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handoutMasterIdLst>
    <p:handoutMasterId r:id="rId17"/>
  </p:handoutMasterIdLst>
  <p:sldIdLst>
    <p:sldId id="256" r:id="rId2"/>
    <p:sldId id="276" r:id="rId3"/>
    <p:sldId id="281" r:id="rId4"/>
    <p:sldId id="280" r:id="rId5"/>
    <p:sldId id="283" r:id="rId6"/>
    <p:sldId id="257" r:id="rId7"/>
    <p:sldId id="282" r:id="rId8"/>
    <p:sldId id="277" r:id="rId9"/>
    <p:sldId id="284" r:id="rId10"/>
    <p:sldId id="288" r:id="rId11"/>
    <p:sldId id="290" r:id="rId12"/>
    <p:sldId id="289" r:id="rId13"/>
    <p:sldId id="291" r:id="rId14"/>
    <p:sldId id="292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5" autoAdjust="0"/>
    <p:restoredTop sz="94660"/>
  </p:normalViewPr>
  <p:slideViewPr>
    <p:cSldViewPr>
      <p:cViewPr varScale="1">
        <p:scale>
          <a:sx n="75" d="100"/>
          <a:sy n="75" d="100"/>
        </p:scale>
        <p:origin x="102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33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152400"/>
            <a:ext cx="7239000" cy="11096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055688"/>
            <a:ext cx="7239000" cy="696912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4675" y="558800"/>
            <a:ext cx="1914525" cy="5738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558800"/>
            <a:ext cx="5595937" cy="57388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76338" y="558800"/>
            <a:ext cx="7662862" cy="5738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1447800"/>
            <a:ext cx="3744912" cy="4849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1447800"/>
            <a:ext cx="3746500" cy="4849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558800"/>
            <a:ext cx="7620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447800"/>
            <a:ext cx="7643812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ustonchronicle.com/local/gray-matters/article/Why-turkey-cranberry-sauce-and-pumpkin-pie-12374829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6667" y="0"/>
            <a:ext cx="6153150" cy="1081088"/>
          </a:xfrm>
        </p:spPr>
        <p:txBody>
          <a:bodyPr/>
          <a:lstStyle/>
          <a:p>
            <a:r>
              <a:rPr lang="en-US" sz="4000" dirty="0"/>
              <a:t>THANKSGIVING</a:t>
            </a:r>
            <a:endParaRPr lang="uk-UA" sz="4000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1904" y="990600"/>
            <a:ext cx="6157913" cy="649287"/>
          </a:xfrm>
        </p:spPr>
        <p:txBody>
          <a:bodyPr/>
          <a:lstStyle/>
          <a:p>
            <a:r>
              <a:rPr lang="en-US" sz="2800" i="1" dirty="0">
                <a:latin typeface="Verdana" pitchFamily="34" charset="0"/>
              </a:rPr>
              <a:t>The Brands Behind</a:t>
            </a:r>
          </a:p>
          <a:p>
            <a:r>
              <a:rPr lang="en-US" sz="2800" i="1" dirty="0">
                <a:latin typeface="Verdana" pitchFamily="34" charset="0"/>
              </a:rPr>
              <a:t>Thanksgiving Celebrations</a:t>
            </a:r>
            <a:endParaRPr lang="uk-UA" sz="2800" i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Toppings:</a:t>
            </a:r>
            <a:br>
              <a:rPr lang="en-US" sz="1200" dirty="0"/>
            </a:br>
            <a:br>
              <a:rPr lang="en-US" sz="1200" dirty="0"/>
            </a:br>
            <a:r>
              <a:rPr lang="en-US" i="1" dirty="0"/>
              <a:t>French’s</a:t>
            </a:r>
            <a:endParaRPr lang="uk-UA" i="1" dirty="0"/>
          </a:p>
        </p:txBody>
      </p:sp>
      <p:pic>
        <p:nvPicPr>
          <p:cNvPr id="3074" name="Picture 2" descr="Image result for french's onions transparent">
            <a:extLst>
              <a:ext uri="{FF2B5EF4-FFF2-40B4-BE49-F238E27FC236}">
                <a16:creationId xmlns:a16="http://schemas.microsoft.com/office/drawing/2014/main" id="{BBDC6C6A-A5F7-4076-86C9-35AFA63C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french's logo transparent">
            <a:extLst>
              <a:ext uri="{FF2B5EF4-FFF2-40B4-BE49-F238E27FC236}">
                <a16:creationId xmlns:a16="http://schemas.microsoft.com/office/drawing/2014/main" id="{B298F263-7DB1-4445-B192-E63288D7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4861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6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Pumpkin:</a:t>
            </a:r>
            <a:br>
              <a:rPr lang="en-US" sz="1200" dirty="0"/>
            </a:br>
            <a:br>
              <a:rPr lang="en-US" sz="1200" dirty="0"/>
            </a:br>
            <a:r>
              <a:rPr lang="en-US" i="1" dirty="0"/>
              <a:t>Libby’s</a:t>
            </a:r>
            <a:endParaRPr lang="uk-UA" i="1" dirty="0"/>
          </a:p>
        </p:txBody>
      </p:sp>
      <p:pic>
        <p:nvPicPr>
          <p:cNvPr id="10242" name="Picture 2" descr="Image result for libby's pumpkin transparent">
            <a:extLst>
              <a:ext uri="{FF2B5EF4-FFF2-40B4-BE49-F238E27FC236}">
                <a16:creationId xmlns:a16="http://schemas.microsoft.com/office/drawing/2014/main" id="{804A2725-F717-429D-9E74-56801BDA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2781300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libby's logo transparent">
            <a:extLst>
              <a:ext uri="{FF2B5EF4-FFF2-40B4-BE49-F238E27FC236}">
                <a16:creationId xmlns:a16="http://schemas.microsoft.com/office/drawing/2014/main" id="{0A0EEB82-1897-42BC-AF13-4FD6BB89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93" y="1905000"/>
            <a:ext cx="357850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0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Cranberry Juice/Sauce:</a:t>
            </a:r>
            <a:br>
              <a:rPr lang="en-US" sz="1200" dirty="0"/>
            </a:br>
            <a:br>
              <a:rPr lang="en-US" sz="1200" dirty="0"/>
            </a:br>
            <a:r>
              <a:rPr lang="en-US" i="1" dirty="0"/>
              <a:t>Ocean Spray</a:t>
            </a:r>
            <a:endParaRPr lang="uk-UA" i="1" dirty="0"/>
          </a:p>
        </p:txBody>
      </p:sp>
      <p:pic>
        <p:nvPicPr>
          <p:cNvPr id="6" name="Picture 2" descr="Image result for ocean spray logo transparent">
            <a:extLst>
              <a:ext uri="{FF2B5EF4-FFF2-40B4-BE49-F238E27FC236}">
                <a16:creationId xmlns:a16="http://schemas.microsoft.com/office/drawing/2014/main" id="{2C129FE0-9D3C-4868-98EA-2BC8534D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02" y="1765300"/>
            <a:ext cx="358234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ocean spray cranberry transparent">
            <a:extLst>
              <a:ext uri="{FF2B5EF4-FFF2-40B4-BE49-F238E27FC236}">
                <a16:creationId xmlns:a16="http://schemas.microsoft.com/office/drawing/2014/main" id="{7F6E569E-81A6-43F4-BB33-29373308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3" y="2133600"/>
            <a:ext cx="2743200" cy="44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50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Gravy:</a:t>
            </a:r>
            <a:br>
              <a:rPr lang="en-US" sz="1200" dirty="0"/>
            </a:br>
            <a:br>
              <a:rPr lang="en-US" sz="1200" dirty="0"/>
            </a:br>
            <a:r>
              <a:rPr lang="en-US" i="1" dirty="0"/>
              <a:t>Heinz</a:t>
            </a:r>
            <a:endParaRPr lang="uk-UA" i="1" dirty="0"/>
          </a:p>
        </p:txBody>
      </p:sp>
      <p:pic>
        <p:nvPicPr>
          <p:cNvPr id="11266" name="Picture 2" descr="Image result for heinz gravy transparent">
            <a:extLst>
              <a:ext uri="{FF2B5EF4-FFF2-40B4-BE49-F238E27FC236}">
                <a16:creationId xmlns:a16="http://schemas.microsoft.com/office/drawing/2014/main" id="{7AD5470E-0201-486C-9E6D-92050355D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5908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heinz logo transparent">
            <a:extLst>
              <a:ext uri="{FF2B5EF4-FFF2-40B4-BE49-F238E27FC236}">
                <a16:creationId xmlns:a16="http://schemas.microsoft.com/office/drawing/2014/main" id="{14B9FE33-BCE1-4068-93A1-D01502E3D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61" y="1828800"/>
            <a:ext cx="4309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4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Cream of Mushroom Soup:</a:t>
            </a:r>
            <a:br>
              <a:rPr lang="en-US" sz="1200" dirty="0"/>
            </a:br>
            <a:br>
              <a:rPr lang="en-US" sz="1200" dirty="0"/>
            </a:br>
            <a:r>
              <a:rPr lang="en-US" i="1" dirty="0"/>
              <a:t>Heinz</a:t>
            </a:r>
            <a:endParaRPr lang="uk-UA" i="1" dirty="0"/>
          </a:p>
        </p:txBody>
      </p:sp>
      <p:pic>
        <p:nvPicPr>
          <p:cNvPr id="13314" name="Picture 2" descr="Image result for campbell's logo transparent">
            <a:extLst>
              <a:ext uri="{FF2B5EF4-FFF2-40B4-BE49-F238E27FC236}">
                <a16:creationId xmlns:a16="http://schemas.microsoft.com/office/drawing/2014/main" id="{F926C53A-869D-407A-B01A-1E92ED27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607" y="2133600"/>
            <a:ext cx="5236206" cy="15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campbell's cream mushroom transparent">
            <a:extLst>
              <a:ext uri="{FF2B5EF4-FFF2-40B4-BE49-F238E27FC236}">
                <a16:creationId xmlns:a16="http://schemas.microsoft.com/office/drawing/2014/main" id="{43473D9D-6928-4A6C-9038-716B0E841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" y="3048000"/>
            <a:ext cx="3660577" cy="36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0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WordArt 3"/>
          <p:cNvSpPr>
            <a:spLocks noChangeArrowheads="1" noChangeShapeType="1" noTextEdit="1"/>
          </p:cNvSpPr>
          <p:nvPr/>
        </p:nvSpPr>
        <p:spPr bwMode="gray">
          <a:xfrm>
            <a:off x="3200400" y="228600"/>
            <a:ext cx="5867399" cy="1905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How many could </a:t>
            </a:r>
          </a:p>
          <a:p>
            <a:pPr algn="ctr"/>
            <a:r>
              <a:rPr lang="en-US" sz="3600" b="1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You identify?</a:t>
            </a:r>
            <a:endParaRPr lang="ru-RU" sz="3600" b="1" kern="10" dirty="0">
              <a:ln w="381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FC7B4F5-8ACA-4A59-ABAF-C89E2798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69342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4000" kern="0" dirty="0"/>
              <a:t>Thanksgiving Marketing</a:t>
            </a:r>
            <a:endParaRPr lang="uk-UA" sz="4000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CF9D5-F797-448B-8710-F42AA4CC49A2}"/>
              </a:ext>
            </a:extLst>
          </p:cNvPr>
          <p:cNvSpPr/>
          <p:nvPr/>
        </p:nvSpPr>
        <p:spPr>
          <a:xfrm>
            <a:off x="419100" y="2044005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A </a:t>
            </a:r>
            <a:r>
              <a:rPr lang="en-US" sz="2800" b="1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Houston Chronicle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/>
              <a:t>story suggests that much of what we celebrate on Thanksgiving is the direct result of marketing.</a:t>
            </a:r>
          </a:p>
          <a:p>
            <a:endParaRPr lang="en-US" sz="2800" b="1" i="1" dirty="0"/>
          </a:p>
          <a:p>
            <a:r>
              <a:rPr lang="en-US" sz="2800" b="1" i="1" dirty="0"/>
              <a:t>Over time, some brands have become synonymous with Thanksgiving feasts, with consumers filling supermarket shopping carts with these products every year.</a:t>
            </a:r>
          </a:p>
        </p:txBody>
      </p:sp>
    </p:spTree>
    <p:extLst>
      <p:ext uri="{BB962C8B-B14F-4D97-AF65-F5344CB8AC3E}">
        <p14:creationId xmlns:p14="http://schemas.microsoft.com/office/powerpoint/2010/main" val="160401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FC7B4F5-8ACA-4A59-ABAF-C89E2798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69342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4000" kern="0" dirty="0"/>
              <a:t>Thanksgiving Marketing</a:t>
            </a:r>
            <a:endParaRPr lang="uk-UA" sz="4000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CF9D5-F797-448B-8710-F42AA4CC49A2}"/>
              </a:ext>
            </a:extLst>
          </p:cNvPr>
          <p:cNvSpPr/>
          <p:nvPr/>
        </p:nvSpPr>
        <p:spPr>
          <a:xfrm>
            <a:off x="228600" y="18288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For example, millions of green bean casseroles are served during the holiday season. That’s why French’s French Fried Onions, a core ingredient to the holiday classic, was ranked third of all branded edible items the week of Thanksgiving, according to data provider IRI. (Ocean Spray Jellied Cranberry Sauce was fourth.) </a:t>
            </a:r>
          </a:p>
          <a:p>
            <a:endParaRPr lang="en-US" sz="2400" b="1" i="1" dirty="0"/>
          </a:p>
          <a:p>
            <a:r>
              <a:rPr lang="en-US" sz="2400" b="1" i="1" dirty="0"/>
              <a:t>The brand’s French fried onions brought in nearly $14 million in sales the week of Thanksgiving, with total sales in a three-week span of the holiday coming in at $30 million.</a:t>
            </a:r>
          </a:p>
        </p:txBody>
      </p:sp>
    </p:spTree>
    <p:extLst>
      <p:ext uri="{BB962C8B-B14F-4D97-AF65-F5344CB8AC3E}">
        <p14:creationId xmlns:p14="http://schemas.microsoft.com/office/powerpoint/2010/main" val="273644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FC7B4F5-8ACA-4A59-ABAF-C89E2798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69342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4000" kern="0" dirty="0"/>
              <a:t>Thanksgiving Marketing</a:t>
            </a:r>
            <a:endParaRPr lang="uk-UA" sz="4000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CF9D5-F797-448B-8710-F42AA4CC49A2}"/>
              </a:ext>
            </a:extLst>
          </p:cNvPr>
          <p:cNvSpPr/>
          <p:nvPr/>
        </p:nvSpPr>
        <p:spPr>
          <a:xfrm>
            <a:off x="228600" y="17526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What brands played a role in </a:t>
            </a:r>
            <a:r>
              <a:rPr lang="en-US" sz="2800" b="1" i="1" u="sng" dirty="0"/>
              <a:t>your</a:t>
            </a:r>
            <a:r>
              <a:rPr lang="en-US" sz="2800" b="1" i="1" dirty="0"/>
              <a:t> Thanksgiving Day meals?  There are far more than you probably considered!</a:t>
            </a:r>
          </a:p>
          <a:p>
            <a:endParaRPr lang="en-US" sz="2800" b="1" i="1" dirty="0"/>
          </a:p>
          <a:p>
            <a:r>
              <a:rPr lang="en-US" sz="2800" b="1" i="1" dirty="0"/>
              <a:t>Which brands do you think are big sellers over the Thanksgiving holiday?</a:t>
            </a:r>
          </a:p>
          <a:p>
            <a:endParaRPr lang="en-US" sz="2800" b="1" i="1" dirty="0"/>
          </a:p>
          <a:p>
            <a:r>
              <a:rPr lang="en-US" sz="2800" b="1" i="1" dirty="0"/>
              <a:t>Try to create a list of at least five popular Thanksgiving related food brands, then review the following slides for some examples.</a:t>
            </a:r>
          </a:p>
        </p:txBody>
      </p:sp>
    </p:spTree>
    <p:extLst>
      <p:ext uri="{BB962C8B-B14F-4D97-AF65-F5344CB8AC3E}">
        <p14:creationId xmlns:p14="http://schemas.microsoft.com/office/powerpoint/2010/main" val="51446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Turkey:</a:t>
            </a:r>
            <a:br>
              <a:rPr lang="en-US" sz="1200" dirty="0"/>
            </a:br>
            <a:br>
              <a:rPr lang="en-US" sz="1200" dirty="0"/>
            </a:br>
            <a:r>
              <a:rPr lang="en-US" i="1" dirty="0"/>
              <a:t>Butterball</a:t>
            </a:r>
            <a:endParaRPr lang="uk-UA" i="1" dirty="0"/>
          </a:p>
        </p:txBody>
      </p:sp>
      <p:pic>
        <p:nvPicPr>
          <p:cNvPr id="5" name="Picture 6" descr="Image result for butterball frozen turkey transparent">
            <a:extLst>
              <a:ext uri="{FF2B5EF4-FFF2-40B4-BE49-F238E27FC236}">
                <a16:creationId xmlns:a16="http://schemas.microsoft.com/office/drawing/2014/main" id="{3A97780B-6102-4D9E-9D1B-E768099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427">
            <a:off x="-5335802" y="414972"/>
            <a:ext cx="10671604" cy="56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butterball logo transparent">
            <a:extLst>
              <a:ext uri="{FF2B5EF4-FFF2-40B4-BE49-F238E27FC236}">
                <a16:creationId xmlns:a16="http://schemas.microsoft.com/office/drawing/2014/main" id="{290DCA99-8E06-43C6-995C-8F2A46A32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2664"/>
            <a:ext cx="409698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5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Whipped Cream:</a:t>
            </a:r>
            <a:br>
              <a:rPr lang="en-US" sz="1200" dirty="0"/>
            </a:br>
            <a:br>
              <a:rPr lang="en-US" sz="1200" dirty="0"/>
            </a:br>
            <a:r>
              <a:rPr lang="en-US" i="1" dirty="0" err="1"/>
              <a:t>Reddi</a:t>
            </a:r>
            <a:r>
              <a:rPr lang="en-US" i="1" dirty="0"/>
              <a:t> </a:t>
            </a:r>
            <a:r>
              <a:rPr lang="en-US" i="1" dirty="0" err="1"/>
              <a:t>Wip</a:t>
            </a:r>
            <a:endParaRPr lang="uk-UA" i="1" dirty="0"/>
          </a:p>
        </p:txBody>
      </p:sp>
      <p:pic>
        <p:nvPicPr>
          <p:cNvPr id="1026" name="Picture 2" descr="Image result for ready whip cream logo transparent">
            <a:extLst>
              <a:ext uri="{FF2B5EF4-FFF2-40B4-BE49-F238E27FC236}">
                <a16:creationId xmlns:a16="http://schemas.microsoft.com/office/drawing/2014/main" id="{37B8FAC4-1B2E-4584-BBD8-CFD09ECEB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2" y="2200275"/>
            <a:ext cx="35052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ady whip cream logo transparent">
            <a:extLst>
              <a:ext uri="{FF2B5EF4-FFF2-40B4-BE49-F238E27FC236}">
                <a16:creationId xmlns:a16="http://schemas.microsoft.com/office/drawing/2014/main" id="{25F56800-1CA4-42B5-B828-13AA880AC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8288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Butter:</a:t>
            </a:r>
            <a:br>
              <a:rPr lang="en-US" sz="1200" dirty="0"/>
            </a:br>
            <a:br>
              <a:rPr lang="en-US" sz="1200" dirty="0"/>
            </a:br>
            <a:r>
              <a:rPr lang="en-US" i="1" dirty="0"/>
              <a:t>Land-O-Lakes</a:t>
            </a:r>
            <a:endParaRPr lang="uk-UA" i="1" dirty="0"/>
          </a:p>
        </p:txBody>
      </p:sp>
      <p:pic>
        <p:nvPicPr>
          <p:cNvPr id="5" name="Picture 4" descr="Image result for land o'lakes logo transparent">
            <a:extLst>
              <a:ext uri="{FF2B5EF4-FFF2-40B4-BE49-F238E27FC236}">
                <a16:creationId xmlns:a16="http://schemas.microsoft.com/office/drawing/2014/main" id="{CF2F3E64-4D09-478E-8890-79009CA9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135416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land o'lakes butter logo transparent">
            <a:extLst>
              <a:ext uri="{FF2B5EF4-FFF2-40B4-BE49-F238E27FC236}">
                <a16:creationId xmlns:a16="http://schemas.microsoft.com/office/drawing/2014/main" id="{707792E2-5248-4EC6-98AA-BA8A2D189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986">
            <a:off x="436584" y="3557469"/>
            <a:ext cx="3449616" cy="344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5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Butter:</a:t>
            </a:r>
            <a:br>
              <a:rPr lang="en-US" sz="1200" dirty="0"/>
            </a:br>
            <a:br>
              <a:rPr lang="en-US" sz="1200" dirty="0"/>
            </a:br>
            <a:r>
              <a:rPr lang="en-US" i="1" dirty="0"/>
              <a:t>Land-O-Lakes</a:t>
            </a:r>
            <a:endParaRPr lang="uk-UA" i="1" dirty="0"/>
          </a:p>
        </p:txBody>
      </p:sp>
      <p:pic>
        <p:nvPicPr>
          <p:cNvPr id="1026" name="Picture 2" descr="Image result for pillsbury crescent roll transparent">
            <a:extLst>
              <a:ext uri="{FF2B5EF4-FFF2-40B4-BE49-F238E27FC236}">
                <a16:creationId xmlns:a16="http://schemas.microsoft.com/office/drawing/2014/main" id="{0AA150C3-A663-4E95-9815-0155BF8C3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099">
            <a:off x="415290" y="4127275"/>
            <a:ext cx="477774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llsbury logo transparent">
            <a:extLst>
              <a:ext uri="{FF2B5EF4-FFF2-40B4-BE49-F238E27FC236}">
                <a16:creationId xmlns:a16="http://schemas.microsoft.com/office/drawing/2014/main" id="{AB74186D-FF77-4674-91C0-FAF584544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86" y="2057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4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Stuffing:</a:t>
            </a:r>
            <a:br>
              <a:rPr lang="en-US" sz="1200" dirty="0"/>
            </a:br>
            <a:br>
              <a:rPr lang="en-US" sz="1200" dirty="0"/>
            </a:br>
            <a:r>
              <a:rPr lang="en-US" i="1" dirty="0"/>
              <a:t>Kraft (Stove Top)</a:t>
            </a:r>
            <a:endParaRPr lang="uk-UA" i="1" dirty="0"/>
          </a:p>
        </p:txBody>
      </p:sp>
      <p:pic>
        <p:nvPicPr>
          <p:cNvPr id="6146" name="Picture 2" descr="Image result for kraft logo transparent">
            <a:extLst>
              <a:ext uri="{FF2B5EF4-FFF2-40B4-BE49-F238E27FC236}">
                <a16:creationId xmlns:a16="http://schemas.microsoft.com/office/drawing/2014/main" id="{AA79B862-B8CA-4632-ABED-64A29F12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5525"/>
            <a:ext cx="41910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tove top stuffing transparent">
            <a:extLst>
              <a:ext uri="{FF2B5EF4-FFF2-40B4-BE49-F238E27FC236}">
                <a16:creationId xmlns:a16="http://schemas.microsoft.com/office/drawing/2014/main" id="{F351AF7B-5F78-4642-88E8-3C5D4771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353" y="2743200"/>
            <a:ext cx="6063061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09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17">
  <a:themeElements>
    <a:clrScheme name="template-17 10">
      <a:dk1>
        <a:srgbClr val="4D4D4D"/>
      </a:dk1>
      <a:lt1>
        <a:srgbClr val="FFFFFF"/>
      </a:lt1>
      <a:dk2>
        <a:srgbClr val="000000"/>
      </a:dk2>
      <a:lt2>
        <a:srgbClr val="CC6600"/>
      </a:lt2>
      <a:accent1>
        <a:srgbClr val="FF9933"/>
      </a:accent1>
      <a:accent2>
        <a:srgbClr val="8000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730000"/>
      </a:accent6>
      <a:hlink>
        <a:srgbClr val="FFCC00"/>
      </a:hlink>
      <a:folHlink>
        <a:srgbClr val="EAEAEA"/>
      </a:folHlink>
    </a:clrScheme>
    <a:fontScheme name="template-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-17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3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5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FF505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E74848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6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7">
        <a:dk1>
          <a:srgbClr val="111111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8">
        <a:dk1>
          <a:srgbClr val="4D4D4D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9">
        <a:dk1>
          <a:srgbClr val="4D4D4D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0">
        <a:dk1>
          <a:srgbClr val="4D4D4D"/>
        </a:dk1>
        <a:lt1>
          <a:srgbClr val="FFFFFF"/>
        </a:lt1>
        <a:dk2>
          <a:srgbClr val="000000"/>
        </a:dk2>
        <a:lt2>
          <a:srgbClr val="CC6600"/>
        </a:lt2>
        <a:accent1>
          <a:srgbClr val="FF9933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7300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template-17</Template>
  <TotalTime>239</TotalTime>
  <Words>275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Verdana</vt:lpstr>
      <vt:lpstr>template-17</vt:lpstr>
      <vt:lpstr>THANKSGIVING</vt:lpstr>
      <vt:lpstr>PowerPoint Presentation</vt:lpstr>
      <vt:lpstr>PowerPoint Presentation</vt:lpstr>
      <vt:lpstr>PowerPoint Presentation</vt:lpstr>
      <vt:lpstr>Turkey:  Butterball</vt:lpstr>
      <vt:lpstr>Whipped Cream:  Reddi Wip</vt:lpstr>
      <vt:lpstr>Butter:  Land-O-Lakes</vt:lpstr>
      <vt:lpstr>Butter:  Land-O-Lakes</vt:lpstr>
      <vt:lpstr>Stuffing:  Kraft (Stove Top)</vt:lpstr>
      <vt:lpstr>Toppings:  French’s</vt:lpstr>
      <vt:lpstr>Pumpkin:  Libby’s</vt:lpstr>
      <vt:lpstr>Cranberry Juice/Sauce:  Ocean Spray</vt:lpstr>
      <vt:lpstr>Gravy:  Heinz</vt:lpstr>
      <vt:lpstr>Cream of Mushroom Soup:  Heinz</vt:lpstr>
      <vt:lpstr>PowerPoint Presentation</vt:lpstr>
    </vt:vector>
  </TitlesOfParts>
  <Company>XTLabs,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THANKSGIVING</dc:title>
  <dc:creator>Chris Lindauer</dc:creator>
  <cp:lastModifiedBy>Chris Lindauer</cp:lastModifiedBy>
  <cp:revision>12</cp:revision>
  <dcterms:created xsi:type="dcterms:W3CDTF">2017-11-22T16:08:47Z</dcterms:created>
  <dcterms:modified xsi:type="dcterms:W3CDTF">2020-11-13T23:07:20Z</dcterms:modified>
</cp:coreProperties>
</file>