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6" r:id="rId2"/>
    <p:sldId id="256" r:id="rId3"/>
    <p:sldId id="257" r:id="rId4"/>
    <p:sldId id="258" r:id="rId5"/>
    <p:sldId id="259" r:id="rId6"/>
    <p:sldId id="260" r:id="rId7"/>
    <p:sldId id="261" r:id="rId8"/>
    <p:sldId id="262" r:id="rId9"/>
    <p:sldId id="263" r:id="rId10"/>
    <p:sldId id="264" r:id="rId11"/>
    <p:sldId id="265" r:id="rId12"/>
  </p:sldIdLst>
  <p:sldSz cx="7534275" cy="9820275"/>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56" d="100"/>
          <a:sy n="56" d="100"/>
        </p:scale>
        <p:origin x="169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5071" y="1607161"/>
            <a:ext cx="6404134" cy="3418911"/>
          </a:xfrm>
        </p:spPr>
        <p:txBody>
          <a:bodyPr anchor="b"/>
          <a:lstStyle>
            <a:lvl1pPr algn="ctr">
              <a:defRPr sz="4944"/>
            </a:lvl1pPr>
          </a:lstStyle>
          <a:p>
            <a:r>
              <a:rPr lang="en-US"/>
              <a:t>Click to edit Master title style</a:t>
            </a:r>
            <a:endParaRPr lang="en-US" dirty="0"/>
          </a:p>
        </p:txBody>
      </p:sp>
      <p:sp>
        <p:nvSpPr>
          <p:cNvPr id="3" name="Subtitle 2"/>
          <p:cNvSpPr>
            <a:spLocks noGrp="1"/>
          </p:cNvSpPr>
          <p:nvPr>
            <p:ph type="subTitle" idx="1"/>
          </p:nvPr>
        </p:nvSpPr>
        <p:spPr>
          <a:xfrm>
            <a:off x="941785" y="5157918"/>
            <a:ext cx="5650706" cy="2370959"/>
          </a:xfrm>
        </p:spPr>
        <p:txBody>
          <a:bodyPr/>
          <a:lstStyle>
            <a:lvl1pPr marL="0" indent="0" algn="ctr">
              <a:buNone/>
              <a:defRPr sz="1978"/>
            </a:lvl1pPr>
            <a:lvl2pPr marL="376733" indent="0" algn="ctr">
              <a:buNone/>
              <a:defRPr sz="1648"/>
            </a:lvl2pPr>
            <a:lvl3pPr marL="753466" indent="0" algn="ctr">
              <a:buNone/>
              <a:defRPr sz="1483"/>
            </a:lvl3pPr>
            <a:lvl4pPr marL="1130198" indent="0" algn="ctr">
              <a:buNone/>
              <a:defRPr sz="1318"/>
            </a:lvl4pPr>
            <a:lvl5pPr marL="1506931" indent="0" algn="ctr">
              <a:buNone/>
              <a:defRPr sz="1318"/>
            </a:lvl5pPr>
            <a:lvl6pPr marL="1883664" indent="0" algn="ctr">
              <a:buNone/>
              <a:defRPr sz="1318"/>
            </a:lvl6pPr>
            <a:lvl7pPr marL="2260397" indent="0" algn="ctr">
              <a:buNone/>
              <a:defRPr sz="1318"/>
            </a:lvl7pPr>
            <a:lvl8pPr marL="2637130" indent="0" algn="ctr">
              <a:buNone/>
              <a:defRPr sz="1318"/>
            </a:lvl8pPr>
            <a:lvl9pPr marL="3013862" indent="0" algn="ctr">
              <a:buNone/>
              <a:defRPr sz="1318"/>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52F7B7-4D27-4A38-8FA8-D8D93915D6A3}" type="datetimeFigureOut">
              <a:rPr lang="en-US" smtClean="0"/>
              <a:t>1/28/2021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B93B1C-8ADF-46C1-8D71-4AF72F940398}" type="slidenum">
              <a:rPr lang="en-US" smtClean="0"/>
              <a:t>‹#›</a:t>
            </a:fld>
            <a:endParaRPr lang="en-US"/>
          </a:p>
        </p:txBody>
      </p:sp>
    </p:spTree>
    <p:extLst>
      <p:ext uri="{BB962C8B-B14F-4D97-AF65-F5344CB8AC3E}">
        <p14:creationId xmlns:p14="http://schemas.microsoft.com/office/powerpoint/2010/main" val="2095836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52F7B7-4D27-4A38-8FA8-D8D93915D6A3}" type="datetimeFigureOut">
              <a:rPr lang="en-US" smtClean="0"/>
              <a:t>1/28/2021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B93B1C-8ADF-46C1-8D71-4AF72F940398}" type="slidenum">
              <a:rPr lang="en-US" smtClean="0"/>
              <a:t>‹#›</a:t>
            </a:fld>
            <a:endParaRPr lang="en-US"/>
          </a:p>
        </p:txBody>
      </p:sp>
    </p:spTree>
    <p:extLst>
      <p:ext uri="{BB962C8B-B14F-4D97-AF65-F5344CB8AC3E}">
        <p14:creationId xmlns:p14="http://schemas.microsoft.com/office/powerpoint/2010/main" val="2940338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91716" y="522839"/>
            <a:ext cx="1624578" cy="83222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7982" y="522839"/>
            <a:ext cx="4779556" cy="83222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52F7B7-4D27-4A38-8FA8-D8D93915D6A3}" type="datetimeFigureOut">
              <a:rPr lang="en-US" smtClean="0"/>
              <a:t>1/28/2021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B93B1C-8ADF-46C1-8D71-4AF72F940398}" type="slidenum">
              <a:rPr lang="en-US" smtClean="0"/>
              <a:t>‹#›</a:t>
            </a:fld>
            <a:endParaRPr lang="en-US"/>
          </a:p>
        </p:txBody>
      </p:sp>
    </p:spTree>
    <p:extLst>
      <p:ext uri="{BB962C8B-B14F-4D97-AF65-F5344CB8AC3E}">
        <p14:creationId xmlns:p14="http://schemas.microsoft.com/office/powerpoint/2010/main" val="3007531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52F7B7-4D27-4A38-8FA8-D8D93915D6A3}" type="datetimeFigureOut">
              <a:rPr lang="en-US" smtClean="0"/>
              <a:t>1/28/2021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B93B1C-8ADF-46C1-8D71-4AF72F940398}" type="slidenum">
              <a:rPr lang="en-US" smtClean="0"/>
              <a:t>‹#›</a:t>
            </a:fld>
            <a:endParaRPr lang="en-US"/>
          </a:p>
        </p:txBody>
      </p:sp>
    </p:spTree>
    <p:extLst>
      <p:ext uri="{BB962C8B-B14F-4D97-AF65-F5344CB8AC3E}">
        <p14:creationId xmlns:p14="http://schemas.microsoft.com/office/powerpoint/2010/main" val="1831867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4058" y="2448252"/>
            <a:ext cx="6498312" cy="4084961"/>
          </a:xfrm>
        </p:spPr>
        <p:txBody>
          <a:bodyPr anchor="b"/>
          <a:lstStyle>
            <a:lvl1pPr>
              <a:defRPr sz="4944"/>
            </a:lvl1pPr>
          </a:lstStyle>
          <a:p>
            <a:r>
              <a:rPr lang="en-US"/>
              <a:t>Click to edit Master title style</a:t>
            </a:r>
            <a:endParaRPr lang="en-US" dirty="0"/>
          </a:p>
        </p:txBody>
      </p:sp>
      <p:sp>
        <p:nvSpPr>
          <p:cNvPr id="3" name="Text Placeholder 2"/>
          <p:cNvSpPr>
            <a:spLocks noGrp="1"/>
          </p:cNvSpPr>
          <p:nvPr>
            <p:ph type="body" idx="1"/>
          </p:nvPr>
        </p:nvSpPr>
        <p:spPr>
          <a:xfrm>
            <a:off x="514058" y="6571858"/>
            <a:ext cx="6498312" cy="2148184"/>
          </a:xfrm>
        </p:spPr>
        <p:txBody>
          <a:bodyPr/>
          <a:lstStyle>
            <a:lvl1pPr marL="0" indent="0">
              <a:buNone/>
              <a:defRPr sz="1978">
                <a:solidFill>
                  <a:schemeClr val="tx1"/>
                </a:solidFill>
              </a:defRPr>
            </a:lvl1pPr>
            <a:lvl2pPr marL="376733" indent="0">
              <a:buNone/>
              <a:defRPr sz="1648">
                <a:solidFill>
                  <a:schemeClr val="tx1">
                    <a:tint val="75000"/>
                  </a:schemeClr>
                </a:solidFill>
              </a:defRPr>
            </a:lvl2pPr>
            <a:lvl3pPr marL="753466" indent="0">
              <a:buNone/>
              <a:defRPr sz="1483">
                <a:solidFill>
                  <a:schemeClr val="tx1">
                    <a:tint val="75000"/>
                  </a:schemeClr>
                </a:solidFill>
              </a:defRPr>
            </a:lvl3pPr>
            <a:lvl4pPr marL="1130198" indent="0">
              <a:buNone/>
              <a:defRPr sz="1318">
                <a:solidFill>
                  <a:schemeClr val="tx1">
                    <a:tint val="75000"/>
                  </a:schemeClr>
                </a:solidFill>
              </a:defRPr>
            </a:lvl4pPr>
            <a:lvl5pPr marL="1506931" indent="0">
              <a:buNone/>
              <a:defRPr sz="1318">
                <a:solidFill>
                  <a:schemeClr val="tx1">
                    <a:tint val="75000"/>
                  </a:schemeClr>
                </a:solidFill>
              </a:defRPr>
            </a:lvl5pPr>
            <a:lvl6pPr marL="1883664" indent="0">
              <a:buNone/>
              <a:defRPr sz="1318">
                <a:solidFill>
                  <a:schemeClr val="tx1">
                    <a:tint val="75000"/>
                  </a:schemeClr>
                </a:solidFill>
              </a:defRPr>
            </a:lvl6pPr>
            <a:lvl7pPr marL="2260397" indent="0">
              <a:buNone/>
              <a:defRPr sz="1318">
                <a:solidFill>
                  <a:schemeClr val="tx1">
                    <a:tint val="75000"/>
                  </a:schemeClr>
                </a:solidFill>
              </a:defRPr>
            </a:lvl7pPr>
            <a:lvl8pPr marL="2637130" indent="0">
              <a:buNone/>
              <a:defRPr sz="1318">
                <a:solidFill>
                  <a:schemeClr val="tx1">
                    <a:tint val="75000"/>
                  </a:schemeClr>
                </a:solidFill>
              </a:defRPr>
            </a:lvl8pPr>
            <a:lvl9pPr marL="3013862" indent="0">
              <a:buNone/>
              <a:defRPr sz="1318">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52F7B7-4D27-4A38-8FA8-D8D93915D6A3}" type="datetimeFigureOut">
              <a:rPr lang="en-US" smtClean="0"/>
              <a:t>1/28/2021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B93B1C-8ADF-46C1-8D71-4AF72F940398}" type="slidenum">
              <a:rPr lang="en-US" smtClean="0"/>
              <a:t>‹#›</a:t>
            </a:fld>
            <a:endParaRPr lang="en-US"/>
          </a:p>
        </p:txBody>
      </p:sp>
    </p:spTree>
    <p:extLst>
      <p:ext uri="{BB962C8B-B14F-4D97-AF65-F5344CB8AC3E}">
        <p14:creationId xmlns:p14="http://schemas.microsoft.com/office/powerpoint/2010/main" val="4089878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7981" y="2614194"/>
            <a:ext cx="3202067" cy="62308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4227" y="2614194"/>
            <a:ext cx="3202067" cy="62308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52F7B7-4D27-4A38-8FA8-D8D93915D6A3}" type="datetimeFigureOut">
              <a:rPr lang="en-US" smtClean="0"/>
              <a:t>1/28/2021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B93B1C-8ADF-46C1-8D71-4AF72F940398}" type="slidenum">
              <a:rPr lang="en-US" smtClean="0"/>
              <a:t>‹#›</a:t>
            </a:fld>
            <a:endParaRPr lang="en-US"/>
          </a:p>
        </p:txBody>
      </p:sp>
    </p:spTree>
    <p:extLst>
      <p:ext uri="{BB962C8B-B14F-4D97-AF65-F5344CB8AC3E}">
        <p14:creationId xmlns:p14="http://schemas.microsoft.com/office/powerpoint/2010/main" val="1704491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8963" y="522841"/>
            <a:ext cx="6498312" cy="1898133"/>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8964" y="2407332"/>
            <a:ext cx="3187351" cy="1179796"/>
          </a:xfrm>
        </p:spPr>
        <p:txBody>
          <a:bodyPr anchor="b"/>
          <a:lstStyle>
            <a:lvl1pPr marL="0" indent="0">
              <a:buNone/>
              <a:defRPr sz="1978" b="1"/>
            </a:lvl1pPr>
            <a:lvl2pPr marL="376733" indent="0">
              <a:buNone/>
              <a:defRPr sz="1648" b="1"/>
            </a:lvl2pPr>
            <a:lvl3pPr marL="753466" indent="0">
              <a:buNone/>
              <a:defRPr sz="1483" b="1"/>
            </a:lvl3pPr>
            <a:lvl4pPr marL="1130198" indent="0">
              <a:buNone/>
              <a:defRPr sz="1318" b="1"/>
            </a:lvl4pPr>
            <a:lvl5pPr marL="1506931" indent="0">
              <a:buNone/>
              <a:defRPr sz="1318" b="1"/>
            </a:lvl5pPr>
            <a:lvl6pPr marL="1883664" indent="0">
              <a:buNone/>
              <a:defRPr sz="1318" b="1"/>
            </a:lvl6pPr>
            <a:lvl7pPr marL="2260397" indent="0">
              <a:buNone/>
              <a:defRPr sz="1318" b="1"/>
            </a:lvl7pPr>
            <a:lvl8pPr marL="2637130" indent="0">
              <a:buNone/>
              <a:defRPr sz="1318" b="1"/>
            </a:lvl8pPr>
            <a:lvl9pPr marL="3013862" indent="0">
              <a:buNone/>
              <a:defRPr sz="1318" b="1"/>
            </a:lvl9pPr>
          </a:lstStyle>
          <a:p>
            <a:pPr lvl="0"/>
            <a:r>
              <a:rPr lang="en-US"/>
              <a:t>Click to edit Master text styles</a:t>
            </a:r>
          </a:p>
        </p:txBody>
      </p:sp>
      <p:sp>
        <p:nvSpPr>
          <p:cNvPr id="4" name="Content Placeholder 3"/>
          <p:cNvSpPr>
            <a:spLocks noGrp="1"/>
          </p:cNvSpPr>
          <p:nvPr>
            <p:ph sz="half" idx="2"/>
          </p:nvPr>
        </p:nvSpPr>
        <p:spPr>
          <a:xfrm>
            <a:off x="518964" y="3587128"/>
            <a:ext cx="3187351" cy="5276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4227" y="2407332"/>
            <a:ext cx="3203048" cy="1179796"/>
          </a:xfrm>
        </p:spPr>
        <p:txBody>
          <a:bodyPr anchor="b"/>
          <a:lstStyle>
            <a:lvl1pPr marL="0" indent="0">
              <a:buNone/>
              <a:defRPr sz="1978" b="1"/>
            </a:lvl1pPr>
            <a:lvl2pPr marL="376733" indent="0">
              <a:buNone/>
              <a:defRPr sz="1648" b="1"/>
            </a:lvl2pPr>
            <a:lvl3pPr marL="753466" indent="0">
              <a:buNone/>
              <a:defRPr sz="1483" b="1"/>
            </a:lvl3pPr>
            <a:lvl4pPr marL="1130198" indent="0">
              <a:buNone/>
              <a:defRPr sz="1318" b="1"/>
            </a:lvl4pPr>
            <a:lvl5pPr marL="1506931" indent="0">
              <a:buNone/>
              <a:defRPr sz="1318" b="1"/>
            </a:lvl5pPr>
            <a:lvl6pPr marL="1883664" indent="0">
              <a:buNone/>
              <a:defRPr sz="1318" b="1"/>
            </a:lvl6pPr>
            <a:lvl7pPr marL="2260397" indent="0">
              <a:buNone/>
              <a:defRPr sz="1318" b="1"/>
            </a:lvl7pPr>
            <a:lvl8pPr marL="2637130" indent="0">
              <a:buNone/>
              <a:defRPr sz="1318" b="1"/>
            </a:lvl8pPr>
            <a:lvl9pPr marL="3013862" indent="0">
              <a:buNone/>
              <a:defRPr sz="1318" b="1"/>
            </a:lvl9pPr>
          </a:lstStyle>
          <a:p>
            <a:pPr lvl="0"/>
            <a:r>
              <a:rPr lang="en-US"/>
              <a:t>Click to edit Master text styles</a:t>
            </a:r>
          </a:p>
        </p:txBody>
      </p:sp>
      <p:sp>
        <p:nvSpPr>
          <p:cNvPr id="6" name="Content Placeholder 5"/>
          <p:cNvSpPr>
            <a:spLocks noGrp="1"/>
          </p:cNvSpPr>
          <p:nvPr>
            <p:ph sz="quarter" idx="4"/>
          </p:nvPr>
        </p:nvSpPr>
        <p:spPr>
          <a:xfrm>
            <a:off x="3814227" y="3587128"/>
            <a:ext cx="3203048" cy="5276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652F7B7-4D27-4A38-8FA8-D8D93915D6A3}" type="datetimeFigureOut">
              <a:rPr lang="en-US" smtClean="0"/>
              <a:t>1/28/2021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B93B1C-8ADF-46C1-8D71-4AF72F940398}" type="slidenum">
              <a:rPr lang="en-US" smtClean="0"/>
              <a:t>‹#›</a:t>
            </a:fld>
            <a:endParaRPr lang="en-US"/>
          </a:p>
        </p:txBody>
      </p:sp>
    </p:spTree>
    <p:extLst>
      <p:ext uri="{BB962C8B-B14F-4D97-AF65-F5344CB8AC3E}">
        <p14:creationId xmlns:p14="http://schemas.microsoft.com/office/powerpoint/2010/main" val="581024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652F7B7-4D27-4A38-8FA8-D8D93915D6A3}" type="datetimeFigureOut">
              <a:rPr lang="en-US" smtClean="0"/>
              <a:t>1/28/2021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B93B1C-8ADF-46C1-8D71-4AF72F940398}" type="slidenum">
              <a:rPr lang="en-US" smtClean="0"/>
              <a:t>‹#›</a:t>
            </a:fld>
            <a:endParaRPr lang="en-US"/>
          </a:p>
        </p:txBody>
      </p:sp>
    </p:spTree>
    <p:extLst>
      <p:ext uri="{BB962C8B-B14F-4D97-AF65-F5344CB8AC3E}">
        <p14:creationId xmlns:p14="http://schemas.microsoft.com/office/powerpoint/2010/main" val="408820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52F7B7-4D27-4A38-8FA8-D8D93915D6A3}" type="datetimeFigureOut">
              <a:rPr lang="en-US" smtClean="0"/>
              <a:t>1/28/2021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B93B1C-8ADF-46C1-8D71-4AF72F940398}" type="slidenum">
              <a:rPr lang="en-US" smtClean="0"/>
              <a:t>‹#›</a:t>
            </a:fld>
            <a:endParaRPr lang="en-US"/>
          </a:p>
        </p:txBody>
      </p:sp>
    </p:spTree>
    <p:extLst>
      <p:ext uri="{BB962C8B-B14F-4D97-AF65-F5344CB8AC3E}">
        <p14:creationId xmlns:p14="http://schemas.microsoft.com/office/powerpoint/2010/main" val="1975642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963" y="654685"/>
            <a:ext cx="2430000" cy="2291398"/>
          </a:xfrm>
        </p:spPr>
        <p:txBody>
          <a:bodyPr anchor="b"/>
          <a:lstStyle>
            <a:lvl1pPr>
              <a:defRPr sz="2637"/>
            </a:lvl1pPr>
          </a:lstStyle>
          <a:p>
            <a:r>
              <a:rPr lang="en-US"/>
              <a:t>Click to edit Master title style</a:t>
            </a:r>
            <a:endParaRPr lang="en-US" dirty="0"/>
          </a:p>
        </p:txBody>
      </p:sp>
      <p:sp>
        <p:nvSpPr>
          <p:cNvPr id="3" name="Content Placeholder 2"/>
          <p:cNvSpPr>
            <a:spLocks noGrp="1"/>
          </p:cNvSpPr>
          <p:nvPr>
            <p:ph idx="1"/>
          </p:nvPr>
        </p:nvSpPr>
        <p:spPr>
          <a:xfrm>
            <a:off x="3203048" y="1413940"/>
            <a:ext cx="3814227" cy="6978760"/>
          </a:xfrm>
        </p:spPr>
        <p:txBody>
          <a:bodyPr/>
          <a:lstStyle>
            <a:lvl1pPr>
              <a:defRPr sz="2637"/>
            </a:lvl1pPr>
            <a:lvl2pPr>
              <a:defRPr sz="2307"/>
            </a:lvl2pPr>
            <a:lvl3pPr>
              <a:defRPr sz="1978"/>
            </a:lvl3pPr>
            <a:lvl4pPr>
              <a:defRPr sz="1648"/>
            </a:lvl4pPr>
            <a:lvl5pPr>
              <a:defRPr sz="1648"/>
            </a:lvl5pPr>
            <a:lvl6pPr>
              <a:defRPr sz="1648"/>
            </a:lvl6pPr>
            <a:lvl7pPr>
              <a:defRPr sz="1648"/>
            </a:lvl7pPr>
            <a:lvl8pPr>
              <a:defRPr sz="1648"/>
            </a:lvl8pPr>
            <a:lvl9pPr>
              <a:defRPr sz="164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18963" y="2946083"/>
            <a:ext cx="2430000" cy="5457982"/>
          </a:xfrm>
        </p:spPr>
        <p:txBody>
          <a:bodyPr/>
          <a:lstStyle>
            <a:lvl1pPr marL="0" indent="0">
              <a:buNone/>
              <a:defRPr sz="1318"/>
            </a:lvl1pPr>
            <a:lvl2pPr marL="376733" indent="0">
              <a:buNone/>
              <a:defRPr sz="1154"/>
            </a:lvl2pPr>
            <a:lvl3pPr marL="753466" indent="0">
              <a:buNone/>
              <a:defRPr sz="989"/>
            </a:lvl3pPr>
            <a:lvl4pPr marL="1130198" indent="0">
              <a:buNone/>
              <a:defRPr sz="824"/>
            </a:lvl4pPr>
            <a:lvl5pPr marL="1506931" indent="0">
              <a:buNone/>
              <a:defRPr sz="824"/>
            </a:lvl5pPr>
            <a:lvl6pPr marL="1883664" indent="0">
              <a:buNone/>
              <a:defRPr sz="824"/>
            </a:lvl6pPr>
            <a:lvl7pPr marL="2260397" indent="0">
              <a:buNone/>
              <a:defRPr sz="824"/>
            </a:lvl7pPr>
            <a:lvl8pPr marL="2637130" indent="0">
              <a:buNone/>
              <a:defRPr sz="824"/>
            </a:lvl8pPr>
            <a:lvl9pPr marL="3013862" indent="0">
              <a:buNone/>
              <a:defRPr sz="824"/>
            </a:lvl9pPr>
          </a:lstStyle>
          <a:p>
            <a:pPr lvl="0"/>
            <a:r>
              <a:rPr lang="en-US"/>
              <a:t>Click to edit Master text styles</a:t>
            </a:r>
          </a:p>
        </p:txBody>
      </p:sp>
      <p:sp>
        <p:nvSpPr>
          <p:cNvPr id="5" name="Date Placeholder 4"/>
          <p:cNvSpPr>
            <a:spLocks noGrp="1"/>
          </p:cNvSpPr>
          <p:nvPr>
            <p:ph type="dt" sz="half" idx="10"/>
          </p:nvPr>
        </p:nvSpPr>
        <p:spPr/>
        <p:txBody>
          <a:bodyPr/>
          <a:lstStyle/>
          <a:p>
            <a:fld id="{8652F7B7-4D27-4A38-8FA8-D8D93915D6A3}" type="datetimeFigureOut">
              <a:rPr lang="en-US" smtClean="0"/>
              <a:t>1/28/2021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B93B1C-8ADF-46C1-8D71-4AF72F940398}" type="slidenum">
              <a:rPr lang="en-US" smtClean="0"/>
              <a:t>‹#›</a:t>
            </a:fld>
            <a:endParaRPr lang="en-US"/>
          </a:p>
        </p:txBody>
      </p:sp>
    </p:spTree>
    <p:extLst>
      <p:ext uri="{BB962C8B-B14F-4D97-AF65-F5344CB8AC3E}">
        <p14:creationId xmlns:p14="http://schemas.microsoft.com/office/powerpoint/2010/main" val="666617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963" y="654685"/>
            <a:ext cx="2430000" cy="2291398"/>
          </a:xfrm>
        </p:spPr>
        <p:txBody>
          <a:bodyPr anchor="b"/>
          <a:lstStyle>
            <a:lvl1pPr>
              <a:defRPr sz="2637"/>
            </a:lvl1pPr>
          </a:lstStyle>
          <a:p>
            <a:r>
              <a:rPr lang="en-US"/>
              <a:t>Click to edit Master title style</a:t>
            </a:r>
            <a:endParaRPr lang="en-US" dirty="0"/>
          </a:p>
        </p:txBody>
      </p:sp>
      <p:sp>
        <p:nvSpPr>
          <p:cNvPr id="3" name="Picture Placeholder 2"/>
          <p:cNvSpPr>
            <a:spLocks noGrp="1" noChangeAspect="1"/>
          </p:cNvSpPr>
          <p:nvPr>
            <p:ph type="pic" idx="1"/>
          </p:nvPr>
        </p:nvSpPr>
        <p:spPr>
          <a:xfrm>
            <a:off x="3203048" y="1413940"/>
            <a:ext cx="3814227" cy="6978760"/>
          </a:xfrm>
        </p:spPr>
        <p:txBody>
          <a:bodyPr anchor="t"/>
          <a:lstStyle>
            <a:lvl1pPr marL="0" indent="0">
              <a:buNone/>
              <a:defRPr sz="2637"/>
            </a:lvl1pPr>
            <a:lvl2pPr marL="376733" indent="0">
              <a:buNone/>
              <a:defRPr sz="2307"/>
            </a:lvl2pPr>
            <a:lvl3pPr marL="753466" indent="0">
              <a:buNone/>
              <a:defRPr sz="1978"/>
            </a:lvl3pPr>
            <a:lvl4pPr marL="1130198" indent="0">
              <a:buNone/>
              <a:defRPr sz="1648"/>
            </a:lvl4pPr>
            <a:lvl5pPr marL="1506931" indent="0">
              <a:buNone/>
              <a:defRPr sz="1648"/>
            </a:lvl5pPr>
            <a:lvl6pPr marL="1883664" indent="0">
              <a:buNone/>
              <a:defRPr sz="1648"/>
            </a:lvl6pPr>
            <a:lvl7pPr marL="2260397" indent="0">
              <a:buNone/>
              <a:defRPr sz="1648"/>
            </a:lvl7pPr>
            <a:lvl8pPr marL="2637130" indent="0">
              <a:buNone/>
              <a:defRPr sz="1648"/>
            </a:lvl8pPr>
            <a:lvl9pPr marL="3013862" indent="0">
              <a:buNone/>
              <a:defRPr sz="1648"/>
            </a:lvl9pPr>
          </a:lstStyle>
          <a:p>
            <a:r>
              <a:rPr lang="en-US"/>
              <a:t>Click icon to add picture</a:t>
            </a:r>
            <a:endParaRPr lang="en-US" dirty="0"/>
          </a:p>
        </p:txBody>
      </p:sp>
      <p:sp>
        <p:nvSpPr>
          <p:cNvPr id="4" name="Text Placeholder 3"/>
          <p:cNvSpPr>
            <a:spLocks noGrp="1"/>
          </p:cNvSpPr>
          <p:nvPr>
            <p:ph type="body" sz="half" idx="2"/>
          </p:nvPr>
        </p:nvSpPr>
        <p:spPr>
          <a:xfrm>
            <a:off x="518963" y="2946083"/>
            <a:ext cx="2430000" cy="5457982"/>
          </a:xfrm>
        </p:spPr>
        <p:txBody>
          <a:bodyPr/>
          <a:lstStyle>
            <a:lvl1pPr marL="0" indent="0">
              <a:buNone/>
              <a:defRPr sz="1318"/>
            </a:lvl1pPr>
            <a:lvl2pPr marL="376733" indent="0">
              <a:buNone/>
              <a:defRPr sz="1154"/>
            </a:lvl2pPr>
            <a:lvl3pPr marL="753466" indent="0">
              <a:buNone/>
              <a:defRPr sz="989"/>
            </a:lvl3pPr>
            <a:lvl4pPr marL="1130198" indent="0">
              <a:buNone/>
              <a:defRPr sz="824"/>
            </a:lvl4pPr>
            <a:lvl5pPr marL="1506931" indent="0">
              <a:buNone/>
              <a:defRPr sz="824"/>
            </a:lvl5pPr>
            <a:lvl6pPr marL="1883664" indent="0">
              <a:buNone/>
              <a:defRPr sz="824"/>
            </a:lvl6pPr>
            <a:lvl7pPr marL="2260397" indent="0">
              <a:buNone/>
              <a:defRPr sz="824"/>
            </a:lvl7pPr>
            <a:lvl8pPr marL="2637130" indent="0">
              <a:buNone/>
              <a:defRPr sz="824"/>
            </a:lvl8pPr>
            <a:lvl9pPr marL="3013862" indent="0">
              <a:buNone/>
              <a:defRPr sz="824"/>
            </a:lvl9pPr>
          </a:lstStyle>
          <a:p>
            <a:pPr lvl="0"/>
            <a:r>
              <a:rPr lang="en-US"/>
              <a:t>Click to edit Master text styles</a:t>
            </a:r>
          </a:p>
        </p:txBody>
      </p:sp>
      <p:sp>
        <p:nvSpPr>
          <p:cNvPr id="5" name="Date Placeholder 4"/>
          <p:cNvSpPr>
            <a:spLocks noGrp="1"/>
          </p:cNvSpPr>
          <p:nvPr>
            <p:ph type="dt" sz="half" idx="10"/>
          </p:nvPr>
        </p:nvSpPr>
        <p:spPr/>
        <p:txBody>
          <a:bodyPr/>
          <a:lstStyle/>
          <a:p>
            <a:fld id="{8652F7B7-4D27-4A38-8FA8-D8D93915D6A3}" type="datetimeFigureOut">
              <a:rPr lang="en-US" smtClean="0"/>
              <a:t>1/28/2021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B93B1C-8ADF-46C1-8D71-4AF72F940398}" type="slidenum">
              <a:rPr lang="en-US" smtClean="0"/>
              <a:t>‹#›</a:t>
            </a:fld>
            <a:endParaRPr lang="en-US"/>
          </a:p>
        </p:txBody>
      </p:sp>
    </p:spTree>
    <p:extLst>
      <p:ext uri="{BB962C8B-B14F-4D97-AF65-F5344CB8AC3E}">
        <p14:creationId xmlns:p14="http://schemas.microsoft.com/office/powerpoint/2010/main" val="2625705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7982" y="522841"/>
            <a:ext cx="6498312" cy="189813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7982" y="2614194"/>
            <a:ext cx="6498312" cy="623087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7981" y="9101942"/>
            <a:ext cx="1695212" cy="522839"/>
          </a:xfrm>
          <a:prstGeom prst="rect">
            <a:avLst/>
          </a:prstGeom>
        </p:spPr>
        <p:txBody>
          <a:bodyPr vert="horz" lIns="91440" tIns="45720" rIns="91440" bIns="45720" rtlCol="0" anchor="ctr"/>
          <a:lstStyle>
            <a:lvl1pPr algn="l">
              <a:defRPr sz="989">
                <a:solidFill>
                  <a:schemeClr val="tx1">
                    <a:tint val="75000"/>
                  </a:schemeClr>
                </a:solidFill>
              </a:defRPr>
            </a:lvl1pPr>
          </a:lstStyle>
          <a:p>
            <a:fld id="{8652F7B7-4D27-4A38-8FA8-D8D93915D6A3}" type="datetimeFigureOut">
              <a:rPr lang="en-US" smtClean="0"/>
              <a:t>1/28/2021</a:t>
            </a:fld>
            <a:endParaRPr lang="en-US"/>
          </a:p>
        </p:txBody>
      </p:sp>
      <p:sp>
        <p:nvSpPr>
          <p:cNvPr id="5" name="Footer Placeholder 4"/>
          <p:cNvSpPr>
            <a:spLocks noGrp="1"/>
          </p:cNvSpPr>
          <p:nvPr>
            <p:ph type="ftr" sz="quarter" idx="3"/>
          </p:nvPr>
        </p:nvSpPr>
        <p:spPr>
          <a:xfrm>
            <a:off x="2495729" y="9101942"/>
            <a:ext cx="2542818" cy="522839"/>
          </a:xfrm>
          <a:prstGeom prst="rect">
            <a:avLst/>
          </a:prstGeom>
        </p:spPr>
        <p:txBody>
          <a:bodyPr vert="horz" lIns="91440" tIns="45720" rIns="91440" bIns="45720" rtlCol="0" anchor="ctr"/>
          <a:lstStyle>
            <a:lvl1pPr algn="ctr">
              <a:defRPr sz="989">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21082" y="9101942"/>
            <a:ext cx="1695212" cy="522839"/>
          </a:xfrm>
          <a:prstGeom prst="rect">
            <a:avLst/>
          </a:prstGeom>
        </p:spPr>
        <p:txBody>
          <a:bodyPr vert="horz" lIns="91440" tIns="45720" rIns="91440" bIns="45720" rtlCol="0" anchor="ctr"/>
          <a:lstStyle>
            <a:lvl1pPr algn="r">
              <a:defRPr sz="989">
                <a:solidFill>
                  <a:schemeClr val="tx1">
                    <a:tint val="75000"/>
                  </a:schemeClr>
                </a:solidFill>
              </a:defRPr>
            </a:lvl1pPr>
          </a:lstStyle>
          <a:p>
            <a:fld id="{E1B93B1C-8ADF-46C1-8D71-4AF72F940398}" type="slidenum">
              <a:rPr lang="en-US" smtClean="0"/>
              <a:t>‹#›</a:t>
            </a:fld>
            <a:endParaRPr lang="en-US"/>
          </a:p>
        </p:txBody>
      </p:sp>
    </p:spTree>
    <p:extLst>
      <p:ext uri="{BB962C8B-B14F-4D97-AF65-F5344CB8AC3E}">
        <p14:creationId xmlns:p14="http://schemas.microsoft.com/office/powerpoint/2010/main" val="10225448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53466" rtl="0" eaLnBrk="1" latinLnBrk="0" hangingPunct="1">
        <a:lnSpc>
          <a:spcPct val="90000"/>
        </a:lnSpc>
        <a:spcBef>
          <a:spcPct val="0"/>
        </a:spcBef>
        <a:buNone/>
        <a:defRPr sz="3626" kern="1200">
          <a:solidFill>
            <a:schemeClr val="tx1"/>
          </a:solidFill>
          <a:latin typeface="+mj-lt"/>
          <a:ea typeface="+mj-ea"/>
          <a:cs typeface="+mj-cs"/>
        </a:defRPr>
      </a:lvl1pPr>
    </p:titleStyle>
    <p:bodyStyle>
      <a:lvl1pPr marL="188366" indent="-188366" algn="l" defTabSz="753466" rtl="0" eaLnBrk="1" latinLnBrk="0" hangingPunct="1">
        <a:lnSpc>
          <a:spcPct val="90000"/>
        </a:lnSpc>
        <a:spcBef>
          <a:spcPts val="824"/>
        </a:spcBef>
        <a:buFont typeface="Arial" panose="020B0604020202020204" pitchFamily="34" charset="0"/>
        <a:buChar char="•"/>
        <a:defRPr sz="2307" kern="1200">
          <a:solidFill>
            <a:schemeClr val="tx1"/>
          </a:solidFill>
          <a:latin typeface="+mn-lt"/>
          <a:ea typeface="+mn-ea"/>
          <a:cs typeface="+mn-cs"/>
        </a:defRPr>
      </a:lvl1pPr>
      <a:lvl2pPr marL="565099" indent="-188366" algn="l" defTabSz="753466" rtl="0" eaLnBrk="1" latinLnBrk="0" hangingPunct="1">
        <a:lnSpc>
          <a:spcPct val="90000"/>
        </a:lnSpc>
        <a:spcBef>
          <a:spcPts val="412"/>
        </a:spcBef>
        <a:buFont typeface="Arial" panose="020B0604020202020204" pitchFamily="34" charset="0"/>
        <a:buChar char="•"/>
        <a:defRPr sz="1978" kern="1200">
          <a:solidFill>
            <a:schemeClr val="tx1"/>
          </a:solidFill>
          <a:latin typeface="+mn-lt"/>
          <a:ea typeface="+mn-ea"/>
          <a:cs typeface="+mn-cs"/>
        </a:defRPr>
      </a:lvl2pPr>
      <a:lvl3pPr marL="941832" indent="-188366" algn="l" defTabSz="753466" rtl="0" eaLnBrk="1" latinLnBrk="0" hangingPunct="1">
        <a:lnSpc>
          <a:spcPct val="90000"/>
        </a:lnSpc>
        <a:spcBef>
          <a:spcPts val="412"/>
        </a:spcBef>
        <a:buFont typeface="Arial" panose="020B0604020202020204" pitchFamily="34" charset="0"/>
        <a:buChar char="•"/>
        <a:defRPr sz="1648" kern="1200">
          <a:solidFill>
            <a:schemeClr val="tx1"/>
          </a:solidFill>
          <a:latin typeface="+mn-lt"/>
          <a:ea typeface="+mn-ea"/>
          <a:cs typeface="+mn-cs"/>
        </a:defRPr>
      </a:lvl3pPr>
      <a:lvl4pPr marL="1318565" indent="-188366" algn="l" defTabSz="753466" rtl="0" eaLnBrk="1" latinLnBrk="0" hangingPunct="1">
        <a:lnSpc>
          <a:spcPct val="90000"/>
        </a:lnSpc>
        <a:spcBef>
          <a:spcPts val="412"/>
        </a:spcBef>
        <a:buFont typeface="Arial" panose="020B0604020202020204" pitchFamily="34" charset="0"/>
        <a:buChar char="•"/>
        <a:defRPr sz="1483" kern="1200">
          <a:solidFill>
            <a:schemeClr val="tx1"/>
          </a:solidFill>
          <a:latin typeface="+mn-lt"/>
          <a:ea typeface="+mn-ea"/>
          <a:cs typeface="+mn-cs"/>
        </a:defRPr>
      </a:lvl4pPr>
      <a:lvl5pPr marL="1695298" indent="-188366" algn="l" defTabSz="753466" rtl="0" eaLnBrk="1" latinLnBrk="0" hangingPunct="1">
        <a:lnSpc>
          <a:spcPct val="90000"/>
        </a:lnSpc>
        <a:spcBef>
          <a:spcPts val="412"/>
        </a:spcBef>
        <a:buFont typeface="Arial" panose="020B0604020202020204" pitchFamily="34" charset="0"/>
        <a:buChar char="•"/>
        <a:defRPr sz="1483" kern="1200">
          <a:solidFill>
            <a:schemeClr val="tx1"/>
          </a:solidFill>
          <a:latin typeface="+mn-lt"/>
          <a:ea typeface="+mn-ea"/>
          <a:cs typeface="+mn-cs"/>
        </a:defRPr>
      </a:lvl5pPr>
      <a:lvl6pPr marL="2072030" indent="-188366" algn="l" defTabSz="753466" rtl="0" eaLnBrk="1" latinLnBrk="0" hangingPunct="1">
        <a:lnSpc>
          <a:spcPct val="90000"/>
        </a:lnSpc>
        <a:spcBef>
          <a:spcPts val="412"/>
        </a:spcBef>
        <a:buFont typeface="Arial" panose="020B0604020202020204" pitchFamily="34" charset="0"/>
        <a:buChar char="•"/>
        <a:defRPr sz="1483" kern="1200">
          <a:solidFill>
            <a:schemeClr val="tx1"/>
          </a:solidFill>
          <a:latin typeface="+mn-lt"/>
          <a:ea typeface="+mn-ea"/>
          <a:cs typeface="+mn-cs"/>
        </a:defRPr>
      </a:lvl6pPr>
      <a:lvl7pPr marL="2448763" indent="-188366" algn="l" defTabSz="753466" rtl="0" eaLnBrk="1" latinLnBrk="0" hangingPunct="1">
        <a:lnSpc>
          <a:spcPct val="90000"/>
        </a:lnSpc>
        <a:spcBef>
          <a:spcPts val="412"/>
        </a:spcBef>
        <a:buFont typeface="Arial" panose="020B0604020202020204" pitchFamily="34" charset="0"/>
        <a:buChar char="•"/>
        <a:defRPr sz="1483" kern="1200">
          <a:solidFill>
            <a:schemeClr val="tx1"/>
          </a:solidFill>
          <a:latin typeface="+mn-lt"/>
          <a:ea typeface="+mn-ea"/>
          <a:cs typeface="+mn-cs"/>
        </a:defRPr>
      </a:lvl7pPr>
      <a:lvl8pPr marL="2825496" indent="-188366" algn="l" defTabSz="753466" rtl="0" eaLnBrk="1" latinLnBrk="0" hangingPunct="1">
        <a:lnSpc>
          <a:spcPct val="90000"/>
        </a:lnSpc>
        <a:spcBef>
          <a:spcPts val="412"/>
        </a:spcBef>
        <a:buFont typeface="Arial" panose="020B0604020202020204" pitchFamily="34" charset="0"/>
        <a:buChar char="•"/>
        <a:defRPr sz="1483" kern="1200">
          <a:solidFill>
            <a:schemeClr val="tx1"/>
          </a:solidFill>
          <a:latin typeface="+mn-lt"/>
          <a:ea typeface="+mn-ea"/>
          <a:cs typeface="+mn-cs"/>
        </a:defRPr>
      </a:lvl8pPr>
      <a:lvl9pPr marL="3202229" indent="-188366" algn="l" defTabSz="753466" rtl="0" eaLnBrk="1" latinLnBrk="0" hangingPunct="1">
        <a:lnSpc>
          <a:spcPct val="90000"/>
        </a:lnSpc>
        <a:spcBef>
          <a:spcPts val="412"/>
        </a:spcBef>
        <a:buFont typeface="Arial" panose="020B0604020202020204" pitchFamily="34" charset="0"/>
        <a:buChar char="•"/>
        <a:defRPr sz="1483" kern="1200">
          <a:solidFill>
            <a:schemeClr val="tx1"/>
          </a:solidFill>
          <a:latin typeface="+mn-lt"/>
          <a:ea typeface="+mn-ea"/>
          <a:cs typeface="+mn-cs"/>
        </a:defRPr>
      </a:lvl9pPr>
    </p:bodyStyle>
    <p:otherStyle>
      <a:defPPr>
        <a:defRPr lang="en-US"/>
      </a:defPPr>
      <a:lvl1pPr marL="0" algn="l" defTabSz="753466" rtl="0" eaLnBrk="1" latinLnBrk="0" hangingPunct="1">
        <a:defRPr sz="1483" kern="1200">
          <a:solidFill>
            <a:schemeClr val="tx1"/>
          </a:solidFill>
          <a:latin typeface="+mn-lt"/>
          <a:ea typeface="+mn-ea"/>
          <a:cs typeface="+mn-cs"/>
        </a:defRPr>
      </a:lvl1pPr>
      <a:lvl2pPr marL="376733" algn="l" defTabSz="753466" rtl="0" eaLnBrk="1" latinLnBrk="0" hangingPunct="1">
        <a:defRPr sz="1483" kern="1200">
          <a:solidFill>
            <a:schemeClr val="tx1"/>
          </a:solidFill>
          <a:latin typeface="+mn-lt"/>
          <a:ea typeface="+mn-ea"/>
          <a:cs typeface="+mn-cs"/>
        </a:defRPr>
      </a:lvl2pPr>
      <a:lvl3pPr marL="753466" algn="l" defTabSz="753466" rtl="0" eaLnBrk="1" latinLnBrk="0" hangingPunct="1">
        <a:defRPr sz="1483" kern="1200">
          <a:solidFill>
            <a:schemeClr val="tx1"/>
          </a:solidFill>
          <a:latin typeface="+mn-lt"/>
          <a:ea typeface="+mn-ea"/>
          <a:cs typeface="+mn-cs"/>
        </a:defRPr>
      </a:lvl3pPr>
      <a:lvl4pPr marL="1130198" algn="l" defTabSz="753466" rtl="0" eaLnBrk="1" latinLnBrk="0" hangingPunct="1">
        <a:defRPr sz="1483" kern="1200">
          <a:solidFill>
            <a:schemeClr val="tx1"/>
          </a:solidFill>
          <a:latin typeface="+mn-lt"/>
          <a:ea typeface="+mn-ea"/>
          <a:cs typeface="+mn-cs"/>
        </a:defRPr>
      </a:lvl4pPr>
      <a:lvl5pPr marL="1506931" algn="l" defTabSz="753466" rtl="0" eaLnBrk="1" latinLnBrk="0" hangingPunct="1">
        <a:defRPr sz="1483" kern="1200">
          <a:solidFill>
            <a:schemeClr val="tx1"/>
          </a:solidFill>
          <a:latin typeface="+mn-lt"/>
          <a:ea typeface="+mn-ea"/>
          <a:cs typeface="+mn-cs"/>
        </a:defRPr>
      </a:lvl5pPr>
      <a:lvl6pPr marL="1883664" algn="l" defTabSz="753466" rtl="0" eaLnBrk="1" latinLnBrk="0" hangingPunct="1">
        <a:defRPr sz="1483" kern="1200">
          <a:solidFill>
            <a:schemeClr val="tx1"/>
          </a:solidFill>
          <a:latin typeface="+mn-lt"/>
          <a:ea typeface="+mn-ea"/>
          <a:cs typeface="+mn-cs"/>
        </a:defRPr>
      </a:lvl6pPr>
      <a:lvl7pPr marL="2260397" algn="l" defTabSz="753466" rtl="0" eaLnBrk="1" latinLnBrk="0" hangingPunct="1">
        <a:defRPr sz="1483" kern="1200">
          <a:solidFill>
            <a:schemeClr val="tx1"/>
          </a:solidFill>
          <a:latin typeface="+mn-lt"/>
          <a:ea typeface="+mn-ea"/>
          <a:cs typeface="+mn-cs"/>
        </a:defRPr>
      </a:lvl7pPr>
      <a:lvl8pPr marL="2637130" algn="l" defTabSz="753466" rtl="0" eaLnBrk="1" latinLnBrk="0" hangingPunct="1">
        <a:defRPr sz="1483" kern="1200">
          <a:solidFill>
            <a:schemeClr val="tx1"/>
          </a:solidFill>
          <a:latin typeface="+mn-lt"/>
          <a:ea typeface="+mn-ea"/>
          <a:cs typeface="+mn-cs"/>
        </a:defRPr>
      </a:lvl8pPr>
      <a:lvl9pPr marL="3013862" algn="l" defTabSz="753466" rtl="0" eaLnBrk="1" latinLnBrk="0" hangingPunct="1">
        <a:defRPr sz="148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5.png"/><Relationship Id="rId3" Type="http://schemas.openxmlformats.org/officeDocument/2006/relationships/image" Target="../media/image3.jpg"/><Relationship Id="rId21" Type="http://schemas.openxmlformats.org/officeDocument/2006/relationships/image" Target="../media/image20.pn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4.png"/><Relationship Id="rId2" Type="http://schemas.openxmlformats.org/officeDocument/2006/relationships/image" Target="../media/image2.png"/><Relationship Id="rId16" Type="http://schemas.openxmlformats.org/officeDocument/2006/relationships/image" Target="../media/image16.jpeg"/><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png"/><Relationship Id="rId5" Type="http://schemas.openxmlformats.org/officeDocument/2006/relationships/image" Target="../media/image5.jpeg"/><Relationship Id="rId15" Type="http://schemas.openxmlformats.org/officeDocument/2006/relationships/image" Target="../media/image15.png"/><Relationship Id="rId23" Type="http://schemas.openxmlformats.org/officeDocument/2006/relationships/image" Target="../media/image22.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5.png"/><Relationship Id="rId3" Type="http://schemas.openxmlformats.org/officeDocument/2006/relationships/image" Target="../media/image3.jpg"/><Relationship Id="rId21" Type="http://schemas.openxmlformats.org/officeDocument/2006/relationships/image" Target="../media/image20.pn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4.png"/><Relationship Id="rId2" Type="http://schemas.openxmlformats.org/officeDocument/2006/relationships/image" Target="../media/image2.png"/><Relationship Id="rId16" Type="http://schemas.openxmlformats.org/officeDocument/2006/relationships/image" Target="../media/image16.jpeg"/><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png"/><Relationship Id="rId5" Type="http://schemas.openxmlformats.org/officeDocument/2006/relationships/image" Target="../media/image5.jpeg"/><Relationship Id="rId15" Type="http://schemas.openxmlformats.org/officeDocument/2006/relationships/image" Target="../media/image15.png"/><Relationship Id="rId23" Type="http://schemas.openxmlformats.org/officeDocument/2006/relationships/image" Target="../media/image22.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1.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5.png"/><Relationship Id="rId3" Type="http://schemas.openxmlformats.org/officeDocument/2006/relationships/image" Target="../media/image3.jpg"/><Relationship Id="rId21" Type="http://schemas.openxmlformats.org/officeDocument/2006/relationships/image" Target="../media/image20.pn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4.png"/><Relationship Id="rId2" Type="http://schemas.openxmlformats.org/officeDocument/2006/relationships/image" Target="../media/image2.png"/><Relationship Id="rId16" Type="http://schemas.openxmlformats.org/officeDocument/2006/relationships/image" Target="../media/image16.jpeg"/><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png"/><Relationship Id="rId5" Type="http://schemas.openxmlformats.org/officeDocument/2006/relationships/image" Target="../media/image5.jpeg"/><Relationship Id="rId15" Type="http://schemas.openxmlformats.org/officeDocument/2006/relationships/image" Target="../media/image15.png"/><Relationship Id="rId23" Type="http://schemas.openxmlformats.org/officeDocument/2006/relationships/image" Target="../media/image22.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1.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5.png"/><Relationship Id="rId3" Type="http://schemas.openxmlformats.org/officeDocument/2006/relationships/image" Target="../media/image3.jpg"/><Relationship Id="rId21" Type="http://schemas.openxmlformats.org/officeDocument/2006/relationships/image" Target="../media/image20.pn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4.png"/><Relationship Id="rId2" Type="http://schemas.openxmlformats.org/officeDocument/2006/relationships/image" Target="../media/image2.png"/><Relationship Id="rId16" Type="http://schemas.openxmlformats.org/officeDocument/2006/relationships/image" Target="../media/image16.jpeg"/><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png"/><Relationship Id="rId5" Type="http://schemas.openxmlformats.org/officeDocument/2006/relationships/image" Target="../media/image5.jpeg"/><Relationship Id="rId15" Type="http://schemas.openxmlformats.org/officeDocument/2006/relationships/image" Target="../media/image15.png"/><Relationship Id="rId23" Type="http://schemas.openxmlformats.org/officeDocument/2006/relationships/image" Target="../media/image22.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1.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5.png"/><Relationship Id="rId3" Type="http://schemas.openxmlformats.org/officeDocument/2006/relationships/image" Target="../media/image3.jpg"/><Relationship Id="rId21" Type="http://schemas.openxmlformats.org/officeDocument/2006/relationships/image" Target="../media/image20.pn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4.png"/><Relationship Id="rId2" Type="http://schemas.openxmlformats.org/officeDocument/2006/relationships/image" Target="../media/image2.png"/><Relationship Id="rId16" Type="http://schemas.openxmlformats.org/officeDocument/2006/relationships/image" Target="../media/image16.jpeg"/><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png"/><Relationship Id="rId5" Type="http://schemas.openxmlformats.org/officeDocument/2006/relationships/image" Target="../media/image5.jpeg"/><Relationship Id="rId15" Type="http://schemas.openxmlformats.org/officeDocument/2006/relationships/image" Target="../media/image15.png"/><Relationship Id="rId23" Type="http://schemas.openxmlformats.org/officeDocument/2006/relationships/image" Target="../media/image22.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1.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5.png"/><Relationship Id="rId3" Type="http://schemas.openxmlformats.org/officeDocument/2006/relationships/image" Target="../media/image3.jpg"/><Relationship Id="rId21" Type="http://schemas.openxmlformats.org/officeDocument/2006/relationships/image" Target="../media/image20.pn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4.png"/><Relationship Id="rId2" Type="http://schemas.openxmlformats.org/officeDocument/2006/relationships/image" Target="../media/image2.png"/><Relationship Id="rId16" Type="http://schemas.openxmlformats.org/officeDocument/2006/relationships/image" Target="../media/image16.jpeg"/><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png"/><Relationship Id="rId5" Type="http://schemas.openxmlformats.org/officeDocument/2006/relationships/image" Target="../media/image5.jpeg"/><Relationship Id="rId15" Type="http://schemas.openxmlformats.org/officeDocument/2006/relationships/image" Target="../media/image15.png"/><Relationship Id="rId23" Type="http://schemas.openxmlformats.org/officeDocument/2006/relationships/image" Target="../media/image22.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5.png"/><Relationship Id="rId3" Type="http://schemas.openxmlformats.org/officeDocument/2006/relationships/image" Target="../media/image3.jpg"/><Relationship Id="rId21" Type="http://schemas.openxmlformats.org/officeDocument/2006/relationships/image" Target="../media/image20.pn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4.png"/><Relationship Id="rId2" Type="http://schemas.openxmlformats.org/officeDocument/2006/relationships/image" Target="../media/image2.png"/><Relationship Id="rId16" Type="http://schemas.openxmlformats.org/officeDocument/2006/relationships/image" Target="../media/image16.jpeg"/><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png"/><Relationship Id="rId5" Type="http://schemas.openxmlformats.org/officeDocument/2006/relationships/image" Target="../media/image5.jpeg"/><Relationship Id="rId15" Type="http://schemas.openxmlformats.org/officeDocument/2006/relationships/image" Target="../media/image15.png"/><Relationship Id="rId23" Type="http://schemas.openxmlformats.org/officeDocument/2006/relationships/image" Target="../media/image22.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5.png"/><Relationship Id="rId3" Type="http://schemas.openxmlformats.org/officeDocument/2006/relationships/image" Target="../media/image3.jpg"/><Relationship Id="rId21" Type="http://schemas.openxmlformats.org/officeDocument/2006/relationships/image" Target="../media/image20.pn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4.png"/><Relationship Id="rId2" Type="http://schemas.openxmlformats.org/officeDocument/2006/relationships/image" Target="../media/image2.png"/><Relationship Id="rId16" Type="http://schemas.openxmlformats.org/officeDocument/2006/relationships/image" Target="../media/image16.jpeg"/><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png"/><Relationship Id="rId5" Type="http://schemas.openxmlformats.org/officeDocument/2006/relationships/image" Target="../media/image5.jpeg"/><Relationship Id="rId15" Type="http://schemas.openxmlformats.org/officeDocument/2006/relationships/image" Target="../media/image15.png"/><Relationship Id="rId23" Type="http://schemas.openxmlformats.org/officeDocument/2006/relationships/image" Target="../media/image22.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5.png"/><Relationship Id="rId3" Type="http://schemas.openxmlformats.org/officeDocument/2006/relationships/image" Target="../media/image3.jpg"/><Relationship Id="rId21" Type="http://schemas.openxmlformats.org/officeDocument/2006/relationships/image" Target="../media/image20.pn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4.png"/><Relationship Id="rId2" Type="http://schemas.openxmlformats.org/officeDocument/2006/relationships/image" Target="../media/image2.png"/><Relationship Id="rId16" Type="http://schemas.openxmlformats.org/officeDocument/2006/relationships/image" Target="../media/image16.jpeg"/><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png"/><Relationship Id="rId5" Type="http://schemas.openxmlformats.org/officeDocument/2006/relationships/image" Target="../media/image5.jpeg"/><Relationship Id="rId15" Type="http://schemas.openxmlformats.org/officeDocument/2006/relationships/image" Target="../media/image15.png"/><Relationship Id="rId23" Type="http://schemas.openxmlformats.org/officeDocument/2006/relationships/image" Target="../media/image22.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5.png"/><Relationship Id="rId3" Type="http://schemas.openxmlformats.org/officeDocument/2006/relationships/image" Target="../media/image3.jpg"/><Relationship Id="rId21" Type="http://schemas.openxmlformats.org/officeDocument/2006/relationships/image" Target="../media/image20.pn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4.png"/><Relationship Id="rId2" Type="http://schemas.openxmlformats.org/officeDocument/2006/relationships/image" Target="../media/image2.png"/><Relationship Id="rId16" Type="http://schemas.openxmlformats.org/officeDocument/2006/relationships/image" Target="../media/image16.jpeg"/><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3.png"/><Relationship Id="rId5" Type="http://schemas.openxmlformats.org/officeDocument/2006/relationships/image" Target="../media/image5.jpeg"/><Relationship Id="rId15" Type="http://schemas.openxmlformats.org/officeDocument/2006/relationships/image" Target="../media/image15.png"/><Relationship Id="rId23" Type="http://schemas.openxmlformats.org/officeDocument/2006/relationships/image" Target="../media/image22.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463" y="192505"/>
            <a:ext cx="7202905" cy="9448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34" descr="Super Bowl LV - Wikipedia">
            <a:extLst>
              <a:ext uri="{FF2B5EF4-FFF2-40B4-BE49-F238E27FC236}">
                <a16:creationId xmlns:a16="http://schemas.microsoft.com/office/drawing/2014/main" id="{2A92D8EA-EBD6-41AD-9791-AE99762AEDE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0954" y="7869239"/>
            <a:ext cx="1993921" cy="1582746"/>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a:extLst>
              <a:ext uri="{FF2B5EF4-FFF2-40B4-BE49-F238E27FC236}">
                <a16:creationId xmlns:a16="http://schemas.microsoft.com/office/drawing/2014/main" id="{9423C831-0AF5-4817-A2D8-CFEF25D5EFB6}"/>
              </a:ext>
            </a:extLst>
          </p:cNvPr>
          <p:cNvSpPr txBox="1"/>
          <p:nvPr/>
        </p:nvSpPr>
        <p:spPr>
          <a:xfrm>
            <a:off x="176463" y="368290"/>
            <a:ext cx="7181349" cy="1015663"/>
          </a:xfrm>
          <a:prstGeom prst="rect">
            <a:avLst/>
          </a:prstGeom>
          <a:noFill/>
        </p:spPr>
        <p:txBody>
          <a:bodyPr wrap="square">
            <a:spAutoFit/>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dirty="0">
                <a:ln>
                  <a:noFill/>
                </a:ln>
                <a:effectLst/>
                <a:uLnTx/>
                <a:uFillTx/>
                <a:latin typeface="Calibri" panose="020F0502020204030204"/>
                <a:ea typeface="+mn-ea"/>
                <a:cs typeface="+mn-cs"/>
              </a:rPr>
              <a:t>Super Bowl Ad Bingo</a:t>
            </a:r>
          </a:p>
        </p:txBody>
      </p:sp>
      <p:sp>
        <p:nvSpPr>
          <p:cNvPr id="34" name="TextBox 33">
            <a:extLst>
              <a:ext uri="{FF2B5EF4-FFF2-40B4-BE49-F238E27FC236}">
                <a16:creationId xmlns:a16="http://schemas.microsoft.com/office/drawing/2014/main" id="{0E028464-B9A6-43BE-A40A-2C1BE742A259}"/>
              </a:ext>
            </a:extLst>
          </p:cNvPr>
          <p:cNvSpPr txBox="1"/>
          <p:nvPr/>
        </p:nvSpPr>
        <p:spPr>
          <a:xfrm>
            <a:off x="208797" y="1383953"/>
            <a:ext cx="7181349" cy="523220"/>
          </a:xfrm>
          <a:prstGeom prst="rect">
            <a:avLst/>
          </a:prstGeom>
          <a:noFill/>
        </p:spPr>
        <p:txBody>
          <a:bodyPr wrap="square">
            <a:spAutoFit/>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effectLst/>
                <a:uLnTx/>
                <a:uFillTx/>
                <a:latin typeface="Calibri" panose="020F0502020204030204"/>
                <a:ea typeface="+mn-ea"/>
                <a:cs typeface="+mn-cs"/>
              </a:rPr>
              <a:t>Activity Instructions</a:t>
            </a:r>
          </a:p>
        </p:txBody>
      </p:sp>
      <p:sp>
        <p:nvSpPr>
          <p:cNvPr id="35" name="TextBox 34">
            <a:extLst>
              <a:ext uri="{FF2B5EF4-FFF2-40B4-BE49-F238E27FC236}">
                <a16:creationId xmlns:a16="http://schemas.microsoft.com/office/drawing/2014/main" id="{E0E95223-DD68-415A-92F6-E475F773070B}"/>
              </a:ext>
            </a:extLst>
          </p:cNvPr>
          <p:cNvSpPr txBox="1"/>
          <p:nvPr/>
        </p:nvSpPr>
        <p:spPr>
          <a:xfrm>
            <a:off x="208797" y="2132191"/>
            <a:ext cx="6680233" cy="6001643"/>
          </a:xfrm>
          <a:prstGeom prst="rect">
            <a:avLst/>
          </a:prstGeom>
          <a:noFill/>
        </p:spPr>
        <p:txBody>
          <a:bodyPr wrap="square">
            <a:spAutoFit/>
          </a:bodyPr>
          <a:lstStyle/>
          <a:p>
            <a:pPr marL="791210" marR="0" indent="-342900">
              <a:spcBef>
                <a:spcPts val="0"/>
              </a:spcBef>
              <a:spcAft>
                <a:spcPts val="0"/>
              </a:spcAft>
              <a:buFont typeface="+mj-lt"/>
              <a:buAutoNum type="arabicPeriod"/>
            </a:pPr>
            <a:r>
              <a:rPr lang="en-US" sz="2400" dirty="0">
                <a:effectLst/>
                <a:latin typeface="Calibri" panose="020F0502020204030204" pitchFamily="34" charset="0"/>
                <a:ea typeface="Calibri" panose="020F0502020204030204" pitchFamily="34" charset="0"/>
              </a:rPr>
              <a:t> Review your Super Bowl Advertising BINGO card to make sure you know which logos represent this year’s advertisers.</a:t>
            </a:r>
          </a:p>
          <a:p>
            <a:pPr marL="791210" marR="0" indent="-342900">
              <a:spcBef>
                <a:spcPts val="0"/>
              </a:spcBef>
              <a:spcAft>
                <a:spcPts val="0"/>
              </a:spcAft>
              <a:buFont typeface="+mj-lt"/>
              <a:buAutoNum type="arabicPeriod"/>
            </a:pPr>
            <a:endParaRPr lang="en-US" sz="2400" dirty="0">
              <a:effectLst/>
              <a:latin typeface="Calibri" panose="020F0502020204030204" pitchFamily="34" charset="0"/>
              <a:ea typeface="Calibri" panose="020F0502020204030204" pitchFamily="34" charset="0"/>
            </a:endParaRPr>
          </a:p>
          <a:p>
            <a:pPr marL="791210" marR="0" indent="-342900">
              <a:spcBef>
                <a:spcPts val="0"/>
              </a:spcBef>
              <a:spcAft>
                <a:spcPts val="0"/>
              </a:spcAft>
              <a:buFont typeface="+mj-lt"/>
              <a:buAutoNum type="arabicPeriod"/>
            </a:pPr>
            <a:r>
              <a:rPr lang="en-US" sz="2400" dirty="0">
                <a:effectLst/>
                <a:latin typeface="Calibri" panose="020F0502020204030204" pitchFamily="34" charset="0"/>
                <a:ea typeface="Calibri" panose="020F0502020204030204" pitchFamily="34" charset="0"/>
              </a:rPr>
              <a:t>As you watch the game, cover your squares when that brand’s advertising appears during the Super Bowl television broadcast.  For example, if Mountain Dew is the first ad that plays after the game has started, cover that square.  </a:t>
            </a:r>
          </a:p>
          <a:p>
            <a:pPr marL="791210" marR="0" indent="-342900">
              <a:spcBef>
                <a:spcPts val="0"/>
              </a:spcBef>
              <a:spcAft>
                <a:spcPts val="0"/>
              </a:spcAft>
              <a:buFont typeface="+mj-lt"/>
              <a:buAutoNum type="arabicPeriod"/>
            </a:pPr>
            <a:endParaRPr lang="en-US" sz="2400" dirty="0">
              <a:effectLst/>
              <a:latin typeface="Calibri" panose="020F0502020204030204" pitchFamily="34" charset="0"/>
              <a:ea typeface="Calibri" panose="020F0502020204030204" pitchFamily="34" charset="0"/>
            </a:endParaRPr>
          </a:p>
          <a:p>
            <a:pPr marL="791210" marR="0" indent="-342900">
              <a:spcBef>
                <a:spcPts val="0"/>
              </a:spcBef>
              <a:spcAft>
                <a:spcPts val="0"/>
              </a:spcAft>
              <a:buFont typeface="+mj-lt"/>
              <a:buAutoNum type="arabicPeriod"/>
            </a:pPr>
            <a:r>
              <a:rPr lang="en-US" sz="2400" dirty="0">
                <a:effectLst/>
                <a:latin typeface="Calibri" panose="020F0502020204030204" pitchFamily="34" charset="0"/>
                <a:ea typeface="Calibri" panose="020F0502020204030204" pitchFamily="34" charset="0"/>
              </a:rPr>
              <a:t>The middle square with this year’s Super Bowl logo is a “free” square.</a:t>
            </a:r>
          </a:p>
          <a:p>
            <a:pPr marL="791210" marR="0" indent="-342900">
              <a:spcBef>
                <a:spcPts val="0"/>
              </a:spcBef>
              <a:spcAft>
                <a:spcPts val="0"/>
              </a:spcAft>
              <a:buFont typeface="+mj-lt"/>
              <a:buAutoNum type="arabicPeriod"/>
            </a:pPr>
            <a:endParaRPr lang="en-US" sz="2400" dirty="0">
              <a:effectLst/>
              <a:latin typeface="Calibri" panose="020F0502020204030204" pitchFamily="34" charset="0"/>
              <a:ea typeface="Calibri" panose="020F0502020204030204" pitchFamily="34" charset="0"/>
            </a:endParaRPr>
          </a:p>
          <a:p>
            <a:pPr marL="791210" marR="0" indent="-342900">
              <a:spcBef>
                <a:spcPts val="0"/>
              </a:spcBef>
              <a:spcAft>
                <a:spcPts val="0"/>
              </a:spcAft>
              <a:buFont typeface="+mj-lt"/>
              <a:buAutoNum type="arabicPeriod"/>
            </a:pPr>
            <a:r>
              <a:rPr lang="en-US" sz="2400" dirty="0">
                <a:effectLst/>
                <a:latin typeface="Calibri" panose="020F0502020204030204" pitchFamily="34" charset="0"/>
                <a:ea typeface="Calibri" panose="020F0502020204030204" pitchFamily="34" charset="0"/>
              </a:rPr>
              <a:t>The first person to cover five squares in a row wins! </a:t>
            </a:r>
            <a:endParaRPr kumimoji="0" lang="en-US" sz="2400" b="1" i="0" u="none" strike="noStrike" kern="1200" cap="none" spc="0" normalizeH="0" baseline="0" noProof="0" dirty="0">
              <a:ln>
                <a:noFill/>
              </a:ln>
              <a:effectLst/>
              <a:uLnTx/>
              <a:uFillTx/>
              <a:latin typeface="Calibri" panose="020F0502020204030204"/>
              <a:ea typeface="+mn-ea"/>
              <a:cs typeface="+mn-cs"/>
            </a:endParaRPr>
          </a:p>
        </p:txBody>
      </p:sp>
    </p:spTree>
    <p:extLst>
      <p:ext uri="{BB962C8B-B14F-4D97-AF65-F5344CB8AC3E}">
        <p14:creationId xmlns:p14="http://schemas.microsoft.com/office/powerpoint/2010/main" val="30032477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463" y="192505"/>
            <a:ext cx="7202905" cy="9448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288757" y="352926"/>
          <a:ext cx="6962275" cy="9031706"/>
        </p:xfrm>
        <a:graphic>
          <a:graphicData uri="http://schemas.openxmlformats.org/drawingml/2006/table">
            <a:tbl>
              <a:tblPr firstRow="1" bandRow="1">
                <a:tableStyleId>{5C22544A-7EE6-4342-B048-85BDC9FD1C3A}</a:tableStyleId>
              </a:tblPr>
              <a:tblGrid>
                <a:gridCol w="1392455">
                  <a:extLst>
                    <a:ext uri="{9D8B030D-6E8A-4147-A177-3AD203B41FA5}">
                      <a16:colId xmlns:a16="http://schemas.microsoft.com/office/drawing/2014/main" val="20000"/>
                    </a:ext>
                  </a:extLst>
                </a:gridCol>
                <a:gridCol w="1392455">
                  <a:extLst>
                    <a:ext uri="{9D8B030D-6E8A-4147-A177-3AD203B41FA5}">
                      <a16:colId xmlns:a16="http://schemas.microsoft.com/office/drawing/2014/main" val="20001"/>
                    </a:ext>
                  </a:extLst>
                </a:gridCol>
                <a:gridCol w="1392455">
                  <a:extLst>
                    <a:ext uri="{9D8B030D-6E8A-4147-A177-3AD203B41FA5}">
                      <a16:colId xmlns:a16="http://schemas.microsoft.com/office/drawing/2014/main" val="20002"/>
                    </a:ext>
                  </a:extLst>
                </a:gridCol>
                <a:gridCol w="1392455">
                  <a:extLst>
                    <a:ext uri="{9D8B030D-6E8A-4147-A177-3AD203B41FA5}">
                      <a16:colId xmlns:a16="http://schemas.microsoft.com/office/drawing/2014/main" val="20003"/>
                    </a:ext>
                  </a:extLst>
                </a:gridCol>
                <a:gridCol w="1392455">
                  <a:extLst>
                    <a:ext uri="{9D8B030D-6E8A-4147-A177-3AD203B41FA5}">
                      <a16:colId xmlns:a16="http://schemas.microsoft.com/office/drawing/2014/main" val="20004"/>
                    </a:ext>
                  </a:extLst>
                </a:gridCol>
              </a:tblGrid>
              <a:tr h="1657619">
                <a:tc>
                  <a:txBody>
                    <a:bodyPr/>
                    <a:lstStyle/>
                    <a:p>
                      <a:pPr algn="ctr"/>
                      <a:r>
                        <a:rPr lang="en-US" sz="8800" dirty="0"/>
                        <a:t>S</a:t>
                      </a:r>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U</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P</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E</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R</a:t>
                      </a:r>
                    </a:p>
                    <a:p>
                      <a:endParaRPr lang="en-US" dirty="0"/>
                    </a:p>
                  </a:txBody>
                  <a:tcPr/>
                </a:tc>
                <a:extLst>
                  <a:ext uri="{0D108BD9-81ED-4DB2-BD59-A6C34878D82A}">
                    <a16:rowId xmlns:a16="http://schemas.microsoft.com/office/drawing/2014/main" val="10000"/>
                  </a:ext>
                </a:extLst>
              </a:tr>
              <a:tr h="152313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1523138">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1553601">
                <a:tc>
                  <a:txBody>
                    <a:bodyPr/>
                    <a:lstStyle/>
                    <a:p>
                      <a:endParaRPr lang="en-US"/>
                    </a:p>
                  </a:txBody>
                  <a:tcPr/>
                </a:tc>
                <a:tc>
                  <a:txBody>
                    <a:bodyPr/>
                    <a:lstStyle/>
                    <a:p>
                      <a:endParaRPr lang="en-US"/>
                    </a:p>
                  </a:txBody>
                  <a:tcPr/>
                </a:tc>
                <a:tc>
                  <a:txBody>
                    <a:bodyPr/>
                    <a:lstStyle/>
                    <a:p>
                      <a:pPr algn="ctr"/>
                      <a:r>
                        <a:rPr lang="en-US" sz="1600" b="1" dirty="0"/>
                        <a:t>* FREE *</a:t>
                      </a:r>
                    </a:p>
                    <a:p>
                      <a:pPr algn="ctr"/>
                      <a:endParaRPr lang="en-US" sz="1600" b="1" dirty="0"/>
                    </a:p>
                    <a:p>
                      <a:pPr algn="ctr"/>
                      <a:endParaRPr lang="en-US" sz="1600" b="1" dirty="0"/>
                    </a:p>
                    <a:p>
                      <a:pPr algn="ctr"/>
                      <a:endParaRPr lang="en-US" sz="1600" b="1" dirty="0"/>
                    </a:p>
                    <a:p>
                      <a:pPr algn="ctr"/>
                      <a:endParaRPr lang="en-US" sz="1600" b="1" dirty="0"/>
                    </a:p>
                    <a:p>
                      <a:pPr marL="0" marR="0" indent="0" algn="ctr" defTabSz="753466" rtl="0" eaLnBrk="1" fontAlgn="auto" latinLnBrk="0" hangingPunct="1">
                        <a:lnSpc>
                          <a:spcPct val="100000"/>
                        </a:lnSpc>
                        <a:spcBef>
                          <a:spcPts val="0"/>
                        </a:spcBef>
                        <a:spcAft>
                          <a:spcPts val="0"/>
                        </a:spcAft>
                        <a:buClrTx/>
                        <a:buSzTx/>
                        <a:buFontTx/>
                        <a:buNone/>
                        <a:tabLst/>
                        <a:defRPr/>
                      </a:pPr>
                      <a:r>
                        <a:rPr lang="en-US" sz="1600" b="1" dirty="0"/>
                        <a:t>* FREE *</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1406294">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136609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pic>
        <p:nvPicPr>
          <p:cNvPr id="1064" name="Picture 40" descr="http://www.fritolay.com/images/default-source/Logos/doritos-logo.png?sfvrs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417" y="6734233"/>
            <a:ext cx="1324664" cy="11273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4668" y="6766828"/>
            <a:ext cx="1264937" cy="1082744"/>
          </a:xfrm>
          <a:prstGeom prst="rect">
            <a:avLst/>
          </a:prstGeom>
        </p:spPr>
      </p:pic>
      <p:pic>
        <p:nvPicPr>
          <p:cNvPr id="1114" name="Picture 90" descr="https://encrypted-tbn0.gstatic.com/images?q=tbn:ANd9GcSkkeLCDkzXrSH-gnl53JZwbAU1TowFV_rcGWy2mYlMxOqNQw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8417" y="5203697"/>
            <a:ext cx="1226656" cy="1221205"/>
          </a:xfrm>
          <a:prstGeom prst="rect">
            <a:avLst/>
          </a:prstGeom>
          <a:noFill/>
          <a:extLst>
            <a:ext uri="{909E8E84-426E-40DD-AFC4-6F175D3DCCD1}">
              <a14:hiddenFill xmlns:a14="http://schemas.microsoft.com/office/drawing/2010/main">
                <a:solidFill>
                  <a:srgbClr val="FFFFFF"/>
                </a:solidFill>
              </a14:hiddenFill>
            </a:ext>
          </a:extLst>
        </p:spPr>
      </p:pic>
      <p:pic>
        <p:nvPicPr>
          <p:cNvPr id="1120" name="Picture 96" descr="https://encrypted-tbn3.gstatic.com/images?q=tbn:ANd9GcQHgKFGM4qQB-R3YBp2q5zV_epDCazirQFS508IR_kZNB__-J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214" y="5532120"/>
            <a:ext cx="1189974" cy="682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ingles - Wikipedia">
            <a:extLst>
              <a:ext uri="{FF2B5EF4-FFF2-40B4-BE49-F238E27FC236}">
                <a16:creationId xmlns:a16="http://schemas.microsoft.com/office/drawing/2014/main" id="{EEB42CC9-6FE7-450C-A189-3C3592C759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2984" y="3571995"/>
            <a:ext cx="978978" cy="13560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M Rolls Out New Logo For Electric Vehicle Push">
            <a:extLst>
              <a:ext uri="{FF2B5EF4-FFF2-40B4-BE49-F238E27FC236}">
                <a16:creationId xmlns:a16="http://schemas.microsoft.com/office/drawing/2014/main" id="{EA2BC013-7D14-46AC-BBA7-9E95D0624F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68978" y="5265609"/>
            <a:ext cx="1159293" cy="115929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ountain Dew Logo transparent PNG - StickPNG">
            <a:extLst>
              <a:ext uri="{FF2B5EF4-FFF2-40B4-BE49-F238E27FC236}">
                <a16:creationId xmlns:a16="http://schemas.microsoft.com/office/drawing/2014/main" id="{3A186CD1-6524-47DC-AA1F-9B80C090BF0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23453" y="2326208"/>
            <a:ext cx="1276584" cy="9196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ETrade Review - Competitive Pricing And Robust Service">
            <a:extLst>
              <a:ext uri="{FF2B5EF4-FFF2-40B4-BE49-F238E27FC236}">
                <a16:creationId xmlns:a16="http://schemas.microsoft.com/office/drawing/2014/main" id="{34A2BBEF-7C62-4160-A4D6-E1C27C08A10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2793" b="13974"/>
          <a:stretch/>
        </p:blipFill>
        <p:spPr bwMode="auto">
          <a:xfrm>
            <a:off x="4484855" y="3892074"/>
            <a:ext cx="1263176" cy="92504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Logo, company name&#10;&#10;Description automatically generated">
            <a:extLst>
              <a:ext uri="{FF2B5EF4-FFF2-40B4-BE49-F238E27FC236}">
                <a16:creationId xmlns:a16="http://schemas.microsoft.com/office/drawing/2014/main" id="{40590B03-3E49-47C1-BCCB-A0042139F3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55949" y="3994236"/>
            <a:ext cx="1215104" cy="619129"/>
          </a:xfrm>
          <a:prstGeom prst="rect">
            <a:avLst/>
          </a:prstGeom>
        </p:spPr>
      </p:pic>
      <p:pic>
        <p:nvPicPr>
          <p:cNvPr id="1026" name="Picture 2" descr="NEW MOM FREEBIE &gt;&gt;&gt;&gt;&gt; Huggies Diapers Kit | Freebie Depot">
            <a:extLst>
              <a:ext uri="{FF2B5EF4-FFF2-40B4-BE49-F238E27FC236}">
                <a16:creationId xmlns:a16="http://schemas.microsoft.com/office/drawing/2014/main" id="{59C12210-B153-4DB8-8E19-3EADD7302B7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4365" b="12369"/>
          <a:stretch/>
        </p:blipFill>
        <p:spPr bwMode="auto">
          <a:xfrm>
            <a:off x="5923453" y="8332292"/>
            <a:ext cx="1318041" cy="96568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Chipotle Mexican Grill Logo PNG Transparent &amp; SVG Vector - Freebie Supply">
            <a:extLst>
              <a:ext uri="{FF2B5EF4-FFF2-40B4-BE49-F238E27FC236}">
                <a16:creationId xmlns:a16="http://schemas.microsoft.com/office/drawing/2014/main" id="{3F255AD0-C2A2-4FDA-AF30-510D5CEAA7E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00252" y="6760272"/>
            <a:ext cx="1112237" cy="11122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The Next Generation Marketplace App | by IGNITION Staff | IGNITION INT. |  Medium">
            <a:extLst>
              <a:ext uri="{FF2B5EF4-FFF2-40B4-BE49-F238E27FC236}">
                <a16:creationId xmlns:a16="http://schemas.microsoft.com/office/drawing/2014/main" id="{A2C826ED-2417-4F8C-A1C0-0975F1497E05}"/>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643070" y="6600129"/>
            <a:ext cx="1362816" cy="1362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DoorDash Data Breach Exposes Nearly 5 Million Accounts - Compsmag">
            <a:extLst>
              <a:ext uri="{FF2B5EF4-FFF2-40B4-BE49-F238E27FC236}">
                <a16:creationId xmlns:a16="http://schemas.microsoft.com/office/drawing/2014/main" id="{B23A5AFD-A07B-441A-9BE5-69D49C62AC26}"/>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507274" y="2050594"/>
            <a:ext cx="1347234" cy="12913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heetos Logo - LogoDix">
            <a:extLst>
              <a:ext uri="{FF2B5EF4-FFF2-40B4-BE49-F238E27FC236}">
                <a16:creationId xmlns:a16="http://schemas.microsoft.com/office/drawing/2014/main" id="{E712583B-9AB8-47B8-AE85-84CB9501CF5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134731" y="2108970"/>
            <a:ext cx="1244207" cy="1244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Vroom Reports Third Quarter 2020 Results - America Online News">
            <a:extLst>
              <a:ext uri="{FF2B5EF4-FFF2-40B4-BE49-F238E27FC236}">
                <a16:creationId xmlns:a16="http://schemas.microsoft.com/office/drawing/2014/main" id="{20517276-DD71-4A84-A535-73E43618E14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71115" y="3963620"/>
            <a:ext cx="1211979" cy="6333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Media Assets - ScottsMiracle-Gro: Gardening resources, advice and tips.">
            <a:extLst>
              <a:ext uri="{FF2B5EF4-FFF2-40B4-BE49-F238E27FC236}">
                <a16:creationId xmlns:a16="http://schemas.microsoft.com/office/drawing/2014/main" id="{4BAF1CB0-504F-4BDC-84B0-C0EFF7C347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98901" y="7953550"/>
            <a:ext cx="1535767" cy="153576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emove background from 5 images,white,transparent,png by Logokiller">
            <a:extLst>
              <a:ext uri="{FF2B5EF4-FFF2-40B4-BE49-F238E27FC236}">
                <a16:creationId xmlns:a16="http://schemas.microsoft.com/office/drawing/2014/main" id="{AAC32E91-F84A-4307-A877-C7BD419013A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565501" y="817093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8" descr="Tide Logo transparent PNG - StickPNG">
            <a:extLst>
              <a:ext uri="{FF2B5EF4-FFF2-40B4-BE49-F238E27FC236}">
                <a16:creationId xmlns:a16="http://schemas.microsoft.com/office/drawing/2014/main" id="{8FA50875-6BE1-4A1A-AF58-5DE64D3468AA}"/>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74214" y="8129182"/>
            <a:ext cx="1184505" cy="118450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Super Bowl LV - Wikipedia">
            <a:extLst>
              <a:ext uri="{FF2B5EF4-FFF2-40B4-BE49-F238E27FC236}">
                <a16:creationId xmlns:a16="http://schemas.microsoft.com/office/drawing/2014/main" id="{F501B6B7-766A-4978-88F6-9401E812022F}"/>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90821" y="5352509"/>
            <a:ext cx="1199271" cy="9519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6">
            <a:extLst>
              <a:ext uri="{FF2B5EF4-FFF2-40B4-BE49-F238E27FC236}">
                <a16:creationId xmlns:a16="http://schemas.microsoft.com/office/drawing/2014/main" id="{3787F872-9425-40A9-887F-BBF79DC60E7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15719" y="218561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a:extLst>
              <a:ext uri="{FF2B5EF4-FFF2-40B4-BE49-F238E27FC236}">
                <a16:creationId xmlns:a16="http://schemas.microsoft.com/office/drawing/2014/main" id="{42DB717B-8A09-4F7A-A7CE-D98BFE5306B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948417" y="6760272"/>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0">
            <a:extLst>
              <a:ext uri="{FF2B5EF4-FFF2-40B4-BE49-F238E27FC236}">
                <a16:creationId xmlns:a16="http://schemas.microsoft.com/office/drawing/2014/main" id="{6604FA2C-B41D-4DEC-B545-A9B739EECA4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786082" y="2210177"/>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4">
            <a:extLst>
              <a:ext uri="{FF2B5EF4-FFF2-40B4-BE49-F238E27FC236}">
                <a16:creationId xmlns:a16="http://schemas.microsoft.com/office/drawing/2014/main" id="{86FAF321-54CC-449E-86E4-2182E4AFF16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204300"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a:extLst>
              <a:ext uri="{FF2B5EF4-FFF2-40B4-BE49-F238E27FC236}">
                <a16:creationId xmlns:a16="http://schemas.microsoft.com/office/drawing/2014/main" id="{34E96F6F-7AC3-4F2E-9AC5-4B314ECCE6E9}"/>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806004" y="5301895"/>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8">
            <a:extLst>
              <a:ext uri="{FF2B5EF4-FFF2-40B4-BE49-F238E27FC236}">
                <a16:creationId xmlns:a16="http://schemas.microsoft.com/office/drawing/2014/main" id="{9C11D31A-1853-47F4-A60A-14C2FBF4BF4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204497" y="3747154"/>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36242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463" y="192505"/>
            <a:ext cx="7202905" cy="9448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288757" y="352926"/>
          <a:ext cx="6962275" cy="9031706"/>
        </p:xfrm>
        <a:graphic>
          <a:graphicData uri="http://schemas.openxmlformats.org/drawingml/2006/table">
            <a:tbl>
              <a:tblPr firstRow="1" bandRow="1">
                <a:tableStyleId>{5C22544A-7EE6-4342-B048-85BDC9FD1C3A}</a:tableStyleId>
              </a:tblPr>
              <a:tblGrid>
                <a:gridCol w="1392455">
                  <a:extLst>
                    <a:ext uri="{9D8B030D-6E8A-4147-A177-3AD203B41FA5}">
                      <a16:colId xmlns:a16="http://schemas.microsoft.com/office/drawing/2014/main" val="20000"/>
                    </a:ext>
                  </a:extLst>
                </a:gridCol>
                <a:gridCol w="1392455">
                  <a:extLst>
                    <a:ext uri="{9D8B030D-6E8A-4147-A177-3AD203B41FA5}">
                      <a16:colId xmlns:a16="http://schemas.microsoft.com/office/drawing/2014/main" val="20001"/>
                    </a:ext>
                  </a:extLst>
                </a:gridCol>
                <a:gridCol w="1392455">
                  <a:extLst>
                    <a:ext uri="{9D8B030D-6E8A-4147-A177-3AD203B41FA5}">
                      <a16:colId xmlns:a16="http://schemas.microsoft.com/office/drawing/2014/main" val="20002"/>
                    </a:ext>
                  </a:extLst>
                </a:gridCol>
                <a:gridCol w="1392455">
                  <a:extLst>
                    <a:ext uri="{9D8B030D-6E8A-4147-A177-3AD203B41FA5}">
                      <a16:colId xmlns:a16="http://schemas.microsoft.com/office/drawing/2014/main" val="20003"/>
                    </a:ext>
                  </a:extLst>
                </a:gridCol>
                <a:gridCol w="1392455">
                  <a:extLst>
                    <a:ext uri="{9D8B030D-6E8A-4147-A177-3AD203B41FA5}">
                      <a16:colId xmlns:a16="http://schemas.microsoft.com/office/drawing/2014/main" val="20004"/>
                    </a:ext>
                  </a:extLst>
                </a:gridCol>
              </a:tblGrid>
              <a:tr h="1657619">
                <a:tc>
                  <a:txBody>
                    <a:bodyPr/>
                    <a:lstStyle/>
                    <a:p>
                      <a:pPr algn="ctr"/>
                      <a:r>
                        <a:rPr lang="en-US" sz="8800" dirty="0"/>
                        <a:t>S</a:t>
                      </a:r>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U</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P</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E</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R</a:t>
                      </a:r>
                    </a:p>
                    <a:p>
                      <a:endParaRPr lang="en-US" dirty="0"/>
                    </a:p>
                  </a:txBody>
                  <a:tcPr/>
                </a:tc>
                <a:extLst>
                  <a:ext uri="{0D108BD9-81ED-4DB2-BD59-A6C34878D82A}">
                    <a16:rowId xmlns:a16="http://schemas.microsoft.com/office/drawing/2014/main" val="10000"/>
                  </a:ext>
                </a:extLst>
              </a:tr>
              <a:tr h="152313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1523138">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1553601">
                <a:tc>
                  <a:txBody>
                    <a:bodyPr/>
                    <a:lstStyle/>
                    <a:p>
                      <a:endParaRPr lang="en-US"/>
                    </a:p>
                  </a:txBody>
                  <a:tcPr/>
                </a:tc>
                <a:tc>
                  <a:txBody>
                    <a:bodyPr/>
                    <a:lstStyle/>
                    <a:p>
                      <a:endParaRPr lang="en-US"/>
                    </a:p>
                  </a:txBody>
                  <a:tcPr/>
                </a:tc>
                <a:tc>
                  <a:txBody>
                    <a:bodyPr/>
                    <a:lstStyle/>
                    <a:p>
                      <a:pPr algn="ctr"/>
                      <a:r>
                        <a:rPr lang="en-US" sz="1600" b="1" dirty="0"/>
                        <a:t>* FREE *</a:t>
                      </a:r>
                    </a:p>
                    <a:p>
                      <a:pPr algn="ctr"/>
                      <a:endParaRPr lang="en-US" sz="1600" b="1" dirty="0"/>
                    </a:p>
                    <a:p>
                      <a:pPr algn="ctr"/>
                      <a:endParaRPr lang="en-US" sz="1600" b="1" dirty="0"/>
                    </a:p>
                    <a:p>
                      <a:pPr algn="ctr"/>
                      <a:endParaRPr lang="en-US" sz="1600" b="1" dirty="0"/>
                    </a:p>
                    <a:p>
                      <a:pPr algn="ctr"/>
                      <a:endParaRPr lang="en-US" sz="1600" b="1" dirty="0"/>
                    </a:p>
                    <a:p>
                      <a:pPr marL="0" marR="0" indent="0" algn="ctr" defTabSz="753466" rtl="0" eaLnBrk="1" fontAlgn="auto" latinLnBrk="0" hangingPunct="1">
                        <a:lnSpc>
                          <a:spcPct val="100000"/>
                        </a:lnSpc>
                        <a:spcBef>
                          <a:spcPts val="0"/>
                        </a:spcBef>
                        <a:spcAft>
                          <a:spcPts val="0"/>
                        </a:spcAft>
                        <a:buClrTx/>
                        <a:buSzTx/>
                        <a:buFontTx/>
                        <a:buNone/>
                        <a:tabLst/>
                        <a:defRPr/>
                      </a:pPr>
                      <a:r>
                        <a:rPr lang="en-US" sz="1600" b="1" dirty="0"/>
                        <a:t>* FREE *</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1406294">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136609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pic>
        <p:nvPicPr>
          <p:cNvPr id="1064" name="Picture 40" descr="http://www.fritolay.com/images/default-source/Logos/doritos-logo.png?sfvrs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3665" y="2214531"/>
            <a:ext cx="1324664" cy="11273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5037" y="6766121"/>
            <a:ext cx="1264937" cy="1082744"/>
          </a:xfrm>
          <a:prstGeom prst="rect">
            <a:avLst/>
          </a:prstGeom>
        </p:spPr>
      </p:pic>
      <p:pic>
        <p:nvPicPr>
          <p:cNvPr id="1114" name="Picture 90" descr="https://encrypted-tbn0.gstatic.com/images?q=tbn:ANd9GcSkkeLCDkzXrSH-gnl53JZwbAU1TowFV_rcGWy2mYlMxOqNQw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8417" y="5203697"/>
            <a:ext cx="1226656" cy="1221205"/>
          </a:xfrm>
          <a:prstGeom prst="rect">
            <a:avLst/>
          </a:prstGeom>
          <a:noFill/>
          <a:extLst>
            <a:ext uri="{909E8E84-426E-40DD-AFC4-6F175D3DCCD1}">
              <a14:hiddenFill xmlns:a14="http://schemas.microsoft.com/office/drawing/2010/main">
                <a:solidFill>
                  <a:srgbClr val="FFFFFF"/>
                </a:solidFill>
              </a14:hiddenFill>
            </a:ext>
          </a:extLst>
        </p:spPr>
      </p:pic>
      <p:pic>
        <p:nvPicPr>
          <p:cNvPr id="1120" name="Picture 96" descr="https://encrypted-tbn3.gstatic.com/images?q=tbn:ANd9GcQHgKFGM4qQB-R3YBp2q5zV_epDCazirQFS508IR_kZNB__-J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214" y="5532120"/>
            <a:ext cx="1189974" cy="682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ingles - Wikipedia">
            <a:extLst>
              <a:ext uri="{FF2B5EF4-FFF2-40B4-BE49-F238E27FC236}">
                <a16:creationId xmlns:a16="http://schemas.microsoft.com/office/drawing/2014/main" id="{EEB42CC9-6FE7-450C-A189-3C3592C759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6225" y="3606415"/>
            <a:ext cx="978978" cy="13560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M Rolls Out New Logo For Electric Vehicle Push">
            <a:extLst>
              <a:ext uri="{FF2B5EF4-FFF2-40B4-BE49-F238E27FC236}">
                <a16:creationId xmlns:a16="http://schemas.microsoft.com/office/drawing/2014/main" id="{EA2BC013-7D14-46AC-BBA7-9E95D0624F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48812" y="6717153"/>
            <a:ext cx="1159293" cy="115929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ountain Dew Logo transparent PNG - StickPNG">
            <a:extLst>
              <a:ext uri="{FF2B5EF4-FFF2-40B4-BE49-F238E27FC236}">
                <a16:creationId xmlns:a16="http://schemas.microsoft.com/office/drawing/2014/main" id="{3A186CD1-6524-47DC-AA1F-9B80C090BF0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23453" y="2326208"/>
            <a:ext cx="1276584" cy="9196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ETrade Review - Competitive Pricing And Robust Service">
            <a:extLst>
              <a:ext uri="{FF2B5EF4-FFF2-40B4-BE49-F238E27FC236}">
                <a16:creationId xmlns:a16="http://schemas.microsoft.com/office/drawing/2014/main" id="{34A2BBEF-7C62-4160-A4D6-E1C27C08A10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2793" b="13974"/>
          <a:stretch/>
        </p:blipFill>
        <p:spPr bwMode="auto">
          <a:xfrm>
            <a:off x="4502386" y="5410872"/>
            <a:ext cx="1263176" cy="92504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Logo, company name&#10;&#10;Description automatically generated">
            <a:extLst>
              <a:ext uri="{FF2B5EF4-FFF2-40B4-BE49-F238E27FC236}">
                <a16:creationId xmlns:a16="http://schemas.microsoft.com/office/drawing/2014/main" id="{40590B03-3E49-47C1-BCCB-A0042139F3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159584" y="4067614"/>
            <a:ext cx="1215104" cy="619129"/>
          </a:xfrm>
          <a:prstGeom prst="rect">
            <a:avLst/>
          </a:prstGeom>
        </p:spPr>
      </p:pic>
      <p:pic>
        <p:nvPicPr>
          <p:cNvPr id="1026" name="Picture 2" descr="NEW MOM FREEBIE &gt;&gt;&gt;&gt;&gt; Huggies Diapers Kit | Freebie Depot">
            <a:extLst>
              <a:ext uri="{FF2B5EF4-FFF2-40B4-BE49-F238E27FC236}">
                <a16:creationId xmlns:a16="http://schemas.microsoft.com/office/drawing/2014/main" id="{59C12210-B153-4DB8-8E19-3EADD7302B7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4365" b="12369"/>
          <a:stretch/>
        </p:blipFill>
        <p:spPr bwMode="auto">
          <a:xfrm>
            <a:off x="5923453" y="8332292"/>
            <a:ext cx="1318041" cy="96568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Chipotle Mexican Grill Logo PNG Transparent &amp; SVG Vector - Freebie Supply">
            <a:extLst>
              <a:ext uri="{FF2B5EF4-FFF2-40B4-BE49-F238E27FC236}">
                <a16:creationId xmlns:a16="http://schemas.microsoft.com/office/drawing/2014/main" id="{3F255AD0-C2A2-4FDA-AF30-510D5CEAA7E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07895" y="3747154"/>
            <a:ext cx="1112237" cy="11122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The Next Generation Marketplace App | by IGNITION Staff | IGNITION INT. |  Medium">
            <a:extLst>
              <a:ext uri="{FF2B5EF4-FFF2-40B4-BE49-F238E27FC236}">
                <a16:creationId xmlns:a16="http://schemas.microsoft.com/office/drawing/2014/main" id="{A2C826ED-2417-4F8C-A1C0-0975F1497E05}"/>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755037" y="3513598"/>
            <a:ext cx="1362816" cy="1362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DoorDash Data Breach Exposes Nearly 5 Million Accounts - Compsmag">
            <a:extLst>
              <a:ext uri="{FF2B5EF4-FFF2-40B4-BE49-F238E27FC236}">
                <a16:creationId xmlns:a16="http://schemas.microsoft.com/office/drawing/2014/main" id="{B23A5AFD-A07B-441A-9BE5-69D49C62AC26}"/>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507274" y="2050594"/>
            <a:ext cx="1347234" cy="12913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heetos Logo - LogoDix">
            <a:extLst>
              <a:ext uri="{FF2B5EF4-FFF2-40B4-BE49-F238E27FC236}">
                <a16:creationId xmlns:a16="http://schemas.microsoft.com/office/drawing/2014/main" id="{E712583B-9AB8-47B8-AE85-84CB9501CF5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155401" y="6750319"/>
            <a:ext cx="1244207" cy="1244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Vroom Reports Third Quarter 2020 Results - America Online News">
            <a:extLst>
              <a:ext uri="{FF2B5EF4-FFF2-40B4-BE49-F238E27FC236}">
                <a16:creationId xmlns:a16="http://schemas.microsoft.com/office/drawing/2014/main" id="{20517276-DD71-4A84-A535-73E43618E14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948417" y="6988289"/>
            <a:ext cx="1211979" cy="6333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Media Assets - ScottsMiracle-Gro: Gardening resources, advice and tips.">
            <a:extLst>
              <a:ext uri="{FF2B5EF4-FFF2-40B4-BE49-F238E27FC236}">
                <a16:creationId xmlns:a16="http://schemas.microsoft.com/office/drawing/2014/main" id="{4BAF1CB0-504F-4BDC-84B0-C0EFF7C347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98901" y="7953550"/>
            <a:ext cx="1535767" cy="153576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emove background from 5 images,white,transparent,png by Logokiller">
            <a:extLst>
              <a:ext uri="{FF2B5EF4-FFF2-40B4-BE49-F238E27FC236}">
                <a16:creationId xmlns:a16="http://schemas.microsoft.com/office/drawing/2014/main" id="{AAC32E91-F84A-4307-A877-C7BD419013A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565501" y="817093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8" descr="Tide Logo transparent PNG - StickPNG">
            <a:extLst>
              <a:ext uri="{FF2B5EF4-FFF2-40B4-BE49-F238E27FC236}">
                <a16:creationId xmlns:a16="http://schemas.microsoft.com/office/drawing/2014/main" id="{8FA50875-6BE1-4A1A-AF58-5DE64D3468AA}"/>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74214" y="8129182"/>
            <a:ext cx="1184505" cy="118450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Super Bowl LV - Wikipedia">
            <a:extLst>
              <a:ext uri="{FF2B5EF4-FFF2-40B4-BE49-F238E27FC236}">
                <a16:creationId xmlns:a16="http://schemas.microsoft.com/office/drawing/2014/main" id="{F501B6B7-766A-4978-88F6-9401E812022F}"/>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90821" y="5352509"/>
            <a:ext cx="1199271" cy="9519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6">
            <a:extLst>
              <a:ext uri="{FF2B5EF4-FFF2-40B4-BE49-F238E27FC236}">
                <a16:creationId xmlns:a16="http://schemas.microsoft.com/office/drawing/2014/main" id="{3787F872-9425-40A9-887F-BBF79DC60E7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15719" y="218561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a:extLst>
              <a:ext uri="{FF2B5EF4-FFF2-40B4-BE49-F238E27FC236}">
                <a16:creationId xmlns:a16="http://schemas.microsoft.com/office/drawing/2014/main" id="{42DB717B-8A09-4F7A-A7CE-D98BFE5306B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4214" y="6733446"/>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0">
            <a:extLst>
              <a:ext uri="{FF2B5EF4-FFF2-40B4-BE49-F238E27FC236}">
                <a16:creationId xmlns:a16="http://schemas.microsoft.com/office/drawing/2014/main" id="{6604FA2C-B41D-4DEC-B545-A9B739EECA4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786082" y="2210177"/>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4">
            <a:extLst>
              <a:ext uri="{FF2B5EF4-FFF2-40B4-BE49-F238E27FC236}">
                <a16:creationId xmlns:a16="http://schemas.microsoft.com/office/drawing/2014/main" id="{86FAF321-54CC-449E-86E4-2182E4AFF16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204300"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a:extLst>
              <a:ext uri="{FF2B5EF4-FFF2-40B4-BE49-F238E27FC236}">
                <a16:creationId xmlns:a16="http://schemas.microsoft.com/office/drawing/2014/main" id="{34E96F6F-7AC3-4F2E-9AC5-4B314ECCE6E9}"/>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806004" y="5301895"/>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8">
            <a:extLst>
              <a:ext uri="{FF2B5EF4-FFF2-40B4-BE49-F238E27FC236}">
                <a16:creationId xmlns:a16="http://schemas.microsoft.com/office/drawing/2014/main" id="{9C11D31A-1853-47F4-A60A-14C2FBF4BF4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607823" y="3747154"/>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4199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463" y="192505"/>
            <a:ext cx="7202905" cy="9448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719745782"/>
              </p:ext>
            </p:extLst>
          </p:nvPr>
        </p:nvGraphicFramePr>
        <p:xfrm>
          <a:off x="288757" y="352926"/>
          <a:ext cx="6962275" cy="9031706"/>
        </p:xfrm>
        <a:graphic>
          <a:graphicData uri="http://schemas.openxmlformats.org/drawingml/2006/table">
            <a:tbl>
              <a:tblPr firstRow="1" bandRow="1">
                <a:tableStyleId>{5C22544A-7EE6-4342-B048-85BDC9FD1C3A}</a:tableStyleId>
              </a:tblPr>
              <a:tblGrid>
                <a:gridCol w="1392455">
                  <a:extLst>
                    <a:ext uri="{9D8B030D-6E8A-4147-A177-3AD203B41FA5}">
                      <a16:colId xmlns:a16="http://schemas.microsoft.com/office/drawing/2014/main" val="20000"/>
                    </a:ext>
                  </a:extLst>
                </a:gridCol>
                <a:gridCol w="1392455">
                  <a:extLst>
                    <a:ext uri="{9D8B030D-6E8A-4147-A177-3AD203B41FA5}">
                      <a16:colId xmlns:a16="http://schemas.microsoft.com/office/drawing/2014/main" val="20001"/>
                    </a:ext>
                  </a:extLst>
                </a:gridCol>
                <a:gridCol w="1392455">
                  <a:extLst>
                    <a:ext uri="{9D8B030D-6E8A-4147-A177-3AD203B41FA5}">
                      <a16:colId xmlns:a16="http://schemas.microsoft.com/office/drawing/2014/main" val="20002"/>
                    </a:ext>
                  </a:extLst>
                </a:gridCol>
                <a:gridCol w="1392455">
                  <a:extLst>
                    <a:ext uri="{9D8B030D-6E8A-4147-A177-3AD203B41FA5}">
                      <a16:colId xmlns:a16="http://schemas.microsoft.com/office/drawing/2014/main" val="20003"/>
                    </a:ext>
                  </a:extLst>
                </a:gridCol>
                <a:gridCol w="1392455">
                  <a:extLst>
                    <a:ext uri="{9D8B030D-6E8A-4147-A177-3AD203B41FA5}">
                      <a16:colId xmlns:a16="http://schemas.microsoft.com/office/drawing/2014/main" val="20004"/>
                    </a:ext>
                  </a:extLst>
                </a:gridCol>
              </a:tblGrid>
              <a:tr h="1657619">
                <a:tc>
                  <a:txBody>
                    <a:bodyPr/>
                    <a:lstStyle/>
                    <a:p>
                      <a:pPr algn="ctr"/>
                      <a:r>
                        <a:rPr lang="en-US" sz="8800" dirty="0"/>
                        <a:t>S</a:t>
                      </a:r>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U</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P</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E</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R</a:t>
                      </a:r>
                    </a:p>
                    <a:p>
                      <a:endParaRPr lang="en-US" dirty="0"/>
                    </a:p>
                  </a:txBody>
                  <a:tcPr/>
                </a:tc>
                <a:extLst>
                  <a:ext uri="{0D108BD9-81ED-4DB2-BD59-A6C34878D82A}">
                    <a16:rowId xmlns:a16="http://schemas.microsoft.com/office/drawing/2014/main" val="10000"/>
                  </a:ext>
                </a:extLst>
              </a:tr>
              <a:tr h="152313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1523138">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1553601">
                <a:tc>
                  <a:txBody>
                    <a:bodyPr/>
                    <a:lstStyle/>
                    <a:p>
                      <a:endParaRPr lang="en-US"/>
                    </a:p>
                  </a:txBody>
                  <a:tcPr/>
                </a:tc>
                <a:tc>
                  <a:txBody>
                    <a:bodyPr/>
                    <a:lstStyle/>
                    <a:p>
                      <a:endParaRPr lang="en-US"/>
                    </a:p>
                  </a:txBody>
                  <a:tcPr/>
                </a:tc>
                <a:tc>
                  <a:txBody>
                    <a:bodyPr/>
                    <a:lstStyle/>
                    <a:p>
                      <a:pPr algn="ctr"/>
                      <a:r>
                        <a:rPr lang="en-US" sz="1600" b="1" dirty="0"/>
                        <a:t>* FREE *</a:t>
                      </a:r>
                    </a:p>
                    <a:p>
                      <a:pPr algn="ctr"/>
                      <a:endParaRPr lang="en-US" sz="1600" b="1" dirty="0"/>
                    </a:p>
                    <a:p>
                      <a:pPr algn="ctr"/>
                      <a:endParaRPr lang="en-US" sz="1600" b="1" dirty="0"/>
                    </a:p>
                    <a:p>
                      <a:pPr algn="ctr"/>
                      <a:endParaRPr lang="en-US" sz="1600" b="1" dirty="0"/>
                    </a:p>
                    <a:p>
                      <a:pPr algn="ctr"/>
                      <a:endParaRPr lang="en-US" sz="1600" b="1" dirty="0"/>
                    </a:p>
                    <a:p>
                      <a:pPr marL="0" marR="0" indent="0" algn="ctr" defTabSz="753466" rtl="0" eaLnBrk="1" fontAlgn="auto" latinLnBrk="0" hangingPunct="1">
                        <a:lnSpc>
                          <a:spcPct val="100000"/>
                        </a:lnSpc>
                        <a:spcBef>
                          <a:spcPts val="0"/>
                        </a:spcBef>
                        <a:spcAft>
                          <a:spcPts val="0"/>
                        </a:spcAft>
                        <a:buClrTx/>
                        <a:buSzTx/>
                        <a:buFontTx/>
                        <a:buNone/>
                        <a:tabLst/>
                        <a:defRPr/>
                      </a:pPr>
                      <a:r>
                        <a:rPr lang="en-US" sz="1600" b="1" dirty="0"/>
                        <a:t>* FREE *</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1406294">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136609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pic>
        <p:nvPicPr>
          <p:cNvPr id="1064" name="Picture 40" descr="http://www.fritolay.com/images/default-source/Logos/doritos-logo.png?sfvrs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3665" y="2214531"/>
            <a:ext cx="1324664" cy="11273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4668" y="6766828"/>
            <a:ext cx="1264937" cy="1082744"/>
          </a:xfrm>
          <a:prstGeom prst="rect">
            <a:avLst/>
          </a:prstGeom>
        </p:spPr>
      </p:pic>
      <p:pic>
        <p:nvPicPr>
          <p:cNvPr id="1114" name="Picture 90" descr="https://encrypted-tbn0.gstatic.com/images?q=tbn:ANd9GcSkkeLCDkzXrSH-gnl53JZwbAU1TowFV_rcGWy2mYlMxOqNQw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8417" y="5203697"/>
            <a:ext cx="1226656" cy="1221205"/>
          </a:xfrm>
          <a:prstGeom prst="rect">
            <a:avLst/>
          </a:prstGeom>
          <a:noFill/>
          <a:extLst>
            <a:ext uri="{909E8E84-426E-40DD-AFC4-6F175D3DCCD1}">
              <a14:hiddenFill xmlns:a14="http://schemas.microsoft.com/office/drawing/2010/main">
                <a:solidFill>
                  <a:srgbClr val="FFFFFF"/>
                </a:solidFill>
              </a14:hiddenFill>
            </a:ext>
          </a:extLst>
        </p:spPr>
      </p:pic>
      <p:pic>
        <p:nvPicPr>
          <p:cNvPr id="1120" name="Picture 96" descr="https://encrypted-tbn3.gstatic.com/images?q=tbn:ANd9GcQHgKFGM4qQB-R3YBp2q5zV_epDCazirQFS508IR_kZNB__-J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214" y="5532120"/>
            <a:ext cx="1189974" cy="682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ingles - Wikipedia">
            <a:extLst>
              <a:ext uri="{FF2B5EF4-FFF2-40B4-BE49-F238E27FC236}">
                <a16:creationId xmlns:a16="http://schemas.microsoft.com/office/drawing/2014/main" id="{EEB42CC9-6FE7-450C-A189-3C3592C759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6225" y="3606415"/>
            <a:ext cx="978978" cy="13560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M Rolls Out New Logo For Electric Vehicle Push">
            <a:extLst>
              <a:ext uri="{FF2B5EF4-FFF2-40B4-BE49-F238E27FC236}">
                <a16:creationId xmlns:a16="http://schemas.microsoft.com/office/drawing/2014/main" id="{EA2BC013-7D14-46AC-BBA7-9E95D0624F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90998" y="2198572"/>
            <a:ext cx="1159293" cy="115929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ountain Dew Logo transparent PNG - StickPNG">
            <a:extLst>
              <a:ext uri="{FF2B5EF4-FFF2-40B4-BE49-F238E27FC236}">
                <a16:creationId xmlns:a16="http://schemas.microsoft.com/office/drawing/2014/main" id="{3A186CD1-6524-47DC-AA1F-9B80C090BF0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23453" y="2326208"/>
            <a:ext cx="1276584" cy="9196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ETrade Review - Competitive Pricing And Robust Service">
            <a:extLst>
              <a:ext uri="{FF2B5EF4-FFF2-40B4-BE49-F238E27FC236}">
                <a16:creationId xmlns:a16="http://schemas.microsoft.com/office/drawing/2014/main" id="{34A2BBEF-7C62-4160-A4D6-E1C27C08A10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2793" b="13974"/>
          <a:stretch/>
        </p:blipFill>
        <p:spPr bwMode="auto">
          <a:xfrm>
            <a:off x="1739056" y="3876115"/>
            <a:ext cx="1263176" cy="92504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Logo, company name&#10;&#10;Description automatically generated">
            <a:extLst>
              <a:ext uri="{FF2B5EF4-FFF2-40B4-BE49-F238E27FC236}">
                <a16:creationId xmlns:a16="http://schemas.microsoft.com/office/drawing/2014/main" id="{40590B03-3E49-47C1-BCCB-A0042139F3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70144" y="3998590"/>
            <a:ext cx="1215104" cy="619129"/>
          </a:xfrm>
          <a:prstGeom prst="rect">
            <a:avLst/>
          </a:prstGeom>
        </p:spPr>
      </p:pic>
      <p:pic>
        <p:nvPicPr>
          <p:cNvPr id="1026" name="Picture 2" descr="NEW MOM FREEBIE &gt;&gt;&gt;&gt;&gt; Huggies Diapers Kit | Freebie Depot">
            <a:extLst>
              <a:ext uri="{FF2B5EF4-FFF2-40B4-BE49-F238E27FC236}">
                <a16:creationId xmlns:a16="http://schemas.microsoft.com/office/drawing/2014/main" id="{59C12210-B153-4DB8-8E19-3EADD7302B7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4365" b="12369"/>
          <a:stretch/>
        </p:blipFill>
        <p:spPr bwMode="auto">
          <a:xfrm>
            <a:off x="5923453" y="8332292"/>
            <a:ext cx="1318041" cy="96568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Chipotle Mexican Grill Logo PNG Transparent &amp; SVG Vector - Freebie Supply">
            <a:extLst>
              <a:ext uri="{FF2B5EF4-FFF2-40B4-BE49-F238E27FC236}">
                <a16:creationId xmlns:a16="http://schemas.microsoft.com/office/drawing/2014/main" id="{3F255AD0-C2A2-4FDA-AF30-510D5CEAA7E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07895" y="3747154"/>
            <a:ext cx="1112237" cy="11122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The Next Generation Marketplace App | by IGNITION Staff | IGNITION INT. |  Medium">
            <a:extLst>
              <a:ext uri="{FF2B5EF4-FFF2-40B4-BE49-F238E27FC236}">
                <a16:creationId xmlns:a16="http://schemas.microsoft.com/office/drawing/2014/main" id="{A2C826ED-2417-4F8C-A1C0-0975F1497E05}"/>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457265" y="6604483"/>
            <a:ext cx="1362816" cy="1362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DoorDash Data Breach Exposes Nearly 5 Million Accounts - Compsmag">
            <a:extLst>
              <a:ext uri="{FF2B5EF4-FFF2-40B4-BE49-F238E27FC236}">
                <a16:creationId xmlns:a16="http://schemas.microsoft.com/office/drawing/2014/main" id="{B23A5AFD-A07B-441A-9BE5-69D49C62AC26}"/>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676482" y="5185462"/>
            <a:ext cx="1347234" cy="12913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heetos Logo - LogoDix">
            <a:extLst>
              <a:ext uri="{FF2B5EF4-FFF2-40B4-BE49-F238E27FC236}">
                <a16:creationId xmlns:a16="http://schemas.microsoft.com/office/drawing/2014/main" id="{E712583B-9AB8-47B8-AE85-84CB9501CF5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772576" y="6733446"/>
            <a:ext cx="1244207" cy="1244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Vroom Reports Third Quarter 2020 Results - America Online News">
            <a:extLst>
              <a:ext uri="{FF2B5EF4-FFF2-40B4-BE49-F238E27FC236}">
                <a16:creationId xmlns:a16="http://schemas.microsoft.com/office/drawing/2014/main" id="{20517276-DD71-4A84-A535-73E43618E14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948417" y="6988289"/>
            <a:ext cx="1211979" cy="6333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Media Assets - ScottsMiracle-Gro: Gardening resources, advice and tips.">
            <a:extLst>
              <a:ext uri="{FF2B5EF4-FFF2-40B4-BE49-F238E27FC236}">
                <a16:creationId xmlns:a16="http://schemas.microsoft.com/office/drawing/2014/main" id="{4BAF1CB0-504F-4BDC-84B0-C0EFF7C347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38329" y="5132866"/>
            <a:ext cx="1535767" cy="153576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emove background from 5 images,white,transparent,png by Logokiller">
            <a:extLst>
              <a:ext uri="{FF2B5EF4-FFF2-40B4-BE49-F238E27FC236}">
                <a16:creationId xmlns:a16="http://schemas.microsoft.com/office/drawing/2014/main" id="{AAC32E91-F84A-4307-A877-C7BD419013A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819702"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8" descr="Tide Logo transparent PNG - StickPNG">
            <a:extLst>
              <a:ext uri="{FF2B5EF4-FFF2-40B4-BE49-F238E27FC236}">
                <a16:creationId xmlns:a16="http://schemas.microsoft.com/office/drawing/2014/main" id="{8FA50875-6BE1-4A1A-AF58-5DE64D3468AA}"/>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74214" y="8129182"/>
            <a:ext cx="1184505" cy="118450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Super Bowl LV - Wikipedia">
            <a:extLst>
              <a:ext uri="{FF2B5EF4-FFF2-40B4-BE49-F238E27FC236}">
                <a16:creationId xmlns:a16="http://schemas.microsoft.com/office/drawing/2014/main" id="{F501B6B7-766A-4978-88F6-9401E812022F}"/>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90821" y="5352509"/>
            <a:ext cx="1199271" cy="9519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6">
            <a:extLst>
              <a:ext uri="{FF2B5EF4-FFF2-40B4-BE49-F238E27FC236}">
                <a16:creationId xmlns:a16="http://schemas.microsoft.com/office/drawing/2014/main" id="{3787F872-9425-40A9-887F-BBF79DC60E7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15719" y="218561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a:extLst>
              <a:ext uri="{FF2B5EF4-FFF2-40B4-BE49-F238E27FC236}">
                <a16:creationId xmlns:a16="http://schemas.microsoft.com/office/drawing/2014/main" id="{42DB717B-8A09-4F7A-A7CE-D98BFE5306B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4214" y="6733446"/>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0">
            <a:extLst>
              <a:ext uri="{FF2B5EF4-FFF2-40B4-BE49-F238E27FC236}">
                <a16:creationId xmlns:a16="http://schemas.microsoft.com/office/drawing/2014/main" id="{6604FA2C-B41D-4DEC-B545-A9B739EECA4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600277" y="221453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4">
            <a:extLst>
              <a:ext uri="{FF2B5EF4-FFF2-40B4-BE49-F238E27FC236}">
                <a16:creationId xmlns:a16="http://schemas.microsoft.com/office/drawing/2014/main" id="{86FAF321-54CC-449E-86E4-2182E4AFF16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204300"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a:extLst>
              <a:ext uri="{FF2B5EF4-FFF2-40B4-BE49-F238E27FC236}">
                <a16:creationId xmlns:a16="http://schemas.microsoft.com/office/drawing/2014/main" id="{34E96F6F-7AC3-4F2E-9AC5-4B314ECCE6E9}"/>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588898" y="8159334"/>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8">
            <a:extLst>
              <a:ext uri="{FF2B5EF4-FFF2-40B4-BE49-F238E27FC236}">
                <a16:creationId xmlns:a16="http://schemas.microsoft.com/office/drawing/2014/main" id="{9C11D31A-1853-47F4-A60A-14C2FBF4BF4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204497" y="3747154"/>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4476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463" y="192505"/>
            <a:ext cx="7202905" cy="9448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288757" y="352926"/>
          <a:ext cx="6962275" cy="9031706"/>
        </p:xfrm>
        <a:graphic>
          <a:graphicData uri="http://schemas.openxmlformats.org/drawingml/2006/table">
            <a:tbl>
              <a:tblPr firstRow="1" bandRow="1">
                <a:tableStyleId>{5C22544A-7EE6-4342-B048-85BDC9FD1C3A}</a:tableStyleId>
              </a:tblPr>
              <a:tblGrid>
                <a:gridCol w="1392455">
                  <a:extLst>
                    <a:ext uri="{9D8B030D-6E8A-4147-A177-3AD203B41FA5}">
                      <a16:colId xmlns:a16="http://schemas.microsoft.com/office/drawing/2014/main" val="20000"/>
                    </a:ext>
                  </a:extLst>
                </a:gridCol>
                <a:gridCol w="1392455">
                  <a:extLst>
                    <a:ext uri="{9D8B030D-6E8A-4147-A177-3AD203B41FA5}">
                      <a16:colId xmlns:a16="http://schemas.microsoft.com/office/drawing/2014/main" val="20001"/>
                    </a:ext>
                  </a:extLst>
                </a:gridCol>
                <a:gridCol w="1392455">
                  <a:extLst>
                    <a:ext uri="{9D8B030D-6E8A-4147-A177-3AD203B41FA5}">
                      <a16:colId xmlns:a16="http://schemas.microsoft.com/office/drawing/2014/main" val="20002"/>
                    </a:ext>
                  </a:extLst>
                </a:gridCol>
                <a:gridCol w="1392455">
                  <a:extLst>
                    <a:ext uri="{9D8B030D-6E8A-4147-A177-3AD203B41FA5}">
                      <a16:colId xmlns:a16="http://schemas.microsoft.com/office/drawing/2014/main" val="20003"/>
                    </a:ext>
                  </a:extLst>
                </a:gridCol>
                <a:gridCol w="1392455">
                  <a:extLst>
                    <a:ext uri="{9D8B030D-6E8A-4147-A177-3AD203B41FA5}">
                      <a16:colId xmlns:a16="http://schemas.microsoft.com/office/drawing/2014/main" val="20004"/>
                    </a:ext>
                  </a:extLst>
                </a:gridCol>
              </a:tblGrid>
              <a:tr h="1657619">
                <a:tc>
                  <a:txBody>
                    <a:bodyPr/>
                    <a:lstStyle/>
                    <a:p>
                      <a:pPr algn="ctr"/>
                      <a:r>
                        <a:rPr lang="en-US" sz="8800" dirty="0"/>
                        <a:t>S</a:t>
                      </a:r>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U</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P</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E</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R</a:t>
                      </a:r>
                    </a:p>
                    <a:p>
                      <a:endParaRPr lang="en-US" dirty="0"/>
                    </a:p>
                  </a:txBody>
                  <a:tcPr/>
                </a:tc>
                <a:extLst>
                  <a:ext uri="{0D108BD9-81ED-4DB2-BD59-A6C34878D82A}">
                    <a16:rowId xmlns:a16="http://schemas.microsoft.com/office/drawing/2014/main" val="10000"/>
                  </a:ext>
                </a:extLst>
              </a:tr>
              <a:tr h="152313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1523138">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1553601">
                <a:tc>
                  <a:txBody>
                    <a:bodyPr/>
                    <a:lstStyle/>
                    <a:p>
                      <a:endParaRPr lang="en-US"/>
                    </a:p>
                  </a:txBody>
                  <a:tcPr/>
                </a:tc>
                <a:tc>
                  <a:txBody>
                    <a:bodyPr/>
                    <a:lstStyle/>
                    <a:p>
                      <a:endParaRPr lang="en-US"/>
                    </a:p>
                  </a:txBody>
                  <a:tcPr/>
                </a:tc>
                <a:tc>
                  <a:txBody>
                    <a:bodyPr/>
                    <a:lstStyle/>
                    <a:p>
                      <a:pPr algn="ctr"/>
                      <a:r>
                        <a:rPr lang="en-US" sz="1600" b="1" dirty="0"/>
                        <a:t>* FREE *</a:t>
                      </a:r>
                    </a:p>
                    <a:p>
                      <a:pPr algn="ctr"/>
                      <a:endParaRPr lang="en-US" sz="1600" b="1" dirty="0"/>
                    </a:p>
                    <a:p>
                      <a:pPr algn="ctr"/>
                      <a:endParaRPr lang="en-US" sz="1600" b="1" dirty="0"/>
                    </a:p>
                    <a:p>
                      <a:pPr algn="ctr"/>
                      <a:endParaRPr lang="en-US" sz="1600" b="1" dirty="0"/>
                    </a:p>
                    <a:p>
                      <a:pPr algn="ctr"/>
                      <a:endParaRPr lang="en-US" sz="1600" b="1" dirty="0"/>
                    </a:p>
                    <a:p>
                      <a:pPr marL="0" marR="0" indent="0" algn="ctr" defTabSz="753466" rtl="0" eaLnBrk="1" fontAlgn="auto" latinLnBrk="0" hangingPunct="1">
                        <a:lnSpc>
                          <a:spcPct val="100000"/>
                        </a:lnSpc>
                        <a:spcBef>
                          <a:spcPts val="0"/>
                        </a:spcBef>
                        <a:spcAft>
                          <a:spcPts val="0"/>
                        </a:spcAft>
                        <a:buClrTx/>
                        <a:buSzTx/>
                        <a:buFontTx/>
                        <a:buNone/>
                        <a:tabLst/>
                        <a:defRPr/>
                      </a:pPr>
                      <a:r>
                        <a:rPr lang="en-US" sz="1600" b="1" dirty="0"/>
                        <a:t>* FREE *</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1406294">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136609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pic>
        <p:nvPicPr>
          <p:cNvPr id="1064" name="Picture 40" descr="http://www.fritolay.com/images/default-source/Logos/doritos-logo.png?sfvrs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3665" y="2214531"/>
            <a:ext cx="1324664" cy="11273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4668" y="6766828"/>
            <a:ext cx="1264937" cy="1082744"/>
          </a:xfrm>
          <a:prstGeom prst="rect">
            <a:avLst/>
          </a:prstGeom>
        </p:spPr>
      </p:pic>
      <p:pic>
        <p:nvPicPr>
          <p:cNvPr id="1114" name="Picture 90" descr="https://encrypted-tbn0.gstatic.com/images?q=tbn:ANd9GcSkkeLCDkzXrSH-gnl53JZwbAU1TowFV_rcGWy2mYlMxOqNQw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963" y="5203697"/>
            <a:ext cx="1226656" cy="1221205"/>
          </a:xfrm>
          <a:prstGeom prst="rect">
            <a:avLst/>
          </a:prstGeom>
          <a:noFill/>
          <a:extLst>
            <a:ext uri="{909E8E84-426E-40DD-AFC4-6F175D3DCCD1}">
              <a14:hiddenFill xmlns:a14="http://schemas.microsoft.com/office/drawing/2010/main">
                <a:solidFill>
                  <a:srgbClr val="FFFFFF"/>
                </a:solidFill>
              </a14:hiddenFill>
            </a:ext>
          </a:extLst>
        </p:spPr>
      </p:pic>
      <p:pic>
        <p:nvPicPr>
          <p:cNvPr id="1120" name="Picture 96" descr="https://encrypted-tbn3.gstatic.com/images?q=tbn:ANd9GcQHgKFGM4qQB-R3YBp2q5zV_epDCazirQFS508IR_kZNB__-J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75918" y="5561040"/>
            <a:ext cx="1189974" cy="682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ingles - Wikipedia">
            <a:extLst>
              <a:ext uri="{FF2B5EF4-FFF2-40B4-BE49-F238E27FC236}">
                <a16:creationId xmlns:a16="http://schemas.microsoft.com/office/drawing/2014/main" id="{EEB42CC9-6FE7-450C-A189-3C3592C759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57929" y="3635335"/>
            <a:ext cx="978978" cy="13560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M Rolls Out New Logo For Electric Vehicle Push">
            <a:extLst>
              <a:ext uri="{FF2B5EF4-FFF2-40B4-BE49-F238E27FC236}">
                <a16:creationId xmlns:a16="http://schemas.microsoft.com/office/drawing/2014/main" id="{EA2BC013-7D14-46AC-BBA7-9E95D0624F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90998" y="2198572"/>
            <a:ext cx="1159293" cy="115929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ountain Dew Logo transparent PNG - StickPNG">
            <a:extLst>
              <a:ext uri="{FF2B5EF4-FFF2-40B4-BE49-F238E27FC236}">
                <a16:creationId xmlns:a16="http://schemas.microsoft.com/office/drawing/2014/main" id="{3A186CD1-6524-47DC-AA1F-9B80C090BF0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5999" y="2326208"/>
            <a:ext cx="1276584" cy="9196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ETrade Review - Competitive Pricing And Robust Service">
            <a:extLst>
              <a:ext uri="{FF2B5EF4-FFF2-40B4-BE49-F238E27FC236}">
                <a16:creationId xmlns:a16="http://schemas.microsoft.com/office/drawing/2014/main" id="{34A2BBEF-7C62-4160-A4D6-E1C27C08A10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2793" b="13974"/>
          <a:stretch/>
        </p:blipFill>
        <p:spPr bwMode="auto">
          <a:xfrm>
            <a:off x="1739056" y="3876115"/>
            <a:ext cx="1263176" cy="92504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Logo, company name&#10;&#10;Description automatically generated">
            <a:extLst>
              <a:ext uri="{FF2B5EF4-FFF2-40B4-BE49-F238E27FC236}">
                <a16:creationId xmlns:a16="http://schemas.microsoft.com/office/drawing/2014/main" id="{40590B03-3E49-47C1-BCCB-A0042139F3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70144" y="3998590"/>
            <a:ext cx="1215104" cy="619129"/>
          </a:xfrm>
          <a:prstGeom prst="rect">
            <a:avLst/>
          </a:prstGeom>
        </p:spPr>
      </p:pic>
      <p:pic>
        <p:nvPicPr>
          <p:cNvPr id="1026" name="Picture 2" descr="NEW MOM FREEBIE &gt;&gt;&gt;&gt;&gt; Huggies Diapers Kit | Freebie Depot">
            <a:extLst>
              <a:ext uri="{FF2B5EF4-FFF2-40B4-BE49-F238E27FC236}">
                <a16:creationId xmlns:a16="http://schemas.microsoft.com/office/drawing/2014/main" id="{59C12210-B153-4DB8-8E19-3EADD7302B7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4365" b="12369"/>
          <a:stretch/>
        </p:blipFill>
        <p:spPr bwMode="auto">
          <a:xfrm>
            <a:off x="355999" y="8332292"/>
            <a:ext cx="1318041" cy="96568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Chipotle Mexican Grill Logo PNG Transparent &amp; SVG Vector - Freebie Supply">
            <a:extLst>
              <a:ext uri="{FF2B5EF4-FFF2-40B4-BE49-F238E27FC236}">
                <a16:creationId xmlns:a16="http://schemas.microsoft.com/office/drawing/2014/main" id="{3F255AD0-C2A2-4FDA-AF30-510D5CEAA7E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40441" y="3747154"/>
            <a:ext cx="1112237" cy="11122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The Next Generation Marketplace App | by IGNITION Staff | IGNITION INT. |  Medium">
            <a:extLst>
              <a:ext uri="{FF2B5EF4-FFF2-40B4-BE49-F238E27FC236}">
                <a16:creationId xmlns:a16="http://schemas.microsoft.com/office/drawing/2014/main" id="{A2C826ED-2417-4F8C-A1C0-0975F1497E05}"/>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457265" y="6604483"/>
            <a:ext cx="1362816" cy="1362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DoorDash Data Breach Exposes Nearly 5 Million Accounts - Compsmag">
            <a:extLst>
              <a:ext uri="{FF2B5EF4-FFF2-40B4-BE49-F238E27FC236}">
                <a16:creationId xmlns:a16="http://schemas.microsoft.com/office/drawing/2014/main" id="{B23A5AFD-A07B-441A-9BE5-69D49C62AC26}"/>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676482" y="5185462"/>
            <a:ext cx="1347234" cy="12913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heetos Logo - LogoDix">
            <a:extLst>
              <a:ext uri="{FF2B5EF4-FFF2-40B4-BE49-F238E27FC236}">
                <a16:creationId xmlns:a16="http://schemas.microsoft.com/office/drawing/2014/main" id="{E712583B-9AB8-47B8-AE85-84CB9501CF5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772576" y="6733446"/>
            <a:ext cx="1244207" cy="1244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Vroom Reports Third Quarter 2020 Results - America Online News">
            <a:extLst>
              <a:ext uri="{FF2B5EF4-FFF2-40B4-BE49-F238E27FC236}">
                <a16:creationId xmlns:a16="http://schemas.microsoft.com/office/drawing/2014/main" id="{20517276-DD71-4A84-A535-73E43618E14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80963" y="6988289"/>
            <a:ext cx="1211979" cy="6333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Media Assets - ScottsMiracle-Gro: Gardening resources, advice and tips.">
            <a:extLst>
              <a:ext uri="{FF2B5EF4-FFF2-40B4-BE49-F238E27FC236}">
                <a16:creationId xmlns:a16="http://schemas.microsoft.com/office/drawing/2014/main" id="{4BAF1CB0-504F-4BDC-84B0-C0EFF7C347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38329" y="5132866"/>
            <a:ext cx="1535767" cy="153576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emove background from 5 images,white,transparent,png by Logokiller">
            <a:extLst>
              <a:ext uri="{FF2B5EF4-FFF2-40B4-BE49-F238E27FC236}">
                <a16:creationId xmlns:a16="http://schemas.microsoft.com/office/drawing/2014/main" id="{AAC32E91-F84A-4307-A877-C7BD419013A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819702"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8" descr="Tide Logo transparent PNG - StickPNG">
            <a:extLst>
              <a:ext uri="{FF2B5EF4-FFF2-40B4-BE49-F238E27FC236}">
                <a16:creationId xmlns:a16="http://schemas.microsoft.com/office/drawing/2014/main" id="{8FA50875-6BE1-4A1A-AF58-5DE64D3468AA}"/>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5975918" y="8158102"/>
            <a:ext cx="1184505" cy="118450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Super Bowl LV - Wikipedia">
            <a:extLst>
              <a:ext uri="{FF2B5EF4-FFF2-40B4-BE49-F238E27FC236}">
                <a16:creationId xmlns:a16="http://schemas.microsoft.com/office/drawing/2014/main" id="{F501B6B7-766A-4978-88F6-9401E812022F}"/>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90821" y="5352509"/>
            <a:ext cx="1199271" cy="9519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6">
            <a:extLst>
              <a:ext uri="{FF2B5EF4-FFF2-40B4-BE49-F238E27FC236}">
                <a16:creationId xmlns:a16="http://schemas.microsoft.com/office/drawing/2014/main" id="{3787F872-9425-40A9-887F-BBF79DC60E7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017423" y="221453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a:extLst>
              <a:ext uri="{FF2B5EF4-FFF2-40B4-BE49-F238E27FC236}">
                <a16:creationId xmlns:a16="http://schemas.microsoft.com/office/drawing/2014/main" id="{42DB717B-8A09-4F7A-A7CE-D98BFE5306B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975918" y="6762366"/>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0">
            <a:extLst>
              <a:ext uri="{FF2B5EF4-FFF2-40B4-BE49-F238E27FC236}">
                <a16:creationId xmlns:a16="http://schemas.microsoft.com/office/drawing/2014/main" id="{6604FA2C-B41D-4DEC-B545-A9B739EECA4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600277" y="221453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4">
            <a:extLst>
              <a:ext uri="{FF2B5EF4-FFF2-40B4-BE49-F238E27FC236}">
                <a16:creationId xmlns:a16="http://schemas.microsoft.com/office/drawing/2014/main" id="{86FAF321-54CC-449E-86E4-2182E4AFF16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204300"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a:extLst>
              <a:ext uri="{FF2B5EF4-FFF2-40B4-BE49-F238E27FC236}">
                <a16:creationId xmlns:a16="http://schemas.microsoft.com/office/drawing/2014/main" id="{34E96F6F-7AC3-4F2E-9AC5-4B314ECCE6E9}"/>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588898" y="8159334"/>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8">
            <a:extLst>
              <a:ext uri="{FF2B5EF4-FFF2-40B4-BE49-F238E27FC236}">
                <a16:creationId xmlns:a16="http://schemas.microsoft.com/office/drawing/2014/main" id="{9C11D31A-1853-47F4-A60A-14C2FBF4BF4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204497" y="3747154"/>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0760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463" y="192505"/>
            <a:ext cx="7202905" cy="9448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288757" y="352926"/>
          <a:ext cx="6962275" cy="9031706"/>
        </p:xfrm>
        <a:graphic>
          <a:graphicData uri="http://schemas.openxmlformats.org/drawingml/2006/table">
            <a:tbl>
              <a:tblPr firstRow="1" bandRow="1">
                <a:tableStyleId>{5C22544A-7EE6-4342-B048-85BDC9FD1C3A}</a:tableStyleId>
              </a:tblPr>
              <a:tblGrid>
                <a:gridCol w="1392455">
                  <a:extLst>
                    <a:ext uri="{9D8B030D-6E8A-4147-A177-3AD203B41FA5}">
                      <a16:colId xmlns:a16="http://schemas.microsoft.com/office/drawing/2014/main" val="20000"/>
                    </a:ext>
                  </a:extLst>
                </a:gridCol>
                <a:gridCol w="1392455">
                  <a:extLst>
                    <a:ext uri="{9D8B030D-6E8A-4147-A177-3AD203B41FA5}">
                      <a16:colId xmlns:a16="http://schemas.microsoft.com/office/drawing/2014/main" val="20001"/>
                    </a:ext>
                  </a:extLst>
                </a:gridCol>
                <a:gridCol w="1392455">
                  <a:extLst>
                    <a:ext uri="{9D8B030D-6E8A-4147-A177-3AD203B41FA5}">
                      <a16:colId xmlns:a16="http://schemas.microsoft.com/office/drawing/2014/main" val="20002"/>
                    </a:ext>
                  </a:extLst>
                </a:gridCol>
                <a:gridCol w="1392455">
                  <a:extLst>
                    <a:ext uri="{9D8B030D-6E8A-4147-A177-3AD203B41FA5}">
                      <a16:colId xmlns:a16="http://schemas.microsoft.com/office/drawing/2014/main" val="20003"/>
                    </a:ext>
                  </a:extLst>
                </a:gridCol>
                <a:gridCol w="1392455">
                  <a:extLst>
                    <a:ext uri="{9D8B030D-6E8A-4147-A177-3AD203B41FA5}">
                      <a16:colId xmlns:a16="http://schemas.microsoft.com/office/drawing/2014/main" val="20004"/>
                    </a:ext>
                  </a:extLst>
                </a:gridCol>
              </a:tblGrid>
              <a:tr h="1657619">
                <a:tc>
                  <a:txBody>
                    <a:bodyPr/>
                    <a:lstStyle/>
                    <a:p>
                      <a:pPr algn="ctr"/>
                      <a:r>
                        <a:rPr lang="en-US" sz="8800" dirty="0"/>
                        <a:t>S</a:t>
                      </a:r>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U</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P</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E</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R</a:t>
                      </a:r>
                    </a:p>
                    <a:p>
                      <a:endParaRPr lang="en-US" dirty="0"/>
                    </a:p>
                  </a:txBody>
                  <a:tcPr/>
                </a:tc>
                <a:extLst>
                  <a:ext uri="{0D108BD9-81ED-4DB2-BD59-A6C34878D82A}">
                    <a16:rowId xmlns:a16="http://schemas.microsoft.com/office/drawing/2014/main" val="10000"/>
                  </a:ext>
                </a:extLst>
              </a:tr>
              <a:tr h="152313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1523138">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1553601">
                <a:tc>
                  <a:txBody>
                    <a:bodyPr/>
                    <a:lstStyle/>
                    <a:p>
                      <a:endParaRPr lang="en-US"/>
                    </a:p>
                  </a:txBody>
                  <a:tcPr/>
                </a:tc>
                <a:tc>
                  <a:txBody>
                    <a:bodyPr/>
                    <a:lstStyle/>
                    <a:p>
                      <a:endParaRPr lang="en-US"/>
                    </a:p>
                  </a:txBody>
                  <a:tcPr/>
                </a:tc>
                <a:tc>
                  <a:txBody>
                    <a:bodyPr/>
                    <a:lstStyle/>
                    <a:p>
                      <a:pPr algn="ctr"/>
                      <a:r>
                        <a:rPr lang="en-US" sz="1600" b="1" dirty="0"/>
                        <a:t>* FREE *</a:t>
                      </a:r>
                    </a:p>
                    <a:p>
                      <a:pPr algn="ctr"/>
                      <a:endParaRPr lang="en-US" sz="1600" b="1" dirty="0"/>
                    </a:p>
                    <a:p>
                      <a:pPr algn="ctr"/>
                      <a:endParaRPr lang="en-US" sz="1600" b="1" dirty="0"/>
                    </a:p>
                    <a:p>
                      <a:pPr algn="ctr"/>
                      <a:endParaRPr lang="en-US" sz="1600" b="1" dirty="0"/>
                    </a:p>
                    <a:p>
                      <a:pPr algn="ctr"/>
                      <a:endParaRPr lang="en-US" sz="1600" b="1" dirty="0"/>
                    </a:p>
                    <a:p>
                      <a:pPr marL="0" marR="0" indent="0" algn="ctr" defTabSz="753466" rtl="0" eaLnBrk="1" fontAlgn="auto" latinLnBrk="0" hangingPunct="1">
                        <a:lnSpc>
                          <a:spcPct val="100000"/>
                        </a:lnSpc>
                        <a:spcBef>
                          <a:spcPts val="0"/>
                        </a:spcBef>
                        <a:spcAft>
                          <a:spcPts val="0"/>
                        </a:spcAft>
                        <a:buClrTx/>
                        <a:buSzTx/>
                        <a:buFontTx/>
                        <a:buNone/>
                        <a:tabLst/>
                        <a:defRPr/>
                      </a:pPr>
                      <a:r>
                        <a:rPr lang="en-US" sz="1600" b="1" dirty="0"/>
                        <a:t>* FREE *</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1406294">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1366099">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pic>
        <p:nvPicPr>
          <p:cNvPr id="1064" name="Picture 40" descr="http://www.fritolay.com/images/default-source/Logos/doritos-logo.png?sfvrs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7892" y="2170312"/>
            <a:ext cx="1324664" cy="11273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8895" y="6722609"/>
            <a:ext cx="1264937" cy="1082744"/>
          </a:xfrm>
          <a:prstGeom prst="rect">
            <a:avLst/>
          </a:prstGeom>
        </p:spPr>
      </p:pic>
      <p:pic>
        <p:nvPicPr>
          <p:cNvPr id="1114" name="Picture 90" descr="https://encrypted-tbn0.gstatic.com/images?q=tbn:ANd9GcSkkeLCDkzXrSH-gnl53JZwbAU1TowFV_rcGWy2mYlMxOqNQw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8417" y="5203697"/>
            <a:ext cx="1226656" cy="1221205"/>
          </a:xfrm>
          <a:prstGeom prst="rect">
            <a:avLst/>
          </a:prstGeom>
          <a:noFill/>
          <a:extLst>
            <a:ext uri="{909E8E84-426E-40DD-AFC4-6F175D3DCCD1}">
              <a14:hiddenFill xmlns:a14="http://schemas.microsoft.com/office/drawing/2010/main">
                <a:solidFill>
                  <a:srgbClr val="FFFFFF"/>
                </a:solidFill>
              </a14:hiddenFill>
            </a:ext>
          </a:extLst>
        </p:spPr>
      </p:pic>
      <p:pic>
        <p:nvPicPr>
          <p:cNvPr id="1120" name="Picture 96" descr="https://encrypted-tbn3.gstatic.com/images?q=tbn:ANd9GcQHgKFGM4qQB-R3YBp2q5zV_epDCazirQFS508IR_kZNB__-J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214" y="5532120"/>
            <a:ext cx="1189974" cy="682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ingles - Wikipedia">
            <a:extLst>
              <a:ext uri="{FF2B5EF4-FFF2-40B4-BE49-F238E27FC236}">
                <a16:creationId xmlns:a16="http://schemas.microsoft.com/office/drawing/2014/main" id="{EEB42CC9-6FE7-450C-A189-3C3592C759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6225" y="3606415"/>
            <a:ext cx="978978" cy="13560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M Rolls Out New Logo For Electric Vehicle Push">
            <a:extLst>
              <a:ext uri="{FF2B5EF4-FFF2-40B4-BE49-F238E27FC236}">
                <a16:creationId xmlns:a16="http://schemas.microsoft.com/office/drawing/2014/main" id="{EA2BC013-7D14-46AC-BBA7-9E95D0624F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83897" y="5293748"/>
            <a:ext cx="1159293" cy="115929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ountain Dew Logo transparent PNG - StickPNG">
            <a:extLst>
              <a:ext uri="{FF2B5EF4-FFF2-40B4-BE49-F238E27FC236}">
                <a16:creationId xmlns:a16="http://schemas.microsoft.com/office/drawing/2014/main" id="{3A186CD1-6524-47DC-AA1F-9B80C090BF0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23453" y="2326208"/>
            <a:ext cx="1276584" cy="9196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ETrade Review - Competitive Pricing And Robust Service">
            <a:extLst>
              <a:ext uri="{FF2B5EF4-FFF2-40B4-BE49-F238E27FC236}">
                <a16:creationId xmlns:a16="http://schemas.microsoft.com/office/drawing/2014/main" id="{34A2BBEF-7C62-4160-A4D6-E1C27C08A10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2793" b="13974"/>
          <a:stretch/>
        </p:blipFill>
        <p:spPr bwMode="auto">
          <a:xfrm>
            <a:off x="3144490" y="2320808"/>
            <a:ext cx="1263176" cy="92504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Logo, company name&#10;&#10;Description automatically generated">
            <a:extLst>
              <a:ext uri="{FF2B5EF4-FFF2-40B4-BE49-F238E27FC236}">
                <a16:creationId xmlns:a16="http://schemas.microsoft.com/office/drawing/2014/main" id="{40590B03-3E49-47C1-BCCB-A0042139F3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70144" y="3998590"/>
            <a:ext cx="1215104" cy="619129"/>
          </a:xfrm>
          <a:prstGeom prst="rect">
            <a:avLst/>
          </a:prstGeom>
        </p:spPr>
      </p:pic>
      <p:pic>
        <p:nvPicPr>
          <p:cNvPr id="1026" name="Picture 2" descr="NEW MOM FREEBIE &gt;&gt;&gt;&gt;&gt; Huggies Diapers Kit | Freebie Depot">
            <a:extLst>
              <a:ext uri="{FF2B5EF4-FFF2-40B4-BE49-F238E27FC236}">
                <a16:creationId xmlns:a16="http://schemas.microsoft.com/office/drawing/2014/main" id="{59C12210-B153-4DB8-8E19-3EADD7302B7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4365" b="12369"/>
          <a:stretch/>
        </p:blipFill>
        <p:spPr bwMode="auto">
          <a:xfrm>
            <a:off x="5923453" y="8332292"/>
            <a:ext cx="1318041" cy="96568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Chipotle Mexican Grill Logo PNG Transparent &amp; SVG Vector - Freebie Supply">
            <a:extLst>
              <a:ext uri="{FF2B5EF4-FFF2-40B4-BE49-F238E27FC236}">
                <a16:creationId xmlns:a16="http://schemas.microsoft.com/office/drawing/2014/main" id="{3F255AD0-C2A2-4FDA-AF30-510D5CEAA7E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07895" y="3747154"/>
            <a:ext cx="1112237" cy="11122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The Next Generation Marketplace App | by IGNITION Staff | IGNITION INT. |  Medium">
            <a:extLst>
              <a:ext uri="{FF2B5EF4-FFF2-40B4-BE49-F238E27FC236}">
                <a16:creationId xmlns:a16="http://schemas.microsoft.com/office/drawing/2014/main" id="{A2C826ED-2417-4F8C-A1C0-0975F1497E05}"/>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457265" y="6604483"/>
            <a:ext cx="1362816" cy="1362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DoorDash Data Breach Exposes Nearly 5 Million Accounts - Compsmag">
            <a:extLst>
              <a:ext uri="{FF2B5EF4-FFF2-40B4-BE49-F238E27FC236}">
                <a16:creationId xmlns:a16="http://schemas.microsoft.com/office/drawing/2014/main" id="{B23A5AFD-A07B-441A-9BE5-69D49C62AC26}"/>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081916" y="3630155"/>
            <a:ext cx="1347234" cy="12913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heetos Logo - LogoDix">
            <a:extLst>
              <a:ext uri="{FF2B5EF4-FFF2-40B4-BE49-F238E27FC236}">
                <a16:creationId xmlns:a16="http://schemas.microsoft.com/office/drawing/2014/main" id="{E712583B-9AB8-47B8-AE85-84CB9501CF5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145033" y="6722609"/>
            <a:ext cx="1244207" cy="1244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Vroom Reports Third Quarter 2020 Results - America Online News">
            <a:extLst>
              <a:ext uri="{FF2B5EF4-FFF2-40B4-BE49-F238E27FC236}">
                <a16:creationId xmlns:a16="http://schemas.microsoft.com/office/drawing/2014/main" id="{20517276-DD71-4A84-A535-73E43618E14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948417" y="6988289"/>
            <a:ext cx="1211979" cy="6333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Media Assets - ScottsMiracle-Gro: Gardening resources, advice and tips.">
            <a:extLst>
              <a:ext uri="{FF2B5EF4-FFF2-40B4-BE49-F238E27FC236}">
                <a16:creationId xmlns:a16="http://schemas.microsoft.com/office/drawing/2014/main" id="{4BAF1CB0-504F-4BDC-84B0-C0EFF7C347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38329" y="5132866"/>
            <a:ext cx="1535767" cy="153576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emove background from 5 images,white,transparent,png by Logokiller">
            <a:extLst>
              <a:ext uri="{FF2B5EF4-FFF2-40B4-BE49-F238E27FC236}">
                <a16:creationId xmlns:a16="http://schemas.microsoft.com/office/drawing/2014/main" id="{AAC32E91-F84A-4307-A877-C7BD419013A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192159" y="8144143"/>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8" descr="Tide Logo transparent PNG - StickPNG">
            <a:extLst>
              <a:ext uri="{FF2B5EF4-FFF2-40B4-BE49-F238E27FC236}">
                <a16:creationId xmlns:a16="http://schemas.microsoft.com/office/drawing/2014/main" id="{8FA50875-6BE1-4A1A-AF58-5DE64D3468AA}"/>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74214" y="8129182"/>
            <a:ext cx="1184505" cy="118450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Super Bowl LV - Wikipedia">
            <a:extLst>
              <a:ext uri="{FF2B5EF4-FFF2-40B4-BE49-F238E27FC236}">
                <a16:creationId xmlns:a16="http://schemas.microsoft.com/office/drawing/2014/main" id="{F501B6B7-766A-4978-88F6-9401E812022F}"/>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90821" y="5352509"/>
            <a:ext cx="1199271" cy="9519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6">
            <a:extLst>
              <a:ext uri="{FF2B5EF4-FFF2-40B4-BE49-F238E27FC236}">
                <a16:creationId xmlns:a16="http://schemas.microsoft.com/office/drawing/2014/main" id="{3787F872-9425-40A9-887F-BBF79DC60E7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15719" y="218561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a:extLst>
              <a:ext uri="{FF2B5EF4-FFF2-40B4-BE49-F238E27FC236}">
                <a16:creationId xmlns:a16="http://schemas.microsoft.com/office/drawing/2014/main" id="{42DB717B-8A09-4F7A-A7CE-D98BFE5306B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4214" y="6733446"/>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0">
            <a:extLst>
              <a:ext uri="{FF2B5EF4-FFF2-40B4-BE49-F238E27FC236}">
                <a16:creationId xmlns:a16="http://schemas.microsoft.com/office/drawing/2014/main" id="{6604FA2C-B41D-4DEC-B545-A9B739EECA4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600277" y="221453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4">
            <a:extLst>
              <a:ext uri="{FF2B5EF4-FFF2-40B4-BE49-F238E27FC236}">
                <a16:creationId xmlns:a16="http://schemas.microsoft.com/office/drawing/2014/main" id="{86FAF321-54CC-449E-86E4-2182E4AFF16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808527" y="811076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a:extLst>
              <a:ext uri="{FF2B5EF4-FFF2-40B4-BE49-F238E27FC236}">
                <a16:creationId xmlns:a16="http://schemas.microsoft.com/office/drawing/2014/main" id="{34E96F6F-7AC3-4F2E-9AC5-4B314ECCE6E9}"/>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588898" y="8159334"/>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8">
            <a:extLst>
              <a:ext uri="{FF2B5EF4-FFF2-40B4-BE49-F238E27FC236}">
                <a16:creationId xmlns:a16="http://schemas.microsoft.com/office/drawing/2014/main" id="{9C11D31A-1853-47F4-A60A-14C2FBF4BF4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808724" y="3702935"/>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2000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463" y="192505"/>
            <a:ext cx="7202905" cy="9448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288757" y="352926"/>
          <a:ext cx="6962275" cy="9031706"/>
        </p:xfrm>
        <a:graphic>
          <a:graphicData uri="http://schemas.openxmlformats.org/drawingml/2006/table">
            <a:tbl>
              <a:tblPr firstRow="1" bandRow="1">
                <a:tableStyleId>{5C22544A-7EE6-4342-B048-85BDC9FD1C3A}</a:tableStyleId>
              </a:tblPr>
              <a:tblGrid>
                <a:gridCol w="1392455">
                  <a:extLst>
                    <a:ext uri="{9D8B030D-6E8A-4147-A177-3AD203B41FA5}">
                      <a16:colId xmlns:a16="http://schemas.microsoft.com/office/drawing/2014/main" val="20000"/>
                    </a:ext>
                  </a:extLst>
                </a:gridCol>
                <a:gridCol w="1392455">
                  <a:extLst>
                    <a:ext uri="{9D8B030D-6E8A-4147-A177-3AD203B41FA5}">
                      <a16:colId xmlns:a16="http://schemas.microsoft.com/office/drawing/2014/main" val="20001"/>
                    </a:ext>
                  </a:extLst>
                </a:gridCol>
                <a:gridCol w="1392455">
                  <a:extLst>
                    <a:ext uri="{9D8B030D-6E8A-4147-A177-3AD203B41FA5}">
                      <a16:colId xmlns:a16="http://schemas.microsoft.com/office/drawing/2014/main" val="20002"/>
                    </a:ext>
                  </a:extLst>
                </a:gridCol>
                <a:gridCol w="1392455">
                  <a:extLst>
                    <a:ext uri="{9D8B030D-6E8A-4147-A177-3AD203B41FA5}">
                      <a16:colId xmlns:a16="http://schemas.microsoft.com/office/drawing/2014/main" val="20003"/>
                    </a:ext>
                  </a:extLst>
                </a:gridCol>
                <a:gridCol w="1392455">
                  <a:extLst>
                    <a:ext uri="{9D8B030D-6E8A-4147-A177-3AD203B41FA5}">
                      <a16:colId xmlns:a16="http://schemas.microsoft.com/office/drawing/2014/main" val="20004"/>
                    </a:ext>
                  </a:extLst>
                </a:gridCol>
              </a:tblGrid>
              <a:tr h="1657619">
                <a:tc>
                  <a:txBody>
                    <a:bodyPr/>
                    <a:lstStyle/>
                    <a:p>
                      <a:pPr algn="ctr"/>
                      <a:r>
                        <a:rPr lang="en-US" sz="8800" dirty="0"/>
                        <a:t>S</a:t>
                      </a:r>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U</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P</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E</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R</a:t>
                      </a:r>
                    </a:p>
                    <a:p>
                      <a:endParaRPr lang="en-US" dirty="0"/>
                    </a:p>
                  </a:txBody>
                  <a:tcPr/>
                </a:tc>
                <a:extLst>
                  <a:ext uri="{0D108BD9-81ED-4DB2-BD59-A6C34878D82A}">
                    <a16:rowId xmlns:a16="http://schemas.microsoft.com/office/drawing/2014/main" val="10000"/>
                  </a:ext>
                </a:extLst>
              </a:tr>
              <a:tr h="152313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1523138">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1553601">
                <a:tc>
                  <a:txBody>
                    <a:bodyPr/>
                    <a:lstStyle/>
                    <a:p>
                      <a:endParaRPr lang="en-US"/>
                    </a:p>
                  </a:txBody>
                  <a:tcPr/>
                </a:tc>
                <a:tc>
                  <a:txBody>
                    <a:bodyPr/>
                    <a:lstStyle/>
                    <a:p>
                      <a:endParaRPr lang="en-US"/>
                    </a:p>
                  </a:txBody>
                  <a:tcPr/>
                </a:tc>
                <a:tc>
                  <a:txBody>
                    <a:bodyPr/>
                    <a:lstStyle/>
                    <a:p>
                      <a:pPr algn="ctr"/>
                      <a:r>
                        <a:rPr lang="en-US" sz="1600" b="1" dirty="0"/>
                        <a:t>* FREE *</a:t>
                      </a:r>
                    </a:p>
                    <a:p>
                      <a:pPr algn="ctr"/>
                      <a:endParaRPr lang="en-US" sz="1600" b="1" dirty="0"/>
                    </a:p>
                    <a:p>
                      <a:pPr algn="ctr"/>
                      <a:endParaRPr lang="en-US" sz="1600" b="1" dirty="0"/>
                    </a:p>
                    <a:p>
                      <a:pPr algn="ctr"/>
                      <a:endParaRPr lang="en-US" sz="1600" b="1" dirty="0"/>
                    </a:p>
                    <a:p>
                      <a:pPr algn="ctr"/>
                      <a:endParaRPr lang="en-US" sz="1600" b="1" dirty="0"/>
                    </a:p>
                    <a:p>
                      <a:pPr marL="0" marR="0" indent="0" algn="ctr" defTabSz="753466" rtl="0" eaLnBrk="1" fontAlgn="auto" latinLnBrk="0" hangingPunct="1">
                        <a:lnSpc>
                          <a:spcPct val="100000"/>
                        </a:lnSpc>
                        <a:spcBef>
                          <a:spcPts val="0"/>
                        </a:spcBef>
                        <a:spcAft>
                          <a:spcPts val="0"/>
                        </a:spcAft>
                        <a:buClrTx/>
                        <a:buSzTx/>
                        <a:buFontTx/>
                        <a:buNone/>
                        <a:tabLst/>
                        <a:defRPr/>
                      </a:pPr>
                      <a:r>
                        <a:rPr lang="en-US" sz="1600" b="1" dirty="0"/>
                        <a:t>* FREE *</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1406294">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136609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pic>
        <p:nvPicPr>
          <p:cNvPr id="1064" name="Picture 40" descr="http://www.fritolay.com/images/default-source/Logos/doritos-logo.png?sfvrs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3665" y="2214531"/>
            <a:ext cx="1324664" cy="11273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4668" y="6766828"/>
            <a:ext cx="1264937" cy="1082744"/>
          </a:xfrm>
          <a:prstGeom prst="rect">
            <a:avLst/>
          </a:prstGeom>
        </p:spPr>
      </p:pic>
      <p:pic>
        <p:nvPicPr>
          <p:cNvPr id="1114" name="Picture 90" descr="https://encrypted-tbn0.gstatic.com/images?q=tbn:ANd9GcSkkeLCDkzXrSH-gnl53JZwbAU1TowFV_rcGWy2mYlMxOqNQw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3381" y="8094798"/>
            <a:ext cx="1226656" cy="1221205"/>
          </a:xfrm>
          <a:prstGeom prst="rect">
            <a:avLst/>
          </a:prstGeom>
          <a:noFill/>
          <a:extLst>
            <a:ext uri="{909E8E84-426E-40DD-AFC4-6F175D3DCCD1}">
              <a14:hiddenFill xmlns:a14="http://schemas.microsoft.com/office/drawing/2010/main">
                <a:solidFill>
                  <a:srgbClr val="FFFFFF"/>
                </a:solidFill>
              </a14:hiddenFill>
            </a:ext>
          </a:extLst>
        </p:spPr>
      </p:pic>
      <p:pic>
        <p:nvPicPr>
          <p:cNvPr id="1120" name="Picture 96" descr="https://encrypted-tbn3.gstatic.com/images?q=tbn:ANd9GcQHgKFGM4qQB-R3YBp2q5zV_epDCazirQFS508IR_kZNB__-J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178" y="8423221"/>
            <a:ext cx="1189974" cy="682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ingles - Wikipedia">
            <a:extLst>
              <a:ext uri="{FF2B5EF4-FFF2-40B4-BE49-F238E27FC236}">
                <a16:creationId xmlns:a16="http://schemas.microsoft.com/office/drawing/2014/main" id="{EEB42CC9-6FE7-450C-A189-3C3592C759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6225" y="3606415"/>
            <a:ext cx="978978" cy="13560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M Rolls Out New Logo For Electric Vehicle Push">
            <a:extLst>
              <a:ext uri="{FF2B5EF4-FFF2-40B4-BE49-F238E27FC236}">
                <a16:creationId xmlns:a16="http://schemas.microsoft.com/office/drawing/2014/main" id="{EA2BC013-7D14-46AC-BBA7-9E95D0624F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90998" y="2198572"/>
            <a:ext cx="1159293" cy="115929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ountain Dew Logo transparent PNG - StickPNG">
            <a:extLst>
              <a:ext uri="{FF2B5EF4-FFF2-40B4-BE49-F238E27FC236}">
                <a16:creationId xmlns:a16="http://schemas.microsoft.com/office/drawing/2014/main" id="{3A186CD1-6524-47DC-AA1F-9B80C090BF0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23453" y="2326208"/>
            <a:ext cx="1276584" cy="9196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ETrade Review - Competitive Pricing And Robust Service">
            <a:extLst>
              <a:ext uri="{FF2B5EF4-FFF2-40B4-BE49-F238E27FC236}">
                <a16:creationId xmlns:a16="http://schemas.microsoft.com/office/drawing/2014/main" id="{34A2BBEF-7C62-4160-A4D6-E1C27C08A10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2793" b="13974"/>
          <a:stretch/>
        </p:blipFill>
        <p:spPr bwMode="auto">
          <a:xfrm>
            <a:off x="1739056" y="3876115"/>
            <a:ext cx="1263176" cy="92504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Logo, company name&#10;&#10;Description automatically generated">
            <a:extLst>
              <a:ext uri="{FF2B5EF4-FFF2-40B4-BE49-F238E27FC236}">
                <a16:creationId xmlns:a16="http://schemas.microsoft.com/office/drawing/2014/main" id="{40590B03-3E49-47C1-BCCB-A0042139F3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70144" y="3998590"/>
            <a:ext cx="1215104" cy="619129"/>
          </a:xfrm>
          <a:prstGeom prst="rect">
            <a:avLst/>
          </a:prstGeom>
        </p:spPr>
      </p:pic>
      <p:pic>
        <p:nvPicPr>
          <p:cNvPr id="1026" name="Picture 2" descr="NEW MOM FREEBIE &gt;&gt;&gt;&gt;&gt; Huggies Diapers Kit | Freebie Depot">
            <a:extLst>
              <a:ext uri="{FF2B5EF4-FFF2-40B4-BE49-F238E27FC236}">
                <a16:creationId xmlns:a16="http://schemas.microsoft.com/office/drawing/2014/main" id="{59C12210-B153-4DB8-8E19-3EADD7302B7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4365" b="12369"/>
          <a:stretch/>
        </p:blipFill>
        <p:spPr bwMode="auto">
          <a:xfrm>
            <a:off x="328198" y="5387654"/>
            <a:ext cx="1318041" cy="96568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Chipotle Mexican Grill Logo PNG Transparent &amp; SVG Vector - Freebie Supply">
            <a:extLst>
              <a:ext uri="{FF2B5EF4-FFF2-40B4-BE49-F238E27FC236}">
                <a16:creationId xmlns:a16="http://schemas.microsoft.com/office/drawing/2014/main" id="{3F255AD0-C2A2-4FDA-AF30-510D5CEAA7E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07895" y="3747154"/>
            <a:ext cx="1112237" cy="11122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The Next Generation Marketplace App | by IGNITION Staff | IGNITION INT. |  Medium">
            <a:extLst>
              <a:ext uri="{FF2B5EF4-FFF2-40B4-BE49-F238E27FC236}">
                <a16:creationId xmlns:a16="http://schemas.microsoft.com/office/drawing/2014/main" id="{A2C826ED-2417-4F8C-A1C0-0975F1497E05}"/>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457265" y="6604483"/>
            <a:ext cx="1362816" cy="1362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DoorDash Data Breach Exposes Nearly 5 Million Accounts - Compsmag">
            <a:extLst>
              <a:ext uri="{FF2B5EF4-FFF2-40B4-BE49-F238E27FC236}">
                <a16:creationId xmlns:a16="http://schemas.microsoft.com/office/drawing/2014/main" id="{B23A5AFD-A07B-441A-9BE5-69D49C62AC26}"/>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01446" y="8076563"/>
            <a:ext cx="1347234" cy="12913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heetos Logo - LogoDix">
            <a:extLst>
              <a:ext uri="{FF2B5EF4-FFF2-40B4-BE49-F238E27FC236}">
                <a16:creationId xmlns:a16="http://schemas.microsoft.com/office/drawing/2014/main" id="{E712583B-9AB8-47B8-AE85-84CB9501CF5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772576" y="6733446"/>
            <a:ext cx="1244207" cy="1244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Vroom Reports Third Quarter 2020 Results - America Online News">
            <a:extLst>
              <a:ext uri="{FF2B5EF4-FFF2-40B4-BE49-F238E27FC236}">
                <a16:creationId xmlns:a16="http://schemas.microsoft.com/office/drawing/2014/main" id="{20517276-DD71-4A84-A535-73E43618E14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948417" y="6988289"/>
            <a:ext cx="1211979" cy="6333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Media Assets - ScottsMiracle-Gro: Gardening resources, advice and tips.">
            <a:extLst>
              <a:ext uri="{FF2B5EF4-FFF2-40B4-BE49-F238E27FC236}">
                <a16:creationId xmlns:a16="http://schemas.microsoft.com/office/drawing/2014/main" id="{4BAF1CB0-504F-4BDC-84B0-C0EFF7C347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63293" y="8023967"/>
            <a:ext cx="1535767" cy="153576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emove background from 5 images,white,transparent,png by Logokiller">
            <a:extLst>
              <a:ext uri="{FF2B5EF4-FFF2-40B4-BE49-F238E27FC236}">
                <a16:creationId xmlns:a16="http://schemas.microsoft.com/office/drawing/2014/main" id="{AAC32E91-F84A-4307-A877-C7BD419013A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622432" y="5258778"/>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8" descr="Tide Logo transparent PNG - StickPNG">
            <a:extLst>
              <a:ext uri="{FF2B5EF4-FFF2-40B4-BE49-F238E27FC236}">
                <a16:creationId xmlns:a16="http://schemas.microsoft.com/office/drawing/2014/main" id="{8FA50875-6BE1-4A1A-AF58-5DE64D3468AA}"/>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5962153" y="5219136"/>
            <a:ext cx="1184505" cy="118450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Super Bowl LV - Wikipedia">
            <a:extLst>
              <a:ext uri="{FF2B5EF4-FFF2-40B4-BE49-F238E27FC236}">
                <a16:creationId xmlns:a16="http://schemas.microsoft.com/office/drawing/2014/main" id="{F501B6B7-766A-4978-88F6-9401E812022F}"/>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90821" y="5352509"/>
            <a:ext cx="1199271" cy="9519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6">
            <a:extLst>
              <a:ext uri="{FF2B5EF4-FFF2-40B4-BE49-F238E27FC236}">
                <a16:creationId xmlns:a16="http://schemas.microsoft.com/office/drawing/2014/main" id="{3787F872-9425-40A9-887F-BBF79DC60E7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15719" y="218561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a:extLst>
              <a:ext uri="{FF2B5EF4-FFF2-40B4-BE49-F238E27FC236}">
                <a16:creationId xmlns:a16="http://schemas.microsoft.com/office/drawing/2014/main" id="{42DB717B-8A09-4F7A-A7CE-D98BFE5306B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4214" y="6733446"/>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0">
            <a:extLst>
              <a:ext uri="{FF2B5EF4-FFF2-40B4-BE49-F238E27FC236}">
                <a16:creationId xmlns:a16="http://schemas.microsoft.com/office/drawing/2014/main" id="{6604FA2C-B41D-4DEC-B545-A9B739EECA4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600277" y="221453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4">
            <a:extLst>
              <a:ext uri="{FF2B5EF4-FFF2-40B4-BE49-F238E27FC236}">
                <a16:creationId xmlns:a16="http://schemas.microsoft.com/office/drawing/2014/main" id="{86FAF321-54CC-449E-86E4-2182E4AFF16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815481" y="5280036"/>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a:extLst>
              <a:ext uri="{FF2B5EF4-FFF2-40B4-BE49-F238E27FC236}">
                <a16:creationId xmlns:a16="http://schemas.microsoft.com/office/drawing/2014/main" id="{34E96F6F-7AC3-4F2E-9AC5-4B314ECCE6E9}"/>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179026" y="813965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8">
            <a:extLst>
              <a:ext uri="{FF2B5EF4-FFF2-40B4-BE49-F238E27FC236}">
                <a16:creationId xmlns:a16="http://schemas.microsoft.com/office/drawing/2014/main" id="{9C11D31A-1853-47F4-A60A-14C2FBF4BF4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204497" y="3747154"/>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720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463" y="192505"/>
            <a:ext cx="7202905" cy="9448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288757" y="352926"/>
          <a:ext cx="6962275" cy="9031706"/>
        </p:xfrm>
        <a:graphic>
          <a:graphicData uri="http://schemas.openxmlformats.org/drawingml/2006/table">
            <a:tbl>
              <a:tblPr firstRow="1" bandRow="1">
                <a:tableStyleId>{5C22544A-7EE6-4342-B048-85BDC9FD1C3A}</a:tableStyleId>
              </a:tblPr>
              <a:tblGrid>
                <a:gridCol w="1392455">
                  <a:extLst>
                    <a:ext uri="{9D8B030D-6E8A-4147-A177-3AD203B41FA5}">
                      <a16:colId xmlns:a16="http://schemas.microsoft.com/office/drawing/2014/main" val="20000"/>
                    </a:ext>
                  </a:extLst>
                </a:gridCol>
                <a:gridCol w="1392455">
                  <a:extLst>
                    <a:ext uri="{9D8B030D-6E8A-4147-A177-3AD203B41FA5}">
                      <a16:colId xmlns:a16="http://schemas.microsoft.com/office/drawing/2014/main" val="20001"/>
                    </a:ext>
                  </a:extLst>
                </a:gridCol>
                <a:gridCol w="1392455">
                  <a:extLst>
                    <a:ext uri="{9D8B030D-6E8A-4147-A177-3AD203B41FA5}">
                      <a16:colId xmlns:a16="http://schemas.microsoft.com/office/drawing/2014/main" val="20002"/>
                    </a:ext>
                  </a:extLst>
                </a:gridCol>
                <a:gridCol w="1392455">
                  <a:extLst>
                    <a:ext uri="{9D8B030D-6E8A-4147-A177-3AD203B41FA5}">
                      <a16:colId xmlns:a16="http://schemas.microsoft.com/office/drawing/2014/main" val="20003"/>
                    </a:ext>
                  </a:extLst>
                </a:gridCol>
                <a:gridCol w="1392455">
                  <a:extLst>
                    <a:ext uri="{9D8B030D-6E8A-4147-A177-3AD203B41FA5}">
                      <a16:colId xmlns:a16="http://schemas.microsoft.com/office/drawing/2014/main" val="20004"/>
                    </a:ext>
                  </a:extLst>
                </a:gridCol>
              </a:tblGrid>
              <a:tr h="1657619">
                <a:tc>
                  <a:txBody>
                    <a:bodyPr/>
                    <a:lstStyle/>
                    <a:p>
                      <a:pPr algn="ctr"/>
                      <a:r>
                        <a:rPr lang="en-US" sz="8800" dirty="0"/>
                        <a:t>S</a:t>
                      </a:r>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U</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P</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E</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R</a:t>
                      </a:r>
                    </a:p>
                    <a:p>
                      <a:endParaRPr lang="en-US" dirty="0"/>
                    </a:p>
                  </a:txBody>
                  <a:tcPr/>
                </a:tc>
                <a:extLst>
                  <a:ext uri="{0D108BD9-81ED-4DB2-BD59-A6C34878D82A}">
                    <a16:rowId xmlns:a16="http://schemas.microsoft.com/office/drawing/2014/main" val="10000"/>
                  </a:ext>
                </a:extLst>
              </a:tr>
              <a:tr h="152313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1523138">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1553601">
                <a:tc>
                  <a:txBody>
                    <a:bodyPr/>
                    <a:lstStyle/>
                    <a:p>
                      <a:endParaRPr lang="en-US"/>
                    </a:p>
                  </a:txBody>
                  <a:tcPr/>
                </a:tc>
                <a:tc>
                  <a:txBody>
                    <a:bodyPr/>
                    <a:lstStyle/>
                    <a:p>
                      <a:endParaRPr lang="en-US"/>
                    </a:p>
                  </a:txBody>
                  <a:tcPr/>
                </a:tc>
                <a:tc>
                  <a:txBody>
                    <a:bodyPr/>
                    <a:lstStyle/>
                    <a:p>
                      <a:pPr algn="ctr"/>
                      <a:r>
                        <a:rPr lang="en-US" sz="1600" b="1" dirty="0"/>
                        <a:t>* FREE *</a:t>
                      </a:r>
                    </a:p>
                    <a:p>
                      <a:pPr algn="ctr"/>
                      <a:endParaRPr lang="en-US" sz="1600" b="1" dirty="0"/>
                    </a:p>
                    <a:p>
                      <a:pPr algn="ctr"/>
                      <a:endParaRPr lang="en-US" sz="1600" b="1" dirty="0"/>
                    </a:p>
                    <a:p>
                      <a:pPr algn="ctr"/>
                      <a:endParaRPr lang="en-US" sz="1600" b="1" dirty="0"/>
                    </a:p>
                    <a:p>
                      <a:pPr algn="ctr"/>
                      <a:endParaRPr lang="en-US" sz="1600" b="1" dirty="0"/>
                    </a:p>
                    <a:p>
                      <a:pPr marL="0" marR="0" indent="0" algn="ctr" defTabSz="753466" rtl="0" eaLnBrk="1" fontAlgn="auto" latinLnBrk="0" hangingPunct="1">
                        <a:lnSpc>
                          <a:spcPct val="100000"/>
                        </a:lnSpc>
                        <a:spcBef>
                          <a:spcPts val="0"/>
                        </a:spcBef>
                        <a:spcAft>
                          <a:spcPts val="0"/>
                        </a:spcAft>
                        <a:buClrTx/>
                        <a:buSzTx/>
                        <a:buFontTx/>
                        <a:buNone/>
                        <a:tabLst/>
                        <a:defRPr/>
                      </a:pPr>
                      <a:r>
                        <a:rPr lang="en-US" sz="1600" b="1" dirty="0"/>
                        <a:t>* FREE *</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1406294">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136609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pic>
        <p:nvPicPr>
          <p:cNvPr id="1064" name="Picture 40" descr="http://www.fritolay.com/images/default-source/Logos/doritos-logo.png?sfvrs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3665" y="2214531"/>
            <a:ext cx="1324664" cy="11273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4668" y="6766828"/>
            <a:ext cx="1264937" cy="1082744"/>
          </a:xfrm>
          <a:prstGeom prst="rect">
            <a:avLst/>
          </a:prstGeom>
        </p:spPr>
      </p:pic>
      <p:pic>
        <p:nvPicPr>
          <p:cNvPr id="1114" name="Picture 90" descr="https://encrypted-tbn0.gstatic.com/images?q=tbn:ANd9GcSkkeLCDkzXrSH-gnl53JZwbAU1TowFV_rcGWy2mYlMxOqNQw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8417" y="5203697"/>
            <a:ext cx="1226656" cy="1221205"/>
          </a:xfrm>
          <a:prstGeom prst="rect">
            <a:avLst/>
          </a:prstGeom>
          <a:noFill/>
          <a:extLst>
            <a:ext uri="{909E8E84-426E-40DD-AFC4-6F175D3DCCD1}">
              <a14:hiddenFill xmlns:a14="http://schemas.microsoft.com/office/drawing/2010/main">
                <a:solidFill>
                  <a:srgbClr val="FFFFFF"/>
                </a:solidFill>
              </a14:hiddenFill>
            </a:ext>
          </a:extLst>
        </p:spPr>
      </p:pic>
      <p:pic>
        <p:nvPicPr>
          <p:cNvPr id="1120" name="Picture 96" descr="https://encrypted-tbn3.gstatic.com/images?q=tbn:ANd9GcQHgKFGM4qQB-R3YBp2q5zV_epDCazirQFS508IR_kZNB__-J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214" y="5532120"/>
            <a:ext cx="1189974" cy="682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ingles - Wikipedia">
            <a:extLst>
              <a:ext uri="{FF2B5EF4-FFF2-40B4-BE49-F238E27FC236}">
                <a16:creationId xmlns:a16="http://schemas.microsoft.com/office/drawing/2014/main" id="{EEB42CC9-6FE7-450C-A189-3C3592C759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6225" y="3606415"/>
            <a:ext cx="978978" cy="13560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M Rolls Out New Logo For Electric Vehicle Push">
            <a:extLst>
              <a:ext uri="{FF2B5EF4-FFF2-40B4-BE49-F238E27FC236}">
                <a16:creationId xmlns:a16="http://schemas.microsoft.com/office/drawing/2014/main" id="{EA2BC013-7D14-46AC-BBA7-9E95D0624F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36797" y="2214531"/>
            <a:ext cx="1159293" cy="115929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ountain Dew Logo transparent PNG - StickPNG">
            <a:extLst>
              <a:ext uri="{FF2B5EF4-FFF2-40B4-BE49-F238E27FC236}">
                <a16:creationId xmlns:a16="http://schemas.microsoft.com/office/drawing/2014/main" id="{3A186CD1-6524-47DC-AA1F-9B80C090BF0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23453" y="2326208"/>
            <a:ext cx="1276584" cy="9196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ETrade Review - Competitive Pricing And Robust Service">
            <a:extLst>
              <a:ext uri="{FF2B5EF4-FFF2-40B4-BE49-F238E27FC236}">
                <a16:creationId xmlns:a16="http://schemas.microsoft.com/office/drawing/2014/main" id="{34A2BBEF-7C62-4160-A4D6-E1C27C08A10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2793" b="13974"/>
          <a:stretch/>
        </p:blipFill>
        <p:spPr bwMode="auto">
          <a:xfrm>
            <a:off x="4484855" y="3892074"/>
            <a:ext cx="1263176" cy="92504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Logo, company name&#10;&#10;Description automatically generated">
            <a:extLst>
              <a:ext uri="{FF2B5EF4-FFF2-40B4-BE49-F238E27FC236}">
                <a16:creationId xmlns:a16="http://schemas.microsoft.com/office/drawing/2014/main" id="{40590B03-3E49-47C1-BCCB-A0042139F3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55949" y="3994236"/>
            <a:ext cx="1215104" cy="619129"/>
          </a:xfrm>
          <a:prstGeom prst="rect">
            <a:avLst/>
          </a:prstGeom>
        </p:spPr>
      </p:pic>
      <p:pic>
        <p:nvPicPr>
          <p:cNvPr id="1026" name="Picture 2" descr="NEW MOM FREEBIE &gt;&gt;&gt;&gt;&gt; Huggies Diapers Kit | Freebie Depot">
            <a:extLst>
              <a:ext uri="{FF2B5EF4-FFF2-40B4-BE49-F238E27FC236}">
                <a16:creationId xmlns:a16="http://schemas.microsoft.com/office/drawing/2014/main" id="{59C12210-B153-4DB8-8E19-3EADD7302B7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4365" b="12369"/>
          <a:stretch/>
        </p:blipFill>
        <p:spPr bwMode="auto">
          <a:xfrm>
            <a:off x="5923453" y="8332292"/>
            <a:ext cx="1318041" cy="96568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Chipotle Mexican Grill Logo PNG Transparent &amp; SVG Vector - Freebie Supply">
            <a:extLst>
              <a:ext uri="{FF2B5EF4-FFF2-40B4-BE49-F238E27FC236}">
                <a16:creationId xmlns:a16="http://schemas.microsoft.com/office/drawing/2014/main" id="{3F255AD0-C2A2-4FDA-AF30-510D5CEAA7E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07895" y="3747154"/>
            <a:ext cx="1112237" cy="11122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The Next Generation Marketplace App | by IGNITION Staff | IGNITION INT. |  Medium">
            <a:extLst>
              <a:ext uri="{FF2B5EF4-FFF2-40B4-BE49-F238E27FC236}">
                <a16:creationId xmlns:a16="http://schemas.microsoft.com/office/drawing/2014/main" id="{A2C826ED-2417-4F8C-A1C0-0975F1497E05}"/>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643070" y="6600129"/>
            <a:ext cx="1362816" cy="1362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DoorDash Data Breach Exposes Nearly 5 Million Accounts - Compsmag">
            <a:extLst>
              <a:ext uri="{FF2B5EF4-FFF2-40B4-BE49-F238E27FC236}">
                <a16:creationId xmlns:a16="http://schemas.microsoft.com/office/drawing/2014/main" id="{B23A5AFD-A07B-441A-9BE5-69D49C62AC26}"/>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422281" y="5201421"/>
            <a:ext cx="1347234" cy="12913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heetos Logo - LogoDix">
            <a:extLst>
              <a:ext uri="{FF2B5EF4-FFF2-40B4-BE49-F238E27FC236}">
                <a16:creationId xmlns:a16="http://schemas.microsoft.com/office/drawing/2014/main" id="{E712583B-9AB8-47B8-AE85-84CB9501CF5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518375" y="6749405"/>
            <a:ext cx="1244207" cy="1244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Vroom Reports Third Quarter 2020 Results - America Online News">
            <a:extLst>
              <a:ext uri="{FF2B5EF4-FFF2-40B4-BE49-F238E27FC236}">
                <a16:creationId xmlns:a16="http://schemas.microsoft.com/office/drawing/2014/main" id="{20517276-DD71-4A84-A535-73E43618E14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948417" y="6988289"/>
            <a:ext cx="1211979" cy="6333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Media Assets - ScottsMiracle-Gro: Gardening resources, advice and tips.">
            <a:extLst>
              <a:ext uri="{FF2B5EF4-FFF2-40B4-BE49-F238E27FC236}">
                <a16:creationId xmlns:a16="http://schemas.microsoft.com/office/drawing/2014/main" id="{4BAF1CB0-504F-4BDC-84B0-C0EFF7C347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624134" y="5128512"/>
            <a:ext cx="1535767" cy="153576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emove background from 5 images,white,transparent,png by Logokiller">
            <a:extLst>
              <a:ext uri="{FF2B5EF4-FFF2-40B4-BE49-F238E27FC236}">
                <a16:creationId xmlns:a16="http://schemas.microsoft.com/office/drawing/2014/main" id="{AAC32E91-F84A-4307-A877-C7BD419013A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565501" y="817093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8" descr="Tide Logo transparent PNG - StickPNG">
            <a:extLst>
              <a:ext uri="{FF2B5EF4-FFF2-40B4-BE49-F238E27FC236}">
                <a16:creationId xmlns:a16="http://schemas.microsoft.com/office/drawing/2014/main" id="{8FA50875-6BE1-4A1A-AF58-5DE64D3468AA}"/>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74214" y="8129182"/>
            <a:ext cx="1184505" cy="118450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Super Bowl LV - Wikipedia">
            <a:extLst>
              <a:ext uri="{FF2B5EF4-FFF2-40B4-BE49-F238E27FC236}">
                <a16:creationId xmlns:a16="http://schemas.microsoft.com/office/drawing/2014/main" id="{F501B6B7-766A-4978-88F6-9401E812022F}"/>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90821" y="5352509"/>
            <a:ext cx="1199271" cy="9519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6">
            <a:extLst>
              <a:ext uri="{FF2B5EF4-FFF2-40B4-BE49-F238E27FC236}">
                <a16:creationId xmlns:a16="http://schemas.microsoft.com/office/drawing/2014/main" id="{3787F872-9425-40A9-887F-BBF79DC60E7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15719" y="218561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a:extLst>
              <a:ext uri="{FF2B5EF4-FFF2-40B4-BE49-F238E27FC236}">
                <a16:creationId xmlns:a16="http://schemas.microsoft.com/office/drawing/2014/main" id="{42DB717B-8A09-4F7A-A7CE-D98BFE5306B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4214" y="6733446"/>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0">
            <a:extLst>
              <a:ext uri="{FF2B5EF4-FFF2-40B4-BE49-F238E27FC236}">
                <a16:creationId xmlns:a16="http://schemas.microsoft.com/office/drawing/2014/main" id="{6604FA2C-B41D-4DEC-B545-A9B739EECA4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786082" y="2210177"/>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4">
            <a:extLst>
              <a:ext uri="{FF2B5EF4-FFF2-40B4-BE49-F238E27FC236}">
                <a16:creationId xmlns:a16="http://schemas.microsoft.com/office/drawing/2014/main" id="{86FAF321-54CC-449E-86E4-2182E4AFF16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204300"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a:extLst>
              <a:ext uri="{FF2B5EF4-FFF2-40B4-BE49-F238E27FC236}">
                <a16:creationId xmlns:a16="http://schemas.microsoft.com/office/drawing/2014/main" id="{34E96F6F-7AC3-4F2E-9AC5-4B314ECCE6E9}"/>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774703"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8">
            <a:extLst>
              <a:ext uri="{FF2B5EF4-FFF2-40B4-BE49-F238E27FC236}">
                <a16:creationId xmlns:a16="http://schemas.microsoft.com/office/drawing/2014/main" id="{9C11D31A-1853-47F4-A60A-14C2FBF4BF4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204497" y="3747154"/>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1695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463" y="192505"/>
            <a:ext cx="7202905" cy="9448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288757" y="352926"/>
          <a:ext cx="6962275" cy="9031706"/>
        </p:xfrm>
        <a:graphic>
          <a:graphicData uri="http://schemas.openxmlformats.org/drawingml/2006/table">
            <a:tbl>
              <a:tblPr firstRow="1" bandRow="1">
                <a:tableStyleId>{5C22544A-7EE6-4342-B048-85BDC9FD1C3A}</a:tableStyleId>
              </a:tblPr>
              <a:tblGrid>
                <a:gridCol w="1392455">
                  <a:extLst>
                    <a:ext uri="{9D8B030D-6E8A-4147-A177-3AD203B41FA5}">
                      <a16:colId xmlns:a16="http://schemas.microsoft.com/office/drawing/2014/main" val="20000"/>
                    </a:ext>
                  </a:extLst>
                </a:gridCol>
                <a:gridCol w="1392455">
                  <a:extLst>
                    <a:ext uri="{9D8B030D-6E8A-4147-A177-3AD203B41FA5}">
                      <a16:colId xmlns:a16="http://schemas.microsoft.com/office/drawing/2014/main" val="20001"/>
                    </a:ext>
                  </a:extLst>
                </a:gridCol>
                <a:gridCol w="1392455">
                  <a:extLst>
                    <a:ext uri="{9D8B030D-6E8A-4147-A177-3AD203B41FA5}">
                      <a16:colId xmlns:a16="http://schemas.microsoft.com/office/drawing/2014/main" val="20002"/>
                    </a:ext>
                  </a:extLst>
                </a:gridCol>
                <a:gridCol w="1392455">
                  <a:extLst>
                    <a:ext uri="{9D8B030D-6E8A-4147-A177-3AD203B41FA5}">
                      <a16:colId xmlns:a16="http://schemas.microsoft.com/office/drawing/2014/main" val="20003"/>
                    </a:ext>
                  </a:extLst>
                </a:gridCol>
                <a:gridCol w="1392455">
                  <a:extLst>
                    <a:ext uri="{9D8B030D-6E8A-4147-A177-3AD203B41FA5}">
                      <a16:colId xmlns:a16="http://schemas.microsoft.com/office/drawing/2014/main" val="20004"/>
                    </a:ext>
                  </a:extLst>
                </a:gridCol>
              </a:tblGrid>
              <a:tr h="1657619">
                <a:tc>
                  <a:txBody>
                    <a:bodyPr/>
                    <a:lstStyle/>
                    <a:p>
                      <a:pPr algn="ctr"/>
                      <a:r>
                        <a:rPr lang="en-US" sz="8800" dirty="0"/>
                        <a:t>S</a:t>
                      </a:r>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U</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P</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E</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R</a:t>
                      </a:r>
                    </a:p>
                    <a:p>
                      <a:endParaRPr lang="en-US" dirty="0"/>
                    </a:p>
                  </a:txBody>
                  <a:tcPr/>
                </a:tc>
                <a:extLst>
                  <a:ext uri="{0D108BD9-81ED-4DB2-BD59-A6C34878D82A}">
                    <a16:rowId xmlns:a16="http://schemas.microsoft.com/office/drawing/2014/main" val="10000"/>
                  </a:ext>
                </a:extLst>
              </a:tr>
              <a:tr h="152313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1523138">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1553601">
                <a:tc>
                  <a:txBody>
                    <a:bodyPr/>
                    <a:lstStyle/>
                    <a:p>
                      <a:endParaRPr lang="en-US"/>
                    </a:p>
                  </a:txBody>
                  <a:tcPr/>
                </a:tc>
                <a:tc>
                  <a:txBody>
                    <a:bodyPr/>
                    <a:lstStyle/>
                    <a:p>
                      <a:endParaRPr lang="en-US"/>
                    </a:p>
                  </a:txBody>
                  <a:tcPr/>
                </a:tc>
                <a:tc>
                  <a:txBody>
                    <a:bodyPr/>
                    <a:lstStyle/>
                    <a:p>
                      <a:pPr algn="ctr"/>
                      <a:r>
                        <a:rPr lang="en-US" sz="1600" b="1" dirty="0"/>
                        <a:t>* FREE *</a:t>
                      </a:r>
                    </a:p>
                    <a:p>
                      <a:pPr algn="ctr"/>
                      <a:endParaRPr lang="en-US" sz="1600" b="1" dirty="0"/>
                    </a:p>
                    <a:p>
                      <a:pPr algn="ctr"/>
                      <a:endParaRPr lang="en-US" sz="1600" b="1" dirty="0"/>
                    </a:p>
                    <a:p>
                      <a:pPr algn="ctr"/>
                      <a:endParaRPr lang="en-US" sz="1600" b="1" dirty="0"/>
                    </a:p>
                    <a:p>
                      <a:pPr algn="ctr"/>
                      <a:endParaRPr lang="en-US" sz="1600" b="1" dirty="0"/>
                    </a:p>
                    <a:p>
                      <a:pPr marL="0" marR="0" indent="0" algn="ctr" defTabSz="753466" rtl="0" eaLnBrk="1" fontAlgn="auto" latinLnBrk="0" hangingPunct="1">
                        <a:lnSpc>
                          <a:spcPct val="100000"/>
                        </a:lnSpc>
                        <a:spcBef>
                          <a:spcPts val="0"/>
                        </a:spcBef>
                        <a:spcAft>
                          <a:spcPts val="0"/>
                        </a:spcAft>
                        <a:buClrTx/>
                        <a:buSzTx/>
                        <a:buFontTx/>
                        <a:buNone/>
                        <a:tabLst/>
                        <a:defRPr/>
                      </a:pPr>
                      <a:r>
                        <a:rPr lang="en-US" sz="1600" b="1" dirty="0"/>
                        <a:t>* FREE *</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1406294">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136609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pic>
        <p:nvPicPr>
          <p:cNvPr id="1064" name="Picture 40" descr="http://www.fritolay.com/images/default-source/Logos/doritos-logo.png?sfvrs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3665" y="3724863"/>
            <a:ext cx="1324664" cy="11273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4668" y="6766828"/>
            <a:ext cx="1264937" cy="1082744"/>
          </a:xfrm>
          <a:prstGeom prst="rect">
            <a:avLst/>
          </a:prstGeom>
        </p:spPr>
      </p:pic>
      <p:pic>
        <p:nvPicPr>
          <p:cNvPr id="1114" name="Picture 90" descr="https://encrypted-tbn0.gstatic.com/images?q=tbn:ANd9GcSkkeLCDkzXrSH-gnl53JZwbAU1TowFV_rcGWy2mYlMxOqNQw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8417" y="5203697"/>
            <a:ext cx="1226656" cy="1221205"/>
          </a:xfrm>
          <a:prstGeom prst="rect">
            <a:avLst/>
          </a:prstGeom>
          <a:noFill/>
          <a:extLst>
            <a:ext uri="{909E8E84-426E-40DD-AFC4-6F175D3DCCD1}">
              <a14:hiddenFill xmlns:a14="http://schemas.microsoft.com/office/drawing/2010/main">
                <a:solidFill>
                  <a:srgbClr val="FFFFFF"/>
                </a:solidFill>
              </a14:hiddenFill>
            </a:ext>
          </a:extLst>
        </p:spPr>
      </p:pic>
      <p:pic>
        <p:nvPicPr>
          <p:cNvPr id="1120" name="Picture 96" descr="https://encrypted-tbn3.gstatic.com/images?q=tbn:ANd9GcQHgKFGM4qQB-R3YBp2q5zV_epDCazirQFS508IR_kZNB__-J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214" y="5532120"/>
            <a:ext cx="1189974" cy="682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ingles - Wikipedia">
            <a:extLst>
              <a:ext uri="{FF2B5EF4-FFF2-40B4-BE49-F238E27FC236}">
                <a16:creationId xmlns:a16="http://schemas.microsoft.com/office/drawing/2014/main" id="{EEB42CC9-6FE7-450C-A189-3C3592C759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5588" y="2114467"/>
            <a:ext cx="978978" cy="13560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M Rolls Out New Logo For Electric Vehicle Push">
            <a:extLst>
              <a:ext uri="{FF2B5EF4-FFF2-40B4-BE49-F238E27FC236}">
                <a16:creationId xmlns:a16="http://schemas.microsoft.com/office/drawing/2014/main" id="{EA2BC013-7D14-46AC-BBA7-9E95D0624F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36797" y="3724863"/>
            <a:ext cx="1159293" cy="115929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ountain Dew Logo transparent PNG - StickPNG">
            <a:extLst>
              <a:ext uri="{FF2B5EF4-FFF2-40B4-BE49-F238E27FC236}">
                <a16:creationId xmlns:a16="http://schemas.microsoft.com/office/drawing/2014/main" id="{3A186CD1-6524-47DC-AA1F-9B80C090BF0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00425" y="2369775"/>
            <a:ext cx="1276584" cy="9196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ETrade Review - Competitive Pricing And Robust Service">
            <a:extLst>
              <a:ext uri="{FF2B5EF4-FFF2-40B4-BE49-F238E27FC236}">
                <a16:creationId xmlns:a16="http://schemas.microsoft.com/office/drawing/2014/main" id="{34A2BBEF-7C62-4160-A4D6-E1C27C08A10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2793" b="13974"/>
          <a:stretch/>
        </p:blipFill>
        <p:spPr bwMode="auto">
          <a:xfrm>
            <a:off x="4474218" y="2400126"/>
            <a:ext cx="1263176" cy="92504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Logo, company name&#10;&#10;Description automatically generated">
            <a:extLst>
              <a:ext uri="{FF2B5EF4-FFF2-40B4-BE49-F238E27FC236}">
                <a16:creationId xmlns:a16="http://schemas.microsoft.com/office/drawing/2014/main" id="{40590B03-3E49-47C1-BCCB-A0042139F3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45312" y="2502288"/>
            <a:ext cx="1215104" cy="619129"/>
          </a:xfrm>
          <a:prstGeom prst="rect">
            <a:avLst/>
          </a:prstGeom>
        </p:spPr>
      </p:pic>
      <p:pic>
        <p:nvPicPr>
          <p:cNvPr id="1026" name="Picture 2" descr="NEW MOM FREEBIE &gt;&gt;&gt;&gt;&gt; Huggies Diapers Kit | Freebie Depot">
            <a:extLst>
              <a:ext uri="{FF2B5EF4-FFF2-40B4-BE49-F238E27FC236}">
                <a16:creationId xmlns:a16="http://schemas.microsoft.com/office/drawing/2014/main" id="{59C12210-B153-4DB8-8E19-3EADD7302B7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4365" b="12369"/>
          <a:stretch/>
        </p:blipFill>
        <p:spPr bwMode="auto">
          <a:xfrm>
            <a:off x="5923453" y="8332292"/>
            <a:ext cx="1318041" cy="96568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Chipotle Mexican Grill Logo PNG Transparent &amp; SVG Vector - Freebie Supply">
            <a:extLst>
              <a:ext uri="{FF2B5EF4-FFF2-40B4-BE49-F238E27FC236}">
                <a16:creationId xmlns:a16="http://schemas.microsoft.com/office/drawing/2014/main" id="{3F255AD0-C2A2-4FDA-AF30-510D5CEAA7E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997258" y="2255206"/>
            <a:ext cx="1112237" cy="11122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The Next Generation Marketplace App | by IGNITION Staff | IGNITION INT. |  Medium">
            <a:extLst>
              <a:ext uri="{FF2B5EF4-FFF2-40B4-BE49-F238E27FC236}">
                <a16:creationId xmlns:a16="http://schemas.microsoft.com/office/drawing/2014/main" id="{A2C826ED-2417-4F8C-A1C0-0975F1497E05}"/>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643070" y="6600129"/>
            <a:ext cx="1362816" cy="1362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DoorDash Data Breach Exposes Nearly 5 Million Accounts - Compsmag">
            <a:extLst>
              <a:ext uri="{FF2B5EF4-FFF2-40B4-BE49-F238E27FC236}">
                <a16:creationId xmlns:a16="http://schemas.microsoft.com/office/drawing/2014/main" id="{B23A5AFD-A07B-441A-9BE5-69D49C62AC26}"/>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422281" y="5201421"/>
            <a:ext cx="1347234" cy="12913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heetos Logo - LogoDix">
            <a:extLst>
              <a:ext uri="{FF2B5EF4-FFF2-40B4-BE49-F238E27FC236}">
                <a16:creationId xmlns:a16="http://schemas.microsoft.com/office/drawing/2014/main" id="{E712583B-9AB8-47B8-AE85-84CB9501CF5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518375" y="6749405"/>
            <a:ext cx="1244207" cy="1244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Vroom Reports Third Quarter 2020 Results - America Online News">
            <a:extLst>
              <a:ext uri="{FF2B5EF4-FFF2-40B4-BE49-F238E27FC236}">
                <a16:creationId xmlns:a16="http://schemas.microsoft.com/office/drawing/2014/main" id="{20517276-DD71-4A84-A535-73E43618E14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948417" y="6988289"/>
            <a:ext cx="1211979" cy="6333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Media Assets - ScottsMiracle-Gro: Gardening resources, advice and tips.">
            <a:extLst>
              <a:ext uri="{FF2B5EF4-FFF2-40B4-BE49-F238E27FC236}">
                <a16:creationId xmlns:a16="http://schemas.microsoft.com/office/drawing/2014/main" id="{4BAF1CB0-504F-4BDC-84B0-C0EFF7C347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624134" y="5128512"/>
            <a:ext cx="1535767" cy="153576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emove background from 5 images,white,transparent,png by Logokiller">
            <a:extLst>
              <a:ext uri="{FF2B5EF4-FFF2-40B4-BE49-F238E27FC236}">
                <a16:creationId xmlns:a16="http://schemas.microsoft.com/office/drawing/2014/main" id="{AAC32E91-F84A-4307-A877-C7BD419013A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565501" y="817093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8" descr="Tide Logo transparent PNG - StickPNG">
            <a:extLst>
              <a:ext uri="{FF2B5EF4-FFF2-40B4-BE49-F238E27FC236}">
                <a16:creationId xmlns:a16="http://schemas.microsoft.com/office/drawing/2014/main" id="{8FA50875-6BE1-4A1A-AF58-5DE64D3468AA}"/>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74214" y="8129182"/>
            <a:ext cx="1184505" cy="118450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Super Bowl LV - Wikipedia">
            <a:extLst>
              <a:ext uri="{FF2B5EF4-FFF2-40B4-BE49-F238E27FC236}">
                <a16:creationId xmlns:a16="http://schemas.microsoft.com/office/drawing/2014/main" id="{F501B6B7-766A-4978-88F6-9401E812022F}"/>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90821" y="5352509"/>
            <a:ext cx="1199271" cy="9519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6">
            <a:extLst>
              <a:ext uri="{FF2B5EF4-FFF2-40B4-BE49-F238E27FC236}">
                <a16:creationId xmlns:a16="http://schemas.microsoft.com/office/drawing/2014/main" id="{3787F872-9425-40A9-887F-BBF79DC60E7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15719" y="3695943"/>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a:extLst>
              <a:ext uri="{FF2B5EF4-FFF2-40B4-BE49-F238E27FC236}">
                <a16:creationId xmlns:a16="http://schemas.microsoft.com/office/drawing/2014/main" id="{42DB717B-8A09-4F7A-A7CE-D98BFE5306B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4214" y="6733446"/>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0">
            <a:extLst>
              <a:ext uri="{FF2B5EF4-FFF2-40B4-BE49-F238E27FC236}">
                <a16:creationId xmlns:a16="http://schemas.microsoft.com/office/drawing/2014/main" id="{6604FA2C-B41D-4DEC-B545-A9B739EECA4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786082" y="372050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4">
            <a:extLst>
              <a:ext uri="{FF2B5EF4-FFF2-40B4-BE49-F238E27FC236}">
                <a16:creationId xmlns:a16="http://schemas.microsoft.com/office/drawing/2014/main" id="{86FAF321-54CC-449E-86E4-2182E4AFF16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204300"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a:extLst>
              <a:ext uri="{FF2B5EF4-FFF2-40B4-BE49-F238E27FC236}">
                <a16:creationId xmlns:a16="http://schemas.microsoft.com/office/drawing/2014/main" id="{34E96F6F-7AC3-4F2E-9AC5-4B314ECCE6E9}"/>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774703"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8">
            <a:extLst>
              <a:ext uri="{FF2B5EF4-FFF2-40B4-BE49-F238E27FC236}">
                <a16:creationId xmlns:a16="http://schemas.microsoft.com/office/drawing/2014/main" id="{9C11D31A-1853-47F4-A60A-14C2FBF4BF4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010973" y="3734626"/>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6876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463" y="192505"/>
            <a:ext cx="7202905" cy="9448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288757" y="352926"/>
          <a:ext cx="6962275" cy="9031706"/>
        </p:xfrm>
        <a:graphic>
          <a:graphicData uri="http://schemas.openxmlformats.org/drawingml/2006/table">
            <a:tbl>
              <a:tblPr firstRow="1" bandRow="1">
                <a:tableStyleId>{5C22544A-7EE6-4342-B048-85BDC9FD1C3A}</a:tableStyleId>
              </a:tblPr>
              <a:tblGrid>
                <a:gridCol w="1392455">
                  <a:extLst>
                    <a:ext uri="{9D8B030D-6E8A-4147-A177-3AD203B41FA5}">
                      <a16:colId xmlns:a16="http://schemas.microsoft.com/office/drawing/2014/main" val="20000"/>
                    </a:ext>
                  </a:extLst>
                </a:gridCol>
                <a:gridCol w="1392455">
                  <a:extLst>
                    <a:ext uri="{9D8B030D-6E8A-4147-A177-3AD203B41FA5}">
                      <a16:colId xmlns:a16="http://schemas.microsoft.com/office/drawing/2014/main" val="20001"/>
                    </a:ext>
                  </a:extLst>
                </a:gridCol>
                <a:gridCol w="1392455">
                  <a:extLst>
                    <a:ext uri="{9D8B030D-6E8A-4147-A177-3AD203B41FA5}">
                      <a16:colId xmlns:a16="http://schemas.microsoft.com/office/drawing/2014/main" val="20002"/>
                    </a:ext>
                  </a:extLst>
                </a:gridCol>
                <a:gridCol w="1392455">
                  <a:extLst>
                    <a:ext uri="{9D8B030D-6E8A-4147-A177-3AD203B41FA5}">
                      <a16:colId xmlns:a16="http://schemas.microsoft.com/office/drawing/2014/main" val="20003"/>
                    </a:ext>
                  </a:extLst>
                </a:gridCol>
                <a:gridCol w="1392455">
                  <a:extLst>
                    <a:ext uri="{9D8B030D-6E8A-4147-A177-3AD203B41FA5}">
                      <a16:colId xmlns:a16="http://schemas.microsoft.com/office/drawing/2014/main" val="20004"/>
                    </a:ext>
                  </a:extLst>
                </a:gridCol>
              </a:tblGrid>
              <a:tr h="1657619">
                <a:tc>
                  <a:txBody>
                    <a:bodyPr/>
                    <a:lstStyle/>
                    <a:p>
                      <a:pPr algn="ctr"/>
                      <a:r>
                        <a:rPr lang="en-US" sz="8800" dirty="0"/>
                        <a:t>S</a:t>
                      </a:r>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U</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P</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E</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R</a:t>
                      </a:r>
                    </a:p>
                    <a:p>
                      <a:endParaRPr lang="en-US" dirty="0"/>
                    </a:p>
                  </a:txBody>
                  <a:tcPr/>
                </a:tc>
                <a:extLst>
                  <a:ext uri="{0D108BD9-81ED-4DB2-BD59-A6C34878D82A}">
                    <a16:rowId xmlns:a16="http://schemas.microsoft.com/office/drawing/2014/main" val="10000"/>
                  </a:ext>
                </a:extLst>
              </a:tr>
              <a:tr h="152313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1523138">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1553601">
                <a:tc>
                  <a:txBody>
                    <a:bodyPr/>
                    <a:lstStyle/>
                    <a:p>
                      <a:endParaRPr lang="en-US"/>
                    </a:p>
                  </a:txBody>
                  <a:tcPr/>
                </a:tc>
                <a:tc>
                  <a:txBody>
                    <a:bodyPr/>
                    <a:lstStyle/>
                    <a:p>
                      <a:endParaRPr lang="en-US"/>
                    </a:p>
                  </a:txBody>
                  <a:tcPr/>
                </a:tc>
                <a:tc>
                  <a:txBody>
                    <a:bodyPr/>
                    <a:lstStyle/>
                    <a:p>
                      <a:pPr algn="ctr"/>
                      <a:r>
                        <a:rPr lang="en-US" sz="1600" b="1" dirty="0"/>
                        <a:t>* FREE *</a:t>
                      </a:r>
                    </a:p>
                    <a:p>
                      <a:pPr algn="ctr"/>
                      <a:endParaRPr lang="en-US" sz="1600" b="1" dirty="0"/>
                    </a:p>
                    <a:p>
                      <a:pPr algn="ctr"/>
                      <a:endParaRPr lang="en-US" sz="1600" b="1" dirty="0"/>
                    </a:p>
                    <a:p>
                      <a:pPr algn="ctr"/>
                      <a:endParaRPr lang="en-US" sz="1600" b="1" dirty="0"/>
                    </a:p>
                    <a:p>
                      <a:pPr algn="ctr"/>
                      <a:endParaRPr lang="en-US" sz="1600" b="1" dirty="0"/>
                    </a:p>
                    <a:p>
                      <a:pPr marL="0" marR="0" indent="0" algn="ctr" defTabSz="753466" rtl="0" eaLnBrk="1" fontAlgn="auto" latinLnBrk="0" hangingPunct="1">
                        <a:lnSpc>
                          <a:spcPct val="100000"/>
                        </a:lnSpc>
                        <a:spcBef>
                          <a:spcPts val="0"/>
                        </a:spcBef>
                        <a:spcAft>
                          <a:spcPts val="0"/>
                        </a:spcAft>
                        <a:buClrTx/>
                        <a:buSzTx/>
                        <a:buFontTx/>
                        <a:buNone/>
                        <a:tabLst/>
                        <a:defRPr/>
                      </a:pPr>
                      <a:r>
                        <a:rPr lang="en-US" sz="1600" b="1" dirty="0"/>
                        <a:t>* FREE *</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1406294">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136609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pic>
        <p:nvPicPr>
          <p:cNvPr id="1064" name="Picture 40" descr="http://www.fritolay.com/images/default-source/Logos/doritos-logo.png?sfvrs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3665" y="2214531"/>
            <a:ext cx="1324664" cy="11273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4668" y="6766828"/>
            <a:ext cx="1264937" cy="1082744"/>
          </a:xfrm>
          <a:prstGeom prst="rect">
            <a:avLst/>
          </a:prstGeom>
        </p:spPr>
      </p:pic>
      <p:pic>
        <p:nvPicPr>
          <p:cNvPr id="1114" name="Picture 90" descr="https://encrypted-tbn0.gstatic.com/images?q=tbn:ANd9GcSkkeLCDkzXrSH-gnl53JZwbAU1TowFV_rcGWy2mYlMxOqNQw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8417" y="5203697"/>
            <a:ext cx="1226656" cy="1221205"/>
          </a:xfrm>
          <a:prstGeom prst="rect">
            <a:avLst/>
          </a:prstGeom>
          <a:noFill/>
          <a:extLst>
            <a:ext uri="{909E8E84-426E-40DD-AFC4-6F175D3DCCD1}">
              <a14:hiddenFill xmlns:a14="http://schemas.microsoft.com/office/drawing/2010/main">
                <a:solidFill>
                  <a:srgbClr val="FFFFFF"/>
                </a:solidFill>
              </a14:hiddenFill>
            </a:ext>
          </a:extLst>
        </p:spPr>
      </p:pic>
      <p:pic>
        <p:nvPicPr>
          <p:cNvPr id="1120" name="Picture 96" descr="https://encrypted-tbn3.gstatic.com/images?q=tbn:ANd9GcQHgKFGM4qQB-R3YBp2q5zV_epDCazirQFS508IR_kZNB__-J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214" y="5532120"/>
            <a:ext cx="1189974" cy="682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ingles - Wikipedia">
            <a:extLst>
              <a:ext uri="{FF2B5EF4-FFF2-40B4-BE49-F238E27FC236}">
                <a16:creationId xmlns:a16="http://schemas.microsoft.com/office/drawing/2014/main" id="{EEB42CC9-6FE7-450C-A189-3C3592C759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6225" y="3606415"/>
            <a:ext cx="978978" cy="13560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M Rolls Out New Logo For Electric Vehicle Push">
            <a:extLst>
              <a:ext uri="{FF2B5EF4-FFF2-40B4-BE49-F238E27FC236}">
                <a16:creationId xmlns:a16="http://schemas.microsoft.com/office/drawing/2014/main" id="{EA2BC013-7D14-46AC-BBA7-9E95D0624F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68978" y="5265609"/>
            <a:ext cx="1159293" cy="115929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ountain Dew Logo transparent PNG - StickPNG">
            <a:extLst>
              <a:ext uri="{FF2B5EF4-FFF2-40B4-BE49-F238E27FC236}">
                <a16:creationId xmlns:a16="http://schemas.microsoft.com/office/drawing/2014/main" id="{3A186CD1-6524-47DC-AA1F-9B80C090BF0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23453" y="2326208"/>
            <a:ext cx="1276584" cy="9196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ETrade Review - Competitive Pricing And Robust Service">
            <a:extLst>
              <a:ext uri="{FF2B5EF4-FFF2-40B4-BE49-F238E27FC236}">
                <a16:creationId xmlns:a16="http://schemas.microsoft.com/office/drawing/2014/main" id="{34A2BBEF-7C62-4160-A4D6-E1C27C08A10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2793" b="13974"/>
          <a:stretch/>
        </p:blipFill>
        <p:spPr bwMode="auto">
          <a:xfrm>
            <a:off x="4484855" y="3892074"/>
            <a:ext cx="1263176" cy="92504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Logo, company name&#10;&#10;Description automatically generated">
            <a:extLst>
              <a:ext uri="{FF2B5EF4-FFF2-40B4-BE49-F238E27FC236}">
                <a16:creationId xmlns:a16="http://schemas.microsoft.com/office/drawing/2014/main" id="{40590B03-3E49-47C1-BCCB-A0042139F3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55949" y="3994236"/>
            <a:ext cx="1215104" cy="619129"/>
          </a:xfrm>
          <a:prstGeom prst="rect">
            <a:avLst/>
          </a:prstGeom>
        </p:spPr>
      </p:pic>
      <p:pic>
        <p:nvPicPr>
          <p:cNvPr id="1026" name="Picture 2" descr="NEW MOM FREEBIE &gt;&gt;&gt;&gt;&gt; Huggies Diapers Kit | Freebie Depot">
            <a:extLst>
              <a:ext uri="{FF2B5EF4-FFF2-40B4-BE49-F238E27FC236}">
                <a16:creationId xmlns:a16="http://schemas.microsoft.com/office/drawing/2014/main" id="{59C12210-B153-4DB8-8E19-3EADD7302B7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4365" b="12369"/>
          <a:stretch/>
        </p:blipFill>
        <p:spPr bwMode="auto">
          <a:xfrm>
            <a:off x="5923453" y="8332292"/>
            <a:ext cx="1318041" cy="96568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Chipotle Mexican Grill Logo PNG Transparent &amp; SVG Vector - Freebie Supply">
            <a:extLst>
              <a:ext uri="{FF2B5EF4-FFF2-40B4-BE49-F238E27FC236}">
                <a16:creationId xmlns:a16="http://schemas.microsoft.com/office/drawing/2014/main" id="{3F255AD0-C2A2-4FDA-AF30-510D5CEAA7E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07895" y="3747154"/>
            <a:ext cx="1112237" cy="11122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The Next Generation Marketplace App | by IGNITION Staff | IGNITION INT. |  Medium">
            <a:extLst>
              <a:ext uri="{FF2B5EF4-FFF2-40B4-BE49-F238E27FC236}">
                <a16:creationId xmlns:a16="http://schemas.microsoft.com/office/drawing/2014/main" id="{A2C826ED-2417-4F8C-A1C0-0975F1497E05}"/>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643070" y="6600129"/>
            <a:ext cx="1362816" cy="1362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DoorDash Data Breach Exposes Nearly 5 Million Accounts - Compsmag">
            <a:extLst>
              <a:ext uri="{FF2B5EF4-FFF2-40B4-BE49-F238E27FC236}">
                <a16:creationId xmlns:a16="http://schemas.microsoft.com/office/drawing/2014/main" id="{B23A5AFD-A07B-441A-9BE5-69D49C62AC26}"/>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507274" y="2050594"/>
            <a:ext cx="1347234" cy="12913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heetos Logo - LogoDix">
            <a:extLst>
              <a:ext uri="{FF2B5EF4-FFF2-40B4-BE49-F238E27FC236}">
                <a16:creationId xmlns:a16="http://schemas.microsoft.com/office/drawing/2014/main" id="{E712583B-9AB8-47B8-AE85-84CB9501CF5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518375" y="6749405"/>
            <a:ext cx="1244207" cy="1244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Vroom Reports Third Quarter 2020 Results - America Online News">
            <a:extLst>
              <a:ext uri="{FF2B5EF4-FFF2-40B4-BE49-F238E27FC236}">
                <a16:creationId xmlns:a16="http://schemas.microsoft.com/office/drawing/2014/main" id="{20517276-DD71-4A84-A535-73E43618E14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948417" y="6988289"/>
            <a:ext cx="1211979" cy="6333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Media Assets - ScottsMiracle-Gro: Gardening resources, advice and tips.">
            <a:extLst>
              <a:ext uri="{FF2B5EF4-FFF2-40B4-BE49-F238E27FC236}">
                <a16:creationId xmlns:a16="http://schemas.microsoft.com/office/drawing/2014/main" id="{4BAF1CB0-504F-4BDC-84B0-C0EFF7C347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98901" y="7953550"/>
            <a:ext cx="1535767" cy="153576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emove background from 5 images,white,transparent,png by Logokiller">
            <a:extLst>
              <a:ext uri="{FF2B5EF4-FFF2-40B4-BE49-F238E27FC236}">
                <a16:creationId xmlns:a16="http://schemas.microsoft.com/office/drawing/2014/main" id="{AAC32E91-F84A-4307-A877-C7BD419013A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565501" y="817093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8" descr="Tide Logo transparent PNG - StickPNG">
            <a:extLst>
              <a:ext uri="{FF2B5EF4-FFF2-40B4-BE49-F238E27FC236}">
                <a16:creationId xmlns:a16="http://schemas.microsoft.com/office/drawing/2014/main" id="{8FA50875-6BE1-4A1A-AF58-5DE64D3468AA}"/>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74214" y="8129182"/>
            <a:ext cx="1184505" cy="118450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Super Bowl LV - Wikipedia">
            <a:extLst>
              <a:ext uri="{FF2B5EF4-FFF2-40B4-BE49-F238E27FC236}">
                <a16:creationId xmlns:a16="http://schemas.microsoft.com/office/drawing/2014/main" id="{F501B6B7-766A-4978-88F6-9401E812022F}"/>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90821" y="5352509"/>
            <a:ext cx="1199271" cy="9519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6">
            <a:extLst>
              <a:ext uri="{FF2B5EF4-FFF2-40B4-BE49-F238E27FC236}">
                <a16:creationId xmlns:a16="http://schemas.microsoft.com/office/drawing/2014/main" id="{3787F872-9425-40A9-887F-BBF79DC60E7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15719" y="2185611"/>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a:extLst>
              <a:ext uri="{FF2B5EF4-FFF2-40B4-BE49-F238E27FC236}">
                <a16:creationId xmlns:a16="http://schemas.microsoft.com/office/drawing/2014/main" id="{42DB717B-8A09-4F7A-A7CE-D98BFE5306B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4214" y="6733446"/>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0">
            <a:extLst>
              <a:ext uri="{FF2B5EF4-FFF2-40B4-BE49-F238E27FC236}">
                <a16:creationId xmlns:a16="http://schemas.microsoft.com/office/drawing/2014/main" id="{6604FA2C-B41D-4DEC-B545-A9B739EECA4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786082" y="2210177"/>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4">
            <a:extLst>
              <a:ext uri="{FF2B5EF4-FFF2-40B4-BE49-F238E27FC236}">
                <a16:creationId xmlns:a16="http://schemas.microsoft.com/office/drawing/2014/main" id="{86FAF321-54CC-449E-86E4-2182E4AFF16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204300"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a:extLst>
              <a:ext uri="{FF2B5EF4-FFF2-40B4-BE49-F238E27FC236}">
                <a16:creationId xmlns:a16="http://schemas.microsoft.com/office/drawing/2014/main" id="{34E96F6F-7AC3-4F2E-9AC5-4B314ECCE6E9}"/>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806004" y="5301895"/>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8">
            <a:extLst>
              <a:ext uri="{FF2B5EF4-FFF2-40B4-BE49-F238E27FC236}">
                <a16:creationId xmlns:a16="http://schemas.microsoft.com/office/drawing/2014/main" id="{9C11D31A-1853-47F4-A60A-14C2FBF4BF4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204497" y="3747154"/>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1733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463" y="192505"/>
            <a:ext cx="7202905" cy="9448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288757" y="352926"/>
          <a:ext cx="6962275" cy="9031706"/>
        </p:xfrm>
        <a:graphic>
          <a:graphicData uri="http://schemas.openxmlformats.org/drawingml/2006/table">
            <a:tbl>
              <a:tblPr firstRow="1" bandRow="1">
                <a:tableStyleId>{5C22544A-7EE6-4342-B048-85BDC9FD1C3A}</a:tableStyleId>
              </a:tblPr>
              <a:tblGrid>
                <a:gridCol w="1392455">
                  <a:extLst>
                    <a:ext uri="{9D8B030D-6E8A-4147-A177-3AD203B41FA5}">
                      <a16:colId xmlns:a16="http://schemas.microsoft.com/office/drawing/2014/main" val="20000"/>
                    </a:ext>
                  </a:extLst>
                </a:gridCol>
                <a:gridCol w="1392455">
                  <a:extLst>
                    <a:ext uri="{9D8B030D-6E8A-4147-A177-3AD203B41FA5}">
                      <a16:colId xmlns:a16="http://schemas.microsoft.com/office/drawing/2014/main" val="20001"/>
                    </a:ext>
                  </a:extLst>
                </a:gridCol>
                <a:gridCol w="1392455">
                  <a:extLst>
                    <a:ext uri="{9D8B030D-6E8A-4147-A177-3AD203B41FA5}">
                      <a16:colId xmlns:a16="http://schemas.microsoft.com/office/drawing/2014/main" val="20002"/>
                    </a:ext>
                  </a:extLst>
                </a:gridCol>
                <a:gridCol w="1392455">
                  <a:extLst>
                    <a:ext uri="{9D8B030D-6E8A-4147-A177-3AD203B41FA5}">
                      <a16:colId xmlns:a16="http://schemas.microsoft.com/office/drawing/2014/main" val="20003"/>
                    </a:ext>
                  </a:extLst>
                </a:gridCol>
                <a:gridCol w="1392455">
                  <a:extLst>
                    <a:ext uri="{9D8B030D-6E8A-4147-A177-3AD203B41FA5}">
                      <a16:colId xmlns:a16="http://schemas.microsoft.com/office/drawing/2014/main" val="20004"/>
                    </a:ext>
                  </a:extLst>
                </a:gridCol>
              </a:tblGrid>
              <a:tr h="1657619">
                <a:tc>
                  <a:txBody>
                    <a:bodyPr/>
                    <a:lstStyle/>
                    <a:p>
                      <a:pPr algn="ctr"/>
                      <a:r>
                        <a:rPr lang="en-US" sz="8800" dirty="0"/>
                        <a:t>S</a:t>
                      </a:r>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U</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P</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E</a:t>
                      </a:r>
                    </a:p>
                    <a:p>
                      <a:endParaRPr lang="en-US" dirty="0"/>
                    </a:p>
                  </a:txBody>
                  <a:tcPr/>
                </a:tc>
                <a:tc>
                  <a:txBody>
                    <a:bodyPr/>
                    <a:lstStyle/>
                    <a:p>
                      <a:pPr marL="0" marR="0" lvl="0" indent="0" algn="ctr" defTabSz="753466"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dirty="0">
                          <a:ln>
                            <a:noFill/>
                          </a:ln>
                          <a:solidFill>
                            <a:prstClr val="white"/>
                          </a:solidFill>
                          <a:effectLst/>
                          <a:uLnTx/>
                          <a:uFillTx/>
                          <a:latin typeface="+mn-lt"/>
                          <a:ea typeface="+mn-ea"/>
                          <a:cs typeface="+mn-cs"/>
                        </a:rPr>
                        <a:t>R</a:t>
                      </a:r>
                    </a:p>
                    <a:p>
                      <a:endParaRPr lang="en-US" dirty="0"/>
                    </a:p>
                  </a:txBody>
                  <a:tcPr/>
                </a:tc>
                <a:extLst>
                  <a:ext uri="{0D108BD9-81ED-4DB2-BD59-A6C34878D82A}">
                    <a16:rowId xmlns:a16="http://schemas.microsoft.com/office/drawing/2014/main" val="10000"/>
                  </a:ext>
                </a:extLst>
              </a:tr>
              <a:tr h="152313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1523138">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1553601">
                <a:tc>
                  <a:txBody>
                    <a:bodyPr/>
                    <a:lstStyle/>
                    <a:p>
                      <a:endParaRPr lang="en-US"/>
                    </a:p>
                  </a:txBody>
                  <a:tcPr/>
                </a:tc>
                <a:tc>
                  <a:txBody>
                    <a:bodyPr/>
                    <a:lstStyle/>
                    <a:p>
                      <a:endParaRPr lang="en-US"/>
                    </a:p>
                  </a:txBody>
                  <a:tcPr/>
                </a:tc>
                <a:tc>
                  <a:txBody>
                    <a:bodyPr/>
                    <a:lstStyle/>
                    <a:p>
                      <a:pPr algn="ctr"/>
                      <a:r>
                        <a:rPr lang="en-US" sz="1600" b="1" dirty="0"/>
                        <a:t>* FREE *</a:t>
                      </a:r>
                    </a:p>
                    <a:p>
                      <a:pPr algn="ctr"/>
                      <a:endParaRPr lang="en-US" sz="1600" b="1" dirty="0"/>
                    </a:p>
                    <a:p>
                      <a:pPr algn="ctr"/>
                      <a:endParaRPr lang="en-US" sz="1600" b="1" dirty="0"/>
                    </a:p>
                    <a:p>
                      <a:pPr algn="ctr"/>
                      <a:endParaRPr lang="en-US" sz="1600" b="1" dirty="0"/>
                    </a:p>
                    <a:p>
                      <a:pPr algn="ctr"/>
                      <a:endParaRPr lang="en-US" sz="1600" b="1" dirty="0"/>
                    </a:p>
                    <a:p>
                      <a:pPr marL="0" marR="0" indent="0" algn="ctr" defTabSz="753466" rtl="0" eaLnBrk="1" fontAlgn="auto" latinLnBrk="0" hangingPunct="1">
                        <a:lnSpc>
                          <a:spcPct val="100000"/>
                        </a:lnSpc>
                        <a:spcBef>
                          <a:spcPts val="0"/>
                        </a:spcBef>
                        <a:spcAft>
                          <a:spcPts val="0"/>
                        </a:spcAft>
                        <a:buClrTx/>
                        <a:buSzTx/>
                        <a:buFontTx/>
                        <a:buNone/>
                        <a:tabLst/>
                        <a:defRPr/>
                      </a:pPr>
                      <a:r>
                        <a:rPr lang="en-US" sz="1600" b="1" dirty="0"/>
                        <a:t>* FREE *</a:t>
                      </a:r>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1406294">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4"/>
                  </a:ext>
                </a:extLst>
              </a:tr>
              <a:tr h="1366099">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5"/>
                  </a:ext>
                </a:extLst>
              </a:tr>
            </a:tbl>
          </a:graphicData>
        </a:graphic>
      </p:graphicFrame>
      <p:pic>
        <p:nvPicPr>
          <p:cNvPr id="1064" name="Picture 40" descr="http://www.fritolay.com/images/default-source/Logos/doritos-logo.png?sfvrs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3665" y="2214531"/>
            <a:ext cx="1324664" cy="11273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4668" y="6766828"/>
            <a:ext cx="1264937" cy="1082744"/>
          </a:xfrm>
          <a:prstGeom prst="rect">
            <a:avLst/>
          </a:prstGeom>
        </p:spPr>
      </p:pic>
      <p:pic>
        <p:nvPicPr>
          <p:cNvPr id="1114" name="Picture 90" descr="https://encrypted-tbn0.gstatic.com/images?q=tbn:ANd9GcSkkeLCDkzXrSH-gnl53JZwbAU1TowFV_rcGWy2mYlMxOqNQw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8417" y="5203697"/>
            <a:ext cx="1226656" cy="1221205"/>
          </a:xfrm>
          <a:prstGeom prst="rect">
            <a:avLst/>
          </a:prstGeom>
          <a:noFill/>
          <a:extLst>
            <a:ext uri="{909E8E84-426E-40DD-AFC4-6F175D3DCCD1}">
              <a14:hiddenFill xmlns:a14="http://schemas.microsoft.com/office/drawing/2010/main">
                <a:solidFill>
                  <a:srgbClr val="FFFFFF"/>
                </a:solidFill>
              </a14:hiddenFill>
            </a:ext>
          </a:extLst>
        </p:spPr>
      </p:pic>
      <p:pic>
        <p:nvPicPr>
          <p:cNvPr id="1120" name="Picture 96" descr="https://encrypted-tbn3.gstatic.com/images?q=tbn:ANd9GcQHgKFGM4qQB-R3YBp2q5zV_epDCazirQFS508IR_kZNB__-J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214" y="5532120"/>
            <a:ext cx="1189974" cy="6825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ingles - Wikipedia">
            <a:extLst>
              <a:ext uri="{FF2B5EF4-FFF2-40B4-BE49-F238E27FC236}">
                <a16:creationId xmlns:a16="http://schemas.microsoft.com/office/drawing/2014/main" id="{EEB42CC9-6FE7-450C-A189-3C3592C759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6225" y="3606415"/>
            <a:ext cx="978978" cy="135601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M Rolls Out New Logo For Electric Vehicle Push">
            <a:extLst>
              <a:ext uri="{FF2B5EF4-FFF2-40B4-BE49-F238E27FC236}">
                <a16:creationId xmlns:a16="http://schemas.microsoft.com/office/drawing/2014/main" id="{EA2BC013-7D14-46AC-BBA7-9E95D0624FD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68978" y="5265609"/>
            <a:ext cx="1159293" cy="115929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Mountain Dew Logo transparent PNG - StickPNG">
            <a:extLst>
              <a:ext uri="{FF2B5EF4-FFF2-40B4-BE49-F238E27FC236}">
                <a16:creationId xmlns:a16="http://schemas.microsoft.com/office/drawing/2014/main" id="{3A186CD1-6524-47DC-AA1F-9B80C090BF0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5386" y="8319157"/>
            <a:ext cx="1276584" cy="91964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ETrade Review - Competitive Pricing And Robust Service">
            <a:extLst>
              <a:ext uri="{FF2B5EF4-FFF2-40B4-BE49-F238E27FC236}">
                <a16:creationId xmlns:a16="http://schemas.microsoft.com/office/drawing/2014/main" id="{34A2BBEF-7C62-4160-A4D6-E1C27C08A10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12793" b="13974"/>
          <a:stretch/>
        </p:blipFill>
        <p:spPr bwMode="auto">
          <a:xfrm>
            <a:off x="4484855" y="3892074"/>
            <a:ext cx="1263176" cy="92504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Logo, company name&#10;&#10;Description automatically generated">
            <a:extLst>
              <a:ext uri="{FF2B5EF4-FFF2-40B4-BE49-F238E27FC236}">
                <a16:creationId xmlns:a16="http://schemas.microsoft.com/office/drawing/2014/main" id="{40590B03-3E49-47C1-BCCB-A0042139F3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55949" y="3994236"/>
            <a:ext cx="1215104" cy="619129"/>
          </a:xfrm>
          <a:prstGeom prst="rect">
            <a:avLst/>
          </a:prstGeom>
        </p:spPr>
      </p:pic>
      <p:pic>
        <p:nvPicPr>
          <p:cNvPr id="1026" name="Picture 2" descr="NEW MOM FREEBIE &gt;&gt;&gt;&gt;&gt; Huggies Diapers Kit | Freebie Depot">
            <a:extLst>
              <a:ext uri="{FF2B5EF4-FFF2-40B4-BE49-F238E27FC236}">
                <a16:creationId xmlns:a16="http://schemas.microsoft.com/office/drawing/2014/main" id="{59C12210-B153-4DB8-8E19-3EADD7302B73}"/>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14365" b="12369"/>
          <a:stretch/>
        </p:blipFill>
        <p:spPr bwMode="auto">
          <a:xfrm>
            <a:off x="345386" y="2376217"/>
            <a:ext cx="1318041" cy="96568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Chipotle Mexican Grill Logo PNG Transparent &amp; SVG Vector - Freebie Supply">
            <a:extLst>
              <a:ext uri="{FF2B5EF4-FFF2-40B4-BE49-F238E27FC236}">
                <a16:creationId xmlns:a16="http://schemas.microsoft.com/office/drawing/2014/main" id="{3F255AD0-C2A2-4FDA-AF30-510D5CEAA7E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07895" y="3747154"/>
            <a:ext cx="1112237" cy="11122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The Next Generation Marketplace App | by IGNITION Staff | IGNITION INT. |  Medium">
            <a:extLst>
              <a:ext uri="{FF2B5EF4-FFF2-40B4-BE49-F238E27FC236}">
                <a16:creationId xmlns:a16="http://schemas.microsoft.com/office/drawing/2014/main" id="{A2C826ED-2417-4F8C-A1C0-0975F1497E05}"/>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643070" y="6600129"/>
            <a:ext cx="1362816" cy="1362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DoorDash Data Breach Exposes Nearly 5 Million Accounts - Compsmag">
            <a:extLst>
              <a:ext uri="{FF2B5EF4-FFF2-40B4-BE49-F238E27FC236}">
                <a16:creationId xmlns:a16="http://schemas.microsoft.com/office/drawing/2014/main" id="{B23A5AFD-A07B-441A-9BE5-69D49C62AC26}"/>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507274" y="2050594"/>
            <a:ext cx="1347234" cy="12913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heetos Logo - LogoDix">
            <a:extLst>
              <a:ext uri="{FF2B5EF4-FFF2-40B4-BE49-F238E27FC236}">
                <a16:creationId xmlns:a16="http://schemas.microsoft.com/office/drawing/2014/main" id="{E712583B-9AB8-47B8-AE85-84CB9501CF5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518375" y="6749405"/>
            <a:ext cx="1244207" cy="124420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Vroom Reports Third Quarter 2020 Results - America Online News">
            <a:extLst>
              <a:ext uri="{FF2B5EF4-FFF2-40B4-BE49-F238E27FC236}">
                <a16:creationId xmlns:a16="http://schemas.microsoft.com/office/drawing/2014/main" id="{20517276-DD71-4A84-A535-73E43618E14F}"/>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948417" y="6988289"/>
            <a:ext cx="1211979" cy="6333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Media Assets - ScottsMiracle-Gro: Gardening resources, advice and tips.">
            <a:extLst>
              <a:ext uri="{FF2B5EF4-FFF2-40B4-BE49-F238E27FC236}">
                <a16:creationId xmlns:a16="http://schemas.microsoft.com/office/drawing/2014/main" id="{4BAF1CB0-504F-4BDC-84B0-C0EFF7C347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98901" y="7953550"/>
            <a:ext cx="1535767" cy="153576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emove background from 5 images,white,transparent,png by Logokiller">
            <a:extLst>
              <a:ext uri="{FF2B5EF4-FFF2-40B4-BE49-F238E27FC236}">
                <a16:creationId xmlns:a16="http://schemas.microsoft.com/office/drawing/2014/main" id="{AAC32E91-F84A-4307-A877-C7BD419013A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565501" y="8170939"/>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8" descr="Tide Logo transparent PNG - StickPNG">
            <a:extLst>
              <a:ext uri="{FF2B5EF4-FFF2-40B4-BE49-F238E27FC236}">
                <a16:creationId xmlns:a16="http://schemas.microsoft.com/office/drawing/2014/main" id="{8FA50875-6BE1-4A1A-AF58-5DE64D3468AA}"/>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5931378" y="2198672"/>
            <a:ext cx="1184505" cy="1184505"/>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Super Bowl LV - Wikipedia">
            <a:extLst>
              <a:ext uri="{FF2B5EF4-FFF2-40B4-BE49-F238E27FC236}">
                <a16:creationId xmlns:a16="http://schemas.microsoft.com/office/drawing/2014/main" id="{F501B6B7-766A-4978-88F6-9401E812022F}"/>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190821" y="5352509"/>
            <a:ext cx="1199271" cy="95196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6">
            <a:extLst>
              <a:ext uri="{FF2B5EF4-FFF2-40B4-BE49-F238E27FC236}">
                <a16:creationId xmlns:a16="http://schemas.microsoft.com/office/drawing/2014/main" id="{3787F872-9425-40A9-887F-BBF79DC60E7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952130" y="8144368"/>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a:extLst>
              <a:ext uri="{FF2B5EF4-FFF2-40B4-BE49-F238E27FC236}">
                <a16:creationId xmlns:a16="http://schemas.microsoft.com/office/drawing/2014/main" id="{42DB717B-8A09-4F7A-A7CE-D98BFE5306B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4214" y="6733446"/>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0">
            <a:extLst>
              <a:ext uri="{FF2B5EF4-FFF2-40B4-BE49-F238E27FC236}">
                <a16:creationId xmlns:a16="http://schemas.microsoft.com/office/drawing/2014/main" id="{6604FA2C-B41D-4DEC-B545-A9B739EECA49}"/>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786082" y="2210177"/>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4">
            <a:extLst>
              <a:ext uri="{FF2B5EF4-FFF2-40B4-BE49-F238E27FC236}">
                <a16:creationId xmlns:a16="http://schemas.microsoft.com/office/drawing/2014/main" id="{86FAF321-54CC-449E-86E4-2182E4AFF166}"/>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204300" y="815498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a:extLst>
              <a:ext uri="{FF2B5EF4-FFF2-40B4-BE49-F238E27FC236}">
                <a16:creationId xmlns:a16="http://schemas.microsoft.com/office/drawing/2014/main" id="{34E96F6F-7AC3-4F2E-9AC5-4B314ECCE6E9}"/>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806004" y="5301895"/>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8">
            <a:extLst>
              <a:ext uri="{FF2B5EF4-FFF2-40B4-BE49-F238E27FC236}">
                <a16:creationId xmlns:a16="http://schemas.microsoft.com/office/drawing/2014/main" id="{9C11D31A-1853-47F4-A60A-14C2FBF4BF4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204497" y="3747154"/>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7565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4988</TotalTime>
  <Words>207</Words>
  <Application>Microsoft Office PowerPoint</Application>
  <PresentationFormat>Custom</PresentationFormat>
  <Paragraphs>119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Lindauer</dc:creator>
  <cp:lastModifiedBy>Chris Lindauer</cp:lastModifiedBy>
  <cp:revision>29</cp:revision>
  <dcterms:created xsi:type="dcterms:W3CDTF">2015-01-22T03:15:53Z</dcterms:created>
  <dcterms:modified xsi:type="dcterms:W3CDTF">2021-01-29T05:01:19Z</dcterms:modified>
</cp:coreProperties>
</file>