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68"/>
  </p:notesMasterIdLst>
  <p:handoutMasterIdLst>
    <p:handoutMasterId r:id="rId69"/>
  </p:handoutMasterIdLst>
  <p:sldIdLst>
    <p:sldId id="256" r:id="rId2"/>
    <p:sldId id="257" r:id="rId3"/>
    <p:sldId id="276" r:id="rId4"/>
    <p:sldId id="277" r:id="rId5"/>
    <p:sldId id="279" r:id="rId6"/>
    <p:sldId id="356" r:id="rId7"/>
    <p:sldId id="353" r:id="rId8"/>
    <p:sldId id="352" r:id="rId9"/>
    <p:sldId id="357" r:id="rId10"/>
    <p:sldId id="358" r:id="rId11"/>
    <p:sldId id="327" r:id="rId12"/>
    <p:sldId id="359" r:id="rId13"/>
    <p:sldId id="360" r:id="rId14"/>
    <p:sldId id="303" r:id="rId15"/>
    <p:sldId id="336" r:id="rId16"/>
    <p:sldId id="337" r:id="rId17"/>
    <p:sldId id="363" r:id="rId18"/>
    <p:sldId id="309" r:id="rId19"/>
    <p:sldId id="364" r:id="rId20"/>
    <p:sldId id="349" r:id="rId21"/>
    <p:sldId id="312" r:id="rId22"/>
    <p:sldId id="365" r:id="rId23"/>
    <p:sldId id="313" r:id="rId24"/>
    <p:sldId id="315" r:id="rId25"/>
    <p:sldId id="316" r:id="rId26"/>
    <p:sldId id="331" r:id="rId27"/>
    <p:sldId id="318" r:id="rId28"/>
    <p:sldId id="319" r:id="rId29"/>
    <p:sldId id="340" r:id="rId30"/>
    <p:sldId id="339" r:id="rId31"/>
    <p:sldId id="338" r:id="rId32"/>
    <p:sldId id="320" r:id="rId33"/>
    <p:sldId id="321" r:id="rId34"/>
    <p:sldId id="366" r:id="rId35"/>
    <p:sldId id="341" r:id="rId36"/>
    <p:sldId id="367" r:id="rId37"/>
    <p:sldId id="322" r:id="rId38"/>
    <p:sldId id="332" r:id="rId39"/>
    <p:sldId id="348" r:id="rId40"/>
    <p:sldId id="342" r:id="rId41"/>
    <p:sldId id="368" r:id="rId42"/>
    <p:sldId id="343" r:id="rId43"/>
    <p:sldId id="325" r:id="rId44"/>
    <p:sldId id="305" r:id="rId45"/>
    <p:sldId id="328" r:id="rId46"/>
    <p:sldId id="281" r:id="rId47"/>
    <p:sldId id="283" r:id="rId48"/>
    <p:sldId id="284" r:id="rId49"/>
    <p:sldId id="285" r:id="rId50"/>
    <p:sldId id="287" r:id="rId51"/>
    <p:sldId id="290" r:id="rId52"/>
    <p:sldId id="289" r:id="rId53"/>
    <p:sldId id="288" r:id="rId54"/>
    <p:sldId id="282" r:id="rId55"/>
    <p:sldId id="291" r:id="rId56"/>
    <p:sldId id="292" r:id="rId57"/>
    <p:sldId id="361" r:id="rId58"/>
    <p:sldId id="293" r:id="rId59"/>
    <p:sldId id="294" r:id="rId60"/>
    <p:sldId id="295" r:id="rId61"/>
    <p:sldId id="362" r:id="rId62"/>
    <p:sldId id="296" r:id="rId63"/>
    <p:sldId id="297" r:id="rId64"/>
    <p:sldId id="369" r:id="rId65"/>
    <p:sldId id="298" r:id="rId66"/>
    <p:sldId id="346" r:id="rId6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100" autoAdjust="0"/>
    <p:restoredTop sz="94641"/>
  </p:normalViewPr>
  <p:slideViewPr>
    <p:cSldViewPr>
      <p:cViewPr varScale="1">
        <p:scale>
          <a:sx n="75" d="100"/>
          <a:sy n="75" d="100"/>
        </p:scale>
        <p:origin x="316" y="5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BBA78B40-048F-4722-8A76-2854CE052E1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10275" name="Rectangle 3">
            <a:extLst>
              <a:ext uri="{FF2B5EF4-FFF2-40B4-BE49-F238E27FC236}">
                <a16:creationId xmlns:a16="http://schemas.microsoft.com/office/drawing/2014/main" id="{A0DDD3B9-66F7-4AFB-8FFC-C2DBDEA3C70E}"/>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076" name="Rectangle 4">
            <a:extLst>
              <a:ext uri="{FF2B5EF4-FFF2-40B4-BE49-F238E27FC236}">
                <a16:creationId xmlns:a16="http://schemas.microsoft.com/office/drawing/2014/main" id="{A1FEA8B9-AB42-45EC-87C5-E3F6EF3C20C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7" name="Rectangle 5">
            <a:extLst>
              <a:ext uri="{FF2B5EF4-FFF2-40B4-BE49-F238E27FC236}">
                <a16:creationId xmlns:a16="http://schemas.microsoft.com/office/drawing/2014/main" id="{7C813B1A-2513-43B1-ABE2-E726E9808368}"/>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0278" name="Rectangle 6">
            <a:extLst>
              <a:ext uri="{FF2B5EF4-FFF2-40B4-BE49-F238E27FC236}">
                <a16:creationId xmlns:a16="http://schemas.microsoft.com/office/drawing/2014/main" id="{E4F990A9-E74C-4B4E-B505-93B5A172030C}"/>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10279" name="Rectangle 7">
            <a:extLst>
              <a:ext uri="{FF2B5EF4-FFF2-40B4-BE49-F238E27FC236}">
                <a16:creationId xmlns:a16="http://schemas.microsoft.com/office/drawing/2014/main" id="{07A85CDF-28A6-473A-8A78-9635BAD1D00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6C7DC81-F1AA-4017-A7D9-0A76809C5F2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F5457DF-D05D-4E1D-A34D-8F13ECE552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F8FBE3-BAC4-4A4E-B9D8-E11506F8CCE4}" type="slidenum">
              <a:rPr lang="en-US" altLang="en-US"/>
              <a:pPr/>
              <a:t>1</a:t>
            </a:fld>
            <a:endParaRPr lang="en-US" altLang="en-US"/>
          </a:p>
        </p:txBody>
      </p:sp>
      <p:sp>
        <p:nvSpPr>
          <p:cNvPr id="5123" name="Rectangle 2">
            <a:extLst>
              <a:ext uri="{FF2B5EF4-FFF2-40B4-BE49-F238E27FC236}">
                <a16:creationId xmlns:a16="http://schemas.microsoft.com/office/drawing/2014/main" id="{79062846-B5B6-4A64-A8B6-0C2B9948867E}"/>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5FA6D02-AADD-490D-B185-BF33B97C83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40C93E0-DE7B-443A-9329-F5185A8DF9B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CAB47D-EDC8-472F-A59C-3F80853A98C6}" type="slidenum">
              <a:rPr lang="en-US" altLang="en-US">
                <a:solidFill>
                  <a:srgbClr val="000000"/>
                </a:solidFill>
              </a:rPr>
              <a:pPr/>
              <a:t>10</a:t>
            </a:fld>
            <a:endParaRPr lang="en-US" altLang="en-US">
              <a:solidFill>
                <a:srgbClr val="000000"/>
              </a:solidFill>
            </a:endParaRPr>
          </a:p>
        </p:txBody>
      </p:sp>
      <p:sp>
        <p:nvSpPr>
          <p:cNvPr id="17411" name="Rectangle 2">
            <a:extLst>
              <a:ext uri="{FF2B5EF4-FFF2-40B4-BE49-F238E27FC236}">
                <a16:creationId xmlns:a16="http://schemas.microsoft.com/office/drawing/2014/main" id="{9EC59A57-1582-4E56-9ABB-1A2BF51BB480}"/>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6F49F317-FA28-4948-AE7A-CC7CB6C07AB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1256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0F5442E-3726-424A-80B2-DF17F27CDC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EFC632-3EDF-494D-A7F8-DDE4777069DF}" type="slidenum">
              <a:rPr lang="en-US" altLang="en-US"/>
              <a:pPr/>
              <a:t>11</a:t>
            </a:fld>
            <a:endParaRPr lang="en-US" altLang="en-US"/>
          </a:p>
        </p:txBody>
      </p:sp>
      <p:sp>
        <p:nvSpPr>
          <p:cNvPr id="19459" name="Rectangle 2">
            <a:extLst>
              <a:ext uri="{FF2B5EF4-FFF2-40B4-BE49-F238E27FC236}">
                <a16:creationId xmlns:a16="http://schemas.microsoft.com/office/drawing/2014/main" id="{6F5A2B83-9253-4EEE-BAB7-EA9006B4254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552B4984-2787-4151-9469-7BD4642A1A6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0F5442E-3726-424A-80B2-DF17F27CDC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EFC632-3EDF-494D-A7F8-DDE4777069DF}" type="slidenum">
              <a:rPr lang="en-US" altLang="en-US"/>
              <a:pPr/>
              <a:t>12</a:t>
            </a:fld>
            <a:endParaRPr lang="en-US" altLang="en-US"/>
          </a:p>
        </p:txBody>
      </p:sp>
      <p:sp>
        <p:nvSpPr>
          <p:cNvPr id="19459" name="Rectangle 2">
            <a:extLst>
              <a:ext uri="{FF2B5EF4-FFF2-40B4-BE49-F238E27FC236}">
                <a16:creationId xmlns:a16="http://schemas.microsoft.com/office/drawing/2014/main" id="{6F5A2B83-9253-4EEE-BAB7-EA9006B4254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552B4984-2787-4151-9469-7BD4642A1A6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4346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0F5442E-3726-424A-80B2-DF17F27CDC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EFC632-3EDF-494D-A7F8-DDE4777069DF}" type="slidenum">
              <a:rPr lang="en-US" altLang="en-US"/>
              <a:pPr/>
              <a:t>13</a:t>
            </a:fld>
            <a:endParaRPr lang="en-US" altLang="en-US"/>
          </a:p>
        </p:txBody>
      </p:sp>
      <p:sp>
        <p:nvSpPr>
          <p:cNvPr id="19459" name="Rectangle 2">
            <a:extLst>
              <a:ext uri="{FF2B5EF4-FFF2-40B4-BE49-F238E27FC236}">
                <a16:creationId xmlns:a16="http://schemas.microsoft.com/office/drawing/2014/main" id="{6F5A2B83-9253-4EEE-BAB7-EA9006B4254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552B4984-2787-4151-9469-7BD4642A1A6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29267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968C3A8-4175-474E-8BE3-28B42C19CF6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9866A3-2717-4F62-AD80-779309E43FB6}" type="slidenum">
              <a:rPr lang="en-US" altLang="en-US"/>
              <a:pPr/>
              <a:t>14</a:t>
            </a:fld>
            <a:endParaRPr lang="en-US" altLang="en-US"/>
          </a:p>
        </p:txBody>
      </p:sp>
      <p:sp>
        <p:nvSpPr>
          <p:cNvPr id="23555" name="Rectangle 2">
            <a:extLst>
              <a:ext uri="{FF2B5EF4-FFF2-40B4-BE49-F238E27FC236}">
                <a16:creationId xmlns:a16="http://schemas.microsoft.com/office/drawing/2014/main" id="{6FDF4FB0-40CE-46BA-BBFE-530D663CEB8A}"/>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220463E5-3680-4213-82F6-32734E56A28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151098F7-C1ED-4AC7-BD3B-1650BB070FD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59A697-4248-4D75-B1A3-54FB3484B20D}" type="slidenum">
              <a:rPr lang="en-US" altLang="en-US"/>
              <a:pPr/>
              <a:t>15</a:t>
            </a:fld>
            <a:endParaRPr lang="en-US" altLang="en-US"/>
          </a:p>
        </p:txBody>
      </p:sp>
      <p:sp>
        <p:nvSpPr>
          <p:cNvPr id="25603" name="Rectangle 2">
            <a:extLst>
              <a:ext uri="{FF2B5EF4-FFF2-40B4-BE49-F238E27FC236}">
                <a16:creationId xmlns:a16="http://schemas.microsoft.com/office/drawing/2014/main" id="{18A8B814-48DF-485E-9B91-BA333D9B331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B6F3F06E-352B-4BDB-B783-89CAA73694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8D3C083-99F5-4E8B-B264-91668CDB4B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97C974-B83D-4DF0-8AAB-53AC7FD05DA5}" type="slidenum">
              <a:rPr lang="en-US" altLang="en-US"/>
              <a:pPr/>
              <a:t>16</a:t>
            </a:fld>
            <a:endParaRPr lang="en-US" altLang="en-US"/>
          </a:p>
        </p:txBody>
      </p:sp>
      <p:sp>
        <p:nvSpPr>
          <p:cNvPr id="27651" name="Rectangle 2">
            <a:extLst>
              <a:ext uri="{FF2B5EF4-FFF2-40B4-BE49-F238E27FC236}">
                <a16:creationId xmlns:a16="http://schemas.microsoft.com/office/drawing/2014/main" id="{8BD02AD2-11CB-44B4-AAC7-079E00D4565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5493C269-A368-45C6-9463-656CE841D9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6D862B0-CBBE-44DB-899B-B166A29769B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E8BC10-C7CD-4B05-86DB-07F63451094E}" type="slidenum">
              <a:rPr lang="en-US" altLang="en-US"/>
              <a:pPr/>
              <a:t>17</a:t>
            </a:fld>
            <a:endParaRPr lang="en-US" altLang="en-US"/>
          </a:p>
        </p:txBody>
      </p:sp>
      <p:sp>
        <p:nvSpPr>
          <p:cNvPr id="31747" name="Rectangle 2">
            <a:extLst>
              <a:ext uri="{FF2B5EF4-FFF2-40B4-BE49-F238E27FC236}">
                <a16:creationId xmlns:a16="http://schemas.microsoft.com/office/drawing/2014/main" id="{D3CE9558-4902-4FC1-8080-2F379F6E664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52D4250-1BB2-4D9F-9E44-9499EEAEE9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32347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6D862B0-CBBE-44DB-899B-B166A29769B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E8BC10-C7CD-4B05-86DB-07F63451094E}" type="slidenum">
              <a:rPr lang="en-US" altLang="en-US"/>
              <a:pPr/>
              <a:t>18</a:t>
            </a:fld>
            <a:endParaRPr lang="en-US" altLang="en-US"/>
          </a:p>
        </p:txBody>
      </p:sp>
      <p:sp>
        <p:nvSpPr>
          <p:cNvPr id="31747" name="Rectangle 2">
            <a:extLst>
              <a:ext uri="{FF2B5EF4-FFF2-40B4-BE49-F238E27FC236}">
                <a16:creationId xmlns:a16="http://schemas.microsoft.com/office/drawing/2014/main" id="{D3CE9558-4902-4FC1-8080-2F379F6E664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52D4250-1BB2-4D9F-9E44-9499EEAEE9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6D862B0-CBBE-44DB-899B-B166A29769B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E8BC10-C7CD-4B05-86DB-07F63451094E}" type="slidenum">
              <a:rPr lang="en-US" altLang="en-US"/>
              <a:pPr/>
              <a:t>19</a:t>
            </a:fld>
            <a:endParaRPr lang="en-US" altLang="en-US"/>
          </a:p>
        </p:txBody>
      </p:sp>
      <p:sp>
        <p:nvSpPr>
          <p:cNvPr id="31747" name="Rectangle 2">
            <a:extLst>
              <a:ext uri="{FF2B5EF4-FFF2-40B4-BE49-F238E27FC236}">
                <a16:creationId xmlns:a16="http://schemas.microsoft.com/office/drawing/2014/main" id="{D3CE9558-4902-4FC1-8080-2F379F6E664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52D4250-1BB2-4D9F-9E44-9499EEAEE9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8955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9219B74-7226-4C92-A89F-E9B1EE5EF0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1A05A1-65C9-403C-A1A7-E382F0668659}" type="slidenum">
              <a:rPr lang="en-US" altLang="en-US"/>
              <a:pPr/>
              <a:t>2</a:t>
            </a:fld>
            <a:endParaRPr lang="en-US" altLang="en-US"/>
          </a:p>
        </p:txBody>
      </p:sp>
      <p:sp>
        <p:nvSpPr>
          <p:cNvPr id="7171" name="Rectangle 2">
            <a:extLst>
              <a:ext uri="{FF2B5EF4-FFF2-40B4-BE49-F238E27FC236}">
                <a16:creationId xmlns:a16="http://schemas.microsoft.com/office/drawing/2014/main" id="{213ED0D3-B03D-4783-93DB-223626864F7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570337A2-E8E0-48E7-A8DB-D835F5649C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E4495B9-F4B7-40DB-B1AF-13B18A4618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C2453A-DBC9-460D-BBE4-5E22DE04DA07}" type="slidenum">
              <a:rPr lang="en-US" altLang="en-US"/>
              <a:pPr/>
              <a:t>20</a:t>
            </a:fld>
            <a:endParaRPr lang="en-US" altLang="en-US"/>
          </a:p>
        </p:txBody>
      </p:sp>
      <p:sp>
        <p:nvSpPr>
          <p:cNvPr id="37891" name="Rectangle 2">
            <a:extLst>
              <a:ext uri="{FF2B5EF4-FFF2-40B4-BE49-F238E27FC236}">
                <a16:creationId xmlns:a16="http://schemas.microsoft.com/office/drawing/2014/main" id="{B7A43C87-36F6-4665-BBAF-6EB5906292C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B2508359-4541-4C8D-AC16-158508F141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E1F737B-6CD6-4FA5-A627-827B74B302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D99941-A834-4410-8F24-9CB8C131A546}" type="slidenum">
              <a:rPr lang="en-US" altLang="en-US"/>
              <a:pPr/>
              <a:t>21</a:t>
            </a:fld>
            <a:endParaRPr lang="en-US" altLang="en-US"/>
          </a:p>
        </p:txBody>
      </p:sp>
      <p:sp>
        <p:nvSpPr>
          <p:cNvPr id="39939" name="Rectangle 2">
            <a:extLst>
              <a:ext uri="{FF2B5EF4-FFF2-40B4-BE49-F238E27FC236}">
                <a16:creationId xmlns:a16="http://schemas.microsoft.com/office/drawing/2014/main" id="{271F4066-A89F-450B-8081-B91B51DEC44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42F95A9-DED2-4F3E-9D0D-9443B8E3AE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E1F737B-6CD6-4FA5-A627-827B74B302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D99941-A834-4410-8F24-9CB8C131A546}" type="slidenum">
              <a:rPr lang="en-US" altLang="en-US"/>
              <a:pPr/>
              <a:t>22</a:t>
            </a:fld>
            <a:endParaRPr lang="en-US" altLang="en-US"/>
          </a:p>
        </p:txBody>
      </p:sp>
      <p:sp>
        <p:nvSpPr>
          <p:cNvPr id="39939" name="Rectangle 2">
            <a:extLst>
              <a:ext uri="{FF2B5EF4-FFF2-40B4-BE49-F238E27FC236}">
                <a16:creationId xmlns:a16="http://schemas.microsoft.com/office/drawing/2014/main" id="{271F4066-A89F-450B-8081-B91B51DEC44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42F95A9-DED2-4F3E-9D0D-9443B8E3AE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29211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C3D2200-D118-4F3D-8046-C82B432C4E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F7A0C3-FCEF-414B-BCFA-E74E3F67D408}" type="slidenum">
              <a:rPr lang="en-US" altLang="en-US"/>
              <a:pPr/>
              <a:t>23</a:t>
            </a:fld>
            <a:endParaRPr lang="en-US" altLang="en-US"/>
          </a:p>
        </p:txBody>
      </p:sp>
      <p:sp>
        <p:nvSpPr>
          <p:cNvPr id="41987" name="Rectangle 2">
            <a:extLst>
              <a:ext uri="{FF2B5EF4-FFF2-40B4-BE49-F238E27FC236}">
                <a16:creationId xmlns:a16="http://schemas.microsoft.com/office/drawing/2014/main" id="{35686F61-7A37-420A-81EB-8ADAD8132B86}"/>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61F76E8-3DCB-4FBD-B77D-0D80D8E48B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BF16AF0-DCD3-476D-AA84-8FE093BEEF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A1857A-A4E1-4FDC-9B5A-EB922C14CA80}" type="slidenum">
              <a:rPr lang="en-US" altLang="en-US"/>
              <a:pPr/>
              <a:t>24</a:t>
            </a:fld>
            <a:endParaRPr lang="en-US" altLang="en-US"/>
          </a:p>
        </p:txBody>
      </p:sp>
      <p:sp>
        <p:nvSpPr>
          <p:cNvPr id="44035" name="Rectangle 2">
            <a:extLst>
              <a:ext uri="{FF2B5EF4-FFF2-40B4-BE49-F238E27FC236}">
                <a16:creationId xmlns:a16="http://schemas.microsoft.com/office/drawing/2014/main" id="{6023C91F-F449-46AF-BFDF-6DEEF9DB349B}"/>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8DEB4D41-5065-4766-999C-F6EA1C11AF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F8D8E30-9DAC-4535-A9E0-50FDCDC341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EDE687-79D6-437F-8F4F-7A3A94E14FCA}" type="slidenum">
              <a:rPr lang="en-US" altLang="en-US"/>
              <a:pPr/>
              <a:t>25</a:t>
            </a:fld>
            <a:endParaRPr lang="en-US" altLang="en-US"/>
          </a:p>
        </p:txBody>
      </p:sp>
      <p:sp>
        <p:nvSpPr>
          <p:cNvPr id="48131" name="Rectangle 2">
            <a:extLst>
              <a:ext uri="{FF2B5EF4-FFF2-40B4-BE49-F238E27FC236}">
                <a16:creationId xmlns:a16="http://schemas.microsoft.com/office/drawing/2014/main" id="{127980E7-4BEC-43B2-85DE-C89DA779957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2ACF4808-005D-48AE-BDC9-27FC60F499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37C69E75-AE46-49AC-BD6C-C356CCB8C95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B0323C-1A80-4230-9EA8-0A6EA4C40D85}" type="slidenum">
              <a:rPr lang="en-US" altLang="en-US"/>
              <a:pPr/>
              <a:t>26</a:t>
            </a:fld>
            <a:endParaRPr lang="en-US" altLang="en-US"/>
          </a:p>
        </p:txBody>
      </p:sp>
      <p:sp>
        <p:nvSpPr>
          <p:cNvPr id="50179" name="Rectangle 2">
            <a:extLst>
              <a:ext uri="{FF2B5EF4-FFF2-40B4-BE49-F238E27FC236}">
                <a16:creationId xmlns:a16="http://schemas.microsoft.com/office/drawing/2014/main" id="{CFEF9611-D77D-4726-A5ED-341338D21C1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F07D2E9-CEFD-4A26-8C7D-71904700EE7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83E58CE-1814-4F5E-9C40-0811F0CCFA0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89EA28-E1D7-488B-BB31-6C2E5806BA4D}" type="slidenum">
              <a:rPr lang="en-US" altLang="en-US"/>
              <a:pPr/>
              <a:t>27</a:t>
            </a:fld>
            <a:endParaRPr lang="en-US" altLang="en-US"/>
          </a:p>
        </p:txBody>
      </p:sp>
      <p:sp>
        <p:nvSpPr>
          <p:cNvPr id="52227" name="Rectangle 2">
            <a:extLst>
              <a:ext uri="{FF2B5EF4-FFF2-40B4-BE49-F238E27FC236}">
                <a16:creationId xmlns:a16="http://schemas.microsoft.com/office/drawing/2014/main" id="{C1F5B1C7-5192-4F31-A9A3-08BDD748E559}"/>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F1FD8502-AF5C-4449-90EA-914BEB51FAF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472DDC6-E100-4D70-9C85-AE222D2179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121EC6-559C-4F1D-B58F-1A33993B0859}" type="slidenum">
              <a:rPr lang="en-US" altLang="en-US"/>
              <a:pPr/>
              <a:t>28</a:t>
            </a:fld>
            <a:endParaRPr lang="en-US" altLang="en-US"/>
          </a:p>
        </p:txBody>
      </p:sp>
      <p:sp>
        <p:nvSpPr>
          <p:cNvPr id="54275" name="Rectangle 2">
            <a:extLst>
              <a:ext uri="{FF2B5EF4-FFF2-40B4-BE49-F238E27FC236}">
                <a16:creationId xmlns:a16="http://schemas.microsoft.com/office/drawing/2014/main" id="{BB59159B-C4BB-4CF6-BC52-EBB65D8EFE03}"/>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A8816C7E-C2C2-40FA-895E-063EDA63741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148A932-5538-4292-8E52-77F6833A05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95FCCA-8BCD-4467-A219-8E6A0472C5B4}" type="slidenum">
              <a:rPr lang="en-US" altLang="en-US"/>
              <a:pPr/>
              <a:t>29</a:t>
            </a:fld>
            <a:endParaRPr lang="en-US" altLang="en-US"/>
          </a:p>
        </p:txBody>
      </p:sp>
      <p:sp>
        <p:nvSpPr>
          <p:cNvPr id="56323" name="Rectangle 2">
            <a:extLst>
              <a:ext uri="{FF2B5EF4-FFF2-40B4-BE49-F238E27FC236}">
                <a16:creationId xmlns:a16="http://schemas.microsoft.com/office/drawing/2014/main" id="{2FFE8EE4-4399-4328-8BE9-BF5788300C0B}"/>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A29FF0D5-2841-4EBE-A1D3-4AE74021D6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7A34246-310E-4797-AD70-1FB92BF844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857AE1-8D87-458C-AED6-1FCE37EAF40A}" type="slidenum">
              <a:rPr lang="en-US" altLang="en-US"/>
              <a:pPr/>
              <a:t>3</a:t>
            </a:fld>
            <a:endParaRPr lang="en-US" altLang="en-US"/>
          </a:p>
        </p:txBody>
      </p:sp>
      <p:sp>
        <p:nvSpPr>
          <p:cNvPr id="9219" name="Rectangle 2">
            <a:extLst>
              <a:ext uri="{FF2B5EF4-FFF2-40B4-BE49-F238E27FC236}">
                <a16:creationId xmlns:a16="http://schemas.microsoft.com/office/drawing/2014/main" id="{D80B5924-518C-47D7-969E-7BEBF9AA1DAD}"/>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6066F1C4-FEB2-41AA-86C4-E630EF4E6C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B82FBD8-670B-40B2-9D9D-88D368B9E2C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BEB68C-E31E-4E5B-A353-1415D41F2BB5}" type="slidenum">
              <a:rPr lang="en-US" altLang="en-US"/>
              <a:pPr/>
              <a:t>30</a:t>
            </a:fld>
            <a:endParaRPr lang="en-US" altLang="en-US"/>
          </a:p>
        </p:txBody>
      </p:sp>
      <p:sp>
        <p:nvSpPr>
          <p:cNvPr id="58371" name="Rectangle 2">
            <a:extLst>
              <a:ext uri="{FF2B5EF4-FFF2-40B4-BE49-F238E27FC236}">
                <a16:creationId xmlns:a16="http://schemas.microsoft.com/office/drawing/2014/main" id="{DCB15A4B-FEA1-4B5A-84B3-DBCCFDA77D98}"/>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AA1785A-8087-42B1-B906-93963F5AB5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9979FE9-D8BD-4410-A290-8C32BF9324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F2D2E2-5209-4511-87F2-97887C690749}" type="slidenum">
              <a:rPr lang="en-US" altLang="en-US"/>
              <a:pPr/>
              <a:t>31</a:t>
            </a:fld>
            <a:endParaRPr lang="en-US" altLang="en-US"/>
          </a:p>
        </p:txBody>
      </p:sp>
      <p:sp>
        <p:nvSpPr>
          <p:cNvPr id="60419" name="Rectangle 2">
            <a:extLst>
              <a:ext uri="{FF2B5EF4-FFF2-40B4-BE49-F238E27FC236}">
                <a16:creationId xmlns:a16="http://schemas.microsoft.com/office/drawing/2014/main" id="{FECD382F-D703-44F1-9F5A-4AE3A8D2E14A}"/>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23C36A16-5D04-454E-823B-A1A62AF8F3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0ADBA43-98A0-4D4C-ACE7-E81CA841C15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52BCAB-05E3-443B-8C66-161DB00F6DA6}" type="slidenum">
              <a:rPr lang="en-US" altLang="en-US"/>
              <a:pPr/>
              <a:t>32</a:t>
            </a:fld>
            <a:endParaRPr lang="en-US" altLang="en-US"/>
          </a:p>
        </p:txBody>
      </p:sp>
      <p:sp>
        <p:nvSpPr>
          <p:cNvPr id="62467" name="Rectangle 2">
            <a:extLst>
              <a:ext uri="{FF2B5EF4-FFF2-40B4-BE49-F238E27FC236}">
                <a16:creationId xmlns:a16="http://schemas.microsoft.com/office/drawing/2014/main" id="{B8490045-8917-4892-B84F-126C84D5CFFD}"/>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CFFF9D15-B619-4908-9139-2DDF944EA3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1D06DE3-D0DB-4156-AC55-B6B52C96E3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8D0A66-DE59-43ED-811F-C013E3036FE8}" type="slidenum">
              <a:rPr lang="en-US" altLang="en-US"/>
              <a:pPr/>
              <a:t>33</a:t>
            </a:fld>
            <a:endParaRPr lang="en-US" altLang="en-US"/>
          </a:p>
        </p:txBody>
      </p:sp>
      <p:sp>
        <p:nvSpPr>
          <p:cNvPr id="64515" name="Rectangle 2">
            <a:extLst>
              <a:ext uri="{FF2B5EF4-FFF2-40B4-BE49-F238E27FC236}">
                <a16:creationId xmlns:a16="http://schemas.microsoft.com/office/drawing/2014/main" id="{239F70BA-005D-4C03-BE4A-9A921AF01BA0}"/>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A710714B-0960-4588-8CF1-CA91B1B104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1D06DE3-D0DB-4156-AC55-B6B52C96E3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8D0A66-DE59-43ED-811F-C013E3036FE8}" type="slidenum">
              <a:rPr lang="en-US" altLang="en-US"/>
              <a:pPr/>
              <a:t>34</a:t>
            </a:fld>
            <a:endParaRPr lang="en-US" altLang="en-US"/>
          </a:p>
        </p:txBody>
      </p:sp>
      <p:sp>
        <p:nvSpPr>
          <p:cNvPr id="64515" name="Rectangle 2">
            <a:extLst>
              <a:ext uri="{FF2B5EF4-FFF2-40B4-BE49-F238E27FC236}">
                <a16:creationId xmlns:a16="http://schemas.microsoft.com/office/drawing/2014/main" id="{239F70BA-005D-4C03-BE4A-9A921AF01BA0}"/>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A710714B-0960-4588-8CF1-CA91B1B104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0538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C0DE09A6-0B38-40A4-BEF2-A7019B7273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78711C-E4E7-4491-9A60-2034D203D17A}" type="slidenum">
              <a:rPr lang="en-US" altLang="en-US"/>
              <a:pPr/>
              <a:t>35</a:t>
            </a:fld>
            <a:endParaRPr lang="en-US" altLang="en-US"/>
          </a:p>
        </p:txBody>
      </p:sp>
      <p:sp>
        <p:nvSpPr>
          <p:cNvPr id="66563" name="Rectangle 2">
            <a:extLst>
              <a:ext uri="{FF2B5EF4-FFF2-40B4-BE49-F238E27FC236}">
                <a16:creationId xmlns:a16="http://schemas.microsoft.com/office/drawing/2014/main" id="{222CB2FF-CA14-43B8-9DBD-CA3F3A57DE9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EB69BFD7-F5C8-40A6-AA94-85C41E09A4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C0DE09A6-0B38-40A4-BEF2-A7019B7273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78711C-E4E7-4491-9A60-2034D203D17A}" type="slidenum">
              <a:rPr lang="en-US" altLang="en-US"/>
              <a:pPr/>
              <a:t>36</a:t>
            </a:fld>
            <a:endParaRPr lang="en-US" altLang="en-US"/>
          </a:p>
        </p:txBody>
      </p:sp>
      <p:sp>
        <p:nvSpPr>
          <p:cNvPr id="66563" name="Rectangle 2">
            <a:extLst>
              <a:ext uri="{FF2B5EF4-FFF2-40B4-BE49-F238E27FC236}">
                <a16:creationId xmlns:a16="http://schemas.microsoft.com/office/drawing/2014/main" id="{222CB2FF-CA14-43B8-9DBD-CA3F3A57DE9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EB69BFD7-F5C8-40A6-AA94-85C41E09A4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91934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F2567E9-6AE8-4ED3-82EB-6917C7E33F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78849D-F6DE-4CE2-8CA6-9BD4FB14468F}" type="slidenum">
              <a:rPr lang="en-US" altLang="en-US"/>
              <a:pPr/>
              <a:t>37</a:t>
            </a:fld>
            <a:endParaRPr lang="en-US" altLang="en-US"/>
          </a:p>
        </p:txBody>
      </p:sp>
      <p:sp>
        <p:nvSpPr>
          <p:cNvPr id="68611" name="Rectangle 2">
            <a:extLst>
              <a:ext uri="{FF2B5EF4-FFF2-40B4-BE49-F238E27FC236}">
                <a16:creationId xmlns:a16="http://schemas.microsoft.com/office/drawing/2014/main" id="{288A5097-FCDA-4CBE-9A7E-18301EF54BC5}"/>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8B3731AF-5985-48F2-A6EB-6DDD4A3442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5113F53-82B0-4B8E-985E-CF99A5253D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BA9133-9309-4C1D-BC79-3794C5C35816}" type="slidenum">
              <a:rPr lang="en-US" altLang="en-US"/>
              <a:pPr/>
              <a:t>38</a:t>
            </a:fld>
            <a:endParaRPr lang="en-US" altLang="en-US"/>
          </a:p>
        </p:txBody>
      </p:sp>
      <p:sp>
        <p:nvSpPr>
          <p:cNvPr id="72707" name="Rectangle 2">
            <a:extLst>
              <a:ext uri="{FF2B5EF4-FFF2-40B4-BE49-F238E27FC236}">
                <a16:creationId xmlns:a16="http://schemas.microsoft.com/office/drawing/2014/main" id="{20C7C617-45CC-4E46-9387-14C51E3E497F}"/>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A2E32B2D-61C0-420D-9830-8AA1ABD0562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464BAE7-9F76-4D8C-A33D-6870FA8DABE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D746AC-E32F-4C36-9C4A-896023272D65}" type="slidenum">
              <a:rPr lang="en-US" altLang="en-US"/>
              <a:pPr/>
              <a:t>39</a:t>
            </a:fld>
            <a:endParaRPr lang="en-US" altLang="en-US"/>
          </a:p>
        </p:txBody>
      </p:sp>
      <p:sp>
        <p:nvSpPr>
          <p:cNvPr id="74755" name="Rectangle 2">
            <a:extLst>
              <a:ext uri="{FF2B5EF4-FFF2-40B4-BE49-F238E27FC236}">
                <a16:creationId xmlns:a16="http://schemas.microsoft.com/office/drawing/2014/main" id="{6EF680FD-4595-48A9-80F9-B3A46E9FF158}"/>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4ED99724-5B26-4D55-8028-9794844508B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3D4EC66-620D-4348-832B-C44456EC04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8A12D3-B096-496E-9D4A-FF8264220AB8}" type="slidenum">
              <a:rPr lang="en-US" altLang="en-US"/>
              <a:pPr/>
              <a:t>4</a:t>
            </a:fld>
            <a:endParaRPr lang="en-US" altLang="en-US"/>
          </a:p>
        </p:txBody>
      </p:sp>
      <p:sp>
        <p:nvSpPr>
          <p:cNvPr id="11267" name="Rectangle 2">
            <a:extLst>
              <a:ext uri="{FF2B5EF4-FFF2-40B4-BE49-F238E27FC236}">
                <a16:creationId xmlns:a16="http://schemas.microsoft.com/office/drawing/2014/main" id="{2217D618-8816-4CFC-9A11-0CA602FA35E0}"/>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3679A52C-BDE5-439E-8A49-100EFB4DD2B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A61C2D0-A1B7-4D59-8070-82FCF8D5F25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E2609E-DC6D-4981-8AE1-7CE03F1DB767}" type="slidenum">
              <a:rPr lang="en-US" altLang="en-US"/>
              <a:pPr/>
              <a:t>40</a:t>
            </a:fld>
            <a:endParaRPr lang="en-US" altLang="en-US"/>
          </a:p>
        </p:txBody>
      </p:sp>
      <p:sp>
        <p:nvSpPr>
          <p:cNvPr id="76803" name="Rectangle 2">
            <a:extLst>
              <a:ext uri="{FF2B5EF4-FFF2-40B4-BE49-F238E27FC236}">
                <a16:creationId xmlns:a16="http://schemas.microsoft.com/office/drawing/2014/main" id="{998A5BEE-6AE1-40DF-A2A8-FBDA443F08FB}"/>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7BDFF484-E177-4E14-8D25-ECBE4A0F8C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464BAE7-9F76-4D8C-A33D-6870FA8DABE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D746AC-E32F-4C36-9C4A-896023272D65}" type="slidenum">
              <a:rPr lang="en-US" altLang="en-US"/>
              <a:pPr/>
              <a:t>41</a:t>
            </a:fld>
            <a:endParaRPr lang="en-US" altLang="en-US"/>
          </a:p>
        </p:txBody>
      </p:sp>
      <p:sp>
        <p:nvSpPr>
          <p:cNvPr id="74755" name="Rectangle 2">
            <a:extLst>
              <a:ext uri="{FF2B5EF4-FFF2-40B4-BE49-F238E27FC236}">
                <a16:creationId xmlns:a16="http://schemas.microsoft.com/office/drawing/2014/main" id="{6EF680FD-4595-48A9-80F9-B3A46E9FF158}"/>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4ED99724-5B26-4D55-8028-9794844508B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755633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FDF79F6-AB2D-4FB7-90CE-FDCABA0E76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5F70B6-EBF3-438B-8D06-7F231F71E500}" type="slidenum">
              <a:rPr lang="en-US" altLang="en-US"/>
              <a:pPr/>
              <a:t>42</a:t>
            </a:fld>
            <a:endParaRPr lang="en-US" altLang="en-US"/>
          </a:p>
        </p:txBody>
      </p:sp>
      <p:sp>
        <p:nvSpPr>
          <p:cNvPr id="78851" name="Rectangle 2">
            <a:extLst>
              <a:ext uri="{FF2B5EF4-FFF2-40B4-BE49-F238E27FC236}">
                <a16:creationId xmlns:a16="http://schemas.microsoft.com/office/drawing/2014/main" id="{CC9FD9F1-EF88-4546-8248-2E4E9B3E4014}"/>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A641D334-6E6B-4D51-9549-CBAEDB42A1C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BA0B870-568A-4644-9270-270891D281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93B0DF-C7FC-4491-B623-43CFA348F757}" type="slidenum">
              <a:rPr lang="en-US" altLang="en-US"/>
              <a:pPr/>
              <a:t>43</a:t>
            </a:fld>
            <a:endParaRPr lang="en-US" altLang="en-US"/>
          </a:p>
        </p:txBody>
      </p:sp>
      <p:sp>
        <p:nvSpPr>
          <p:cNvPr id="84995" name="Rectangle 2">
            <a:extLst>
              <a:ext uri="{FF2B5EF4-FFF2-40B4-BE49-F238E27FC236}">
                <a16:creationId xmlns:a16="http://schemas.microsoft.com/office/drawing/2014/main" id="{1E6EA0A0-7EF5-47DA-9C6E-A5AE87A88220}"/>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FED8D3A8-50B6-4DB2-8AA3-54AE8B906E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2E6262D-2812-495C-BFC3-90B7449E37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B95D8B-95D6-4ABC-B417-A2365792BCB2}" type="slidenum">
              <a:rPr lang="en-US" altLang="en-US"/>
              <a:pPr/>
              <a:t>44</a:t>
            </a:fld>
            <a:endParaRPr lang="en-US" altLang="en-US"/>
          </a:p>
        </p:txBody>
      </p:sp>
      <p:sp>
        <p:nvSpPr>
          <p:cNvPr id="29699" name="Rectangle 2">
            <a:extLst>
              <a:ext uri="{FF2B5EF4-FFF2-40B4-BE49-F238E27FC236}">
                <a16:creationId xmlns:a16="http://schemas.microsoft.com/office/drawing/2014/main" id="{FBB9A256-92CE-420C-9A51-DE4B124AF12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230BFE2-3771-4A5E-9014-2278F39465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9BC9143-0CAA-476F-8F32-FCF15442E57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526E2C-6A37-4EC5-9C4A-F462B999B81E}" type="slidenum">
              <a:rPr lang="en-US" altLang="en-US"/>
              <a:pPr/>
              <a:t>45</a:t>
            </a:fld>
            <a:endParaRPr lang="en-US" altLang="en-US"/>
          </a:p>
        </p:txBody>
      </p:sp>
      <p:sp>
        <p:nvSpPr>
          <p:cNvPr id="87043" name="Rectangle 2">
            <a:extLst>
              <a:ext uri="{FF2B5EF4-FFF2-40B4-BE49-F238E27FC236}">
                <a16:creationId xmlns:a16="http://schemas.microsoft.com/office/drawing/2014/main" id="{1E6554E1-6269-42FA-B09C-EB4C0F77DEC5}"/>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DA2F6DA5-3B0A-436E-932C-AC2835E382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09B906C7-77AF-4EC6-8459-C6830FCBFFD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F25BC8-29D7-41D5-9643-CB1B8CCF3BE2}" type="slidenum">
              <a:rPr lang="en-US" altLang="en-US"/>
              <a:pPr/>
              <a:t>46</a:t>
            </a:fld>
            <a:endParaRPr lang="en-US" altLang="en-US"/>
          </a:p>
        </p:txBody>
      </p:sp>
      <p:sp>
        <p:nvSpPr>
          <p:cNvPr id="89091" name="Rectangle 2">
            <a:extLst>
              <a:ext uri="{FF2B5EF4-FFF2-40B4-BE49-F238E27FC236}">
                <a16:creationId xmlns:a16="http://schemas.microsoft.com/office/drawing/2014/main" id="{214DA4AC-20EC-400A-9934-740838DFE125}"/>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C01142BA-4C7C-4D4D-8251-AB3F5F2A3A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2B8B04BB-8B86-4EC2-9E13-D492F2824D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ECF6A4-0E64-48C6-87E8-D567B877D5A0}" type="slidenum">
              <a:rPr lang="en-US" altLang="en-US"/>
              <a:pPr/>
              <a:t>47</a:t>
            </a:fld>
            <a:endParaRPr lang="en-US" altLang="en-US"/>
          </a:p>
        </p:txBody>
      </p:sp>
      <p:sp>
        <p:nvSpPr>
          <p:cNvPr id="91139" name="Rectangle 2">
            <a:extLst>
              <a:ext uri="{FF2B5EF4-FFF2-40B4-BE49-F238E27FC236}">
                <a16:creationId xmlns:a16="http://schemas.microsoft.com/office/drawing/2014/main" id="{A46C3856-9720-4823-923B-B2B07CBAF643}"/>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7B396386-4DDC-4026-81F1-09A387740C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6EBE812-9D97-4B90-AB74-08D18170292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30A270-6B4A-48A4-B129-0993D1983C75}" type="slidenum">
              <a:rPr lang="en-US" altLang="en-US"/>
              <a:pPr/>
              <a:t>48</a:t>
            </a:fld>
            <a:endParaRPr lang="en-US" altLang="en-US"/>
          </a:p>
        </p:txBody>
      </p:sp>
      <p:sp>
        <p:nvSpPr>
          <p:cNvPr id="93187" name="Rectangle 2">
            <a:extLst>
              <a:ext uri="{FF2B5EF4-FFF2-40B4-BE49-F238E27FC236}">
                <a16:creationId xmlns:a16="http://schemas.microsoft.com/office/drawing/2014/main" id="{D6A7D25C-7ED7-4AE4-8737-5D5D76873EF8}"/>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2CAFB5A2-B54D-4D9E-91D5-3BC6ADF729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6FD62B4F-3E99-4D5D-8861-7B512E6119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B692C5-D30F-4E98-9777-9C21C1579064}" type="slidenum">
              <a:rPr lang="en-US" altLang="en-US"/>
              <a:pPr/>
              <a:t>49</a:t>
            </a:fld>
            <a:endParaRPr lang="en-US" altLang="en-US"/>
          </a:p>
        </p:txBody>
      </p:sp>
      <p:sp>
        <p:nvSpPr>
          <p:cNvPr id="95235" name="Rectangle 2">
            <a:extLst>
              <a:ext uri="{FF2B5EF4-FFF2-40B4-BE49-F238E27FC236}">
                <a16:creationId xmlns:a16="http://schemas.microsoft.com/office/drawing/2014/main" id="{8D6DEC63-63AB-4352-B23B-1E6B56CC7699}"/>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87CE7A03-6F2E-4957-BECE-04FD961C71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6AD32CA-02B2-4B02-B641-5E17C3AF00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011070-648D-455E-8F9B-386A00A8F4B1}" type="slidenum">
              <a:rPr lang="en-US" altLang="en-US"/>
              <a:pPr/>
              <a:t>5</a:t>
            </a:fld>
            <a:endParaRPr lang="en-US" altLang="en-US"/>
          </a:p>
        </p:txBody>
      </p:sp>
      <p:sp>
        <p:nvSpPr>
          <p:cNvPr id="13315" name="Rectangle 2">
            <a:extLst>
              <a:ext uri="{FF2B5EF4-FFF2-40B4-BE49-F238E27FC236}">
                <a16:creationId xmlns:a16="http://schemas.microsoft.com/office/drawing/2014/main" id="{4788EA6C-7CA9-4EC0-BD4E-704960D8C598}"/>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2C752A36-0D5C-49F6-AA10-83FA813E676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492A4F91-7AE3-4883-8AD6-50FF75C862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B7E9B4-E9AF-4314-8563-9C8F5B6A0FEC}" type="slidenum">
              <a:rPr lang="en-US" altLang="en-US"/>
              <a:pPr/>
              <a:t>50</a:t>
            </a:fld>
            <a:endParaRPr lang="en-US" altLang="en-US"/>
          </a:p>
        </p:txBody>
      </p:sp>
      <p:sp>
        <p:nvSpPr>
          <p:cNvPr id="97283" name="Rectangle 2">
            <a:extLst>
              <a:ext uri="{FF2B5EF4-FFF2-40B4-BE49-F238E27FC236}">
                <a16:creationId xmlns:a16="http://schemas.microsoft.com/office/drawing/2014/main" id="{237B8A96-7EC4-4ADD-BB3A-6B6673B15DB3}"/>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466C5ABD-5B59-488F-955B-F359D346B6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A770615B-9C69-4CFC-90FB-10339DA5327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6983DB-E8AE-4004-A87D-E308EC868B72}" type="slidenum">
              <a:rPr lang="en-US" altLang="en-US"/>
              <a:pPr/>
              <a:t>51</a:t>
            </a:fld>
            <a:endParaRPr lang="en-US" altLang="en-US"/>
          </a:p>
        </p:txBody>
      </p:sp>
      <p:sp>
        <p:nvSpPr>
          <p:cNvPr id="99331" name="Rectangle 2">
            <a:extLst>
              <a:ext uri="{FF2B5EF4-FFF2-40B4-BE49-F238E27FC236}">
                <a16:creationId xmlns:a16="http://schemas.microsoft.com/office/drawing/2014/main" id="{6A527CF1-1DE9-4013-B115-3FFD3F295433}"/>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1B505AFA-2EB3-446A-9708-CF929DBA3C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DEA9619F-002D-4149-AC41-EE4CCC5A82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1CF8BE-1383-4B1C-96EB-1D9FFA134C51}" type="slidenum">
              <a:rPr lang="en-US" altLang="en-US"/>
              <a:pPr/>
              <a:t>52</a:t>
            </a:fld>
            <a:endParaRPr lang="en-US" altLang="en-US"/>
          </a:p>
        </p:txBody>
      </p:sp>
      <p:sp>
        <p:nvSpPr>
          <p:cNvPr id="101379" name="Rectangle 2">
            <a:extLst>
              <a:ext uri="{FF2B5EF4-FFF2-40B4-BE49-F238E27FC236}">
                <a16:creationId xmlns:a16="http://schemas.microsoft.com/office/drawing/2014/main" id="{090694D8-6DEC-40C9-AC08-D8E46680C6E6}"/>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B0BCC00E-0225-479F-AE6E-9022B0340CD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FEB4E5C9-1241-43D4-8DB5-016C4AC66A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8F67D0-B2E4-4773-A844-6B3FC51AB466}" type="slidenum">
              <a:rPr lang="en-US" altLang="en-US"/>
              <a:pPr/>
              <a:t>53</a:t>
            </a:fld>
            <a:endParaRPr lang="en-US" altLang="en-US"/>
          </a:p>
        </p:txBody>
      </p:sp>
      <p:sp>
        <p:nvSpPr>
          <p:cNvPr id="103427" name="Rectangle 2">
            <a:extLst>
              <a:ext uri="{FF2B5EF4-FFF2-40B4-BE49-F238E27FC236}">
                <a16:creationId xmlns:a16="http://schemas.microsoft.com/office/drawing/2014/main" id="{4A8012E1-9C65-4B24-8B38-0600218E9A15}"/>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8E564F9A-9F85-48DA-AE78-8F71E04D5CD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283999FF-0FFF-4068-BCA8-0F464E456BC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03A64B-61DA-4E3A-BA5B-ED3CC041A12B}" type="slidenum">
              <a:rPr lang="en-US" altLang="en-US"/>
              <a:pPr/>
              <a:t>54</a:t>
            </a:fld>
            <a:endParaRPr lang="en-US" altLang="en-US"/>
          </a:p>
        </p:txBody>
      </p:sp>
      <p:sp>
        <p:nvSpPr>
          <p:cNvPr id="105475" name="Rectangle 2">
            <a:extLst>
              <a:ext uri="{FF2B5EF4-FFF2-40B4-BE49-F238E27FC236}">
                <a16:creationId xmlns:a16="http://schemas.microsoft.com/office/drawing/2014/main" id="{1705EA88-7A23-4F63-AD61-C3EA59F24F85}"/>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222E42D1-E4D2-4477-AFB4-A9BA3ED6D7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D5483BF8-621B-4284-A269-D93A199F014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0004FB-6ABA-48DF-B1EC-03B3038C3CC8}" type="slidenum">
              <a:rPr lang="en-US" altLang="en-US"/>
              <a:pPr/>
              <a:t>55</a:t>
            </a:fld>
            <a:endParaRPr lang="en-US" altLang="en-US"/>
          </a:p>
        </p:txBody>
      </p:sp>
      <p:sp>
        <p:nvSpPr>
          <p:cNvPr id="107523" name="Rectangle 2">
            <a:extLst>
              <a:ext uri="{FF2B5EF4-FFF2-40B4-BE49-F238E27FC236}">
                <a16:creationId xmlns:a16="http://schemas.microsoft.com/office/drawing/2014/main" id="{9FC6616B-59D9-40A2-993A-2D4A828B9C0A}"/>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0AE91300-01CF-4471-B974-F33045E05DD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DCEE4D74-D29A-48B0-BFEF-FE4E802E3D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CFBF96-1340-4627-8E07-A316EFCB57D1}" type="slidenum">
              <a:rPr lang="en-US" altLang="en-US"/>
              <a:pPr/>
              <a:t>56</a:t>
            </a:fld>
            <a:endParaRPr lang="en-US" altLang="en-US"/>
          </a:p>
        </p:txBody>
      </p:sp>
      <p:sp>
        <p:nvSpPr>
          <p:cNvPr id="109571" name="Rectangle 2">
            <a:extLst>
              <a:ext uri="{FF2B5EF4-FFF2-40B4-BE49-F238E27FC236}">
                <a16:creationId xmlns:a16="http://schemas.microsoft.com/office/drawing/2014/main" id="{753E2131-9CC3-4E52-8782-057D6EE093CB}"/>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867C92C5-06C9-4FAF-9247-1D2E3DA13E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DCEE4D74-D29A-48B0-BFEF-FE4E802E3D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CFBF96-1340-4627-8E07-A316EFCB57D1}" type="slidenum">
              <a:rPr lang="en-US" altLang="en-US"/>
              <a:pPr/>
              <a:t>57</a:t>
            </a:fld>
            <a:endParaRPr lang="en-US" altLang="en-US"/>
          </a:p>
        </p:txBody>
      </p:sp>
      <p:sp>
        <p:nvSpPr>
          <p:cNvPr id="109571" name="Rectangle 2">
            <a:extLst>
              <a:ext uri="{FF2B5EF4-FFF2-40B4-BE49-F238E27FC236}">
                <a16:creationId xmlns:a16="http://schemas.microsoft.com/office/drawing/2014/main" id="{753E2131-9CC3-4E52-8782-057D6EE093CB}"/>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867C92C5-06C9-4FAF-9247-1D2E3DA13E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177457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F2AD5A2F-C96B-4A45-8A13-3505D9DD2C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5C2F31-F024-44FC-88C3-81C4DCC0DA3D}" type="slidenum">
              <a:rPr lang="en-US" altLang="en-US"/>
              <a:pPr/>
              <a:t>58</a:t>
            </a:fld>
            <a:endParaRPr lang="en-US" altLang="en-US"/>
          </a:p>
        </p:txBody>
      </p:sp>
      <p:sp>
        <p:nvSpPr>
          <p:cNvPr id="111619" name="Rectangle 2">
            <a:extLst>
              <a:ext uri="{FF2B5EF4-FFF2-40B4-BE49-F238E27FC236}">
                <a16:creationId xmlns:a16="http://schemas.microsoft.com/office/drawing/2014/main" id="{DB8E5CD9-A073-4D26-B7BE-D2D9D7D74024}"/>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4A770C76-0957-4126-AA45-506ADFCAED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345E055E-A491-483D-BF24-0DE7A202166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D894C7-BB99-44FC-B701-C63BED8A3F92}" type="slidenum">
              <a:rPr lang="en-US" altLang="en-US"/>
              <a:pPr/>
              <a:t>59</a:t>
            </a:fld>
            <a:endParaRPr lang="en-US" altLang="en-US"/>
          </a:p>
        </p:txBody>
      </p:sp>
      <p:sp>
        <p:nvSpPr>
          <p:cNvPr id="113667" name="Rectangle 2">
            <a:extLst>
              <a:ext uri="{FF2B5EF4-FFF2-40B4-BE49-F238E27FC236}">
                <a16:creationId xmlns:a16="http://schemas.microsoft.com/office/drawing/2014/main" id="{12BF2017-B856-43B0-A5AA-0D1C03AE0CA6}"/>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49D70615-1E2F-410F-9BF0-D7BC83C4EA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6AD32CA-02B2-4B02-B641-5E17C3AF00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011070-648D-455E-8F9B-386A00A8F4B1}" type="slidenum">
              <a:rPr lang="en-US" altLang="en-US"/>
              <a:pPr/>
              <a:t>6</a:t>
            </a:fld>
            <a:endParaRPr lang="en-US" altLang="en-US"/>
          </a:p>
        </p:txBody>
      </p:sp>
      <p:sp>
        <p:nvSpPr>
          <p:cNvPr id="13315" name="Rectangle 2">
            <a:extLst>
              <a:ext uri="{FF2B5EF4-FFF2-40B4-BE49-F238E27FC236}">
                <a16:creationId xmlns:a16="http://schemas.microsoft.com/office/drawing/2014/main" id="{4788EA6C-7CA9-4EC0-BD4E-704960D8C598}"/>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2C752A36-0D5C-49F6-AA10-83FA813E676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355229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540506C-E980-460C-A8CD-EB6253BFD8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C2F442-BE58-4FC8-9231-74C2E7727927}" type="slidenum">
              <a:rPr lang="en-US" altLang="en-US"/>
              <a:pPr/>
              <a:t>60</a:t>
            </a:fld>
            <a:endParaRPr lang="en-US" altLang="en-US"/>
          </a:p>
        </p:txBody>
      </p:sp>
      <p:sp>
        <p:nvSpPr>
          <p:cNvPr id="115715" name="Rectangle 2">
            <a:extLst>
              <a:ext uri="{FF2B5EF4-FFF2-40B4-BE49-F238E27FC236}">
                <a16:creationId xmlns:a16="http://schemas.microsoft.com/office/drawing/2014/main" id="{A4082BD6-CAB9-4AAB-A5DC-3CAD6CEE1B94}"/>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B7EAC847-A9A3-4E64-9C19-A239A86212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540506C-E980-460C-A8CD-EB6253BFD8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C2F442-BE58-4FC8-9231-74C2E7727927}" type="slidenum">
              <a:rPr lang="en-US" altLang="en-US"/>
              <a:pPr/>
              <a:t>61</a:t>
            </a:fld>
            <a:endParaRPr lang="en-US" altLang="en-US"/>
          </a:p>
        </p:txBody>
      </p:sp>
      <p:sp>
        <p:nvSpPr>
          <p:cNvPr id="115715" name="Rectangle 2">
            <a:extLst>
              <a:ext uri="{FF2B5EF4-FFF2-40B4-BE49-F238E27FC236}">
                <a16:creationId xmlns:a16="http://schemas.microsoft.com/office/drawing/2014/main" id="{A4082BD6-CAB9-4AAB-A5DC-3CAD6CEE1B94}"/>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B7EAC847-A9A3-4E64-9C19-A239A86212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821248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28463377-2EBF-42A2-A6B7-095020BE19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9D7B1E-D27F-4667-B437-072AE3BA0B12}" type="slidenum">
              <a:rPr lang="en-US" altLang="en-US"/>
              <a:pPr/>
              <a:t>62</a:t>
            </a:fld>
            <a:endParaRPr lang="en-US" altLang="en-US"/>
          </a:p>
        </p:txBody>
      </p:sp>
      <p:sp>
        <p:nvSpPr>
          <p:cNvPr id="117763" name="Rectangle 2">
            <a:extLst>
              <a:ext uri="{FF2B5EF4-FFF2-40B4-BE49-F238E27FC236}">
                <a16:creationId xmlns:a16="http://schemas.microsoft.com/office/drawing/2014/main" id="{D7776B92-483F-444B-9FF5-F75D395800D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F46016D7-D598-4485-899A-445B587516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781C0FD-0081-478B-88EB-0A0C95352D4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737CC8-8DA9-4228-9E6D-BB354C0448DE}" type="slidenum">
              <a:rPr lang="en-US" altLang="en-US"/>
              <a:pPr/>
              <a:t>63</a:t>
            </a:fld>
            <a:endParaRPr lang="en-US" altLang="en-US"/>
          </a:p>
        </p:txBody>
      </p:sp>
      <p:sp>
        <p:nvSpPr>
          <p:cNvPr id="119811" name="Rectangle 2">
            <a:extLst>
              <a:ext uri="{FF2B5EF4-FFF2-40B4-BE49-F238E27FC236}">
                <a16:creationId xmlns:a16="http://schemas.microsoft.com/office/drawing/2014/main" id="{77B5B84D-92F6-451D-B475-53038B64B6E6}"/>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D8AEE04F-56DF-49DB-90B6-DC1E9D75B1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781C0FD-0081-478B-88EB-0A0C95352D4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737CC8-8DA9-4228-9E6D-BB354C0448DE}" type="slidenum">
              <a:rPr lang="en-US" altLang="en-US"/>
              <a:pPr/>
              <a:t>64</a:t>
            </a:fld>
            <a:endParaRPr lang="en-US" altLang="en-US"/>
          </a:p>
        </p:txBody>
      </p:sp>
      <p:sp>
        <p:nvSpPr>
          <p:cNvPr id="119811" name="Rectangle 2">
            <a:extLst>
              <a:ext uri="{FF2B5EF4-FFF2-40B4-BE49-F238E27FC236}">
                <a16:creationId xmlns:a16="http://schemas.microsoft.com/office/drawing/2014/main" id="{77B5B84D-92F6-451D-B475-53038B64B6E6}"/>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D8AEE04F-56DF-49DB-90B6-DC1E9D75B1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102682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F08FE39B-2D9B-4C1D-A347-F02E053B1E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00D958-D585-4678-B166-6BA4749D40CE}" type="slidenum">
              <a:rPr lang="en-US" altLang="en-US"/>
              <a:pPr/>
              <a:t>65</a:t>
            </a:fld>
            <a:endParaRPr lang="en-US" altLang="en-US"/>
          </a:p>
        </p:txBody>
      </p:sp>
      <p:sp>
        <p:nvSpPr>
          <p:cNvPr id="121859" name="Rectangle 2">
            <a:extLst>
              <a:ext uri="{FF2B5EF4-FFF2-40B4-BE49-F238E27FC236}">
                <a16:creationId xmlns:a16="http://schemas.microsoft.com/office/drawing/2014/main" id="{C56737B2-A038-4F51-B647-A171EB0E47BA}"/>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23EFD878-A128-49A8-A9E6-447550C3A84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97051449-9DFB-439D-9F7E-632D309E4C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20DBBB-9A34-4854-9567-021229893B5B}" type="slidenum">
              <a:rPr lang="en-US" altLang="en-US"/>
              <a:pPr/>
              <a:t>66</a:t>
            </a:fld>
            <a:endParaRPr lang="en-US" altLang="en-US"/>
          </a:p>
        </p:txBody>
      </p:sp>
      <p:sp>
        <p:nvSpPr>
          <p:cNvPr id="123907" name="Rectangle 2">
            <a:extLst>
              <a:ext uri="{FF2B5EF4-FFF2-40B4-BE49-F238E27FC236}">
                <a16:creationId xmlns:a16="http://schemas.microsoft.com/office/drawing/2014/main" id="{D174D05E-274E-40B7-8870-207D8BCFE6BC}"/>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8C9FA6C6-6E80-40C7-90D2-958CC57050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AAF3AE8-25BC-4BC0-8EBC-173CF556DE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46E5F2-7A82-4754-BB8A-0F9F93FCA2FB}" type="slidenum">
              <a:rPr lang="en-US" altLang="en-US"/>
              <a:pPr/>
              <a:t>7</a:t>
            </a:fld>
            <a:endParaRPr lang="en-US" altLang="en-US"/>
          </a:p>
        </p:txBody>
      </p:sp>
      <p:sp>
        <p:nvSpPr>
          <p:cNvPr id="15363" name="Rectangle 2">
            <a:extLst>
              <a:ext uri="{FF2B5EF4-FFF2-40B4-BE49-F238E27FC236}">
                <a16:creationId xmlns:a16="http://schemas.microsoft.com/office/drawing/2014/main" id="{1657ED44-4ABA-45CA-9998-27D8E9D944F7}"/>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9FD9463B-9960-4BD6-99DA-B90420A937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40C93E0-DE7B-443A-9329-F5185A8DF9B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CAB47D-EDC8-472F-A59C-3F80853A98C6}" type="slidenum">
              <a:rPr lang="en-US" altLang="en-US">
                <a:solidFill>
                  <a:srgbClr val="000000"/>
                </a:solidFill>
              </a:rPr>
              <a:pPr/>
              <a:t>8</a:t>
            </a:fld>
            <a:endParaRPr lang="en-US" altLang="en-US">
              <a:solidFill>
                <a:srgbClr val="000000"/>
              </a:solidFill>
            </a:endParaRPr>
          </a:p>
        </p:txBody>
      </p:sp>
      <p:sp>
        <p:nvSpPr>
          <p:cNvPr id="17411" name="Rectangle 2">
            <a:extLst>
              <a:ext uri="{FF2B5EF4-FFF2-40B4-BE49-F238E27FC236}">
                <a16:creationId xmlns:a16="http://schemas.microsoft.com/office/drawing/2014/main" id="{9EC59A57-1582-4E56-9ABB-1A2BF51BB480}"/>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6F49F317-FA28-4948-AE7A-CC7CB6C07AB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40C93E0-DE7B-443A-9329-F5185A8DF9B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CAB47D-EDC8-472F-A59C-3F80853A98C6}" type="slidenum">
              <a:rPr lang="en-US" altLang="en-US">
                <a:solidFill>
                  <a:srgbClr val="000000"/>
                </a:solidFill>
              </a:rPr>
              <a:pPr/>
              <a:t>9</a:t>
            </a:fld>
            <a:endParaRPr lang="en-US" altLang="en-US">
              <a:solidFill>
                <a:srgbClr val="000000"/>
              </a:solidFill>
            </a:endParaRPr>
          </a:p>
        </p:txBody>
      </p:sp>
      <p:sp>
        <p:nvSpPr>
          <p:cNvPr id="17411" name="Rectangle 2">
            <a:extLst>
              <a:ext uri="{FF2B5EF4-FFF2-40B4-BE49-F238E27FC236}">
                <a16:creationId xmlns:a16="http://schemas.microsoft.com/office/drawing/2014/main" id="{9EC59A57-1582-4E56-9ABB-1A2BF51BB480}"/>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6F49F317-FA28-4948-AE7A-CC7CB6C07AB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32864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3411" name="Rectangle 3"/>
          <p:cNvSpPr>
            <a:spLocks noGrp="1" noChangeArrowheads="1"/>
          </p:cNvSpPr>
          <p:nvPr>
            <p:ph type="ctrTitle"/>
          </p:nvPr>
        </p:nvSpPr>
        <p:spPr>
          <a:xfrm>
            <a:off x="3563938" y="1412875"/>
            <a:ext cx="4248150" cy="2808288"/>
          </a:xfrm>
        </p:spPr>
        <p:txBody>
          <a:bodyPr/>
          <a:lstStyle>
            <a:lvl1pPr algn="ctr">
              <a:defRPr sz="6600"/>
            </a:lvl1pPr>
          </a:lstStyle>
          <a:p>
            <a:pPr lvl="0"/>
            <a:r>
              <a:rPr lang="ru-RU" noProof="0"/>
              <a:t>Click to edit Master title style</a:t>
            </a:r>
          </a:p>
        </p:txBody>
      </p:sp>
      <p:sp>
        <p:nvSpPr>
          <p:cNvPr id="273412" name="Rectangle 4"/>
          <p:cNvSpPr>
            <a:spLocks noGrp="1" noChangeArrowheads="1"/>
          </p:cNvSpPr>
          <p:nvPr>
            <p:ph type="subTitle" idx="1"/>
          </p:nvPr>
        </p:nvSpPr>
        <p:spPr>
          <a:xfrm>
            <a:off x="3563938" y="4508500"/>
            <a:ext cx="4248150" cy="1225550"/>
          </a:xfrm>
        </p:spPr>
        <p:txBody>
          <a:bodyPr/>
          <a:lstStyle>
            <a:lvl1pPr marL="0" indent="0" algn="ctr">
              <a:buFontTx/>
              <a:buNone/>
              <a:defRPr sz="3200" b="1"/>
            </a:lvl1pPr>
          </a:lstStyle>
          <a:p>
            <a:pPr lvl="0"/>
            <a:r>
              <a:rPr lang="ru-RU" noProof="0"/>
              <a:t>Click to edit Master </a:t>
            </a:r>
            <a:endParaRPr lang="en-US" noProof="0"/>
          </a:p>
          <a:p>
            <a:pPr lvl="0"/>
            <a:r>
              <a:rPr lang="ru-RU" noProof="0"/>
              <a:t>subtitle style</a:t>
            </a:r>
          </a:p>
        </p:txBody>
      </p:sp>
    </p:spTree>
    <p:extLst>
      <p:ext uri="{BB962C8B-B14F-4D97-AF65-F5344CB8AC3E}">
        <p14:creationId xmlns:p14="http://schemas.microsoft.com/office/powerpoint/2010/main" val="494949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70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692150"/>
            <a:ext cx="2051050" cy="5832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692150"/>
            <a:ext cx="6005512" cy="5832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633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692150"/>
            <a:ext cx="8208962" cy="583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94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065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1304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2133600"/>
            <a:ext cx="402748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402748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69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88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185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14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85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128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2595E9F-AD82-444B-8FDC-5E131DFCA736}"/>
              </a:ext>
            </a:extLst>
          </p:cNvPr>
          <p:cNvSpPr>
            <a:spLocks noGrp="1" noChangeArrowheads="1"/>
          </p:cNvSpPr>
          <p:nvPr>
            <p:ph type="title"/>
          </p:nvPr>
        </p:nvSpPr>
        <p:spPr bwMode="auto">
          <a:xfrm>
            <a:off x="1763713" y="692150"/>
            <a:ext cx="69135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Click to edit Master title style</a:t>
            </a:r>
          </a:p>
        </p:txBody>
      </p:sp>
      <p:sp>
        <p:nvSpPr>
          <p:cNvPr id="1027" name="Rectangle 3">
            <a:extLst>
              <a:ext uri="{FF2B5EF4-FFF2-40B4-BE49-F238E27FC236}">
                <a16:creationId xmlns:a16="http://schemas.microsoft.com/office/drawing/2014/main" id="{9EB2246D-A498-4E3F-85F1-730C0832D929}"/>
              </a:ext>
            </a:extLst>
          </p:cNvPr>
          <p:cNvSpPr>
            <a:spLocks noGrp="1" noChangeArrowheads="1"/>
          </p:cNvSpPr>
          <p:nvPr>
            <p:ph type="body" idx="1"/>
          </p:nvPr>
        </p:nvSpPr>
        <p:spPr bwMode="auto">
          <a:xfrm>
            <a:off x="468313" y="2133600"/>
            <a:ext cx="82073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Tree>
  </p:cSld>
  <p:clrMap bg1="lt1" tx1="dk1" bg2="lt2" tx2="dk2" accent1="accent1" accent2="accent2" accent3="accent3" accent4="accent4" accent5="accent5" accent6="accent6" hlink="hlink" folHlink="folHlink"/>
  <p:sldLayoutIdLst>
    <p:sldLayoutId id="2147483840"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Fette Engschrift" pitchFamily="2" charset="0"/>
        </a:defRPr>
      </a:lvl2pPr>
      <a:lvl3pPr algn="l" rtl="0" eaLnBrk="0" fontAlgn="base" hangingPunct="0">
        <a:spcBef>
          <a:spcPct val="0"/>
        </a:spcBef>
        <a:spcAft>
          <a:spcPct val="0"/>
        </a:spcAft>
        <a:defRPr sz="3600" b="1">
          <a:solidFill>
            <a:schemeClr val="bg1"/>
          </a:solidFill>
          <a:latin typeface="Fette Engschrift" pitchFamily="2" charset="0"/>
        </a:defRPr>
      </a:lvl3pPr>
      <a:lvl4pPr algn="l" rtl="0" eaLnBrk="0" fontAlgn="base" hangingPunct="0">
        <a:spcBef>
          <a:spcPct val="0"/>
        </a:spcBef>
        <a:spcAft>
          <a:spcPct val="0"/>
        </a:spcAft>
        <a:defRPr sz="3600" b="1">
          <a:solidFill>
            <a:schemeClr val="bg1"/>
          </a:solidFill>
          <a:latin typeface="Fette Engschrift" pitchFamily="2" charset="0"/>
        </a:defRPr>
      </a:lvl4pPr>
      <a:lvl5pPr algn="l" rtl="0" eaLnBrk="0" fontAlgn="base" hangingPunct="0">
        <a:spcBef>
          <a:spcPct val="0"/>
        </a:spcBef>
        <a:spcAft>
          <a:spcPct val="0"/>
        </a:spcAft>
        <a:defRPr sz="3600" b="1">
          <a:solidFill>
            <a:schemeClr val="bg1"/>
          </a:solidFill>
          <a:latin typeface="Fette Engschrift" pitchFamily="2" charset="0"/>
        </a:defRPr>
      </a:lvl5pPr>
      <a:lvl6pPr marL="457200" algn="l" rtl="0" fontAlgn="base">
        <a:spcBef>
          <a:spcPct val="0"/>
        </a:spcBef>
        <a:spcAft>
          <a:spcPct val="0"/>
        </a:spcAft>
        <a:defRPr sz="3600" b="1">
          <a:solidFill>
            <a:schemeClr val="bg1"/>
          </a:solidFill>
          <a:latin typeface="Fette Engschrift" pitchFamily="2" charset="0"/>
        </a:defRPr>
      </a:lvl6pPr>
      <a:lvl7pPr marL="914400" algn="l" rtl="0" fontAlgn="base">
        <a:spcBef>
          <a:spcPct val="0"/>
        </a:spcBef>
        <a:spcAft>
          <a:spcPct val="0"/>
        </a:spcAft>
        <a:defRPr sz="3600" b="1">
          <a:solidFill>
            <a:schemeClr val="bg1"/>
          </a:solidFill>
          <a:latin typeface="Fette Engschrift" pitchFamily="2" charset="0"/>
        </a:defRPr>
      </a:lvl7pPr>
      <a:lvl8pPr marL="1371600" algn="l" rtl="0" fontAlgn="base">
        <a:spcBef>
          <a:spcPct val="0"/>
        </a:spcBef>
        <a:spcAft>
          <a:spcPct val="0"/>
        </a:spcAft>
        <a:defRPr sz="3600" b="1">
          <a:solidFill>
            <a:schemeClr val="bg1"/>
          </a:solidFill>
          <a:latin typeface="Fette Engschrift" pitchFamily="2" charset="0"/>
        </a:defRPr>
      </a:lvl8pPr>
      <a:lvl9pPr marL="1828800" algn="l" rtl="0" fontAlgn="base">
        <a:spcBef>
          <a:spcPct val="0"/>
        </a:spcBef>
        <a:spcAft>
          <a:spcPct val="0"/>
        </a:spcAft>
        <a:defRPr sz="3600" b="1">
          <a:solidFill>
            <a:schemeClr val="bg1"/>
          </a:solidFill>
          <a:latin typeface="Fette Engschrift" pitchFamily="2" charset="0"/>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gif"/></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57FE018-4FBC-4861-BF24-86B71D6FFCE2}"/>
              </a:ext>
            </a:extLst>
          </p:cNvPr>
          <p:cNvSpPr>
            <a:spLocks noGrp="1" noChangeArrowheads="1"/>
          </p:cNvSpPr>
          <p:nvPr>
            <p:ph type="ctrTitle"/>
          </p:nvPr>
        </p:nvSpPr>
        <p:spPr>
          <a:xfrm>
            <a:off x="3492500" y="1052513"/>
            <a:ext cx="4319588" cy="1368425"/>
          </a:xfrm>
        </p:spPr>
        <p:txBody>
          <a:bodyPr/>
          <a:lstStyle/>
          <a:p>
            <a:pPr eaLnBrk="1" hangingPunct="1"/>
            <a:r>
              <a:rPr lang="en-US" altLang="en-US" dirty="0"/>
              <a:t>Super </a:t>
            </a:r>
            <a:br>
              <a:rPr lang="en-US" altLang="en-US" dirty="0"/>
            </a:br>
            <a:r>
              <a:rPr lang="en-US" altLang="en-US" dirty="0"/>
              <a:t>Bowl LV</a:t>
            </a:r>
            <a:endParaRPr lang="uk-UA" altLang="en-US" dirty="0"/>
          </a:p>
        </p:txBody>
      </p:sp>
      <p:sp>
        <p:nvSpPr>
          <p:cNvPr id="4099" name="Rectangle 3">
            <a:extLst>
              <a:ext uri="{FF2B5EF4-FFF2-40B4-BE49-F238E27FC236}">
                <a16:creationId xmlns:a16="http://schemas.microsoft.com/office/drawing/2014/main" id="{E612FC0A-2765-47D7-9BA7-7829D16B335D}"/>
              </a:ext>
            </a:extLst>
          </p:cNvPr>
          <p:cNvSpPr>
            <a:spLocks noGrp="1" noChangeArrowheads="1"/>
          </p:cNvSpPr>
          <p:nvPr>
            <p:ph type="subTitle" idx="1"/>
          </p:nvPr>
        </p:nvSpPr>
        <p:spPr>
          <a:xfrm>
            <a:off x="4356100" y="3068638"/>
            <a:ext cx="4319588" cy="865187"/>
          </a:xfrm>
        </p:spPr>
        <p:txBody>
          <a:bodyPr/>
          <a:lstStyle/>
          <a:p>
            <a:pPr algn="l" eaLnBrk="1" hangingPunct="1"/>
            <a:r>
              <a:rPr lang="en-US" altLang="en-US" sz="4400"/>
              <a:t>FUN FACTS</a:t>
            </a:r>
            <a:endParaRPr lang="uk-UA" altLang="en-US" sz="4400"/>
          </a:p>
        </p:txBody>
      </p:sp>
      <p:pic>
        <p:nvPicPr>
          <p:cNvPr id="4104" name="Picture 8" descr="Superbowl Logo transparent PNG - StickPNG">
            <a:extLst>
              <a:ext uri="{FF2B5EF4-FFF2-40B4-BE49-F238E27FC236}">
                <a16:creationId xmlns:a16="http://schemas.microsoft.com/office/drawing/2014/main" id="{BC06A777-5E7A-4460-A471-C271E5813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89040"/>
            <a:ext cx="1872208" cy="2274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F1A85B4-310E-4CED-8A3A-5048F33596B1}"/>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22,000</a:t>
            </a:r>
            <a:endParaRPr lang="uk-UA" altLang="en-US" sz="6000" dirty="0"/>
          </a:p>
        </p:txBody>
      </p:sp>
      <p:sp>
        <p:nvSpPr>
          <p:cNvPr id="281603" name="Rectangle 3">
            <a:extLst>
              <a:ext uri="{FF2B5EF4-FFF2-40B4-BE49-F238E27FC236}">
                <a16:creationId xmlns:a16="http://schemas.microsoft.com/office/drawing/2014/main" id="{2FEBB18A-1A0B-4203-A297-47B89F217E64}"/>
              </a:ext>
            </a:extLst>
          </p:cNvPr>
          <p:cNvSpPr>
            <a:spLocks noGrp="1" noChangeArrowheads="1"/>
          </p:cNvSpPr>
          <p:nvPr>
            <p:ph type="body" idx="1"/>
          </p:nvPr>
        </p:nvSpPr>
        <p:spPr>
          <a:xfrm>
            <a:off x="323402" y="2327424"/>
            <a:ext cx="8497193" cy="2705100"/>
          </a:xfrm>
        </p:spPr>
        <p:txBody>
          <a:bodyPr/>
          <a:lstStyle/>
          <a:p>
            <a:pPr marL="0" indent="0" algn="ctr" eaLnBrk="1" hangingPunct="1">
              <a:buFontTx/>
              <a:buNone/>
              <a:defRPr/>
            </a:pPr>
            <a:r>
              <a:rPr lang="en-US" altLang="ko-KR" sz="3600" dirty="0">
                <a:ea typeface="굴림" charset="-127"/>
              </a:rPr>
              <a:t>However, due to the pandemic, the NFL is limiting capacity at Super Bowl LV to 22,000, including 7,500 health care workers who have received the COVID-19 vaccine</a:t>
            </a:r>
            <a:endParaRPr lang="uk-UA" sz="3200" dirty="0"/>
          </a:p>
        </p:txBody>
      </p:sp>
      <p:pic>
        <p:nvPicPr>
          <p:cNvPr id="6" name="Picture 7" descr="Superbowl Logo transparent PNG - StickPNG">
            <a:extLst>
              <a:ext uri="{FF2B5EF4-FFF2-40B4-BE49-F238E27FC236}">
                <a16:creationId xmlns:a16="http://schemas.microsoft.com/office/drawing/2014/main" id="{C1AB57A8-88D8-4668-ADD5-D7BC450DF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Category:NCAA | Logopedia | Fandom">
            <a:extLst>
              <a:ext uri="{FF2B5EF4-FFF2-40B4-BE49-F238E27FC236}">
                <a16:creationId xmlns:a16="http://schemas.microsoft.com/office/drawing/2014/main" id="{FD41C807-A7EE-4C2E-819F-125592AB1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362" y="5081588"/>
            <a:ext cx="639127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31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BE6C76C-AA11-4EE7-B831-001C454672FB}"/>
              </a:ext>
            </a:extLst>
          </p:cNvPr>
          <p:cNvSpPr>
            <a:spLocks noGrp="1" noChangeArrowheads="1"/>
          </p:cNvSpPr>
          <p:nvPr>
            <p:ph type="title"/>
          </p:nvPr>
        </p:nvSpPr>
        <p:spPr>
          <a:xfrm>
            <a:off x="2597150" y="622300"/>
            <a:ext cx="6121400" cy="719138"/>
          </a:xfrm>
        </p:spPr>
        <p:txBody>
          <a:bodyPr/>
          <a:lstStyle/>
          <a:p>
            <a:pPr eaLnBrk="1" hangingPunct="1"/>
            <a:r>
              <a:rPr lang="en-US" altLang="en-US" sz="7200" dirty="0"/>
              <a:t>12</a:t>
            </a:r>
            <a:endParaRPr lang="uk-UA" altLang="en-US" sz="7200" dirty="0"/>
          </a:p>
        </p:txBody>
      </p:sp>
      <p:sp>
        <p:nvSpPr>
          <p:cNvPr id="18435" name="Rectangle 3">
            <a:extLst>
              <a:ext uri="{FF2B5EF4-FFF2-40B4-BE49-F238E27FC236}">
                <a16:creationId xmlns:a16="http://schemas.microsoft.com/office/drawing/2014/main" id="{09905135-5362-4CCF-97AD-A497E3ADA171}"/>
              </a:ext>
            </a:extLst>
          </p:cNvPr>
          <p:cNvSpPr>
            <a:spLocks noGrp="1" noChangeArrowheads="1"/>
          </p:cNvSpPr>
          <p:nvPr>
            <p:ph type="body" idx="1"/>
          </p:nvPr>
        </p:nvSpPr>
        <p:spPr>
          <a:xfrm>
            <a:off x="611188" y="2420938"/>
            <a:ext cx="8137525" cy="4176712"/>
          </a:xfrm>
        </p:spPr>
        <p:txBody>
          <a:bodyPr/>
          <a:lstStyle/>
          <a:p>
            <a:pPr marL="0" indent="0" eaLnBrk="1" hangingPunct="1">
              <a:buFontTx/>
              <a:buNone/>
            </a:pPr>
            <a:r>
              <a:rPr lang="en-US" altLang="en-US" sz="3600" dirty="0"/>
              <a:t>The Tampa Bay Buccaneers announced in 2016 that Raymond James Financial will keep its name on the NFL team's home stadium through 2028, thanks to a 12-year extension to their naming-rights agreement.</a:t>
            </a:r>
            <a:endParaRPr lang="uk-UA" altLang="en-US" sz="4000" dirty="0"/>
          </a:p>
        </p:txBody>
      </p:sp>
      <p:pic>
        <p:nvPicPr>
          <p:cNvPr id="6" name="Picture 7" descr="Superbowl Logo transparent PNG - StickPNG">
            <a:extLst>
              <a:ext uri="{FF2B5EF4-FFF2-40B4-BE49-F238E27FC236}">
                <a16:creationId xmlns:a16="http://schemas.microsoft.com/office/drawing/2014/main" id="{63E5E808-A0FC-49AE-9F0B-B213BC86F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BE6C76C-AA11-4EE7-B831-001C454672FB}"/>
              </a:ext>
            </a:extLst>
          </p:cNvPr>
          <p:cNvSpPr>
            <a:spLocks noGrp="1" noChangeArrowheads="1"/>
          </p:cNvSpPr>
          <p:nvPr>
            <p:ph type="title"/>
          </p:nvPr>
        </p:nvSpPr>
        <p:spPr>
          <a:xfrm>
            <a:off x="2339752" y="548680"/>
            <a:ext cx="6121400" cy="719138"/>
          </a:xfrm>
        </p:spPr>
        <p:txBody>
          <a:bodyPr/>
          <a:lstStyle/>
          <a:p>
            <a:pPr eaLnBrk="1" hangingPunct="1"/>
            <a:r>
              <a:rPr lang="en-US" altLang="en-US" sz="7200" dirty="0"/>
              <a:t>$32.5 million</a:t>
            </a:r>
            <a:endParaRPr lang="uk-UA" altLang="en-US" sz="7200" dirty="0"/>
          </a:p>
        </p:txBody>
      </p:sp>
      <p:sp>
        <p:nvSpPr>
          <p:cNvPr id="18435" name="Rectangle 3">
            <a:extLst>
              <a:ext uri="{FF2B5EF4-FFF2-40B4-BE49-F238E27FC236}">
                <a16:creationId xmlns:a16="http://schemas.microsoft.com/office/drawing/2014/main" id="{09905135-5362-4CCF-97AD-A497E3ADA171}"/>
              </a:ext>
            </a:extLst>
          </p:cNvPr>
          <p:cNvSpPr>
            <a:spLocks noGrp="1" noChangeArrowheads="1"/>
          </p:cNvSpPr>
          <p:nvPr>
            <p:ph type="body" idx="1"/>
          </p:nvPr>
        </p:nvSpPr>
        <p:spPr>
          <a:xfrm>
            <a:off x="611560" y="2276872"/>
            <a:ext cx="8137525" cy="4176712"/>
          </a:xfrm>
        </p:spPr>
        <p:txBody>
          <a:bodyPr/>
          <a:lstStyle/>
          <a:p>
            <a:pPr marL="0" indent="0" eaLnBrk="1" hangingPunct="1">
              <a:buFontTx/>
              <a:buNone/>
            </a:pPr>
            <a:r>
              <a:rPr lang="en-US" altLang="en-US" sz="3600" dirty="0"/>
              <a:t>Raymond James Financial has held naming rights to the stadium since its opening, originally investing $32.5 million for a 13–year deal.  Terms of the recent extension were not been disclosed.</a:t>
            </a:r>
            <a:endParaRPr lang="uk-UA" altLang="en-US" sz="4000" dirty="0"/>
          </a:p>
        </p:txBody>
      </p:sp>
      <p:pic>
        <p:nvPicPr>
          <p:cNvPr id="6" name="Picture 7" descr="Superbowl Logo transparent PNG - StickPNG">
            <a:extLst>
              <a:ext uri="{FF2B5EF4-FFF2-40B4-BE49-F238E27FC236}">
                <a16:creationId xmlns:a16="http://schemas.microsoft.com/office/drawing/2014/main" id="{63E5E808-A0FC-49AE-9F0B-B213BC86F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ategory:NCAA | Logopedia | Fandom">
            <a:extLst>
              <a:ext uri="{FF2B5EF4-FFF2-40B4-BE49-F238E27FC236}">
                <a16:creationId xmlns:a16="http://schemas.microsoft.com/office/drawing/2014/main" id="{34767648-D4C7-495B-A69B-9102F040C8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121" y="5511929"/>
            <a:ext cx="4275758" cy="82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06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BE6C76C-AA11-4EE7-B831-001C454672FB}"/>
              </a:ext>
            </a:extLst>
          </p:cNvPr>
          <p:cNvSpPr>
            <a:spLocks noGrp="1" noChangeArrowheads="1"/>
          </p:cNvSpPr>
          <p:nvPr>
            <p:ph type="title"/>
          </p:nvPr>
        </p:nvSpPr>
        <p:spPr>
          <a:xfrm>
            <a:off x="2195736" y="545838"/>
            <a:ext cx="6121400" cy="719138"/>
          </a:xfrm>
        </p:spPr>
        <p:txBody>
          <a:bodyPr/>
          <a:lstStyle/>
          <a:p>
            <a:pPr eaLnBrk="1" hangingPunct="1"/>
            <a:r>
              <a:rPr lang="en-US" altLang="en-US" sz="6000" dirty="0"/>
              <a:t>$168.5 million</a:t>
            </a:r>
            <a:endParaRPr lang="uk-UA" altLang="en-US" sz="6000" dirty="0"/>
          </a:p>
        </p:txBody>
      </p:sp>
      <p:sp>
        <p:nvSpPr>
          <p:cNvPr id="18435" name="Rectangle 3">
            <a:extLst>
              <a:ext uri="{FF2B5EF4-FFF2-40B4-BE49-F238E27FC236}">
                <a16:creationId xmlns:a16="http://schemas.microsoft.com/office/drawing/2014/main" id="{09905135-5362-4CCF-97AD-A497E3ADA171}"/>
              </a:ext>
            </a:extLst>
          </p:cNvPr>
          <p:cNvSpPr>
            <a:spLocks noGrp="1" noChangeArrowheads="1"/>
          </p:cNvSpPr>
          <p:nvPr>
            <p:ph type="body" idx="1"/>
          </p:nvPr>
        </p:nvSpPr>
        <p:spPr>
          <a:xfrm>
            <a:off x="611560" y="2680627"/>
            <a:ext cx="8137525" cy="4176712"/>
          </a:xfrm>
        </p:spPr>
        <p:txBody>
          <a:bodyPr/>
          <a:lstStyle/>
          <a:p>
            <a:pPr marL="0" indent="0" eaLnBrk="1" hangingPunct="1">
              <a:buFontTx/>
              <a:buNone/>
            </a:pPr>
            <a:r>
              <a:rPr lang="en-US" altLang="en-US" sz="3600" dirty="0"/>
              <a:t>Upon its completion in 1998, the final cost to build Raymond James Stadium was $168.5 million, with the entire project being publicly financed.</a:t>
            </a:r>
            <a:endParaRPr lang="uk-UA" altLang="en-US" sz="4000" dirty="0"/>
          </a:p>
        </p:txBody>
      </p:sp>
      <p:pic>
        <p:nvPicPr>
          <p:cNvPr id="6" name="Picture 7" descr="Superbowl Logo transparent PNG - StickPNG">
            <a:extLst>
              <a:ext uri="{FF2B5EF4-FFF2-40B4-BE49-F238E27FC236}">
                <a16:creationId xmlns:a16="http://schemas.microsoft.com/office/drawing/2014/main" id="{63E5E808-A0FC-49AE-9F0B-B213BC86F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ategory:NCAA | Logopedia | Fandom">
            <a:extLst>
              <a:ext uri="{FF2B5EF4-FFF2-40B4-BE49-F238E27FC236}">
                <a16:creationId xmlns:a16="http://schemas.microsoft.com/office/drawing/2014/main" id="{34767648-D4C7-495B-A69B-9102F040C8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121" y="5511929"/>
            <a:ext cx="4275758" cy="82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455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2197A7C-AAF3-4201-940E-74FE09264F00}"/>
              </a:ext>
            </a:extLst>
          </p:cNvPr>
          <p:cNvSpPr>
            <a:spLocks noGrp="1" noChangeArrowheads="1"/>
          </p:cNvSpPr>
          <p:nvPr>
            <p:ph type="title"/>
          </p:nvPr>
        </p:nvSpPr>
        <p:spPr>
          <a:xfrm>
            <a:off x="2339975" y="692150"/>
            <a:ext cx="6408738" cy="719138"/>
          </a:xfrm>
        </p:spPr>
        <p:txBody>
          <a:bodyPr/>
          <a:lstStyle/>
          <a:p>
            <a:pPr eaLnBrk="1" hangingPunct="1"/>
            <a:r>
              <a:rPr lang="en-US" altLang="en-US" sz="6000" dirty="0"/>
              <a:t>99.9 million</a:t>
            </a:r>
            <a:endParaRPr lang="uk-UA" altLang="en-US" sz="6000" dirty="0"/>
          </a:p>
        </p:txBody>
      </p:sp>
      <p:sp>
        <p:nvSpPr>
          <p:cNvPr id="281603" name="Rectangle 3">
            <a:extLst>
              <a:ext uri="{FF2B5EF4-FFF2-40B4-BE49-F238E27FC236}">
                <a16:creationId xmlns:a16="http://schemas.microsoft.com/office/drawing/2014/main" id="{06280933-75BD-4283-9E14-29091A784C8E}"/>
              </a:ext>
            </a:extLst>
          </p:cNvPr>
          <p:cNvSpPr>
            <a:spLocks noGrp="1" noChangeArrowheads="1"/>
          </p:cNvSpPr>
          <p:nvPr>
            <p:ph type="body" idx="1"/>
          </p:nvPr>
        </p:nvSpPr>
        <p:spPr>
          <a:xfrm>
            <a:off x="611188" y="2133600"/>
            <a:ext cx="8137525" cy="4464050"/>
          </a:xfrm>
        </p:spPr>
        <p:txBody>
          <a:bodyPr/>
          <a:lstStyle/>
          <a:p>
            <a:pPr marL="0" indent="0" eaLnBrk="1" hangingPunct="1">
              <a:buFontTx/>
              <a:buNone/>
              <a:defRPr/>
            </a:pPr>
            <a:r>
              <a:rPr lang="en-US" sz="3600" dirty="0"/>
              <a:t>The Chiefs' 31-20 win over the 49ers in last year’s Super Bowl averaged 99.9 million viewers on Fox. When you include digital viewers who streamed the game, that total jumped up to 102.1 million, making the game the 10th most watched Super Bowl of all-time and the 11th most-watched TV show ever.</a:t>
            </a:r>
            <a:endParaRPr lang="uk-UA" sz="4000" dirty="0"/>
          </a:p>
        </p:txBody>
      </p:sp>
      <p:pic>
        <p:nvPicPr>
          <p:cNvPr id="5" name="Picture 7" descr="Superbowl Logo transparent PNG - StickPNG">
            <a:extLst>
              <a:ext uri="{FF2B5EF4-FFF2-40B4-BE49-F238E27FC236}">
                <a16:creationId xmlns:a16="http://schemas.microsoft.com/office/drawing/2014/main" id="{B8A8462D-D57E-4636-B00D-F50F3BF64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DCFCC3E-46E2-4FA4-8290-1C3A7D50907A}"/>
              </a:ext>
            </a:extLst>
          </p:cNvPr>
          <p:cNvSpPr>
            <a:spLocks noGrp="1" noChangeArrowheads="1"/>
          </p:cNvSpPr>
          <p:nvPr>
            <p:ph type="title"/>
          </p:nvPr>
        </p:nvSpPr>
        <p:spPr>
          <a:xfrm>
            <a:off x="2627313" y="692150"/>
            <a:ext cx="6121400" cy="719138"/>
          </a:xfrm>
        </p:spPr>
        <p:txBody>
          <a:bodyPr/>
          <a:lstStyle/>
          <a:p>
            <a:pPr eaLnBrk="1" hangingPunct="1"/>
            <a:r>
              <a:rPr lang="en-US" altLang="en-US" sz="6000"/>
              <a:t>$0</a:t>
            </a:r>
            <a:endParaRPr lang="uk-UA" altLang="en-US" sz="6000"/>
          </a:p>
        </p:txBody>
      </p:sp>
      <p:sp>
        <p:nvSpPr>
          <p:cNvPr id="281603" name="Rectangle 3">
            <a:extLst>
              <a:ext uri="{FF2B5EF4-FFF2-40B4-BE49-F238E27FC236}">
                <a16:creationId xmlns:a16="http://schemas.microsoft.com/office/drawing/2014/main" id="{5CD0B582-4846-493F-B1E1-5370143777AC}"/>
              </a:ext>
            </a:extLst>
          </p:cNvPr>
          <p:cNvSpPr>
            <a:spLocks noGrp="1" noChangeArrowheads="1"/>
          </p:cNvSpPr>
          <p:nvPr>
            <p:ph type="body" idx="1"/>
          </p:nvPr>
        </p:nvSpPr>
        <p:spPr>
          <a:xfrm>
            <a:off x="755576" y="2439796"/>
            <a:ext cx="7776343" cy="4248150"/>
          </a:xfrm>
        </p:spPr>
        <p:txBody>
          <a:bodyPr/>
          <a:lstStyle/>
          <a:p>
            <a:pPr marL="0" indent="0" eaLnBrk="1" hangingPunct="1">
              <a:buFontTx/>
              <a:buNone/>
              <a:defRPr/>
            </a:pPr>
            <a:r>
              <a:rPr lang="en-US" sz="3600" dirty="0"/>
              <a:t>How much did J. Lo &amp; Shakira earn for last year’s half-time show performance?  </a:t>
            </a:r>
            <a:r>
              <a:rPr lang="en-US" sz="3600" b="1" u="sng" dirty="0"/>
              <a:t>NOTHING. </a:t>
            </a:r>
            <a:r>
              <a:rPr lang="en-US" sz="3600" dirty="0"/>
              <a:t>The NFL enforces a strict policy and does not pay </a:t>
            </a:r>
            <a:r>
              <a:rPr lang="en-US" sz="3600" i="1" u="sng" dirty="0"/>
              <a:t>any</a:t>
            </a:r>
            <a:r>
              <a:rPr lang="en-US" sz="3600" dirty="0"/>
              <a:t> performers for half-time shows.  This year’s halftime show will feature The </a:t>
            </a:r>
            <a:r>
              <a:rPr lang="en-US" sz="3600" dirty="0" err="1"/>
              <a:t>Weeknd</a:t>
            </a:r>
            <a:r>
              <a:rPr lang="en-US" sz="3600" dirty="0"/>
              <a:t>.</a:t>
            </a:r>
          </a:p>
          <a:p>
            <a:pPr eaLnBrk="1" hangingPunct="1">
              <a:defRPr/>
            </a:pPr>
            <a:endParaRPr lang="en-US" altLang="ko-KR" sz="4000" dirty="0">
              <a:ea typeface="굴림" charset="-127"/>
            </a:endParaRPr>
          </a:p>
          <a:p>
            <a:pPr eaLnBrk="1" hangingPunct="1">
              <a:defRPr/>
            </a:pPr>
            <a:endParaRPr lang="uk-UA" sz="4000" dirty="0"/>
          </a:p>
        </p:txBody>
      </p:sp>
      <p:pic>
        <p:nvPicPr>
          <p:cNvPr id="5" name="Picture 7" descr="Superbowl Logo transparent PNG - StickPNG">
            <a:extLst>
              <a:ext uri="{FF2B5EF4-FFF2-40B4-BE49-F238E27FC236}">
                <a16:creationId xmlns:a16="http://schemas.microsoft.com/office/drawing/2014/main" id="{00C60E67-00D3-43AB-9D92-DF7CF82AE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F7833BF-8402-4508-BEC5-D9A3662FECA4}"/>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1,013%</a:t>
            </a:r>
            <a:endParaRPr lang="uk-UA" altLang="en-US" sz="6000" dirty="0"/>
          </a:p>
        </p:txBody>
      </p:sp>
      <p:sp>
        <p:nvSpPr>
          <p:cNvPr id="281603" name="Rectangle 3">
            <a:extLst>
              <a:ext uri="{FF2B5EF4-FFF2-40B4-BE49-F238E27FC236}">
                <a16:creationId xmlns:a16="http://schemas.microsoft.com/office/drawing/2014/main" id="{42A2CCBB-C419-470C-9874-C385B61C7D8F}"/>
              </a:ext>
            </a:extLst>
          </p:cNvPr>
          <p:cNvSpPr>
            <a:spLocks noGrp="1" noChangeArrowheads="1"/>
          </p:cNvSpPr>
          <p:nvPr>
            <p:ph type="body" idx="1"/>
          </p:nvPr>
        </p:nvSpPr>
        <p:spPr>
          <a:xfrm>
            <a:off x="535188" y="2132856"/>
            <a:ext cx="5472608" cy="4464050"/>
          </a:xfrm>
        </p:spPr>
        <p:txBody>
          <a:bodyPr/>
          <a:lstStyle/>
          <a:p>
            <a:pPr marL="0" indent="0" eaLnBrk="1" hangingPunct="1">
              <a:buFontTx/>
              <a:buNone/>
              <a:defRPr/>
            </a:pPr>
            <a:r>
              <a:rPr lang="en-US" sz="3600" dirty="0"/>
              <a:t>That’s not to say artists don’t benefit. </a:t>
            </a:r>
          </a:p>
          <a:p>
            <a:pPr marL="0" indent="0" eaLnBrk="1" hangingPunct="1">
              <a:buFontTx/>
              <a:buNone/>
              <a:defRPr/>
            </a:pPr>
            <a:r>
              <a:rPr lang="en-US" sz="3600" dirty="0"/>
              <a:t>After last year’s halftime show, sales of songs performed by J. Lo &amp; Shakira saw an immediate 1,013% increase in sales.</a:t>
            </a:r>
            <a:endParaRPr lang="en-US" altLang="ko-KR" sz="4000" dirty="0">
              <a:ea typeface="굴림" charset="-127"/>
            </a:endParaRPr>
          </a:p>
          <a:p>
            <a:pPr eaLnBrk="1" hangingPunct="1">
              <a:defRPr/>
            </a:pPr>
            <a:endParaRPr lang="uk-UA" sz="4000" dirty="0"/>
          </a:p>
        </p:txBody>
      </p:sp>
      <p:pic>
        <p:nvPicPr>
          <p:cNvPr id="5" name="Picture 7" descr="Superbowl Logo transparent PNG - StickPNG">
            <a:extLst>
              <a:ext uri="{FF2B5EF4-FFF2-40B4-BE49-F238E27FC236}">
                <a16:creationId xmlns:a16="http://schemas.microsoft.com/office/drawing/2014/main" id="{0DCC8767-F708-4A24-BC47-EE63A9A13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Super Bowl LIV halftime show - Wikipedia">
            <a:extLst>
              <a:ext uri="{FF2B5EF4-FFF2-40B4-BE49-F238E27FC236}">
                <a16:creationId xmlns:a16="http://schemas.microsoft.com/office/drawing/2014/main" id="{2515906E-F5B1-49B3-B761-FAEB72EECB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509" y="2258711"/>
            <a:ext cx="2604422" cy="3672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A07281A-C069-4B76-99A0-7A74ABD8C812}"/>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22,000</a:t>
            </a:r>
            <a:endParaRPr lang="uk-UA" altLang="en-US" sz="6000" dirty="0"/>
          </a:p>
        </p:txBody>
      </p:sp>
      <p:sp>
        <p:nvSpPr>
          <p:cNvPr id="30723" name="Rectangle 3">
            <a:extLst>
              <a:ext uri="{FF2B5EF4-FFF2-40B4-BE49-F238E27FC236}">
                <a16:creationId xmlns:a16="http://schemas.microsoft.com/office/drawing/2014/main" id="{F08F672E-9136-48B8-B083-3BF34B2DB10C}"/>
              </a:ext>
            </a:extLst>
          </p:cNvPr>
          <p:cNvSpPr>
            <a:spLocks noGrp="1" noChangeArrowheads="1"/>
          </p:cNvSpPr>
          <p:nvPr>
            <p:ph type="body" idx="1"/>
          </p:nvPr>
        </p:nvSpPr>
        <p:spPr>
          <a:xfrm>
            <a:off x="684213" y="2393950"/>
            <a:ext cx="7991475" cy="4464050"/>
          </a:xfrm>
        </p:spPr>
        <p:txBody>
          <a:bodyPr/>
          <a:lstStyle/>
          <a:p>
            <a:pPr marL="0" indent="0" eaLnBrk="1" hangingPunct="1">
              <a:buFontTx/>
              <a:buNone/>
            </a:pPr>
            <a:r>
              <a:rPr lang="en-US" altLang="en-US" sz="3600" dirty="0"/>
              <a:t>Only 14,500 tickets are available for sale (the NFL is giving 7,500 of 22,000 available seats to healthcare workers), sending ticket prices into the stratosphere for this year’s Big Game.</a:t>
            </a:r>
            <a:endParaRPr lang="uk-UA" altLang="en-US" sz="4000" dirty="0"/>
          </a:p>
        </p:txBody>
      </p:sp>
      <p:pic>
        <p:nvPicPr>
          <p:cNvPr id="5" name="Picture 7" descr="Superbowl Logo transparent PNG - StickPNG">
            <a:extLst>
              <a:ext uri="{FF2B5EF4-FFF2-40B4-BE49-F238E27FC236}">
                <a16:creationId xmlns:a16="http://schemas.microsoft.com/office/drawing/2014/main" id="{3DD96F9A-9A71-41AE-8538-8B7974A66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98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A07281A-C069-4B76-99A0-7A74ABD8C812}"/>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$9,492</a:t>
            </a:r>
            <a:endParaRPr lang="uk-UA" altLang="en-US" sz="6000" dirty="0"/>
          </a:p>
        </p:txBody>
      </p:sp>
      <p:sp>
        <p:nvSpPr>
          <p:cNvPr id="30723" name="Rectangle 3">
            <a:extLst>
              <a:ext uri="{FF2B5EF4-FFF2-40B4-BE49-F238E27FC236}">
                <a16:creationId xmlns:a16="http://schemas.microsoft.com/office/drawing/2014/main" id="{F08F672E-9136-48B8-B083-3BF34B2DB10C}"/>
              </a:ext>
            </a:extLst>
          </p:cNvPr>
          <p:cNvSpPr>
            <a:spLocks noGrp="1" noChangeArrowheads="1"/>
          </p:cNvSpPr>
          <p:nvPr>
            <p:ph type="body" idx="1"/>
          </p:nvPr>
        </p:nvSpPr>
        <p:spPr>
          <a:xfrm>
            <a:off x="827584" y="2223896"/>
            <a:ext cx="7632203" cy="4464050"/>
          </a:xfrm>
        </p:spPr>
        <p:txBody>
          <a:bodyPr/>
          <a:lstStyle/>
          <a:p>
            <a:pPr marL="0" indent="0" eaLnBrk="1" hangingPunct="1">
              <a:buFontTx/>
              <a:buNone/>
            </a:pPr>
            <a:r>
              <a:rPr lang="en-US" altLang="en-US" sz="3600" dirty="0"/>
              <a:t>Currently, the cheapest seats for the game (often referred to as the “get-in” price) cost more than $9,400 – a massive 111% increase over last year.  This illustrates the impact </a:t>
            </a:r>
            <a:r>
              <a:rPr lang="en-US" altLang="en-US" sz="3600" b="1" u="sng" dirty="0"/>
              <a:t>supply and demand</a:t>
            </a:r>
            <a:r>
              <a:rPr lang="en-US" altLang="en-US" sz="3600" dirty="0"/>
              <a:t> can have on sports and entertainment events!</a:t>
            </a:r>
            <a:endParaRPr lang="uk-UA" altLang="en-US" sz="4000" dirty="0"/>
          </a:p>
        </p:txBody>
      </p:sp>
      <p:pic>
        <p:nvPicPr>
          <p:cNvPr id="5" name="Picture 7" descr="Superbowl Logo transparent PNG - StickPNG">
            <a:extLst>
              <a:ext uri="{FF2B5EF4-FFF2-40B4-BE49-F238E27FC236}">
                <a16:creationId xmlns:a16="http://schemas.microsoft.com/office/drawing/2014/main" id="{3DD96F9A-9A71-41AE-8538-8B7974A66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A07281A-C069-4B76-99A0-7A74ABD8C812}"/>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$12</a:t>
            </a:r>
            <a:endParaRPr lang="uk-UA" altLang="en-US" sz="6000" dirty="0"/>
          </a:p>
        </p:txBody>
      </p:sp>
      <p:sp>
        <p:nvSpPr>
          <p:cNvPr id="30723" name="Rectangle 3">
            <a:extLst>
              <a:ext uri="{FF2B5EF4-FFF2-40B4-BE49-F238E27FC236}">
                <a16:creationId xmlns:a16="http://schemas.microsoft.com/office/drawing/2014/main" id="{F08F672E-9136-48B8-B083-3BF34B2DB10C}"/>
              </a:ext>
            </a:extLst>
          </p:cNvPr>
          <p:cNvSpPr>
            <a:spLocks noGrp="1" noChangeArrowheads="1"/>
          </p:cNvSpPr>
          <p:nvPr>
            <p:ph type="body" idx="1"/>
          </p:nvPr>
        </p:nvSpPr>
        <p:spPr>
          <a:xfrm>
            <a:off x="827584" y="2223896"/>
            <a:ext cx="7632203" cy="4464050"/>
          </a:xfrm>
        </p:spPr>
        <p:txBody>
          <a:bodyPr/>
          <a:lstStyle/>
          <a:p>
            <a:pPr marL="0" indent="0" eaLnBrk="1" hangingPunct="1">
              <a:buFontTx/>
              <a:buNone/>
            </a:pPr>
            <a:r>
              <a:rPr lang="en-US" altLang="en-US" sz="3600" dirty="0"/>
              <a:t>Compare that to the very first Super Bowl in 1967 when tickets were just $12.00 (and even then fans were outraged at the high cost of the tickets). </a:t>
            </a:r>
            <a:br>
              <a:rPr lang="en-US" altLang="en-US" sz="3600" dirty="0"/>
            </a:br>
            <a:br>
              <a:rPr lang="en-US" altLang="en-US" sz="3600" dirty="0"/>
            </a:br>
            <a:r>
              <a:rPr lang="en-US" altLang="en-US" sz="3600" dirty="0"/>
              <a:t>This illustrates the economic principle of </a:t>
            </a:r>
            <a:r>
              <a:rPr lang="en-US" altLang="en-US" sz="3600" b="1" u="sng" dirty="0"/>
              <a:t>inflation</a:t>
            </a:r>
            <a:r>
              <a:rPr lang="en-US" altLang="en-US" sz="3600" dirty="0"/>
              <a:t>.</a:t>
            </a:r>
            <a:endParaRPr lang="uk-UA" altLang="en-US" sz="4000" dirty="0"/>
          </a:p>
        </p:txBody>
      </p:sp>
      <p:pic>
        <p:nvPicPr>
          <p:cNvPr id="5" name="Picture 7" descr="Superbowl Logo transparent PNG - StickPNG">
            <a:extLst>
              <a:ext uri="{FF2B5EF4-FFF2-40B4-BE49-F238E27FC236}">
                <a16:creationId xmlns:a16="http://schemas.microsoft.com/office/drawing/2014/main" id="{3DD96F9A-9A71-41AE-8538-8B7974A66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3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ADA4EE97-EAAA-4D8C-B91D-6307CAE5AAAE}"/>
              </a:ext>
            </a:extLst>
          </p:cNvPr>
          <p:cNvSpPr>
            <a:spLocks noGrp="1" noChangeArrowheads="1"/>
          </p:cNvSpPr>
          <p:nvPr>
            <p:ph type="body" idx="1"/>
          </p:nvPr>
        </p:nvSpPr>
        <p:spPr>
          <a:xfrm>
            <a:off x="4139952" y="2352633"/>
            <a:ext cx="4731434" cy="3600450"/>
          </a:xfrm>
        </p:spPr>
        <p:txBody>
          <a:bodyPr/>
          <a:lstStyle/>
          <a:p>
            <a:pPr marL="0" indent="0" eaLnBrk="1" hangingPunct="1">
              <a:buFontTx/>
              <a:buNone/>
            </a:pPr>
            <a:r>
              <a:rPr lang="en-US" altLang="ko-KR" sz="3600" dirty="0">
                <a:ea typeface="굴림" panose="020B0600000101010101" pitchFamily="34" charset="-127"/>
              </a:rPr>
              <a:t>According to </a:t>
            </a:r>
            <a:r>
              <a:rPr lang="en-US" altLang="ko-KR" sz="3600" dirty="0" err="1">
                <a:ea typeface="굴림" panose="020B0600000101010101" pitchFamily="34" charset="-127"/>
              </a:rPr>
              <a:t>Spotrac</a:t>
            </a:r>
            <a:r>
              <a:rPr lang="en-US" altLang="ko-KR" sz="3600" dirty="0">
                <a:ea typeface="굴림" panose="020B0600000101010101" pitchFamily="34" charset="-127"/>
              </a:rPr>
              <a:t>, Dallas Cowboys’ Dak Prescott was the highest paid player in the NFL this season, earning a base salary of $31.4 million</a:t>
            </a:r>
          </a:p>
        </p:txBody>
      </p:sp>
      <p:sp>
        <p:nvSpPr>
          <p:cNvPr id="6147" name="Rectangle 2">
            <a:extLst>
              <a:ext uri="{FF2B5EF4-FFF2-40B4-BE49-F238E27FC236}">
                <a16:creationId xmlns:a16="http://schemas.microsoft.com/office/drawing/2014/main" id="{B37EE7F2-5991-4E17-BEED-CB8A841F31BF}"/>
              </a:ext>
            </a:extLst>
          </p:cNvPr>
          <p:cNvSpPr>
            <a:spLocks noGrp="1" noChangeArrowheads="1"/>
          </p:cNvSpPr>
          <p:nvPr>
            <p:ph type="title"/>
          </p:nvPr>
        </p:nvSpPr>
        <p:spPr>
          <a:xfrm>
            <a:off x="2411413" y="677863"/>
            <a:ext cx="5905500" cy="720725"/>
          </a:xfrm>
        </p:spPr>
        <p:txBody>
          <a:bodyPr/>
          <a:lstStyle/>
          <a:p>
            <a:pPr eaLnBrk="1" hangingPunct="1"/>
            <a:r>
              <a:rPr lang="en-US" altLang="en-US" sz="5400" dirty="0"/>
              <a:t>$31.4 million</a:t>
            </a:r>
            <a:endParaRPr lang="uk-UA" altLang="en-US" sz="5400" dirty="0"/>
          </a:p>
        </p:txBody>
      </p:sp>
      <p:pic>
        <p:nvPicPr>
          <p:cNvPr id="6151" name="Picture 7" descr="Superbowl Logo transparent PNG - StickPNG">
            <a:extLst>
              <a:ext uri="{FF2B5EF4-FFF2-40B4-BE49-F238E27FC236}">
                <a16:creationId xmlns:a16="http://schemas.microsoft.com/office/drawing/2014/main" id="{58EA26D0-9D31-4D9F-AFC3-B977375C6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Download Free png Dak Prescott Png (93+ images in Collection) Page 2 -  DLPNG.com">
            <a:extLst>
              <a:ext uri="{FF2B5EF4-FFF2-40B4-BE49-F238E27FC236}">
                <a16:creationId xmlns:a16="http://schemas.microsoft.com/office/drawing/2014/main" id="{E83D8A04-28CB-4145-B6EB-DF5F682A3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988840"/>
            <a:ext cx="3029699" cy="4869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82C8E78-E8F3-4444-A1D4-3CE7B41D2B1A}"/>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$365,000</a:t>
            </a:r>
            <a:endParaRPr lang="uk-UA" altLang="en-US" sz="6000" dirty="0"/>
          </a:p>
        </p:txBody>
      </p:sp>
      <p:sp>
        <p:nvSpPr>
          <p:cNvPr id="36867" name="Rectangle 3">
            <a:extLst>
              <a:ext uri="{FF2B5EF4-FFF2-40B4-BE49-F238E27FC236}">
                <a16:creationId xmlns:a16="http://schemas.microsoft.com/office/drawing/2014/main" id="{B2416E06-42E6-4DE0-AAE3-5C4841BCD0FE}"/>
              </a:ext>
            </a:extLst>
          </p:cNvPr>
          <p:cNvSpPr>
            <a:spLocks noGrp="1" noChangeArrowheads="1"/>
          </p:cNvSpPr>
          <p:nvPr>
            <p:ph type="body" idx="1"/>
          </p:nvPr>
        </p:nvSpPr>
        <p:spPr>
          <a:xfrm>
            <a:off x="722313" y="2492375"/>
            <a:ext cx="7991475" cy="4464050"/>
          </a:xfrm>
        </p:spPr>
        <p:txBody>
          <a:bodyPr/>
          <a:lstStyle/>
          <a:p>
            <a:pPr marL="0" indent="0" eaLnBrk="1" hangingPunct="1">
              <a:buFontTx/>
              <a:buNone/>
            </a:pPr>
            <a:r>
              <a:rPr lang="en-US" altLang="en-US" sz="3600" dirty="0"/>
              <a:t>One seller on Vivid Seats (secondary market) is offering one ticket in a Raymond James Stadium luxury suite for a whopping $365,148 (another seller is offering a luxury suite ticket for $334,602).</a:t>
            </a:r>
            <a:endParaRPr lang="uk-UA" altLang="en-US" sz="4000" dirty="0"/>
          </a:p>
        </p:txBody>
      </p:sp>
      <p:pic>
        <p:nvPicPr>
          <p:cNvPr id="5" name="Picture 7" descr="Superbowl Logo transparent PNG - StickPNG">
            <a:extLst>
              <a:ext uri="{FF2B5EF4-FFF2-40B4-BE49-F238E27FC236}">
                <a16:creationId xmlns:a16="http://schemas.microsoft.com/office/drawing/2014/main" id="{68C2219D-76EB-429A-BBA4-D2579E89C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061F9F8-879A-4A9B-B309-0B02B1601379}"/>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$4 - $32</a:t>
            </a:r>
            <a:endParaRPr lang="uk-UA" altLang="en-US" sz="6000" dirty="0"/>
          </a:p>
        </p:txBody>
      </p:sp>
      <p:sp>
        <p:nvSpPr>
          <p:cNvPr id="281603" name="Rectangle 3">
            <a:extLst>
              <a:ext uri="{FF2B5EF4-FFF2-40B4-BE49-F238E27FC236}">
                <a16:creationId xmlns:a16="http://schemas.microsoft.com/office/drawing/2014/main" id="{566D50FC-2111-4E17-9F62-D3E2325EAA12}"/>
              </a:ext>
            </a:extLst>
          </p:cNvPr>
          <p:cNvSpPr>
            <a:spLocks noGrp="1" noChangeArrowheads="1"/>
          </p:cNvSpPr>
          <p:nvPr>
            <p:ph type="body" idx="1"/>
          </p:nvPr>
        </p:nvSpPr>
        <p:spPr>
          <a:xfrm>
            <a:off x="879475" y="2492375"/>
            <a:ext cx="7005638" cy="4464050"/>
          </a:xfrm>
        </p:spPr>
        <p:txBody>
          <a:bodyPr/>
          <a:lstStyle/>
          <a:p>
            <a:pPr marL="0" indent="0" eaLnBrk="1" hangingPunct="1">
              <a:buFontTx/>
              <a:buNone/>
              <a:defRPr/>
            </a:pPr>
            <a:r>
              <a:rPr lang="en-US" sz="3600" dirty="0"/>
              <a:t>Concessions items at Hard Rock Stadium for last year’s Super Bowl ranged from $4 for a “value” hot dog to $32 for steak </a:t>
            </a:r>
            <a:r>
              <a:rPr lang="en-US" sz="3600" dirty="0" err="1"/>
              <a:t>kan-kan</a:t>
            </a:r>
            <a:r>
              <a:rPr lang="en-US" sz="3600" dirty="0"/>
              <a:t> ... on a stick</a:t>
            </a:r>
          </a:p>
          <a:p>
            <a:pPr eaLnBrk="1" hangingPunct="1">
              <a:defRPr/>
            </a:pPr>
            <a:endParaRPr lang="en-US" altLang="ko-KR" sz="4000" dirty="0">
              <a:ea typeface="굴림" charset="-127"/>
            </a:endParaRPr>
          </a:p>
          <a:p>
            <a:pPr eaLnBrk="1" hangingPunct="1">
              <a:defRPr/>
            </a:pPr>
            <a:endParaRPr lang="uk-UA" sz="4000" dirty="0"/>
          </a:p>
        </p:txBody>
      </p:sp>
      <p:pic>
        <p:nvPicPr>
          <p:cNvPr id="5" name="Picture 7" descr="Superbowl Logo transparent PNG - StickPNG">
            <a:extLst>
              <a:ext uri="{FF2B5EF4-FFF2-40B4-BE49-F238E27FC236}">
                <a16:creationId xmlns:a16="http://schemas.microsoft.com/office/drawing/2014/main" id="{7303FB16-0A82-447E-A087-07A76C974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061F9F8-879A-4A9B-B309-0B02B1601379}"/>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$14 -16</a:t>
            </a:r>
            <a:endParaRPr lang="uk-UA" altLang="en-US" sz="6000" dirty="0"/>
          </a:p>
        </p:txBody>
      </p:sp>
      <p:sp>
        <p:nvSpPr>
          <p:cNvPr id="281603" name="Rectangle 3">
            <a:extLst>
              <a:ext uri="{FF2B5EF4-FFF2-40B4-BE49-F238E27FC236}">
                <a16:creationId xmlns:a16="http://schemas.microsoft.com/office/drawing/2014/main" id="{566D50FC-2111-4E17-9F62-D3E2325EAA12}"/>
              </a:ext>
            </a:extLst>
          </p:cNvPr>
          <p:cNvSpPr>
            <a:spLocks noGrp="1" noChangeArrowheads="1"/>
          </p:cNvSpPr>
          <p:nvPr>
            <p:ph type="body" idx="1"/>
          </p:nvPr>
        </p:nvSpPr>
        <p:spPr>
          <a:xfrm>
            <a:off x="879475" y="2492375"/>
            <a:ext cx="7005638" cy="4464050"/>
          </a:xfrm>
        </p:spPr>
        <p:txBody>
          <a:bodyPr/>
          <a:lstStyle/>
          <a:p>
            <a:pPr marL="0" indent="0" eaLnBrk="1" hangingPunct="1">
              <a:buFontTx/>
              <a:buNone/>
              <a:defRPr/>
            </a:pPr>
            <a:r>
              <a:rPr lang="en-US" sz="3600" dirty="0"/>
              <a:t>Typical stadium foods were priced at between $14 and $16.  Brats, pizza and footlong hot dogs were $14, popcorn was $15, burgers with chips and chicken fingers with fries were $16.</a:t>
            </a:r>
          </a:p>
          <a:p>
            <a:pPr eaLnBrk="1" hangingPunct="1">
              <a:defRPr/>
            </a:pPr>
            <a:endParaRPr lang="en-US" altLang="ko-KR" sz="4000" dirty="0">
              <a:ea typeface="굴림" charset="-127"/>
            </a:endParaRPr>
          </a:p>
          <a:p>
            <a:pPr eaLnBrk="1" hangingPunct="1">
              <a:defRPr/>
            </a:pPr>
            <a:endParaRPr lang="uk-UA" sz="4000" dirty="0"/>
          </a:p>
        </p:txBody>
      </p:sp>
      <p:pic>
        <p:nvPicPr>
          <p:cNvPr id="5" name="Picture 7" descr="Superbowl Logo transparent PNG - StickPNG">
            <a:extLst>
              <a:ext uri="{FF2B5EF4-FFF2-40B4-BE49-F238E27FC236}">
                <a16:creationId xmlns:a16="http://schemas.microsoft.com/office/drawing/2014/main" id="{7303FB16-0A82-447E-A087-07A76C974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339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0D1B566-F241-4C40-AA90-0B8786A7E905}"/>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100</a:t>
            </a:r>
            <a:endParaRPr lang="uk-UA" altLang="en-US" sz="6000" dirty="0"/>
          </a:p>
        </p:txBody>
      </p:sp>
      <p:sp>
        <p:nvSpPr>
          <p:cNvPr id="281603" name="Rectangle 3">
            <a:extLst>
              <a:ext uri="{FF2B5EF4-FFF2-40B4-BE49-F238E27FC236}">
                <a16:creationId xmlns:a16="http://schemas.microsoft.com/office/drawing/2014/main" id="{1665F2AD-DE4B-44A7-ABFD-47BED6F519C7}"/>
              </a:ext>
            </a:extLst>
          </p:cNvPr>
          <p:cNvSpPr>
            <a:spLocks noGrp="1" noChangeArrowheads="1"/>
          </p:cNvSpPr>
          <p:nvPr>
            <p:ph type="body" idx="1"/>
          </p:nvPr>
        </p:nvSpPr>
        <p:spPr>
          <a:xfrm>
            <a:off x="827584" y="2420888"/>
            <a:ext cx="7704138" cy="3627437"/>
          </a:xfrm>
        </p:spPr>
        <p:txBody>
          <a:bodyPr/>
          <a:lstStyle/>
          <a:p>
            <a:pPr marL="0" indent="0" eaLnBrk="1" hangingPunct="1">
              <a:buFontTx/>
              <a:buNone/>
              <a:defRPr/>
            </a:pPr>
            <a:r>
              <a:rPr lang="en-US" sz="3200" dirty="0"/>
              <a:t>100 chefs and 2,400 culinary staff comprised the food services team at Hard Rock Stadium, serving more than 2,700 Maine lobster tails, 6,000 servings of short ribs, 1,500 servings of beef tenderloin, 10,000 hot dogs, and enough nachos to fill a swimming pool at last year’s Super Bowl.</a:t>
            </a:r>
            <a:endParaRPr lang="uk-UA" sz="3200" dirty="0"/>
          </a:p>
        </p:txBody>
      </p:sp>
      <p:pic>
        <p:nvPicPr>
          <p:cNvPr id="6" name="Picture 7" descr="Superbowl Logo transparent PNG - StickPNG">
            <a:extLst>
              <a:ext uri="{FF2B5EF4-FFF2-40B4-BE49-F238E27FC236}">
                <a16:creationId xmlns:a16="http://schemas.microsoft.com/office/drawing/2014/main" id="{9A232539-6FFA-4077-9F87-EC71E9F11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A270929-15DC-4993-9F70-43019702B9FF}"/>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26.42 TB</a:t>
            </a:r>
            <a:endParaRPr lang="uk-UA" altLang="en-US" sz="6000" dirty="0"/>
          </a:p>
        </p:txBody>
      </p:sp>
      <p:sp>
        <p:nvSpPr>
          <p:cNvPr id="281603" name="Rectangle 3">
            <a:extLst>
              <a:ext uri="{FF2B5EF4-FFF2-40B4-BE49-F238E27FC236}">
                <a16:creationId xmlns:a16="http://schemas.microsoft.com/office/drawing/2014/main" id="{46D39E3A-2C90-44C0-A7A4-68E9F922D3C5}"/>
              </a:ext>
            </a:extLst>
          </p:cNvPr>
          <p:cNvSpPr>
            <a:spLocks noGrp="1" noChangeArrowheads="1"/>
          </p:cNvSpPr>
          <p:nvPr>
            <p:ph type="body" idx="1"/>
          </p:nvPr>
        </p:nvSpPr>
        <p:spPr>
          <a:xfrm>
            <a:off x="971601" y="2366920"/>
            <a:ext cx="7200800" cy="4464050"/>
          </a:xfrm>
        </p:spPr>
        <p:txBody>
          <a:bodyPr/>
          <a:lstStyle/>
          <a:p>
            <a:pPr marL="0" indent="0" eaLnBrk="1" hangingPunct="1">
              <a:buFontTx/>
              <a:buNone/>
              <a:defRPr/>
            </a:pPr>
            <a:r>
              <a:rPr lang="en-US" sz="3200" dirty="0"/>
              <a:t>26.42 TB of data was used at the stadium during last year’s Big Game, the equivalent of approximately 68 million selfies posted from the stands, setting a new record for any event in history despite having 8,000 fewer fans in attendance the previous Super Bowl</a:t>
            </a:r>
            <a:endParaRPr lang="en-US" altLang="ko-KR" sz="3200" dirty="0">
              <a:ea typeface="굴림" charset="-127"/>
            </a:endParaRPr>
          </a:p>
          <a:p>
            <a:pPr eaLnBrk="1" hangingPunct="1">
              <a:defRPr/>
            </a:pPr>
            <a:endParaRPr lang="uk-UA" sz="3200" dirty="0"/>
          </a:p>
        </p:txBody>
      </p:sp>
      <p:pic>
        <p:nvPicPr>
          <p:cNvPr id="5" name="Picture 7" descr="Superbowl Logo transparent PNG - StickPNG">
            <a:extLst>
              <a:ext uri="{FF2B5EF4-FFF2-40B4-BE49-F238E27FC236}">
                <a16:creationId xmlns:a16="http://schemas.microsoft.com/office/drawing/2014/main" id="{DEE69E36-030B-48E8-AA8E-F51B3A98B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0D448FD-C344-49DB-BBA4-3FA750669371}"/>
              </a:ext>
            </a:extLst>
          </p:cNvPr>
          <p:cNvSpPr>
            <a:spLocks noGrp="1" noChangeArrowheads="1"/>
          </p:cNvSpPr>
          <p:nvPr>
            <p:ph type="title"/>
          </p:nvPr>
        </p:nvSpPr>
        <p:spPr>
          <a:xfrm>
            <a:off x="2627313" y="692150"/>
            <a:ext cx="6121400" cy="719138"/>
          </a:xfrm>
        </p:spPr>
        <p:txBody>
          <a:bodyPr/>
          <a:lstStyle/>
          <a:p>
            <a:pPr eaLnBrk="1" hangingPunct="1"/>
            <a:r>
              <a:rPr lang="en-US" altLang="en-US" sz="6000"/>
              <a:t>180</a:t>
            </a:r>
            <a:endParaRPr lang="uk-UA" altLang="en-US" sz="6000"/>
          </a:p>
        </p:txBody>
      </p:sp>
      <p:sp>
        <p:nvSpPr>
          <p:cNvPr id="281603" name="Rectangle 3">
            <a:extLst>
              <a:ext uri="{FF2B5EF4-FFF2-40B4-BE49-F238E27FC236}">
                <a16:creationId xmlns:a16="http://schemas.microsoft.com/office/drawing/2014/main" id="{036A820D-690F-41DF-B7EE-F8ECA9BC242F}"/>
              </a:ext>
            </a:extLst>
          </p:cNvPr>
          <p:cNvSpPr>
            <a:spLocks noGrp="1" noChangeArrowheads="1"/>
          </p:cNvSpPr>
          <p:nvPr>
            <p:ph type="body" idx="1"/>
          </p:nvPr>
        </p:nvSpPr>
        <p:spPr>
          <a:xfrm>
            <a:off x="935038" y="1700213"/>
            <a:ext cx="7273925" cy="3887787"/>
          </a:xfrm>
        </p:spPr>
        <p:txBody>
          <a:bodyPr/>
          <a:lstStyle/>
          <a:p>
            <a:pPr marL="0" indent="0" eaLnBrk="1" hangingPunct="1">
              <a:buFontTx/>
              <a:buNone/>
              <a:defRPr/>
            </a:pPr>
            <a:endParaRPr lang="en-US" sz="3600" dirty="0"/>
          </a:p>
          <a:p>
            <a:pPr marL="0" indent="0" eaLnBrk="1" hangingPunct="1">
              <a:buFontTx/>
              <a:buNone/>
              <a:defRPr/>
            </a:pPr>
            <a:r>
              <a:rPr lang="en-US" sz="3600" dirty="0"/>
              <a:t>Super Bowl LIV will be broadcast in 180 different countries around the world and in 25 different languages</a:t>
            </a:r>
          </a:p>
          <a:p>
            <a:pPr eaLnBrk="1" hangingPunct="1">
              <a:defRPr/>
            </a:pPr>
            <a:endParaRPr lang="en-US" altLang="ko-KR" sz="4000" dirty="0">
              <a:ea typeface="굴림" charset="-127"/>
            </a:endParaRPr>
          </a:p>
          <a:p>
            <a:pPr eaLnBrk="1" hangingPunct="1">
              <a:defRPr/>
            </a:pPr>
            <a:endParaRPr lang="uk-UA" sz="4000" dirty="0"/>
          </a:p>
        </p:txBody>
      </p:sp>
      <p:pic>
        <p:nvPicPr>
          <p:cNvPr id="47108" name="Picture 2" descr="Image result for nfl logo transparent">
            <a:extLst>
              <a:ext uri="{FF2B5EF4-FFF2-40B4-BE49-F238E27FC236}">
                <a16:creationId xmlns:a16="http://schemas.microsoft.com/office/drawing/2014/main" id="{8B056F7D-D5FC-4D83-AFBA-C83BE17DC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473575"/>
            <a:ext cx="130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Image result for megaphone broadcast clipart transparent">
            <a:extLst>
              <a:ext uri="{FF2B5EF4-FFF2-40B4-BE49-F238E27FC236}">
                <a16:creationId xmlns:a16="http://schemas.microsoft.com/office/drawing/2014/main" id="{DB9DE28C-513C-4A29-A1C3-F2E48D3248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0" y="4275138"/>
            <a:ext cx="2582863"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2" descr="Image result for globe map clipart transparent">
            <a:extLst>
              <a:ext uri="{FF2B5EF4-FFF2-40B4-BE49-F238E27FC236}">
                <a16:creationId xmlns:a16="http://schemas.microsoft.com/office/drawing/2014/main" id="{41682C40-669B-46FA-B6C6-1F70D887E1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25" y="4500563"/>
            <a:ext cx="384333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uperbowl Logo transparent PNG - StickPNG">
            <a:extLst>
              <a:ext uri="{FF2B5EF4-FFF2-40B4-BE49-F238E27FC236}">
                <a16:creationId xmlns:a16="http://schemas.microsoft.com/office/drawing/2014/main" id="{405CEF18-F12D-4E7A-BF7E-3AB377F7D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54B9957-BE13-4BC2-AFAE-78E2D5B07EEA}"/>
              </a:ext>
            </a:extLst>
          </p:cNvPr>
          <p:cNvSpPr>
            <a:spLocks noGrp="1" noChangeArrowheads="1"/>
          </p:cNvSpPr>
          <p:nvPr>
            <p:ph type="title"/>
          </p:nvPr>
        </p:nvSpPr>
        <p:spPr>
          <a:xfrm>
            <a:off x="2627313" y="692150"/>
            <a:ext cx="6121400" cy="719138"/>
          </a:xfrm>
        </p:spPr>
        <p:txBody>
          <a:bodyPr/>
          <a:lstStyle/>
          <a:p>
            <a:pPr eaLnBrk="1" hangingPunct="1"/>
            <a:r>
              <a:rPr lang="en-US" altLang="en-US" sz="6000"/>
              <a:t>1.5 million</a:t>
            </a:r>
            <a:endParaRPr lang="uk-UA" altLang="en-US" sz="6000"/>
          </a:p>
        </p:txBody>
      </p:sp>
      <p:sp>
        <p:nvSpPr>
          <p:cNvPr id="281603" name="Rectangle 3">
            <a:extLst>
              <a:ext uri="{FF2B5EF4-FFF2-40B4-BE49-F238E27FC236}">
                <a16:creationId xmlns:a16="http://schemas.microsoft.com/office/drawing/2014/main" id="{7F582371-151B-4CEB-83D0-EB63B7A5EF7A}"/>
              </a:ext>
            </a:extLst>
          </p:cNvPr>
          <p:cNvSpPr>
            <a:spLocks noGrp="1" noChangeArrowheads="1"/>
          </p:cNvSpPr>
          <p:nvPr>
            <p:ph type="body" idx="1"/>
          </p:nvPr>
        </p:nvSpPr>
        <p:spPr>
          <a:xfrm>
            <a:off x="468313" y="2397125"/>
            <a:ext cx="8280400" cy="4464050"/>
          </a:xfrm>
        </p:spPr>
        <p:txBody>
          <a:bodyPr/>
          <a:lstStyle/>
          <a:p>
            <a:pPr marL="0" indent="0" eaLnBrk="1" hangingPunct="1">
              <a:buFontTx/>
              <a:buNone/>
              <a:defRPr/>
            </a:pPr>
            <a:r>
              <a:rPr lang="en-US" sz="3600" dirty="0"/>
              <a:t>On average, 1.5 million people call in sick to work the day after the Super Bowl.  Two years ago, in a creative marketing stunt, Heinz (makers of the popular ketchup brand) created a petition to convert the Monday following last year’s Super Bowl to a National Holiday.</a:t>
            </a:r>
          </a:p>
          <a:p>
            <a:pPr eaLnBrk="1" hangingPunct="1">
              <a:defRPr/>
            </a:pPr>
            <a:endParaRPr lang="en-US" altLang="ko-KR" sz="4000" dirty="0">
              <a:ea typeface="굴림" charset="-127"/>
            </a:endParaRPr>
          </a:p>
          <a:p>
            <a:pPr eaLnBrk="1" hangingPunct="1">
              <a:defRPr/>
            </a:pPr>
            <a:endParaRPr lang="uk-UA" sz="4000" dirty="0"/>
          </a:p>
        </p:txBody>
      </p:sp>
      <p:pic>
        <p:nvPicPr>
          <p:cNvPr id="5" name="Picture 7" descr="Superbowl Logo transparent PNG - StickPNG">
            <a:extLst>
              <a:ext uri="{FF2B5EF4-FFF2-40B4-BE49-F238E27FC236}">
                <a16:creationId xmlns:a16="http://schemas.microsoft.com/office/drawing/2014/main" id="{7F004200-FC5E-4CF2-A531-9CF8ACB38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a:extLst>
              <a:ext uri="{FF2B5EF4-FFF2-40B4-BE49-F238E27FC236}">
                <a16:creationId xmlns:a16="http://schemas.microsoft.com/office/drawing/2014/main" id="{BF1D9B07-0041-417A-9493-6EC0E899A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05038"/>
            <a:ext cx="8932863"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5">
            <a:extLst>
              <a:ext uri="{FF2B5EF4-FFF2-40B4-BE49-F238E27FC236}">
                <a16:creationId xmlns:a16="http://schemas.microsoft.com/office/drawing/2014/main" id="{FA9CE38F-343B-4DAD-99F0-15B64BE6D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404813"/>
            <a:ext cx="29860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uperbowl Logo transparent PNG - StickPNG">
            <a:extLst>
              <a:ext uri="{FF2B5EF4-FFF2-40B4-BE49-F238E27FC236}">
                <a16:creationId xmlns:a16="http://schemas.microsoft.com/office/drawing/2014/main" id="{28311FA3-CC55-4678-BAC0-F1E686F72F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7AEB6F9-9961-441A-9CCC-40F8E369D2D4}"/>
              </a:ext>
            </a:extLst>
          </p:cNvPr>
          <p:cNvSpPr>
            <a:spLocks noGrp="1" noChangeArrowheads="1"/>
          </p:cNvSpPr>
          <p:nvPr>
            <p:ph type="title"/>
          </p:nvPr>
        </p:nvSpPr>
        <p:spPr>
          <a:xfrm>
            <a:off x="2700338" y="620713"/>
            <a:ext cx="6119812" cy="719137"/>
          </a:xfrm>
        </p:spPr>
        <p:txBody>
          <a:bodyPr/>
          <a:lstStyle/>
          <a:p>
            <a:pPr eaLnBrk="1" hangingPunct="1"/>
            <a:r>
              <a:rPr lang="en-US" altLang="en-US" sz="8000"/>
              <a:t>2</a:t>
            </a:r>
            <a:endParaRPr lang="uk-UA" altLang="en-US" sz="8000"/>
          </a:p>
        </p:txBody>
      </p:sp>
      <p:sp>
        <p:nvSpPr>
          <p:cNvPr id="281603" name="Rectangle 3">
            <a:extLst>
              <a:ext uri="{FF2B5EF4-FFF2-40B4-BE49-F238E27FC236}">
                <a16:creationId xmlns:a16="http://schemas.microsoft.com/office/drawing/2014/main" id="{71E96596-C76F-4434-B52A-5DF7A8AC2608}"/>
              </a:ext>
            </a:extLst>
          </p:cNvPr>
          <p:cNvSpPr>
            <a:spLocks noGrp="1" noChangeArrowheads="1"/>
          </p:cNvSpPr>
          <p:nvPr>
            <p:ph type="body" idx="1"/>
          </p:nvPr>
        </p:nvSpPr>
        <p:spPr>
          <a:xfrm>
            <a:off x="827088" y="2393950"/>
            <a:ext cx="7561262" cy="4464050"/>
          </a:xfrm>
        </p:spPr>
        <p:txBody>
          <a:bodyPr/>
          <a:lstStyle/>
          <a:p>
            <a:pPr marL="0" indent="0" eaLnBrk="1" hangingPunct="1">
              <a:buFontTx/>
              <a:buNone/>
              <a:defRPr/>
            </a:pPr>
            <a:r>
              <a:rPr lang="en-US" sz="3600" dirty="0"/>
              <a:t>The Super Bowl is the second highest day of food consumption in the United States next to the Thanksgiving holiday</a:t>
            </a:r>
          </a:p>
          <a:p>
            <a:pPr eaLnBrk="1" hangingPunct="1">
              <a:defRPr/>
            </a:pPr>
            <a:endParaRPr lang="en-US" altLang="ko-KR" sz="4000" dirty="0">
              <a:ea typeface="굴림" charset="-127"/>
            </a:endParaRPr>
          </a:p>
          <a:p>
            <a:pPr eaLnBrk="1" hangingPunct="1">
              <a:defRPr/>
            </a:pPr>
            <a:endParaRPr lang="uk-UA" sz="4000" dirty="0"/>
          </a:p>
        </p:txBody>
      </p:sp>
      <p:pic>
        <p:nvPicPr>
          <p:cNvPr id="53252" name="Picture 2" descr="Image result for thanksgiving food transparent">
            <a:extLst>
              <a:ext uri="{FF2B5EF4-FFF2-40B4-BE49-F238E27FC236}">
                <a16:creationId xmlns:a16="http://schemas.microsoft.com/office/drawing/2014/main" id="{586FCCD2-30CF-4F52-A307-26955C97B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4292600"/>
            <a:ext cx="28575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uperbowl Logo transparent PNG - StickPNG">
            <a:extLst>
              <a:ext uri="{FF2B5EF4-FFF2-40B4-BE49-F238E27FC236}">
                <a16:creationId xmlns:a16="http://schemas.microsoft.com/office/drawing/2014/main" id="{0DF23074-6BC6-4BD8-B706-7208DF6F7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54EB50D-8FEC-4F93-96F6-DDEA504B7398}"/>
              </a:ext>
            </a:extLst>
          </p:cNvPr>
          <p:cNvSpPr>
            <a:spLocks noGrp="1" noChangeArrowheads="1"/>
          </p:cNvSpPr>
          <p:nvPr>
            <p:ph type="title"/>
          </p:nvPr>
        </p:nvSpPr>
        <p:spPr>
          <a:xfrm>
            <a:off x="2627313" y="692150"/>
            <a:ext cx="6121400" cy="719138"/>
          </a:xfrm>
        </p:spPr>
        <p:txBody>
          <a:bodyPr/>
          <a:lstStyle/>
          <a:p>
            <a:pPr eaLnBrk="1" hangingPunct="1"/>
            <a:r>
              <a:rPr lang="en-US" altLang="en-US" sz="6000"/>
              <a:t>62%</a:t>
            </a:r>
            <a:endParaRPr lang="uk-UA" altLang="en-US" sz="6000"/>
          </a:p>
        </p:txBody>
      </p:sp>
      <p:sp>
        <p:nvSpPr>
          <p:cNvPr id="281603" name="Rectangle 3">
            <a:extLst>
              <a:ext uri="{FF2B5EF4-FFF2-40B4-BE49-F238E27FC236}">
                <a16:creationId xmlns:a16="http://schemas.microsoft.com/office/drawing/2014/main" id="{08FEC66B-BD09-4248-BF05-BA3C9AC61512}"/>
              </a:ext>
            </a:extLst>
          </p:cNvPr>
          <p:cNvSpPr>
            <a:spLocks noGrp="1" noChangeArrowheads="1"/>
          </p:cNvSpPr>
          <p:nvPr>
            <p:ph type="body" idx="1"/>
          </p:nvPr>
        </p:nvSpPr>
        <p:spPr>
          <a:xfrm>
            <a:off x="958850" y="2636838"/>
            <a:ext cx="4489450" cy="4464050"/>
          </a:xfrm>
        </p:spPr>
        <p:txBody>
          <a:bodyPr/>
          <a:lstStyle/>
          <a:p>
            <a:pPr marL="0" indent="0" eaLnBrk="1" hangingPunct="1">
              <a:buFontTx/>
              <a:buNone/>
              <a:defRPr/>
            </a:pPr>
            <a:r>
              <a:rPr lang="en-US" sz="3600" dirty="0"/>
              <a:t>Super Bowl Sunday is the most popular grilling day of winter with 62% of BBQ owners firing up their grills for the Big Game!</a:t>
            </a:r>
          </a:p>
          <a:p>
            <a:pPr eaLnBrk="1" hangingPunct="1">
              <a:defRPr/>
            </a:pPr>
            <a:endParaRPr lang="en-US" altLang="ko-KR" sz="4000" dirty="0">
              <a:ea typeface="굴림" charset="-127"/>
            </a:endParaRPr>
          </a:p>
          <a:p>
            <a:pPr eaLnBrk="1" hangingPunct="1">
              <a:defRPr/>
            </a:pPr>
            <a:endParaRPr lang="uk-UA" sz="4000" dirty="0"/>
          </a:p>
        </p:txBody>
      </p:sp>
      <p:pic>
        <p:nvPicPr>
          <p:cNvPr id="55300" name="Picture 2" descr="Image result for tailgate grill transparent">
            <a:extLst>
              <a:ext uri="{FF2B5EF4-FFF2-40B4-BE49-F238E27FC236}">
                <a16:creationId xmlns:a16="http://schemas.microsoft.com/office/drawing/2014/main" id="{1837F199-9B4E-4B61-AD29-2ACEAE7ED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413000"/>
            <a:ext cx="240665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uperbowl Logo transparent PNG - StickPNG">
            <a:extLst>
              <a:ext uri="{FF2B5EF4-FFF2-40B4-BE49-F238E27FC236}">
                <a16:creationId xmlns:a16="http://schemas.microsoft.com/office/drawing/2014/main" id="{503FDC61-4413-45D7-8AAD-2C5756A80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B72B5EA-ECF0-444F-ADAA-EAF1A205CECA}"/>
              </a:ext>
            </a:extLst>
          </p:cNvPr>
          <p:cNvSpPr>
            <a:spLocks noGrp="1" noChangeArrowheads="1"/>
          </p:cNvSpPr>
          <p:nvPr>
            <p:ph type="title"/>
          </p:nvPr>
        </p:nvSpPr>
        <p:spPr>
          <a:xfrm>
            <a:off x="2627313" y="692150"/>
            <a:ext cx="6121400" cy="719138"/>
          </a:xfrm>
        </p:spPr>
        <p:txBody>
          <a:bodyPr/>
          <a:lstStyle/>
          <a:p>
            <a:pPr eaLnBrk="1" hangingPunct="1"/>
            <a:r>
              <a:rPr lang="en-US" altLang="en-US" sz="5400" dirty="0"/>
              <a:t>$27.875 million</a:t>
            </a:r>
            <a:endParaRPr lang="uk-UA" altLang="en-US" sz="5400" dirty="0"/>
          </a:p>
        </p:txBody>
      </p:sp>
      <p:sp>
        <p:nvSpPr>
          <p:cNvPr id="8195" name="Rectangle 3">
            <a:extLst>
              <a:ext uri="{FF2B5EF4-FFF2-40B4-BE49-F238E27FC236}">
                <a16:creationId xmlns:a16="http://schemas.microsoft.com/office/drawing/2014/main" id="{61D8141A-3E53-4D59-8A74-897A906459CA}"/>
              </a:ext>
            </a:extLst>
          </p:cNvPr>
          <p:cNvSpPr>
            <a:spLocks noGrp="1" noChangeArrowheads="1"/>
          </p:cNvSpPr>
          <p:nvPr>
            <p:ph type="body" idx="1"/>
          </p:nvPr>
        </p:nvSpPr>
        <p:spPr>
          <a:xfrm>
            <a:off x="4427984" y="2636912"/>
            <a:ext cx="4537025" cy="3851275"/>
          </a:xfrm>
        </p:spPr>
        <p:txBody>
          <a:bodyPr/>
          <a:lstStyle/>
          <a:p>
            <a:pPr marL="0" indent="0" eaLnBrk="1" hangingPunct="1">
              <a:buFontTx/>
              <a:buNone/>
            </a:pPr>
            <a:r>
              <a:rPr lang="en-US" altLang="ko-KR" sz="3600" dirty="0">
                <a:ea typeface="굴림" panose="020B0600000101010101" pitchFamily="34" charset="-127"/>
              </a:rPr>
              <a:t>Tom Brady earned $27.875 million this season in salary, making him the 6</a:t>
            </a:r>
            <a:r>
              <a:rPr lang="en-US" altLang="ko-KR" sz="3600" baseline="30000" dirty="0">
                <a:ea typeface="굴림" panose="020B0600000101010101" pitchFamily="34" charset="-127"/>
              </a:rPr>
              <a:t>th</a:t>
            </a:r>
            <a:r>
              <a:rPr lang="en-US" altLang="ko-KR" sz="3600" dirty="0">
                <a:ea typeface="굴림" panose="020B0600000101010101" pitchFamily="34" charset="-127"/>
              </a:rPr>
              <a:t> highest paid QB in the league</a:t>
            </a:r>
          </a:p>
        </p:txBody>
      </p:sp>
      <p:pic>
        <p:nvPicPr>
          <p:cNvPr id="6" name="Picture 7" descr="Superbowl Logo transparent PNG - StickPNG">
            <a:extLst>
              <a:ext uri="{FF2B5EF4-FFF2-40B4-BE49-F238E27FC236}">
                <a16:creationId xmlns:a16="http://schemas.microsoft.com/office/drawing/2014/main" id="{43391216-9264-4941-85F2-AC881753C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America reacts to new-look Tom Brady | World Sports Tale">
            <a:extLst>
              <a:ext uri="{FF2B5EF4-FFF2-40B4-BE49-F238E27FC236}">
                <a16:creationId xmlns:a16="http://schemas.microsoft.com/office/drawing/2014/main" id="{D19CE07B-D703-4591-82F5-353D5196F1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814"/>
          <a:stretch/>
        </p:blipFill>
        <p:spPr bwMode="auto">
          <a:xfrm>
            <a:off x="827584" y="2492896"/>
            <a:ext cx="3009900" cy="38169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4B24F47-830B-4897-AF2C-CFFB29C1E3FC}"/>
              </a:ext>
            </a:extLst>
          </p:cNvPr>
          <p:cNvSpPr>
            <a:spLocks noGrp="1" noChangeArrowheads="1"/>
          </p:cNvSpPr>
          <p:nvPr>
            <p:ph type="title"/>
          </p:nvPr>
        </p:nvSpPr>
        <p:spPr>
          <a:xfrm>
            <a:off x="2627313" y="692150"/>
            <a:ext cx="6121400" cy="719138"/>
          </a:xfrm>
        </p:spPr>
        <p:txBody>
          <a:bodyPr/>
          <a:lstStyle/>
          <a:p>
            <a:pPr eaLnBrk="1" hangingPunct="1"/>
            <a:r>
              <a:rPr lang="en-US" altLang="en-US" sz="6000"/>
              <a:t>#1</a:t>
            </a:r>
            <a:endParaRPr lang="uk-UA" altLang="en-US" sz="6000"/>
          </a:p>
        </p:txBody>
      </p:sp>
      <p:sp>
        <p:nvSpPr>
          <p:cNvPr id="281603" name="Rectangle 3">
            <a:extLst>
              <a:ext uri="{FF2B5EF4-FFF2-40B4-BE49-F238E27FC236}">
                <a16:creationId xmlns:a16="http://schemas.microsoft.com/office/drawing/2014/main" id="{3DBEA8FD-B4E4-4598-B9C6-425A32F5544C}"/>
              </a:ext>
            </a:extLst>
          </p:cNvPr>
          <p:cNvSpPr>
            <a:spLocks noGrp="1" noChangeArrowheads="1"/>
          </p:cNvSpPr>
          <p:nvPr>
            <p:ph type="body" idx="1"/>
          </p:nvPr>
        </p:nvSpPr>
        <p:spPr>
          <a:xfrm>
            <a:off x="827088" y="2270125"/>
            <a:ext cx="7632700" cy="4464050"/>
          </a:xfrm>
        </p:spPr>
        <p:txBody>
          <a:bodyPr/>
          <a:lstStyle/>
          <a:p>
            <a:pPr marL="0" indent="0" eaLnBrk="1" hangingPunct="1">
              <a:buFontTx/>
              <a:buNone/>
              <a:defRPr/>
            </a:pPr>
            <a:r>
              <a:rPr lang="en-US" sz="3600" dirty="0"/>
              <a:t>Vegetables at a Super Bowl party? That's right! In fact, the healthy treat is the top food eaten in homes during Super Bowl. However, various forms of dips are also a favorite among Super Bowl </a:t>
            </a:r>
            <a:r>
              <a:rPr lang="en-US" sz="3600" dirty="0" err="1"/>
              <a:t>snackers</a:t>
            </a:r>
            <a:r>
              <a:rPr lang="en-US" sz="3600" dirty="0"/>
              <a:t> with 32% saying they plan on eating some form of the snack. </a:t>
            </a:r>
          </a:p>
          <a:p>
            <a:pPr eaLnBrk="1" hangingPunct="1">
              <a:defRPr/>
            </a:pPr>
            <a:endParaRPr lang="en-US" altLang="ko-KR" sz="4000" dirty="0">
              <a:ea typeface="굴림" charset="-127"/>
            </a:endParaRPr>
          </a:p>
          <a:p>
            <a:pPr eaLnBrk="1" hangingPunct="1">
              <a:defRPr/>
            </a:pPr>
            <a:endParaRPr lang="uk-UA" sz="4000" dirty="0"/>
          </a:p>
        </p:txBody>
      </p:sp>
      <p:pic>
        <p:nvPicPr>
          <p:cNvPr id="5" name="Picture 7" descr="Superbowl Logo transparent PNG - StickPNG">
            <a:extLst>
              <a:ext uri="{FF2B5EF4-FFF2-40B4-BE49-F238E27FC236}">
                <a16:creationId xmlns:a16="http://schemas.microsoft.com/office/drawing/2014/main" id="{1A2E5130-D4EA-440A-9AC4-D4F648258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0FC352E-2050-451F-B016-5B8D3BCF9096}"/>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1.42 billion</a:t>
            </a:r>
            <a:endParaRPr lang="uk-UA" altLang="en-US" sz="6000" dirty="0"/>
          </a:p>
        </p:txBody>
      </p:sp>
      <p:sp>
        <p:nvSpPr>
          <p:cNvPr id="281603" name="Rectangle 3">
            <a:extLst>
              <a:ext uri="{FF2B5EF4-FFF2-40B4-BE49-F238E27FC236}">
                <a16:creationId xmlns:a16="http://schemas.microsoft.com/office/drawing/2014/main" id="{23B56977-1C2B-481C-8E53-B806F97483A4}"/>
              </a:ext>
            </a:extLst>
          </p:cNvPr>
          <p:cNvSpPr>
            <a:spLocks noGrp="1" noChangeArrowheads="1"/>
          </p:cNvSpPr>
          <p:nvPr>
            <p:ph type="body" idx="1"/>
          </p:nvPr>
        </p:nvSpPr>
        <p:spPr>
          <a:xfrm>
            <a:off x="827088" y="2058988"/>
            <a:ext cx="7677150" cy="4464050"/>
          </a:xfrm>
        </p:spPr>
        <p:txBody>
          <a:bodyPr/>
          <a:lstStyle/>
          <a:p>
            <a:pPr marL="0" indent="0" eaLnBrk="1" hangingPunct="1">
              <a:buFontTx/>
              <a:buNone/>
              <a:defRPr/>
            </a:pPr>
            <a:r>
              <a:rPr lang="en-US" sz="3600" dirty="0"/>
              <a:t>The National Chicken Council predicts Americans will eat 1.42 billion chicken wings during Super Bowl LV weekend, which would set a new record.</a:t>
            </a:r>
          </a:p>
          <a:p>
            <a:pPr eaLnBrk="1" hangingPunct="1">
              <a:defRPr/>
            </a:pPr>
            <a:endParaRPr lang="en-US" altLang="ko-KR" sz="4000" dirty="0">
              <a:ea typeface="굴림" charset="-127"/>
            </a:endParaRPr>
          </a:p>
          <a:p>
            <a:pPr eaLnBrk="1" hangingPunct="1">
              <a:defRPr/>
            </a:pPr>
            <a:endParaRPr lang="uk-UA" sz="4000" dirty="0"/>
          </a:p>
        </p:txBody>
      </p:sp>
      <p:pic>
        <p:nvPicPr>
          <p:cNvPr id="59396" name="Picture 2" descr="Image result for chicken wing transparent">
            <a:extLst>
              <a:ext uri="{FF2B5EF4-FFF2-40B4-BE49-F238E27FC236}">
                <a16:creationId xmlns:a16="http://schemas.microsoft.com/office/drawing/2014/main" id="{30972CB1-668A-4E36-A43E-411D38DDF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50" y="4149725"/>
            <a:ext cx="49657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uperbowl Logo transparent PNG - StickPNG">
            <a:extLst>
              <a:ext uri="{FF2B5EF4-FFF2-40B4-BE49-F238E27FC236}">
                <a16:creationId xmlns:a16="http://schemas.microsoft.com/office/drawing/2014/main" id="{773CC93F-88FA-4CC5-9310-9D523CB203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CBBF133-DD6F-48DB-8066-B9B0AF373068}"/>
              </a:ext>
            </a:extLst>
          </p:cNvPr>
          <p:cNvSpPr>
            <a:spLocks noGrp="1" noChangeArrowheads="1"/>
          </p:cNvSpPr>
          <p:nvPr>
            <p:ph type="title"/>
          </p:nvPr>
        </p:nvSpPr>
        <p:spPr>
          <a:xfrm>
            <a:off x="2627313" y="692150"/>
            <a:ext cx="6121400" cy="719138"/>
          </a:xfrm>
        </p:spPr>
        <p:txBody>
          <a:bodyPr/>
          <a:lstStyle/>
          <a:p>
            <a:pPr eaLnBrk="1" hangingPunct="1"/>
            <a:r>
              <a:rPr lang="en-US" altLang="en-US" sz="6000"/>
              <a:t>9</a:t>
            </a:r>
            <a:endParaRPr lang="uk-UA" altLang="en-US" sz="6000"/>
          </a:p>
        </p:txBody>
      </p:sp>
      <p:sp>
        <p:nvSpPr>
          <p:cNvPr id="61443" name="Rectangle 3">
            <a:extLst>
              <a:ext uri="{FF2B5EF4-FFF2-40B4-BE49-F238E27FC236}">
                <a16:creationId xmlns:a16="http://schemas.microsoft.com/office/drawing/2014/main" id="{40B8FE07-C188-492F-9A1A-1CE3E62E131F}"/>
              </a:ext>
            </a:extLst>
          </p:cNvPr>
          <p:cNvSpPr>
            <a:spLocks noGrp="1" noChangeArrowheads="1"/>
          </p:cNvSpPr>
          <p:nvPr>
            <p:ph type="body" idx="1"/>
          </p:nvPr>
        </p:nvSpPr>
        <p:spPr>
          <a:xfrm>
            <a:off x="520800" y="1986756"/>
            <a:ext cx="4213026" cy="2884487"/>
          </a:xfrm>
        </p:spPr>
        <p:txBody>
          <a:bodyPr/>
          <a:lstStyle/>
          <a:p>
            <a:pPr marL="0" indent="0" eaLnBrk="1" hangingPunct="1">
              <a:buFontTx/>
              <a:buNone/>
            </a:pPr>
            <a:endParaRPr lang="en-US" altLang="en-US" sz="3600" dirty="0"/>
          </a:p>
          <a:p>
            <a:pPr marL="0" indent="0" eaLnBrk="1" hangingPunct="1">
              <a:buFontTx/>
              <a:buNone/>
            </a:pPr>
            <a:r>
              <a:rPr lang="en-US" altLang="en-US" sz="3600" dirty="0"/>
              <a:t>If that many wings were laid end to end, they would stretch the entire Florida coastline more than nine times</a:t>
            </a:r>
            <a:endParaRPr lang="uk-UA" altLang="en-US" sz="4000" dirty="0"/>
          </a:p>
        </p:txBody>
      </p:sp>
      <p:pic>
        <p:nvPicPr>
          <p:cNvPr id="5" name="Picture 7" descr="Superbowl Logo transparent PNG - StickPNG">
            <a:extLst>
              <a:ext uri="{FF2B5EF4-FFF2-40B4-BE49-F238E27FC236}">
                <a16:creationId xmlns:a16="http://schemas.microsoft.com/office/drawing/2014/main" id="{DB7E787A-5F23-4BC0-B5F9-5649F7F31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pic>
        <p:nvPicPr>
          <p:cNvPr id="61448" name="Picture 8" descr="Free Florida Cliparts, Download Free Clip Art, Free Clip Art on Clipart  Library">
            <a:extLst>
              <a:ext uri="{FF2B5EF4-FFF2-40B4-BE49-F238E27FC236}">
                <a16:creationId xmlns:a16="http://schemas.microsoft.com/office/drawing/2014/main" id="{E2831183-19D4-4864-ADF2-E82D47314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636912"/>
            <a:ext cx="3652664" cy="3267422"/>
          </a:xfrm>
          <a:prstGeom prst="rect">
            <a:avLst/>
          </a:prstGeom>
          <a:noFill/>
          <a:extLst>
            <a:ext uri="{909E8E84-426E-40DD-AFC4-6F175D3DCCD1}">
              <a14:hiddenFill xmlns:a14="http://schemas.microsoft.com/office/drawing/2010/main">
                <a:solidFill>
                  <a:srgbClr val="FFFFFF"/>
                </a:solidFill>
              </a14:hiddenFill>
            </a:ext>
          </a:extLst>
        </p:spPr>
      </p:pic>
      <p:pic>
        <p:nvPicPr>
          <p:cNvPr id="61454" name="Picture 14" descr="Chicken Wings Transparent Background Transparent Images – Free PNG Images  Vector, PSD, Clipart, Templates">
            <a:extLst>
              <a:ext uri="{FF2B5EF4-FFF2-40B4-BE49-F238E27FC236}">
                <a16:creationId xmlns:a16="http://schemas.microsoft.com/office/drawing/2014/main" id="{DEB0489D-23E1-4B12-8A8D-4218AE4FA3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22668">
            <a:off x="4171804" y="2389419"/>
            <a:ext cx="1110052" cy="11100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Chicken Wings Transparent Background Transparent Images – Free PNG Images  Vector, PSD, Clipart, Templates">
            <a:extLst>
              <a:ext uri="{FF2B5EF4-FFF2-40B4-BE49-F238E27FC236}">
                <a16:creationId xmlns:a16="http://schemas.microsoft.com/office/drawing/2014/main" id="{E9730E29-BB74-4D4D-A67A-2B368BDF6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22668">
            <a:off x="6156002" y="3155338"/>
            <a:ext cx="1110052" cy="11100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hicken Wings Transparent Background Transparent Images – Free PNG Images  Vector, PSD, Clipart, Templates">
            <a:extLst>
              <a:ext uri="{FF2B5EF4-FFF2-40B4-BE49-F238E27FC236}">
                <a16:creationId xmlns:a16="http://schemas.microsoft.com/office/drawing/2014/main" id="{A077A25D-8D45-4699-A4D0-4691F6F5BA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37161">
            <a:off x="6410805" y="3943508"/>
            <a:ext cx="1110052" cy="11100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Chicken Wings Transparent Background Transparent Images – Free PNG Images  Vector, PSD, Clipart, Templates">
            <a:extLst>
              <a:ext uri="{FF2B5EF4-FFF2-40B4-BE49-F238E27FC236}">
                <a16:creationId xmlns:a16="http://schemas.microsoft.com/office/drawing/2014/main" id="{C80E87D9-6376-42F0-8787-15E08FD3E7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22668">
            <a:off x="4745081" y="1830700"/>
            <a:ext cx="1110052" cy="11100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hicken Wings Transparent Background Transparent Images – Free PNG Images  Vector, PSD, Clipart, Templates">
            <a:extLst>
              <a:ext uri="{FF2B5EF4-FFF2-40B4-BE49-F238E27FC236}">
                <a16:creationId xmlns:a16="http://schemas.microsoft.com/office/drawing/2014/main" id="{E379C2A5-DCB5-4715-8E47-9FD4FD5A07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22668">
            <a:off x="5763877" y="1830699"/>
            <a:ext cx="1110052" cy="11100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Chicken Wings Transparent Background Transparent Images – Free PNG Images  Vector, PSD, Clipart, Templates">
            <a:extLst>
              <a:ext uri="{FF2B5EF4-FFF2-40B4-BE49-F238E27FC236}">
                <a16:creationId xmlns:a16="http://schemas.microsoft.com/office/drawing/2014/main" id="{97167692-A14E-4571-BE36-5A0017CC1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70814">
            <a:off x="7083246" y="4735480"/>
            <a:ext cx="1110052" cy="11100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Chicken Wings Transparent Background Transparent Images – Free PNG Images  Vector, PSD, Clipart, Templates">
            <a:extLst>
              <a:ext uri="{FF2B5EF4-FFF2-40B4-BE49-F238E27FC236}">
                <a16:creationId xmlns:a16="http://schemas.microsoft.com/office/drawing/2014/main" id="{B44C902D-32AB-4C9C-AF81-D8093D9FFF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45659">
            <a:off x="8078873" y="3549550"/>
            <a:ext cx="1110052" cy="111005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Chicken Wings Transparent Background Transparent Images – Free PNG Images  Vector, PSD, Clipart, Templates">
            <a:extLst>
              <a:ext uri="{FF2B5EF4-FFF2-40B4-BE49-F238E27FC236}">
                <a16:creationId xmlns:a16="http://schemas.microsoft.com/office/drawing/2014/main" id="{530642BC-AF4D-489D-9370-ECA49F26AA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22668">
            <a:off x="5140866" y="3028952"/>
            <a:ext cx="1110052" cy="11100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Chicken Wings Transparent Background Transparent Images – Free PNG Images  Vector, PSD, Clipart, Templates">
            <a:extLst>
              <a:ext uri="{FF2B5EF4-FFF2-40B4-BE49-F238E27FC236}">
                <a16:creationId xmlns:a16="http://schemas.microsoft.com/office/drawing/2014/main" id="{B1898D7B-452B-45D5-AF66-A8E47068E0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22668">
            <a:off x="6737528" y="1747852"/>
            <a:ext cx="1110052" cy="11100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hicken Wings Transparent Background Transparent Images – Free PNG Images  Vector, PSD, Clipart, Templates">
            <a:extLst>
              <a:ext uri="{FF2B5EF4-FFF2-40B4-BE49-F238E27FC236}">
                <a16:creationId xmlns:a16="http://schemas.microsoft.com/office/drawing/2014/main" id="{9978D2DB-0208-4BEB-ABC2-03F17BD2A8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282608">
            <a:off x="7664234" y="2493019"/>
            <a:ext cx="1110052" cy="11100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Chicken Wings Transparent Background Transparent Images – Free PNG Images  Vector, PSD, Clipart, Templates">
            <a:extLst>
              <a:ext uri="{FF2B5EF4-FFF2-40B4-BE49-F238E27FC236}">
                <a16:creationId xmlns:a16="http://schemas.microsoft.com/office/drawing/2014/main" id="{642643F6-606B-484B-A1C4-F5C376596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933222">
            <a:off x="8188519" y="4660994"/>
            <a:ext cx="1110052" cy="111005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hicken Wings Transparent Background Transparent Images – Free PNG Images  Vector, PSD, Clipart, Templates">
            <a:extLst>
              <a:ext uri="{FF2B5EF4-FFF2-40B4-BE49-F238E27FC236}">
                <a16:creationId xmlns:a16="http://schemas.microsoft.com/office/drawing/2014/main" id="{61EF5527-E101-49B1-A06A-C795F412B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09026">
            <a:off x="7674571" y="5506132"/>
            <a:ext cx="1110052" cy="11100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6949BA4-2523-4AC4-98C4-21779C75C86C}"/>
              </a:ext>
            </a:extLst>
          </p:cNvPr>
          <p:cNvSpPr>
            <a:spLocks noGrp="1" noChangeArrowheads="1"/>
          </p:cNvSpPr>
          <p:nvPr>
            <p:ph type="title"/>
          </p:nvPr>
        </p:nvSpPr>
        <p:spPr>
          <a:xfrm>
            <a:off x="2411760" y="692150"/>
            <a:ext cx="6336953" cy="719138"/>
          </a:xfrm>
        </p:spPr>
        <p:txBody>
          <a:bodyPr/>
          <a:lstStyle/>
          <a:p>
            <a:pPr eaLnBrk="1" hangingPunct="1"/>
            <a:r>
              <a:rPr lang="en-US" altLang="en-US" sz="6000" dirty="0"/>
              <a:t>30%</a:t>
            </a:r>
            <a:endParaRPr lang="uk-UA" altLang="en-US" sz="6000" dirty="0"/>
          </a:p>
        </p:txBody>
      </p:sp>
      <p:sp>
        <p:nvSpPr>
          <p:cNvPr id="281603" name="Rectangle 3">
            <a:extLst>
              <a:ext uri="{FF2B5EF4-FFF2-40B4-BE49-F238E27FC236}">
                <a16:creationId xmlns:a16="http://schemas.microsoft.com/office/drawing/2014/main" id="{EB4E703A-6A22-40F5-86B5-1F714930A4C8}"/>
              </a:ext>
            </a:extLst>
          </p:cNvPr>
          <p:cNvSpPr>
            <a:spLocks noGrp="1" noChangeArrowheads="1"/>
          </p:cNvSpPr>
          <p:nvPr>
            <p:ph type="body" idx="1"/>
          </p:nvPr>
        </p:nvSpPr>
        <p:spPr>
          <a:xfrm>
            <a:off x="971550" y="2268538"/>
            <a:ext cx="6985000" cy="4464050"/>
          </a:xfrm>
        </p:spPr>
        <p:txBody>
          <a:bodyPr/>
          <a:lstStyle/>
          <a:p>
            <a:pPr marL="0" indent="0" eaLnBrk="1" hangingPunct="1">
              <a:buFontTx/>
              <a:buNone/>
              <a:defRPr/>
            </a:pPr>
            <a:r>
              <a:rPr lang="en-US" sz="3600" dirty="0"/>
              <a:t>The Super Bowl is one of the biggest day of the year for pizza sales.  According to Domino’s website, the popular chain typically sells around 2 million pizzas on Super Bowl Sunday – about 30% more than on a normal Sunday.</a:t>
            </a:r>
          </a:p>
          <a:p>
            <a:pPr eaLnBrk="1" hangingPunct="1">
              <a:defRPr/>
            </a:pPr>
            <a:endParaRPr lang="en-US" altLang="ko-KR" sz="4000" dirty="0">
              <a:ea typeface="굴림" charset="-127"/>
            </a:endParaRPr>
          </a:p>
          <a:p>
            <a:pPr eaLnBrk="1" hangingPunct="1">
              <a:defRPr/>
            </a:pPr>
            <a:endParaRPr lang="uk-UA" sz="4000" dirty="0"/>
          </a:p>
        </p:txBody>
      </p:sp>
      <p:pic>
        <p:nvPicPr>
          <p:cNvPr id="5" name="Picture 7" descr="Superbowl Logo transparent PNG - StickPNG">
            <a:extLst>
              <a:ext uri="{FF2B5EF4-FFF2-40B4-BE49-F238E27FC236}">
                <a16:creationId xmlns:a16="http://schemas.microsoft.com/office/drawing/2014/main" id="{6EA6CCF5-19DA-4B89-832F-51CB46636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6949BA4-2523-4AC4-98C4-21779C75C86C}"/>
              </a:ext>
            </a:extLst>
          </p:cNvPr>
          <p:cNvSpPr>
            <a:spLocks noGrp="1" noChangeArrowheads="1"/>
          </p:cNvSpPr>
          <p:nvPr>
            <p:ph type="title"/>
          </p:nvPr>
        </p:nvSpPr>
        <p:spPr>
          <a:xfrm>
            <a:off x="2411760" y="692150"/>
            <a:ext cx="6336953" cy="719138"/>
          </a:xfrm>
        </p:spPr>
        <p:txBody>
          <a:bodyPr/>
          <a:lstStyle/>
          <a:p>
            <a:pPr eaLnBrk="1" hangingPunct="1"/>
            <a:r>
              <a:rPr lang="en-US" altLang="en-US" sz="6000" dirty="0"/>
              <a:t>12.5 million</a:t>
            </a:r>
            <a:endParaRPr lang="uk-UA" altLang="en-US" sz="6000" dirty="0"/>
          </a:p>
        </p:txBody>
      </p:sp>
      <p:sp>
        <p:nvSpPr>
          <p:cNvPr id="281603" name="Rectangle 3">
            <a:extLst>
              <a:ext uri="{FF2B5EF4-FFF2-40B4-BE49-F238E27FC236}">
                <a16:creationId xmlns:a16="http://schemas.microsoft.com/office/drawing/2014/main" id="{EB4E703A-6A22-40F5-86B5-1F714930A4C8}"/>
              </a:ext>
            </a:extLst>
          </p:cNvPr>
          <p:cNvSpPr>
            <a:spLocks noGrp="1" noChangeArrowheads="1"/>
          </p:cNvSpPr>
          <p:nvPr>
            <p:ph type="body" idx="1"/>
          </p:nvPr>
        </p:nvSpPr>
        <p:spPr>
          <a:xfrm>
            <a:off x="827584" y="2393064"/>
            <a:ext cx="7632898" cy="4464050"/>
          </a:xfrm>
        </p:spPr>
        <p:txBody>
          <a:bodyPr/>
          <a:lstStyle/>
          <a:p>
            <a:pPr marL="0" indent="0" eaLnBrk="1" hangingPunct="1">
              <a:buFontTx/>
              <a:buNone/>
              <a:defRPr/>
            </a:pPr>
            <a:r>
              <a:rPr lang="en-US" sz="3600" dirty="0"/>
              <a:t>The American Pizza Community (a pizza industry news organization) predicts Super Bowl sales this year will exceed the estimated 12.5 million pizzas sold during last year’s Big Game.</a:t>
            </a:r>
            <a:endParaRPr lang="en-US" altLang="ko-KR" sz="4000" dirty="0">
              <a:ea typeface="굴림" charset="-127"/>
            </a:endParaRPr>
          </a:p>
          <a:p>
            <a:pPr eaLnBrk="1" hangingPunct="1">
              <a:defRPr/>
            </a:pPr>
            <a:endParaRPr lang="uk-UA" sz="4000" dirty="0"/>
          </a:p>
        </p:txBody>
      </p:sp>
      <p:pic>
        <p:nvPicPr>
          <p:cNvPr id="5" name="Picture 7" descr="Superbowl Logo transparent PNG - StickPNG">
            <a:extLst>
              <a:ext uri="{FF2B5EF4-FFF2-40B4-BE49-F238E27FC236}">
                <a16:creationId xmlns:a16="http://schemas.microsoft.com/office/drawing/2014/main" id="{6EA6CCF5-19DA-4B89-832F-51CB46636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736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4EC071F-B6C6-4776-9630-5900A0B26DF8}"/>
              </a:ext>
            </a:extLst>
          </p:cNvPr>
          <p:cNvSpPr>
            <a:spLocks noGrp="1" noChangeArrowheads="1"/>
          </p:cNvSpPr>
          <p:nvPr>
            <p:ph type="title"/>
          </p:nvPr>
        </p:nvSpPr>
        <p:spPr>
          <a:xfrm>
            <a:off x="2627313" y="692150"/>
            <a:ext cx="6121400" cy="719138"/>
          </a:xfrm>
        </p:spPr>
        <p:txBody>
          <a:bodyPr/>
          <a:lstStyle/>
          <a:p>
            <a:pPr eaLnBrk="1" hangingPunct="1"/>
            <a:r>
              <a:rPr lang="en-US" altLang="en-US" sz="6000"/>
              <a:t>17</a:t>
            </a:r>
            <a:endParaRPr lang="uk-UA" altLang="en-US" sz="6000"/>
          </a:p>
        </p:txBody>
      </p:sp>
      <p:sp>
        <p:nvSpPr>
          <p:cNvPr id="281603" name="Rectangle 3">
            <a:extLst>
              <a:ext uri="{FF2B5EF4-FFF2-40B4-BE49-F238E27FC236}">
                <a16:creationId xmlns:a16="http://schemas.microsoft.com/office/drawing/2014/main" id="{9939A034-5166-40F9-AD69-7A424C01D391}"/>
              </a:ext>
            </a:extLst>
          </p:cNvPr>
          <p:cNvSpPr>
            <a:spLocks noGrp="1" noChangeArrowheads="1"/>
          </p:cNvSpPr>
          <p:nvPr>
            <p:ph type="body" idx="1"/>
          </p:nvPr>
        </p:nvSpPr>
        <p:spPr>
          <a:xfrm>
            <a:off x="521262" y="2874644"/>
            <a:ext cx="4032895" cy="3242311"/>
          </a:xfrm>
        </p:spPr>
        <p:txBody>
          <a:bodyPr/>
          <a:lstStyle/>
          <a:p>
            <a:pPr marL="0" indent="0" eaLnBrk="1" hangingPunct="1">
              <a:buFontTx/>
              <a:buNone/>
              <a:defRPr/>
            </a:pPr>
            <a:r>
              <a:rPr lang="en-US" sz="3600" dirty="0"/>
              <a:t>In a non-pandemic year, the number of people, on average, at a typical Super Bowl party is 17.  </a:t>
            </a:r>
            <a:endParaRPr lang="en-US" altLang="ko-KR" sz="4000" dirty="0">
              <a:ea typeface="굴림" charset="-127"/>
            </a:endParaRPr>
          </a:p>
          <a:p>
            <a:pPr eaLnBrk="1" hangingPunct="1">
              <a:defRPr/>
            </a:pPr>
            <a:endParaRPr lang="uk-UA" sz="4000" dirty="0"/>
          </a:p>
        </p:txBody>
      </p:sp>
      <p:pic>
        <p:nvPicPr>
          <p:cNvPr id="65540" name="Picture 2">
            <a:extLst>
              <a:ext uri="{FF2B5EF4-FFF2-40B4-BE49-F238E27FC236}">
                <a16:creationId xmlns:a16="http://schemas.microsoft.com/office/drawing/2014/main" id="{4C92D533-1420-40AB-9EDC-C1D5097F9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175" y="2781300"/>
            <a:ext cx="35099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uperbowl Logo transparent PNG - StickPNG">
            <a:extLst>
              <a:ext uri="{FF2B5EF4-FFF2-40B4-BE49-F238E27FC236}">
                <a16:creationId xmlns:a16="http://schemas.microsoft.com/office/drawing/2014/main" id="{A4061DF6-A39F-4BDD-9F66-1A20ED0E4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4EC071F-B6C6-4776-9630-5900A0B26DF8}"/>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28%</a:t>
            </a:r>
            <a:endParaRPr lang="uk-UA" altLang="en-US" sz="6000" dirty="0"/>
          </a:p>
        </p:txBody>
      </p:sp>
      <p:sp>
        <p:nvSpPr>
          <p:cNvPr id="281603" name="Rectangle 3">
            <a:extLst>
              <a:ext uri="{FF2B5EF4-FFF2-40B4-BE49-F238E27FC236}">
                <a16:creationId xmlns:a16="http://schemas.microsoft.com/office/drawing/2014/main" id="{9939A034-5166-40F9-AD69-7A424C01D391}"/>
              </a:ext>
            </a:extLst>
          </p:cNvPr>
          <p:cNvSpPr>
            <a:spLocks noGrp="1" noChangeArrowheads="1"/>
          </p:cNvSpPr>
          <p:nvPr>
            <p:ph type="body" idx="1"/>
          </p:nvPr>
        </p:nvSpPr>
        <p:spPr>
          <a:xfrm>
            <a:off x="857791" y="2636912"/>
            <a:ext cx="7291098" cy="3242311"/>
          </a:xfrm>
        </p:spPr>
        <p:txBody>
          <a:bodyPr/>
          <a:lstStyle/>
          <a:p>
            <a:pPr marL="0" indent="0" eaLnBrk="1" hangingPunct="1">
              <a:buFontTx/>
              <a:buNone/>
              <a:defRPr/>
            </a:pPr>
            <a:r>
              <a:rPr lang="en-US" sz="3600" dirty="0"/>
              <a:t>This year, just 28 percent of respondents to a National Retail Federation survey said they planned to throw or attend a party or watch the game at a bar this year, by far the lowest in the survey’s history.</a:t>
            </a:r>
            <a:endParaRPr lang="uk-UA" sz="4000" dirty="0"/>
          </a:p>
        </p:txBody>
      </p:sp>
      <p:pic>
        <p:nvPicPr>
          <p:cNvPr id="6" name="Picture 7" descr="Superbowl Logo transparent PNG - StickPNG">
            <a:extLst>
              <a:ext uri="{FF2B5EF4-FFF2-40B4-BE49-F238E27FC236}">
                <a16:creationId xmlns:a16="http://schemas.microsoft.com/office/drawing/2014/main" id="{A4061DF6-A39F-4BDD-9F66-1A20ED0E4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810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F3607DA-AAA8-4B50-82BE-7177E932FB98}"/>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$74.55</a:t>
            </a:r>
            <a:endParaRPr lang="uk-UA" altLang="en-US" sz="6000" dirty="0"/>
          </a:p>
        </p:txBody>
      </p:sp>
      <p:sp>
        <p:nvSpPr>
          <p:cNvPr id="67587" name="Rectangle 3">
            <a:extLst>
              <a:ext uri="{FF2B5EF4-FFF2-40B4-BE49-F238E27FC236}">
                <a16:creationId xmlns:a16="http://schemas.microsoft.com/office/drawing/2014/main" id="{4BE4BFD5-8D01-4167-BA96-CC4F353FA260}"/>
              </a:ext>
            </a:extLst>
          </p:cNvPr>
          <p:cNvSpPr>
            <a:spLocks noGrp="1" noChangeArrowheads="1"/>
          </p:cNvSpPr>
          <p:nvPr>
            <p:ph type="body" idx="1"/>
          </p:nvPr>
        </p:nvSpPr>
        <p:spPr>
          <a:xfrm>
            <a:off x="395288" y="2382838"/>
            <a:ext cx="5443537" cy="4464050"/>
          </a:xfrm>
        </p:spPr>
        <p:txBody>
          <a:bodyPr/>
          <a:lstStyle/>
          <a:p>
            <a:pPr marL="0" indent="0" eaLnBrk="1" hangingPunct="1">
              <a:buFontTx/>
              <a:buNone/>
            </a:pPr>
            <a:r>
              <a:rPr lang="en-US" altLang="en-US" sz="3600" dirty="0"/>
              <a:t>American adults plan to spend an average of $74.55 per person and a total of $13.9 billion nationwide as they watch Super Bowl LV, according to the National Retail Federation</a:t>
            </a:r>
            <a:endParaRPr lang="uk-UA" altLang="en-US" sz="4000" dirty="0"/>
          </a:p>
        </p:txBody>
      </p:sp>
      <p:pic>
        <p:nvPicPr>
          <p:cNvPr id="67588" name="Picture 2">
            <a:extLst>
              <a:ext uri="{FF2B5EF4-FFF2-40B4-BE49-F238E27FC236}">
                <a16:creationId xmlns:a16="http://schemas.microsoft.com/office/drawing/2014/main" id="{9936095B-5D01-4C0B-A878-C82AF1A54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989138"/>
            <a:ext cx="1973262"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uperbowl Logo transparent PNG - StickPNG">
            <a:extLst>
              <a:ext uri="{FF2B5EF4-FFF2-40B4-BE49-F238E27FC236}">
                <a16:creationId xmlns:a16="http://schemas.microsoft.com/office/drawing/2014/main" id="{7F43E0B8-31A6-4842-B9DD-577DB3EA18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EE18204-1D8B-4BC9-A5A0-4A252FEA9E8A}"/>
              </a:ext>
            </a:extLst>
          </p:cNvPr>
          <p:cNvSpPr>
            <a:spLocks noGrp="1" noChangeArrowheads="1"/>
          </p:cNvSpPr>
          <p:nvPr>
            <p:ph type="title"/>
          </p:nvPr>
        </p:nvSpPr>
        <p:spPr>
          <a:xfrm>
            <a:off x="2195513" y="692150"/>
            <a:ext cx="6553200" cy="719138"/>
          </a:xfrm>
        </p:spPr>
        <p:txBody>
          <a:bodyPr/>
          <a:lstStyle/>
          <a:p>
            <a:pPr eaLnBrk="1" hangingPunct="1"/>
            <a:r>
              <a:rPr lang="en-US" altLang="en-US" sz="6000"/>
              <a:t>$700,000</a:t>
            </a:r>
            <a:endParaRPr lang="uk-UA" altLang="en-US" sz="6000"/>
          </a:p>
        </p:txBody>
      </p:sp>
      <p:sp>
        <p:nvSpPr>
          <p:cNvPr id="71683" name="Rectangle 3">
            <a:extLst>
              <a:ext uri="{FF2B5EF4-FFF2-40B4-BE49-F238E27FC236}">
                <a16:creationId xmlns:a16="http://schemas.microsoft.com/office/drawing/2014/main" id="{B298C27B-0AD8-401A-9632-D50213AE3F8C}"/>
              </a:ext>
            </a:extLst>
          </p:cNvPr>
          <p:cNvSpPr>
            <a:spLocks noGrp="1" noChangeArrowheads="1"/>
          </p:cNvSpPr>
          <p:nvPr>
            <p:ph type="body" idx="1"/>
          </p:nvPr>
        </p:nvSpPr>
        <p:spPr>
          <a:xfrm>
            <a:off x="1042988" y="2393950"/>
            <a:ext cx="7273925" cy="4464050"/>
          </a:xfrm>
        </p:spPr>
        <p:txBody>
          <a:bodyPr/>
          <a:lstStyle/>
          <a:p>
            <a:pPr marL="0" indent="0" eaLnBrk="1" hangingPunct="1">
              <a:buFontTx/>
              <a:buNone/>
            </a:pPr>
            <a:r>
              <a:rPr lang="en-US" altLang="en-US" sz="3600"/>
              <a:t>The average cost of a 30 second commercial during a national TV broadcast of a NFL game during the regular season is $700,000</a:t>
            </a:r>
            <a:endParaRPr lang="uk-UA" altLang="en-US" sz="4000"/>
          </a:p>
        </p:txBody>
      </p:sp>
      <p:pic>
        <p:nvPicPr>
          <p:cNvPr id="5" name="Picture 7" descr="Superbowl Logo transparent PNG - StickPNG">
            <a:extLst>
              <a:ext uri="{FF2B5EF4-FFF2-40B4-BE49-F238E27FC236}">
                <a16:creationId xmlns:a16="http://schemas.microsoft.com/office/drawing/2014/main" id="{A90BF8B1-6088-4E44-91A7-7C5825C69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6532C14-F7D8-4AFF-8239-280A8998FF90}"/>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$5.5 million</a:t>
            </a:r>
            <a:endParaRPr lang="uk-UA" altLang="en-US" sz="6000" dirty="0"/>
          </a:p>
        </p:txBody>
      </p:sp>
      <p:sp>
        <p:nvSpPr>
          <p:cNvPr id="281603" name="Rectangle 3">
            <a:extLst>
              <a:ext uri="{FF2B5EF4-FFF2-40B4-BE49-F238E27FC236}">
                <a16:creationId xmlns:a16="http://schemas.microsoft.com/office/drawing/2014/main" id="{DA1D7010-0970-4C53-9E32-4D5A8A08A812}"/>
              </a:ext>
            </a:extLst>
          </p:cNvPr>
          <p:cNvSpPr>
            <a:spLocks noGrp="1" noChangeArrowheads="1"/>
          </p:cNvSpPr>
          <p:nvPr>
            <p:ph type="body" idx="1"/>
          </p:nvPr>
        </p:nvSpPr>
        <p:spPr>
          <a:xfrm>
            <a:off x="827584" y="2393950"/>
            <a:ext cx="7488832" cy="4464050"/>
          </a:xfrm>
        </p:spPr>
        <p:txBody>
          <a:bodyPr/>
          <a:lstStyle/>
          <a:p>
            <a:pPr marL="0" indent="0" eaLnBrk="1" hangingPunct="1">
              <a:buFontTx/>
              <a:buNone/>
              <a:defRPr/>
            </a:pPr>
            <a:r>
              <a:rPr lang="en-US" sz="3200" dirty="0"/>
              <a:t>CBS’s asking price for a 30 second Super Bowl spot this year is reportedly around $5.5 million. For comparison, the average price of a 30-second ad during Game 7 of the 2016 World Series was just over $500,000. The price for a similar spot during last year’s Oscars cost about $2.2 million.</a:t>
            </a:r>
          </a:p>
          <a:p>
            <a:pPr eaLnBrk="1" hangingPunct="1">
              <a:defRPr/>
            </a:pPr>
            <a:endParaRPr lang="en-US" altLang="ko-KR" sz="3200" dirty="0">
              <a:ea typeface="굴림" charset="-127"/>
            </a:endParaRPr>
          </a:p>
          <a:p>
            <a:pPr eaLnBrk="1" hangingPunct="1">
              <a:defRPr/>
            </a:pPr>
            <a:endParaRPr lang="uk-UA" sz="3200" dirty="0"/>
          </a:p>
        </p:txBody>
      </p:sp>
      <p:pic>
        <p:nvPicPr>
          <p:cNvPr id="5" name="Picture 7" descr="Superbowl Logo transparent PNG - StickPNG">
            <a:extLst>
              <a:ext uri="{FF2B5EF4-FFF2-40B4-BE49-F238E27FC236}">
                <a16:creationId xmlns:a16="http://schemas.microsoft.com/office/drawing/2014/main" id="{ADB110B6-A7FE-4E78-944A-42AAC068C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23B8247-FC07-4D60-8E43-4C41787ECB97}"/>
              </a:ext>
            </a:extLst>
          </p:cNvPr>
          <p:cNvSpPr>
            <a:spLocks noGrp="1" noChangeArrowheads="1"/>
          </p:cNvSpPr>
          <p:nvPr>
            <p:ph type="title"/>
          </p:nvPr>
        </p:nvSpPr>
        <p:spPr>
          <a:xfrm>
            <a:off x="2627313" y="692150"/>
            <a:ext cx="6121400" cy="719138"/>
          </a:xfrm>
        </p:spPr>
        <p:txBody>
          <a:bodyPr/>
          <a:lstStyle/>
          <a:p>
            <a:pPr eaLnBrk="1" hangingPunct="1"/>
            <a:r>
              <a:rPr lang="en-US" altLang="en-US" sz="5400" dirty="0"/>
              <a:t>$450 million</a:t>
            </a:r>
            <a:endParaRPr lang="uk-UA" altLang="en-US" sz="5400" dirty="0"/>
          </a:p>
        </p:txBody>
      </p:sp>
      <p:sp>
        <p:nvSpPr>
          <p:cNvPr id="281603" name="Rectangle 3">
            <a:extLst>
              <a:ext uri="{FF2B5EF4-FFF2-40B4-BE49-F238E27FC236}">
                <a16:creationId xmlns:a16="http://schemas.microsoft.com/office/drawing/2014/main" id="{7E94969E-6655-4025-A03C-0E0A895C168E}"/>
              </a:ext>
            </a:extLst>
          </p:cNvPr>
          <p:cNvSpPr>
            <a:spLocks noGrp="1" noChangeArrowheads="1"/>
          </p:cNvSpPr>
          <p:nvPr>
            <p:ph type="body" idx="1"/>
          </p:nvPr>
        </p:nvSpPr>
        <p:spPr>
          <a:xfrm>
            <a:off x="4356100" y="2742671"/>
            <a:ext cx="4392613" cy="3415952"/>
          </a:xfrm>
        </p:spPr>
        <p:txBody>
          <a:bodyPr/>
          <a:lstStyle/>
          <a:p>
            <a:pPr marL="0" indent="0" eaLnBrk="1" hangingPunct="1">
              <a:buFontTx/>
              <a:buNone/>
              <a:defRPr/>
            </a:pPr>
            <a:r>
              <a:rPr lang="en-US" altLang="ko-KR" sz="3200" dirty="0">
                <a:ea typeface="굴림" charset="-127"/>
              </a:rPr>
              <a:t>Patrick </a:t>
            </a:r>
            <a:r>
              <a:rPr lang="en-US" altLang="ko-KR" sz="3200" dirty="0" err="1">
                <a:ea typeface="굴림" charset="-127"/>
              </a:rPr>
              <a:t>Mahomes</a:t>
            </a:r>
            <a:r>
              <a:rPr lang="en-US" altLang="ko-KR" sz="3200" dirty="0">
                <a:ea typeface="굴림" charset="-127"/>
              </a:rPr>
              <a:t> signed a 10-year, $450 million contract extension with the Chiefs last summer making him the highest paid QB in NFL history</a:t>
            </a:r>
            <a:endParaRPr lang="en-US" altLang="ko-KR" dirty="0">
              <a:ea typeface="굴림" charset="-127"/>
            </a:endParaRPr>
          </a:p>
        </p:txBody>
      </p:sp>
      <p:pic>
        <p:nvPicPr>
          <p:cNvPr id="10244" name="Picture 2">
            <a:extLst>
              <a:ext uri="{FF2B5EF4-FFF2-40B4-BE49-F238E27FC236}">
                <a16:creationId xmlns:a16="http://schemas.microsoft.com/office/drawing/2014/main" id="{7ABBF4B5-4220-474D-B632-D47249EF7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639" r="8263" b="5104"/>
          <a:stretch>
            <a:fillRect/>
          </a:stretch>
        </p:blipFill>
        <p:spPr bwMode="auto">
          <a:xfrm>
            <a:off x="539750" y="1763713"/>
            <a:ext cx="349885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uperbowl Logo transparent PNG - StickPNG">
            <a:extLst>
              <a:ext uri="{FF2B5EF4-FFF2-40B4-BE49-F238E27FC236}">
                <a16:creationId xmlns:a16="http://schemas.microsoft.com/office/drawing/2014/main" id="{D5D333A1-AFC9-4D29-B5E8-25CFC913C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289F764-B550-4272-B1E8-44B5006F44ED}"/>
              </a:ext>
            </a:extLst>
          </p:cNvPr>
          <p:cNvSpPr>
            <a:spLocks noGrp="1" noChangeArrowheads="1"/>
          </p:cNvSpPr>
          <p:nvPr>
            <p:ph type="title"/>
          </p:nvPr>
        </p:nvSpPr>
        <p:spPr>
          <a:xfrm>
            <a:off x="2627313" y="692150"/>
            <a:ext cx="6121400" cy="719138"/>
          </a:xfrm>
        </p:spPr>
        <p:txBody>
          <a:bodyPr/>
          <a:lstStyle/>
          <a:p>
            <a:pPr eaLnBrk="1" hangingPunct="1"/>
            <a:r>
              <a:rPr lang="en-US" altLang="en-US" sz="6000"/>
              <a:t>78%</a:t>
            </a:r>
            <a:endParaRPr lang="uk-UA" altLang="en-US" sz="6000"/>
          </a:p>
        </p:txBody>
      </p:sp>
      <p:sp>
        <p:nvSpPr>
          <p:cNvPr id="281603" name="Rectangle 3">
            <a:extLst>
              <a:ext uri="{FF2B5EF4-FFF2-40B4-BE49-F238E27FC236}">
                <a16:creationId xmlns:a16="http://schemas.microsoft.com/office/drawing/2014/main" id="{FDCE2277-1622-4E16-A219-9504654EABBC}"/>
              </a:ext>
            </a:extLst>
          </p:cNvPr>
          <p:cNvSpPr>
            <a:spLocks noGrp="1" noChangeArrowheads="1"/>
          </p:cNvSpPr>
          <p:nvPr>
            <p:ph type="body" idx="1"/>
          </p:nvPr>
        </p:nvSpPr>
        <p:spPr>
          <a:xfrm>
            <a:off x="935038" y="2492375"/>
            <a:ext cx="7273925" cy="4464050"/>
          </a:xfrm>
        </p:spPr>
        <p:txBody>
          <a:bodyPr/>
          <a:lstStyle/>
          <a:p>
            <a:pPr marL="0" indent="0" eaLnBrk="1" hangingPunct="1">
              <a:buFontTx/>
              <a:buNone/>
              <a:defRPr/>
            </a:pPr>
            <a:r>
              <a:rPr lang="en-US" sz="3600" dirty="0"/>
              <a:t>78% of fans would rather watch the Super Bowl with commercials. 70% will pay attention to ads before the game and 45% will seek out ads before kickoff (A 350% increase since 2010).</a:t>
            </a:r>
          </a:p>
          <a:p>
            <a:pPr eaLnBrk="1" hangingPunct="1">
              <a:defRPr/>
            </a:pPr>
            <a:endParaRPr lang="en-US" altLang="ko-KR" sz="4000" dirty="0">
              <a:ea typeface="굴림" charset="-127"/>
            </a:endParaRPr>
          </a:p>
          <a:p>
            <a:pPr eaLnBrk="1" hangingPunct="1">
              <a:defRPr/>
            </a:pPr>
            <a:endParaRPr lang="uk-UA" sz="4000" dirty="0"/>
          </a:p>
        </p:txBody>
      </p:sp>
      <p:pic>
        <p:nvPicPr>
          <p:cNvPr id="5" name="Picture 7" descr="Superbowl Logo transparent PNG - StickPNG">
            <a:extLst>
              <a:ext uri="{FF2B5EF4-FFF2-40B4-BE49-F238E27FC236}">
                <a16:creationId xmlns:a16="http://schemas.microsoft.com/office/drawing/2014/main" id="{B056105E-1965-4E60-B3D7-536ED68BC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6532C14-F7D8-4AFF-8239-280A8998FF90}"/>
              </a:ext>
            </a:extLst>
          </p:cNvPr>
          <p:cNvSpPr>
            <a:spLocks noGrp="1" noChangeArrowheads="1"/>
          </p:cNvSpPr>
          <p:nvPr>
            <p:ph type="title"/>
          </p:nvPr>
        </p:nvSpPr>
        <p:spPr>
          <a:xfrm>
            <a:off x="2339752" y="647870"/>
            <a:ext cx="6121400" cy="719138"/>
          </a:xfrm>
        </p:spPr>
        <p:txBody>
          <a:bodyPr/>
          <a:lstStyle/>
          <a:p>
            <a:pPr eaLnBrk="1" hangingPunct="1"/>
            <a:r>
              <a:rPr lang="en-US" altLang="en-US" sz="6000" dirty="0"/>
              <a:t>$450 million</a:t>
            </a:r>
            <a:endParaRPr lang="uk-UA" altLang="en-US" sz="6000" dirty="0"/>
          </a:p>
        </p:txBody>
      </p:sp>
      <p:sp>
        <p:nvSpPr>
          <p:cNvPr id="281603" name="Rectangle 3">
            <a:extLst>
              <a:ext uri="{FF2B5EF4-FFF2-40B4-BE49-F238E27FC236}">
                <a16:creationId xmlns:a16="http://schemas.microsoft.com/office/drawing/2014/main" id="{DA1D7010-0970-4C53-9E32-4D5A8A08A812}"/>
              </a:ext>
            </a:extLst>
          </p:cNvPr>
          <p:cNvSpPr>
            <a:spLocks noGrp="1" noChangeArrowheads="1"/>
          </p:cNvSpPr>
          <p:nvPr>
            <p:ph type="body" idx="1"/>
          </p:nvPr>
        </p:nvSpPr>
        <p:spPr>
          <a:xfrm>
            <a:off x="611560" y="2317787"/>
            <a:ext cx="7920880" cy="4464050"/>
          </a:xfrm>
        </p:spPr>
        <p:txBody>
          <a:bodyPr/>
          <a:lstStyle/>
          <a:p>
            <a:pPr marL="0" indent="0" eaLnBrk="1" hangingPunct="1">
              <a:buFontTx/>
              <a:buNone/>
              <a:defRPr/>
            </a:pPr>
            <a:r>
              <a:rPr lang="en-US" sz="3200" dirty="0"/>
              <a:t>According to an analysis conducted by Kantar, the 2020 Super Bowl generated a record-breaking $448.7 million in ad revenue in under four hours of game time. This represented an increase of 33% over the Super Bowl in 2019 and exceeded the previous in-game record of $430 million seen in 2017 when an overtime period led to extra commercial airings.</a:t>
            </a:r>
            <a:endParaRPr lang="uk-UA" sz="3200" dirty="0"/>
          </a:p>
        </p:txBody>
      </p:sp>
      <p:pic>
        <p:nvPicPr>
          <p:cNvPr id="5" name="Picture 7" descr="Superbowl Logo transparent PNG - StickPNG">
            <a:extLst>
              <a:ext uri="{FF2B5EF4-FFF2-40B4-BE49-F238E27FC236}">
                <a16:creationId xmlns:a16="http://schemas.microsoft.com/office/drawing/2014/main" id="{ADB110B6-A7FE-4E78-944A-42AAC068C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300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B59331F-05A3-4CFE-AA34-7E0F969E857B}"/>
              </a:ext>
            </a:extLst>
          </p:cNvPr>
          <p:cNvSpPr>
            <a:spLocks noGrp="1" noChangeArrowheads="1"/>
          </p:cNvSpPr>
          <p:nvPr>
            <p:ph type="title"/>
          </p:nvPr>
        </p:nvSpPr>
        <p:spPr>
          <a:xfrm>
            <a:off x="2627313" y="692150"/>
            <a:ext cx="6121400" cy="719138"/>
          </a:xfrm>
        </p:spPr>
        <p:txBody>
          <a:bodyPr/>
          <a:lstStyle/>
          <a:p>
            <a:pPr eaLnBrk="1" hangingPunct="1"/>
            <a:r>
              <a:rPr lang="en-US" altLang="en-US" sz="6000"/>
              <a:t>52%</a:t>
            </a:r>
            <a:endParaRPr lang="uk-UA" altLang="en-US" sz="6000"/>
          </a:p>
        </p:txBody>
      </p:sp>
      <p:sp>
        <p:nvSpPr>
          <p:cNvPr id="281603" name="Rectangle 3">
            <a:extLst>
              <a:ext uri="{FF2B5EF4-FFF2-40B4-BE49-F238E27FC236}">
                <a16:creationId xmlns:a16="http://schemas.microsoft.com/office/drawing/2014/main" id="{47E11A7E-4610-4CBF-AFBB-CBC9EE0D039C}"/>
              </a:ext>
            </a:extLst>
          </p:cNvPr>
          <p:cNvSpPr>
            <a:spLocks noGrp="1" noChangeArrowheads="1"/>
          </p:cNvSpPr>
          <p:nvPr>
            <p:ph type="body" idx="1"/>
          </p:nvPr>
        </p:nvSpPr>
        <p:spPr>
          <a:xfrm>
            <a:off x="971550" y="2492375"/>
            <a:ext cx="7200900" cy="4464050"/>
          </a:xfrm>
        </p:spPr>
        <p:txBody>
          <a:bodyPr/>
          <a:lstStyle/>
          <a:p>
            <a:pPr marL="0" indent="0" eaLnBrk="1" hangingPunct="1">
              <a:buFontTx/>
              <a:buNone/>
              <a:defRPr/>
            </a:pPr>
            <a:r>
              <a:rPr lang="en-US" sz="3600" dirty="0"/>
              <a:t>Post-game, viewers are as likely to talk about Super Bowl ads as they are plays. More than half (52%) will re-watch ads after the game.</a:t>
            </a:r>
            <a:endParaRPr lang="en-US" altLang="ko-KR" sz="4000" dirty="0">
              <a:ea typeface="굴림" charset="-127"/>
            </a:endParaRPr>
          </a:p>
          <a:p>
            <a:pPr eaLnBrk="1" hangingPunct="1">
              <a:defRPr/>
            </a:pPr>
            <a:endParaRPr lang="uk-UA" sz="4000" dirty="0"/>
          </a:p>
        </p:txBody>
      </p:sp>
      <p:pic>
        <p:nvPicPr>
          <p:cNvPr id="5" name="Picture 7" descr="Superbowl Logo transparent PNG - StickPNG">
            <a:extLst>
              <a:ext uri="{FF2B5EF4-FFF2-40B4-BE49-F238E27FC236}">
                <a16:creationId xmlns:a16="http://schemas.microsoft.com/office/drawing/2014/main" id="{76A932D0-9D94-499D-8192-F7B9D3A7C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84A887D3-C578-4841-AD78-C38402EE200F}"/>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$572 million</a:t>
            </a:r>
            <a:endParaRPr lang="uk-UA" altLang="en-US" sz="6000" dirty="0"/>
          </a:p>
        </p:txBody>
      </p:sp>
      <p:sp>
        <p:nvSpPr>
          <p:cNvPr id="281603" name="Rectangle 3">
            <a:extLst>
              <a:ext uri="{FF2B5EF4-FFF2-40B4-BE49-F238E27FC236}">
                <a16:creationId xmlns:a16="http://schemas.microsoft.com/office/drawing/2014/main" id="{5CD179FB-6587-4453-B284-7C476475D644}"/>
              </a:ext>
            </a:extLst>
          </p:cNvPr>
          <p:cNvSpPr>
            <a:spLocks noGrp="1" noChangeArrowheads="1"/>
          </p:cNvSpPr>
          <p:nvPr>
            <p:ph type="body" idx="1"/>
          </p:nvPr>
        </p:nvSpPr>
        <p:spPr>
          <a:xfrm>
            <a:off x="827088" y="2565400"/>
            <a:ext cx="7669212" cy="4464050"/>
          </a:xfrm>
        </p:spPr>
        <p:txBody>
          <a:bodyPr/>
          <a:lstStyle/>
          <a:p>
            <a:pPr marL="0" indent="0" eaLnBrk="1" hangingPunct="1">
              <a:buFontTx/>
              <a:buNone/>
              <a:defRPr/>
            </a:pPr>
            <a:r>
              <a:rPr lang="en-US" sz="3600" dirty="0"/>
              <a:t>According to a study conducted by the Miami Super Bowl Host Committee, last year’s Big Game Super delivered a $572 million economic boost for the South Florida region, including more than 368,000 visitor night stays.</a:t>
            </a:r>
          </a:p>
          <a:p>
            <a:pPr eaLnBrk="1" hangingPunct="1">
              <a:defRPr/>
            </a:pPr>
            <a:endParaRPr lang="en-US" altLang="ko-KR" sz="4000" dirty="0">
              <a:ea typeface="굴림" charset="-127"/>
            </a:endParaRPr>
          </a:p>
          <a:p>
            <a:pPr eaLnBrk="1" hangingPunct="1">
              <a:defRPr/>
            </a:pPr>
            <a:endParaRPr lang="uk-UA" sz="4000" dirty="0"/>
          </a:p>
        </p:txBody>
      </p:sp>
      <p:pic>
        <p:nvPicPr>
          <p:cNvPr id="5" name="Picture 7" descr="Superbowl Logo transparent PNG - StickPNG">
            <a:extLst>
              <a:ext uri="{FF2B5EF4-FFF2-40B4-BE49-F238E27FC236}">
                <a16:creationId xmlns:a16="http://schemas.microsoft.com/office/drawing/2014/main" id="{912E760C-22D4-4EA4-9D29-F5A035220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CC02FAE-BE94-4029-AAAD-33590D79C310}"/>
              </a:ext>
            </a:extLst>
          </p:cNvPr>
          <p:cNvSpPr>
            <a:spLocks noGrp="1" noChangeArrowheads="1"/>
          </p:cNvSpPr>
          <p:nvPr>
            <p:ph type="title"/>
          </p:nvPr>
        </p:nvSpPr>
        <p:spPr>
          <a:xfrm>
            <a:off x="2627313" y="692150"/>
            <a:ext cx="6121400" cy="719138"/>
          </a:xfrm>
        </p:spPr>
        <p:txBody>
          <a:bodyPr/>
          <a:lstStyle/>
          <a:p>
            <a:pPr eaLnBrk="1" hangingPunct="1"/>
            <a:r>
              <a:rPr lang="en-US" altLang="en-US" sz="6000"/>
              <a:t>23</a:t>
            </a:r>
            <a:endParaRPr lang="uk-UA" altLang="en-US" sz="6000"/>
          </a:p>
        </p:txBody>
      </p:sp>
      <p:sp>
        <p:nvSpPr>
          <p:cNvPr id="281603" name="Rectangle 3">
            <a:extLst>
              <a:ext uri="{FF2B5EF4-FFF2-40B4-BE49-F238E27FC236}">
                <a16:creationId xmlns:a16="http://schemas.microsoft.com/office/drawing/2014/main" id="{DE8D9B0D-7781-4121-9657-A27B8FE58175}"/>
              </a:ext>
            </a:extLst>
          </p:cNvPr>
          <p:cNvSpPr>
            <a:spLocks noGrp="1" noChangeArrowheads="1"/>
          </p:cNvSpPr>
          <p:nvPr>
            <p:ph type="body" idx="1"/>
          </p:nvPr>
        </p:nvSpPr>
        <p:spPr>
          <a:xfrm>
            <a:off x="935038" y="2565400"/>
            <a:ext cx="7273925" cy="4464050"/>
          </a:xfrm>
        </p:spPr>
        <p:txBody>
          <a:bodyPr/>
          <a:lstStyle/>
          <a:p>
            <a:pPr marL="0" indent="0" eaLnBrk="1" hangingPunct="1">
              <a:buFontTx/>
              <a:buNone/>
              <a:defRPr/>
            </a:pPr>
            <a:r>
              <a:rPr lang="en-US" sz="3600" dirty="0"/>
              <a:t>23 different stadiums have played host to the Super Bowl over the years. Miami has been the site of the Big Game 11 different times, more than any other city.</a:t>
            </a:r>
          </a:p>
          <a:p>
            <a:pPr eaLnBrk="1" hangingPunct="1">
              <a:defRPr/>
            </a:pPr>
            <a:endParaRPr lang="en-US" altLang="ko-KR" sz="4000" dirty="0">
              <a:ea typeface="굴림" charset="-127"/>
            </a:endParaRPr>
          </a:p>
          <a:p>
            <a:pPr eaLnBrk="1" hangingPunct="1">
              <a:defRPr/>
            </a:pPr>
            <a:endParaRPr lang="uk-UA" sz="4000" dirty="0"/>
          </a:p>
        </p:txBody>
      </p:sp>
      <p:pic>
        <p:nvPicPr>
          <p:cNvPr id="5" name="Picture 7" descr="Superbowl Logo transparent PNG - StickPNG">
            <a:extLst>
              <a:ext uri="{FF2B5EF4-FFF2-40B4-BE49-F238E27FC236}">
                <a16:creationId xmlns:a16="http://schemas.microsoft.com/office/drawing/2014/main" id="{C8EC3869-8D27-485D-A529-F2B46D3F6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C46C698-8C33-4F0E-BEB0-52A8623255F0}"/>
              </a:ext>
            </a:extLst>
          </p:cNvPr>
          <p:cNvSpPr>
            <a:spLocks noGrp="1" noChangeArrowheads="1"/>
          </p:cNvSpPr>
          <p:nvPr>
            <p:ph type="title"/>
          </p:nvPr>
        </p:nvSpPr>
        <p:spPr>
          <a:xfrm>
            <a:off x="2627313" y="692150"/>
            <a:ext cx="6121400" cy="719138"/>
          </a:xfrm>
        </p:spPr>
        <p:txBody>
          <a:bodyPr/>
          <a:lstStyle/>
          <a:p>
            <a:pPr eaLnBrk="1" hangingPunct="1"/>
            <a:r>
              <a:rPr lang="en-US" altLang="en-US" sz="6000"/>
              <a:t>$50,000</a:t>
            </a:r>
            <a:endParaRPr lang="uk-UA" altLang="en-US" sz="6000"/>
          </a:p>
        </p:txBody>
      </p:sp>
      <p:sp>
        <p:nvSpPr>
          <p:cNvPr id="281603" name="Rectangle 3">
            <a:extLst>
              <a:ext uri="{FF2B5EF4-FFF2-40B4-BE49-F238E27FC236}">
                <a16:creationId xmlns:a16="http://schemas.microsoft.com/office/drawing/2014/main" id="{99918813-44DE-4E75-A6FC-0DE0BCFE173A}"/>
              </a:ext>
            </a:extLst>
          </p:cNvPr>
          <p:cNvSpPr>
            <a:spLocks noGrp="1" noChangeArrowheads="1"/>
          </p:cNvSpPr>
          <p:nvPr>
            <p:ph type="body" idx="1"/>
          </p:nvPr>
        </p:nvSpPr>
        <p:spPr>
          <a:xfrm>
            <a:off x="827088" y="2393950"/>
            <a:ext cx="7632700" cy="4464050"/>
          </a:xfrm>
        </p:spPr>
        <p:txBody>
          <a:bodyPr/>
          <a:lstStyle/>
          <a:p>
            <a:pPr marL="0" indent="0" eaLnBrk="1" hangingPunct="1">
              <a:buFontTx/>
              <a:buNone/>
              <a:defRPr/>
            </a:pPr>
            <a:r>
              <a:rPr lang="en-US" sz="3600" dirty="0"/>
              <a:t>The Vince Lombardi Trophy, awarded to the Super Bowl winner, costs $50,000 to and its iconic design is featured in the Super Bowl logo. Tiffany’s has been producing the trophy since the first Super Bowl way back in 1967.</a:t>
            </a:r>
          </a:p>
          <a:p>
            <a:pPr eaLnBrk="1" hangingPunct="1">
              <a:defRPr/>
            </a:pPr>
            <a:endParaRPr lang="en-US" altLang="ko-KR" sz="4000" dirty="0">
              <a:ea typeface="굴림" charset="-127"/>
            </a:endParaRPr>
          </a:p>
          <a:p>
            <a:pPr eaLnBrk="1" hangingPunct="1">
              <a:defRPr/>
            </a:pPr>
            <a:endParaRPr lang="uk-UA" sz="4000" dirty="0"/>
          </a:p>
        </p:txBody>
      </p:sp>
      <p:pic>
        <p:nvPicPr>
          <p:cNvPr id="5" name="Picture 7" descr="Superbowl Logo transparent PNG - StickPNG">
            <a:extLst>
              <a:ext uri="{FF2B5EF4-FFF2-40B4-BE49-F238E27FC236}">
                <a16:creationId xmlns:a16="http://schemas.microsoft.com/office/drawing/2014/main" id="{2335EB07-DEF2-4808-9D0C-FBA9D438D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FCF952C9-3406-4E9B-AC45-6DC687B1026B}"/>
              </a:ext>
            </a:extLst>
          </p:cNvPr>
          <p:cNvSpPr>
            <a:spLocks noGrp="1" noChangeArrowheads="1"/>
          </p:cNvSpPr>
          <p:nvPr>
            <p:ph type="ctrTitle"/>
          </p:nvPr>
        </p:nvSpPr>
        <p:spPr>
          <a:xfrm>
            <a:off x="3492500" y="2420938"/>
            <a:ext cx="4319588" cy="1368425"/>
          </a:xfrm>
        </p:spPr>
        <p:txBody>
          <a:bodyPr/>
          <a:lstStyle/>
          <a:p>
            <a:pPr eaLnBrk="1" hangingPunct="1"/>
            <a:r>
              <a:rPr lang="en-US" altLang="en-US" sz="4400"/>
              <a:t>Discussion Questions,</a:t>
            </a:r>
            <a:br>
              <a:rPr lang="en-US" altLang="en-US" sz="4400"/>
            </a:br>
            <a:r>
              <a:rPr lang="en-US" altLang="en-US" sz="4400"/>
              <a:t>Fun Facts</a:t>
            </a:r>
            <a:br>
              <a:rPr lang="en-US" altLang="en-US" sz="4400"/>
            </a:br>
            <a:r>
              <a:rPr lang="en-US" altLang="en-US" sz="4400"/>
              <a:t>&amp;</a:t>
            </a:r>
            <a:br>
              <a:rPr lang="en-US" altLang="en-US" sz="4400"/>
            </a:br>
            <a:r>
              <a:rPr lang="en-US" altLang="en-US" sz="4400"/>
              <a:t>Trivia</a:t>
            </a:r>
            <a:endParaRPr lang="uk-UA" altLang="en-US" sz="4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22952BC-F00D-4B6C-A8A0-BB153EE90E06}"/>
              </a:ext>
            </a:extLst>
          </p:cNvPr>
          <p:cNvSpPr>
            <a:spLocks noGrp="1" noChangeArrowheads="1"/>
          </p:cNvSpPr>
          <p:nvPr>
            <p:ph type="title"/>
          </p:nvPr>
        </p:nvSpPr>
        <p:spPr>
          <a:xfrm>
            <a:off x="2627313" y="692150"/>
            <a:ext cx="6121400" cy="719138"/>
          </a:xfrm>
        </p:spPr>
        <p:txBody>
          <a:bodyPr/>
          <a:lstStyle/>
          <a:p>
            <a:pPr eaLnBrk="1" hangingPunct="1"/>
            <a:r>
              <a:rPr lang="en-US" altLang="en-US" sz="4000"/>
              <a:t>Trivia Question</a:t>
            </a:r>
            <a:endParaRPr lang="uk-UA" altLang="en-US" sz="4000"/>
          </a:p>
        </p:txBody>
      </p:sp>
      <p:sp>
        <p:nvSpPr>
          <p:cNvPr id="90115" name="Rectangle 3">
            <a:extLst>
              <a:ext uri="{FF2B5EF4-FFF2-40B4-BE49-F238E27FC236}">
                <a16:creationId xmlns:a16="http://schemas.microsoft.com/office/drawing/2014/main" id="{835E6B1D-7ED5-4F2C-9FF8-20D5D3E0DD66}"/>
              </a:ext>
            </a:extLst>
          </p:cNvPr>
          <p:cNvSpPr>
            <a:spLocks noGrp="1" noChangeArrowheads="1"/>
          </p:cNvSpPr>
          <p:nvPr>
            <p:ph type="body" idx="1"/>
          </p:nvPr>
        </p:nvSpPr>
        <p:spPr>
          <a:xfrm>
            <a:off x="1042988" y="1989138"/>
            <a:ext cx="7705725" cy="4464050"/>
          </a:xfrm>
        </p:spPr>
        <p:txBody>
          <a:bodyPr/>
          <a:lstStyle/>
          <a:p>
            <a:pPr marL="0" indent="0" algn="ctr" eaLnBrk="1" hangingPunct="1">
              <a:buFontTx/>
              <a:buNone/>
            </a:pPr>
            <a:endParaRPr lang="en-US" altLang="ko-KR" sz="1800">
              <a:ea typeface="굴림" panose="020B0600000101010101" pitchFamily="34" charset="-127"/>
            </a:endParaRPr>
          </a:p>
          <a:p>
            <a:pPr marL="0" indent="0" eaLnBrk="1" hangingPunct="1">
              <a:buFontTx/>
              <a:buNone/>
            </a:pPr>
            <a:r>
              <a:rPr lang="en-US" altLang="ko-KR" sz="4000">
                <a:ea typeface="굴림" panose="020B0600000101010101" pitchFamily="34" charset="-127"/>
              </a:rPr>
              <a:t>Only three state capital cities have played host to a Super Bowl. </a:t>
            </a:r>
          </a:p>
          <a:p>
            <a:pPr marL="0" indent="0" eaLnBrk="1" hangingPunct="1">
              <a:buFontTx/>
              <a:buNone/>
            </a:pPr>
            <a:endParaRPr lang="en-US" altLang="ko-KR" sz="4000">
              <a:ea typeface="굴림" panose="020B0600000101010101" pitchFamily="34" charset="-127"/>
            </a:endParaRPr>
          </a:p>
          <a:p>
            <a:pPr marL="0" indent="0" eaLnBrk="1" hangingPunct="1">
              <a:buFontTx/>
              <a:buNone/>
            </a:pPr>
            <a:r>
              <a:rPr lang="en-US" altLang="ko-KR" sz="4000">
                <a:ea typeface="굴림" panose="020B0600000101010101" pitchFamily="34" charset="-127"/>
              </a:rPr>
              <a:t>Who are they? </a:t>
            </a:r>
          </a:p>
          <a:p>
            <a:pPr marL="0" indent="0" eaLnBrk="1" hangingPunct="1">
              <a:buFontTx/>
              <a:buNone/>
            </a:pPr>
            <a:endParaRPr lang="en-US" altLang="ko-KR">
              <a:ea typeface="굴림" panose="020B0600000101010101" pitchFamily="34" charset="-127"/>
            </a:endParaRPr>
          </a:p>
          <a:p>
            <a:pPr marL="0" indent="0" algn="ctr" eaLnBrk="1" hangingPunct="1">
              <a:buFontTx/>
              <a:buNone/>
            </a:pPr>
            <a:endParaRPr lang="uk-UA" altLang="en-US"/>
          </a:p>
        </p:txBody>
      </p:sp>
      <p:pic>
        <p:nvPicPr>
          <p:cNvPr id="5" name="Picture 7" descr="Superbowl Logo transparent PNG - StickPNG">
            <a:extLst>
              <a:ext uri="{FF2B5EF4-FFF2-40B4-BE49-F238E27FC236}">
                <a16:creationId xmlns:a16="http://schemas.microsoft.com/office/drawing/2014/main" id="{59A95540-8151-4452-890A-DD9F3EA91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F38BE1F-E4ED-4AE5-A989-3F4C6653434A}"/>
              </a:ext>
            </a:extLst>
          </p:cNvPr>
          <p:cNvSpPr>
            <a:spLocks noGrp="1" noChangeArrowheads="1"/>
          </p:cNvSpPr>
          <p:nvPr>
            <p:ph type="title"/>
          </p:nvPr>
        </p:nvSpPr>
        <p:spPr>
          <a:xfrm>
            <a:off x="2627313" y="692150"/>
            <a:ext cx="6121400" cy="719138"/>
          </a:xfrm>
        </p:spPr>
        <p:txBody>
          <a:bodyPr/>
          <a:lstStyle/>
          <a:p>
            <a:pPr eaLnBrk="1" hangingPunct="1"/>
            <a:r>
              <a:rPr lang="en-US" altLang="en-US" sz="4000"/>
              <a:t>Trivia Answer</a:t>
            </a:r>
            <a:endParaRPr lang="uk-UA" altLang="en-US" sz="4000"/>
          </a:p>
        </p:txBody>
      </p:sp>
      <p:sp>
        <p:nvSpPr>
          <p:cNvPr id="92163" name="Rectangle 3">
            <a:extLst>
              <a:ext uri="{FF2B5EF4-FFF2-40B4-BE49-F238E27FC236}">
                <a16:creationId xmlns:a16="http://schemas.microsoft.com/office/drawing/2014/main" id="{B6003F8E-FB23-4474-A2A8-8C5CF6EFB436}"/>
              </a:ext>
            </a:extLst>
          </p:cNvPr>
          <p:cNvSpPr>
            <a:spLocks noGrp="1" noChangeArrowheads="1"/>
          </p:cNvSpPr>
          <p:nvPr>
            <p:ph type="body" idx="1"/>
          </p:nvPr>
        </p:nvSpPr>
        <p:spPr>
          <a:xfrm>
            <a:off x="920750" y="2114550"/>
            <a:ext cx="7302500" cy="4464050"/>
          </a:xfrm>
        </p:spPr>
        <p:txBody>
          <a:bodyPr/>
          <a:lstStyle/>
          <a:p>
            <a:pPr marL="0" indent="0" eaLnBrk="1" hangingPunct="1">
              <a:buFontTx/>
              <a:buNone/>
            </a:pPr>
            <a:endParaRPr lang="en-US" altLang="ko-KR" sz="1800">
              <a:ea typeface="굴림" panose="020B0600000101010101" pitchFamily="34" charset="-127"/>
            </a:endParaRPr>
          </a:p>
          <a:p>
            <a:pPr marL="0" indent="0" eaLnBrk="1" hangingPunct="1">
              <a:buFontTx/>
              <a:buNone/>
            </a:pPr>
            <a:r>
              <a:rPr lang="en-US" altLang="ko-KR" sz="4000">
                <a:ea typeface="굴림" panose="020B0600000101010101" pitchFamily="34" charset="-127"/>
              </a:rPr>
              <a:t>Indianapolis, Atlanta and Minneapolis-St. Paul (last year) are the only U.S. capital cities to host a NFL Super Bowl</a:t>
            </a:r>
          </a:p>
          <a:p>
            <a:pPr marL="0" indent="0" eaLnBrk="1" hangingPunct="1">
              <a:buFontTx/>
              <a:buNone/>
            </a:pPr>
            <a:endParaRPr lang="en-US" altLang="ko-KR">
              <a:ea typeface="굴림" panose="020B0600000101010101" pitchFamily="34" charset="-127"/>
            </a:endParaRPr>
          </a:p>
          <a:p>
            <a:pPr marL="0" indent="0" eaLnBrk="1" hangingPunct="1">
              <a:buFontTx/>
              <a:buNone/>
            </a:pPr>
            <a:endParaRPr lang="uk-UA" altLang="en-US"/>
          </a:p>
        </p:txBody>
      </p:sp>
      <p:pic>
        <p:nvPicPr>
          <p:cNvPr id="5" name="Picture 7" descr="Superbowl Logo transparent PNG - StickPNG">
            <a:extLst>
              <a:ext uri="{FF2B5EF4-FFF2-40B4-BE49-F238E27FC236}">
                <a16:creationId xmlns:a16="http://schemas.microsoft.com/office/drawing/2014/main" id="{961ED2AF-F060-43C5-A2FC-72BD5A3DF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89AF048C-2DD1-4BE0-A788-782C4B4ACFAC}"/>
              </a:ext>
            </a:extLst>
          </p:cNvPr>
          <p:cNvSpPr>
            <a:spLocks noGrp="1" noChangeArrowheads="1"/>
          </p:cNvSpPr>
          <p:nvPr>
            <p:ph type="title"/>
          </p:nvPr>
        </p:nvSpPr>
        <p:spPr>
          <a:xfrm>
            <a:off x="2627313" y="692150"/>
            <a:ext cx="6121400" cy="719138"/>
          </a:xfrm>
        </p:spPr>
        <p:txBody>
          <a:bodyPr/>
          <a:lstStyle/>
          <a:p>
            <a:pPr eaLnBrk="1" hangingPunct="1"/>
            <a:r>
              <a:rPr lang="en-US" altLang="en-US" sz="4000"/>
              <a:t>Trivia Question</a:t>
            </a:r>
            <a:endParaRPr lang="uk-UA" altLang="en-US" sz="4000"/>
          </a:p>
        </p:txBody>
      </p:sp>
      <p:sp>
        <p:nvSpPr>
          <p:cNvPr id="94211" name="Rectangle 3">
            <a:extLst>
              <a:ext uri="{FF2B5EF4-FFF2-40B4-BE49-F238E27FC236}">
                <a16:creationId xmlns:a16="http://schemas.microsoft.com/office/drawing/2014/main" id="{DFDA536C-3639-48B6-A30D-CA63E00DB422}"/>
              </a:ext>
            </a:extLst>
          </p:cNvPr>
          <p:cNvSpPr>
            <a:spLocks noGrp="1" noChangeArrowheads="1"/>
          </p:cNvSpPr>
          <p:nvPr>
            <p:ph type="body" idx="1"/>
          </p:nvPr>
        </p:nvSpPr>
        <p:spPr>
          <a:xfrm>
            <a:off x="971550" y="2133600"/>
            <a:ext cx="7777163" cy="4319588"/>
          </a:xfrm>
        </p:spPr>
        <p:txBody>
          <a:bodyPr/>
          <a:lstStyle/>
          <a:p>
            <a:pPr marL="0" indent="0" algn="ctr" eaLnBrk="1" hangingPunct="1">
              <a:buFontTx/>
              <a:buNone/>
            </a:pPr>
            <a:endParaRPr lang="en-US" altLang="ko-KR" sz="1800">
              <a:ea typeface="굴림" panose="020B0600000101010101" pitchFamily="34" charset="-127"/>
            </a:endParaRPr>
          </a:p>
          <a:p>
            <a:pPr marL="0" indent="0" eaLnBrk="1" hangingPunct="1">
              <a:buFontTx/>
              <a:buNone/>
            </a:pPr>
            <a:r>
              <a:rPr lang="en-US" altLang="ko-KR" sz="3600">
                <a:ea typeface="굴림" panose="020B0600000101010101" pitchFamily="34" charset="-127"/>
              </a:rPr>
              <a:t>Why does each Super Bowl contain a unique set of roman numerals in the game’s name?</a:t>
            </a:r>
          </a:p>
          <a:p>
            <a:pPr marL="0" indent="0" algn="ctr" eaLnBrk="1" hangingPunct="1">
              <a:buFontTx/>
              <a:buNone/>
            </a:pPr>
            <a:endParaRPr lang="en-US" altLang="ko-KR">
              <a:ea typeface="굴림" panose="020B0600000101010101" pitchFamily="34" charset="-127"/>
            </a:endParaRPr>
          </a:p>
          <a:p>
            <a:pPr marL="0" indent="0" algn="ctr" eaLnBrk="1" hangingPunct="1">
              <a:buFontTx/>
              <a:buNone/>
            </a:pPr>
            <a:endParaRPr lang="uk-UA" altLang="en-US"/>
          </a:p>
        </p:txBody>
      </p:sp>
      <p:pic>
        <p:nvPicPr>
          <p:cNvPr id="5" name="Picture 7" descr="Superbowl Logo transparent PNG - StickPNG">
            <a:extLst>
              <a:ext uri="{FF2B5EF4-FFF2-40B4-BE49-F238E27FC236}">
                <a16:creationId xmlns:a16="http://schemas.microsoft.com/office/drawing/2014/main" id="{06D12D00-FDD5-45B5-A409-2662DEB22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2AF7FDC-565E-4FC1-A84F-69E65C0145AD}"/>
              </a:ext>
            </a:extLst>
          </p:cNvPr>
          <p:cNvSpPr>
            <a:spLocks noGrp="1" noChangeArrowheads="1"/>
          </p:cNvSpPr>
          <p:nvPr>
            <p:ph type="title"/>
          </p:nvPr>
        </p:nvSpPr>
        <p:spPr>
          <a:xfrm>
            <a:off x="2195513" y="692150"/>
            <a:ext cx="6553200" cy="719138"/>
          </a:xfrm>
        </p:spPr>
        <p:txBody>
          <a:bodyPr/>
          <a:lstStyle/>
          <a:p>
            <a:pPr eaLnBrk="1" hangingPunct="1"/>
            <a:r>
              <a:rPr lang="en-US" altLang="en-US" sz="6000" dirty="0"/>
              <a:t>$160 million</a:t>
            </a:r>
            <a:endParaRPr lang="uk-UA" altLang="en-US" sz="6000" dirty="0"/>
          </a:p>
        </p:txBody>
      </p:sp>
      <p:sp>
        <p:nvSpPr>
          <p:cNvPr id="12291" name="Rectangle 3">
            <a:extLst>
              <a:ext uri="{FF2B5EF4-FFF2-40B4-BE49-F238E27FC236}">
                <a16:creationId xmlns:a16="http://schemas.microsoft.com/office/drawing/2014/main" id="{B2ED36D3-E5F7-482A-AF29-957A47E68316}"/>
              </a:ext>
            </a:extLst>
          </p:cNvPr>
          <p:cNvSpPr>
            <a:spLocks noGrp="1" noChangeArrowheads="1"/>
          </p:cNvSpPr>
          <p:nvPr>
            <p:ph type="body" idx="1"/>
          </p:nvPr>
        </p:nvSpPr>
        <p:spPr>
          <a:xfrm>
            <a:off x="1323" y="2308077"/>
            <a:ext cx="8964488" cy="2705100"/>
          </a:xfrm>
        </p:spPr>
        <p:txBody>
          <a:bodyPr/>
          <a:lstStyle/>
          <a:p>
            <a:pPr marL="0" indent="0" algn="ctr" eaLnBrk="1" hangingPunct="1">
              <a:buFontTx/>
              <a:buNone/>
            </a:pPr>
            <a:r>
              <a:rPr lang="en-US" altLang="ko-KR" sz="3600" dirty="0">
                <a:ea typeface="굴림" panose="020B0600000101010101" pitchFamily="34" charset="-127"/>
              </a:rPr>
              <a:t>The city of Tampa invested $160 million in renovations and upgrades to Raymond James Stadium in preparation for the Super Bowl</a:t>
            </a:r>
            <a:endParaRPr lang="uk-UA" altLang="en-US" sz="3600" dirty="0"/>
          </a:p>
        </p:txBody>
      </p:sp>
      <p:pic>
        <p:nvPicPr>
          <p:cNvPr id="6" name="Picture 7" descr="Superbowl Logo transparent PNG - StickPNG">
            <a:extLst>
              <a:ext uri="{FF2B5EF4-FFF2-40B4-BE49-F238E27FC236}">
                <a16:creationId xmlns:a16="http://schemas.microsoft.com/office/drawing/2014/main" id="{06A2BB0B-2C76-4E9E-B7F8-09F900AB6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Photos: Raymond James Stadium Renovations">
            <a:extLst>
              <a:ext uri="{FF2B5EF4-FFF2-40B4-BE49-F238E27FC236}">
                <a16:creationId xmlns:a16="http://schemas.microsoft.com/office/drawing/2014/main" id="{8699B568-93B9-455D-899D-7E15603C0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8028" y="4293096"/>
            <a:ext cx="4067944" cy="2288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DAD47704-ED3E-4C4C-890C-2855E35D409C}"/>
              </a:ext>
            </a:extLst>
          </p:cNvPr>
          <p:cNvSpPr>
            <a:spLocks noGrp="1" noChangeArrowheads="1"/>
          </p:cNvSpPr>
          <p:nvPr>
            <p:ph type="title"/>
          </p:nvPr>
        </p:nvSpPr>
        <p:spPr>
          <a:xfrm>
            <a:off x="2627313" y="692150"/>
            <a:ext cx="6121400" cy="719138"/>
          </a:xfrm>
        </p:spPr>
        <p:txBody>
          <a:bodyPr/>
          <a:lstStyle/>
          <a:p>
            <a:pPr eaLnBrk="1" hangingPunct="1"/>
            <a:r>
              <a:rPr lang="en-US" altLang="en-US" sz="4000"/>
              <a:t>Trivia Answer</a:t>
            </a:r>
            <a:endParaRPr lang="uk-UA" altLang="en-US" sz="4000"/>
          </a:p>
        </p:txBody>
      </p:sp>
      <p:sp>
        <p:nvSpPr>
          <p:cNvPr id="96259" name="Rectangle 3">
            <a:extLst>
              <a:ext uri="{FF2B5EF4-FFF2-40B4-BE49-F238E27FC236}">
                <a16:creationId xmlns:a16="http://schemas.microsoft.com/office/drawing/2014/main" id="{76431896-28F6-45A0-8AD3-61F59D7ABF08}"/>
              </a:ext>
            </a:extLst>
          </p:cNvPr>
          <p:cNvSpPr>
            <a:spLocks noGrp="1" noChangeArrowheads="1"/>
          </p:cNvSpPr>
          <p:nvPr>
            <p:ph type="body" idx="1"/>
          </p:nvPr>
        </p:nvSpPr>
        <p:spPr>
          <a:xfrm>
            <a:off x="971550" y="1989138"/>
            <a:ext cx="7416800" cy="4464050"/>
          </a:xfrm>
        </p:spPr>
        <p:txBody>
          <a:bodyPr/>
          <a:lstStyle/>
          <a:p>
            <a:pPr marL="0" indent="0" eaLnBrk="1" hangingPunct="1">
              <a:buFontTx/>
              <a:buNone/>
            </a:pPr>
            <a:endParaRPr lang="en-US" altLang="ko-KR" sz="3600">
              <a:ea typeface="굴림" panose="020B0600000101010101" pitchFamily="34" charset="-127"/>
            </a:endParaRPr>
          </a:p>
          <a:p>
            <a:pPr marL="0" indent="0" eaLnBrk="1" hangingPunct="1">
              <a:buFontTx/>
              <a:buNone/>
            </a:pPr>
            <a:r>
              <a:rPr lang="en-US" altLang="ko-KR" sz="3600">
                <a:ea typeface="굴림" panose="020B0600000101010101" pitchFamily="34" charset="-127"/>
              </a:rPr>
              <a:t>The Super Bowl is measured in Roman numerals because a football season runs over two calendar years</a:t>
            </a:r>
          </a:p>
          <a:p>
            <a:pPr marL="0" indent="0" eaLnBrk="1" hangingPunct="1">
              <a:buFontTx/>
              <a:buNone/>
            </a:pPr>
            <a:endParaRPr lang="en-US" altLang="ko-KR" sz="3600">
              <a:ea typeface="굴림" panose="020B0600000101010101" pitchFamily="34" charset="-127"/>
            </a:endParaRPr>
          </a:p>
          <a:p>
            <a:pPr marL="0" indent="0" eaLnBrk="1" hangingPunct="1">
              <a:buFontTx/>
              <a:buNone/>
            </a:pPr>
            <a:endParaRPr lang="uk-UA" altLang="en-US" sz="3600"/>
          </a:p>
        </p:txBody>
      </p:sp>
      <p:pic>
        <p:nvPicPr>
          <p:cNvPr id="5" name="Picture 7" descr="Superbowl Logo transparent PNG - StickPNG">
            <a:extLst>
              <a:ext uri="{FF2B5EF4-FFF2-40B4-BE49-F238E27FC236}">
                <a16:creationId xmlns:a16="http://schemas.microsoft.com/office/drawing/2014/main" id="{534D07B0-7FE7-4546-A71B-D8CDA0668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34D531B-58F3-4E31-84CB-8986CE9A83BA}"/>
              </a:ext>
            </a:extLst>
          </p:cNvPr>
          <p:cNvSpPr>
            <a:spLocks noGrp="1" noChangeArrowheads="1"/>
          </p:cNvSpPr>
          <p:nvPr>
            <p:ph type="title"/>
          </p:nvPr>
        </p:nvSpPr>
        <p:spPr>
          <a:xfrm>
            <a:off x="2627313" y="692150"/>
            <a:ext cx="6121400" cy="719138"/>
          </a:xfrm>
        </p:spPr>
        <p:txBody>
          <a:bodyPr/>
          <a:lstStyle/>
          <a:p>
            <a:pPr eaLnBrk="1" hangingPunct="1"/>
            <a:r>
              <a:rPr lang="en-US" altLang="en-US" sz="4000"/>
              <a:t>Trivia Question</a:t>
            </a:r>
            <a:endParaRPr lang="uk-UA" altLang="en-US" sz="4000"/>
          </a:p>
        </p:txBody>
      </p:sp>
      <p:sp>
        <p:nvSpPr>
          <p:cNvPr id="98307" name="Rectangle 3">
            <a:extLst>
              <a:ext uri="{FF2B5EF4-FFF2-40B4-BE49-F238E27FC236}">
                <a16:creationId xmlns:a16="http://schemas.microsoft.com/office/drawing/2014/main" id="{5E341152-65CE-4A7B-A7B8-7602D3DF435A}"/>
              </a:ext>
            </a:extLst>
          </p:cNvPr>
          <p:cNvSpPr>
            <a:spLocks noGrp="1" noChangeArrowheads="1"/>
          </p:cNvSpPr>
          <p:nvPr>
            <p:ph type="body" idx="1"/>
          </p:nvPr>
        </p:nvSpPr>
        <p:spPr>
          <a:xfrm>
            <a:off x="971550" y="2060575"/>
            <a:ext cx="7561263" cy="4464050"/>
          </a:xfrm>
        </p:spPr>
        <p:txBody>
          <a:bodyPr/>
          <a:lstStyle/>
          <a:p>
            <a:pPr marL="0" indent="0" algn="ctr" eaLnBrk="1" hangingPunct="1">
              <a:buFontTx/>
              <a:buNone/>
            </a:pPr>
            <a:endParaRPr lang="en-US" altLang="ko-KR" sz="1800">
              <a:ea typeface="굴림" panose="020B0600000101010101" pitchFamily="34" charset="-127"/>
            </a:endParaRPr>
          </a:p>
          <a:p>
            <a:pPr marL="0" indent="0" eaLnBrk="1" hangingPunct="1">
              <a:buFontTx/>
              <a:buNone/>
            </a:pPr>
            <a:r>
              <a:rPr lang="en-US" altLang="ko-KR" sz="3600">
                <a:ea typeface="굴림" panose="020B0600000101010101" pitchFamily="34" charset="-127"/>
              </a:rPr>
              <a:t>Only four NFL teams have NEVER played in a Super Bowl.</a:t>
            </a:r>
          </a:p>
          <a:p>
            <a:pPr marL="0" indent="0" eaLnBrk="1" hangingPunct="1">
              <a:buFontTx/>
              <a:buNone/>
            </a:pPr>
            <a:endParaRPr lang="en-US" altLang="ko-KR" sz="3600">
              <a:ea typeface="굴림" panose="020B0600000101010101" pitchFamily="34" charset="-127"/>
            </a:endParaRPr>
          </a:p>
          <a:p>
            <a:pPr marL="0" indent="0" eaLnBrk="1" hangingPunct="1">
              <a:buFontTx/>
              <a:buNone/>
            </a:pPr>
            <a:r>
              <a:rPr lang="en-US" altLang="ko-KR" sz="3600">
                <a:ea typeface="굴림" panose="020B0600000101010101" pitchFamily="34" charset="-127"/>
              </a:rPr>
              <a:t>Who are they?</a:t>
            </a:r>
          </a:p>
          <a:p>
            <a:pPr marL="0" indent="0" eaLnBrk="1" hangingPunct="1">
              <a:buFontTx/>
              <a:buNone/>
            </a:pPr>
            <a:endParaRPr lang="en-US" altLang="ko-KR">
              <a:ea typeface="굴림" panose="020B0600000101010101" pitchFamily="34" charset="-127"/>
            </a:endParaRPr>
          </a:p>
          <a:p>
            <a:pPr marL="0" indent="0" algn="ctr" eaLnBrk="1" hangingPunct="1">
              <a:buFontTx/>
              <a:buNone/>
            </a:pPr>
            <a:endParaRPr lang="uk-UA" altLang="en-US"/>
          </a:p>
        </p:txBody>
      </p:sp>
      <p:pic>
        <p:nvPicPr>
          <p:cNvPr id="5" name="Picture 7" descr="Superbowl Logo transparent PNG - StickPNG">
            <a:extLst>
              <a:ext uri="{FF2B5EF4-FFF2-40B4-BE49-F238E27FC236}">
                <a16:creationId xmlns:a16="http://schemas.microsoft.com/office/drawing/2014/main" id="{508B2213-01D3-4449-9B30-95F8E9C6B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1D4962B-43E7-4783-9FAA-592EAEF12248}"/>
              </a:ext>
            </a:extLst>
          </p:cNvPr>
          <p:cNvSpPr>
            <a:spLocks noGrp="1" noChangeArrowheads="1"/>
          </p:cNvSpPr>
          <p:nvPr>
            <p:ph type="title"/>
          </p:nvPr>
        </p:nvSpPr>
        <p:spPr>
          <a:xfrm>
            <a:off x="2627313" y="692150"/>
            <a:ext cx="6121400" cy="719138"/>
          </a:xfrm>
        </p:spPr>
        <p:txBody>
          <a:bodyPr/>
          <a:lstStyle/>
          <a:p>
            <a:pPr eaLnBrk="1" hangingPunct="1"/>
            <a:r>
              <a:rPr lang="en-US" altLang="en-US" sz="4000"/>
              <a:t>Trivia Answer</a:t>
            </a:r>
            <a:endParaRPr lang="uk-UA" altLang="en-US" sz="4000"/>
          </a:p>
        </p:txBody>
      </p:sp>
      <p:sp>
        <p:nvSpPr>
          <p:cNvPr id="100355" name="Rectangle 3">
            <a:extLst>
              <a:ext uri="{FF2B5EF4-FFF2-40B4-BE49-F238E27FC236}">
                <a16:creationId xmlns:a16="http://schemas.microsoft.com/office/drawing/2014/main" id="{CDB0B7A9-90E5-4C12-A8F7-54CE400A2B13}"/>
              </a:ext>
            </a:extLst>
          </p:cNvPr>
          <p:cNvSpPr>
            <a:spLocks noGrp="1" noChangeArrowheads="1"/>
          </p:cNvSpPr>
          <p:nvPr>
            <p:ph type="body" idx="1"/>
          </p:nvPr>
        </p:nvSpPr>
        <p:spPr>
          <a:xfrm>
            <a:off x="1042988" y="1839913"/>
            <a:ext cx="7345362" cy="4757737"/>
          </a:xfrm>
        </p:spPr>
        <p:txBody>
          <a:bodyPr/>
          <a:lstStyle/>
          <a:p>
            <a:pPr marL="0" indent="0" algn="ctr" eaLnBrk="1" hangingPunct="1">
              <a:buFontTx/>
              <a:buNone/>
            </a:pPr>
            <a:endParaRPr lang="en-US" altLang="ko-KR" sz="3600">
              <a:ea typeface="굴림" panose="020B0600000101010101" pitchFamily="34" charset="-127"/>
            </a:endParaRPr>
          </a:p>
          <a:p>
            <a:pPr marL="0" indent="0" eaLnBrk="1" hangingPunct="1">
              <a:buFontTx/>
              <a:buNone/>
            </a:pPr>
            <a:r>
              <a:rPr lang="en-US" altLang="ko-KR" sz="3600">
                <a:ea typeface="굴림" panose="020B0600000101010101" pitchFamily="34" charset="-127"/>
              </a:rPr>
              <a:t>The Detroit Lions, Cleveland Browns, Jacksonville Jaguars and Houston Texans have never appeared in the Super Bowl.</a:t>
            </a:r>
          </a:p>
          <a:p>
            <a:pPr marL="0" indent="0" algn="ctr" eaLnBrk="1" hangingPunct="1">
              <a:buFontTx/>
              <a:buNone/>
            </a:pPr>
            <a:endParaRPr lang="uk-UA" altLang="en-US" sz="3600"/>
          </a:p>
        </p:txBody>
      </p:sp>
      <p:pic>
        <p:nvPicPr>
          <p:cNvPr id="5" name="Picture 7" descr="Superbowl Logo transparent PNG - StickPNG">
            <a:extLst>
              <a:ext uri="{FF2B5EF4-FFF2-40B4-BE49-F238E27FC236}">
                <a16:creationId xmlns:a16="http://schemas.microsoft.com/office/drawing/2014/main" id="{EEBD06D1-2CE4-44C5-BEFA-547AF5608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506FEDAA-26BF-4701-B539-2DD6A84B23DE}"/>
              </a:ext>
            </a:extLst>
          </p:cNvPr>
          <p:cNvSpPr>
            <a:spLocks noGrp="1" noChangeArrowheads="1"/>
          </p:cNvSpPr>
          <p:nvPr>
            <p:ph type="title"/>
          </p:nvPr>
        </p:nvSpPr>
        <p:spPr>
          <a:xfrm>
            <a:off x="2627313" y="692150"/>
            <a:ext cx="6121400" cy="719138"/>
          </a:xfrm>
        </p:spPr>
        <p:txBody>
          <a:bodyPr/>
          <a:lstStyle/>
          <a:p>
            <a:pPr eaLnBrk="1" hangingPunct="1"/>
            <a:r>
              <a:rPr lang="en-US" altLang="en-US" sz="4000"/>
              <a:t>Fun Facts!</a:t>
            </a:r>
            <a:endParaRPr lang="uk-UA" altLang="en-US" sz="4000"/>
          </a:p>
        </p:txBody>
      </p:sp>
      <p:sp>
        <p:nvSpPr>
          <p:cNvPr id="102403" name="Rectangle 3">
            <a:extLst>
              <a:ext uri="{FF2B5EF4-FFF2-40B4-BE49-F238E27FC236}">
                <a16:creationId xmlns:a16="http://schemas.microsoft.com/office/drawing/2014/main" id="{539ABC79-D1C3-4384-9AF2-205617DE78DC}"/>
              </a:ext>
            </a:extLst>
          </p:cNvPr>
          <p:cNvSpPr>
            <a:spLocks noGrp="1" noChangeArrowheads="1"/>
          </p:cNvSpPr>
          <p:nvPr>
            <p:ph type="body" idx="1"/>
          </p:nvPr>
        </p:nvSpPr>
        <p:spPr>
          <a:xfrm>
            <a:off x="827088" y="1989138"/>
            <a:ext cx="7345362" cy="4464050"/>
          </a:xfrm>
        </p:spPr>
        <p:txBody>
          <a:bodyPr/>
          <a:lstStyle/>
          <a:p>
            <a:pPr marL="0" indent="0" eaLnBrk="1" hangingPunct="1">
              <a:buFontTx/>
              <a:buNone/>
            </a:pPr>
            <a:endParaRPr lang="en-US" altLang="ko-KR" sz="3200">
              <a:ea typeface="굴림" panose="020B0600000101010101" pitchFamily="34" charset="-127"/>
            </a:endParaRPr>
          </a:p>
          <a:p>
            <a:pPr marL="0" indent="0" eaLnBrk="1" hangingPunct="1">
              <a:buFontTx/>
              <a:buNone/>
            </a:pPr>
            <a:r>
              <a:rPr lang="en-US" altLang="ko-KR" sz="3200">
                <a:ea typeface="굴림" panose="020B0600000101010101" pitchFamily="34" charset="-127"/>
              </a:rPr>
              <a:t>According to msn.com, today’s Super Bowl rings cost an estimated $6,000 to make on average (and are worth far more on the open market as collectors' items). </a:t>
            </a:r>
          </a:p>
          <a:p>
            <a:pPr marL="0" indent="0" eaLnBrk="1" hangingPunct="1">
              <a:buFontTx/>
              <a:buNone/>
            </a:pPr>
            <a:endParaRPr lang="en-US" altLang="ko-KR" sz="3200">
              <a:ea typeface="굴림" panose="020B0600000101010101" pitchFamily="34" charset="-127"/>
            </a:endParaRPr>
          </a:p>
          <a:p>
            <a:pPr marL="0" indent="0" eaLnBrk="1" hangingPunct="1">
              <a:buFontTx/>
              <a:buNone/>
            </a:pPr>
            <a:r>
              <a:rPr lang="en-US" altLang="ko-KR" sz="3200">
                <a:ea typeface="굴림" panose="020B0600000101010101" pitchFamily="34" charset="-127"/>
              </a:rPr>
              <a:t>Compare that to the average NFL salary in 1958 which was $10,000.</a:t>
            </a:r>
          </a:p>
          <a:p>
            <a:pPr marL="0" indent="0" eaLnBrk="1" hangingPunct="1">
              <a:buFontTx/>
              <a:buNone/>
            </a:pPr>
            <a:endParaRPr lang="uk-UA" altLang="en-US" sz="3200"/>
          </a:p>
        </p:txBody>
      </p:sp>
      <p:pic>
        <p:nvPicPr>
          <p:cNvPr id="5" name="Picture 7" descr="Superbowl Logo transparent PNG - StickPNG">
            <a:extLst>
              <a:ext uri="{FF2B5EF4-FFF2-40B4-BE49-F238E27FC236}">
                <a16:creationId xmlns:a16="http://schemas.microsoft.com/office/drawing/2014/main" id="{AFE4ABDF-489C-47D2-AC64-20F8F780B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CDA09E8-5D1C-4311-8F1D-2289D5888234}"/>
              </a:ext>
            </a:extLst>
          </p:cNvPr>
          <p:cNvSpPr>
            <a:spLocks noGrp="1" noChangeArrowheads="1"/>
          </p:cNvSpPr>
          <p:nvPr>
            <p:ph type="title"/>
          </p:nvPr>
        </p:nvSpPr>
        <p:spPr>
          <a:xfrm>
            <a:off x="2627313" y="692150"/>
            <a:ext cx="6121400" cy="719138"/>
          </a:xfrm>
        </p:spPr>
        <p:txBody>
          <a:bodyPr/>
          <a:lstStyle/>
          <a:p>
            <a:pPr eaLnBrk="1" hangingPunct="1"/>
            <a:r>
              <a:rPr lang="en-US" altLang="en-US" sz="4000"/>
              <a:t>Show of Hands:</a:t>
            </a:r>
            <a:endParaRPr lang="uk-UA" altLang="en-US" sz="4000"/>
          </a:p>
        </p:txBody>
      </p:sp>
      <p:sp>
        <p:nvSpPr>
          <p:cNvPr id="281603" name="Rectangle 3">
            <a:extLst>
              <a:ext uri="{FF2B5EF4-FFF2-40B4-BE49-F238E27FC236}">
                <a16:creationId xmlns:a16="http://schemas.microsoft.com/office/drawing/2014/main" id="{ECCFA909-96AB-45F5-BD3E-3FEC7437ED15}"/>
              </a:ext>
            </a:extLst>
          </p:cNvPr>
          <p:cNvSpPr>
            <a:spLocks noGrp="1" noChangeArrowheads="1"/>
          </p:cNvSpPr>
          <p:nvPr>
            <p:ph type="body" idx="1"/>
          </p:nvPr>
        </p:nvSpPr>
        <p:spPr>
          <a:xfrm>
            <a:off x="827088" y="1989138"/>
            <a:ext cx="7632700" cy="4464050"/>
          </a:xfrm>
        </p:spPr>
        <p:txBody>
          <a:bodyPr/>
          <a:lstStyle/>
          <a:p>
            <a:pPr marL="0" indent="0" eaLnBrk="1" hangingPunct="1">
              <a:buFontTx/>
              <a:buNone/>
              <a:defRPr/>
            </a:pPr>
            <a:endParaRPr lang="en-US" altLang="ko-KR" sz="1800" dirty="0">
              <a:ea typeface="굴림" charset="-127"/>
            </a:endParaRPr>
          </a:p>
          <a:p>
            <a:pPr marL="0" indent="0" eaLnBrk="1" hangingPunct="1">
              <a:buFontTx/>
              <a:buNone/>
              <a:defRPr/>
            </a:pPr>
            <a:r>
              <a:rPr lang="en-US" altLang="ko-KR" sz="3200" dirty="0">
                <a:ea typeface="굴림" charset="-127"/>
              </a:rPr>
              <a:t>* How many plan to watch the game?</a:t>
            </a:r>
          </a:p>
          <a:p>
            <a:pPr eaLnBrk="1" hangingPunct="1">
              <a:defRPr/>
            </a:pPr>
            <a:endParaRPr lang="en-US" altLang="ko-KR" sz="1600" dirty="0">
              <a:ea typeface="굴림" charset="-127"/>
            </a:endParaRPr>
          </a:p>
          <a:p>
            <a:pPr marL="0" indent="0" eaLnBrk="1" hangingPunct="1">
              <a:buFontTx/>
              <a:buNone/>
              <a:defRPr/>
            </a:pPr>
            <a:r>
              <a:rPr lang="en-US" altLang="ko-KR" sz="3200" dirty="0">
                <a:ea typeface="굴림" charset="-127"/>
              </a:rPr>
              <a:t>* How many will watch on a mobile device?</a:t>
            </a:r>
          </a:p>
          <a:p>
            <a:pPr marL="0" indent="0" eaLnBrk="1" hangingPunct="1">
              <a:buFontTx/>
              <a:buNone/>
              <a:defRPr/>
            </a:pPr>
            <a:endParaRPr lang="en-US" altLang="ko-KR" sz="1600" dirty="0">
              <a:ea typeface="굴림" charset="-127"/>
            </a:endParaRPr>
          </a:p>
          <a:p>
            <a:pPr marL="0" indent="0" eaLnBrk="1" hangingPunct="1">
              <a:buFontTx/>
              <a:buNone/>
              <a:defRPr/>
            </a:pPr>
            <a:r>
              <a:rPr lang="en-US" altLang="ko-KR" sz="3200" dirty="0">
                <a:ea typeface="굴림" charset="-127"/>
              </a:rPr>
              <a:t>* How many will watch with friends?</a:t>
            </a:r>
          </a:p>
          <a:p>
            <a:pPr marL="0" indent="0" eaLnBrk="1" hangingPunct="1">
              <a:buFontTx/>
              <a:buNone/>
              <a:defRPr/>
            </a:pPr>
            <a:endParaRPr lang="en-US" altLang="ko-KR" sz="1600" dirty="0">
              <a:ea typeface="굴림" charset="-127"/>
            </a:endParaRPr>
          </a:p>
          <a:p>
            <a:pPr marL="0" indent="0" eaLnBrk="1" hangingPunct="1">
              <a:buFontTx/>
              <a:buNone/>
              <a:defRPr/>
            </a:pPr>
            <a:r>
              <a:rPr lang="en-US" altLang="ko-KR" sz="3200" dirty="0">
                <a:ea typeface="굴림" charset="-127"/>
              </a:rPr>
              <a:t>* How many will attend a party or gathering?</a:t>
            </a:r>
          </a:p>
          <a:p>
            <a:pPr marL="0" indent="0" eaLnBrk="1" hangingPunct="1">
              <a:buFontTx/>
              <a:buNone/>
              <a:defRPr/>
            </a:pPr>
            <a:endParaRPr lang="en-US" altLang="ko-KR" sz="1600" dirty="0">
              <a:ea typeface="굴림" charset="-127"/>
            </a:endParaRPr>
          </a:p>
          <a:p>
            <a:pPr marL="0" indent="0" eaLnBrk="1" hangingPunct="1">
              <a:buFontTx/>
              <a:buNone/>
              <a:defRPr/>
            </a:pPr>
            <a:r>
              <a:rPr lang="en-US" altLang="ko-KR" sz="3200" dirty="0">
                <a:ea typeface="굴림" charset="-127"/>
              </a:rPr>
              <a:t>* How many will buy food or snacks?</a:t>
            </a:r>
          </a:p>
          <a:p>
            <a:pPr marL="0" indent="0" eaLnBrk="1" hangingPunct="1">
              <a:buFontTx/>
              <a:buNone/>
              <a:defRPr/>
            </a:pPr>
            <a:endParaRPr lang="en-US" altLang="ko-KR" dirty="0">
              <a:ea typeface="굴림" charset="-127"/>
            </a:endParaRPr>
          </a:p>
          <a:p>
            <a:pPr marL="0" indent="0" eaLnBrk="1" hangingPunct="1">
              <a:buFontTx/>
              <a:buNone/>
              <a:defRPr/>
            </a:pPr>
            <a:endParaRPr lang="uk-UA" dirty="0"/>
          </a:p>
        </p:txBody>
      </p:sp>
      <p:pic>
        <p:nvPicPr>
          <p:cNvPr id="5" name="Picture 7" descr="Superbowl Logo transparent PNG - StickPNG">
            <a:extLst>
              <a:ext uri="{FF2B5EF4-FFF2-40B4-BE49-F238E27FC236}">
                <a16:creationId xmlns:a16="http://schemas.microsoft.com/office/drawing/2014/main" id="{7D8E883F-96AB-42A0-9746-02D8119A3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2EF875F-9FD1-4561-A657-C3FF5B3D25E4}"/>
              </a:ext>
            </a:extLst>
          </p:cNvPr>
          <p:cNvSpPr>
            <a:spLocks noGrp="1" noChangeArrowheads="1"/>
          </p:cNvSpPr>
          <p:nvPr>
            <p:ph type="title"/>
          </p:nvPr>
        </p:nvSpPr>
        <p:spPr>
          <a:xfrm>
            <a:off x="2627313" y="549275"/>
            <a:ext cx="6121400" cy="719138"/>
          </a:xfrm>
        </p:spPr>
        <p:txBody>
          <a:bodyPr/>
          <a:lstStyle/>
          <a:p>
            <a:pPr eaLnBrk="1" hangingPunct="1"/>
            <a:r>
              <a:rPr lang="en-US" altLang="en-US" sz="4000"/>
              <a:t>Questions for</a:t>
            </a:r>
            <a:br>
              <a:rPr lang="en-US" altLang="en-US" sz="4000"/>
            </a:br>
            <a:r>
              <a:rPr lang="en-US" altLang="en-US" sz="4000"/>
              <a:t>Class Discussion</a:t>
            </a:r>
            <a:endParaRPr lang="uk-UA" altLang="en-US" sz="4000"/>
          </a:p>
        </p:txBody>
      </p:sp>
      <p:sp>
        <p:nvSpPr>
          <p:cNvPr id="106499" name="Rectangle 3">
            <a:extLst>
              <a:ext uri="{FF2B5EF4-FFF2-40B4-BE49-F238E27FC236}">
                <a16:creationId xmlns:a16="http://schemas.microsoft.com/office/drawing/2014/main" id="{21BD6A28-1081-4937-ACD4-21978244BA9A}"/>
              </a:ext>
            </a:extLst>
          </p:cNvPr>
          <p:cNvSpPr>
            <a:spLocks noGrp="1" noChangeArrowheads="1"/>
          </p:cNvSpPr>
          <p:nvPr>
            <p:ph type="body" idx="1"/>
          </p:nvPr>
        </p:nvSpPr>
        <p:spPr>
          <a:xfrm>
            <a:off x="854075" y="2095500"/>
            <a:ext cx="7200900" cy="4464050"/>
          </a:xfrm>
        </p:spPr>
        <p:txBody>
          <a:bodyPr/>
          <a:lstStyle/>
          <a:p>
            <a:pPr marL="0" indent="0" eaLnBrk="1" hangingPunct="1">
              <a:buFontTx/>
              <a:buNone/>
            </a:pPr>
            <a:endParaRPr lang="en-US" altLang="ko-KR" sz="18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Why does the NFL bring in “big name” performers (like The </a:t>
            </a:r>
            <a:r>
              <a:rPr lang="en-US" altLang="ko-KR" sz="3200" dirty="0" err="1">
                <a:ea typeface="굴림" panose="020B0600000101010101" pitchFamily="34" charset="-127"/>
              </a:rPr>
              <a:t>Weeknd</a:t>
            </a:r>
            <a:r>
              <a:rPr lang="en-US" altLang="ko-KR" sz="3200" dirty="0">
                <a:ea typeface="굴림" panose="020B0600000101010101" pitchFamily="34" charset="-127"/>
              </a:rPr>
              <a:t>) for the Super Bowl halftime show?  </a:t>
            </a:r>
          </a:p>
          <a:p>
            <a:pPr marL="0" indent="0" eaLnBrk="1" hangingPunct="1">
              <a:buFontTx/>
              <a:buNone/>
            </a:pPr>
            <a:endParaRPr lang="en-US" altLang="ko-KR" sz="32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Can you name five other performers who have played the halftime show in the past?</a:t>
            </a:r>
          </a:p>
          <a:p>
            <a:pPr marL="0" indent="0" eaLnBrk="1" hangingPunct="1">
              <a:buFontTx/>
              <a:buNone/>
            </a:pPr>
            <a:endParaRPr lang="en-US" altLang="ko-KR" dirty="0">
              <a:ea typeface="굴림" panose="020B0600000101010101" pitchFamily="34" charset="-127"/>
            </a:endParaRPr>
          </a:p>
          <a:p>
            <a:pPr marL="0" indent="0" eaLnBrk="1" hangingPunct="1">
              <a:buFontTx/>
              <a:buNone/>
            </a:pPr>
            <a:endParaRPr lang="uk-UA" altLang="en-US" dirty="0"/>
          </a:p>
        </p:txBody>
      </p:sp>
      <p:pic>
        <p:nvPicPr>
          <p:cNvPr id="5" name="Picture 7" descr="Superbowl Logo transparent PNG - StickPNG">
            <a:extLst>
              <a:ext uri="{FF2B5EF4-FFF2-40B4-BE49-F238E27FC236}">
                <a16:creationId xmlns:a16="http://schemas.microsoft.com/office/drawing/2014/main" id="{27AE8F9D-299E-4309-BBFD-32BD9A5D1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BFBEA0DC-56D8-4A55-8C79-F4A41E01F734}"/>
              </a:ext>
            </a:extLst>
          </p:cNvPr>
          <p:cNvSpPr>
            <a:spLocks noGrp="1" noChangeArrowheads="1"/>
          </p:cNvSpPr>
          <p:nvPr>
            <p:ph type="title"/>
          </p:nvPr>
        </p:nvSpPr>
        <p:spPr>
          <a:xfrm>
            <a:off x="2627313" y="549275"/>
            <a:ext cx="6121400" cy="719138"/>
          </a:xfrm>
        </p:spPr>
        <p:txBody>
          <a:bodyPr/>
          <a:lstStyle/>
          <a:p>
            <a:pPr eaLnBrk="1" hangingPunct="1"/>
            <a:r>
              <a:rPr lang="en-US" altLang="en-US" sz="4000"/>
              <a:t>Questions for</a:t>
            </a:r>
            <a:br>
              <a:rPr lang="en-US" altLang="en-US" sz="4000"/>
            </a:br>
            <a:r>
              <a:rPr lang="en-US" altLang="en-US" sz="4000"/>
              <a:t>Class Discussion</a:t>
            </a:r>
            <a:endParaRPr lang="uk-UA" altLang="en-US" sz="4000"/>
          </a:p>
        </p:txBody>
      </p:sp>
      <p:sp>
        <p:nvSpPr>
          <p:cNvPr id="108547" name="Rectangle 3">
            <a:extLst>
              <a:ext uri="{FF2B5EF4-FFF2-40B4-BE49-F238E27FC236}">
                <a16:creationId xmlns:a16="http://schemas.microsoft.com/office/drawing/2014/main" id="{978CF37B-FC61-4A7D-BE8A-919AD3A34C45}"/>
              </a:ext>
            </a:extLst>
          </p:cNvPr>
          <p:cNvSpPr>
            <a:spLocks noGrp="1" noChangeArrowheads="1"/>
          </p:cNvSpPr>
          <p:nvPr>
            <p:ph type="body" idx="1"/>
          </p:nvPr>
        </p:nvSpPr>
        <p:spPr>
          <a:xfrm>
            <a:off x="827088" y="2125663"/>
            <a:ext cx="7416800" cy="4254500"/>
          </a:xfrm>
        </p:spPr>
        <p:txBody>
          <a:bodyPr/>
          <a:lstStyle/>
          <a:p>
            <a:pPr marL="0" indent="0" eaLnBrk="1" hangingPunct="1">
              <a:buFontTx/>
              <a:buNone/>
            </a:pPr>
            <a:endParaRPr lang="en-US" altLang="ko-KR" sz="18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What are naming rights?  Why do companies invest in naming rights?</a:t>
            </a:r>
          </a:p>
          <a:p>
            <a:pPr marL="0" indent="0" eaLnBrk="1" hangingPunct="1">
              <a:buFontTx/>
              <a:buNone/>
            </a:pPr>
            <a:endParaRPr lang="en-US" altLang="ko-KR" sz="32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Who owns the naming rights to the stadium playing host to this year’s Super Bowl?  What type of business is it?</a:t>
            </a:r>
          </a:p>
          <a:p>
            <a:pPr marL="0" indent="0" eaLnBrk="1" hangingPunct="1">
              <a:buFontTx/>
              <a:buNone/>
            </a:pPr>
            <a:endParaRPr lang="en-US" altLang="ko-KR" dirty="0">
              <a:ea typeface="굴림" panose="020B0600000101010101" pitchFamily="34" charset="-127"/>
            </a:endParaRPr>
          </a:p>
          <a:p>
            <a:pPr marL="0" indent="0" eaLnBrk="1" hangingPunct="1">
              <a:buFontTx/>
              <a:buNone/>
            </a:pPr>
            <a:endParaRPr lang="uk-UA" altLang="en-US" dirty="0"/>
          </a:p>
        </p:txBody>
      </p:sp>
      <p:pic>
        <p:nvPicPr>
          <p:cNvPr id="5" name="Picture 7" descr="Superbowl Logo transparent PNG - StickPNG">
            <a:extLst>
              <a:ext uri="{FF2B5EF4-FFF2-40B4-BE49-F238E27FC236}">
                <a16:creationId xmlns:a16="http://schemas.microsoft.com/office/drawing/2014/main" id="{98E2F56D-1B6B-48CD-81D2-635CA094F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BFBEA0DC-56D8-4A55-8C79-F4A41E01F734}"/>
              </a:ext>
            </a:extLst>
          </p:cNvPr>
          <p:cNvSpPr>
            <a:spLocks noGrp="1" noChangeArrowheads="1"/>
          </p:cNvSpPr>
          <p:nvPr>
            <p:ph type="title"/>
          </p:nvPr>
        </p:nvSpPr>
        <p:spPr>
          <a:xfrm>
            <a:off x="2627313" y="549275"/>
            <a:ext cx="6121400" cy="719138"/>
          </a:xfrm>
        </p:spPr>
        <p:txBody>
          <a:bodyPr/>
          <a:lstStyle/>
          <a:p>
            <a:pPr eaLnBrk="1" hangingPunct="1"/>
            <a:r>
              <a:rPr lang="en-US" altLang="en-US" sz="4000"/>
              <a:t>Questions for</a:t>
            </a:r>
            <a:br>
              <a:rPr lang="en-US" altLang="en-US" sz="4000"/>
            </a:br>
            <a:r>
              <a:rPr lang="en-US" altLang="en-US" sz="4000"/>
              <a:t>Class Discussion</a:t>
            </a:r>
            <a:endParaRPr lang="uk-UA" altLang="en-US" sz="4000"/>
          </a:p>
        </p:txBody>
      </p:sp>
      <p:sp>
        <p:nvSpPr>
          <p:cNvPr id="108547" name="Rectangle 3">
            <a:extLst>
              <a:ext uri="{FF2B5EF4-FFF2-40B4-BE49-F238E27FC236}">
                <a16:creationId xmlns:a16="http://schemas.microsoft.com/office/drawing/2014/main" id="{978CF37B-FC61-4A7D-BE8A-919AD3A34C45}"/>
              </a:ext>
            </a:extLst>
          </p:cNvPr>
          <p:cNvSpPr>
            <a:spLocks noGrp="1" noChangeArrowheads="1"/>
          </p:cNvSpPr>
          <p:nvPr>
            <p:ph type="body" idx="1"/>
          </p:nvPr>
        </p:nvSpPr>
        <p:spPr>
          <a:xfrm>
            <a:off x="827088" y="1844824"/>
            <a:ext cx="7416800" cy="4535339"/>
          </a:xfrm>
        </p:spPr>
        <p:txBody>
          <a:bodyPr/>
          <a:lstStyle/>
          <a:p>
            <a:pPr marL="0" indent="0" eaLnBrk="1" hangingPunct="1">
              <a:buFontTx/>
              <a:buNone/>
            </a:pPr>
            <a:endParaRPr lang="en-US" altLang="ko-KR" sz="18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How do you think hosting the Super Bowl in a stadium bearing the name “Raymond James Stadium” might benefit the company and their brand?</a:t>
            </a:r>
          </a:p>
          <a:p>
            <a:pPr marL="0" indent="0" eaLnBrk="1" hangingPunct="1">
              <a:buFontTx/>
              <a:buNone/>
            </a:pPr>
            <a:endParaRPr lang="en-US" altLang="ko-KR" sz="32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What are the different ways stadium projects are usually financed?  Who paid for Raymond James Stadium?</a:t>
            </a:r>
          </a:p>
          <a:p>
            <a:pPr marL="0" indent="0" eaLnBrk="1" hangingPunct="1">
              <a:buFontTx/>
              <a:buNone/>
            </a:pPr>
            <a:endParaRPr lang="en-US" altLang="ko-KR" dirty="0">
              <a:ea typeface="굴림" panose="020B0600000101010101" pitchFamily="34" charset="-127"/>
            </a:endParaRPr>
          </a:p>
          <a:p>
            <a:pPr marL="0" indent="0" eaLnBrk="1" hangingPunct="1">
              <a:buFontTx/>
              <a:buNone/>
            </a:pPr>
            <a:endParaRPr lang="uk-UA" altLang="en-US" dirty="0"/>
          </a:p>
        </p:txBody>
      </p:sp>
      <p:pic>
        <p:nvPicPr>
          <p:cNvPr id="5" name="Picture 7" descr="Superbowl Logo transparent PNG - StickPNG">
            <a:extLst>
              <a:ext uri="{FF2B5EF4-FFF2-40B4-BE49-F238E27FC236}">
                <a16:creationId xmlns:a16="http://schemas.microsoft.com/office/drawing/2014/main" id="{98E2F56D-1B6B-48CD-81D2-635CA094F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40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934F5754-5330-41FF-9A8E-BF5B7D729C10}"/>
              </a:ext>
            </a:extLst>
          </p:cNvPr>
          <p:cNvSpPr>
            <a:spLocks noGrp="1" noChangeArrowheads="1"/>
          </p:cNvSpPr>
          <p:nvPr>
            <p:ph type="title"/>
          </p:nvPr>
        </p:nvSpPr>
        <p:spPr>
          <a:xfrm>
            <a:off x="2627313" y="549275"/>
            <a:ext cx="6121400" cy="719138"/>
          </a:xfrm>
        </p:spPr>
        <p:txBody>
          <a:bodyPr/>
          <a:lstStyle/>
          <a:p>
            <a:pPr eaLnBrk="1" hangingPunct="1"/>
            <a:r>
              <a:rPr lang="en-US" altLang="en-US" sz="4000"/>
              <a:t>Questions for</a:t>
            </a:r>
            <a:br>
              <a:rPr lang="en-US" altLang="en-US" sz="4000"/>
            </a:br>
            <a:r>
              <a:rPr lang="en-US" altLang="en-US" sz="4000"/>
              <a:t>Class Discussion</a:t>
            </a:r>
            <a:endParaRPr lang="uk-UA" altLang="en-US" sz="4000"/>
          </a:p>
        </p:txBody>
      </p:sp>
      <p:sp>
        <p:nvSpPr>
          <p:cNvPr id="110595" name="Rectangle 3">
            <a:extLst>
              <a:ext uri="{FF2B5EF4-FFF2-40B4-BE49-F238E27FC236}">
                <a16:creationId xmlns:a16="http://schemas.microsoft.com/office/drawing/2014/main" id="{37B5F3E3-D1B8-4BEF-8E4F-B1670ABE9F31}"/>
              </a:ext>
            </a:extLst>
          </p:cNvPr>
          <p:cNvSpPr>
            <a:spLocks noGrp="1" noChangeArrowheads="1"/>
          </p:cNvSpPr>
          <p:nvPr>
            <p:ph type="body" idx="1"/>
          </p:nvPr>
        </p:nvSpPr>
        <p:spPr>
          <a:xfrm>
            <a:off x="900113" y="2112963"/>
            <a:ext cx="7056437" cy="4464050"/>
          </a:xfrm>
        </p:spPr>
        <p:txBody>
          <a:bodyPr/>
          <a:lstStyle/>
          <a:p>
            <a:pPr marL="0" indent="0" eaLnBrk="1" hangingPunct="1">
              <a:buFontTx/>
              <a:buNone/>
            </a:pPr>
            <a:endParaRPr lang="en-US" altLang="ko-KR" sz="18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Hosting a mega-event like the Super Bowl is a massive undertaking for a host city like Tampa.  Create a list of factors the city must consider when planning an event like this to insure a successful event (security, staffing, lodging, safety </a:t>
            </a:r>
            <a:r>
              <a:rPr lang="en-US" altLang="ko-KR" sz="3200" dirty="0" err="1">
                <a:ea typeface="굴림" panose="020B0600000101010101" pitchFamily="34" charset="-127"/>
              </a:rPr>
              <a:t>etc</a:t>
            </a:r>
            <a:r>
              <a:rPr lang="en-US" altLang="ko-KR" sz="3200" dirty="0">
                <a:ea typeface="굴림" panose="020B0600000101010101" pitchFamily="34" charset="-127"/>
              </a:rPr>
              <a:t>).  Why might volunteers be important to the event?</a:t>
            </a:r>
          </a:p>
          <a:p>
            <a:pPr marL="0" indent="0" eaLnBrk="1" hangingPunct="1">
              <a:buFontTx/>
              <a:buNone/>
            </a:pPr>
            <a:endParaRPr lang="en-US" altLang="ko-KR" dirty="0">
              <a:ea typeface="굴림" panose="020B0600000101010101" pitchFamily="34" charset="-127"/>
            </a:endParaRPr>
          </a:p>
          <a:p>
            <a:pPr marL="0" indent="0" eaLnBrk="1" hangingPunct="1">
              <a:buFontTx/>
              <a:buNone/>
            </a:pPr>
            <a:endParaRPr lang="uk-UA" altLang="en-US" dirty="0"/>
          </a:p>
        </p:txBody>
      </p:sp>
      <p:pic>
        <p:nvPicPr>
          <p:cNvPr id="5" name="Picture 7" descr="Superbowl Logo transparent PNG - StickPNG">
            <a:extLst>
              <a:ext uri="{FF2B5EF4-FFF2-40B4-BE49-F238E27FC236}">
                <a16:creationId xmlns:a16="http://schemas.microsoft.com/office/drawing/2014/main" id="{9F07122F-FB24-4CE9-B8F7-263EB2B08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82A1A3A4-029D-485B-8AF2-DDEFBE15172D}"/>
              </a:ext>
            </a:extLst>
          </p:cNvPr>
          <p:cNvSpPr>
            <a:spLocks noGrp="1" noChangeArrowheads="1"/>
          </p:cNvSpPr>
          <p:nvPr>
            <p:ph type="title"/>
          </p:nvPr>
        </p:nvSpPr>
        <p:spPr>
          <a:xfrm>
            <a:off x="2627313" y="549275"/>
            <a:ext cx="6121400" cy="719138"/>
          </a:xfrm>
        </p:spPr>
        <p:txBody>
          <a:bodyPr/>
          <a:lstStyle/>
          <a:p>
            <a:pPr eaLnBrk="1" hangingPunct="1"/>
            <a:r>
              <a:rPr lang="en-US" altLang="en-US" sz="4000"/>
              <a:t>Questions for</a:t>
            </a:r>
            <a:br>
              <a:rPr lang="en-US" altLang="en-US" sz="4000"/>
            </a:br>
            <a:r>
              <a:rPr lang="en-US" altLang="en-US" sz="4000"/>
              <a:t>Class Discussion</a:t>
            </a:r>
            <a:endParaRPr lang="uk-UA" altLang="en-US" sz="4000"/>
          </a:p>
        </p:txBody>
      </p:sp>
      <p:sp>
        <p:nvSpPr>
          <p:cNvPr id="112643" name="Rectangle 3">
            <a:extLst>
              <a:ext uri="{FF2B5EF4-FFF2-40B4-BE49-F238E27FC236}">
                <a16:creationId xmlns:a16="http://schemas.microsoft.com/office/drawing/2014/main" id="{90159C9A-5B22-40FF-B9E2-854F8B9AF021}"/>
              </a:ext>
            </a:extLst>
          </p:cNvPr>
          <p:cNvSpPr>
            <a:spLocks noGrp="1" noChangeArrowheads="1"/>
          </p:cNvSpPr>
          <p:nvPr>
            <p:ph type="body" idx="1"/>
          </p:nvPr>
        </p:nvSpPr>
        <p:spPr>
          <a:xfrm>
            <a:off x="863600" y="2205038"/>
            <a:ext cx="7416800" cy="4464050"/>
          </a:xfrm>
        </p:spPr>
        <p:txBody>
          <a:bodyPr/>
          <a:lstStyle/>
          <a:p>
            <a:pPr marL="0" indent="0" eaLnBrk="1" hangingPunct="1">
              <a:buFontTx/>
              <a:buNone/>
            </a:pPr>
            <a:endParaRPr lang="en-US" altLang="ko-KR" sz="1800">
              <a:ea typeface="굴림" panose="020B0600000101010101" pitchFamily="34" charset="-127"/>
            </a:endParaRPr>
          </a:p>
          <a:p>
            <a:pPr marL="0" indent="0" eaLnBrk="1" hangingPunct="1">
              <a:buFontTx/>
              <a:buNone/>
            </a:pPr>
            <a:r>
              <a:rPr lang="en-US" altLang="ko-KR" sz="3200">
                <a:ea typeface="굴림" panose="020B0600000101010101" pitchFamily="34" charset="-127"/>
              </a:rPr>
              <a:t>Based on the figures you saw in this PowerPoint, the Super Bowl is obviously big business.  What types of companies stand to gain the most during the Super Bowl from a sales perspective?</a:t>
            </a:r>
          </a:p>
          <a:p>
            <a:pPr marL="0" indent="0" eaLnBrk="1" hangingPunct="1">
              <a:buFontTx/>
              <a:buNone/>
            </a:pPr>
            <a:endParaRPr lang="en-US" altLang="ko-KR">
              <a:ea typeface="굴림" panose="020B0600000101010101" pitchFamily="34" charset="-127"/>
            </a:endParaRPr>
          </a:p>
          <a:p>
            <a:pPr marL="0" indent="0" eaLnBrk="1" hangingPunct="1">
              <a:buFontTx/>
              <a:buNone/>
            </a:pPr>
            <a:endParaRPr lang="uk-UA" altLang="en-US"/>
          </a:p>
        </p:txBody>
      </p:sp>
      <p:pic>
        <p:nvPicPr>
          <p:cNvPr id="5" name="Picture 7" descr="Superbowl Logo transparent PNG - StickPNG">
            <a:extLst>
              <a:ext uri="{FF2B5EF4-FFF2-40B4-BE49-F238E27FC236}">
                <a16:creationId xmlns:a16="http://schemas.microsoft.com/office/drawing/2014/main" id="{EBB682B8-B225-4C47-937C-BC164CFE8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2AF7FDC-565E-4FC1-A84F-69E65C0145AD}"/>
              </a:ext>
            </a:extLst>
          </p:cNvPr>
          <p:cNvSpPr>
            <a:spLocks noGrp="1" noChangeArrowheads="1"/>
          </p:cNvSpPr>
          <p:nvPr>
            <p:ph type="title"/>
          </p:nvPr>
        </p:nvSpPr>
        <p:spPr>
          <a:xfrm>
            <a:off x="2195513" y="692150"/>
            <a:ext cx="6553200" cy="719138"/>
          </a:xfrm>
        </p:spPr>
        <p:txBody>
          <a:bodyPr/>
          <a:lstStyle/>
          <a:p>
            <a:pPr eaLnBrk="1" hangingPunct="1"/>
            <a:r>
              <a:rPr lang="en-US" altLang="en-US" sz="6000" dirty="0"/>
              <a:t>$7 million</a:t>
            </a:r>
            <a:endParaRPr lang="uk-UA" altLang="en-US" sz="6000" dirty="0"/>
          </a:p>
        </p:txBody>
      </p:sp>
      <p:sp>
        <p:nvSpPr>
          <p:cNvPr id="12291" name="Rectangle 3">
            <a:extLst>
              <a:ext uri="{FF2B5EF4-FFF2-40B4-BE49-F238E27FC236}">
                <a16:creationId xmlns:a16="http://schemas.microsoft.com/office/drawing/2014/main" id="{B2ED36D3-E5F7-482A-AF29-957A47E68316}"/>
              </a:ext>
            </a:extLst>
          </p:cNvPr>
          <p:cNvSpPr>
            <a:spLocks noGrp="1" noChangeArrowheads="1"/>
          </p:cNvSpPr>
          <p:nvPr>
            <p:ph type="body" idx="1"/>
          </p:nvPr>
        </p:nvSpPr>
        <p:spPr>
          <a:xfrm>
            <a:off x="1323" y="2308077"/>
            <a:ext cx="8964488" cy="2705100"/>
          </a:xfrm>
        </p:spPr>
        <p:txBody>
          <a:bodyPr/>
          <a:lstStyle/>
          <a:p>
            <a:pPr marL="0" indent="0" algn="ctr" eaLnBrk="1" hangingPunct="1">
              <a:buFontTx/>
              <a:buNone/>
            </a:pPr>
            <a:r>
              <a:rPr lang="en-US" altLang="en-US" sz="3600" dirty="0">
                <a:ea typeface="굴림" panose="020B0600000101010101" pitchFamily="34" charset="-127"/>
              </a:rPr>
              <a:t>The stadium has seen $7 million worth of enhancements designed to provide a safer atmosphere for fans during this pandemic</a:t>
            </a:r>
            <a:endParaRPr lang="uk-UA" altLang="en-US" sz="3600" dirty="0"/>
          </a:p>
        </p:txBody>
      </p:sp>
      <p:pic>
        <p:nvPicPr>
          <p:cNvPr id="6" name="Picture 7" descr="Superbowl Logo transparent PNG - StickPNG">
            <a:extLst>
              <a:ext uri="{FF2B5EF4-FFF2-40B4-BE49-F238E27FC236}">
                <a16:creationId xmlns:a16="http://schemas.microsoft.com/office/drawing/2014/main" id="{06A2BB0B-2C76-4E9E-B7F8-09F900AB6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Photos: Raymond James Stadium Renovations">
            <a:extLst>
              <a:ext uri="{FF2B5EF4-FFF2-40B4-BE49-F238E27FC236}">
                <a16:creationId xmlns:a16="http://schemas.microsoft.com/office/drawing/2014/main" id="{8699B568-93B9-455D-899D-7E15603C0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8028" y="4293096"/>
            <a:ext cx="4067944" cy="228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704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48B485E4-8595-4714-AEDC-097E54565579}"/>
              </a:ext>
            </a:extLst>
          </p:cNvPr>
          <p:cNvSpPr>
            <a:spLocks noGrp="1" noChangeArrowheads="1"/>
          </p:cNvSpPr>
          <p:nvPr>
            <p:ph type="title"/>
          </p:nvPr>
        </p:nvSpPr>
        <p:spPr>
          <a:xfrm>
            <a:off x="2627313" y="549275"/>
            <a:ext cx="6121400" cy="719138"/>
          </a:xfrm>
        </p:spPr>
        <p:txBody>
          <a:bodyPr/>
          <a:lstStyle/>
          <a:p>
            <a:pPr eaLnBrk="1" hangingPunct="1"/>
            <a:r>
              <a:rPr lang="en-US" altLang="en-US" sz="4000"/>
              <a:t>Questions for</a:t>
            </a:r>
            <a:br>
              <a:rPr lang="en-US" altLang="en-US" sz="4000"/>
            </a:br>
            <a:r>
              <a:rPr lang="en-US" altLang="en-US" sz="4000"/>
              <a:t>Class Discussion</a:t>
            </a:r>
            <a:endParaRPr lang="uk-UA" altLang="en-US" sz="4000"/>
          </a:p>
        </p:txBody>
      </p:sp>
      <p:sp>
        <p:nvSpPr>
          <p:cNvPr id="114691" name="Rectangle 3">
            <a:extLst>
              <a:ext uri="{FF2B5EF4-FFF2-40B4-BE49-F238E27FC236}">
                <a16:creationId xmlns:a16="http://schemas.microsoft.com/office/drawing/2014/main" id="{94CC48C1-8F7F-4D23-BF1C-357A5894622F}"/>
              </a:ext>
            </a:extLst>
          </p:cNvPr>
          <p:cNvSpPr>
            <a:spLocks noGrp="1" noChangeArrowheads="1"/>
          </p:cNvSpPr>
          <p:nvPr>
            <p:ph type="body" idx="1"/>
          </p:nvPr>
        </p:nvSpPr>
        <p:spPr>
          <a:xfrm>
            <a:off x="900113" y="2138363"/>
            <a:ext cx="7848600" cy="4464050"/>
          </a:xfrm>
        </p:spPr>
        <p:txBody>
          <a:bodyPr/>
          <a:lstStyle/>
          <a:p>
            <a:pPr marL="0" indent="0" algn="ctr" eaLnBrk="1" hangingPunct="1">
              <a:buFontTx/>
              <a:buNone/>
            </a:pPr>
            <a:endParaRPr lang="en-US" altLang="ko-KR" sz="18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What is supply and demand?</a:t>
            </a:r>
          </a:p>
          <a:p>
            <a:pPr marL="0" indent="0" eaLnBrk="1" hangingPunct="1">
              <a:buFontTx/>
              <a:buNone/>
            </a:pPr>
            <a:endParaRPr lang="en-US" altLang="ko-KR" sz="32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How do you think supply and demand impacts the ticket prices for the Super Bowl?</a:t>
            </a:r>
          </a:p>
          <a:p>
            <a:pPr marL="0" indent="0" eaLnBrk="1" hangingPunct="1">
              <a:buFontTx/>
              <a:buNone/>
            </a:pPr>
            <a:endParaRPr lang="en-US" altLang="ko-KR" sz="32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Why do you think this year’s Super Bowl tickets are setting record high prices?</a:t>
            </a:r>
          </a:p>
          <a:p>
            <a:pPr marL="0" indent="0" eaLnBrk="1" hangingPunct="1">
              <a:buFontTx/>
              <a:buNone/>
            </a:pPr>
            <a:endParaRPr lang="en-US" altLang="ko-KR" dirty="0">
              <a:ea typeface="굴림" panose="020B0600000101010101" pitchFamily="34" charset="-127"/>
            </a:endParaRPr>
          </a:p>
          <a:p>
            <a:pPr marL="0" indent="0" algn="ctr" eaLnBrk="1" hangingPunct="1">
              <a:buFontTx/>
              <a:buNone/>
            </a:pPr>
            <a:endParaRPr lang="uk-UA" altLang="en-US" dirty="0"/>
          </a:p>
        </p:txBody>
      </p:sp>
      <p:pic>
        <p:nvPicPr>
          <p:cNvPr id="5" name="Picture 7" descr="Superbowl Logo transparent PNG - StickPNG">
            <a:extLst>
              <a:ext uri="{FF2B5EF4-FFF2-40B4-BE49-F238E27FC236}">
                <a16:creationId xmlns:a16="http://schemas.microsoft.com/office/drawing/2014/main" id="{4881F8C0-507E-456F-828E-ECA449EA3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48B485E4-8595-4714-AEDC-097E54565579}"/>
              </a:ext>
            </a:extLst>
          </p:cNvPr>
          <p:cNvSpPr>
            <a:spLocks noGrp="1" noChangeArrowheads="1"/>
          </p:cNvSpPr>
          <p:nvPr>
            <p:ph type="title"/>
          </p:nvPr>
        </p:nvSpPr>
        <p:spPr>
          <a:xfrm>
            <a:off x="2627313" y="549275"/>
            <a:ext cx="6121400" cy="719138"/>
          </a:xfrm>
        </p:spPr>
        <p:txBody>
          <a:bodyPr/>
          <a:lstStyle/>
          <a:p>
            <a:pPr eaLnBrk="1" hangingPunct="1"/>
            <a:r>
              <a:rPr lang="en-US" altLang="en-US" sz="4000"/>
              <a:t>Questions for</a:t>
            </a:r>
            <a:br>
              <a:rPr lang="en-US" altLang="en-US" sz="4000"/>
            </a:br>
            <a:r>
              <a:rPr lang="en-US" altLang="en-US" sz="4000"/>
              <a:t>Class Discussion</a:t>
            </a:r>
            <a:endParaRPr lang="uk-UA" altLang="en-US" sz="4000"/>
          </a:p>
        </p:txBody>
      </p:sp>
      <p:sp>
        <p:nvSpPr>
          <p:cNvPr id="114691" name="Rectangle 3">
            <a:extLst>
              <a:ext uri="{FF2B5EF4-FFF2-40B4-BE49-F238E27FC236}">
                <a16:creationId xmlns:a16="http://schemas.microsoft.com/office/drawing/2014/main" id="{94CC48C1-8F7F-4D23-BF1C-357A5894622F}"/>
              </a:ext>
            </a:extLst>
          </p:cNvPr>
          <p:cNvSpPr>
            <a:spLocks noGrp="1" noChangeArrowheads="1"/>
          </p:cNvSpPr>
          <p:nvPr>
            <p:ph type="body" idx="1"/>
          </p:nvPr>
        </p:nvSpPr>
        <p:spPr>
          <a:xfrm>
            <a:off x="900113" y="2138363"/>
            <a:ext cx="7848600" cy="4464050"/>
          </a:xfrm>
        </p:spPr>
        <p:txBody>
          <a:bodyPr/>
          <a:lstStyle/>
          <a:p>
            <a:pPr marL="0" indent="0" algn="ctr" eaLnBrk="1" hangingPunct="1">
              <a:buFontTx/>
              <a:buNone/>
            </a:pPr>
            <a:endParaRPr lang="en-US" altLang="ko-KR" sz="18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What are ratings?  Why is viewership an important figure to consider?  </a:t>
            </a:r>
          </a:p>
          <a:p>
            <a:pPr marL="0" indent="0" eaLnBrk="1" hangingPunct="1">
              <a:buFontTx/>
              <a:buNone/>
            </a:pPr>
            <a:endParaRPr lang="en-US" altLang="ko-KR" sz="32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Who are those numbers important to?  </a:t>
            </a:r>
          </a:p>
          <a:p>
            <a:pPr marL="0" indent="0" eaLnBrk="1" hangingPunct="1">
              <a:buFontTx/>
              <a:buNone/>
            </a:pPr>
            <a:endParaRPr lang="en-US" altLang="ko-KR" sz="32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What are broadcast rights?</a:t>
            </a:r>
          </a:p>
          <a:p>
            <a:pPr marL="0" indent="0" eaLnBrk="1" hangingPunct="1">
              <a:buFontTx/>
              <a:buNone/>
            </a:pPr>
            <a:endParaRPr lang="en-US" altLang="ko-KR" dirty="0">
              <a:ea typeface="굴림" panose="020B0600000101010101" pitchFamily="34" charset="-127"/>
            </a:endParaRPr>
          </a:p>
          <a:p>
            <a:pPr marL="0" indent="0" algn="ctr" eaLnBrk="1" hangingPunct="1">
              <a:buFontTx/>
              <a:buNone/>
            </a:pPr>
            <a:endParaRPr lang="uk-UA" altLang="en-US" dirty="0"/>
          </a:p>
        </p:txBody>
      </p:sp>
      <p:pic>
        <p:nvPicPr>
          <p:cNvPr id="5" name="Picture 7" descr="Superbowl Logo transparent PNG - StickPNG">
            <a:extLst>
              <a:ext uri="{FF2B5EF4-FFF2-40B4-BE49-F238E27FC236}">
                <a16:creationId xmlns:a16="http://schemas.microsoft.com/office/drawing/2014/main" id="{4881F8C0-507E-456F-828E-ECA449EA3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0000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0212477F-4C3A-46A4-98FE-459C9D8B8F2F}"/>
              </a:ext>
            </a:extLst>
          </p:cNvPr>
          <p:cNvSpPr>
            <a:spLocks noGrp="1" noChangeArrowheads="1"/>
          </p:cNvSpPr>
          <p:nvPr>
            <p:ph type="title"/>
          </p:nvPr>
        </p:nvSpPr>
        <p:spPr>
          <a:xfrm>
            <a:off x="2627313" y="549275"/>
            <a:ext cx="6121400" cy="719138"/>
          </a:xfrm>
        </p:spPr>
        <p:txBody>
          <a:bodyPr/>
          <a:lstStyle/>
          <a:p>
            <a:pPr eaLnBrk="1" hangingPunct="1"/>
            <a:r>
              <a:rPr lang="en-US" altLang="en-US" sz="4000"/>
              <a:t>Questions for</a:t>
            </a:r>
            <a:br>
              <a:rPr lang="en-US" altLang="en-US" sz="4000"/>
            </a:br>
            <a:r>
              <a:rPr lang="en-US" altLang="en-US" sz="4000"/>
              <a:t>Class Discussion</a:t>
            </a:r>
            <a:endParaRPr lang="uk-UA" altLang="en-US" sz="4000"/>
          </a:p>
        </p:txBody>
      </p:sp>
      <p:sp>
        <p:nvSpPr>
          <p:cNvPr id="116739" name="Rectangle 3">
            <a:extLst>
              <a:ext uri="{FF2B5EF4-FFF2-40B4-BE49-F238E27FC236}">
                <a16:creationId xmlns:a16="http://schemas.microsoft.com/office/drawing/2014/main" id="{2C16CF77-3C97-4F90-8E44-9EDC50777270}"/>
              </a:ext>
            </a:extLst>
          </p:cNvPr>
          <p:cNvSpPr>
            <a:spLocks noGrp="1" noChangeArrowheads="1"/>
          </p:cNvSpPr>
          <p:nvPr>
            <p:ph type="body" idx="1"/>
          </p:nvPr>
        </p:nvSpPr>
        <p:spPr>
          <a:xfrm>
            <a:off x="900113" y="1989138"/>
            <a:ext cx="7416800" cy="4464050"/>
          </a:xfrm>
        </p:spPr>
        <p:txBody>
          <a:bodyPr/>
          <a:lstStyle/>
          <a:p>
            <a:pPr marL="0" indent="0" algn="ctr" eaLnBrk="1" hangingPunct="1">
              <a:buFontTx/>
              <a:buNone/>
            </a:pPr>
            <a:endParaRPr lang="en-US" altLang="ko-KR" sz="1800">
              <a:ea typeface="굴림" panose="020B0600000101010101" pitchFamily="34" charset="-127"/>
            </a:endParaRPr>
          </a:p>
          <a:p>
            <a:pPr marL="0" indent="0" eaLnBrk="1" hangingPunct="1">
              <a:buFontTx/>
              <a:buNone/>
            </a:pPr>
            <a:r>
              <a:rPr lang="en-US" altLang="ko-KR" sz="3200">
                <a:ea typeface="굴림" panose="020B0600000101010101" pitchFamily="34" charset="-127"/>
              </a:rPr>
              <a:t>Why do you think CBS is charging so much for a 30 second advertisement during the game?  </a:t>
            </a:r>
          </a:p>
          <a:p>
            <a:pPr marL="0" indent="0" algn="ctr" eaLnBrk="1" hangingPunct="1">
              <a:buFontTx/>
              <a:buNone/>
            </a:pPr>
            <a:endParaRPr lang="en-US" altLang="ko-KR" sz="3200">
              <a:ea typeface="굴림" panose="020B0600000101010101" pitchFamily="34" charset="-127"/>
            </a:endParaRPr>
          </a:p>
          <a:p>
            <a:pPr marL="0" indent="0" eaLnBrk="1" hangingPunct="1">
              <a:buFontTx/>
              <a:buNone/>
            </a:pPr>
            <a:r>
              <a:rPr lang="en-US" altLang="ko-KR" sz="3200">
                <a:ea typeface="굴림" panose="020B0600000101010101" pitchFamily="34" charset="-127"/>
              </a:rPr>
              <a:t>Why would a company spend that much (in some cases purchasing more than one ad slot)?</a:t>
            </a:r>
          </a:p>
          <a:p>
            <a:pPr marL="0" indent="0" algn="ctr" eaLnBrk="1" hangingPunct="1">
              <a:buFontTx/>
              <a:buNone/>
            </a:pPr>
            <a:endParaRPr lang="en-US" altLang="ko-KR">
              <a:ea typeface="굴림" panose="020B0600000101010101" pitchFamily="34" charset="-127"/>
            </a:endParaRPr>
          </a:p>
          <a:p>
            <a:pPr marL="0" indent="0" algn="ctr" eaLnBrk="1" hangingPunct="1">
              <a:buFontTx/>
              <a:buNone/>
            </a:pPr>
            <a:endParaRPr lang="uk-UA" altLang="en-US"/>
          </a:p>
        </p:txBody>
      </p:sp>
      <p:pic>
        <p:nvPicPr>
          <p:cNvPr id="5" name="Picture 7" descr="Superbowl Logo transparent PNG - StickPNG">
            <a:extLst>
              <a:ext uri="{FF2B5EF4-FFF2-40B4-BE49-F238E27FC236}">
                <a16:creationId xmlns:a16="http://schemas.microsoft.com/office/drawing/2014/main" id="{03324D39-AD9B-4123-90DE-D901BF202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43E69C1-70AD-40DC-96DC-4C1FC9BC200D}"/>
              </a:ext>
            </a:extLst>
          </p:cNvPr>
          <p:cNvSpPr>
            <a:spLocks noGrp="1" noChangeArrowheads="1"/>
          </p:cNvSpPr>
          <p:nvPr>
            <p:ph type="title"/>
          </p:nvPr>
        </p:nvSpPr>
        <p:spPr>
          <a:xfrm>
            <a:off x="2627313" y="549275"/>
            <a:ext cx="6121400" cy="719138"/>
          </a:xfrm>
        </p:spPr>
        <p:txBody>
          <a:bodyPr/>
          <a:lstStyle/>
          <a:p>
            <a:pPr eaLnBrk="1" hangingPunct="1"/>
            <a:r>
              <a:rPr lang="en-US" altLang="en-US" sz="4000"/>
              <a:t>Questions for</a:t>
            </a:r>
            <a:br>
              <a:rPr lang="en-US" altLang="en-US" sz="4000"/>
            </a:br>
            <a:r>
              <a:rPr lang="en-US" altLang="en-US" sz="4000"/>
              <a:t>Class Discussion</a:t>
            </a:r>
            <a:endParaRPr lang="uk-UA" altLang="en-US" sz="4000"/>
          </a:p>
        </p:txBody>
      </p:sp>
      <p:sp>
        <p:nvSpPr>
          <p:cNvPr id="118787" name="Rectangle 3">
            <a:extLst>
              <a:ext uri="{FF2B5EF4-FFF2-40B4-BE49-F238E27FC236}">
                <a16:creationId xmlns:a16="http://schemas.microsoft.com/office/drawing/2014/main" id="{DEA2BD23-D233-45A3-AAE0-2C13571B150D}"/>
              </a:ext>
            </a:extLst>
          </p:cNvPr>
          <p:cNvSpPr>
            <a:spLocks noGrp="1" noChangeArrowheads="1"/>
          </p:cNvSpPr>
          <p:nvPr>
            <p:ph type="body" idx="1"/>
          </p:nvPr>
        </p:nvSpPr>
        <p:spPr>
          <a:xfrm>
            <a:off x="971550" y="1989138"/>
            <a:ext cx="7200900" cy="4464050"/>
          </a:xfrm>
        </p:spPr>
        <p:txBody>
          <a:bodyPr/>
          <a:lstStyle/>
          <a:p>
            <a:pPr marL="0" indent="0" eaLnBrk="1" hangingPunct="1">
              <a:buFontTx/>
              <a:buNone/>
            </a:pPr>
            <a:endParaRPr lang="en-US" altLang="ko-KR" sz="1800">
              <a:ea typeface="굴림" panose="020B0600000101010101" pitchFamily="34" charset="-127"/>
            </a:endParaRPr>
          </a:p>
          <a:p>
            <a:pPr marL="0" indent="0" eaLnBrk="1" hangingPunct="1">
              <a:buFontTx/>
              <a:buNone/>
            </a:pPr>
            <a:r>
              <a:rPr lang="en-US" altLang="ko-KR" sz="3200">
                <a:ea typeface="굴림" panose="020B0600000101010101" pitchFamily="34" charset="-127"/>
              </a:rPr>
              <a:t>The concept of “ambush marketing” was not addressed in the previous slides. </a:t>
            </a:r>
          </a:p>
          <a:p>
            <a:pPr marL="0" indent="0" eaLnBrk="1" hangingPunct="1">
              <a:buFontTx/>
              <a:buNone/>
            </a:pPr>
            <a:endParaRPr lang="en-US" altLang="ko-KR" sz="3200">
              <a:ea typeface="굴림" panose="020B0600000101010101" pitchFamily="34" charset="-127"/>
            </a:endParaRPr>
          </a:p>
          <a:p>
            <a:pPr marL="0" indent="0" eaLnBrk="1" hangingPunct="1">
              <a:buFontTx/>
              <a:buNone/>
            </a:pPr>
            <a:r>
              <a:rPr lang="en-US" altLang="ko-KR" sz="3200">
                <a:ea typeface="굴림" panose="020B0600000101010101" pitchFamily="34" charset="-127"/>
              </a:rPr>
              <a:t>What is ambush marketing and why is it relevant when it comes to discussing the business of the Super Bowl?</a:t>
            </a:r>
          </a:p>
          <a:p>
            <a:pPr marL="0" indent="0" eaLnBrk="1" hangingPunct="1">
              <a:buFontTx/>
              <a:buNone/>
            </a:pPr>
            <a:endParaRPr lang="en-US" altLang="ko-KR">
              <a:ea typeface="굴림" panose="020B0600000101010101" pitchFamily="34" charset="-127"/>
            </a:endParaRPr>
          </a:p>
          <a:p>
            <a:pPr marL="0" indent="0" eaLnBrk="1" hangingPunct="1">
              <a:buFontTx/>
              <a:buNone/>
            </a:pPr>
            <a:endParaRPr lang="uk-UA" altLang="en-US"/>
          </a:p>
        </p:txBody>
      </p:sp>
      <p:pic>
        <p:nvPicPr>
          <p:cNvPr id="5" name="Picture 7" descr="Superbowl Logo transparent PNG - StickPNG">
            <a:extLst>
              <a:ext uri="{FF2B5EF4-FFF2-40B4-BE49-F238E27FC236}">
                <a16:creationId xmlns:a16="http://schemas.microsoft.com/office/drawing/2014/main" id="{FAA14283-E7C3-4EB0-8A67-3C9F3F852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43E69C1-70AD-40DC-96DC-4C1FC9BC200D}"/>
              </a:ext>
            </a:extLst>
          </p:cNvPr>
          <p:cNvSpPr>
            <a:spLocks noGrp="1" noChangeArrowheads="1"/>
          </p:cNvSpPr>
          <p:nvPr>
            <p:ph type="title"/>
          </p:nvPr>
        </p:nvSpPr>
        <p:spPr>
          <a:xfrm>
            <a:off x="2627313" y="549275"/>
            <a:ext cx="6121400" cy="719138"/>
          </a:xfrm>
        </p:spPr>
        <p:txBody>
          <a:bodyPr/>
          <a:lstStyle/>
          <a:p>
            <a:pPr eaLnBrk="1" hangingPunct="1"/>
            <a:r>
              <a:rPr lang="en-US" altLang="en-US" sz="4000"/>
              <a:t>Questions for</a:t>
            </a:r>
            <a:br>
              <a:rPr lang="en-US" altLang="en-US" sz="4000"/>
            </a:br>
            <a:r>
              <a:rPr lang="en-US" altLang="en-US" sz="4000"/>
              <a:t>Class Discussion</a:t>
            </a:r>
            <a:endParaRPr lang="uk-UA" altLang="en-US" sz="4000"/>
          </a:p>
        </p:txBody>
      </p:sp>
      <p:sp>
        <p:nvSpPr>
          <p:cNvPr id="118787" name="Rectangle 3">
            <a:extLst>
              <a:ext uri="{FF2B5EF4-FFF2-40B4-BE49-F238E27FC236}">
                <a16:creationId xmlns:a16="http://schemas.microsoft.com/office/drawing/2014/main" id="{DEA2BD23-D233-45A3-AAE0-2C13571B150D}"/>
              </a:ext>
            </a:extLst>
          </p:cNvPr>
          <p:cNvSpPr>
            <a:spLocks noGrp="1" noChangeArrowheads="1"/>
          </p:cNvSpPr>
          <p:nvPr>
            <p:ph type="body" idx="1"/>
          </p:nvPr>
        </p:nvSpPr>
        <p:spPr>
          <a:xfrm>
            <a:off x="971600" y="2132856"/>
            <a:ext cx="7560890" cy="4464050"/>
          </a:xfrm>
        </p:spPr>
        <p:txBody>
          <a:bodyPr/>
          <a:lstStyle/>
          <a:p>
            <a:pPr marL="0" indent="0" eaLnBrk="1" hangingPunct="1">
              <a:buFontTx/>
              <a:buNone/>
            </a:pPr>
            <a:endParaRPr lang="en-US" altLang="ko-KR" sz="18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What is economic impact?</a:t>
            </a:r>
          </a:p>
          <a:p>
            <a:pPr marL="0" indent="0" eaLnBrk="1" hangingPunct="1">
              <a:buFontTx/>
              <a:buNone/>
            </a:pPr>
            <a:endParaRPr lang="en-US" altLang="ko-KR" sz="3200" dirty="0">
              <a:ea typeface="굴림" panose="020B0600000101010101" pitchFamily="34" charset="-127"/>
            </a:endParaRPr>
          </a:p>
          <a:p>
            <a:pPr marL="0" indent="0" eaLnBrk="1" hangingPunct="1">
              <a:buFontTx/>
              <a:buNone/>
            </a:pPr>
            <a:r>
              <a:rPr lang="en-US" altLang="ko-KR" sz="3200" dirty="0">
                <a:ea typeface="굴림" panose="020B0600000101010101" pitchFamily="34" charset="-127"/>
              </a:rPr>
              <a:t>How do you think the Super Bowl can impact the economy of the event’s host city?  How might this year be different than most from an economic impact perspective?</a:t>
            </a:r>
          </a:p>
          <a:p>
            <a:pPr marL="0" indent="0" eaLnBrk="1" hangingPunct="1">
              <a:buFontTx/>
              <a:buNone/>
            </a:pPr>
            <a:endParaRPr lang="en-US" altLang="ko-KR" dirty="0">
              <a:ea typeface="굴림" panose="020B0600000101010101" pitchFamily="34" charset="-127"/>
            </a:endParaRPr>
          </a:p>
          <a:p>
            <a:pPr marL="0" indent="0" eaLnBrk="1" hangingPunct="1">
              <a:buFontTx/>
              <a:buNone/>
            </a:pPr>
            <a:endParaRPr lang="uk-UA" altLang="en-US" dirty="0"/>
          </a:p>
        </p:txBody>
      </p:sp>
      <p:pic>
        <p:nvPicPr>
          <p:cNvPr id="5" name="Picture 7" descr="Superbowl Logo transparent PNG - StickPNG">
            <a:extLst>
              <a:ext uri="{FF2B5EF4-FFF2-40B4-BE49-F238E27FC236}">
                <a16:creationId xmlns:a16="http://schemas.microsoft.com/office/drawing/2014/main" id="{FAA14283-E7C3-4EB0-8A67-3C9F3F852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12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223C18C1-71C1-4C5B-B5A5-179DA0991BDA}"/>
              </a:ext>
            </a:extLst>
          </p:cNvPr>
          <p:cNvSpPr>
            <a:spLocks noGrp="1" noChangeArrowheads="1"/>
          </p:cNvSpPr>
          <p:nvPr>
            <p:ph type="title"/>
          </p:nvPr>
        </p:nvSpPr>
        <p:spPr>
          <a:xfrm>
            <a:off x="2627313" y="549275"/>
            <a:ext cx="6121400" cy="719138"/>
          </a:xfrm>
        </p:spPr>
        <p:txBody>
          <a:bodyPr/>
          <a:lstStyle/>
          <a:p>
            <a:pPr eaLnBrk="1" hangingPunct="1"/>
            <a:r>
              <a:rPr lang="en-US" altLang="en-US" sz="4000"/>
              <a:t>Questions for</a:t>
            </a:r>
            <a:br>
              <a:rPr lang="en-US" altLang="en-US" sz="4000"/>
            </a:br>
            <a:r>
              <a:rPr lang="en-US" altLang="en-US" sz="4000"/>
              <a:t>Class Discussion</a:t>
            </a:r>
            <a:endParaRPr lang="uk-UA" altLang="en-US" sz="4000"/>
          </a:p>
        </p:txBody>
      </p:sp>
      <p:sp>
        <p:nvSpPr>
          <p:cNvPr id="120835" name="Rectangle 3">
            <a:extLst>
              <a:ext uri="{FF2B5EF4-FFF2-40B4-BE49-F238E27FC236}">
                <a16:creationId xmlns:a16="http://schemas.microsoft.com/office/drawing/2014/main" id="{727777EC-71CC-4E45-9F90-F94AAC481EDC}"/>
              </a:ext>
            </a:extLst>
          </p:cNvPr>
          <p:cNvSpPr>
            <a:spLocks noGrp="1" noChangeArrowheads="1"/>
          </p:cNvSpPr>
          <p:nvPr>
            <p:ph type="body" idx="1"/>
          </p:nvPr>
        </p:nvSpPr>
        <p:spPr>
          <a:xfrm>
            <a:off x="900113" y="1989138"/>
            <a:ext cx="7343775" cy="4464050"/>
          </a:xfrm>
        </p:spPr>
        <p:txBody>
          <a:bodyPr/>
          <a:lstStyle/>
          <a:p>
            <a:pPr marL="0" indent="0" algn="ctr" eaLnBrk="1" hangingPunct="1">
              <a:buFontTx/>
              <a:buNone/>
            </a:pPr>
            <a:endParaRPr lang="en-US" altLang="ko-KR" sz="1800">
              <a:ea typeface="굴림" panose="020B0600000101010101" pitchFamily="34" charset="-127"/>
            </a:endParaRPr>
          </a:p>
          <a:p>
            <a:pPr marL="0" indent="0" eaLnBrk="1" hangingPunct="1">
              <a:buFontTx/>
              <a:buNone/>
            </a:pPr>
            <a:r>
              <a:rPr lang="en-US" altLang="ko-KR" sz="3200">
                <a:ea typeface="굴림" panose="020B0600000101010101" pitchFamily="34" charset="-127"/>
              </a:rPr>
              <a:t>Do you think Super Bowl advertisers invest only in the cost of the advertisement during the game or do they spend more money on tying other promotions to the Big Game as well?  Can you think of an examples?</a:t>
            </a:r>
          </a:p>
          <a:p>
            <a:pPr marL="0" indent="0" algn="ctr" eaLnBrk="1" hangingPunct="1">
              <a:buFontTx/>
              <a:buNone/>
            </a:pPr>
            <a:endParaRPr lang="en-US" altLang="ko-KR">
              <a:ea typeface="굴림" panose="020B0600000101010101" pitchFamily="34" charset="-127"/>
            </a:endParaRPr>
          </a:p>
          <a:p>
            <a:pPr marL="0" indent="0" algn="ctr" eaLnBrk="1" hangingPunct="1">
              <a:buFontTx/>
              <a:buNone/>
            </a:pPr>
            <a:endParaRPr lang="uk-UA" altLang="en-US"/>
          </a:p>
        </p:txBody>
      </p:sp>
      <p:pic>
        <p:nvPicPr>
          <p:cNvPr id="5" name="Picture 7" descr="Superbowl Logo transparent PNG - StickPNG">
            <a:extLst>
              <a:ext uri="{FF2B5EF4-FFF2-40B4-BE49-F238E27FC236}">
                <a16:creationId xmlns:a16="http://schemas.microsoft.com/office/drawing/2014/main" id="{6A1FAA16-2230-4F7E-B032-0963E75D0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F058E14-4A49-4DD8-B1E6-9D82B5D86943}"/>
              </a:ext>
            </a:extLst>
          </p:cNvPr>
          <p:cNvSpPr>
            <a:spLocks noGrp="1" noChangeArrowheads="1"/>
          </p:cNvSpPr>
          <p:nvPr>
            <p:ph type="title"/>
          </p:nvPr>
        </p:nvSpPr>
        <p:spPr>
          <a:xfrm>
            <a:off x="2627313" y="549275"/>
            <a:ext cx="6121400" cy="719138"/>
          </a:xfrm>
        </p:spPr>
        <p:txBody>
          <a:bodyPr/>
          <a:lstStyle/>
          <a:p>
            <a:pPr eaLnBrk="1" hangingPunct="1"/>
            <a:r>
              <a:rPr lang="en-US" altLang="en-US" sz="4000"/>
              <a:t>Questions for</a:t>
            </a:r>
            <a:br>
              <a:rPr lang="en-US" altLang="en-US" sz="4000"/>
            </a:br>
            <a:r>
              <a:rPr lang="en-US" altLang="en-US" sz="4000"/>
              <a:t>Class Discussion</a:t>
            </a:r>
            <a:endParaRPr lang="uk-UA" altLang="en-US" sz="4000"/>
          </a:p>
        </p:txBody>
      </p:sp>
      <p:sp>
        <p:nvSpPr>
          <p:cNvPr id="122883" name="Rectangle 3">
            <a:extLst>
              <a:ext uri="{FF2B5EF4-FFF2-40B4-BE49-F238E27FC236}">
                <a16:creationId xmlns:a16="http://schemas.microsoft.com/office/drawing/2014/main" id="{DB15F8BE-9718-449F-82A4-B8A5C17E38D6}"/>
              </a:ext>
            </a:extLst>
          </p:cNvPr>
          <p:cNvSpPr>
            <a:spLocks noGrp="1" noChangeArrowheads="1"/>
          </p:cNvSpPr>
          <p:nvPr>
            <p:ph type="body" idx="1"/>
          </p:nvPr>
        </p:nvSpPr>
        <p:spPr>
          <a:xfrm>
            <a:off x="323850" y="1989138"/>
            <a:ext cx="8424863" cy="4464050"/>
          </a:xfrm>
        </p:spPr>
        <p:txBody>
          <a:bodyPr/>
          <a:lstStyle/>
          <a:p>
            <a:pPr marL="0" indent="0" algn="ctr" eaLnBrk="1" hangingPunct="1">
              <a:buFontTx/>
              <a:buNone/>
            </a:pPr>
            <a:endParaRPr lang="en-US" altLang="ko-KR" sz="1800">
              <a:ea typeface="굴림" panose="020B0600000101010101" pitchFamily="34" charset="-127"/>
            </a:endParaRPr>
          </a:p>
          <a:p>
            <a:pPr marL="0" indent="0" algn="ctr" eaLnBrk="1" hangingPunct="1">
              <a:buFontTx/>
              <a:buNone/>
            </a:pPr>
            <a:r>
              <a:rPr lang="en-US" altLang="ko-KR" sz="3200">
                <a:ea typeface="굴림" panose="020B0600000101010101" pitchFamily="34" charset="-127"/>
              </a:rPr>
              <a:t>Who do you think will win Super Bowl LIV???</a:t>
            </a:r>
          </a:p>
          <a:p>
            <a:pPr marL="0" indent="0" algn="ctr" eaLnBrk="1" hangingPunct="1">
              <a:buFontTx/>
              <a:buNone/>
            </a:pPr>
            <a:endParaRPr lang="en-US" altLang="ko-KR">
              <a:ea typeface="굴림" panose="020B0600000101010101" pitchFamily="34" charset="-127"/>
            </a:endParaRPr>
          </a:p>
          <a:p>
            <a:pPr marL="0" indent="0" algn="ctr" eaLnBrk="1" hangingPunct="1">
              <a:buFontTx/>
              <a:buNone/>
            </a:pPr>
            <a:endParaRPr lang="uk-UA" altLang="en-US"/>
          </a:p>
        </p:txBody>
      </p:sp>
      <p:pic>
        <p:nvPicPr>
          <p:cNvPr id="122884" name="Picture 7">
            <a:extLst>
              <a:ext uri="{FF2B5EF4-FFF2-40B4-BE49-F238E27FC236}">
                <a16:creationId xmlns:a16="http://schemas.microsoft.com/office/drawing/2014/main" id="{0603737F-7BF6-452B-970F-18A4443BB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0" y="4221163"/>
            <a:ext cx="1079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2">
            <a:extLst>
              <a:ext uri="{FF2B5EF4-FFF2-40B4-BE49-F238E27FC236}">
                <a16:creationId xmlns:a16="http://schemas.microsoft.com/office/drawing/2014/main" id="{47D04CF2-6C0B-451E-879C-EB8DDCD08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650" y="3756025"/>
            <a:ext cx="2532063"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uperbowl Logo transparent PNG - StickPNG">
            <a:extLst>
              <a:ext uri="{FF2B5EF4-FFF2-40B4-BE49-F238E27FC236}">
                <a16:creationId xmlns:a16="http://schemas.microsoft.com/office/drawing/2014/main" id="{96C751D3-8C92-46FB-9408-A47B7E9FA1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pic>
        <p:nvPicPr>
          <p:cNvPr id="122889" name="Picture 9" descr="tampa-bay-buccaneers-logo-transparent - Greater Tampa Bay Area Council">
            <a:extLst>
              <a:ext uri="{FF2B5EF4-FFF2-40B4-BE49-F238E27FC236}">
                <a16:creationId xmlns:a16="http://schemas.microsoft.com/office/drawing/2014/main" id="{80BAD3A2-175F-4610-BEC2-9CC6456548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748" y="3501008"/>
            <a:ext cx="2897476" cy="2365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36F019A-9FCC-4FDA-A867-28BB71152BA4}"/>
              </a:ext>
            </a:extLst>
          </p:cNvPr>
          <p:cNvSpPr>
            <a:spLocks noGrp="1" noChangeArrowheads="1"/>
          </p:cNvSpPr>
          <p:nvPr>
            <p:ph type="title"/>
          </p:nvPr>
        </p:nvSpPr>
        <p:spPr>
          <a:xfrm>
            <a:off x="2195513" y="692150"/>
            <a:ext cx="6553200" cy="719138"/>
          </a:xfrm>
        </p:spPr>
        <p:txBody>
          <a:bodyPr/>
          <a:lstStyle/>
          <a:p>
            <a:pPr eaLnBrk="1" hangingPunct="1"/>
            <a:r>
              <a:rPr lang="en-US" altLang="en-US" sz="6000" dirty="0"/>
              <a:t>8,000</a:t>
            </a:r>
            <a:endParaRPr lang="uk-UA" altLang="en-US" sz="6000" dirty="0"/>
          </a:p>
        </p:txBody>
      </p:sp>
      <p:sp>
        <p:nvSpPr>
          <p:cNvPr id="14339" name="Rectangle 3">
            <a:extLst>
              <a:ext uri="{FF2B5EF4-FFF2-40B4-BE49-F238E27FC236}">
                <a16:creationId xmlns:a16="http://schemas.microsoft.com/office/drawing/2014/main" id="{58A82502-D297-4AF1-80E0-29C9397E6C36}"/>
              </a:ext>
            </a:extLst>
          </p:cNvPr>
          <p:cNvSpPr>
            <a:spLocks noGrp="1" noChangeArrowheads="1"/>
          </p:cNvSpPr>
          <p:nvPr>
            <p:ph type="body" idx="1"/>
          </p:nvPr>
        </p:nvSpPr>
        <p:spPr>
          <a:xfrm>
            <a:off x="539750" y="2565400"/>
            <a:ext cx="8064500" cy="2705100"/>
          </a:xfrm>
        </p:spPr>
        <p:txBody>
          <a:bodyPr/>
          <a:lstStyle/>
          <a:p>
            <a:pPr marL="0" indent="0" algn="ctr" eaLnBrk="1" hangingPunct="1">
              <a:buFontTx/>
              <a:buNone/>
            </a:pPr>
            <a:r>
              <a:rPr lang="en-US" altLang="ko-KR" sz="3600" dirty="0">
                <a:ea typeface="굴림" panose="020B0600000101010101" pitchFamily="34" charset="-127"/>
              </a:rPr>
              <a:t>A Community Ambassador program was created in Tampa, consisting of 8,000 volunteers who will meet, greet and guide Super Bowl LV visitors while they are in town for the Big Game.</a:t>
            </a:r>
            <a:endParaRPr lang="uk-UA" altLang="en-US" sz="3600" dirty="0"/>
          </a:p>
        </p:txBody>
      </p:sp>
      <p:pic>
        <p:nvPicPr>
          <p:cNvPr id="6" name="Picture 7" descr="Superbowl Logo transparent PNG - StickPNG">
            <a:extLst>
              <a:ext uri="{FF2B5EF4-FFF2-40B4-BE49-F238E27FC236}">
                <a16:creationId xmlns:a16="http://schemas.microsoft.com/office/drawing/2014/main" id="{E88BD9F8-2AB3-422F-8F6C-FD7F89FCD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F1A85B4-310E-4CED-8A3A-5048F33596B1}"/>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55</a:t>
            </a:r>
            <a:endParaRPr lang="uk-UA" altLang="en-US" sz="6000" dirty="0"/>
          </a:p>
        </p:txBody>
      </p:sp>
      <p:sp>
        <p:nvSpPr>
          <p:cNvPr id="281603" name="Rectangle 3">
            <a:extLst>
              <a:ext uri="{FF2B5EF4-FFF2-40B4-BE49-F238E27FC236}">
                <a16:creationId xmlns:a16="http://schemas.microsoft.com/office/drawing/2014/main" id="{2FEBB18A-1A0B-4203-A297-47B89F217E64}"/>
              </a:ext>
            </a:extLst>
          </p:cNvPr>
          <p:cNvSpPr>
            <a:spLocks noGrp="1" noChangeArrowheads="1"/>
          </p:cNvSpPr>
          <p:nvPr>
            <p:ph type="body" idx="1"/>
          </p:nvPr>
        </p:nvSpPr>
        <p:spPr>
          <a:xfrm>
            <a:off x="287399" y="2810024"/>
            <a:ext cx="8569200" cy="2705100"/>
          </a:xfrm>
        </p:spPr>
        <p:txBody>
          <a:bodyPr/>
          <a:lstStyle/>
          <a:p>
            <a:pPr marL="0" indent="0" algn="ctr" eaLnBrk="1" hangingPunct="1">
              <a:buFontTx/>
              <a:buNone/>
              <a:defRPr/>
            </a:pPr>
            <a:r>
              <a:rPr lang="en-US" altLang="ko-KR" sz="3600" dirty="0">
                <a:ea typeface="굴림" charset="-127"/>
              </a:rPr>
              <a:t>Super Bowl LV is at Raymond James Stadium -- where the Buccaneers play their home games -- making Tampa Bay the first team to play the Super Bowl in its home stadium in the 55 years the game has been held. </a:t>
            </a:r>
            <a:endParaRPr lang="uk-UA" sz="3200" dirty="0"/>
          </a:p>
        </p:txBody>
      </p:sp>
      <p:pic>
        <p:nvPicPr>
          <p:cNvPr id="6" name="Picture 7" descr="Superbowl Logo transparent PNG - StickPNG">
            <a:extLst>
              <a:ext uri="{FF2B5EF4-FFF2-40B4-BE49-F238E27FC236}">
                <a16:creationId xmlns:a16="http://schemas.microsoft.com/office/drawing/2014/main" id="{C1AB57A8-88D8-4668-ADD5-D7BC450DF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F1A85B4-310E-4CED-8A3A-5048F33596B1}"/>
              </a:ext>
            </a:extLst>
          </p:cNvPr>
          <p:cNvSpPr>
            <a:spLocks noGrp="1" noChangeArrowheads="1"/>
          </p:cNvSpPr>
          <p:nvPr>
            <p:ph type="title"/>
          </p:nvPr>
        </p:nvSpPr>
        <p:spPr>
          <a:xfrm>
            <a:off x="2627313" y="692150"/>
            <a:ext cx="6121400" cy="719138"/>
          </a:xfrm>
        </p:spPr>
        <p:txBody>
          <a:bodyPr/>
          <a:lstStyle/>
          <a:p>
            <a:pPr eaLnBrk="1" hangingPunct="1"/>
            <a:r>
              <a:rPr lang="en-US" altLang="en-US" sz="6000" dirty="0"/>
              <a:t>65,890</a:t>
            </a:r>
            <a:endParaRPr lang="uk-UA" altLang="en-US" sz="6000" dirty="0"/>
          </a:p>
        </p:txBody>
      </p:sp>
      <p:sp>
        <p:nvSpPr>
          <p:cNvPr id="281603" name="Rectangle 3">
            <a:extLst>
              <a:ext uri="{FF2B5EF4-FFF2-40B4-BE49-F238E27FC236}">
                <a16:creationId xmlns:a16="http://schemas.microsoft.com/office/drawing/2014/main" id="{2FEBB18A-1A0B-4203-A297-47B89F217E64}"/>
              </a:ext>
            </a:extLst>
          </p:cNvPr>
          <p:cNvSpPr>
            <a:spLocks noGrp="1" noChangeArrowheads="1"/>
          </p:cNvSpPr>
          <p:nvPr>
            <p:ph type="body" idx="1"/>
          </p:nvPr>
        </p:nvSpPr>
        <p:spPr>
          <a:xfrm>
            <a:off x="737510" y="2564904"/>
            <a:ext cx="7668977" cy="2705100"/>
          </a:xfrm>
        </p:spPr>
        <p:txBody>
          <a:bodyPr/>
          <a:lstStyle/>
          <a:p>
            <a:pPr marL="0" indent="0" algn="ctr" eaLnBrk="1" hangingPunct="1">
              <a:buFontTx/>
              <a:buNone/>
              <a:defRPr/>
            </a:pPr>
            <a:r>
              <a:rPr lang="en-US" altLang="ko-KR" sz="3600" dirty="0">
                <a:ea typeface="굴림" charset="-127"/>
              </a:rPr>
              <a:t>Raymond James Stadium, at full capacity, can hold up to 65,890 fans for a Buccaneers home game</a:t>
            </a:r>
            <a:endParaRPr lang="uk-UA" sz="3200" dirty="0"/>
          </a:p>
        </p:txBody>
      </p:sp>
      <p:pic>
        <p:nvPicPr>
          <p:cNvPr id="6" name="Picture 7" descr="Superbowl Logo transparent PNG - StickPNG">
            <a:extLst>
              <a:ext uri="{FF2B5EF4-FFF2-40B4-BE49-F238E27FC236}">
                <a16:creationId xmlns:a16="http://schemas.microsoft.com/office/drawing/2014/main" id="{C1AB57A8-88D8-4668-ADD5-D7BC450DF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802" y="170054"/>
            <a:ext cx="1378584" cy="167477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Category:NCAA | Logopedia | Fandom">
            <a:extLst>
              <a:ext uri="{FF2B5EF4-FFF2-40B4-BE49-F238E27FC236}">
                <a16:creationId xmlns:a16="http://schemas.microsoft.com/office/drawing/2014/main" id="{FD41C807-A7EE-4C2E-819F-125592AB1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362" y="5081588"/>
            <a:ext cx="639127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462753"/>
      </p:ext>
    </p:extLst>
  </p:cSld>
  <p:clrMapOvr>
    <a:masterClrMapping/>
  </p:clrMapOvr>
</p:sld>
</file>

<file path=ppt/theme/theme1.xml><?xml version="1.0" encoding="utf-8"?>
<a:theme xmlns:a="http://schemas.openxmlformats.org/drawingml/2006/main" name="template">
  <a:themeElements>
    <a:clrScheme name="">
      <a:dk1>
        <a:srgbClr val="292929"/>
      </a:dk1>
      <a:lt1>
        <a:srgbClr val="FFFFFF"/>
      </a:lt1>
      <a:dk2>
        <a:srgbClr val="4D4D4D"/>
      </a:dk2>
      <a:lt2>
        <a:srgbClr val="43261F"/>
      </a:lt2>
      <a:accent1>
        <a:srgbClr val="275318"/>
      </a:accent1>
      <a:accent2>
        <a:srgbClr val="FFDE00"/>
      </a:accent2>
      <a:accent3>
        <a:srgbClr val="FFFFFF"/>
      </a:accent3>
      <a:accent4>
        <a:srgbClr val="212121"/>
      </a:accent4>
      <a:accent5>
        <a:srgbClr val="ACB3AB"/>
      </a:accent5>
      <a:accent6>
        <a:srgbClr val="E7C900"/>
      </a:accent6>
      <a:hlink>
        <a:srgbClr val="96C714"/>
      </a:hlink>
      <a:folHlink>
        <a:srgbClr val="DDDDDD"/>
      </a:folHlink>
    </a:clrScheme>
    <a:fontScheme name="template">
      <a:majorFont>
        <a:latin typeface="Fette Engschrift"/>
        <a:ea typeface=""/>
        <a:cs typeface=""/>
      </a:majorFont>
      <a:minorFont>
        <a:latin typeface="Fette Engschrif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1F3F6F"/>
        </a:accent1>
        <a:accent2>
          <a:srgbClr val="3C68A2"/>
        </a:accent2>
        <a:accent3>
          <a:srgbClr val="FFFFFF"/>
        </a:accent3>
        <a:accent4>
          <a:srgbClr val="404040"/>
        </a:accent4>
        <a:accent5>
          <a:srgbClr val="ABAFBB"/>
        </a:accent5>
        <a:accent6>
          <a:srgbClr val="355E92"/>
        </a:accent6>
        <a:hlink>
          <a:srgbClr val="285290"/>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DD023"/>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828282"/>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4"/>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C6CCC6"/>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01216"/>
        </a:lt2>
        <a:accent1>
          <a:srgbClr val="7C7C74"/>
        </a:accent1>
        <a:accent2>
          <a:srgbClr val="878577"/>
        </a:accent2>
        <a:accent3>
          <a:srgbClr val="FFFFFF"/>
        </a:accent3>
        <a:accent4>
          <a:srgbClr val="404040"/>
        </a:accent4>
        <a:accent5>
          <a:srgbClr val="BFBFBC"/>
        </a:accent5>
        <a:accent6>
          <a:srgbClr val="7A786B"/>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49751F"/>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080808"/>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4F5054"/>
        </a:lt2>
        <a:accent1>
          <a:srgbClr val="7E7F8E"/>
        </a:accent1>
        <a:accent2>
          <a:srgbClr val="DDDDDF"/>
        </a:accent2>
        <a:accent3>
          <a:srgbClr val="FFFFFF"/>
        </a:accent3>
        <a:accent4>
          <a:srgbClr val="404040"/>
        </a:accent4>
        <a:accent5>
          <a:srgbClr val="C0C0C6"/>
        </a:accent5>
        <a:accent6>
          <a:srgbClr val="C8C8CA"/>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4D4D4D"/>
        </a:dk2>
        <a:lt2>
          <a:srgbClr val="4F5054"/>
        </a:lt2>
        <a:accent1>
          <a:srgbClr val="CACACA"/>
        </a:accent1>
        <a:accent2>
          <a:srgbClr val="E7E7E5"/>
        </a:accent2>
        <a:accent3>
          <a:srgbClr val="FFFFFF"/>
        </a:accent3>
        <a:accent4>
          <a:srgbClr val="404040"/>
        </a:accent4>
        <a:accent5>
          <a:srgbClr val="E1E1E1"/>
        </a:accent5>
        <a:accent6>
          <a:srgbClr val="D1D1CF"/>
        </a:accent6>
        <a:hlink>
          <a:srgbClr val="CCCBC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12311</TotalTime>
  <Words>2424</Words>
  <Application>Microsoft Office PowerPoint</Application>
  <PresentationFormat>On-screen Show (4:3)</PresentationFormat>
  <Paragraphs>252</Paragraphs>
  <Slides>66</Slides>
  <Notes>66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Fette Engschrift</vt:lpstr>
      <vt:lpstr>굴림</vt:lpstr>
      <vt:lpstr>template</vt:lpstr>
      <vt:lpstr>Super  Bowl LV</vt:lpstr>
      <vt:lpstr>$31.4 million</vt:lpstr>
      <vt:lpstr>$27.875 million</vt:lpstr>
      <vt:lpstr>$450 million</vt:lpstr>
      <vt:lpstr>$160 million</vt:lpstr>
      <vt:lpstr>$7 million</vt:lpstr>
      <vt:lpstr>8,000</vt:lpstr>
      <vt:lpstr>55</vt:lpstr>
      <vt:lpstr>65,890</vt:lpstr>
      <vt:lpstr>22,000</vt:lpstr>
      <vt:lpstr>12</vt:lpstr>
      <vt:lpstr>$32.5 million</vt:lpstr>
      <vt:lpstr>$168.5 million</vt:lpstr>
      <vt:lpstr>99.9 million</vt:lpstr>
      <vt:lpstr>$0</vt:lpstr>
      <vt:lpstr>1,013%</vt:lpstr>
      <vt:lpstr>22,000</vt:lpstr>
      <vt:lpstr>$9,492</vt:lpstr>
      <vt:lpstr>$12</vt:lpstr>
      <vt:lpstr>$365,000</vt:lpstr>
      <vt:lpstr>$4 - $32</vt:lpstr>
      <vt:lpstr>$14 -16</vt:lpstr>
      <vt:lpstr>100</vt:lpstr>
      <vt:lpstr>26.42 TB</vt:lpstr>
      <vt:lpstr>180</vt:lpstr>
      <vt:lpstr>1.5 million</vt:lpstr>
      <vt:lpstr>PowerPoint Presentation</vt:lpstr>
      <vt:lpstr>2</vt:lpstr>
      <vt:lpstr>62%</vt:lpstr>
      <vt:lpstr>#1</vt:lpstr>
      <vt:lpstr>1.42 billion</vt:lpstr>
      <vt:lpstr>9</vt:lpstr>
      <vt:lpstr>30%</vt:lpstr>
      <vt:lpstr>12.5 million</vt:lpstr>
      <vt:lpstr>17</vt:lpstr>
      <vt:lpstr>28%</vt:lpstr>
      <vt:lpstr>$74.55</vt:lpstr>
      <vt:lpstr>$700,000</vt:lpstr>
      <vt:lpstr>$5.5 million</vt:lpstr>
      <vt:lpstr>78%</vt:lpstr>
      <vt:lpstr>$450 million</vt:lpstr>
      <vt:lpstr>52%</vt:lpstr>
      <vt:lpstr>$572 million</vt:lpstr>
      <vt:lpstr>23</vt:lpstr>
      <vt:lpstr>$50,000</vt:lpstr>
      <vt:lpstr>Discussion Questions, Fun Facts &amp; Trivia</vt:lpstr>
      <vt:lpstr>Trivia Question</vt:lpstr>
      <vt:lpstr>Trivia Answer</vt:lpstr>
      <vt:lpstr>Trivia Question</vt:lpstr>
      <vt:lpstr>Trivia Answer</vt:lpstr>
      <vt:lpstr>Trivia Question</vt:lpstr>
      <vt:lpstr>Trivia Answer</vt:lpstr>
      <vt:lpstr>Fun Facts!</vt:lpstr>
      <vt:lpstr>Show of Hands:</vt:lpstr>
      <vt:lpstr>Questions for Class Discussion</vt:lpstr>
      <vt:lpstr>Questions for Class Discussion</vt:lpstr>
      <vt:lpstr>Questions for Class Discussion</vt:lpstr>
      <vt:lpstr>Questions for Class Discussion</vt:lpstr>
      <vt:lpstr>Questions for Class Discussion</vt:lpstr>
      <vt:lpstr>Questions for Class Discussion</vt:lpstr>
      <vt:lpstr>Questions for Class Discussion</vt:lpstr>
      <vt:lpstr>Questions for Class Discussion</vt:lpstr>
      <vt:lpstr>Questions for Class Discussion</vt:lpstr>
      <vt:lpstr>Questions for Class Discussion</vt:lpstr>
      <vt:lpstr>Questions for Class Discussion</vt:lpstr>
      <vt:lpstr>Questions for Class Discussion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Chris Lindauer</cp:lastModifiedBy>
  <cp:revision>257</cp:revision>
  <dcterms:created xsi:type="dcterms:W3CDTF">2006-06-13T13:40:09Z</dcterms:created>
  <dcterms:modified xsi:type="dcterms:W3CDTF">2021-01-30T03:18:55Z</dcterms:modified>
</cp:coreProperties>
</file>