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3" r:id="rId6"/>
    <p:sldId id="273" r:id="rId7"/>
    <p:sldId id="268" r:id="rId8"/>
    <p:sldId id="272" r:id="rId9"/>
    <p:sldId id="264" r:id="rId10"/>
    <p:sldId id="270" r:id="rId11"/>
    <p:sldId id="269" r:id="rId12"/>
    <p:sldId id="266" r:id="rId13"/>
    <p:sldId id="271" r:id="rId14"/>
    <p:sldId id="274" r:id="rId15"/>
    <p:sldId id="275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44" y="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AA8B6-EA96-431E-B98C-1F6C8D8F3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FE94F9-3EC0-488C-ABDB-86DE2C70A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7F48B-AF50-4891-B377-C0BB3184B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6862C-D0AE-4A69-8E0A-26221839B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8FAE6-FFC9-412C-BB6A-F340F28C6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4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95A11-F322-4059-A4EB-9FDF493F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70A400-8BC2-412E-AC15-D1B1E121A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185A8-974F-4333-9D6C-5A299D33A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8E516-5C60-49E1-9C7B-F8381549E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3A927-5FE8-4C7D-94A4-A05F98F4A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70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9A992E-5A06-4EE6-9CC0-4D9AC4F1C7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02C22-4B27-46EC-B980-1C49D9CF6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6F577-F9FE-42A8-8721-D7A39151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BD302-A57D-4C3C-AF50-6530DCAB3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FAD1-CD36-4933-B541-8C9C0D7B2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54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461B8-D544-4BD2-A59A-0C4D608C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A1A1FB-5B98-47F8-A0C1-5D0105D57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6950D-FEA1-4BCB-92EF-764B24E4B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E1E1B-DB0B-4185-8E02-2FA016761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B9CC9A-A31B-412A-8CBA-D61E6D765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3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70741-46C5-474D-A53A-F17FE2272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F2E67E-4325-48F8-9CDB-FD89D875AA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0E581-D40A-4C84-8AFF-8DD75C216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CDC03F-B5A0-4097-932B-69622DFB2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E9403-D90D-499A-864F-21B2DDD24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68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5551B-23BF-4489-BE69-32C191078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FC2DA-F232-40F0-AF6E-0320C93371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D8BB76-B544-475C-8B70-4CAF77D375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24F020-1D90-407C-95F1-054B1B417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D1276F-97A8-4B41-9EF2-E179C2808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07196-CADA-4FFA-AA03-1E859F22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44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5E5AD-FAFE-4D05-8201-69E7D1171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2E55FC-0DBC-4ECC-A6C7-B90AF5473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CC0DB-F8C5-46B4-8DC6-FC8942889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5717B-A69B-4010-AA97-C71EAA8949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55C676-1B36-4277-ACFD-9D7406742B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BEE367-FB23-42D0-AD23-50AFD572A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BBACBF-DF02-40FD-9ABD-2784425E1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806A00-3F5E-4CC8-BB46-C2B3F4B72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70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E3327-FB9D-4451-9E44-3AB061A74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10CBE3-5C98-4017-933F-DEB3189B6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C464B5-D5D9-4177-B0F9-BC4984D18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C07674-F19C-4DAD-88CC-7DC10A30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7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CB8110-0655-4F4A-A6BE-8ECB7A5FE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A45587-3CA6-49C1-B5A6-E472EE341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D6BAA2-AD4B-4CA3-89B0-6440C0A34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3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051ED-A46C-450A-BFBD-2D458BF0B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892B8-11C5-4B4F-9ED1-2F7CE6B8A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91651-7850-4854-824E-93377B4097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E21C6-F8DE-4F93-871C-CC9CE0543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B7C58-AFC4-4BDA-8348-9F6580AE3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2418D-1D94-476D-B261-E328B46B6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2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D925-7A98-4886-A0C1-150085DDE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926A17-0D4F-4819-AEDB-54309EBD2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0026B-A22D-46CD-A263-B0877E3EC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BB897-06CB-4E19-97C8-CBC8D589D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609F2-4986-4562-AB46-9ED73806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3591CA-1F92-4CCB-BC65-9BFA80036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9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75A0BD-B52E-4048-94DB-940C2FFD8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78DADC-43B0-44BC-A8C0-07BE6F0965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6B6D6-BF16-4557-B118-36694F38C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2C133-F671-43EB-903A-9C23C8171548}" type="datetimeFigureOut">
              <a:rPr lang="en-US" smtClean="0"/>
              <a:t>2/14/2021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378345-6350-498F-99BC-D110892024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425BF-590D-4929-8F26-1B82370457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C11BA-A514-49BC-8B6D-4CE279480F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0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5774076" y="-29028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5805714" y="2698352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6236259" y="3975573"/>
            <a:ext cx="962827" cy="2954997"/>
          </a:xfrm>
          <a:prstGeom prst="rect">
            <a:avLst/>
          </a:prstGeom>
        </p:spPr>
      </p:pic>
      <p:pic>
        <p:nvPicPr>
          <p:cNvPr id="2050" name="Picture 2" descr="Image result for nascar logo transparent">
            <a:extLst>
              <a:ext uri="{FF2B5EF4-FFF2-40B4-BE49-F238E27FC236}">
                <a16:creationId xmlns:a16="http://schemas.microsoft.com/office/drawing/2014/main" id="{E0DE9911-153D-4DF5-BFC4-E63D71F5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0" y="1655370"/>
            <a:ext cx="5471886" cy="132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Image result for daytona 500 logo transparent">
            <a:extLst>
              <a:ext uri="{FF2B5EF4-FFF2-40B4-BE49-F238E27FC236}">
                <a16:creationId xmlns:a16="http://schemas.microsoft.com/office/drawing/2014/main" id="{68FCAFD7-1042-4C56-8424-FB05A577A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81" y="3222880"/>
            <a:ext cx="4319665" cy="23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7629631" y="863030"/>
            <a:ext cx="42710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>
                <a:latin typeface="Arial Black" panose="020B0A04020102020204" pitchFamily="34" charset="0"/>
              </a:rPr>
              <a:t>DAYTONA 500</a:t>
            </a:r>
          </a:p>
          <a:p>
            <a:endParaRPr lang="en-US" sz="4800" b="1" i="1" dirty="0">
              <a:latin typeface="Arial Black" panose="020B0A04020102020204" pitchFamily="34" charset="0"/>
            </a:endParaRPr>
          </a:p>
          <a:p>
            <a:r>
              <a:rPr lang="en-US" sz="4800" b="1" i="1" dirty="0">
                <a:latin typeface="Arial Black" panose="020B0A04020102020204" pitchFamily="34" charset="0"/>
              </a:rPr>
              <a:t>PAINT SCHEMES</a:t>
            </a:r>
          </a:p>
          <a:p>
            <a:r>
              <a:rPr lang="en-US" sz="4800" b="1" i="1" dirty="0">
                <a:latin typeface="Arial Black" panose="020B0A04020102020204" pitchFamily="34" charset="0"/>
              </a:rPr>
              <a:t>(2021 EDITION)</a:t>
            </a:r>
          </a:p>
        </p:txBody>
      </p:sp>
    </p:spTree>
    <p:extLst>
      <p:ext uri="{BB962C8B-B14F-4D97-AF65-F5344CB8AC3E}">
        <p14:creationId xmlns:p14="http://schemas.microsoft.com/office/powerpoint/2010/main" val="2949100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11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Denny Hamlin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FedEx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288324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5263567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12139AD1-230D-424F-A20A-7B86F28419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9" t="16810" r="10668" b="14067"/>
          <a:stretch/>
        </p:blipFill>
        <p:spPr bwMode="auto">
          <a:xfrm>
            <a:off x="236332" y="69382"/>
            <a:ext cx="7081120" cy="274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Image result for denny hamlin 2021 fedex daytona 500">
            <a:extLst>
              <a:ext uri="{FF2B5EF4-FFF2-40B4-BE49-F238E27FC236}">
                <a16:creationId xmlns:a16="http://schemas.microsoft.com/office/drawing/2014/main" id="{A29C25E0-E46D-4BEE-9A08-0D446DD06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967" y="3022738"/>
            <a:ext cx="5153025" cy="342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938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18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Kyle Busch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M&amp;Ms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0007" y="2813142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1056" y="5302381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Image">
            <a:extLst>
              <a:ext uri="{FF2B5EF4-FFF2-40B4-BE49-F238E27FC236}">
                <a16:creationId xmlns:a16="http://schemas.microsoft.com/office/drawing/2014/main" id="{1A6E8E2D-31B0-4430-9496-0253DF1B7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647" y="220958"/>
            <a:ext cx="51816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78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23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912223" y="2813143"/>
            <a:ext cx="291841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Bubba Wallace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DoorDash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288324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453" y="5312248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Image">
            <a:extLst>
              <a:ext uri="{FF2B5EF4-FFF2-40B4-BE49-F238E27FC236}">
                <a16:creationId xmlns:a16="http://schemas.microsoft.com/office/drawing/2014/main" id="{E674F704-AD28-4E0F-8014-215DFFFD5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9" y="1717979"/>
            <a:ext cx="6477000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928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24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William Byron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Axalta</a:t>
            </a:r>
          </a:p>
        </p:txBody>
      </p:sp>
      <p:pic>
        <p:nvPicPr>
          <p:cNvPr id="3074" name="Picture 2" descr="Image">
            <a:extLst>
              <a:ext uri="{FF2B5EF4-FFF2-40B4-BE49-F238E27FC236}">
                <a16:creationId xmlns:a16="http://schemas.microsoft.com/office/drawing/2014/main" id="{FB97FA47-5BA1-4F00-B153-73E08F661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97" y="1490313"/>
            <a:ext cx="6884110" cy="387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288324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5263567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9567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33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Austin </a:t>
            </a:r>
            <a:r>
              <a:rPr kumimoji="0" lang="en-US" sz="4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Cindric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1" dirty="0">
                <a:solidFill>
                  <a:prstClr val="black"/>
                </a:solidFill>
                <a:latin typeface="Arial Black" panose="020B0A04020102020204" pitchFamily="34" charset="0"/>
              </a:rPr>
              <a:t>Verizon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288324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5263567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6FF099-282A-4361-B179-C63A9D8621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674" y="197199"/>
            <a:ext cx="6223181" cy="651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94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37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150175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Ryan </a:t>
            </a:r>
            <a:r>
              <a:rPr kumimoji="0" lang="en-US" sz="4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Preece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Cottonelle</a:t>
            </a: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028" y="288324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6014" y="5308252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90902001-FA79-4A04-9B96-9A649CE014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8" t="25798" r="10668" b="16117"/>
          <a:stretch/>
        </p:blipFill>
        <p:spPr bwMode="auto">
          <a:xfrm>
            <a:off x="93638" y="128427"/>
            <a:ext cx="7577744" cy="2427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Image result for ryan preece cottonelle">
            <a:extLst>
              <a:ext uri="{FF2B5EF4-FFF2-40B4-BE49-F238E27FC236}">
                <a16:creationId xmlns:a16="http://schemas.microsoft.com/office/drawing/2014/main" id="{E67D94B0-C43C-4440-83FB-2A4F5A71C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456" y="3157246"/>
            <a:ext cx="3760134" cy="300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823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48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Alex Bowman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Ally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099" y="2813142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6886" y="5283495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Image">
            <a:extLst>
              <a:ext uri="{FF2B5EF4-FFF2-40B4-BE49-F238E27FC236}">
                <a16:creationId xmlns:a16="http://schemas.microsoft.com/office/drawing/2014/main" id="{09DB367D-1C56-472E-A5DB-307AA0157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50" y="1635420"/>
            <a:ext cx="6477000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97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5774076" y="-29028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5805714" y="2698352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6236259" y="3975573"/>
            <a:ext cx="962827" cy="2954997"/>
          </a:xfrm>
          <a:prstGeom prst="rect">
            <a:avLst/>
          </a:prstGeom>
        </p:spPr>
      </p:pic>
      <p:pic>
        <p:nvPicPr>
          <p:cNvPr id="2050" name="Picture 2" descr="Image result for nascar logo transparent">
            <a:extLst>
              <a:ext uri="{FF2B5EF4-FFF2-40B4-BE49-F238E27FC236}">
                <a16:creationId xmlns:a16="http://schemas.microsoft.com/office/drawing/2014/main" id="{E0DE9911-153D-4DF5-BFC4-E63D71F5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0" y="1655370"/>
            <a:ext cx="5471886" cy="132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Image result for daytona 500 logo transparent">
            <a:extLst>
              <a:ext uri="{FF2B5EF4-FFF2-40B4-BE49-F238E27FC236}">
                <a16:creationId xmlns:a16="http://schemas.microsoft.com/office/drawing/2014/main" id="{68FCAFD7-1042-4C56-8424-FB05A577A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81" y="3222880"/>
            <a:ext cx="4319665" cy="23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7407951" y="1284270"/>
            <a:ext cx="4575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Arial Black" panose="020B0A04020102020204" pitchFamily="34" charset="0"/>
              </a:rPr>
              <a:t>Sponsorship:</a:t>
            </a:r>
          </a:p>
          <a:p>
            <a:endParaRPr lang="en-US" sz="4800" b="1" i="1" dirty="0">
              <a:latin typeface="Arial Black" panose="020B0A04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7407951" y="2628114"/>
            <a:ext cx="427102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Arial Black" panose="020B0A04020102020204" pitchFamily="34" charset="0"/>
              </a:rPr>
              <a:t>Sponsorship is a form of marketing in which companies attach their name, brand, or logo to an event for the purpose of achieving future profits</a:t>
            </a:r>
          </a:p>
        </p:txBody>
      </p:sp>
    </p:spTree>
    <p:extLst>
      <p:ext uri="{BB962C8B-B14F-4D97-AF65-F5344CB8AC3E}">
        <p14:creationId xmlns:p14="http://schemas.microsoft.com/office/powerpoint/2010/main" val="234472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5774076" y="-29028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5805714" y="2698352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6236259" y="3975573"/>
            <a:ext cx="962827" cy="2954997"/>
          </a:xfrm>
          <a:prstGeom prst="rect">
            <a:avLst/>
          </a:prstGeom>
        </p:spPr>
      </p:pic>
      <p:pic>
        <p:nvPicPr>
          <p:cNvPr id="2050" name="Picture 2" descr="Image result for nascar logo transparent">
            <a:extLst>
              <a:ext uri="{FF2B5EF4-FFF2-40B4-BE49-F238E27FC236}">
                <a16:creationId xmlns:a16="http://schemas.microsoft.com/office/drawing/2014/main" id="{E0DE9911-153D-4DF5-BFC4-E63D71F5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0" y="1655370"/>
            <a:ext cx="5471886" cy="132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Image result for daytona 500 logo transparent">
            <a:extLst>
              <a:ext uri="{FF2B5EF4-FFF2-40B4-BE49-F238E27FC236}">
                <a16:creationId xmlns:a16="http://schemas.microsoft.com/office/drawing/2014/main" id="{68FCAFD7-1042-4C56-8424-FB05A577A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81" y="3222880"/>
            <a:ext cx="4319665" cy="23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7487216" y="319790"/>
            <a:ext cx="4575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Arial Black" panose="020B0A04020102020204" pitchFamily="34" charset="0"/>
              </a:rPr>
              <a:t>NASCAR Sponsorship</a:t>
            </a:r>
          </a:p>
          <a:p>
            <a:endParaRPr lang="en-US" sz="4800" b="1" i="1" dirty="0">
              <a:latin typeface="Arial Black" panose="020B0A04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7532914" y="2197226"/>
            <a:ext cx="443276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Arial Black" panose="020B0A04020102020204" pitchFamily="34" charset="0"/>
              </a:rPr>
              <a:t>In NASCAR, the primary sponsor traditionally chooses the car's paint scheme and the team colors. This is why a car’s paint scheme is typically aligned with the primary sponsor's brand. </a:t>
            </a:r>
          </a:p>
        </p:txBody>
      </p:sp>
    </p:spTree>
    <p:extLst>
      <p:ext uri="{BB962C8B-B14F-4D97-AF65-F5344CB8AC3E}">
        <p14:creationId xmlns:p14="http://schemas.microsoft.com/office/powerpoint/2010/main" val="1123492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5774076" y="-29028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5805714" y="2698352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6236259" y="3975573"/>
            <a:ext cx="962827" cy="2954997"/>
          </a:xfrm>
          <a:prstGeom prst="rect">
            <a:avLst/>
          </a:prstGeom>
        </p:spPr>
      </p:pic>
      <p:pic>
        <p:nvPicPr>
          <p:cNvPr id="2050" name="Picture 2" descr="Image result for nascar logo transparent">
            <a:extLst>
              <a:ext uri="{FF2B5EF4-FFF2-40B4-BE49-F238E27FC236}">
                <a16:creationId xmlns:a16="http://schemas.microsoft.com/office/drawing/2014/main" id="{E0DE9911-153D-4DF5-BFC4-E63D71F5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0" y="1655370"/>
            <a:ext cx="5471886" cy="132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Image result for daytona 500 logo transparent">
            <a:extLst>
              <a:ext uri="{FF2B5EF4-FFF2-40B4-BE49-F238E27FC236}">
                <a16:creationId xmlns:a16="http://schemas.microsoft.com/office/drawing/2014/main" id="{68FCAFD7-1042-4C56-8424-FB05A577A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81" y="3222880"/>
            <a:ext cx="4319665" cy="23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7487216" y="319790"/>
            <a:ext cx="4575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Arial Black" panose="020B0A04020102020204" pitchFamily="34" charset="0"/>
              </a:rPr>
              <a:t>DAYTONA 500</a:t>
            </a:r>
          </a:p>
          <a:p>
            <a:endParaRPr lang="en-US" sz="4800" b="1" i="1" dirty="0">
              <a:latin typeface="Arial Black" panose="020B0A04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7532915" y="2197226"/>
            <a:ext cx="438510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Arial Black" panose="020B0A04020102020204" pitchFamily="34" charset="0"/>
              </a:rPr>
              <a:t>Let’s look at the paint schemes at the 2021 Daytona 500.  </a:t>
            </a:r>
          </a:p>
          <a:p>
            <a:endParaRPr lang="en-US" sz="2800" b="1" i="1" dirty="0">
              <a:latin typeface="Arial Black" panose="020B0A04020102020204" pitchFamily="34" charset="0"/>
            </a:endParaRPr>
          </a:p>
          <a:p>
            <a:r>
              <a:rPr lang="en-US" sz="2800" b="1" i="1" dirty="0">
                <a:latin typeface="Arial Black" panose="020B0A04020102020204" pitchFamily="34" charset="0"/>
              </a:rPr>
              <a:t>What is a brand?</a:t>
            </a:r>
          </a:p>
          <a:p>
            <a:endParaRPr lang="en-US" sz="2800" b="1" i="1" dirty="0">
              <a:latin typeface="Arial Black" panose="020B0A04020102020204" pitchFamily="34" charset="0"/>
            </a:endParaRPr>
          </a:p>
          <a:p>
            <a:r>
              <a:rPr lang="en-US" sz="2800" b="1" i="1" dirty="0">
                <a:latin typeface="Arial Black" panose="020B0A04020102020204" pitchFamily="34" charset="0"/>
              </a:rPr>
              <a:t>Who is the sponsor? </a:t>
            </a:r>
          </a:p>
          <a:p>
            <a:endParaRPr lang="en-US" sz="2800" b="1" i="1" dirty="0">
              <a:latin typeface="Arial Black" panose="020B0A04020102020204" pitchFamily="34" charset="0"/>
            </a:endParaRPr>
          </a:p>
          <a:p>
            <a:r>
              <a:rPr lang="en-US" sz="2800" b="1" i="1" dirty="0">
                <a:latin typeface="Arial Black" panose="020B0A04020102020204" pitchFamily="34" charset="0"/>
              </a:rPr>
              <a:t>What do they sell?  </a:t>
            </a:r>
          </a:p>
        </p:txBody>
      </p:sp>
    </p:spTree>
    <p:extLst>
      <p:ext uri="{BB962C8B-B14F-4D97-AF65-F5344CB8AC3E}">
        <p14:creationId xmlns:p14="http://schemas.microsoft.com/office/powerpoint/2010/main" val="1175050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5774076" y="-29028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5805714" y="2698352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6236259" y="3975573"/>
            <a:ext cx="962827" cy="2954997"/>
          </a:xfrm>
          <a:prstGeom prst="rect">
            <a:avLst/>
          </a:prstGeom>
        </p:spPr>
      </p:pic>
      <p:pic>
        <p:nvPicPr>
          <p:cNvPr id="2050" name="Picture 2" descr="Image result for nascar logo transparent">
            <a:extLst>
              <a:ext uri="{FF2B5EF4-FFF2-40B4-BE49-F238E27FC236}">
                <a16:creationId xmlns:a16="http://schemas.microsoft.com/office/drawing/2014/main" id="{E0DE9911-153D-4DF5-BFC4-E63D71F55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0" y="1655370"/>
            <a:ext cx="5471886" cy="132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Image result for daytona 500 logo transparent">
            <a:extLst>
              <a:ext uri="{FF2B5EF4-FFF2-40B4-BE49-F238E27FC236}">
                <a16:creationId xmlns:a16="http://schemas.microsoft.com/office/drawing/2014/main" id="{68FCAFD7-1042-4C56-8424-FB05A577A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81" y="3222880"/>
            <a:ext cx="4319665" cy="234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7487216" y="319790"/>
            <a:ext cx="4575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Arial Black" panose="020B0A04020102020204" pitchFamily="34" charset="0"/>
              </a:rPr>
              <a:t>DAYTONA 500</a:t>
            </a:r>
          </a:p>
          <a:p>
            <a:endParaRPr lang="en-US" sz="4800" b="1" i="1" dirty="0">
              <a:latin typeface="Arial Black" panose="020B0A04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7199086" y="1981783"/>
            <a:ext cx="496033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latin typeface="Arial Black" panose="020B0A04020102020204" pitchFamily="34" charset="0"/>
              </a:rPr>
              <a:t>Why might these companies be interested in sponsoring a NASCAR team? </a:t>
            </a:r>
          </a:p>
          <a:p>
            <a:endParaRPr lang="en-US" sz="2800" b="1" i="1" dirty="0">
              <a:latin typeface="Arial Black" panose="020B0A04020102020204" pitchFamily="34" charset="0"/>
            </a:endParaRPr>
          </a:p>
          <a:p>
            <a:r>
              <a:rPr lang="en-US" sz="2800" b="1" i="1" dirty="0">
                <a:latin typeface="Arial Black" panose="020B0A04020102020204" pitchFamily="34" charset="0"/>
              </a:rPr>
              <a:t>Who might represent the brand’s target audience?</a:t>
            </a:r>
          </a:p>
          <a:p>
            <a:endParaRPr lang="en-US" sz="2800" b="1" i="1" dirty="0">
              <a:latin typeface="Arial Black" panose="020B0A04020102020204" pitchFamily="34" charset="0"/>
            </a:endParaRPr>
          </a:p>
          <a:p>
            <a:r>
              <a:rPr lang="en-US" sz="2800" b="1" i="1" dirty="0">
                <a:latin typeface="Arial Black" panose="020B0A04020102020204" pitchFamily="34" charset="0"/>
              </a:rPr>
              <a:t>Why did they decide on this paint/color scheme?</a:t>
            </a:r>
          </a:p>
        </p:txBody>
      </p:sp>
    </p:spTree>
    <p:extLst>
      <p:ext uri="{BB962C8B-B14F-4D97-AF65-F5344CB8AC3E}">
        <p14:creationId xmlns:p14="http://schemas.microsoft.com/office/powerpoint/2010/main" val="4294517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1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Kurt Busch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Monster Energy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099" y="2822724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5245" y="5264892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Image">
            <a:extLst>
              <a:ext uri="{FF2B5EF4-FFF2-40B4-BE49-F238E27FC236}">
                <a16:creationId xmlns:a16="http://schemas.microsoft.com/office/drawing/2014/main" id="{59920E4E-92F9-4D0F-9FB5-C22919142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64" y="1297283"/>
            <a:ext cx="6477000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607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5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Kyle Larson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Nations Guard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8991" y="2813142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830" y="5312248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Image">
            <a:extLst>
              <a:ext uri="{FF2B5EF4-FFF2-40B4-BE49-F238E27FC236}">
                <a16:creationId xmlns:a16="http://schemas.microsoft.com/office/drawing/2014/main" id="{BD117B5E-2977-4204-B4B5-13AFF29E6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50" y="1635420"/>
            <a:ext cx="6477000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173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6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514218" y="2813142"/>
            <a:ext cx="349228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Ryan Newman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Kohler Generators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2099" y="2813142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1141" y="525367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8A1DE9D-A04A-4D31-97C5-18233107E8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2300" y="427133"/>
            <a:ext cx="6706788" cy="606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529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264C1D-97C9-4CC9-B307-8ED1C73E1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752" r="7483" b="3545"/>
          <a:stretch/>
        </p:blipFill>
        <p:spPr>
          <a:xfrm>
            <a:off x="7089208" y="-43055"/>
            <a:ext cx="1758838" cy="4426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D8757-94BD-41B1-8021-B014E678D8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77" t="2459" r="11151"/>
          <a:stretch/>
        </p:blipFill>
        <p:spPr>
          <a:xfrm>
            <a:off x="7120846" y="2684325"/>
            <a:ext cx="1393372" cy="431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93B7CB-E17F-4C6C-996A-DB95FF76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4" r="13029" b="894"/>
          <a:stretch/>
        </p:blipFill>
        <p:spPr>
          <a:xfrm>
            <a:off x="7551391" y="3961546"/>
            <a:ext cx="962827" cy="295499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E5B142F-8C2A-4F94-ACE7-624D6BA8A21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9DB606B-F4EB-4812-9C7E-86E7D14161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799" t="3031" r="25546" b="2815"/>
          <a:stretch/>
        </p:blipFill>
        <p:spPr>
          <a:xfrm>
            <a:off x="7791373" y="863030"/>
            <a:ext cx="4271027" cy="595387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CA6A194-41CE-4FEC-9215-F15E610E4E83}"/>
              </a:ext>
            </a:extLst>
          </p:cNvPr>
          <p:cNvSpPr txBox="1"/>
          <p:nvPr/>
        </p:nvSpPr>
        <p:spPr>
          <a:xfrm>
            <a:off x="8912223" y="336151"/>
            <a:ext cx="31501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The No 9 Car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BC018B-78CA-4D98-BBF8-6E87A91253BF}"/>
              </a:ext>
            </a:extLst>
          </p:cNvPr>
          <p:cNvSpPr txBox="1"/>
          <p:nvPr/>
        </p:nvSpPr>
        <p:spPr>
          <a:xfrm>
            <a:off x="8824845" y="2813142"/>
            <a:ext cx="3005797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Chase Elliott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NAPA</a:t>
            </a:r>
          </a:p>
        </p:txBody>
      </p:sp>
      <p:pic>
        <p:nvPicPr>
          <p:cNvPr id="3082" name="Picture 10" descr="Image result for black tire transparent">
            <a:extLst>
              <a:ext uri="{FF2B5EF4-FFF2-40B4-BE49-F238E27FC236}">
                <a16:creationId xmlns:a16="http://schemas.microsoft.com/office/drawing/2014/main" id="{2936C6E0-9C0D-43B4-A472-E6597D2CD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2883249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black tire transparent">
            <a:extLst>
              <a:ext uri="{FF2B5EF4-FFF2-40B4-BE49-F238E27FC236}">
                <a16:creationId xmlns:a16="http://schemas.microsoft.com/office/drawing/2014/main" id="{167F2D9B-5C00-4CF7-B235-DC03A66D00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002" y="5263567"/>
            <a:ext cx="576209" cy="57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Image">
            <a:extLst>
              <a:ext uri="{FF2B5EF4-FFF2-40B4-BE49-F238E27FC236}">
                <a16:creationId xmlns:a16="http://schemas.microsoft.com/office/drawing/2014/main" id="{509D2C69-0C08-4F7E-A0DE-472214F00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58" y="190500"/>
            <a:ext cx="64770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888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216</Words>
  <Application>Microsoft Office PowerPoint</Application>
  <PresentationFormat>Widescreen</PresentationFormat>
  <Paragraphs>77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Lindauer</dc:creator>
  <cp:lastModifiedBy>Chris Lindauer</cp:lastModifiedBy>
  <cp:revision>15</cp:revision>
  <dcterms:created xsi:type="dcterms:W3CDTF">2021-02-14T18:10:41Z</dcterms:created>
  <dcterms:modified xsi:type="dcterms:W3CDTF">2021-02-14T21:19:27Z</dcterms:modified>
</cp:coreProperties>
</file>