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6" r:id="rId4"/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0" d="100"/>
          <a:sy n="80" d="100"/>
        </p:scale>
        <p:origin x="6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92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258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0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822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842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779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124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814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850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366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864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818B6-1785-4ADA-AFA7-03FEB1214DCF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778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9BFE1AD3-B2BC-4567-8B4A-DCB8F9080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D70A28E-4FD8-4474-A206-E15B5EBB3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85801"/>
            <a:ext cx="12188952" cy="5217670"/>
          </a:xfrm>
          <a:prstGeom prst="rect">
            <a:avLst/>
          </a:prstGeom>
          <a:gradFill>
            <a:gsLst>
              <a:gs pos="0">
                <a:schemeClr val="accent6"/>
              </a:gs>
              <a:gs pos="25000">
                <a:schemeClr val="accent6"/>
              </a:gs>
              <a:gs pos="94000">
                <a:schemeClr val="accent1"/>
              </a:gs>
              <a:gs pos="100000">
                <a:schemeClr val="accent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DE75AAD-F4A4-4ED2-9A2F-B2412F936C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t="20008" r="8214" b="52759"/>
          <a:stretch/>
        </p:blipFill>
        <p:spPr>
          <a:xfrm flipV="1">
            <a:off x="2" y="0"/>
            <a:ext cx="12191999" cy="2235323"/>
          </a:xfrm>
          <a:custGeom>
            <a:avLst/>
            <a:gdLst>
              <a:gd name="connsiteX0" fmla="*/ 0 w 12191999"/>
              <a:gd name="connsiteY0" fmla="*/ 2235323 h 2235323"/>
              <a:gd name="connsiteX1" fmla="*/ 12191999 w 12191999"/>
              <a:gd name="connsiteY1" fmla="*/ 2235323 h 2235323"/>
              <a:gd name="connsiteX2" fmla="*/ 12191999 w 12191999"/>
              <a:gd name="connsiteY2" fmla="*/ 0 h 2235323"/>
              <a:gd name="connsiteX3" fmla="*/ 0 w 12191999"/>
              <a:gd name="connsiteY3" fmla="*/ 0 h 2235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2235323">
                <a:moveTo>
                  <a:pt x="0" y="2235323"/>
                </a:moveTo>
                <a:lnTo>
                  <a:pt x="12191999" y="2235323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4" name="Shape 37"/>
          <p:cNvSpPr txBox="1">
            <a:spLocks/>
          </p:cNvSpPr>
          <p:nvPr/>
        </p:nvSpPr>
        <p:spPr>
          <a:xfrm>
            <a:off x="2195433" y="2933144"/>
            <a:ext cx="7798085" cy="199197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200" b="1" kern="1200" spc="672">
                <a:solidFill>
                  <a:srgbClr val="FFE81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3200" i="1" kern="1200" spc="0" dirty="0">
                <a:solidFill>
                  <a:srgbClr val="FFFFFF"/>
                </a:solidFill>
                <a:ea typeface="+mj-ea"/>
                <a:cs typeface="+mj-cs"/>
              </a:rPr>
              <a:t>Choose from the following templates to design your own race car.  Be sure to include sponsors and explain why those sponsors would invest in your racing team. </a:t>
            </a:r>
          </a:p>
          <a:p>
            <a:pPr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endParaRPr lang="en-US" sz="3200" i="1" kern="1200" spc="0" dirty="0">
              <a:solidFill>
                <a:srgbClr val="FFFFFF"/>
              </a:solidFill>
              <a:ea typeface="+mj-ea"/>
              <a:cs typeface="+mj-cs"/>
            </a:endParaRPr>
          </a:p>
          <a:p>
            <a:pPr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3200" i="1" kern="1200" spc="0" dirty="0">
                <a:solidFill>
                  <a:srgbClr val="FFFFFF"/>
                </a:solidFill>
                <a:ea typeface="+mj-ea"/>
                <a:cs typeface="+mj-cs"/>
              </a:rPr>
              <a:t>You must also design your driver’s uniform using the template provided.  </a:t>
            </a:r>
            <a:endParaRPr lang="en-US" sz="3200" kern="1200" spc="0" dirty="0">
              <a:solidFill>
                <a:srgbClr val="FFFFFF"/>
              </a:solidFill>
              <a:ea typeface="+mj-ea"/>
              <a:cs typeface="+mj-cs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DA20CE0B-92EC-45FD-8F68-38003D6D8C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t="-1" r="8214" b="80325"/>
          <a:stretch/>
        </p:blipFill>
        <p:spPr>
          <a:xfrm flipV="1">
            <a:off x="0" y="4586080"/>
            <a:ext cx="12191999" cy="1614974"/>
          </a:xfrm>
          <a:custGeom>
            <a:avLst/>
            <a:gdLst>
              <a:gd name="connsiteX0" fmla="*/ 0 w 12191999"/>
              <a:gd name="connsiteY0" fmla="*/ 1614974 h 1614974"/>
              <a:gd name="connsiteX1" fmla="*/ 12191999 w 12191999"/>
              <a:gd name="connsiteY1" fmla="*/ 1614974 h 1614974"/>
              <a:gd name="connsiteX2" fmla="*/ 12191999 w 12191999"/>
              <a:gd name="connsiteY2" fmla="*/ 0 h 1614974"/>
              <a:gd name="connsiteX3" fmla="*/ 0 w 12191999"/>
              <a:gd name="connsiteY3" fmla="*/ 0 h 161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1614974">
                <a:moveTo>
                  <a:pt x="0" y="1614974"/>
                </a:moveTo>
                <a:lnTo>
                  <a:pt x="12191999" y="1614974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92192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9BFE1AD3-B2BC-4567-8B4A-DCB8F9080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D70A28E-4FD8-4474-A206-E15B5EBB3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85801"/>
            <a:ext cx="12188952" cy="5217670"/>
          </a:xfrm>
          <a:prstGeom prst="rect">
            <a:avLst/>
          </a:prstGeom>
          <a:gradFill>
            <a:gsLst>
              <a:gs pos="0">
                <a:schemeClr val="accent6"/>
              </a:gs>
              <a:gs pos="25000">
                <a:schemeClr val="accent6"/>
              </a:gs>
              <a:gs pos="94000">
                <a:schemeClr val="accent1"/>
              </a:gs>
              <a:gs pos="100000">
                <a:schemeClr val="accent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DE75AAD-F4A4-4ED2-9A2F-B2412F936C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t="20008" r="8214" b="52759"/>
          <a:stretch/>
        </p:blipFill>
        <p:spPr>
          <a:xfrm flipV="1">
            <a:off x="2" y="0"/>
            <a:ext cx="12191999" cy="2235323"/>
          </a:xfrm>
          <a:custGeom>
            <a:avLst/>
            <a:gdLst>
              <a:gd name="connsiteX0" fmla="*/ 0 w 12191999"/>
              <a:gd name="connsiteY0" fmla="*/ 2235323 h 2235323"/>
              <a:gd name="connsiteX1" fmla="*/ 12191999 w 12191999"/>
              <a:gd name="connsiteY1" fmla="*/ 2235323 h 2235323"/>
              <a:gd name="connsiteX2" fmla="*/ 12191999 w 12191999"/>
              <a:gd name="connsiteY2" fmla="*/ 0 h 2235323"/>
              <a:gd name="connsiteX3" fmla="*/ 0 w 12191999"/>
              <a:gd name="connsiteY3" fmla="*/ 0 h 2235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2235323">
                <a:moveTo>
                  <a:pt x="0" y="2235323"/>
                </a:moveTo>
                <a:lnTo>
                  <a:pt x="12191999" y="2235323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4" name="Shape 37"/>
          <p:cNvSpPr txBox="1">
            <a:spLocks/>
          </p:cNvSpPr>
          <p:nvPr/>
        </p:nvSpPr>
        <p:spPr>
          <a:xfrm>
            <a:off x="214686" y="3021570"/>
            <a:ext cx="11229817" cy="20956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200" b="1" kern="1200" spc="672">
                <a:solidFill>
                  <a:srgbClr val="FFE81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2000" b="0" i="1" u="sng" spc="0" dirty="0">
                <a:solidFill>
                  <a:srgbClr val="FFFFFF"/>
                </a:solidFill>
              </a:rPr>
              <a:t>Things to consider when organizing your design:</a:t>
            </a:r>
            <a:br>
              <a:rPr lang="en-US" sz="2000" b="0" i="1" u="sng" spc="0" dirty="0">
                <a:solidFill>
                  <a:srgbClr val="FFFFFF"/>
                </a:solidFill>
              </a:rPr>
            </a:br>
            <a:endParaRPr lang="en-US" sz="2000" b="0" i="1" u="sng" spc="0" dirty="0">
              <a:solidFill>
                <a:srgbClr val="FFFFFF"/>
              </a:solidFill>
            </a:endParaRPr>
          </a:p>
          <a:p>
            <a:pPr lvl="0" algn="l"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2000" b="0" i="1" spc="0" dirty="0">
                <a:solidFill>
                  <a:srgbClr val="FFFFFF"/>
                </a:solidFill>
              </a:rPr>
              <a:t>1.	Who is your target market?</a:t>
            </a:r>
          </a:p>
          <a:p>
            <a:pPr lvl="0" algn="l"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2000" b="0" i="1" spc="0" dirty="0">
                <a:solidFill>
                  <a:srgbClr val="FFFFFF"/>
                </a:solidFill>
              </a:rPr>
              <a:t>2.	Will your race car include logos of your sponsors?</a:t>
            </a:r>
          </a:p>
          <a:p>
            <a:pPr lvl="0" algn="l"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2000" b="0" i="1" spc="0" dirty="0">
                <a:solidFill>
                  <a:srgbClr val="FFFFFF"/>
                </a:solidFill>
              </a:rPr>
              <a:t>3.	If your car does include logos, how will you determine the placement of such logos and the size of </a:t>
            </a:r>
            <a:br>
              <a:rPr lang="en-US" sz="2000" b="0" i="1" spc="0" dirty="0">
                <a:solidFill>
                  <a:srgbClr val="FFFFFF"/>
                </a:solidFill>
              </a:rPr>
            </a:br>
            <a:r>
              <a:rPr lang="en-US" sz="2000" b="0" i="1" spc="0" dirty="0">
                <a:solidFill>
                  <a:srgbClr val="FFFFFF"/>
                </a:solidFill>
              </a:rPr>
              <a:t>	each logo? </a:t>
            </a:r>
          </a:p>
          <a:p>
            <a:pPr lvl="0" algn="l"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2000" b="0" i="1" spc="0" dirty="0">
                <a:solidFill>
                  <a:srgbClr val="FFFFFF"/>
                </a:solidFill>
              </a:rPr>
              <a:t>4.	Determine how you will charge a potential sponsor for logo placement on your race car (rate card).</a:t>
            </a:r>
          </a:p>
          <a:p>
            <a:pPr lvl="0" algn="l"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2000" b="0" i="1" spc="0" dirty="0">
                <a:solidFill>
                  <a:srgbClr val="FFFFFF"/>
                </a:solidFill>
              </a:rPr>
              <a:t>5.	How or by what means can a sponsor secure logo space?</a:t>
            </a:r>
          </a:p>
          <a:p>
            <a:pPr lvl="0" algn="l"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2000" b="0" i="1" spc="0" dirty="0">
                <a:solidFill>
                  <a:srgbClr val="FFFFFF"/>
                </a:solidFill>
              </a:rPr>
              <a:t>6.	What color scheme did you choose?  Why?</a:t>
            </a:r>
          </a:p>
          <a:p>
            <a:pPr lvl="0" algn="l"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2000" b="0" i="1" spc="0" dirty="0">
                <a:solidFill>
                  <a:srgbClr val="FFFFFF"/>
                </a:solidFill>
              </a:rPr>
              <a:t>7.	How did you decide on a number for the race car?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DA20CE0B-92EC-45FD-8F68-38003D6D8C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t="-1" r="8214" b="80325"/>
          <a:stretch/>
        </p:blipFill>
        <p:spPr>
          <a:xfrm flipV="1">
            <a:off x="0" y="4586080"/>
            <a:ext cx="12191999" cy="1614974"/>
          </a:xfrm>
          <a:custGeom>
            <a:avLst/>
            <a:gdLst>
              <a:gd name="connsiteX0" fmla="*/ 0 w 12191999"/>
              <a:gd name="connsiteY0" fmla="*/ 1614974 h 1614974"/>
              <a:gd name="connsiteX1" fmla="*/ 12191999 w 12191999"/>
              <a:gd name="connsiteY1" fmla="*/ 1614974 h 1614974"/>
              <a:gd name="connsiteX2" fmla="*/ 12191999 w 12191999"/>
              <a:gd name="connsiteY2" fmla="*/ 0 h 1614974"/>
              <a:gd name="connsiteX3" fmla="*/ 0 w 12191999"/>
              <a:gd name="connsiteY3" fmla="*/ 0 h 161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1614974">
                <a:moveTo>
                  <a:pt x="0" y="1614974"/>
                </a:moveTo>
                <a:lnTo>
                  <a:pt x="12191999" y="1614974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03285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Suit Templates - Plain — Torq Racewear">
            <a:extLst>
              <a:ext uri="{FF2B5EF4-FFF2-40B4-BE49-F238E27FC236}">
                <a16:creationId xmlns:a16="http://schemas.microsoft.com/office/drawing/2014/main" id="{D9600131-183D-4674-9E07-4FCC813D49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3" t="13574" r="22962" b="15939"/>
          <a:stretch/>
        </p:blipFill>
        <p:spPr bwMode="auto">
          <a:xfrm>
            <a:off x="931679" y="0"/>
            <a:ext cx="10328641" cy="681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6134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Nascar Drawing | Free download on ClipArtMag">
            <a:extLst>
              <a:ext uri="{FF2B5EF4-FFF2-40B4-BE49-F238E27FC236}">
                <a16:creationId xmlns:a16="http://schemas.microsoft.com/office/drawing/2014/main" id="{B1C87876-5E18-4624-9ED6-7F851C809F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" t="20115" r="-404" b="20192"/>
          <a:stretch/>
        </p:blipFill>
        <p:spPr bwMode="auto">
          <a:xfrm>
            <a:off x="-11057" y="791115"/>
            <a:ext cx="12209827" cy="563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6354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287" y="411128"/>
            <a:ext cx="8242665" cy="5989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156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164</Words>
  <Application>Microsoft Office PowerPoint</Application>
  <PresentationFormat>Widescreen</PresentationFormat>
  <Paragraphs>11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Lindauer</dc:creator>
  <cp:lastModifiedBy>Chris Lindauer</cp:lastModifiedBy>
  <cp:revision>6</cp:revision>
  <dcterms:created xsi:type="dcterms:W3CDTF">2020-04-09T16:49:03Z</dcterms:created>
  <dcterms:modified xsi:type="dcterms:W3CDTF">2020-04-15T21:20:57Z</dcterms:modified>
</cp:coreProperties>
</file>