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4572000" cy="64008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Glacial Indifference" pitchFamily="2" charset="0"/>
      <p:regular r:id="rId7"/>
    </p:embeddedFont>
    <p:embeddedFont>
      <p:font typeface="Glacial Indifference Bold" pitchFamily="2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129" d="100"/>
          <a:sy n="129" d="100"/>
        </p:scale>
        <p:origin x="354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70000"/>
          </a:blip>
          <a:srcRect l="187" t="4372" r="187" b="4372"/>
          <a:stretch>
            <a:fillRect/>
          </a:stretch>
        </p:blipFill>
        <p:spPr>
          <a:xfrm>
            <a:off x="-287228" y="-330743"/>
            <a:ext cx="5146457" cy="7062287"/>
          </a:xfrm>
          <a:prstGeom prst="rect">
            <a:avLst/>
          </a:prstGeom>
        </p:spPr>
      </p:pic>
      <p:sp>
        <p:nvSpPr>
          <p:cNvPr id="3" name="AutoShape 3"/>
          <p:cNvSpPr/>
          <p:nvPr/>
        </p:nvSpPr>
        <p:spPr>
          <a:xfrm>
            <a:off x="569991" y="-191350"/>
            <a:ext cx="3432018" cy="7065474"/>
          </a:xfrm>
          <a:prstGeom prst="rect">
            <a:avLst/>
          </a:prstGeom>
          <a:solidFill>
            <a:srgbClr val="B30917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46" b="52847"/>
          <a:stretch>
            <a:fillRect/>
          </a:stretch>
        </p:blipFill>
        <p:spPr>
          <a:xfrm rot="5400000">
            <a:off x="-2814449" y="3039491"/>
            <a:ext cx="6768880" cy="27646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46" b="52847"/>
          <a:stretch>
            <a:fillRect/>
          </a:stretch>
        </p:blipFill>
        <p:spPr>
          <a:xfrm rot="5400000">
            <a:off x="617569" y="3090472"/>
            <a:ext cx="6768880" cy="27646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833438" y="1591426"/>
            <a:ext cx="2905125" cy="3761007"/>
            <a:chOff x="0" y="0"/>
            <a:chExt cx="3873500" cy="5014676"/>
          </a:xfrm>
        </p:grpSpPr>
        <p:sp>
          <p:nvSpPr>
            <p:cNvPr id="7" name="TextBox 7"/>
            <p:cNvSpPr txBox="1"/>
            <p:nvPr/>
          </p:nvSpPr>
          <p:spPr>
            <a:xfrm>
              <a:off x="0" y="1018125"/>
              <a:ext cx="3873500" cy="14056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85"/>
                </a:lnSpc>
              </a:pPr>
              <a:r>
                <a:rPr lang="en-US" sz="3577">
                  <a:solidFill>
                    <a:srgbClr val="FFFFFF"/>
                  </a:solidFill>
                  <a:latin typeface="Norwester Bold"/>
                </a:rPr>
                <a:t>CRAM THE STANDS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241300" y="2688410"/>
              <a:ext cx="3390900" cy="4425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91"/>
                </a:lnSpc>
              </a:pPr>
              <a:r>
                <a:rPr lang="en-US" sz="993" spc="19">
                  <a:solidFill>
                    <a:srgbClr val="000000"/>
                  </a:solidFill>
                  <a:latin typeface="Glacial Indifference Bold"/>
                </a:rPr>
                <a:t>Annual Rivalry Game Benefiting Local Boys &amp; Girls Club 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41300" y="-28575"/>
              <a:ext cx="3390900" cy="7534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3"/>
                </a:lnSpc>
              </a:pPr>
              <a:r>
                <a:rPr lang="en-US" sz="1095" spc="262">
                  <a:solidFill>
                    <a:srgbClr val="FFFFFF"/>
                  </a:solidFill>
                  <a:latin typeface="Glacial Indifference Bold"/>
                </a:rPr>
                <a:t>NORTH HIGH LIONS</a:t>
              </a:r>
            </a:p>
            <a:p>
              <a:pPr algn="ctr">
                <a:lnSpc>
                  <a:spcPts val="1533"/>
                </a:lnSpc>
              </a:pPr>
              <a:r>
                <a:rPr lang="en-US" sz="1095" spc="262">
                  <a:solidFill>
                    <a:srgbClr val="FFFFFF"/>
                  </a:solidFill>
                  <a:latin typeface="Glacial Indifference Bold"/>
                </a:rPr>
                <a:t>VS.</a:t>
              </a:r>
            </a:p>
            <a:p>
              <a:pPr algn="ctr">
                <a:lnSpc>
                  <a:spcPts val="1533"/>
                </a:lnSpc>
              </a:pPr>
              <a:r>
                <a:rPr lang="en-US" sz="1095" spc="262">
                  <a:solidFill>
                    <a:srgbClr val="FFFFFF"/>
                  </a:solidFill>
                  <a:latin typeface="Glacial Indifference Bold"/>
                </a:rPr>
                <a:t>SOUTH HIGH LAKERS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241300" y="3405164"/>
              <a:ext cx="3390900" cy="48202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90"/>
                </a:lnSpc>
              </a:pPr>
              <a:r>
                <a:rPr lang="en-US" sz="1192" spc="-11">
                  <a:solidFill>
                    <a:srgbClr val="FFFFFF"/>
                  </a:solidFill>
                  <a:latin typeface="Glacial Indifference Bold"/>
                </a:rPr>
                <a:t>OCTOBER 27, 20XX | 5:00PM</a:t>
              </a:r>
            </a:p>
            <a:p>
              <a:pPr algn="ctr">
                <a:lnSpc>
                  <a:spcPts val="1490"/>
                </a:lnSpc>
              </a:pPr>
              <a:r>
                <a:rPr lang="en-US" sz="1192" spc="-11">
                  <a:solidFill>
                    <a:srgbClr val="FFFFFF"/>
                  </a:solidFill>
                  <a:latin typeface="Glacial Indifference Bold"/>
                </a:rPr>
                <a:t>NORTH HIGH GYMNASIUM 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4151828"/>
              <a:ext cx="3873500" cy="8628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95"/>
                </a:lnSpc>
              </a:pPr>
              <a:r>
                <a:rPr lang="en-US" sz="994" spc="19">
                  <a:solidFill>
                    <a:srgbClr val="000000"/>
                  </a:solidFill>
                  <a:latin typeface="Glacial Indifference"/>
                </a:rPr>
                <a:t>Ticket price: $10 for adults, $5 for kids</a:t>
              </a:r>
            </a:p>
            <a:p>
              <a:pPr algn="ctr">
                <a:lnSpc>
                  <a:spcPts val="1295"/>
                </a:lnSpc>
              </a:pPr>
              <a:r>
                <a:rPr lang="en-US" sz="925" spc="18">
                  <a:solidFill>
                    <a:srgbClr val="000000"/>
                  </a:solidFill>
                  <a:latin typeface="Glacial Indifference"/>
                </a:rPr>
                <a:t>New food items being introduced: See if you have what it takes to finish the "Lion Burger" and more!</a:t>
              </a:r>
            </a:p>
            <a:p>
              <a:pPr algn="ctr">
                <a:lnSpc>
                  <a:spcPts val="1392"/>
                </a:lnSpc>
              </a:pPr>
              <a:r>
                <a:rPr lang="en-US" sz="925" spc="18">
                  <a:solidFill>
                    <a:srgbClr val="000000"/>
                  </a:solidFill>
                  <a:latin typeface="Glacial Indifference"/>
                </a:rPr>
                <a:t>Visit</a:t>
              </a:r>
              <a:r>
                <a:rPr lang="en-US" sz="994" spc="19">
                  <a:solidFill>
                    <a:srgbClr val="000000"/>
                  </a:solidFill>
                  <a:latin typeface="Glacial Indifference"/>
                </a:rPr>
                <a:t> Lions SportsBiz Club website for more details!</a:t>
              </a:r>
            </a:p>
          </p:txBody>
        </p: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671138" y="105580"/>
            <a:ext cx="1229724" cy="1229724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809290" y="5552301"/>
            <a:ext cx="953419" cy="7825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Glacial Indifference</vt:lpstr>
      <vt:lpstr>Norwester Bold</vt:lpstr>
      <vt:lpstr>Calibri</vt:lpstr>
      <vt:lpstr>Arial</vt:lpstr>
      <vt:lpstr>Glacial Indifference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Basketball Cause Event Cram Stands</dc:title>
  <cp:lastModifiedBy>Chris Lindauer</cp:lastModifiedBy>
  <cp:revision>2</cp:revision>
  <dcterms:created xsi:type="dcterms:W3CDTF">2006-08-16T00:00:00Z</dcterms:created>
  <dcterms:modified xsi:type="dcterms:W3CDTF">2021-06-08T20:31:37Z</dcterms:modified>
  <dc:identifier>DAEg1P0PvSk</dc:identifier>
</cp:coreProperties>
</file>