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6459200" cy="219456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 Classic" pitchFamily="2" charset="77"/>
      <p:regular r:id="rId7"/>
    </p:embeddedFont>
    <p:embeddedFont>
      <p:font typeface="Open Sans Extra Bold" panose="020B0906030804020204" pitchFamily="34" charset="0"/>
      <p:regular r:id="rId8"/>
      <p:bold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58" autoAdjust="0"/>
  </p:normalViewPr>
  <p:slideViewPr>
    <p:cSldViewPr>
      <p:cViewPr varScale="1">
        <p:scale>
          <a:sx n="37" d="100"/>
          <a:sy n="37" d="100"/>
        </p:scale>
        <p:origin x="3512" y="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29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26209" y="415162"/>
            <a:ext cx="15606783" cy="4008018"/>
            <a:chOff x="0" y="0"/>
            <a:chExt cx="3299582" cy="84737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299582" cy="847374"/>
            </a:xfrm>
            <a:custGeom>
              <a:avLst/>
              <a:gdLst/>
              <a:ahLst/>
              <a:cxnLst/>
              <a:rect l="l" t="t" r="r" b="b"/>
              <a:pathLst>
                <a:path w="3299582" h="847374">
                  <a:moveTo>
                    <a:pt x="0" y="0"/>
                  </a:moveTo>
                  <a:lnTo>
                    <a:pt x="3299582" y="0"/>
                  </a:lnTo>
                  <a:lnTo>
                    <a:pt x="3299582" y="847374"/>
                  </a:lnTo>
                  <a:lnTo>
                    <a:pt x="0" y="847374"/>
                  </a:lnTo>
                  <a:close/>
                </a:path>
              </a:pathLst>
            </a:custGeom>
            <a:solidFill>
              <a:srgbClr val="053A80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426209" y="6055241"/>
            <a:ext cx="15606783" cy="1909194"/>
            <a:chOff x="0" y="0"/>
            <a:chExt cx="3299582" cy="40364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299582" cy="403641"/>
            </a:xfrm>
            <a:custGeom>
              <a:avLst/>
              <a:gdLst/>
              <a:ahLst/>
              <a:cxnLst/>
              <a:rect l="l" t="t" r="r" b="b"/>
              <a:pathLst>
                <a:path w="3299582" h="403641">
                  <a:moveTo>
                    <a:pt x="0" y="0"/>
                  </a:moveTo>
                  <a:lnTo>
                    <a:pt x="3299582" y="0"/>
                  </a:lnTo>
                  <a:lnTo>
                    <a:pt x="3299582" y="403641"/>
                  </a:lnTo>
                  <a:lnTo>
                    <a:pt x="0" y="403641"/>
                  </a:lnTo>
                  <a:close/>
                </a:path>
              </a:pathLst>
            </a:custGeom>
            <a:solidFill>
              <a:srgbClr val="053A80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426209" y="9502703"/>
            <a:ext cx="15606783" cy="1909194"/>
            <a:chOff x="0" y="0"/>
            <a:chExt cx="3299582" cy="40364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299582" cy="403641"/>
            </a:xfrm>
            <a:custGeom>
              <a:avLst/>
              <a:gdLst/>
              <a:ahLst/>
              <a:cxnLst/>
              <a:rect l="l" t="t" r="r" b="b"/>
              <a:pathLst>
                <a:path w="3299582" h="403641">
                  <a:moveTo>
                    <a:pt x="0" y="0"/>
                  </a:moveTo>
                  <a:lnTo>
                    <a:pt x="3299582" y="0"/>
                  </a:lnTo>
                  <a:lnTo>
                    <a:pt x="3299582" y="403641"/>
                  </a:lnTo>
                  <a:lnTo>
                    <a:pt x="0" y="403641"/>
                  </a:lnTo>
                  <a:close/>
                </a:path>
              </a:pathLst>
            </a:custGeom>
            <a:solidFill>
              <a:srgbClr val="053A80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426209" y="13094535"/>
            <a:ext cx="15606783" cy="1909194"/>
            <a:chOff x="0" y="0"/>
            <a:chExt cx="3299582" cy="40364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299582" cy="403641"/>
            </a:xfrm>
            <a:custGeom>
              <a:avLst/>
              <a:gdLst/>
              <a:ahLst/>
              <a:cxnLst/>
              <a:rect l="l" t="t" r="r" b="b"/>
              <a:pathLst>
                <a:path w="3299582" h="403641">
                  <a:moveTo>
                    <a:pt x="0" y="0"/>
                  </a:moveTo>
                  <a:lnTo>
                    <a:pt x="3299582" y="0"/>
                  </a:lnTo>
                  <a:lnTo>
                    <a:pt x="3299582" y="403641"/>
                  </a:lnTo>
                  <a:lnTo>
                    <a:pt x="0" y="403641"/>
                  </a:lnTo>
                  <a:close/>
                </a:path>
              </a:pathLst>
            </a:custGeom>
            <a:solidFill>
              <a:srgbClr val="053A80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426209" y="16555754"/>
            <a:ext cx="15606783" cy="1909194"/>
            <a:chOff x="0" y="0"/>
            <a:chExt cx="3299582" cy="403641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299582" cy="403641"/>
            </a:xfrm>
            <a:custGeom>
              <a:avLst/>
              <a:gdLst/>
              <a:ahLst/>
              <a:cxnLst/>
              <a:rect l="l" t="t" r="r" b="b"/>
              <a:pathLst>
                <a:path w="3299582" h="403641">
                  <a:moveTo>
                    <a:pt x="0" y="0"/>
                  </a:moveTo>
                  <a:lnTo>
                    <a:pt x="3299582" y="0"/>
                  </a:lnTo>
                  <a:lnTo>
                    <a:pt x="3299582" y="403641"/>
                  </a:lnTo>
                  <a:lnTo>
                    <a:pt x="0" y="403641"/>
                  </a:lnTo>
                  <a:close/>
                </a:path>
              </a:pathLst>
            </a:custGeom>
            <a:solidFill>
              <a:srgbClr val="053A80"/>
            </a:solidFill>
          </p:spPr>
        </p:sp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776933" y="573356"/>
            <a:ext cx="3705527" cy="36916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645920" y="2084096"/>
            <a:ext cx="1361474" cy="1361474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3239664" y="18826259"/>
            <a:ext cx="2633740" cy="2946842"/>
          </a:xfrm>
          <a:prstGeom prst="rect">
            <a:avLst/>
          </a:prstGeom>
        </p:spPr>
      </p:pic>
      <p:sp>
        <p:nvSpPr>
          <p:cNvPr id="15" name="TextBox 15"/>
          <p:cNvSpPr txBox="1"/>
          <p:nvPr/>
        </p:nvSpPr>
        <p:spPr>
          <a:xfrm>
            <a:off x="4950049" y="1817396"/>
            <a:ext cx="9606484" cy="2430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9880"/>
              </a:lnSpc>
            </a:pPr>
            <a:r>
              <a:rPr lang="en-US" sz="14200" dirty="0">
                <a:solidFill>
                  <a:srgbClr val="38B6FF"/>
                </a:solidFill>
                <a:latin typeface="Open Sans Extra Bold"/>
              </a:rPr>
              <a:t>Benefits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950049" y="251012"/>
            <a:ext cx="10732218" cy="18330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918"/>
              </a:lnSpc>
            </a:pPr>
            <a:r>
              <a:rPr lang="en-US" sz="10656" dirty="0">
                <a:solidFill>
                  <a:srgbClr val="FFFFFF"/>
                </a:solidFill>
                <a:latin typeface="Open Sans Extra Bold"/>
              </a:rPr>
              <a:t>Season Ticket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26209" y="4858232"/>
            <a:ext cx="15606783" cy="781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50" lvl="1" indent="-485775">
              <a:lnSpc>
                <a:spcPts val="6300"/>
              </a:lnSpc>
              <a:buFont typeface="Arial"/>
              <a:buChar char="•"/>
            </a:pPr>
            <a:r>
              <a:rPr lang="en-US" sz="4500">
                <a:solidFill>
                  <a:srgbClr val="FFFFFF"/>
                </a:solidFill>
                <a:latin typeface="Montserrat Classic"/>
              </a:rPr>
              <a:t>Same seat location for each game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26209" y="6228787"/>
            <a:ext cx="15606783" cy="781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50" lvl="1" indent="-485775">
              <a:lnSpc>
                <a:spcPts val="6300"/>
              </a:lnSpc>
              <a:buFont typeface="Arial"/>
              <a:buChar char="•"/>
            </a:pPr>
            <a:r>
              <a:rPr lang="en-US" sz="4500">
                <a:solidFill>
                  <a:srgbClr val="FFFFFF"/>
                </a:solidFill>
                <a:latin typeface="Montserrat Classic"/>
              </a:rPr>
              <a:t>More benefits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26209" y="8104914"/>
            <a:ext cx="15606783" cy="781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50" lvl="1" indent="-485775">
              <a:lnSpc>
                <a:spcPts val="6300"/>
              </a:lnSpc>
              <a:buFont typeface="Arial"/>
              <a:buChar char="•"/>
            </a:pPr>
            <a:r>
              <a:rPr lang="en-US" sz="4500">
                <a:solidFill>
                  <a:srgbClr val="FFFFFF"/>
                </a:solidFill>
                <a:latin typeface="Montserrat Classic"/>
              </a:rPr>
              <a:t>Same seat location for each game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26209" y="9676249"/>
            <a:ext cx="15606783" cy="781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50" lvl="1" indent="-485775">
              <a:lnSpc>
                <a:spcPts val="6300"/>
              </a:lnSpc>
              <a:buFont typeface="Arial"/>
              <a:buChar char="•"/>
            </a:pPr>
            <a:r>
              <a:rPr lang="en-US" sz="4500">
                <a:solidFill>
                  <a:srgbClr val="FFFFFF"/>
                </a:solidFill>
                <a:latin typeface="Montserrat Classic"/>
              </a:rPr>
              <a:t>Same seat location for each game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426209" y="11566133"/>
            <a:ext cx="15606783" cy="781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50" lvl="1" indent="-485775">
              <a:lnSpc>
                <a:spcPts val="6300"/>
              </a:lnSpc>
              <a:buFont typeface="Arial"/>
              <a:buChar char="•"/>
            </a:pPr>
            <a:r>
              <a:rPr lang="en-US" sz="4500">
                <a:solidFill>
                  <a:srgbClr val="FFFFFF"/>
                </a:solidFill>
                <a:latin typeface="Montserrat Classic"/>
              </a:rPr>
              <a:t>Same seat location for each game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426209" y="12999285"/>
            <a:ext cx="15606783" cy="781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50" lvl="1" indent="-485775">
              <a:lnSpc>
                <a:spcPts val="6300"/>
              </a:lnSpc>
              <a:buFont typeface="Arial"/>
              <a:buChar char="•"/>
            </a:pPr>
            <a:r>
              <a:rPr lang="en-US" sz="4500">
                <a:solidFill>
                  <a:srgbClr val="FFFFFF"/>
                </a:solidFill>
                <a:latin typeface="Montserrat Classic"/>
              </a:rPr>
              <a:t>Same seat location for each game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26209" y="14908479"/>
            <a:ext cx="15606783" cy="781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50" lvl="1" indent="-485775">
              <a:lnSpc>
                <a:spcPts val="6300"/>
              </a:lnSpc>
              <a:buFont typeface="Arial"/>
              <a:buChar char="•"/>
            </a:pPr>
            <a:r>
              <a:rPr lang="en-US" sz="4500">
                <a:solidFill>
                  <a:srgbClr val="FFFFFF"/>
                </a:solidFill>
                <a:latin typeface="Montserrat Classic"/>
              </a:rPr>
              <a:t>Same seat location for each game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26209" y="16460504"/>
            <a:ext cx="15606783" cy="781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71550" lvl="1" indent="-485775">
              <a:lnSpc>
                <a:spcPts val="6300"/>
              </a:lnSpc>
              <a:buFont typeface="Arial"/>
              <a:buChar char="•"/>
            </a:pPr>
            <a:r>
              <a:rPr lang="en-US" sz="4500">
                <a:solidFill>
                  <a:srgbClr val="FFFFFF"/>
                </a:solidFill>
                <a:latin typeface="Montserrat Classic"/>
              </a:rPr>
              <a:t>Same seat location for each game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426209" y="18799175"/>
            <a:ext cx="11496586" cy="30245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20"/>
              </a:lnSpc>
            </a:pPr>
            <a:r>
              <a:rPr lang="en-US" sz="4300">
                <a:solidFill>
                  <a:srgbClr val="FFFFFF"/>
                </a:solidFill>
                <a:latin typeface="Montserrat Classic"/>
              </a:rPr>
              <a:t>CALL NOW TO RESERVE YOUR SEASON TICKETS @</a:t>
            </a:r>
          </a:p>
          <a:p>
            <a:pPr>
              <a:lnSpc>
                <a:spcPts val="6020"/>
              </a:lnSpc>
            </a:pPr>
            <a:r>
              <a:rPr lang="en-US" sz="4300">
                <a:solidFill>
                  <a:srgbClr val="FFFFFF"/>
                </a:solidFill>
                <a:latin typeface="Montserrat Classic"/>
              </a:rPr>
              <a:t>PROGRAM WEBSITE / SOCIAL MEDIA FEEDS LISTED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Montserrat Classic</vt:lpstr>
      <vt:lpstr>Calibri</vt:lpstr>
      <vt:lpstr>Open Sans Extra Bold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 Ticket Benefits</dc:title>
  <cp:lastModifiedBy>Chris Lindauer</cp:lastModifiedBy>
  <cp:revision>2</cp:revision>
  <dcterms:created xsi:type="dcterms:W3CDTF">2006-08-16T00:00:00Z</dcterms:created>
  <dcterms:modified xsi:type="dcterms:W3CDTF">2021-06-22T03:44:07Z</dcterms:modified>
  <dc:identifier>DAEiE3A97eA</dc:identifier>
</cp:coreProperties>
</file>