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0"/>
  </p:sldIdLst>
  <p:sldSz cx="16459200" cy="219456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Kollektif" charset="1" panose="020B0604020101010102"/>
      <p:regular r:id="rId10"/>
    </p:embeddedFont>
    <p:embeddedFont>
      <p:font typeface="Kollektif Bold" charset="1" panose="020B0604020101010102"/>
      <p:regular r:id="rId11"/>
    </p:embeddedFont>
    <p:embeddedFont>
      <p:font typeface="Kollektif Italics" charset="1" panose="020B0604020101010102"/>
      <p:regular r:id="rId12"/>
    </p:embeddedFont>
    <p:embeddedFont>
      <p:font typeface="Kollektif Bold Italics" charset="1" panose="020B0604020101010102"/>
      <p:regular r:id="rId13"/>
    </p:embeddedFont>
    <p:embeddedFont>
      <p:font typeface="Roboto" charset="1" panose="02000000000000000000"/>
      <p:regular r:id="rId14"/>
    </p:embeddedFont>
    <p:embeddedFont>
      <p:font typeface="Roboto Bold" charset="1" panose="02000000000000000000"/>
      <p:regular r:id="rId15"/>
    </p:embeddedFont>
    <p:embeddedFont>
      <p:font typeface="Roboto Italics" charset="1" panose="02000000000000000000"/>
      <p:regular r:id="rId16"/>
    </p:embeddedFont>
    <p:embeddedFont>
      <p:font typeface="Roboto Bold Italics" charset="1" panose="02000000000000000000"/>
      <p:regular r:id="rId17"/>
    </p:embeddedFont>
    <p:embeddedFont>
      <p:font typeface="Gatwick Bold" charset="1" panose="00000800000000000000"/>
      <p:regular r:id="rId18"/>
    </p:embeddedFont>
    <p:embeddedFont>
      <p:font typeface="Gatwick Bold Bold" charset="1" panose="000009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slides/slide1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C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908493" y="1020122"/>
            <a:ext cx="14712046" cy="0"/>
          </a:xfrm>
          <a:prstGeom prst="line">
            <a:avLst/>
          </a:prstGeom>
          <a:ln cap="rnd" w="952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rot="0">
            <a:off x="908493" y="5563724"/>
            <a:ext cx="14712046" cy="0"/>
          </a:xfrm>
          <a:prstGeom prst="line">
            <a:avLst/>
          </a:prstGeom>
          <a:ln cap="rnd" w="952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rot="0">
            <a:off x="873577" y="20873475"/>
            <a:ext cx="14712046" cy="0"/>
          </a:xfrm>
          <a:prstGeom prst="line">
            <a:avLst/>
          </a:prstGeom>
          <a:ln cap="rnd" w="952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rot="-5400000">
            <a:off x="-9041996" y="10970611"/>
            <a:ext cx="19900979" cy="0"/>
          </a:xfrm>
          <a:prstGeom prst="line">
            <a:avLst/>
          </a:prstGeom>
          <a:ln cap="rnd" w="952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776068" y="6915507"/>
            <a:ext cx="5989206" cy="12897208"/>
            <a:chOff x="0" y="0"/>
            <a:chExt cx="2948813" cy="6350000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948813" cy="6350000"/>
            </a:xfrm>
            <a:custGeom>
              <a:avLst/>
              <a:gdLst/>
              <a:ahLst/>
              <a:cxnLst/>
              <a:rect r="r" b="b" t="t" l="l"/>
              <a:pathLst>
                <a:path h="6350000" w="2948813">
                  <a:moveTo>
                    <a:pt x="2948813" y="1474470"/>
                  </a:moveTo>
                  <a:lnTo>
                    <a:pt x="2948813" y="4875530"/>
                  </a:lnTo>
                  <a:cubicBezTo>
                    <a:pt x="2948813" y="5689854"/>
                    <a:pt x="2288667" y="6350000"/>
                    <a:pt x="1474343" y="6350000"/>
                  </a:cubicBezTo>
                  <a:lnTo>
                    <a:pt x="1474343" y="6350000"/>
                  </a:lnTo>
                  <a:cubicBezTo>
                    <a:pt x="660146" y="6350000"/>
                    <a:pt x="0" y="5689854"/>
                    <a:pt x="0" y="4875530"/>
                  </a:cubicBezTo>
                  <a:lnTo>
                    <a:pt x="0" y="1474470"/>
                  </a:lnTo>
                  <a:cubicBezTo>
                    <a:pt x="0" y="660146"/>
                    <a:pt x="660146" y="0"/>
                    <a:pt x="1474470" y="0"/>
                  </a:cubicBezTo>
                  <a:lnTo>
                    <a:pt x="1474470" y="0"/>
                  </a:lnTo>
                  <a:cubicBezTo>
                    <a:pt x="2288667" y="0"/>
                    <a:pt x="2948813" y="660146"/>
                    <a:pt x="2948813" y="1474470"/>
                  </a:cubicBezTo>
                  <a:close/>
                </a:path>
              </a:pathLst>
            </a:custGeom>
            <a:blipFill>
              <a:blip r:embed="rId2"/>
              <a:stretch>
                <a:fillRect l="-21780" r="-21780" t="0" b="0"/>
              </a:stretch>
            </a:blipFill>
          </p:spPr>
        </p:sp>
      </p:grpSp>
      <p:sp>
        <p:nvSpPr>
          <p:cNvPr name="AutoShape 8" id="8"/>
          <p:cNvSpPr/>
          <p:nvPr/>
        </p:nvSpPr>
        <p:spPr>
          <a:xfrm rot="-5400000">
            <a:off x="5622425" y="10970611"/>
            <a:ext cx="19900979" cy="0"/>
          </a:xfrm>
          <a:prstGeom prst="line">
            <a:avLst/>
          </a:prstGeom>
          <a:ln cap="rnd" w="9525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pic>
        <p:nvPicPr>
          <p:cNvPr name="Picture 9" id="9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516053" y="-45397"/>
            <a:ext cx="9427094" cy="5609121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8547061" y="9281852"/>
            <a:ext cx="6047517" cy="33298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Benefit 1</a:t>
            </a:r>
          </a:p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Benefit 2</a:t>
            </a:r>
          </a:p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Benefit 3</a:t>
            </a:r>
          </a:p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Benefit 4</a:t>
            </a:r>
          </a:p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Benefit 5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701470" y="6810732"/>
            <a:ext cx="5738698" cy="18995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61"/>
              </a:lnSpc>
            </a:pPr>
            <a:r>
              <a:rPr lang="en-US" sz="3544">
                <a:solidFill>
                  <a:srgbClr val="000000"/>
                </a:solidFill>
                <a:latin typeface="Gatwick Bold Bold"/>
              </a:rPr>
              <a:t>North High Tigers Season Ticket Benefits: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410487" y="15321883"/>
            <a:ext cx="6624627" cy="26734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More</a:t>
            </a:r>
          </a:p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More</a:t>
            </a:r>
          </a:p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More</a:t>
            </a:r>
          </a:p>
          <a:p>
            <a:pPr marL="807695" indent="-403847" lvl="1">
              <a:lnSpc>
                <a:spcPts val="5237"/>
              </a:lnSpc>
              <a:buFont typeface="Arial"/>
              <a:buChar char="•"/>
            </a:pPr>
            <a:r>
              <a:rPr lang="en-US" sz="3741">
                <a:solidFill>
                  <a:srgbClr val="000000"/>
                </a:solidFill>
                <a:latin typeface="Kollektif"/>
              </a:rPr>
              <a:t>Even more!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701470" y="14118847"/>
            <a:ext cx="4336988" cy="643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61"/>
              </a:lnSpc>
            </a:pPr>
            <a:r>
              <a:rPr lang="en-US" sz="3544">
                <a:solidFill>
                  <a:srgbClr val="000000"/>
                </a:solidFill>
                <a:latin typeface="Gatwick Bold Bold"/>
              </a:rPr>
              <a:t>Also Includes: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80836" y="2616289"/>
            <a:ext cx="13167360" cy="25838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499"/>
              </a:lnSpc>
            </a:pPr>
            <a:r>
              <a:rPr lang="en-US" sz="7499">
                <a:solidFill>
                  <a:srgbClr val="000000"/>
                </a:solidFill>
                <a:latin typeface="Roboto Italics"/>
              </a:rPr>
              <a:t>SEASON </a:t>
            </a:r>
          </a:p>
          <a:p>
            <a:pPr algn="ctr">
              <a:lnSpc>
                <a:spcPts val="10219"/>
              </a:lnSpc>
            </a:pPr>
            <a:r>
              <a:rPr lang="en-US" sz="7299">
                <a:solidFill>
                  <a:srgbClr val="000000"/>
                </a:solidFill>
                <a:latin typeface="Roboto Italics"/>
              </a:rPr>
              <a:t>TICKET BENEFITS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56118" y="20863950"/>
            <a:ext cx="14515950" cy="643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961"/>
              </a:lnSpc>
            </a:pPr>
            <a:r>
              <a:rPr lang="en-US" sz="3544">
                <a:solidFill>
                  <a:srgbClr val="000000"/>
                </a:solidFill>
                <a:latin typeface="Gatwick Bold Bold"/>
              </a:rPr>
              <a:t>Contact Information Here / Website / Social Feeds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DAEiExvA7qQ</dc:identifier>
  <dcterms:modified xsi:type="dcterms:W3CDTF">2011-08-01T06:04:30Z</dcterms:modified>
  <cp:revision>1</cp:revision>
  <dc:title>Season Ticket Benefits Template 2</dc:title>
</cp:coreProperties>
</file>