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20"/>
  </p:sldIdLst>
  <p:sldSz cx="5029200" cy="38354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Montserrat Extra-Bold" charset="1" panose="00000900000000000000"/>
      <p:regular r:id="rId10"/>
    </p:embeddedFont>
    <p:embeddedFont>
      <p:font typeface="Montserrat Extra-Bold Bold" charset="1" panose="00000A00000000000000"/>
      <p:regular r:id="rId11"/>
    </p:embeddedFont>
    <p:embeddedFont>
      <p:font typeface="Montserrat Extra-Bold Italics" charset="1" panose="00000900000000000000"/>
      <p:regular r:id="rId12"/>
    </p:embeddedFont>
    <p:embeddedFont>
      <p:font typeface="Montserrat Extra-Bold Bold Italics" charset="1" panose="00000A00000000000000"/>
      <p:regular r:id="rId13"/>
    </p:embeddedFont>
    <p:embeddedFont>
      <p:font typeface="Agrandir Black" charset="1" panose="00000A00000000000000"/>
      <p:regular r:id="rId14"/>
    </p:embeddedFont>
    <p:embeddedFont>
      <p:font typeface="Agrandir Black Italics" charset="1" panose="00000A00000000000000"/>
      <p:regular r:id="rId15"/>
    </p:embeddedFont>
    <p:embeddedFont>
      <p:font typeface="Antonio Bold" charset="1" panose="02000803000000000000"/>
      <p:regular r:id="rId16"/>
    </p:embeddedFont>
    <p:embeddedFont>
      <p:font typeface="Antonio Bold Bold" charset="1" panose="02000803000000000000"/>
      <p:regular r:id="rId17"/>
    </p:embeddedFont>
    <p:embeddedFont>
      <p:font typeface="Antonio Bold Italics" charset="1" panose="02000803000000000000"/>
      <p:regular r:id="rId18"/>
    </p:embeddedFont>
    <p:embeddedFont>
      <p:font typeface="Antonio Bold Bold Italics" charset="1" panose="02000803000000000000"/>
      <p:regular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slides/slide1.xml" Type="http://schemas.openxmlformats.org/officeDocument/2006/relationships/slide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1531365" y="-450679"/>
            <a:ext cx="4461895" cy="4461895"/>
            <a:chOff x="0" y="0"/>
            <a:chExt cx="12700000" cy="12700000"/>
          </a:xfrm>
        </p:grpSpPr>
        <p:sp>
          <p:nvSpPr>
            <p:cNvPr name="Freeform 3" id="3"/>
            <p:cNvSpPr/>
            <p:nvPr/>
          </p:nvSpPr>
          <p:spPr>
            <a:xfrm>
              <a:off x="3878580" y="-25400"/>
              <a:ext cx="8831580" cy="12733019"/>
            </a:xfrm>
            <a:custGeom>
              <a:avLst/>
              <a:gdLst/>
              <a:ahLst/>
              <a:cxnLst/>
              <a:rect r="r" b="b" t="t" l="l"/>
              <a:pathLst>
                <a:path h="12733019" w="8831580">
                  <a:moveTo>
                    <a:pt x="8831580" y="2540"/>
                  </a:moveTo>
                  <a:cubicBezTo>
                    <a:pt x="8831580" y="2540"/>
                    <a:pt x="3810" y="5080"/>
                    <a:pt x="0" y="0"/>
                  </a:cubicBezTo>
                  <a:lnTo>
                    <a:pt x="568959" y="1257300"/>
                  </a:lnTo>
                  <a:lnTo>
                    <a:pt x="1337309" y="2103120"/>
                  </a:lnTo>
                  <a:lnTo>
                    <a:pt x="1522729" y="5595620"/>
                  </a:lnTo>
                  <a:lnTo>
                    <a:pt x="2012950" y="6838950"/>
                  </a:lnTo>
                  <a:lnTo>
                    <a:pt x="2171700" y="7791450"/>
                  </a:lnTo>
                  <a:lnTo>
                    <a:pt x="2701290" y="8426450"/>
                  </a:lnTo>
                  <a:lnTo>
                    <a:pt x="2926080" y="10383520"/>
                  </a:lnTo>
                  <a:lnTo>
                    <a:pt x="3138170" y="10873739"/>
                  </a:lnTo>
                  <a:lnTo>
                    <a:pt x="3721100" y="11534139"/>
                  </a:lnTo>
                  <a:lnTo>
                    <a:pt x="3972560" y="11878309"/>
                  </a:lnTo>
                  <a:lnTo>
                    <a:pt x="4038600" y="12090399"/>
                  </a:lnTo>
                  <a:lnTo>
                    <a:pt x="4263390" y="12461239"/>
                  </a:lnTo>
                  <a:lnTo>
                    <a:pt x="4309110" y="12564109"/>
                  </a:lnTo>
                  <a:lnTo>
                    <a:pt x="4325620" y="12622529"/>
                  </a:lnTo>
                  <a:lnTo>
                    <a:pt x="4345940" y="12733019"/>
                  </a:lnTo>
                  <a:lnTo>
                    <a:pt x="8830309" y="12733019"/>
                  </a:lnTo>
                </a:path>
              </a:pathLst>
            </a:custGeom>
            <a:blipFill>
              <a:blip r:embed="rId2"/>
              <a:stretch>
                <a:fillRect l="-50310" r="-3702" t="-200" b="-2475"/>
              </a:stretch>
            </a:blipFill>
          </p:spPr>
        </p:sp>
        <p:sp>
          <p:nvSpPr>
            <p:cNvPr name="Freeform 4" id="4"/>
            <p:cNvSpPr/>
            <p:nvPr/>
          </p:nvSpPr>
          <p:spPr>
            <a:xfrm>
              <a:off x="-2540" y="-25400"/>
              <a:ext cx="8227060" cy="12717780"/>
            </a:xfrm>
            <a:custGeom>
              <a:avLst/>
              <a:gdLst/>
              <a:ahLst/>
              <a:cxnLst/>
              <a:rect r="r" b="b" t="t" l="l"/>
              <a:pathLst>
                <a:path h="12717780" w="8227060">
                  <a:moveTo>
                    <a:pt x="3881120" y="0"/>
                  </a:moveTo>
                  <a:lnTo>
                    <a:pt x="4450080" y="1256030"/>
                  </a:lnTo>
                  <a:lnTo>
                    <a:pt x="5218430" y="2100580"/>
                  </a:lnTo>
                  <a:lnTo>
                    <a:pt x="5403850" y="5589270"/>
                  </a:lnTo>
                  <a:lnTo>
                    <a:pt x="5894070" y="6831330"/>
                  </a:lnTo>
                  <a:lnTo>
                    <a:pt x="6052820" y="7782561"/>
                  </a:lnTo>
                  <a:lnTo>
                    <a:pt x="6582410" y="8417561"/>
                  </a:lnTo>
                  <a:lnTo>
                    <a:pt x="6807200" y="10372091"/>
                  </a:lnTo>
                  <a:lnTo>
                    <a:pt x="7019290" y="10861041"/>
                  </a:lnTo>
                  <a:lnTo>
                    <a:pt x="7602220" y="11521441"/>
                  </a:lnTo>
                  <a:lnTo>
                    <a:pt x="7853680" y="11864341"/>
                  </a:lnTo>
                  <a:lnTo>
                    <a:pt x="7919720" y="12076431"/>
                  </a:lnTo>
                  <a:lnTo>
                    <a:pt x="8144510" y="12446001"/>
                  </a:lnTo>
                  <a:lnTo>
                    <a:pt x="8190230" y="12548870"/>
                  </a:lnTo>
                  <a:lnTo>
                    <a:pt x="8206740" y="12607290"/>
                  </a:lnTo>
                  <a:lnTo>
                    <a:pt x="8227060" y="12717780"/>
                  </a:lnTo>
                  <a:lnTo>
                    <a:pt x="0" y="12717780"/>
                  </a:lnTo>
                  <a:lnTo>
                    <a:pt x="0" y="2540"/>
                  </a:lnTo>
                  <a:cubicBezTo>
                    <a:pt x="0" y="2540"/>
                    <a:pt x="3886200" y="5080"/>
                    <a:pt x="388112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" id="5"/>
            <p:cNvSpPr/>
            <p:nvPr/>
          </p:nvSpPr>
          <p:spPr>
            <a:xfrm>
              <a:off x="4357370" y="1120140"/>
              <a:ext cx="3891280" cy="11572240"/>
            </a:xfrm>
            <a:custGeom>
              <a:avLst/>
              <a:gdLst/>
              <a:ahLst/>
              <a:cxnLst/>
              <a:rect r="r" b="b" t="t" l="l"/>
              <a:pathLst>
                <a:path h="11572240" w="3891280">
                  <a:moveTo>
                    <a:pt x="0" y="0"/>
                  </a:moveTo>
                  <a:lnTo>
                    <a:pt x="3891280" y="0"/>
                  </a:lnTo>
                  <a:lnTo>
                    <a:pt x="3891280" y="11572240"/>
                  </a:lnTo>
                  <a:lnTo>
                    <a:pt x="0" y="115722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34310" r="35049" t="8762" b="2"/>
              </a:stretch>
            </a:blipFill>
          </p:spPr>
        </p:sp>
      </p:grpSp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true" flipV="false" rot="0">
            <a:off x="-105470" y="2140562"/>
            <a:ext cx="1588060" cy="1570736"/>
          </a:xfrm>
          <a:prstGeom prst="rect">
            <a:avLst/>
          </a:prstGeom>
        </p:spPr>
      </p:pic>
      <p:sp>
        <p:nvSpPr>
          <p:cNvPr name="TextBox 7" id="7"/>
          <p:cNvSpPr txBox="true"/>
          <p:nvPr/>
        </p:nvSpPr>
        <p:spPr>
          <a:xfrm rot="0">
            <a:off x="817437" y="492357"/>
            <a:ext cx="1048374" cy="2210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325"/>
              </a:lnSpc>
            </a:pPr>
          </a:p>
        </p:txBody>
      </p:sp>
      <p:grpSp>
        <p:nvGrpSpPr>
          <p:cNvPr name="Group 8" id="8"/>
          <p:cNvGrpSpPr/>
          <p:nvPr/>
        </p:nvGrpSpPr>
        <p:grpSpPr>
          <a:xfrm rot="0">
            <a:off x="1706589" y="2340929"/>
            <a:ext cx="1315560" cy="392210"/>
            <a:chOff x="0" y="0"/>
            <a:chExt cx="1754080" cy="522946"/>
          </a:xfrm>
        </p:grpSpPr>
        <p:grpSp>
          <p:nvGrpSpPr>
            <p:cNvPr name="Group 9" id="9"/>
            <p:cNvGrpSpPr/>
            <p:nvPr/>
          </p:nvGrpSpPr>
          <p:grpSpPr>
            <a:xfrm rot="0">
              <a:off x="0" y="0"/>
              <a:ext cx="1754080" cy="522946"/>
              <a:chOff x="0" y="0"/>
              <a:chExt cx="963024" cy="287108"/>
            </a:xfrm>
          </p:grpSpPr>
          <p:sp>
            <p:nvSpPr>
              <p:cNvPr name="Freeform 10" id="10"/>
              <p:cNvSpPr/>
              <p:nvPr/>
            </p:nvSpPr>
            <p:spPr>
              <a:xfrm>
                <a:off x="0" y="0"/>
                <a:ext cx="963024" cy="287108"/>
              </a:xfrm>
              <a:custGeom>
                <a:avLst/>
                <a:gdLst/>
                <a:ahLst/>
                <a:cxnLst/>
                <a:rect r="r" b="b" t="t" l="l"/>
                <a:pathLst>
                  <a:path h="287108" w="963024">
                    <a:moveTo>
                      <a:pt x="0" y="0"/>
                    </a:moveTo>
                    <a:lnTo>
                      <a:pt x="963024" y="0"/>
                    </a:lnTo>
                    <a:lnTo>
                      <a:pt x="963024" y="287108"/>
                    </a:lnTo>
                    <a:lnTo>
                      <a:pt x="0" y="28710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sp>
          <p:nvSpPr>
            <p:cNvPr name="TextBox 11" id="11"/>
            <p:cNvSpPr txBox="true"/>
            <p:nvPr/>
          </p:nvSpPr>
          <p:spPr>
            <a:xfrm rot="0">
              <a:off x="104950" y="119454"/>
              <a:ext cx="1609898" cy="33856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853"/>
                </a:lnSpc>
              </a:pPr>
              <a:r>
                <a:rPr lang="en-US" sz="1853">
                  <a:solidFill>
                    <a:srgbClr val="000000"/>
                  </a:solidFill>
                  <a:latin typeface="Antonio Bold Bold Italics"/>
                </a:rPr>
                <a:t>09. 02. 20XX </a:t>
              </a: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3307199" y="2340929"/>
            <a:ext cx="851838" cy="849021"/>
            <a:chOff x="0" y="0"/>
            <a:chExt cx="1135783" cy="1132028"/>
          </a:xfrm>
        </p:grpSpPr>
        <p:grpSp>
          <p:nvGrpSpPr>
            <p:cNvPr name="Group 13" id="13"/>
            <p:cNvGrpSpPr/>
            <p:nvPr/>
          </p:nvGrpSpPr>
          <p:grpSpPr>
            <a:xfrm rot="0">
              <a:off x="0" y="0"/>
              <a:ext cx="1135783" cy="1132028"/>
              <a:chOff x="0" y="0"/>
              <a:chExt cx="6350000" cy="6350000"/>
            </a:xfrm>
          </p:grpSpPr>
          <p:sp>
            <p:nvSpPr>
              <p:cNvPr name="Freeform 14" id="14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r="r" b="b" t="t" l="l"/>
                <a:pathLst>
                  <a:path h="6350000" w="6321665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FA53B"/>
              </a:solidFill>
            </p:spPr>
          </p:sp>
        </p:grpSp>
        <p:sp>
          <p:nvSpPr>
            <p:cNvPr name="TextBox 15" id="15"/>
            <p:cNvSpPr txBox="true"/>
            <p:nvPr/>
          </p:nvSpPr>
          <p:spPr>
            <a:xfrm rot="0">
              <a:off x="55494" y="69108"/>
              <a:ext cx="1024795" cy="102719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869"/>
                </a:lnSpc>
                <a:spcBef>
                  <a:spcPct val="0"/>
                </a:spcBef>
              </a:pPr>
              <a:r>
                <a:rPr lang="en-US" sz="620" spc="31">
                  <a:solidFill>
                    <a:srgbClr val="000000"/>
                  </a:solidFill>
                  <a:latin typeface="Montserrat Extra-Bold"/>
                </a:rPr>
                <a:t>HOMECOMING GAME, ENJOY A BIG BURGER!</a:t>
              </a:r>
            </a:p>
          </p:txBody>
        </p:sp>
        <p:pic>
          <p:nvPicPr>
            <p:cNvPr name="Picture 16" id="16"/>
            <p:cNvPicPr>
              <a:picLocks noChangeAspect="true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0" t="0" r="0" b="0"/>
            <a:stretch>
              <a:fillRect/>
            </a:stretch>
          </p:blipFill>
          <p:spPr>
            <a:xfrm flipH="false" flipV="false" rot="0">
              <a:off x="348436" y="358475"/>
              <a:ext cx="438911" cy="438911"/>
            </a:xfrm>
            <a:prstGeom prst="rect">
              <a:avLst/>
            </a:prstGeom>
          </p:spPr>
        </p:pic>
      </p:grpSp>
      <p:pic>
        <p:nvPicPr>
          <p:cNvPr name="Picture 17" id="17"/>
          <p:cNvPicPr>
            <a:picLocks noChangeAspect="true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159036" y="-138087"/>
            <a:ext cx="1389629" cy="1320148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0" t="0" r="0" b="0"/>
          <a:stretch>
            <a:fillRect/>
          </a:stretch>
        </p:blipFill>
        <p:spPr>
          <a:xfrm flipH="false" flipV="false" rot="5400000">
            <a:off x="-2514353" y="-587087"/>
            <a:ext cx="5170898" cy="284399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12"/>
          <a:srcRect l="0" t="0" r="0" b="0"/>
          <a:stretch>
            <a:fillRect/>
          </a:stretch>
        </p:blipFill>
        <p:spPr>
          <a:xfrm flipH="false" flipV="false" rot="0">
            <a:off x="429760" y="71354"/>
            <a:ext cx="592497" cy="723293"/>
          </a:xfrm>
          <a:prstGeom prst="rect">
            <a:avLst/>
          </a:prstGeom>
        </p:spPr>
      </p:pic>
      <p:sp>
        <p:nvSpPr>
          <p:cNvPr name="TextBox 20" id="20"/>
          <p:cNvSpPr txBox="true"/>
          <p:nvPr/>
        </p:nvSpPr>
        <p:spPr>
          <a:xfrm rot="0">
            <a:off x="688560" y="3266832"/>
            <a:ext cx="3118213" cy="486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48"/>
              </a:lnSpc>
            </a:pPr>
            <a:r>
              <a:rPr lang="en-US" sz="790" spc="31">
                <a:solidFill>
                  <a:srgbClr val="FFFFFF"/>
                </a:solidFill>
                <a:latin typeface="Montserrat Extra-Bold"/>
              </a:rPr>
              <a:t>FOR MORE INFORMATION AND TO SEE MORE NEW MENU ITEMS, VISIT THE PRIDE WEBSITE AT WWW.COM. TO BUY TICKETS, VISIT THE LION SPORTS BUSINESS CLUB IN ROOM 122.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725468" y="2814647"/>
            <a:ext cx="1277801" cy="1045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80"/>
              </a:lnSpc>
              <a:spcBef>
                <a:spcPct val="0"/>
              </a:spcBef>
            </a:pPr>
            <a:r>
              <a:rPr lang="en-US" sz="700" spc="185">
                <a:solidFill>
                  <a:srgbClr val="FFFFFF"/>
                </a:solidFill>
                <a:latin typeface="Antonio Bold Bold Italics"/>
              </a:rPr>
              <a:t>DOORS OPEN AT 5:30 PM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750022" y="2140562"/>
            <a:ext cx="1228692" cy="1348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72"/>
              </a:lnSpc>
            </a:pPr>
            <a:r>
              <a:rPr lang="en-US" sz="893" spc="205">
                <a:solidFill>
                  <a:srgbClr val="FFA53B"/>
                </a:solidFill>
                <a:latin typeface="Montserrat Extra-Bold"/>
              </a:rPr>
              <a:t>HOMECOMING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429760" y="956980"/>
            <a:ext cx="3869217" cy="8355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270"/>
              </a:lnSpc>
            </a:pPr>
            <a:r>
              <a:rPr lang="en-US" sz="6270" spc="-188">
                <a:solidFill>
                  <a:srgbClr val="FFA53B"/>
                </a:solidFill>
                <a:latin typeface="Antonio Bold Bold Italics"/>
              </a:rPr>
              <a:t>LION BURGER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138734" y="252025"/>
            <a:ext cx="1883414" cy="352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948"/>
              </a:lnSpc>
              <a:spcBef>
                <a:spcPct val="0"/>
              </a:spcBef>
            </a:pPr>
            <a:r>
              <a:rPr lang="en-US" sz="790" spc="31">
                <a:solidFill>
                  <a:srgbClr val="FFFFFF"/>
                </a:solidFill>
                <a:latin typeface="Montserrat Extra-Bold"/>
              </a:rPr>
              <a:t>COMING SOON FROM THE NORTH HIGH SCHOOL "PRIDE SPORTS BUSINESS CLUB"...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DAEg1Ve9LC4</dc:identifier>
  <dcterms:modified xsi:type="dcterms:W3CDTF">2011-08-01T06:04:30Z</dcterms:modified>
  <cp:revision>1</cp:revision>
  <dc:title>Football Promo - New Menu Item</dc:title>
</cp:coreProperties>
</file>