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2"/>
  </p:sldIdLst>
  <p:sldSz cx="4572000" cy="6400800"/>
  <p:notesSz cx="6858000" cy="9144000"/>
  <p:embeddedFontLst>
    <p:embeddedFont>
      <p:font typeface="Knewave" charset="1" panose="02000806000000020004"/>
      <p:regular r:id="rId6"/>
    </p:embeddedFont>
    <p:embeddedFont>
      <p:font typeface="Arimo" charset="1" panose="020B0604020202020204"/>
      <p:regular r:id="rId7"/>
    </p:embeddedFont>
    <p:embeddedFont>
      <p:font typeface="Arimo Bold" charset="1" panose="020B0704020202020204"/>
      <p:regular r:id="rId8"/>
    </p:embeddedFont>
    <p:embeddedFont>
      <p:font typeface="Arimo Italics" charset="1" panose="020B0604020202090204"/>
      <p:regular r:id="rId9"/>
    </p:embeddedFont>
    <p:embeddedFont>
      <p:font typeface="Arimo Bold Italics" charset="1" panose="020B0704020202090204"/>
      <p:regular r:id="rId10"/>
    </p:embeddedFont>
    <p:embeddedFont>
      <p:font typeface="Coustard" charset="1" panose="020B0803050302020204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6531" t="7090" r="8380" b="856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7200" y="1242750"/>
            <a:ext cx="2477534" cy="25189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68"/>
              </a:lnSpc>
            </a:pPr>
            <a:r>
              <a:rPr lang="en-US" sz="6439" spc="334">
                <a:solidFill>
                  <a:srgbClr val="F5F5F5"/>
                </a:solidFill>
                <a:latin typeface="Knewave"/>
              </a:rPr>
              <a:t>IT'S</a:t>
            </a:r>
          </a:p>
          <a:p>
            <a:pPr>
              <a:lnSpc>
                <a:spcPts val="6568"/>
              </a:lnSpc>
            </a:pPr>
            <a:r>
              <a:rPr lang="en-US" sz="6439" spc="334">
                <a:solidFill>
                  <a:srgbClr val="F5F5F5"/>
                </a:solidFill>
                <a:latin typeface="Knewave"/>
              </a:rPr>
              <a:t>GAME</a:t>
            </a:r>
          </a:p>
          <a:p>
            <a:pPr>
              <a:lnSpc>
                <a:spcPts val="6568"/>
              </a:lnSpc>
            </a:pPr>
            <a:r>
              <a:rPr lang="en-US" sz="6439" spc="334">
                <a:solidFill>
                  <a:srgbClr val="F5F5F5"/>
                </a:solidFill>
                <a:latin typeface="Knewave"/>
              </a:rPr>
              <a:t>TIME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192333">
            <a:off x="3094873" y="1330204"/>
            <a:ext cx="2229737" cy="2229737"/>
          </a:xfrm>
          <a:prstGeom prst="rect">
            <a:avLst/>
          </a:prstGeom>
        </p:spPr>
      </p:pic>
      <p:sp>
        <p:nvSpPr>
          <p:cNvPr name="AutoShape 4" id="4"/>
          <p:cNvSpPr/>
          <p:nvPr/>
        </p:nvSpPr>
        <p:spPr>
          <a:xfrm rot="0">
            <a:off x="457200" y="391348"/>
            <a:ext cx="3657600" cy="49718"/>
          </a:xfrm>
          <a:prstGeom prst="rect">
            <a:avLst/>
          </a:prstGeom>
          <a:solidFill>
            <a:srgbClr val="F2A159"/>
          </a:solidFill>
        </p:spPr>
      </p:sp>
      <p:sp>
        <p:nvSpPr>
          <p:cNvPr name="AutoShape 5" id="5"/>
          <p:cNvSpPr/>
          <p:nvPr/>
        </p:nvSpPr>
        <p:spPr>
          <a:xfrm rot="0">
            <a:off x="457200" y="6073130"/>
            <a:ext cx="3657600" cy="49718"/>
          </a:xfrm>
          <a:prstGeom prst="rect">
            <a:avLst/>
          </a:prstGeom>
          <a:solidFill>
            <a:srgbClr val="F2A159"/>
          </a:solidFill>
        </p:spPr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169" y="166098"/>
            <a:ext cx="549692" cy="500219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864533" y="207090"/>
            <a:ext cx="668073" cy="500219"/>
          </a:xfrm>
          <a:prstGeom prst="rect">
            <a:avLst/>
          </a:prstGeom>
        </p:spPr>
      </p:pic>
      <p:sp>
        <p:nvSpPr>
          <p:cNvPr name="TextBox 8" id="8"/>
          <p:cNvSpPr txBox="true"/>
          <p:nvPr/>
        </p:nvSpPr>
        <p:spPr>
          <a:xfrm rot="0">
            <a:off x="804049" y="468197"/>
            <a:ext cx="2963902" cy="198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spc="162">
                <a:solidFill>
                  <a:srgbClr val="F6F6F6"/>
                </a:solidFill>
                <a:latin typeface="Coustard Bold"/>
              </a:rPr>
              <a:t>PANTHERS VS. RAVENS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24860" y="5533390"/>
            <a:ext cx="3322279" cy="4102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20"/>
              </a:lnSpc>
            </a:pPr>
            <a:r>
              <a:rPr lang="en-US" sz="1000" spc="280">
                <a:solidFill>
                  <a:srgbClr val="FFFFFF"/>
                </a:solidFill>
                <a:latin typeface="Coustard Bold"/>
              </a:rPr>
              <a:t>ABC PIZZA COMPANY</a:t>
            </a:r>
          </a:p>
          <a:p>
            <a:pPr algn="ctr">
              <a:lnSpc>
                <a:spcPts val="1720"/>
              </a:lnSpc>
            </a:pPr>
            <a:r>
              <a:rPr lang="en-US" sz="1000" spc="280">
                <a:solidFill>
                  <a:srgbClr val="FFFFFF"/>
                </a:solidFill>
                <a:latin typeface="Coustard Bold"/>
              </a:rPr>
              <a:t>4</a:t>
            </a:r>
            <a:r>
              <a:rPr lang="en-US" sz="1000" spc="280">
                <a:solidFill>
                  <a:srgbClr val="FFFFFF"/>
                </a:solidFill>
                <a:latin typeface="Coustard Bold"/>
              </a:rPr>
              <a:t>:00PM | NOVEMBER 15 20XX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15315" y="3943208"/>
            <a:ext cx="3741370" cy="13746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8"/>
              </a:lnSpc>
            </a:pPr>
            <a:r>
              <a:rPr lang="en-US" sz="1006" spc="130">
                <a:solidFill>
                  <a:srgbClr val="F5F5F5"/>
                </a:solidFill>
                <a:latin typeface="Coustard Bold"/>
              </a:rPr>
              <a:t>Join us pre-game for a pizza party for the biggest game of the year as your Panthers take on the cross-town rival Ravens.  Prizes and giveaways will be on hand, and proceeds from the party will support your Panther Pride Sports Business Club.  Pizza party guests will also receive a ticket to access "The Den" VIP area at halftime for free snacks and beverages.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DAEg0sbX6xs</dc:identifier>
  <dcterms:modified xsi:type="dcterms:W3CDTF">2011-08-01T06:04:30Z</dcterms:modified>
  <cp:revision>1</cp:revision>
  <dc:title>Pre-Game Pizza Party</dc:title>
</cp:coreProperties>
</file>