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7"/>
  </p:sldIdLst>
  <p:sldSz cx="4572000" cy="6400800"/>
  <p:notesSz cx="6858000" cy="9144000"/>
  <p:embeddedFontLst>
    <p:embeddedFont>
      <p:font typeface="Norwester" charset="1" panose="00000506000000000000"/>
      <p:regular r:id="rId6"/>
    </p:embeddedFont>
    <p:embeddedFont>
      <p:font typeface="Glacial Indifference" charset="1" panose="00000000000000000000"/>
      <p:regular r:id="rId7"/>
    </p:embeddedFont>
    <p:embeddedFont>
      <p:font typeface="Glacial Indifference Bold" charset="1" panose="00000800000000000000"/>
      <p:regular r:id="rId8"/>
    </p:embeddedFont>
    <p:embeddedFont>
      <p:font typeface="Glacial Indifference Italics" charset="1" panose="00000000000000000000"/>
      <p:regular r:id="rId9"/>
    </p:embeddedFont>
    <p:embeddedFont>
      <p:font typeface="Glacial Indifference Bold Italics" charset="1" panose="00000800000000000000"/>
      <p:regular r:id="rId10"/>
    </p:embeddedFont>
    <p:embeddedFont>
      <p:font typeface="Arimo" charset="1" panose="020B0604020202020204"/>
      <p:regular r:id="rId11"/>
    </p:embeddedFont>
    <p:embeddedFont>
      <p:font typeface="Arimo Bold" charset="1" panose="020B0704020202020204"/>
      <p:regular r:id="rId12"/>
    </p:embeddedFont>
    <p:embeddedFont>
      <p:font typeface="Arimo Italics" charset="1" panose="020B0604020202090204"/>
      <p:regular r:id="rId13"/>
    </p:embeddedFont>
    <p:embeddedFont>
      <p:font typeface="Arimo Bold Italics" charset="1" panose="020B0704020202090204"/>
      <p:regular r:id="rId14"/>
    </p:embeddedFont>
    <p:embeddedFont>
      <p:font typeface="Monument" charset="1" panose="00000300000000000000"/>
      <p:regular r:id="rId15"/>
    </p:embeddedFont>
    <p:embeddedFont>
      <p:font typeface="Monument Bold" charset="1" panose="0000030000000000000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289" r="0" b="4940"/>
          <a:stretch>
            <a:fillRect/>
          </a:stretch>
        </p:blipFill>
        <p:spPr>
          <a:xfrm flipH="false" flipV="false" rot="0">
            <a:off x="110466" y="105844"/>
            <a:ext cx="4351068" cy="6189111"/>
          </a:xfrm>
          <a:prstGeom prst="rect">
            <a:avLst/>
          </a:prstGeom>
        </p:spPr>
      </p:pic>
      <p:sp>
        <p:nvSpPr>
          <p:cNvPr name="AutoShape 3" id="3"/>
          <p:cNvSpPr/>
          <p:nvPr/>
        </p:nvSpPr>
        <p:spPr>
          <a:xfrm rot="0">
            <a:off x="1756262" y="-193330"/>
            <a:ext cx="3024464" cy="6787460"/>
          </a:xfrm>
          <a:prstGeom prst="rect">
            <a:avLst/>
          </a:prstGeom>
          <a:solidFill>
            <a:srgbClr val="931D11">
              <a:alpha val="82745"/>
            </a:srgbClr>
          </a:solidFill>
        </p:spPr>
      </p:sp>
      <p:grpSp>
        <p:nvGrpSpPr>
          <p:cNvPr name="Group 4" id="4"/>
          <p:cNvGrpSpPr/>
          <p:nvPr/>
        </p:nvGrpSpPr>
        <p:grpSpPr>
          <a:xfrm rot="0">
            <a:off x="1996104" y="260810"/>
            <a:ext cx="2314575" cy="4347401"/>
            <a:chOff x="0" y="0"/>
            <a:chExt cx="3086100" cy="5796535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1494599"/>
              <a:ext cx="3086100" cy="117309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33"/>
                </a:lnSpc>
              </a:pPr>
              <a:r>
                <a:rPr lang="en-US" sz="3200">
                  <a:solidFill>
                    <a:srgbClr val="FFFFFF"/>
                  </a:solidFill>
                  <a:latin typeface="Norwester"/>
                </a:rPr>
                <a:t>PIZZA PARTY AT THE GAME!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229829" y="2901824"/>
              <a:ext cx="2597805" cy="28947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764"/>
                </a:lnSpc>
              </a:pPr>
              <a:r>
                <a:rPr lang="en-US" sz="1200" spc="72">
                  <a:solidFill>
                    <a:srgbClr val="FFFFFF"/>
                  </a:solidFill>
                  <a:latin typeface="Glacial Indifference"/>
                </a:rPr>
                <a:t>Celebrate any occasion with a pizza party at a boys or girls basketball game this season.  Our staff will even deliver the pizza right to you at your seats at half-time! </a:t>
              </a:r>
            </a:p>
            <a:p>
              <a:pPr algn="ctr">
                <a:lnSpc>
                  <a:spcPts val="1764"/>
                </a:lnSpc>
              </a:pPr>
            </a:p>
            <a:p>
              <a:pPr algn="ctr">
                <a:lnSpc>
                  <a:spcPts val="1764"/>
                </a:lnSpc>
              </a:pPr>
              <a:r>
                <a:rPr lang="en-US" sz="1200" spc="72">
                  <a:solidFill>
                    <a:srgbClr val="FFFFFF"/>
                  </a:solidFill>
                  <a:latin typeface="Glacial Indifference"/>
                </a:rPr>
                <a:t>JUST $10 PER PERSON (includes game ticket)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229829" y="-28575"/>
              <a:ext cx="2588528" cy="109012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176"/>
                </a:lnSpc>
              </a:pPr>
              <a:r>
                <a:rPr lang="en-US" sz="1600">
                  <a:solidFill>
                    <a:srgbClr val="FFFFFF"/>
                  </a:solidFill>
                  <a:latin typeface="Monument Bold"/>
                </a:rPr>
                <a:t>Brought to you by ABC Pizza 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148005" y="4882113"/>
            <a:ext cx="2010774" cy="1205242"/>
            <a:chOff x="0" y="0"/>
            <a:chExt cx="2681032" cy="1606990"/>
          </a:xfrm>
        </p:grpSpPr>
        <p:sp>
          <p:nvSpPr>
            <p:cNvPr name="TextBox 9" id="9"/>
            <p:cNvSpPr txBox="true"/>
            <p:nvPr/>
          </p:nvSpPr>
          <p:spPr>
            <a:xfrm rot="0">
              <a:off x="0" y="-28575"/>
              <a:ext cx="2681032" cy="6714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23"/>
                </a:lnSpc>
              </a:pPr>
              <a:r>
                <a:rPr lang="en-US" sz="1000" spc="150">
                  <a:solidFill>
                    <a:srgbClr val="FFFFFF"/>
                  </a:solidFill>
                  <a:latin typeface="Glacial Indifference Bold"/>
                </a:rPr>
                <a:t>AVAILABLE AT ANY NORTH HIGH SCHOOL BASKETBALL GAME THIS SEASON!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0" y="800794"/>
              <a:ext cx="2662478" cy="80619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4"/>
                </a:lnSpc>
              </a:pPr>
              <a:r>
                <a:rPr lang="en-US" sz="800" spc="40">
                  <a:solidFill>
                    <a:srgbClr val="FFFFFF"/>
                  </a:solidFill>
                  <a:latin typeface="Glacial Indifference"/>
                </a:rPr>
                <a:t>To book your pizza party group, call Mr. Smith or stop by the Student Store, North High School's Sports Business Program Headquarters.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DAEg2lDh0Kw</dc:identifier>
  <dcterms:modified xsi:type="dcterms:W3CDTF">2011-08-01T06:04:30Z</dcterms:modified>
  <cp:revision>1</cp:revision>
  <dc:title>Pizza Party Promo</dc:title>
</cp:coreProperties>
</file>