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7"/>
  </p:sldIdLst>
  <p:sldSz cx="15113000" cy="21374100"/>
  <p:notesSz cx="6858000" cy="9144000"/>
  <p:embeddedFontLst>
    <p:embeddedFont>
      <p:font typeface="Knewave" charset="1" panose="02000806000000020004"/>
      <p:regular r:id="rId6"/>
    </p:embeddedFont>
    <p:embeddedFont>
      <p:font typeface="Arimo" charset="1" panose="020B0604020202020204"/>
      <p:regular r:id="rId7"/>
    </p:embeddedFont>
    <p:embeddedFont>
      <p:font typeface="Arimo Bold" charset="1" panose="020B0704020202020204"/>
      <p:regular r:id="rId8"/>
    </p:embeddedFont>
    <p:embeddedFont>
      <p:font typeface="Arimo Italics" charset="1" panose="020B0604020202090204"/>
      <p:regular r:id="rId9"/>
    </p:embeddedFont>
    <p:embeddedFont>
      <p:font typeface="Arimo Bold Italics" charset="1" panose="020B0704020202090204"/>
      <p:regular r:id="rId10"/>
    </p:embeddedFont>
    <p:embeddedFont>
      <p:font typeface="Cooper Hewitt" charset="1" panose="00000000000000000000"/>
      <p:regular r:id="rId11"/>
    </p:embeddedFont>
    <p:embeddedFont>
      <p:font typeface="Cooper Hewitt Bold" charset="1" panose="00000000000000000000"/>
      <p:regular r:id="rId12"/>
    </p:embeddedFont>
    <p:embeddedFont>
      <p:font typeface="Cooper Hewitt Italics" charset="1" panose="00000000000000000000"/>
      <p:regular r:id="rId13"/>
    </p:embeddedFont>
    <p:embeddedFont>
      <p:font typeface="Cooper Hewitt Bold Italics" charset="1" panose="00000000000000000000"/>
      <p:regular r:id="rId14"/>
    </p:embeddedFont>
    <p:embeddedFont>
      <p:font typeface="Cooper Hewitt Heavy" charset="1" panose="00000000000000000000"/>
      <p:regular r:id="rId15"/>
    </p:embeddedFont>
    <p:embeddedFont>
      <p:font typeface="Cooper Hewitt Heavy Italics" charset="1" panose="0000000000000000000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slides/slide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17" Target="../media/image16.svg" Type="http://schemas.openxmlformats.org/officeDocument/2006/relationships/image"/><Relationship Id="rId18" Target="../media/image17.png" Type="http://schemas.openxmlformats.org/officeDocument/2006/relationships/image"/><Relationship Id="rId19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507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1907038">
            <a:off x="-1094371" y="4838701"/>
            <a:ext cx="3787912" cy="1629209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1121154">
            <a:off x="11817857" y="16567418"/>
            <a:ext cx="3842994" cy="1625882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368244">
            <a:off x="6928084" y="-23466"/>
            <a:ext cx="4155685" cy="1804994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900108">
            <a:off x="-46245" y="19607957"/>
            <a:ext cx="4156425" cy="1797373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1059988">
            <a:off x="12788712" y="9542719"/>
            <a:ext cx="4288239" cy="1864452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316828">
            <a:off x="13171169" y="3510770"/>
            <a:ext cx="2274710" cy="4415613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223977">
            <a:off x="-466225" y="11193277"/>
            <a:ext cx="2353757" cy="4600525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699038">
            <a:off x="-267378" y="77502"/>
            <a:ext cx="2248153" cy="266730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723050" y="19398675"/>
            <a:ext cx="2149104" cy="2526139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110509" y="12069993"/>
            <a:ext cx="2135938" cy="2510665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1448412">
            <a:off x="-290554" y="8071523"/>
            <a:ext cx="2923503" cy="1670573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910072">
            <a:off x="11770932" y="19256981"/>
            <a:ext cx="3500860" cy="2056755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962892" y="-165642"/>
            <a:ext cx="4243437" cy="1851682"/>
          </a:xfrm>
          <a:prstGeom prst="rect">
            <a:avLst/>
          </a:prstGeom>
        </p:spPr>
      </p:pic>
      <p:grpSp>
        <p:nvGrpSpPr>
          <p:cNvPr name="Group 15" id="15"/>
          <p:cNvGrpSpPr/>
          <p:nvPr/>
        </p:nvGrpSpPr>
        <p:grpSpPr>
          <a:xfrm rot="0">
            <a:off x="3245175" y="3246749"/>
            <a:ext cx="8629650" cy="14890503"/>
            <a:chOff x="0" y="0"/>
            <a:chExt cx="11506200" cy="19854004"/>
          </a:xfrm>
        </p:grpSpPr>
        <p:sp>
          <p:nvSpPr>
            <p:cNvPr name="TextBox 16" id="16"/>
            <p:cNvSpPr txBox="true"/>
            <p:nvPr/>
          </p:nvSpPr>
          <p:spPr>
            <a:xfrm rot="0">
              <a:off x="946150" y="792128"/>
              <a:ext cx="9613900" cy="227224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400"/>
                </a:lnSpc>
              </a:pPr>
              <a:r>
                <a:rPr lang="en-US" sz="5000" spc="450">
                  <a:solidFill>
                    <a:srgbClr val="FFFFFF"/>
                  </a:solidFill>
                  <a:latin typeface="Cooper Hewitt Heavy"/>
                </a:rPr>
                <a:t>NORTH HIGH SCHOOL FALCONS</a:t>
              </a:r>
            </a:p>
          </p:txBody>
        </p:sp>
        <p:sp>
          <p:nvSpPr>
            <p:cNvPr name="TextBox 17" id="17"/>
            <p:cNvSpPr txBox="true"/>
            <p:nvPr/>
          </p:nvSpPr>
          <p:spPr>
            <a:xfrm rot="0">
              <a:off x="946150" y="14605877"/>
              <a:ext cx="9613900" cy="156034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514"/>
                </a:lnSpc>
              </a:pPr>
              <a:r>
                <a:rPr lang="en-US" sz="3050" spc="274">
                  <a:solidFill>
                    <a:srgbClr val="FFFFFF"/>
                  </a:solidFill>
                  <a:latin typeface="Cooper Hewitt Heavy"/>
                </a:rPr>
                <a:t>SEPTEMBER X, 20XX | 6:00 PM | FALCON FIELD</a:t>
              </a:r>
            </a:p>
          </p:txBody>
        </p:sp>
        <p:sp>
          <p:nvSpPr>
            <p:cNvPr name="TextBox 18" id="18"/>
            <p:cNvSpPr txBox="true"/>
            <p:nvPr/>
          </p:nvSpPr>
          <p:spPr>
            <a:xfrm rot="0">
              <a:off x="927100" y="11441253"/>
              <a:ext cx="9652000" cy="175768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145"/>
                </a:lnSpc>
              </a:pPr>
              <a:r>
                <a:rPr lang="en-US" sz="3500" spc="105">
                  <a:solidFill>
                    <a:srgbClr val="FFFFFF"/>
                  </a:solidFill>
                  <a:latin typeface="Cooper Hewitt"/>
                </a:rPr>
                <a:t>Show your pride and wear Falcon red and white colors at the game!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0" y="4609670"/>
              <a:ext cx="11506200" cy="67056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3200"/>
                </a:lnSpc>
              </a:pPr>
              <a:r>
                <a:rPr lang="en-US" sz="11000">
                  <a:solidFill>
                    <a:srgbClr val="FFFFFF"/>
                  </a:solidFill>
                  <a:latin typeface="Knewave"/>
                </a:rPr>
                <a:t>PACK THE STANDS NIGHT</a:t>
              </a:r>
            </a:p>
          </p:txBody>
        </p:sp>
        <p:pic>
          <p:nvPicPr>
            <p:cNvPr name="Picture 20" id="20"/>
            <p:cNvPicPr>
              <a:picLocks noChangeAspect="true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0">
              <a:off x="987363" y="3849661"/>
              <a:ext cx="9531474" cy="187812"/>
            </a:xfrm>
            <a:prstGeom prst="rect">
              <a:avLst/>
            </a:prstGeom>
          </p:spPr>
        </p:pic>
        <p:pic>
          <p:nvPicPr>
            <p:cNvPr name="Picture 21" id="21"/>
            <p:cNvPicPr>
              <a:picLocks noChangeAspect="true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0">
              <a:off x="987363" y="0"/>
              <a:ext cx="9531474" cy="187812"/>
            </a:xfrm>
            <a:prstGeom prst="rect">
              <a:avLst/>
            </a:prstGeom>
          </p:spPr>
        </p:pic>
        <p:pic>
          <p:nvPicPr>
            <p:cNvPr name="Picture 22" id="22"/>
            <p:cNvPicPr>
              <a:picLocks noChangeAspect="true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0">
              <a:off x="987363" y="13813749"/>
              <a:ext cx="9531474" cy="187812"/>
            </a:xfrm>
            <a:prstGeom prst="rect">
              <a:avLst/>
            </a:prstGeom>
          </p:spPr>
        </p:pic>
        <p:pic>
          <p:nvPicPr>
            <p:cNvPr name="Picture 23" id="23"/>
            <p:cNvPicPr>
              <a:picLocks noChangeAspect="true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0">
              <a:off x="987363" y="16951517"/>
              <a:ext cx="9531474" cy="187812"/>
            </a:xfrm>
            <a:prstGeom prst="rect">
              <a:avLst/>
            </a:prstGeom>
          </p:spPr>
        </p:pic>
        <p:sp>
          <p:nvSpPr>
            <p:cNvPr name="TextBox 24" id="24"/>
            <p:cNvSpPr txBox="true"/>
            <p:nvPr/>
          </p:nvSpPr>
          <p:spPr>
            <a:xfrm rot="0">
              <a:off x="927100" y="17781745"/>
              <a:ext cx="9652000" cy="20722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116"/>
                </a:lnSpc>
              </a:pPr>
              <a:r>
                <a:rPr lang="en-US" sz="2800" spc="280">
                  <a:solidFill>
                    <a:srgbClr val="FFFFFF"/>
                  </a:solidFill>
                  <a:latin typeface="Cooper Hewitt"/>
                </a:rPr>
                <a:t>TICKETS AVAILABLE AT THE FALCON SPORTS COMPANY (ROOM 122) AND ONLINE AT THE FALCON SC WEBSITE.</a:t>
              </a:r>
            </a:p>
          </p:txBody>
        </p:sp>
      </p:grpSp>
      <p:pic>
        <p:nvPicPr>
          <p:cNvPr name="Picture 25" id="25"/>
          <p:cNvPicPr>
            <a:picLocks noChangeAspect="true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288306">
            <a:off x="7603971" y="19977732"/>
            <a:ext cx="3289223" cy="1403937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720984">
            <a:off x="12193020" y="426727"/>
            <a:ext cx="3029153" cy="1848297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1108603">
            <a:off x="-375973" y="17060565"/>
            <a:ext cx="3593144" cy="158341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DAEg0gzNUnU</dc:identifier>
  <dcterms:modified xsi:type="dcterms:W3CDTF">2011-08-01T06:04:30Z</dcterms:modified>
  <cp:revision>1</cp:revision>
  <dc:title>north high school falcons</dc:title>
</cp:coreProperties>
</file>