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6997700" cy="10490200"/>
  <p:notesSz cx="6858000" cy="9144000"/>
  <p:embeddedFontLst>
    <p:embeddedFont>
      <p:font typeface="Bebas Neue" pitchFamily="2" charset="77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Classic" pitchFamily="2" charset="77"/>
      <p:regular r:id="rId8"/>
    </p:embeddedFont>
    <p:embeddedFont>
      <p:font typeface="Montserrat Light" pitchFamily="2" charset="77"/>
      <p:regular r:id="rId9"/>
    </p:embeddedFont>
    <p:embeddedFont>
      <p:font typeface="Sifonn Outline" pitchFamily="2" charset="77"/>
      <p:regular r:id="rId10"/>
      <p:bold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79" d="100"/>
          <a:sy n="79" d="100"/>
        </p:scale>
        <p:origin x="367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1241" r="31241" b="9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507" y="192929"/>
            <a:ext cx="6687862" cy="10110691"/>
            <a:chOff x="0" y="0"/>
            <a:chExt cx="14600718" cy="2207332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600718" cy="22073326"/>
            </a:xfrm>
            <a:custGeom>
              <a:avLst/>
              <a:gdLst/>
              <a:ahLst/>
              <a:cxnLst/>
              <a:rect l="l" t="t" r="r" b="b"/>
              <a:pathLst>
                <a:path w="14600718" h="22073326">
                  <a:moveTo>
                    <a:pt x="0" y="0"/>
                  </a:moveTo>
                  <a:lnTo>
                    <a:pt x="0" y="22073326"/>
                  </a:lnTo>
                  <a:lnTo>
                    <a:pt x="14600718" y="22073326"/>
                  </a:lnTo>
                  <a:lnTo>
                    <a:pt x="14600718" y="0"/>
                  </a:lnTo>
                  <a:lnTo>
                    <a:pt x="0" y="0"/>
                  </a:lnTo>
                  <a:close/>
                  <a:moveTo>
                    <a:pt x="14539757" y="22012366"/>
                  </a:moveTo>
                  <a:lnTo>
                    <a:pt x="59690" y="22012366"/>
                  </a:lnTo>
                  <a:lnTo>
                    <a:pt x="59690" y="59690"/>
                  </a:lnTo>
                  <a:lnTo>
                    <a:pt x="14539757" y="59690"/>
                  </a:lnTo>
                  <a:lnTo>
                    <a:pt x="14539757" y="22012366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" name="Group 4"/>
          <p:cNvGrpSpPr/>
          <p:nvPr/>
        </p:nvGrpSpPr>
        <p:grpSpPr>
          <a:xfrm rot="-5400000">
            <a:off x="-253542" y="5865913"/>
            <a:ext cx="7290905" cy="217054"/>
            <a:chOff x="0" y="0"/>
            <a:chExt cx="19196866" cy="571500"/>
          </a:xfrm>
        </p:grpSpPr>
        <p:sp>
          <p:nvSpPr>
            <p:cNvPr id="5" name="Freeform 5"/>
            <p:cNvSpPr/>
            <p:nvPr/>
          </p:nvSpPr>
          <p:spPr>
            <a:xfrm>
              <a:off x="0" y="255270"/>
              <a:ext cx="19196867" cy="69850"/>
            </a:xfrm>
            <a:custGeom>
              <a:avLst/>
              <a:gdLst/>
              <a:ahLst/>
              <a:cxnLst/>
              <a:rect l="l" t="t" r="r" b="b"/>
              <a:pathLst>
                <a:path w="19196867" h="69850">
                  <a:moveTo>
                    <a:pt x="18906037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9196867" y="69850"/>
                  </a:lnTo>
                  <a:lnTo>
                    <a:pt x="19196867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55090" y="2519329"/>
            <a:ext cx="2813384" cy="4874738"/>
            <a:chOff x="-91375" y="-419875"/>
            <a:chExt cx="3751179" cy="6499649"/>
          </a:xfrm>
        </p:grpSpPr>
        <p:sp>
          <p:nvSpPr>
            <p:cNvPr id="7" name="TextBox 7"/>
            <p:cNvSpPr txBox="1"/>
            <p:nvPr/>
          </p:nvSpPr>
          <p:spPr>
            <a:xfrm>
              <a:off x="-91375" y="-419875"/>
              <a:ext cx="3659804" cy="133292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900"/>
                </a:lnSpc>
              </a:pPr>
              <a:r>
                <a:rPr lang="en-US" sz="6357" b="1" u="sng" spc="1017" dirty="0">
                  <a:solidFill>
                    <a:srgbClr val="FFFFFF"/>
                  </a:solidFill>
                  <a:latin typeface="Bebas Neue"/>
                </a:rPr>
                <a:t>GOAL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345487"/>
              <a:ext cx="3659804" cy="47342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North High School Sharks Events Company sports marketing goal for the 20XX cornhole tournament event:  </a:t>
              </a:r>
            </a:p>
            <a:p>
              <a:pPr algn="ctr">
                <a:lnSpc>
                  <a:spcPts val="2800"/>
                </a:lnSpc>
              </a:pPr>
              <a:endParaRPr lang="en-US" sz="2000" dirty="0">
                <a:solidFill>
                  <a:srgbClr val="FFFFFF"/>
                </a:solidFill>
                <a:latin typeface="Montserrat Light"/>
              </a:endParaRPr>
            </a:p>
            <a:p>
              <a:pPr>
                <a:lnSpc>
                  <a:spcPts val="2800"/>
                </a:lnSpc>
              </a:pPr>
              <a:r>
                <a:rPr lang="en-US" sz="2800" b="1" u="sng" dirty="0">
                  <a:solidFill>
                    <a:srgbClr val="FFFFFF"/>
                  </a:solidFill>
                  <a:latin typeface="Montserrat Light"/>
                </a:rPr>
                <a:t>$5,000 </a:t>
              </a: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in sponsorship sales and fundraising support</a:t>
              </a:r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7263"/>
          <a:stretch/>
        </p:blipFill>
        <p:spPr>
          <a:xfrm>
            <a:off x="3875706" y="2328987"/>
            <a:ext cx="2965487" cy="7840446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005481" y="218690"/>
            <a:ext cx="2986737" cy="921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2"/>
              </a:lnSpc>
            </a:pPr>
            <a:r>
              <a:rPr lang="en-US" sz="7117" spc="213" dirty="0">
                <a:solidFill>
                  <a:srgbClr val="FFFFFF"/>
                </a:solidFill>
                <a:latin typeface="Sifonn Outline"/>
              </a:rPr>
              <a:t>SBP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66727" y="1045557"/>
            <a:ext cx="5464244" cy="1219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65"/>
              </a:lnSpc>
              <a:spcBef>
                <a:spcPct val="0"/>
              </a:spcBef>
            </a:pPr>
            <a:r>
              <a:rPr lang="en-US" sz="7117" spc="213" dirty="0">
                <a:solidFill>
                  <a:srgbClr val="000000"/>
                </a:solidFill>
                <a:latin typeface="Sifonn Outline"/>
              </a:rPr>
              <a:t>Scoreboard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435588" y="2656011"/>
            <a:ext cx="1035193" cy="3172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$5,000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476229" y="7256471"/>
            <a:ext cx="884718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$1,000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406864" y="6145591"/>
            <a:ext cx="976705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$2,000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512393" y="5043805"/>
            <a:ext cx="911804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$3,000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498850" y="3849554"/>
            <a:ext cx="911804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$4,000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EA1A11A-A026-C44A-B305-29C8D74308E5}"/>
              </a:ext>
            </a:extLst>
          </p:cNvPr>
          <p:cNvSpPr/>
          <p:nvPr/>
        </p:nvSpPr>
        <p:spPr>
          <a:xfrm>
            <a:off x="4032250" y="7563415"/>
            <a:ext cx="2514600" cy="24822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B3D4E78-8DA7-0842-B960-1A256A15C199}"/>
              </a:ext>
            </a:extLst>
          </p:cNvPr>
          <p:cNvSpPr/>
          <p:nvPr/>
        </p:nvSpPr>
        <p:spPr>
          <a:xfrm>
            <a:off x="4627325" y="2501068"/>
            <a:ext cx="1295400" cy="5316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utoShape 12">
            <a:extLst>
              <a:ext uri="{FF2B5EF4-FFF2-40B4-BE49-F238E27FC236}">
                <a16:creationId xmlns:a16="http://schemas.microsoft.com/office/drawing/2014/main" id="{D5BEC100-61F0-2445-A18F-859BBAA52D53}"/>
              </a:ext>
            </a:extLst>
          </p:cNvPr>
          <p:cNvSpPr/>
          <p:nvPr/>
        </p:nvSpPr>
        <p:spPr>
          <a:xfrm>
            <a:off x="4859899" y="7437128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13">
            <a:extLst>
              <a:ext uri="{FF2B5EF4-FFF2-40B4-BE49-F238E27FC236}">
                <a16:creationId xmlns:a16="http://schemas.microsoft.com/office/drawing/2014/main" id="{F9BD7025-D00E-F647-800D-8F3FDBF30B49}"/>
              </a:ext>
            </a:extLst>
          </p:cNvPr>
          <p:cNvSpPr/>
          <p:nvPr/>
        </p:nvSpPr>
        <p:spPr>
          <a:xfrm>
            <a:off x="4859899" y="6901874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14">
            <a:extLst>
              <a:ext uri="{FF2B5EF4-FFF2-40B4-BE49-F238E27FC236}">
                <a16:creationId xmlns:a16="http://schemas.microsoft.com/office/drawing/2014/main" id="{A4C3799D-5B70-FE4D-AAE7-6B018AECF3C6}"/>
              </a:ext>
            </a:extLst>
          </p:cNvPr>
          <p:cNvSpPr/>
          <p:nvPr/>
        </p:nvSpPr>
        <p:spPr>
          <a:xfrm>
            <a:off x="4859899" y="6302435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15">
            <a:extLst>
              <a:ext uri="{FF2B5EF4-FFF2-40B4-BE49-F238E27FC236}">
                <a16:creationId xmlns:a16="http://schemas.microsoft.com/office/drawing/2014/main" id="{BF3702D3-69E0-CD4B-AF8B-0126C9192EC8}"/>
              </a:ext>
            </a:extLst>
          </p:cNvPr>
          <p:cNvSpPr/>
          <p:nvPr/>
        </p:nvSpPr>
        <p:spPr>
          <a:xfrm>
            <a:off x="4859899" y="5786690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16">
            <a:extLst>
              <a:ext uri="{FF2B5EF4-FFF2-40B4-BE49-F238E27FC236}">
                <a16:creationId xmlns:a16="http://schemas.microsoft.com/office/drawing/2014/main" id="{32384EB5-53BC-7E4E-85C2-1405A78E2ABA}"/>
              </a:ext>
            </a:extLst>
          </p:cNvPr>
          <p:cNvSpPr/>
          <p:nvPr/>
        </p:nvSpPr>
        <p:spPr>
          <a:xfrm>
            <a:off x="4859899" y="5200650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17">
            <a:extLst>
              <a:ext uri="{FF2B5EF4-FFF2-40B4-BE49-F238E27FC236}">
                <a16:creationId xmlns:a16="http://schemas.microsoft.com/office/drawing/2014/main" id="{1E4DF375-572E-364F-8EFB-29738384375B}"/>
              </a:ext>
            </a:extLst>
          </p:cNvPr>
          <p:cNvSpPr/>
          <p:nvPr/>
        </p:nvSpPr>
        <p:spPr>
          <a:xfrm>
            <a:off x="4859899" y="4565466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AutoShape 18">
            <a:extLst>
              <a:ext uri="{FF2B5EF4-FFF2-40B4-BE49-F238E27FC236}">
                <a16:creationId xmlns:a16="http://schemas.microsoft.com/office/drawing/2014/main" id="{E6184028-A718-3442-A9F7-A29C7869965E}"/>
              </a:ext>
            </a:extLst>
          </p:cNvPr>
          <p:cNvSpPr/>
          <p:nvPr/>
        </p:nvSpPr>
        <p:spPr>
          <a:xfrm>
            <a:off x="4859899" y="4030211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5" name="AutoShape 19">
            <a:extLst>
              <a:ext uri="{FF2B5EF4-FFF2-40B4-BE49-F238E27FC236}">
                <a16:creationId xmlns:a16="http://schemas.microsoft.com/office/drawing/2014/main" id="{F8DDBB85-4EA2-D947-8AB4-E88A182777E1}"/>
              </a:ext>
            </a:extLst>
          </p:cNvPr>
          <p:cNvSpPr/>
          <p:nvPr/>
        </p:nvSpPr>
        <p:spPr>
          <a:xfrm>
            <a:off x="4859899" y="343077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" name="AutoShape 20">
            <a:extLst>
              <a:ext uri="{FF2B5EF4-FFF2-40B4-BE49-F238E27FC236}">
                <a16:creationId xmlns:a16="http://schemas.microsoft.com/office/drawing/2014/main" id="{B0BA3BF1-215B-DC4D-A7E4-A7BEE5529099}"/>
              </a:ext>
            </a:extLst>
          </p:cNvPr>
          <p:cNvSpPr/>
          <p:nvPr/>
        </p:nvSpPr>
        <p:spPr>
          <a:xfrm>
            <a:off x="4859899" y="284422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8" name="Picture 37" descr="Logo&#10;&#10;Description automatically generated">
            <a:extLst>
              <a:ext uri="{FF2B5EF4-FFF2-40B4-BE49-F238E27FC236}">
                <a16:creationId xmlns:a16="http://schemas.microsoft.com/office/drawing/2014/main" id="{8D0DF0E7-7A6C-9E4F-9B48-078463EA0B9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0" y="7671191"/>
            <a:ext cx="2412393" cy="2055560"/>
          </a:xfrm>
          <a:prstGeom prst="rect">
            <a:avLst/>
          </a:prstGeom>
        </p:spPr>
      </p:pic>
      <p:pic>
        <p:nvPicPr>
          <p:cNvPr id="40" name="Picture 39" descr="Logo&#10;&#10;Description automatically generated">
            <a:extLst>
              <a:ext uri="{FF2B5EF4-FFF2-40B4-BE49-F238E27FC236}">
                <a16:creationId xmlns:a16="http://schemas.microsoft.com/office/drawing/2014/main" id="{BBFC39A8-E7F4-C14A-92AB-21253A82780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75" y="7709441"/>
            <a:ext cx="2150395" cy="21503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Bebas Neue</vt:lpstr>
      <vt:lpstr>Sifonn Outline</vt:lpstr>
      <vt:lpstr>Montserrat Light</vt:lpstr>
      <vt:lpstr>Calibri</vt:lpstr>
      <vt:lpstr>Montserrat Classic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SBP Scoreboard 1</dc:title>
  <cp:lastModifiedBy>Chris Lindauer</cp:lastModifiedBy>
  <cp:revision>4</cp:revision>
  <dcterms:created xsi:type="dcterms:W3CDTF">2006-08-16T00:00:00Z</dcterms:created>
  <dcterms:modified xsi:type="dcterms:W3CDTF">2021-06-18T21:08:15Z</dcterms:modified>
  <dc:identifier>DAEhxLsOYcQ</dc:identifier>
</cp:coreProperties>
</file>