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5"/>
  </p:sldIdLst>
  <p:sldSz cx="8991600" cy="7200900"/>
  <p:notesSz cx="6858000" cy="9144000"/>
  <p:embeddedFontLst>
    <p:embeddedFont>
      <p:font typeface="Glacial Indifference" charset="1" panose="00000000000000000000"/>
      <p:regular r:id="rId6"/>
    </p:embeddedFont>
    <p:embeddedFont>
      <p:font typeface="Glacial Indifference Bold" charset="1" panose="00000800000000000000"/>
      <p:regular r:id="rId7"/>
    </p:embeddedFont>
    <p:embeddedFont>
      <p:font typeface="Glacial Indifference Italics" charset="1" panose="00000000000000000000"/>
      <p:regular r:id="rId8"/>
    </p:embeddedFont>
    <p:embeddedFont>
      <p:font typeface="Glacial Indifference Bold Italics" charset="1" panose="00000800000000000000"/>
      <p:regular r:id="rId9"/>
    </p:embeddedFont>
    <p:embeddedFont>
      <p:font typeface="Knewave" charset="1" panose="02000806000000020004"/>
      <p:regular r:id="rId10"/>
    </p:embeddedFont>
    <p:embeddedFont>
      <p:font typeface="Arimo" charset="1" panose="020B0604020202020204"/>
      <p:regular r:id="rId11"/>
    </p:embeddedFont>
    <p:embeddedFont>
      <p:font typeface="Arimo Bold" charset="1" panose="020B0704020202020204"/>
      <p:regular r:id="rId12"/>
    </p:embeddedFont>
    <p:embeddedFont>
      <p:font typeface="Arimo Italics" charset="1" panose="020B0604020202090204"/>
      <p:regular r:id="rId13"/>
    </p:embeddedFont>
    <p:embeddedFont>
      <p:font typeface="Arimo Bold Italics" charset="1" panose="020B0704020202090204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rcRect l="8281" t="0" r="8359" b="-1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-1734801">
            <a:off x="-1440273" y="3144228"/>
            <a:ext cx="11842918" cy="349161"/>
            <a:chOff x="0" y="0"/>
            <a:chExt cx="15790557" cy="465548"/>
          </a:xfrm>
        </p:grpSpPr>
        <p:grpSp>
          <p:nvGrpSpPr>
            <p:cNvPr name="Group 3" id="3"/>
            <p:cNvGrpSpPr>
              <a:grpSpLocks noChangeAspect="true"/>
            </p:cNvGrpSpPr>
            <p:nvPr/>
          </p:nvGrpSpPr>
          <p:grpSpPr>
            <a:xfrm rot="0">
              <a:off x="0" y="0"/>
              <a:ext cx="3167701" cy="465548"/>
              <a:chOff x="0" y="0"/>
              <a:chExt cx="2449487" cy="359994"/>
            </a:xfrm>
          </p:grpSpPr>
          <p:sp>
            <p:nvSpPr>
              <p:cNvPr name="Freeform 4" id="4"/>
              <p:cNvSpPr/>
              <p:nvPr/>
            </p:nvSpPr>
            <p:spPr>
              <a:xfrm>
                <a:off x="0" y="0"/>
                <a:ext cx="2449487" cy="359994"/>
              </a:xfrm>
              <a:custGeom>
                <a:avLst/>
                <a:gdLst/>
                <a:ahLst/>
                <a:cxnLst/>
                <a:rect r="r" b="b" t="t" l="l"/>
                <a:pathLst>
                  <a:path h="359994" w="2449487">
                    <a:moveTo>
                      <a:pt x="1585227" y="0"/>
                    </a:moveTo>
                    <a:lnTo>
                      <a:pt x="1225258" y="359994"/>
                    </a:lnTo>
                    <a:lnTo>
                      <a:pt x="1354671" y="359994"/>
                    </a:lnTo>
                    <a:lnTo>
                      <a:pt x="1714640" y="0"/>
                    </a:lnTo>
                    <a:close/>
                    <a:moveTo>
                      <a:pt x="1830146" y="0"/>
                    </a:moveTo>
                    <a:lnTo>
                      <a:pt x="1470190" y="359994"/>
                    </a:lnTo>
                    <a:lnTo>
                      <a:pt x="1599603" y="359994"/>
                    </a:lnTo>
                    <a:lnTo>
                      <a:pt x="1959559" y="0"/>
                    </a:lnTo>
                    <a:close/>
                    <a:moveTo>
                      <a:pt x="1340295" y="0"/>
                    </a:moveTo>
                    <a:lnTo>
                      <a:pt x="980262" y="359994"/>
                    </a:lnTo>
                    <a:lnTo>
                      <a:pt x="1109675" y="359994"/>
                    </a:lnTo>
                    <a:lnTo>
                      <a:pt x="1469720" y="0"/>
                    </a:lnTo>
                    <a:close/>
                    <a:moveTo>
                      <a:pt x="850405" y="0"/>
                    </a:moveTo>
                    <a:lnTo>
                      <a:pt x="490411" y="359994"/>
                    </a:lnTo>
                    <a:lnTo>
                      <a:pt x="619824" y="359994"/>
                    </a:lnTo>
                    <a:lnTo>
                      <a:pt x="979818" y="0"/>
                    </a:lnTo>
                    <a:close/>
                    <a:moveTo>
                      <a:pt x="115519" y="0"/>
                    </a:moveTo>
                    <a:lnTo>
                      <a:pt x="0" y="115519"/>
                    </a:lnTo>
                    <a:lnTo>
                      <a:pt x="0" y="244970"/>
                    </a:lnTo>
                    <a:lnTo>
                      <a:pt x="244932" y="0"/>
                    </a:lnTo>
                    <a:close/>
                    <a:moveTo>
                      <a:pt x="605447" y="0"/>
                    </a:moveTo>
                    <a:lnTo>
                      <a:pt x="245440" y="359994"/>
                    </a:lnTo>
                    <a:lnTo>
                      <a:pt x="374853" y="359994"/>
                    </a:lnTo>
                    <a:lnTo>
                      <a:pt x="734860" y="0"/>
                    </a:lnTo>
                    <a:close/>
                    <a:moveTo>
                      <a:pt x="360515" y="0"/>
                    </a:moveTo>
                    <a:lnTo>
                      <a:pt x="521" y="359994"/>
                    </a:lnTo>
                    <a:lnTo>
                      <a:pt x="129921" y="359994"/>
                    </a:lnTo>
                    <a:lnTo>
                      <a:pt x="489928" y="0"/>
                    </a:lnTo>
                    <a:close/>
                    <a:moveTo>
                      <a:pt x="1095337" y="0"/>
                    </a:moveTo>
                    <a:lnTo>
                      <a:pt x="735330" y="359994"/>
                    </a:lnTo>
                    <a:lnTo>
                      <a:pt x="864743" y="359994"/>
                    </a:lnTo>
                    <a:lnTo>
                      <a:pt x="1224750" y="0"/>
                    </a:lnTo>
                    <a:close/>
                    <a:moveTo>
                      <a:pt x="2075142" y="0"/>
                    </a:moveTo>
                    <a:lnTo>
                      <a:pt x="1715148" y="359994"/>
                    </a:lnTo>
                    <a:lnTo>
                      <a:pt x="1844561" y="359994"/>
                    </a:lnTo>
                    <a:lnTo>
                      <a:pt x="2204568" y="0"/>
                    </a:lnTo>
                    <a:close/>
                    <a:moveTo>
                      <a:pt x="1960080" y="359994"/>
                    </a:moveTo>
                    <a:lnTo>
                      <a:pt x="2089480" y="359994"/>
                    </a:lnTo>
                    <a:lnTo>
                      <a:pt x="2449487" y="0"/>
                    </a:lnTo>
                    <a:lnTo>
                      <a:pt x="2320099" y="0"/>
                    </a:lnTo>
                    <a:close/>
                    <a:moveTo>
                      <a:pt x="2205038" y="359994"/>
                    </a:moveTo>
                    <a:lnTo>
                      <a:pt x="2334451" y="359994"/>
                    </a:lnTo>
                    <a:lnTo>
                      <a:pt x="2449487" y="244970"/>
                    </a:lnTo>
                    <a:lnTo>
                      <a:pt x="2449487" y="115557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name="Group 5" id="5"/>
            <p:cNvGrpSpPr>
              <a:grpSpLocks noChangeAspect="true"/>
            </p:cNvGrpSpPr>
            <p:nvPr/>
          </p:nvGrpSpPr>
          <p:grpSpPr>
            <a:xfrm rot="0">
              <a:off x="3156509" y="0"/>
              <a:ext cx="3167701" cy="465548"/>
              <a:chOff x="0" y="0"/>
              <a:chExt cx="2449487" cy="359994"/>
            </a:xfrm>
          </p:grpSpPr>
          <p:sp>
            <p:nvSpPr>
              <p:cNvPr name="Freeform 6" id="6"/>
              <p:cNvSpPr/>
              <p:nvPr/>
            </p:nvSpPr>
            <p:spPr>
              <a:xfrm>
                <a:off x="0" y="0"/>
                <a:ext cx="2449487" cy="359994"/>
              </a:xfrm>
              <a:custGeom>
                <a:avLst/>
                <a:gdLst/>
                <a:ahLst/>
                <a:cxnLst/>
                <a:rect r="r" b="b" t="t" l="l"/>
                <a:pathLst>
                  <a:path h="359994" w="2449487">
                    <a:moveTo>
                      <a:pt x="1585227" y="0"/>
                    </a:moveTo>
                    <a:lnTo>
                      <a:pt x="1225258" y="359994"/>
                    </a:lnTo>
                    <a:lnTo>
                      <a:pt x="1354671" y="359994"/>
                    </a:lnTo>
                    <a:lnTo>
                      <a:pt x="1714640" y="0"/>
                    </a:lnTo>
                    <a:close/>
                    <a:moveTo>
                      <a:pt x="1830146" y="0"/>
                    </a:moveTo>
                    <a:lnTo>
                      <a:pt x="1470190" y="359994"/>
                    </a:lnTo>
                    <a:lnTo>
                      <a:pt x="1599603" y="359994"/>
                    </a:lnTo>
                    <a:lnTo>
                      <a:pt x="1959559" y="0"/>
                    </a:lnTo>
                    <a:close/>
                    <a:moveTo>
                      <a:pt x="1340295" y="0"/>
                    </a:moveTo>
                    <a:lnTo>
                      <a:pt x="980262" y="359994"/>
                    </a:lnTo>
                    <a:lnTo>
                      <a:pt x="1109675" y="359994"/>
                    </a:lnTo>
                    <a:lnTo>
                      <a:pt x="1469720" y="0"/>
                    </a:lnTo>
                    <a:close/>
                    <a:moveTo>
                      <a:pt x="850405" y="0"/>
                    </a:moveTo>
                    <a:lnTo>
                      <a:pt x="490411" y="359994"/>
                    </a:lnTo>
                    <a:lnTo>
                      <a:pt x="619824" y="359994"/>
                    </a:lnTo>
                    <a:lnTo>
                      <a:pt x="979818" y="0"/>
                    </a:lnTo>
                    <a:close/>
                    <a:moveTo>
                      <a:pt x="115519" y="0"/>
                    </a:moveTo>
                    <a:lnTo>
                      <a:pt x="0" y="115519"/>
                    </a:lnTo>
                    <a:lnTo>
                      <a:pt x="0" y="244970"/>
                    </a:lnTo>
                    <a:lnTo>
                      <a:pt x="244932" y="0"/>
                    </a:lnTo>
                    <a:close/>
                    <a:moveTo>
                      <a:pt x="605447" y="0"/>
                    </a:moveTo>
                    <a:lnTo>
                      <a:pt x="245440" y="359994"/>
                    </a:lnTo>
                    <a:lnTo>
                      <a:pt x="374853" y="359994"/>
                    </a:lnTo>
                    <a:lnTo>
                      <a:pt x="734860" y="0"/>
                    </a:lnTo>
                    <a:close/>
                    <a:moveTo>
                      <a:pt x="360515" y="0"/>
                    </a:moveTo>
                    <a:lnTo>
                      <a:pt x="521" y="359994"/>
                    </a:lnTo>
                    <a:lnTo>
                      <a:pt x="129921" y="359994"/>
                    </a:lnTo>
                    <a:lnTo>
                      <a:pt x="489928" y="0"/>
                    </a:lnTo>
                    <a:close/>
                    <a:moveTo>
                      <a:pt x="1095337" y="0"/>
                    </a:moveTo>
                    <a:lnTo>
                      <a:pt x="735330" y="359994"/>
                    </a:lnTo>
                    <a:lnTo>
                      <a:pt x="864743" y="359994"/>
                    </a:lnTo>
                    <a:lnTo>
                      <a:pt x="1224750" y="0"/>
                    </a:lnTo>
                    <a:close/>
                    <a:moveTo>
                      <a:pt x="2075142" y="0"/>
                    </a:moveTo>
                    <a:lnTo>
                      <a:pt x="1715148" y="359994"/>
                    </a:lnTo>
                    <a:lnTo>
                      <a:pt x="1844561" y="359994"/>
                    </a:lnTo>
                    <a:lnTo>
                      <a:pt x="2204568" y="0"/>
                    </a:lnTo>
                    <a:close/>
                    <a:moveTo>
                      <a:pt x="1960080" y="359994"/>
                    </a:moveTo>
                    <a:lnTo>
                      <a:pt x="2089480" y="359994"/>
                    </a:lnTo>
                    <a:lnTo>
                      <a:pt x="2449487" y="0"/>
                    </a:lnTo>
                    <a:lnTo>
                      <a:pt x="2320099" y="0"/>
                    </a:lnTo>
                    <a:close/>
                    <a:moveTo>
                      <a:pt x="2205038" y="359994"/>
                    </a:moveTo>
                    <a:lnTo>
                      <a:pt x="2334451" y="359994"/>
                    </a:lnTo>
                    <a:lnTo>
                      <a:pt x="2449487" y="244970"/>
                    </a:lnTo>
                    <a:lnTo>
                      <a:pt x="2449487" y="115557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name="Group 7" id="7"/>
            <p:cNvGrpSpPr>
              <a:grpSpLocks noChangeAspect="true"/>
            </p:cNvGrpSpPr>
            <p:nvPr/>
          </p:nvGrpSpPr>
          <p:grpSpPr>
            <a:xfrm rot="0">
              <a:off x="6301826" y="0"/>
              <a:ext cx="3167701" cy="465548"/>
              <a:chOff x="0" y="0"/>
              <a:chExt cx="2449487" cy="359994"/>
            </a:xfrm>
          </p:grpSpPr>
          <p:sp>
            <p:nvSpPr>
              <p:cNvPr name="Freeform 8" id="8"/>
              <p:cNvSpPr/>
              <p:nvPr/>
            </p:nvSpPr>
            <p:spPr>
              <a:xfrm>
                <a:off x="0" y="0"/>
                <a:ext cx="2449487" cy="359994"/>
              </a:xfrm>
              <a:custGeom>
                <a:avLst/>
                <a:gdLst/>
                <a:ahLst/>
                <a:cxnLst/>
                <a:rect r="r" b="b" t="t" l="l"/>
                <a:pathLst>
                  <a:path h="359994" w="2449487">
                    <a:moveTo>
                      <a:pt x="1585227" y="0"/>
                    </a:moveTo>
                    <a:lnTo>
                      <a:pt x="1225258" y="359994"/>
                    </a:lnTo>
                    <a:lnTo>
                      <a:pt x="1354671" y="359994"/>
                    </a:lnTo>
                    <a:lnTo>
                      <a:pt x="1714640" y="0"/>
                    </a:lnTo>
                    <a:close/>
                    <a:moveTo>
                      <a:pt x="1830146" y="0"/>
                    </a:moveTo>
                    <a:lnTo>
                      <a:pt x="1470190" y="359994"/>
                    </a:lnTo>
                    <a:lnTo>
                      <a:pt x="1599603" y="359994"/>
                    </a:lnTo>
                    <a:lnTo>
                      <a:pt x="1959559" y="0"/>
                    </a:lnTo>
                    <a:close/>
                    <a:moveTo>
                      <a:pt x="1340295" y="0"/>
                    </a:moveTo>
                    <a:lnTo>
                      <a:pt x="980262" y="359994"/>
                    </a:lnTo>
                    <a:lnTo>
                      <a:pt x="1109675" y="359994"/>
                    </a:lnTo>
                    <a:lnTo>
                      <a:pt x="1469720" y="0"/>
                    </a:lnTo>
                    <a:close/>
                    <a:moveTo>
                      <a:pt x="850405" y="0"/>
                    </a:moveTo>
                    <a:lnTo>
                      <a:pt x="490411" y="359994"/>
                    </a:lnTo>
                    <a:lnTo>
                      <a:pt x="619824" y="359994"/>
                    </a:lnTo>
                    <a:lnTo>
                      <a:pt x="979818" y="0"/>
                    </a:lnTo>
                    <a:close/>
                    <a:moveTo>
                      <a:pt x="115519" y="0"/>
                    </a:moveTo>
                    <a:lnTo>
                      <a:pt x="0" y="115519"/>
                    </a:lnTo>
                    <a:lnTo>
                      <a:pt x="0" y="244970"/>
                    </a:lnTo>
                    <a:lnTo>
                      <a:pt x="244932" y="0"/>
                    </a:lnTo>
                    <a:close/>
                    <a:moveTo>
                      <a:pt x="605447" y="0"/>
                    </a:moveTo>
                    <a:lnTo>
                      <a:pt x="245440" y="359994"/>
                    </a:lnTo>
                    <a:lnTo>
                      <a:pt x="374853" y="359994"/>
                    </a:lnTo>
                    <a:lnTo>
                      <a:pt x="734860" y="0"/>
                    </a:lnTo>
                    <a:close/>
                    <a:moveTo>
                      <a:pt x="360515" y="0"/>
                    </a:moveTo>
                    <a:lnTo>
                      <a:pt x="521" y="359994"/>
                    </a:lnTo>
                    <a:lnTo>
                      <a:pt x="129921" y="359994"/>
                    </a:lnTo>
                    <a:lnTo>
                      <a:pt x="489928" y="0"/>
                    </a:lnTo>
                    <a:close/>
                    <a:moveTo>
                      <a:pt x="1095337" y="0"/>
                    </a:moveTo>
                    <a:lnTo>
                      <a:pt x="735330" y="359994"/>
                    </a:lnTo>
                    <a:lnTo>
                      <a:pt x="864743" y="359994"/>
                    </a:lnTo>
                    <a:lnTo>
                      <a:pt x="1224750" y="0"/>
                    </a:lnTo>
                    <a:close/>
                    <a:moveTo>
                      <a:pt x="2075142" y="0"/>
                    </a:moveTo>
                    <a:lnTo>
                      <a:pt x="1715148" y="359994"/>
                    </a:lnTo>
                    <a:lnTo>
                      <a:pt x="1844561" y="359994"/>
                    </a:lnTo>
                    <a:lnTo>
                      <a:pt x="2204568" y="0"/>
                    </a:lnTo>
                    <a:close/>
                    <a:moveTo>
                      <a:pt x="1960080" y="359994"/>
                    </a:moveTo>
                    <a:lnTo>
                      <a:pt x="2089480" y="359994"/>
                    </a:lnTo>
                    <a:lnTo>
                      <a:pt x="2449487" y="0"/>
                    </a:lnTo>
                    <a:lnTo>
                      <a:pt x="2320099" y="0"/>
                    </a:lnTo>
                    <a:close/>
                    <a:moveTo>
                      <a:pt x="2205038" y="359994"/>
                    </a:moveTo>
                    <a:lnTo>
                      <a:pt x="2334451" y="359994"/>
                    </a:lnTo>
                    <a:lnTo>
                      <a:pt x="2449487" y="244970"/>
                    </a:lnTo>
                    <a:lnTo>
                      <a:pt x="2449487" y="115557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name="Group 9" id="9"/>
            <p:cNvGrpSpPr>
              <a:grpSpLocks noChangeAspect="true"/>
            </p:cNvGrpSpPr>
            <p:nvPr/>
          </p:nvGrpSpPr>
          <p:grpSpPr>
            <a:xfrm rot="0">
              <a:off x="9469528" y="0"/>
              <a:ext cx="3167701" cy="465548"/>
              <a:chOff x="0" y="0"/>
              <a:chExt cx="2449487" cy="359994"/>
            </a:xfrm>
          </p:grpSpPr>
          <p:sp>
            <p:nvSpPr>
              <p:cNvPr name="Freeform 10" id="10"/>
              <p:cNvSpPr/>
              <p:nvPr/>
            </p:nvSpPr>
            <p:spPr>
              <a:xfrm>
                <a:off x="0" y="0"/>
                <a:ext cx="2449487" cy="359994"/>
              </a:xfrm>
              <a:custGeom>
                <a:avLst/>
                <a:gdLst/>
                <a:ahLst/>
                <a:cxnLst/>
                <a:rect r="r" b="b" t="t" l="l"/>
                <a:pathLst>
                  <a:path h="359994" w="2449487">
                    <a:moveTo>
                      <a:pt x="1585227" y="0"/>
                    </a:moveTo>
                    <a:lnTo>
                      <a:pt x="1225258" y="359994"/>
                    </a:lnTo>
                    <a:lnTo>
                      <a:pt x="1354671" y="359994"/>
                    </a:lnTo>
                    <a:lnTo>
                      <a:pt x="1714640" y="0"/>
                    </a:lnTo>
                    <a:close/>
                    <a:moveTo>
                      <a:pt x="1830146" y="0"/>
                    </a:moveTo>
                    <a:lnTo>
                      <a:pt x="1470190" y="359994"/>
                    </a:lnTo>
                    <a:lnTo>
                      <a:pt x="1599603" y="359994"/>
                    </a:lnTo>
                    <a:lnTo>
                      <a:pt x="1959559" y="0"/>
                    </a:lnTo>
                    <a:close/>
                    <a:moveTo>
                      <a:pt x="1340295" y="0"/>
                    </a:moveTo>
                    <a:lnTo>
                      <a:pt x="980262" y="359994"/>
                    </a:lnTo>
                    <a:lnTo>
                      <a:pt x="1109675" y="359994"/>
                    </a:lnTo>
                    <a:lnTo>
                      <a:pt x="1469720" y="0"/>
                    </a:lnTo>
                    <a:close/>
                    <a:moveTo>
                      <a:pt x="850405" y="0"/>
                    </a:moveTo>
                    <a:lnTo>
                      <a:pt x="490411" y="359994"/>
                    </a:lnTo>
                    <a:lnTo>
                      <a:pt x="619824" y="359994"/>
                    </a:lnTo>
                    <a:lnTo>
                      <a:pt x="979818" y="0"/>
                    </a:lnTo>
                    <a:close/>
                    <a:moveTo>
                      <a:pt x="115519" y="0"/>
                    </a:moveTo>
                    <a:lnTo>
                      <a:pt x="0" y="115519"/>
                    </a:lnTo>
                    <a:lnTo>
                      <a:pt x="0" y="244970"/>
                    </a:lnTo>
                    <a:lnTo>
                      <a:pt x="244932" y="0"/>
                    </a:lnTo>
                    <a:close/>
                    <a:moveTo>
                      <a:pt x="605447" y="0"/>
                    </a:moveTo>
                    <a:lnTo>
                      <a:pt x="245440" y="359994"/>
                    </a:lnTo>
                    <a:lnTo>
                      <a:pt x="374853" y="359994"/>
                    </a:lnTo>
                    <a:lnTo>
                      <a:pt x="734860" y="0"/>
                    </a:lnTo>
                    <a:close/>
                    <a:moveTo>
                      <a:pt x="360515" y="0"/>
                    </a:moveTo>
                    <a:lnTo>
                      <a:pt x="521" y="359994"/>
                    </a:lnTo>
                    <a:lnTo>
                      <a:pt x="129921" y="359994"/>
                    </a:lnTo>
                    <a:lnTo>
                      <a:pt x="489928" y="0"/>
                    </a:lnTo>
                    <a:close/>
                    <a:moveTo>
                      <a:pt x="1095337" y="0"/>
                    </a:moveTo>
                    <a:lnTo>
                      <a:pt x="735330" y="359994"/>
                    </a:lnTo>
                    <a:lnTo>
                      <a:pt x="864743" y="359994"/>
                    </a:lnTo>
                    <a:lnTo>
                      <a:pt x="1224750" y="0"/>
                    </a:lnTo>
                    <a:close/>
                    <a:moveTo>
                      <a:pt x="2075142" y="0"/>
                    </a:moveTo>
                    <a:lnTo>
                      <a:pt x="1715148" y="359994"/>
                    </a:lnTo>
                    <a:lnTo>
                      <a:pt x="1844561" y="359994"/>
                    </a:lnTo>
                    <a:lnTo>
                      <a:pt x="2204568" y="0"/>
                    </a:lnTo>
                    <a:close/>
                    <a:moveTo>
                      <a:pt x="1960080" y="359994"/>
                    </a:moveTo>
                    <a:lnTo>
                      <a:pt x="2089480" y="359994"/>
                    </a:lnTo>
                    <a:lnTo>
                      <a:pt x="2449487" y="0"/>
                    </a:lnTo>
                    <a:lnTo>
                      <a:pt x="2320099" y="0"/>
                    </a:lnTo>
                    <a:close/>
                    <a:moveTo>
                      <a:pt x="2205038" y="359994"/>
                    </a:moveTo>
                    <a:lnTo>
                      <a:pt x="2334451" y="359994"/>
                    </a:lnTo>
                    <a:lnTo>
                      <a:pt x="2449487" y="244970"/>
                    </a:lnTo>
                    <a:lnTo>
                      <a:pt x="2449487" y="115557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name="Group 11" id="11"/>
            <p:cNvGrpSpPr>
              <a:grpSpLocks noChangeAspect="true"/>
            </p:cNvGrpSpPr>
            <p:nvPr/>
          </p:nvGrpSpPr>
          <p:grpSpPr>
            <a:xfrm rot="0">
              <a:off x="12622856" y="0"/>
              <a:ext cx="3167701" cy="465548"/>
              <a:chOff x="0" y="0"/>
              <a:chExt cx="2449487" cy="359994"/>
            </a:xfrm>
          </p:grpSpPr>
          <p:sp>
            <p:nvSpPr>
              <p:cNvPr name="Freeform 12" id="12"/>
              <p:cNvSpPr/>
              <p:nvPr/>
            </p:nvSpPr>
            <p:spPr>
              <a:xfrm>
                <a:off x="0" y="0"/>
                <a:ext cx="2449487" cy="359994"/>
              </a:xfrm>
              <a:custGeom>
                <a:avLst/>
                <a:gdLst/>
                <a:ahLst/>
                <a:cxnLst/>
                <a:rect r="r" b="b" t="t" l="l"/>
                <a:pathLst>
                  <a:path h="359994" w="2449487">
                    <a:moveTo>
                      <a:pt x="1585227" y="0"/>
                    </a:moveTo>
                    <a:lnTo>
                      <a:pt x="1225258" y="359994"/>
                    </a:lnTo>
                    <a:lnTo>
                      <a:pt x="1354671" y="359994"/>
                    </a:lnTo>
                    <a:lnTo>
                      <a:pt x="1714640" y="0"/>
                    </a:lnTo>
                    <a:close/>
                    <a:moveTo>
                      <a:pt x="1830146" y="0"/>
                    </a:moveTo>
                    <a:lnTo>
                      <a:pt x="1470190" y="359994"/>
                    </a:lnTo>
                    <a:lnTo>
                      <a:pt x="1599603" y="359994"/>
                    </a:lnTo>
                    <a:lnTo>
                      <a:pt x="1959559" y="0"/>
                    </a:lnTo>
                    <a:close/>
                    <a:moveTo>
                      <a:pt x="1340295" y="0"/>
                    </a:moveTo>
                    <a:lnTo>
                      <a:pt x="980262" y="359994"/>
                    </a:lnTo>
                    <a:lnTo>
                      <a:pt x="1109675" y="359994"/>
                    </a:lnTo>
                    <a:lnTo>
                      <a:pt x="1469720" y="0"/>
                    </a:lnTo>
                    <a:close/>
                    <a:moveTo>
                      <a:pt x="850405" y="0"/>
                    </a:moveTo>
                    <a:lnTo>
                      <a:pt x="490411" y="359994"/>
                    </a:lnTo>
                    <a:lnTo>
                      <a:pt x="619824" y="359994"/>
                    </a:lnTo>
                    <a:lnTo>
                      <a:pt x="979818" y="0"/>
                    </a:lnTo>
                    <a:close/>
                    <a:moveTo>
                      <a:pt x="115519" y="0"/>
                    </a:moveTo>
                    <a:lnTo>
                      <a:pt x="0" y="115519"/>
                    </a:lnTo>
                    <a:lnTo>
                      <a:pt x="0" y="244970"/>
                    </a:lnTo>
                    <a:lnTo>
                      <a:pt x="244932" y="0"/>
                    </a:lnTo>
                    <a:close/>
                    <a:moveTo>
                      <a:pt x="605447" y="0"/>
                    </a:moveTo>
                    <a:lnTo>
                      <a:pt x="245440" y="359994"/>
                    </a:lnTo>
                    <a:lnTo>
                      <a:pt x="374853" y="359994"/>
                    </a:lnTo>
                    <a:lnTo>
                      <a:pt x="734860" y="0"/>
                    </a:lnTo>
                    <a:close/>
                    <a:moveTo>
                      <a:pt x="360515" y="0"/>
                    </a:moveTo>
                    <a:lnTo>
                      <a:pt x="521" y="359994"/>
                    </a:lnTo>
                    <a:lnTo>
                      <a:pt x="129921" y="359994"/>
                    </a:lnTo>
                    <a:lnTo>
                      <a:pt x="489928" y="0"/>
                    </a:lnTo>
                    <a:close/>
                    <a:moveTo>
                      <a:pt x="1095337" y="0"/>
                    </a:moveTo>
                    <a:lnTo>
                      <a:pt x="735330" y="359994"/>
                    </a:lnTo>
                    <a:lnTo>
                      <a:pt x="864743" y="359994"/>
                    </a:lnTo>
                    <a:lnTo>
                      <a:pt x="1224750" y="0"/>
                    </a:lnTo>
                    <a:close/>
                    <a:moveTo>
                      <a:pt x="2075142" y="0"/>
                    </a:moveTo>
                    <a:lnTo>
                      <a:pt x="1715148" y="359994"/>
                    </a:lnTo>
                    <a:lnTo>
                      <a:pt x="1844561" y="359994"/>
                    </a:lnTo>
                    <a:lnTo>
                      <a:pt x="2204568" y="0"/>
                    </a:lnTo>
                    <a:close/>
                    <a:moveTo>
                      <a:pt x="1960080" y="359994"/>
                    </a:moveTo>
                    <a:lnTo>
                      <a:pt x="2089480" y="359994"/>
                    </a:lnTo>
                    <a:lnTo>
                      <a:pt x="2449487" y="0"/>
                    </a:lnTo>
                    <a:lnTo>
                      <a:pt x="2320099" y="0"/>
                    </a:lnTo>
                    <a:close/>
                    <a:moveTo>
                      <a:pt x="2205038" y="359994"/>
                    </a:moveTo>
                    <a:lnTo>
                      <a:pt x="2334451" y="359994"/>
                    </a:lnTo>
                    <a:lnTo>
                      <a:pt x="2449487" y="244970"/>
                    </a:lnTo>
                    <a:lnTo>
                      <a:pt x="2449487" y="115557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sp>
        <p:nvSpPr>
          <p:cNvPr name="AutoShape 13" id="13"/>
          <p:cNvSpPr/>
          <p:nvPr/>
        </p:nvSpPr>
        <p:spPr>
          <a:xfrm rot="-1730729">
            <a:off x="-550202" y="3336650"/>
            <a:ext cx="12067791" cy="5760000"/>
          </a:xfrm>
          <a:prstGeom prst="rect">
            <a:avLst/>
          </a:prstGeom>
          <a:solidFill>
            <a:srgbClr val="F5D700"/>
          </a:solidFill>
        </p:spPr>
      </p:sp>
      <p:grpSp>
        <p:nvGrpSpPr>
          <p:cNvPr name="Group 14" id="14"/>
          <p:cNvGrpSpPr/>
          <p:nvPr/>
        </p:nvGrpSpPr>
        <p:grpSpPr>
          <a:xfrm rot="0">
            <a:off x="-824497" y="-498594"/>
            <a:ext cx="4125370" cy="7469994"/>
            <a:chOff x="0" y="0"/>
            <a:chExt cx="5500493" cy="9959992"/>
          </a:xfrm>
        </p:grpSpPr>
        <p:pic>
          <p:nvPicPr>
            <p:cNvPr name="Picture 15" id="15"/>
            <p:cNvPicPr>
              <a:picLocks noChangeAspect="true"/>
            </p:cNvPicPr>
            <p:nvPr/>
          </p:nvPicPr>
          <p:blipFill>
            <a:blip r:embed="rId3">
              <a:alphaModFix amt="88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5400000">
              <a:off x="-332165" y="5309683"/>
              <a:ext cx="4982474" cy="4318144"/>
            </a:xfrm>
            <a:prstGeom prst="rect">
              <a:avLst/>
            </a:prstGeom>
          </p:spPr>
        </p:pic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3">
              <a:alphaModFix amt="88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5400000">
              <a:off x="1323014" y="153802"/>
              <a:ext cx="2307034" cy="1999430"/>
            </a:xfrm>
            <a:prstGeom prst="rect">
              <a:avLst/>
            </a:prstGeom>
          </p:spPr>
        </p:pic>
        <p:pic>
          <p:nvPicPr>
            <p:cNvPr name="Picture 17" id="17"/>
            <p:cNvPicPr>
              <a:picLocks noChangeAspect="true"/>
            </p:cNvPicPr>
            <p:nvPr/>
          </p:nvPicPr>
          <p:blipFill>
            <a:blip r:embed="rId5">
              <a:alphaModFix amt="88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5400000">
              <a:off x="421291" y="1909772"/>
              <a:ext cx="2111050" cy="1829577"/>
            </a:xfrm>
            <a:prstGeom prst="rect">
              <a:avLst/>
            </a:prstGeom>
          </p:spPr>
        </p:pic>
        <p:pic>
          <p:nvPicPr>
            <p:cNvPr name="Picture 18" id="18"/>
            <p:cNvPicPr>
              <a:picLocks noChangeAspect="true"/>
            </p:cNvPicPr>
            <p:nvPr/>
          </p:nvPicPr>
          <p:blipFill>
            <a:blip r:embed="rId5">
              <a:alphaModFix amt="88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5400000">
              <a:off x="2225683" y="3103617"/>
              <a:ext cx="3508726" cy="3040896"/>
            </a:xfrm>
            <a:prstGeom prst="rect">
              <a:avLst/>
            </a:prstGeom>
          </p:spPr>
        </p:pic>
      </p:grpSp>
      <p:grpSp>
        <p:nvGrpSpPr>
          <p:cNvPr name="Group 19" id="19"/>
          <p:cNvGrpSpPr/>
          <p:nvPr/>
        </p:nvGrpSpPr>
        <p:grpSpPr>
          <a:xfrm rot="0">
            <a:off x="4019817" y="3064460"/>
            <a:ext cx="4749179" cy="2491579"/>
            <a:chOff x="0" y="0"/>
            <a:chExt cx="6332239" cy="3322106"/>
          </a:xfrm>
        </p:grpSpPr>
        <p:sp>
          <p:nvSpPr>
            <p:cNvPr name="TextBox 20" id="20"/>
            <p:cNvSpPr txBox="true"/>
            <p:nvPr/>
          </p:nvSpPr>
          <p:spPr>
            <a:xfrm rot="0">
              <a:off x="1185392" y="-57150"/>
              <a:ext cx="5146847" cy="9292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2800"/>
                </a:lnSpc>
              </a:pPr>
              <a:r>
                <a:rPr lang="en-US" sz="2000">
                  <a:solidFill>
                    <a:srgbClr val="3A50BF"/>
                  </a:solidFill>
                  <a:latin typeface="Glacial Indifference Bold"/>
                </a:rPr>
                <a:t>STICKS UP FOR HUNGER</a:t>
              </a:r>
            </a:p>
            <a:p>
              <a:pPr algn="r">
                <a:lnSpc>
                  <a:spcPts val="2800"/>
                </a:lnSpc>
              </a:pPr>
              <a:r>
                <a:rPr lang="en-US" sz="2000">
                  <a:solidFill>
                    <a:srgbClr val="3A50BF"/>
                  </a:solidFill>
                  <a:latin typeface="Glacial Indifference Bold"/>
                </a:rPr>
                <a:t>ANNUAL LACROSSE FOOD DRIVE</a:t>
              </a:r>
            </a:p>
          </p:txBody>
        </p:sp>
        <p:sp>
          <p:nvSpPr>
            <p:cNvPr name="TextBox 21" id="21"/>
            <p:cNvSpPr txBox="true"/>
            <p:nvPr/>
          </p:nvSpPr>
          <p:spPr>
            <a:xfrm rot="0">
              <a:off x="0" y="1113131"/>
              <a:ext cx="6332239" cy="178371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5309"/>
                </a:lnSpc>
              </a:pPr>
              <a:r>
                <a:rPr lang="en-US" sz="4500">
                  <a:solidFill>
                    <a:srgbClr val="3A50BF"/>
                  </a:solidFill>
                  <a:latin typeface="Knewave"/>
                </a:rPr>
                <a:t>GO NORTH HIGH DESPERADOS</a:t>
              </a:r>
              <a:r>
                <a:rPr lang="en-US" sz="4500">
                  <a:solidFill>
                    <a:srgbClr val="3A50BF"/>
                  </a:solidFill>
                  <a:latin typeface="Knewave"/>
                </a:rPr>
                <a:t>!</a:t>
              </a:r>
            </a:p>
          </p:txBody>
        </p:sp>
        <p:sp>
          <p:nvSpPr>
            <p:cNvPr name="TextBox 22" id="22"/>
            <p:cNvSpPr txBox="true"/>
            <p:nvPr/>
          </p:nvSpPr>
          <p:spPr>
            <a:xfrm rot="0">
              <a:off x="917343" y="2979206"/>
              <a:ext cx="5414896" cy="3429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2100"/>
                </a:lnSpc>
              </a:pPr>
              <a:r>
                <a:rPr lang="en-US" sz="1500" spc="345">
                  <a:solidFill>
                    <a:srgbClr val="3A50BF"/>
                  </a:solidFill>
                  <a:latin typeface="Glacial Indifference Bold"/>
                </a:rPr>
                <a:t>MARCH X, 20XX AT 7:00 PM </a:t>
              </a:r>
            </a:p>
          </p:txBody>
        </p:sp>
      </p:grpSp>
      <p:pic>
        <p:nvPicPr>
          <p:cNvPr name="Picture 23" id="23"/>
          <p:cNvPicPr>
            <a:picLocks noChangeAspect="true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214548" y="184460"/>
            <a:ext cx="2462400" cy="2880000"/>
          </a:xfrm>
          <a:prstGeom prst="rect">
            <a:avLst/>
          </a:prstGeom>
        </p:spPr>
      </p:pic>
      <p:sp>
        <p:nvSpPr>
          <p:cNvPr name="TextBox 24" id="24"/>
          <p:cNvSpPr txBox="true"/>
          <p:nvPr/>
        </p:nvSpPr>
        <p:spPr>
          <a:xfrm rot="0">
            <a:off x="1524417" y="5729718"/>
            <a:ext cx="6362700" cy="306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88620" indent="-194310" lvl="1">
              <a:lnSpc>
                <a:spcPts val="2520"/>
              </a:lnSpc>
              <a:buFont typeface="Arial"/>
              <a:buChar char="•"/>
            </a:pPr>
            <a:r>
              <a:rPr lang="en-US" sz="1800">
                <a:solidFill>
                  <a:srgbClr val="000000"/>
                </a:solidFill>
                <a:latin typeface="Glacial Indifference Bold"/>
              </a:rPr>
              <a:t>FREE ENTRY WITH DONATION OF A CANNED FOOD GOOD 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238188" y="6099738"/>
            <a:ext cx="5474494" cy="306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88620" indent="-194310" lvl="1">
              <a:lnSpc>
                <a:spcPts val="2520"/>
              </a:lnSpc>
              <a:buFont typeface="Arial"/>
              <a:buChar char="•"/>
            </a:pPr>
            <a:r>
              <a:rPr lang="en-US" sz="1800">
                <a:solidFill>
                  <a:srgbClr val="000000"/>
                </a:solidFill>
                <a:latin typeface="Glacial Indifference Bold"/>
              </a:rPr>
              <a:t>SPECIAL CELEBRITY APPEARANCE AT HALF-TIME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923735" y="6441900"/>
            <a:ext cx="7146131" cy="306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88620" indent="-194310" lvl="1">
              <a:lnSpc>
                <a:spcPts val="2520"/>
              </a:lnSpc>
              <a:buFont typeface="Arial"/>
              <a:buChar char="•"/>
            </a:pPr>
            <a:r>
              <a:rPr lang="en-US" sz="1800">
                <a:solidFill>
                  <a:srgbClr val="000000"/>
                </a:solidFill>
                <a:latin typeface="Glacial Indifference Bold"/>
              </a:rPr>
              <a:t>EXCLUSIVE DESPERADOS GEAR FOR SALE </a:t>
            </a:r>
            <a:r>
              <a:rPr lang="en-US" sz="1800" u="sng">
                <a:solidFill>
                  <a:srgbClr val="000000"/>
                </a:solidFill>
                <a:latin typeface="Glacial Indifference Bold"/>
              </a:rPr>
              <a:t>AT THIS GAME ONLY</a:t>
            </a:r>
            <a:r>
              <a:rPr lang="en-US" sz="1800">
                <a:solidFill>
                  <a:srgbClr val="000000"/>
                </a:solidFill>
                <a:latin typeface="Glacial Indifference Bold"/>
              </a:rPr>
              <a:t>!  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20000" y="6798998"/>
            <a:ext cx="8152656" cy="306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388620" indent="-194310" lvl="1">
              <a:lnSpc>
                <a:spcPts val="2520"/>
              </a:lnSpc>
              <a:buFont typeface="Arial"/>
              <a:buChar char="•"/>
            </a:pPr>
            <a:r>
              <a:rPr lang="en-US" sz="1800">
                <a:solidFill>
                  <a:srgbClr val="000000"/>
                </a:solidFill>
                <a:latin typeface="Glacial Indifference Bold"/>
              </a:rPr>
              <a:t>CHEER ON THE LACROSSE TEAM AS THEY TAKE ON SOUTH HIGH SCHOOL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DAEg1XyynAY</dc:identifier>
  <dcterms:modified xsi:type="dcterms:W3CDTF">2011-08-01T06:04:30Z</dcterms:modified>
  <cp:revision>1</cp:revision>
  <dc:title>Lacrosse Promo</dc:title>
</cp:coreProperties>
</file>