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</p:sldIdLst>
  <p:sldSz cx="5029200" cy="7772400"/>
  <p:notesSz cx="6858000" cy="9144000"/>
  <p:embeddedFontLst>
    <p:embeddedFont>
      <p:font typeface="Arimo" panose="020B0604020202020204" pitchFamily="34" charset="0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 Classic Bold" pitchFamily="2" charset="77"/>
      <p:regular r:id="rId8"/>
      <p:bold r:id="rId9"/>
    </p:embeddedFont>
    <p:embeddedFont>
      <p:font typeface="Montserrat Light" pitchFamily="2" charset="77"/>
      <p:regular r:id="rId10"/>
    </p:embeddedFont>
    <p:embeddedFont>
      <p:font typeface="Norwester" pitchFamily="2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58" autoAdjust="0"/>
  </p:normalViewPr>
  <p:slideViewPr>
    <p:cSldViewPr>
      <p:cViewPr varScale="1">
        <p:scale>
          <a:sx n="107" d="100"/>
          <a:sy n="107" d="100"/>
        </p:scale>
        <p:origin x="3688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42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5106" y="6390724"/>
            <a:ext cx="5219605" cy="1331941"/>
            <a:chOff x="0" y="0"/>
            <a:chExt cx="6959473" cy="1775922"/>
          </a:xfrm>
        </p:grpSpPr>
        <p:sp>
          <p:nvSpPr>
            <p:cNvPr id="3" name="AutoShape 3"/>
            <p:cNvSpPr/>
            <p:nvPr/>
          </p:nvSpPr>
          <p:spPr>
            <a:xfrm>
              <a:off x="0" y="0"/>
              <a:ext cx="6959473" cy="1775922"/>
            </a:xfrm>
            <a:prstGeom prst="rect">
              <a:avLst/>
            </a:prstGeom>
            <a:solidFill>
              <a:srgbClr val="0B0B0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324553" y="277161"/>
              <a:ext cx="4310366" cy="7388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1"/>
                </a:lnSpc>
              </a:pPr>
              <a:r>
                <a:rPr lang="en-US" sz="928" spc="112">
                  <a:solidFill>
                    <a:srgbClr val="FFFFFF"/>
                  </a:solidFill>
                  <a:latin typeface="Montserrat Light"/>
                </a:rPr>
                <a:t>TICKETS AVAILABLE AT BADGER SPORTS COMPANY HEADQUARTERS IN THE SCHOOL STORE OR YOU CAN ORDER ONLINE 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478205" y="982261"/>
            <a:ext cx="4072790" cy="4199779"/>
            <a:chOff x="0" y="0"/>
            <a:chExt cx="5430387" cy="5599705"/>
          </a:xfrm>
        </p:grpSpPr>
        <p:sp>
          <p:nvSpPr>
            <p:cNvPr id="6" name="TextBox 6"/>
            <p:cNvSpPr txBox="1"/>
            <p:nvPr/>
          </p:nvSpPr>
          <p:spPr>
            <a:xfrm>
              <a:off x="0" y="998447"/>
              <a:ext cx="5430387" cy="14864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97"/>
                </a:lnSpc>
              </a:pPr>
              <a:r>
                <a:rPr lang="en-US" sz="3978">
                  <a:solidFill>
                    <a:srgbClr val="FFFFFF"/>
                  </a:solidFill>
                  <a:latin typeface="Norwester"/>
                </a:rPr>
                <a:t>GET YOUR</a:t>
              </a:r>
            </a:p>
            <a:p>
              <a:pPr algn="ctr">
                <a:lnSpc>
                  <a:spcPts val="4297"/>
                </a:lnSpc>
              </a:pPr>
              <a:r>
                <a:rPr lang="en-US" sz="3978">
                  <a:solidFill>
                    <a:srgbClr val="FFFFFF"/>
                  </a:solidFill>
                  <a:latin typeface="Norwester"/>
                </a:rPr>
                <a:t>TICKETS TODAY!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488989" y="2741745"/>
              <a:ext cx="4452409" cy="9338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78"/>
                </a:lnSpc>
              </a:pPr>
              <a:r>
                <a:rPr lang="en-US" sz="1552" spc="186">
                  <a:solidFill>
                    <a:srgbClr val="0B0B0B"/>
                  </a:solidFill>
                  <a:latin typeface="Montserrat Classic Bold"/>
                </a:rPr>
                <a:t>NORTH HS BADGERS VS. SOUTH HS RAIDERS</a:t>
              </a:r>
            </a:p>
            <a:p>
              <a:pPr algn="ctr">
                <a:lnSpc>
                  <a:spcPts val="1878"/>
                </a:lnSpc>
              </a:pPr>
              <a:r>
                <a:rPr lang="en-US" sz="1552" spc="186">
                  <a:solidFill>
                    <a:srgbClr val="0B0B0B"/>
                  </a:solidFill>
                  <a:latin typeface="Montserrat Classic Bold"/>
                </a:rPr>
                <a:t>OCTOBER 11, 20XX @ 5PM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473638" y="3977654"/>
              <a:ext cx="4483110" cy="1622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284960" lvl="1" indent="-142480">
                <a:lnSpc>
                  <a:spcPts val="1979"/>
                </a:lnSpc>
                <a:buFont typeface="Arial"/>
                <a:buChar char="•"/>
              </a:pPr>
              <a:r>
                <a:rPr lang="en-US" sz="1319" spc="105">
                  <a:solidFill>
                    <a:srgbClr val="FFFFFF"/>
                  </a:solidFill>
                  <a:latin typeface="Montserrat Light"/>
                </a:rPr>
                <a:t>Watch billy the badger race principal smith without skates!</a:t>
              </a:r>
            </a:p>
            <a:p>
              <a:pPr>
                <a:lnSpc>
                  <a:spcPts val="1979"/>
                </a:lnSpc>
              </a:pPr>
              <a:endParaRPr lang="en-US" sz="1319" spc="105">
                <a:solidFill>
                  <a:srgbClr val="FFFFFF"/>
                </a:solidFill>
                <a:latin typeface="Montserrat Light"/>
              </a:endParaRPr>
            </a:p>
            <a:p>
              <a:pPr marL="284960" lvl="1" indent="-142480">
                <a:lnSpc>
                  <a:spcPts val="1979"/>
                </a:lnSpc>
                <a:buFont typeface="Arial"/>
                <a:buChar char="•"/>
              </a:pPr>
              <a:r>
                <a:rPr lang="en-US" sz="1319" spc="105">
                  <a:solidFill>
                    <a:srgbClr val="FFFFFF"/>
                  </a:solidFill>
                  <a:latin typeface="Montserrat Light"/>
                </a:rPr>
                <a:t>Free "Jam the Rink" t-shirt to all group ticket buyers!</a:t>
              </a:r>
              <a:r>
                <a:rPr lang="en-US" sz="1779" spc="142">
                  <a:solidFill>
                    <a:srgbClr val="FFFFFF"/>
                  </a:solidFill>
                  <a:latin typeface="Arimo"/>
                </a:rPr>
                <a:t> </a:t>
              </a:r>
            </a:p>
          </p:txBody>
        </p:sp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2028659" y="0"/>
              <a:ext cx="1373069" cy="604151"/>
            </a:xfrm>
            <a:prstGeom prst="rect">
              <a:avLst/>
            </a:prstGeom>
          </p:spPr>
        </p:pic>
      </p:grpSp>
      <p:pic>
        <p:nvPicPr>
          <p:cNvPr id="10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927734" y="5475314"/>
            <a:ext cx="1173733" cy="802540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895796" y="218122"/>
            <a:ext cx="3237607" cy="6172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  <a:spcBef>
                <a:spcPct val="0"/>
              </a:spcBef>
            </a:pPr>
            <a:r>
              <a:rPr lang="en-US" sz="4400">
                <a:solidFill>
                  <a:srgbClr val="000000"/>
                </a:solidFill>
                <a:latin typeface="Norwester"/>
              </a:rPr>
              <a:t>JAM THE RINK!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Arimo</vt:lpstr>
      <vt:lpstr>Montserrat Classic Bold</vt:lpstr>
      <vt:lpstr>Calibri</vt:lpstr>
      <vt:lpstr>Arial</vt:lpstr>
      <vt:lpstr>Norwester</vt:lpstr>
      <vt:lpstr>Montserrat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 Hockey Game Sports Flyer</dc:title>
  <cp:lastModifiedBy>Chris Lindauer</cp:lastModifiedBy>
  <cp:revision>2</cp:revision>
  <dcterms:created xsi:type="dcterms:W3CDTF">2006-08-16T00:00:00Z</dcterms:created>
  <dcterms:modified xsi:type="dcterms:W3CDTF">2021-06-09T02:02:05Z</dcterms:modified>
  <dc:identifier>DAEg2UFpdiw</dc:identifier>
</cp:coreProperties>
</file>