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9"/>
  </p:sldIdLst>
  <p:sldSz cx="7315200" cy="9144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Agrandir" charset="1" panose="00000500000000000000"/>
      <p:regular r:id="rId10"/>
    </p:embeddedFont>
    <p:embeddedFont>
      <p:font typeface="Agrandir Bold" charset="1" panose="00000800000000000000"/>
      <p:regular r:id="rId11"/>
    </p:embeddedFont>
    <p:embeddedFont>
      <p:font typeface="Agrandir Italics" charset="1" panose="00000500000000000000"/>
      <p:regular r:id="rId12"/>
    </p:embeddedFont>
    <p:embeddedFont>
      <p:font typeface="Agrandir Bold Italics" charset="1" panose="00000800000000000000"/>
      <p:regular r:id="rId13"/>
    </p:embeddedFont>
    <p:embeddedFont>
      <p:font typeface="Agrandir Wide" charset="1" panose="00000505000000000000"/>
      <p:regular r:id="rId14"/>
    </p:embeddedFont>
    <p:embeddedFont>
      <p:font typeface="Agrandir Wide Bold" charset="1" panose="00000805000000000000"/>
      <p:regular r:id="rId15"/>
    </p:embeddedFont>
    <p:embeddedFont>
      <p:font typeface="Agrandir Wide Italics" charset="1" panose="00000505000000000000"/>
      <p:regular r:id="rId16"/>
    </p:embeddedFont>
    <p:embeddedFont>
      <p:font typeface="Agrandir Wide Bold Italics" charset="1" panose="00000805000000000000"/>
      <p:regular r:id="rId17"/>
    </p:embeddedFont>
    <p:embeddedFont>
      <p:font typeface="Sports World" charset="1" panose="02000503020000020004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slides/slide1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jpeg" Type="http://schemas.openxmlformats.org/officeDocument/2006/relationships/image"/><Relationship Id="rId5" Target="../media/image4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5F5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43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2436930">
            <a:off x="-717120" y="2802132"/>
            <a:ext cx="8034860" cy="5605912"/>
          </a:xfrm>
          <a:prstGeom prst="rect">
            <a:avLst/>
          </a:prstGeom>
        </p:spPr>
      </p:pic>
      <p:grpSp>
        <p:nvGrpSpPr>
          <p:cNvPr name="Group 3" id="3"/>
          <p:cNvGrpSpPr>
            <a:grpSpLocks noChangeAspect="true"/>
          </p:cNvGrpSpPr>
          <p:nvPr/>
        </p:nvGrpSpPr>
        <p:grpSpPr>
          <a:xfrm rot="-171064">
            <a:off x="3513018" y="-439800"/>
            <a:ext cx="6484223" cy="9638149"/>
            <a:chOff x="0" y="0"/>
            <a:chExt cx="3175000" cy="4719320"/>
          </a:xfrm>
        </p:grpSpPr>
        <p:sp>
          <p:nvSpPr>
            <p:cNvPr name="Freeform 4" id="4"/>
            <p:cNvSpPr/>
            <p:nvPr/>
          </p:nvSpPr>
          <p:spPr>
            <a:xfrm>
              <a:off x="20320" y="21590"/>
              <a:ext cx="3154680" cy="4697730"/>
            </a:xfrm>
            <a:custGeom>
              <a:avLst/>
              <a:gdLst/>
              <a:ahLst/>
              <a:cxnLst/>
              <a:rect r="r" b="b" t="t" l="l"/>
              <a:pathLst>
                <a:path h="4697730" w="3154680">
                  <a:moveTo>
                    <a:pt x="3154680" y="4697730"/>
                  </a:moveTo>
                  <a:lnTo>
                    <a:pt x="215900" y="4697730"/>
                  </a:lnTo>
                  <a:cubicBezTo>
                    <a:pt x="215900" y="4697730"/>
                    <a:pt x="215900" y="4654550"/>
                    <a:pt x="194310" y="4611370"/>
                  </a:cubicBezTo>
                  <a:cubicBezTo>
                    <a:pt x="172720" y="4568190"/>
                    <a:pt x="172720" y="4461510"/>
                    <a:pt x="172720" y="4418330"/>
                  </a:cubicBezTo>
                  <a:cubicBezTo>
                    <a:pt x="172720" y="4375150"/>
                    <a:pt x="86360" y="4246880"/>
                    <a:pt x="86360" y="4246880"/>
                  </a:cubicBezTo>
                  <a:cubicBezTo>
                    <a:pt x="0" y="4118610"/>
                    <a:pt x="21590" y="3967480"/>
                    <a:pt x="21590" y="3925570"/>
                  </a:cubicBezTo>
                  <a:cubicBezTo>
                    <a:pt x="21590" y="3882390"/>
                    <a:pt x="43180" y="3818890"/>
                    <a:pt x="86360" y="3754120"/>
                  </a:cubicBezTo>
                  <a:cubicBezTo>
                    <a:pt x="129540" y="3689350"/>
                    <a:pt x="129540" y="3517900"/>
                    <a:pt x="129540" y="3517900"/>
                  </a:cubicBezTo>
                  <a:lnTo>
                    <a:pt x="129540" y="3389630"/>
                  </a:lnTo>
                  <a:lnTo>
                    <a:pt x="129540" y="3261360"/>
                  </a:lnTo>
                  <a:lnTo>
                    <a:pt x="172720" y="3133090"/>
                  </a:lnTo>
                  <a:lnTo>
                    <a:pt x="151130" y="3004820"/>
                  </a:lnTo>
                  <a:cubicBezTo>
                    <a:pt x="151130" y="3004820"/>
                    <a:pt x="129540" y="2918460"/>
                    <a:pt x="151130" y="2876550"/>
                  </a:cubicBezTo>
                  <a:cubicBezTo>
                    <a:pt x="172720" y="2833370"/>
                    <a:pt x="151130" y="2854960"/>
                    <a:pt x="151130" y="2833370"/>
                  </a:cubicBezTo>
                  <a:cubicBezTo>
                    <a:pt x="151130" y="2811780"/>
                    <a:pt x="151130" y="2768600"/>
                    <a:pt x="151130" y="2768600"/>
                  </a:cubicBezTo>
                  <a:lnTo>
                    <a:pt x="151130" y="2531110"/>
                  </a:lnTo>
                  <a:lnTo>
                    <a:pt x="237490" y="2316480"/>
                  </a:lnTo>
                  <a:lnTo>
                    <a:pt x="259080" y="1995170"/>
                  </a:lnTo>
                  <a:lnTo>
                    <a:pt x="302260" y="1737360"/>
                  </a:lnTo>
                  <a:cubicBezTo>
                    <a:pt x="302260" y="1737360"/>
                    <a:pt x="302260" y="1416050"/>
                    <a:pt x="302260" y="1394460"/>
                  </a:cubicBezTo>
                  <a:cubicBezTo>
                    <a:pt x="302260" y="1372870"/>
                    <a:pt x="302260" y="1223010"/>
                    <a:pt x="280670" y="1179830"/>
                  </a:cubicBezTo>
                  <a:cubicBezTo>
                    <a:pt x="259080" y="1136650"/>
                    <a:pt x="387350" y="793750"/>
                    <a:pt x="387350" y="793750"/>
                  </a:cubicBezTo>
                  <a:lnTo>
                    <a:pt x="452120" y="557530"/>
                  </a:lnTo>
                  <a:cubicBezTo>
                    <a:pt x="452120" y="557530"/>
                    <a:pt x="452120" y="257810"/>
                    <a:pt x="473710" y="193040"/>
                  </a:cubicBezTo>
                  <a:cubicBezTo>
                    <a:pt x="495300" y="128270"/>
                    <a:pt x="560070" y="86360"/>
                    <a:pt x="560070" y="86360"/>
                  </a:cubicBezTo>
                  <a:cubicBezTo>
                    <a:pt x="560070" y="86360"/>
                    <a:pt x="624840" y="64770"/>
                    <a:pt x="624840" y="64770"/>
                  </a:cubicBezTo>
                  <a:cubicBezTo>
                    <a:pt x="668020" y="21590"/>
                    <a:pt x="731520" y="21590"/>
                    <a:pt x="731520" y="21590"/>
                  </a:cubicBezTo>
                  <a:cubicBezTo>
                    <a:pt x="731520" y="21590"/>
                    <a:pt x="881380" y="0"/>
                    <a:pt x="924560" y="21590"/>
                  </a:cubicBezTo>
                  <a:cubicBezTo>
                    <a:pt x="967740" y="43180"/>
                    <a:pt x="1139190" y="43180"/>
                    <a:pt x="1139190" y="43180"/>
                  </a:cubicBezTo>
                  <a:cubicBezTo>
                    <a:pt x="1203960" y="0"/>
                    <a:pt x="1332230" y="64770"/>
                    <a:pt x="1332230" y="64770"/>
                  </a:cubicBezTo>
                  <a:lnTo>
                    <a:pt x="1525270" y="86360"/>
                  </a:lnTo>
                  <a:cubicBezTo>
                    <a:pt x="1611630" y="43180"/>
                    <a:pt x="1718310" y="64770"/>
                    <a:pt x="1718310" y="64770"/>
                  </a:cubicBezTo>
                  <a:cubicBezTo>
                    <a:pt x="1718310" y="64770"/>
                    <a:pt x="1824990" y="64770"/>
                    <a:pt x="1868170" y="86360"/>
                  </a:cubicBezTo>
                  <a:cubicBezTo>
                    <a:pt x="1911350" y="107950"/>
                    <a:pt x="1996440" y="86360"/>
                    <a:pt x="1996440" y="86360"/>
                  </a:cubicBezTo>
                  <a:lnTo>
                    <a:pt x="2039620" y="107950"/>
                  </a:lnTo>
                  <a:cubicBezTo>
                    <a:pt x="2082800" y="86360"/>
                    <a:pt x="2125980" y="107950"/>
                    <a:pt x="2125980" y="107950"/>
                  </a:cubicBezTo>
                  <a:cubicBezTo>
                    <a:pt x="2169160" y="151130"/>
                    <a:pt x="2319020" y="151130"/>
                    <a:pt x="2319020" y="151130"/>
                  </a:cubicBezTo>
                  <a:lnTo>
                    <a:pt x="2447290" y="172720"/>
                  </a:lnTo>
                  <a:cubicBezTo>
                    <a:pt x="2490470" y="194310"/>
                    <a:pt x="2597150" y="172720"/>
                    <a:pt x="2597150" y="172720"/>
                  </a:cubicBezTo>
                  <a:cubicBezTo>
                    <a:pt x="2597150" y="172720"/>
                    <a:pt x="2768600" y="129540"/>
                    <a:pt x="2854960" y="129540"/>
                  </a:cubicBezTo>
                  <a:cubicBezTo>
                    <a:pt x="2941320" y="129540"/>
                    <a:pt x="3154680" y="172720"/>
                    <a:pt x="3154680" y="172720"/>
                  </a:cubicBezTo>
                  <a:lnTo>
                    <a:pt x="3154680" y="4697730"/>
                  </a:lnTo>
                  <a:close/>
                </a:path>
              </a:pathLst>
            </a:custGeom>
            <a:blipFill>
              <a:blip r:embed="rId4"/>
              <a:stretch>
                <a:fillRect l="-58913" r="-62459" t="711" b="0"/>
              </a:stretch>
            </a:blipFill>
          </p:spPr>
        </p:sp>
        <p:sp>
          <p:nvSpPr>
            <p:cNvPr name="Freeform 5" id="5"/>
            <p:cNvSpPr/>
            <p:nvPr/>
          </p:nvSpPr>
          <p:spPr>
            <a:xfrm>
              <a:off x="0" y="0"/>
              <a:ext cx="3175000" cy="4719320"/>
            </a:xfrm>
            <a:custGeom>
              <a:avLst/>
              <a:gdLst/>
              <a:ahLst/>
              <a:cxnLst/>
              <a:rect r="r" b="b" t="t" l="l"/>
              <a:pathLst>
                <a:path h="4719320" w="3175000">
                  <a:moveTo>
                    <a:pt x="3175000" y="4719320"/>
                  </a:moveTo>
                  <a:lnTo>
                    <a:pt x="0" y="4719320"/>
                  </a:lnTo>
                  <a:lnTo>
                    <a:pt x="0" y="0"/>
                  </a:lnTo>
                  <a:lnTo>
                    <a:pt x="3175000" y="0"/>
                  </a:lnTo>
                  <a:lnTo>
                    <a:pt x="3175000" y="4719320"/>
                  </a:lnTo>
                  <a:close/>
                </a:path>
              </a:pathLst>
            </a:custGeom>
            <a:blipFill>
              <a:blip r:embed="rId5"/>
              <a:stretch>
                <a:fillRect l="-4322" r="-518" t="-3535" b="0"/>
              </a:stretch>
            </a:blipFill>
          </p:spPr>
        </p:sp>
      </p:grpSp>
      <p:grpSp>
        <p:nvGrpSpPr>
          <p:cNvPr name="Group 6" id="6"/>
          <p:cNvGrpSpPr/>
          <p:nvPr/>
        </p:nvGrpSpPr>
        <p:grpSpPr>
          <a:xfrm rot="0">
            <a:off x="333847" y="275994"/>
            <a:ext cx="3238407" cy="455526"/>
            <a:chOff x="0" y="0"/>
            <a:chExt cx="4317876" cy="607368"/>
          </a:xfrm>
        </p:grpSpPr>
        <p:grpSp>
          <p:nvGrpSpPr>
            <p:cNvPr name="Group 7" id="7"/>
            <p:cNvGrpSpPr/>
            <p:nvPr/>
          </p:nvGrpSpPr>
          <p:grpSpPr>
            <a:xfrm rot="0">
              <a:off x="0" y="0"/>
              <a:ext cx="4317876" cy="607368"/>
              <a:chOff x="0" y="0"/>
              <a:chExt cx="1867099" cy="262633"/>
            </a:xfrm>
          </p:grpSpPr>
          <p:sp>
            <p:nvSpPr>
              <p:cNvPr name="Freeform 8" id="8"/>
              <p:cNvSpPr/>
              <p:nvPr/>
            </p:nvSpPr>
            <p:spPr>
              <a:xfrm>
                <a:off x="0" y="0"/>
                <a:ext cx="1867099" cy="262633"/>
              </a:xfrm>
              <a:custGeom>
                <a:avLst/>
                <a:gdLst/>
                <a:ahLst/>
                <a:cxnLst/>
                <a:rect r="r" b="b" t="t" l="l"/>
                <a:pathLst>
                  <a:path h="262633" w="1867099">
                    <a:moveTo>
                      <a:pt x="0" y="0"/>
                    </a:moveTo>
                    <a:lnTo>
                      <a:pt x="1867099" y="0"/>
                    </a:lnTo>
                    <a:lnTo>
                      <a:pt x="1867099" y="262633"/>
                    </a:lnTo>
                    <a:lnTo>
                      <a:pt x="0" y="262633"/>
                    </a:lnTo>
                    <a:close/>
                  </a:path>
                </a:pathLst>
              </a:custGeom>
              <a:solidFill>
                <a:srgbClr val="1B48AB"/>
              </a:solidFill>
            </p:spPr>
          </p:sp>
        </p:grpSp>
        <p:sp>
          <p:nvSpPr>
            <p:cNvPr name="TextBox 9" id="9"/>
            <p:cNvSpPr txBox="true"/>
            <p:nvPr/>
          </p:nvSpPr>
          <p:spPr>
            <a:xfrm rot="0">
              <a:off x="272758" y="38220"/>
              <a:ext cx="3853928" cy="46425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2797"/>
                </a:lnSpc>
                <a:spcBef>
                  <a:spcPct val="0"/>
                </a:spcBef>
              </a:pPr>
              <a:r>
                <a:rPr lang="en-US" sz="1998">
                  <a:solidFill>
                    <a:srgbClr val="F5F5EF"/>
                  </a:solidFill>
                  <a:latin typeface="Sports World"/>
                </a:rPr>
                <a:t>PROUD SUPPORTER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333847" y="1234643"/>
            <a:ext cx="2808820" cy="5899536"/>
            <a:chOff x="0" y="0"/>
            <a:chExt cx="3745094" cy="7866048"/>
          </a:xfrm>
        </p:grpSpPr>
        <p:sp>
          <p:nvSpPr>
            <p:cNvPr name="TextBox 11" id="11"/>
            <p:cNvSpPr txBox="true"/>
            <p:nvPr/>
          </p:nvSpPr>
          <p:spPr>
            <a:xfrm rot="0">
              <a:off x="0" y="57150"/>
              <a:ext cx="3745094" cy="147522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369"/>
                </a:lnSpc>
              </a:pPr>
              <a:r>
                <a:rPr lang="en-US" sz="4413">
                  <a:solidFill>
                    <a:srgbClr val="F42D2D"/>
                  </a:solidFill>
                  <a:latin typeface="Sports World"/>
                </a:rPr>
                <a:t>SPONSOR</a:t>
              </a:r>
            </a:p>
            <a:p>
              <a:pPr>
                <a:lnSpc>
                  <a:spcPts val="3874"/>
                </a:lnSpc>
              </a:pPr>
              <a:r>
                <a:rPr lang="en-US" sz="3913">
                  <a:solidFill>
                    <a:srgbClr val="F42D2D"/>
                  </a:solidFill>
                  <a:latin typeface="Sports World"/>
                </a:rPr>
                <a:t>BENEFITS</a:t>
              </a:r>
            </a:p>
          </p:txBody>
        </p:sp>
        <p:sp>
          <p:nvSpPr>
            <p:cNvPr name="TextBox 12" id="12"/>
            <p:cNvSpPr txBox="true"/>
            <p:nvPr/>
          </p:nvSpPr>
          <p:spPr>
            <a:xfrm rot="0">
              <a:off x="0" y="1742685"/>
              <a:ext cx="3745094" cy="612336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2412"/>
                </a:lnSpc>
              </a:pPr>
              <a:r>
                <a:rPr lang="en-US" sz="1723">
                  <a:solidFill>
                    <a:srgbClr val="49403E"/>
                  </a:solidFill>
                  <a:latin typeface="Agrandir Wide"/>
                </a:rPr>
                <a:t>Add your description here</a:t>
              </a:r>
            </a:p>
            <a:p>
              <a:pPr>
                <a:lnSpc>
                  <a:spcPts val="2412"/>
                </a:lnSpc>
              </a:pPr>
            </a:p>
            <a:p>
              <a:pPr marL="372060" indent="-186030" lvl="1">
                <a:lnSpc>
                  <a:spcPts val="2412"/>
                </a:lnSpc>
                <a:buFont typeface="Arial"/>
                <a:buChar char="•"/>
              </a:pPr>
              <a:r>
                <a:rPr lang="en-US" sz="1723">
                  <a:solidFill>
                    <a:srgbClr val="49403E"/>
                  </a:solidFill>
                  <a:latin typeface="Agrandir Wide"/>
                </a:rPr>
                <a:t>Add your benefits here</a:t>
              </a:r>
            </a:p>
            <a:p>
              <a:pPr marL="372060" indent="-186030" lvl="1">
                <a:lnSpc>
                  <a:spcPts val="2412"/>
                </a:lnSpc>
                <a:buFont typeface="Arial"/>
                <a:buChar char="•"/>
              </a:pPr>
              <a:r>
                <a:rPr lang="en-US" sz="1723">
                  <a:solidFill>
                    <a:srgbClr val="49403E"/>
                  </a:solidFill>
                  <a:latin typeface="Agrandir Wide"/>
                </a:rPr>
                <a:t>Add your benefits here</a:t>
              </a:r>
            </a:p>
            <a:p>
              <a:pPr marL="372060" indent="-186030" lvl="1">
                <a:lnSpc>
                  <a:spcPts val="2412"/>
                </a:lnSpc>
                <a:buFont typeface="Arial"/>
                <a:buChar char="•"/>
              </a:pPr>
              <a:r>
                <a:rPr lang="en-US" sz="1723">
                  <a:solidFill>
                    <a:srgbClr val="49403E"/>
                  </a:solidFill>
                  <a:latin typeface="Agrandir Wide"/>
                </a:rPr>
                <a:t>Add your benefits here</a:t>
              </a:r>
            </a:p>
            <a:p>
              <a:pPr marL="372060" indent="-186030" lvl="1">
                <a:lnSpc>
                  <a:spcPts val="2412"/>
                </a:lnSpc>
                <a:buFont typeface="Arial"/>
                <a:buChar char="•"/>
              </a:pPr>
              <a:r>
                <a:rPr lang="en-US" sz="1723">
                  <a:solidFill>
                    <a:srgbClr val="49403E"/>
                  </a:solidFill>
                  <a:latin typeface="Agrandir Wide"/>
                </a:rPr>
                <a:t>Add your benefits here</a:t>
              </a:r>
            </a:p>
            <a:p>
              <a:pPr marL="372060" indent="-186030" lvl="1">
                <a:lnSpc>
                  <a:spcPts val="2412"/>
                </a:lnSpc>
                <a:buFont typeface="Arial"/>
                <a:buChar char="•"/>
              </a:pPr>
              <a:r>
                <a:rPr lang="en-US" sz="1723">
                  <a:solidFill>
                    <a:srgbClr val="49403E"/>
                  </a:solidFill>
                  <a:latin typeface="Agrandir Wide"/>
                </a:rPr>
                <a:t>Add your benefits here</a:t>
              </a:r>
            </a:p>
            <a:p>
              <a:pPr>
                <a:lnSpc>
                  <a:spcPts val="2412"/>
                </a:lnSpc>
              </a:pPr>
            </a:p>
            <a:p>
              <a:pPr>
                <a:lnSpc>
                  <a:spcPts val="2412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4406128" y="7049718"/>
            <a:ext cx="3179054" cy="1357681"/>
            <a:chOff x="0" y="0"/>
            <a:chExt cx="4238739" cy="1810242"/>
          </a:xfrm>
        </p:grpSpPr>
        <p:sp>
          <p:nvSpPr>
            <p:cNvPr name="AutoShape 14" id="14"/>
            <p:cNvSpPr/>
            <p:nvPr/>
          </p:nvSpPr>
          <p:spPr>
            <a:xfrm rot="0">
              <a:off x="0" y="0"/>
              <a:ext cx="4238739" cy="1810242"/>
            </a:xfrm>
            <a:prstGeom prst="rect">
              <a:avLst/>
            </a:prstGeom>
            <a:solidFill>
              <a:srgbClr val="1B48AB">
                <a:alpha val="89804"/>
              </a:srgbClr>
            </a:solidFill>
          </p:spPr>
        </p:sp>
        <p:sp>
          <p:nvSpPr>
            <p:cNvPr name="TextBox 15" id="15"/>
            <p:cNvSpPr txBox="true"/>
            <p:nvPr/>
          </p:nvSpPr>
          <p:spPr>
            <a:xfrm rot="0">
              <a:off x="223679" y="216150"/>
              <a:ext cx="3097755" cy="133336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r">
                <a:lnSpc>
                  <a:spcPts val="2688"/>
                </a:lnSpc>
                <a:spcBef>
                  <a:spcPct val="0"/>
                </a:spcBef>
              </a:pPr>
              <a:r>
                <a:rPr lang="en-US" sz="1920">
                  <a:solidFill>
                    <a:srgbClr val="F5F5EF"/>
                  </a:solidFill>
                  <a:latin typeface="Sports World"/>
                </a:rPr>
                <a:t>contact information goes here</a:t>
              </a: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548640" y="8331199"/>
            <a:ext cx="2808820" cy="5866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165"/>
              </a:lnSpc>
              <a:spcBef>
                <a:spcPct val="0"/>
              </a:spcBef>
            </a:pPr>
            <a:r>
              <a:rPr lang="en-US" sz="1547">
                <a:solidFill>
                  <a:srgbClr val="1B48AB"/>
                </a:solidFill>
                <a:latin typeface="Agrandir Bold"/>
              </a:rPr>
              <a:t>your program website and/or social media feeds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DAEiE72ECxo</dc:identifier>
  <dcterms:modified xsi:type="dcterms:W3CDTF">2011-08-01T06:04:30Z</dcterms:modified>
  <cp:revision>1</cp:revision>
  <dc:title>sponsor benefits template</dc:title>
</cp:coreProperties>
</file>