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7" r:id="rId2"/>
  </p:sldIdLst>
  <p:sldSz cx="4572000" cy="6400800"/>
  <p:notesSz cx="6858000" cy="9144000"/>
  <p:embeddedFontLst>
    <p:embeddedFont>
      <p:font typeface="Arimo Bold" panose="020B0704020202020204" pitchFamily="34" charset="0"/>
      <p:regular r:id="rId3"/>
      <p:bold r:id="rId4"/>
    </p:embeddedFont>
    <p:embeddedFont>
      <p:font typeface="Calibri" panose="020F0502020204030204" pitchFamily="34" charset="0"/>
      <p:regular r:id="rId5"/>
      <p:bold r:id="rId6"/>
      <p:italic r:id="rId7"/>
      <p:boldItalic r:id="rId8"/>
    </p:embeddedFont>
    <p:embeddedFont>
      <p:font typeface="Glacial Indifference" pitchFamily="2" charset="0"/>
      <p:regular r:id="rId9"/>
    </p:embeddedFont>
    <p:embeddedFont>
      <p:font typeface="Glacial Indifference Bold" pitchFamily="2" charset="0"/>
      <p:regular r:id="rId10"/>
      <p:bold r:id="rId11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1" autoAdjust="0"/>
    <p:restoredTop sz="94558" autoAdjust="0"/>
  </p:normalViewPr>
  <p:slideViewPr>
    <p:cSldViewPr>
      <p:cViewPr varScale="1">
        <p:scale>
          <a:sx n="129" d="100"/>
          <a:sy n="129" d="100"/>
        </p:scale>
        <p:origin x="3544" y="2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6.fntdata"/><Relationship Id="rId13" Type="http://schemas.openxmlformats.org/officeDocument/2006/relationships/viewProps" Target="viewProps.xml"/><Relationship Id="rId3" Type="http://schemas.openxmlformats.org/officeDocument/2006/relationships/font" Target="fonts/font1.fntdata"/><Relationship Id="rId7" Type="http://schemas.openxmlformats.org/officeDocument/2006/relationships/font" Target="fonts/font5.fntdata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4.fntdata"/><Relationship Id="rId11" Type="http://schemas.openxmlformats.org/officeDocument/2006/relationships/font" Target="fonts/font9.fntdata"/><Relationship Id="rId5" Type="http://schemas.openxmlformats.org/officeDocument/2006/relationships/font" Target="fonts/font3.fntdata"/><Relationship Id="rId15" Type="http://schemas.openxmlformats.org/officeDocument/2006/relationships/tableStyles" Target="tableStyles.xml"/><Relationship Id="rId10" Type="http://schemas.openxmlformats.org/officeDocument/2006/relationships/font" Target="fonts/font8.fntdata"/><Relationship Id="rId4" Type="http://schemas.openxmlformats.org/officeDocument/2006/relationships/font" Target="fonts/font2.fntdata"/><Relationship Id="rId9" Type="http://schemas.openxmlformats.org/officeDocument/2006/relationships/font" Target="fonts/font7.fntdata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6/8/21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6/8/21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6/8/21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6/8/21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6/8/21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6/8/21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3091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651010" y="455636"/>
            <a:ext cx="3537570" cy="3230781"/>
            <a:chOff x="0" y="0"/>
            <a:chExt cx="4716760" cy="4307708"/>
          </a:xfrm>
        </p:grpSpPr>
        <p:sp>
          <p:nvSpPr>
            <p:cNvPr id="3" name="TextBox 3"/>
            <p:cNvSpPr txBox="1"/>
            <p:nvPr/>
          </p:nvSpPr>
          <p:spPr>
            <a:xfrm>
              <a:off x="0" y="2268846"/>
              <a:ext cx="3749219" cy="753511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>
                <a:lnSpc>
                  <a:spcPts val="1532"/>
                </a:lnSpc>
              </a:pPr>
              <a:r>
                <a:rPr lang="en-US" sz="1094" spc="21">
                  <a:solidFill>
                    <a:srgbClr val="FFFFFF"/>
                  </a:solidFill>
                  <a:latin typeface="Glacial Indifference"/>
                </a:rPr>
                <a:t>All proceeds of the game, including food and drinks bought at the facility, will benefit the local Boys &amp; Girls Club.</a:t>
              </a:r>
            </a:p>
          </p:txBody>
        </p:sp>
        <p:sp>
          <p:nvSpPr>
            <p:cNvPr id="4" name="TextBox 4"/>
            <p:cNvSpPr txBox="1"/>
            <p:nvPr/>
          </p:nvSpPr>
          <p:spPr>
            <a:xfrm>
              <a:off x="0" y="3228576"/>
              <a:ext cx="4716760" cy="1079132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>
                <a:lnSpc>
                  <a:spcPts val="2014"/>
                </a:lnSpc>
              </a:pPr>
              <a:r>
                <a:rPr lang="en-US" sz="1295" spc="77">
                  <a:solidFill>
                    <a:srgbClr val="000000"/>
                  </a:solidFill>
                  <a:latin typeface="Glacial Indifference Bold"/>
                </a:rPr>
                <a:t>october 27, 20xx | 5:00PM</a:t>
              </a:r>
            </a:p>
            <a:p>
              <a:pPr>
                <a:lnSpc>
                  <a:spcPts val="2014"/>
                </a:lnSpc>
              </a:pPr>
              <a:r>
                <a:rPr lang="en-US" sz="1799" spc="107">
                  <a:solidFill>
                    <a:srgbClr val="000000"/>
                  </a:solidFill>
                  <a:latin typeface="Arimo Bold"/>
                </a:rPr>
                <a:t>north high gymnasium </a:t>
              </a:r>
            </a:p>
            <a:p>
              <a:pPr>
                <a:lnSpc>
                  <a:spcPts val="2837"/>
                </a:lnSpc>
              </a:pPr>
              <a:endParaRPr lang="en-US" sz="1799" spc="107">
                <a:solidFill>
                  <a:srgbClr val="000000"/>
                </a:solidFill>
                <a:latin typeface="Arimo Bold"/>
              </a:endParaRPr>
            </a:p>
          </p:txBody>
        </p:sp>
        <p:sp>
          <p:nvSpPr>
            <p:cNvPr id="5" name="TextBox 5"/>
            <p:cNvSpPr txBox="1"/>
            <p:nvPr/>
          </p:nvSpPr>
          <p:spPr>
            <a:xfrm>
              <a:off x="0" y="1767430"/>
              <a:ext cx="3749219" cy="276147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>
                <a:lnSpc>
                  <a:spcPts val="1757"/>
                </a:lnSpc>
              </a:pPr>
              <a:r>
                <a:rPr lang="en-US" sz="1291" spc="155">
                  <a:solidFill>
                    <a:srgbClr val="000000"/>
                  </a:solidFill>
                  <a:latin typeface="Glacial Indifference Bold"/>
                </a:rPr>
                <a:t>BUY YOUR TICKETS TODAY!</a:t>
              </a:r>
            </a:p>
          </p:txBody>
        </p:sp>
        <p:sp>
          <p:nvSpPr>
            <p:cNvPr id="6" name="TextBox 6"/>
            <p:cNvSpPr txBox="1"/>
            <p:nvPr/>
          </p:nvSpPr>
          <p:spPr>
            <a:xfrm>
              <a:off x="0" y="0"/>
              <a:ext cx="4716760" cy="1532636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>
                <a:lnSpc>
                  <a:spcPts val="3009"/>
                </a:lnSpc>
              </a:pPr>
              <a:r>
                <a:rPr lang="en-US" sz="2550" spc="102">
                  <a:solidFill>
                    <a:srgbClr val="FFFFFF"/>
                  </a:solidFill>
                  <a:latin typeface="Norwester Bold"/>
                </a:rPr>
                <a:t>HEY LIONS FANS: </a:t>
              </a:r>
            </a:p>
            <a:p>
              <a:pPr>
                <a:lnSpc>
                  <a:spcPts val="3009"/>
                </a:lnSpc>
              </a:pPr>
              <a:r>
                <a:rPr lang="en-US" sz="2550" spc="102">
                  <a:solidFill>
                    <a:srgbClr val="FFFFFF"/>
                  </a:solidFill>
                  <a:latin typeface="Norwester Bold"/>
                </a:rPr>
                <a:t>COME "CRAM THE</a:t>
              </a:r>
            </a:p>
            <a:p>
              <a:pPr>
                <a:lnSpc>
                  <a:spcPts val="3009"/>
                </a:lnSpc>
              </a:pPr>
              <a:r>
                <a:rPr lang="en-US" sz="2550" spc="102">
                  <a:solidFill>
                    <a:srgbClr val="FFFFFF"/>
                  </a:solidFill>
                  <a:latin typeface="Norwester Bold"/>
                </a:rPr>
                <a:t>STANDS" </a:t>
              </a:r>
            </a:p>
          </p:txBody>
        </p:sp>
      </p:grpSp>
      <p:pic>
        <p:nvPicPr>
          <p:cNvPr id="7" name="Picture 7"/>
          <p:cNvPicPr>
            <a:picLocks noChangeAspect="1"/>
          </p:cNvPicPr>
          <p:nvPr/>
        </p:nvPicPr>
        <p:blipFill>
          <a:blip r:embed="rId2">
            <a:alphaModFix amt="15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>
            <a:fillRect/>
          </a:stretch>
        </p:blipFill>
        <p:spPr>
          <a:xfrm>
            <a:off x="1436041" y="3264841"/>
            <a:ext cx="4404840" cy="4404840"/>
          </a:xfrm>
          <a:prstGeom prst="rect">
            <a:avLst/>
          </a:prstGeom>
        </p:spPr>
      </p:pic>
      <p:pic>
        <p:nvPicPr>
          <p:cNvPr id="8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t="446" b="52847"/>
          <a:stretch>
            <a:fillRect/>
          </a:stretch>
        </p:blipFill>
        <p:spPr>
          <a:xfrm rot="5400000">
            <a:off x="-3025931" y="3062169"/>
            <a:ext cx="6768880" cy="276461"/>
          </a:xfrm>
          <a:prstGeom prst="rect">
            <a:avLst/>
          </a:prstGeom>
        </p:spPr>
      </p:pic>
      <p:pic>
        <p:nvPicPr>
          <p:cNvPr id="9" name="Picture 9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>
          <a:xfrm>
            <a:off x="3327472" y="457200"/>
            <a:ext cx="953419" cy="782598"/>
          </a:xfrm>
          <a:prstGeom prst="rect">
            <a:avLst/>
          </a:prstGeom>
        </p:spPr>
      </p:pic>
      <p:sp>
        <p:nvSpPr>
          <p:cNvPr id="10" name="TextBox 10"/>
          <p:cNvSpPr txBox="1"/>
          <p:nvPr/>
        </p:nvSpPr>
        <p:spPr>
          <a:xfrm>
            <a:off x="651010" y="3657842"/>
            <a:ext cx="3537570" cy="38176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533"/>
              </a:lnSpc>
              <a:spcBef>
                <a:spcPct val="0"/>
              </a:spcBef>
            </a:pPr>
            <a:r>
              <a:rPr lang="en-US" sz="1095" spc="262">
                <a:solidFill>
                  <a:srgbClr val="FFFFFF"/>
                </a:solidFill>
                <a:latin typeface="Glacial Indifference Bold"/>
              </a:rPr>
              <a:t>JOIN US FOR MORE THAN JUST A NIGHT OF BASKETBALL FUN!</a:t>
            </a:r>
          </a:p>
        </p:txBody>
      </p:sp>
      <p:sp>
        <p:nvSpPr>
          <p:cNvPr id="11" name="TextBox 11"/>
          <p:cNvSpPr txBox="1"/>
          <p:nvPr/>
        </p:nvSpPr>
        <p:spPr>
          <a:xfrm>
            <a:off x="631439" y="4282262"/>
            <a:ext cx="3649452" cy="153682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214827" lvl="1" indent="-107414">
              <a:lnSpc>
                <a:spcPts val="1393"/>
              </a:lnSpc>
              <a:buFont typeface="Arial"/>
              <a:buChar char="•"/>
            </a:pPr>
            <a:r>
              <a:rPr lang="en-US" sz="995" spc="238">
                <a:solidFill>
                  <a:srgbClr val="FFFFFF"/>
                </a:solidFill>
                <a:latin typeface="Glacial Indifference Bold"/>
              </a:rPr>
              <a:t>COME TRY THE NEW "LION BURGER" &amp; OTHER NEW CONCESSIONS ITEMS ON THE MENU FOR THIS SEASON</a:t>
            </a:r>
          </a:p>
          <a:p>
            <a:pPr marL="214827" lvl="1" indent="-107414">
              <a:lnSpc>
                <a:spcPts val="1393"/>
              </a:lnSpc>
              <a:buFont typeface="Arial"/>
              <a:buChar char="•"/>
            </a:pPr>
            <a:r>
              <a:rPr lang="en-US" sz="995" spc="238">
                <a:solidFill>
                  <a:srgbClr val="FFFFFF"/>
                </a:solidFill>
                <a:latin typeface="Glacial Indifference Bold"/>
              </a:rPr>
              <a:t>BRING THE KIDDOS TO MEET LENNY THE LION!</a:t>
            </a:r>
          </a:p>
          <a:p>
            <a:pPr marL="214827" lvl="1" indent="-107414">
              <a:lnSpc>
                <a:spcPts val="1393"/>
              </a:lnSpc>
              <a:buFont typeface="Arial"/>
              <a:buChar char="•"/>
            </a:pPr>
            <a:r>
              <a:rPr lang="en-US" sz="995" spc="238">
                <a:solidFill>
                  <a:srgbClr val="FFFFFF"/>
                </a:solidFill>
                <a:latin typeface="Glacial Indifference Bold"/>
              </a:rPr>
              <a:t>HALF-TIME SHOW: TALENT COMPETITION</a:t>
            </a:r>
          </a:p>
          <a:p>
            <a:pPr marL="214827" lvl="1" indent="-107414">
              <a:lnSpc>
                <a:spcPts val="1393"/>
              </a:lnSpc>
              <a:buFont typeface="Arial"/>
              <a:buChar char="•"/>
            </a:pPr>
            <a:r>
              <a:rPr lang="en-US" sz="995" spc="238">
                <a:solidFill>
                  <a:srgbClr val="FFFFFF"/>
                </a:solidFill>
                <a:latin typeface="Glacial Indifference Bold"/>
              </a:rPr>
              <a:t>POST-GAME: MAKE A 3-POINT SHOT, WIN COOL NEW "LIONS" BRANDED GEAR! </a:t>
            </a:r>
          </a:p>
          <a:p>
            <a:pPr marL="214827" lvl="1" indent="-107414">
              <a:lnSpc>
                <a:spcPts val="1393"/>
              </a:lnSpc>
              <a:buFont typeface="Arial"/>
              <a:buChar char="•"/>
            </a:pPr>
            <a:r>
              <a:rPr lang="en-US" sz="995" spc="238">
                <a:solidFill>
                  <a:srgbClr val="FFFFFF"/>
                </a:solidFill>
                <a:latin typeface="Glacial Indifference Bold"/>
              </a:rPr>
              <a:t>MORE!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111</Words>
  <Application>Microsoft Macintosh PowerPoint</Application>
  <PresentationFormat>Custom</PresentationFormat>
  <Paragraphs>13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8" baseType="lpstr">
      <vt:lpstr>Glacial Indifference</vt:lpstr>
      <vt:lpstr>Arimo Bold</vt:lpstr>
      <vt:lpstr>Calibri</vt:lpstr>
      <vt:lpstr>Norwester Bold</vt:lpstr>
      <vt:lpstr>Arial</vt:lpstr>
      <vt:lpstr>Glacial Indifference Bold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Basketball Cause Event Cram Stands</dc:title>
  <cp:lastModifiedBy>Chris Lindauer</cp:lastModifiedBy>
  <cp:revision>2</cp:revision>
  <dcterms:created xsi:type="dcterms:W3CDTF">2006-08-16T00:00:00Z</dcterms:created>
  <dcterms:modified xsi:type="dcterms:W3CDTF">2021-06-08T20:31:56Z</dcterms:modified>
  <dc:identifier>DAEg1P0PvSk</dc:identifier>
</cp:coreProperties>
</file>