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4572000" cy="64008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Glacial Indifference" pitchFamily="2" charset="0"/>
      <p:regular r:id="rId7"/>
    </p:embeddedFont>
    <p:embeddedFont>
      <p:font typeface="Glacial Indifference Bold" pitchFamily="2" charset="0"/>
      <p:regular r:id="rId8"/>
      <p:bold r:id="rId9"/>
    </p:embeddedFont>
    <p:embeddedFont>
      <p:font typeface="Norwester" pitchFamily="2" charset="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58" autoAdjust="0"/>
  </p:normalViewPr>
  <p:slideViewPr>
    <p:cSldViewPr>
      <p:cViewPr varScale="1">
        <p:scale>
          <a:sx n="129" d="100"/>
          <a:sy n="129" d="100"/>
        </p:scale>
        <p:origin x="3544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heme" Target="theme/theme1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presProps" Target="presProps.xml"/><Relationship Id="rId5" Type="http://schemas.openxmlformats.org/officeDocument/2006/relationships/font" Target="fonts/font3.fntdata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9CD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896272" y="2198574"/>
            <a:ext cx="2779456" cy="2779456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0" y="5051278"/>
            <a:ext cx="4572000" cy="1349523"/>
            <a:chOff x="595402" y="468028"/>
            <a:chExt cx="5954033" cy="1566981"/>
          </a:xfrm>
        </p:grpSpPr>
        <p:sp>
          <p:nvSpPr>
            <p:cNvPr id="4" name="AutoShape 4"/>
            <p:cNvSpPr/>
            <p:nvPr/>
          </p:nvSpPr>
          <p:spPr>
            <a:xfrm>
              <a:off x="595402" y="468028"/>
              <a:ext cx="5954033" cy="1566980"/>
            </a:xfrm>
            <a:prstGeom prst="rect">
              <a:avLst/>
            </a:prstGeom>
            <a:solidFill>
              <a:srgbClr val="FFFFF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395628" y="1448354"/>
              <a:ext cx="4254499" cy="58665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778"/>
                </a:lnSpc>
              </a:pPr>
              <a:r>
                <a:rPr lang="en-US" sz="1400" spc="100" dirty="0">
                  <a:solidFill>
                    <a:srgbClr val="2C3F63"/>
                  </a:solidFill>
                  <a:latin typeface="Norwester"/>
                </a:rPr>
                <a:t>SEPT. 22, 20XX - 3 PM TO 5 PM</a:t>
              </a:r>
            </a:p>
            <a:p>
              <a:pPr algn="ctr">
                <a:lnSpc>
                  <a:spcPts val="1778"/>
                </a:lnSpc>
              </a:pPr>
              <a:r>
                <a:rPr lang="en-US" sz="1400" spc="100" dirty="0">
                  <a:solidFill>
                    <a:srgbClr val="2C3F63"/>
                  </a:solidFill>
                  <a:latin typeface="Norwester"/>
                </a:rPr>
                <a:t>COUGAR GYMNASIUM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1365669" y="567164"/>
              <a:ext cx="4267200" cy="7133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91"/>
                </a:lnSpc>
              </a:pPr>
              <a:r>
                <a:rPr lang="en-US" sz="1050" dirty="0">
                  <a:solidFill>
                    <a:srgbClr val="2C3F63"/>
                  </a:solidFill>
                  <a:latin typeface="Glacial Indifference"/>
                </a:rPr>
                <a:t>Purchase a ticket for $10 and enjoy all you can eat pizza from ABC Pizza Company along with fun giveaways and contest throughout the night!</a:t>
              </a:r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223831" y="156400"/>
            <a:ext cx="4124325" cy="1943906"/>
            <a:chOff x="-9" y="-239701"/>
            <a:chExt cx="5499100" cy="2591875"/>
          </a:xfrm>
        </p:grpSpPr>
        <p:sp>
          <p:nvSpPr>
            <p:cNvPr id="8" name="TextBox 8"/>
            <p:cNvSpPr txBox="1"/>
            <p:nvPr/>
          </p:nvSpPr>
          <p:spPr>
            <a:xfrm>
              <a:off x="-9" y="754340"/>
              <a:ext cx="5499100" cy="664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0"/>
                </a:lnSpc>
              </a:pPr>
              <a:r>
                <a:rPr lang="en-US" sz="3600">
                  <a:solidFill>
                    <a:srgbClr val="FFFFFF"/>
                  </a:solidFill>
                  <a:latin typeface="Norwester"/>
                </a:rPr>
                <a:t>VOLLEY FOR A CAUSE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641451" y="1457627"/>
              <a:ext cx="4267200" cy="8945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46"/>
                </a:lnSpc>
              </a:pPr>
              <a:r>
                <a:rPr lang="en-US" sz="1300" spc="38" dirty="0">
                  <a:solidFill>
                    <a:srgbClr val="2C3F63"/>
                  </a:solidFill>
                  <a:latin typeface="Glacial Indifference"/>
                </a:rPr>
                <a:t>Come support the volleyball team as they take on South High School as we raise money for autism awareness!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622299" y="-239701"/>
              <a:ext cx="4254500" cy="75332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9"/>
                </a:lnSpc>
              </a:pPr>
              <a:r>
                <a:rPr lang="en-US" sz="1100" spc="175" dirty="0">
                  <a:solidFill>
                    <a:srgbClr val="2C3F63"/>
                  </a:solidFill>
                  <a:latin typeface="Glacial Indifference Bold"/>
                </a:rPr>
                <a:t>NORTH HIGH SCHOOL COUGAR SPORTS BUSINESS COMPANY PRESENTS...</a:t>
              </a:r>
            </a:p>
          </p:txBody>
        </p: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767374" y="3067271"/>
            <a:ext cx="1037237" cy="111530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73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Glacial Indifference</vt:lpstr>
      <vt:lpstr>Calibri</vt:lpstr>
      <vt:lpstr>Arial</vt:lpstr>
      <vt:lpstr>Norwester</vt:lpstr>
      <vt:lpstr>Glacial Indifference 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Volleyball Promo</dc:title>
  <cp:lastModifiedBy>Chris Lindauer</cp:lastModifiedBy>
  <cp:revision>3</cp:revision>
  <dcterms:created xsi:type="dcterms:W3CDTF">2006-08-16T00:00:00Z</dcterms:created>
  <dcterms:modified xsi:type="dcterms:W3CDTF">2021-06-09T01:10:06Z</dcterms:modified>
  <dc:identifier>DAEg1J9n10k</dc:identifier>
</cp:coreProperties>
</file>