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8"/>
  </p:sldIdLst>
  <p:sldSz cx="4572000" cy="64008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Cooper Hewitt" charset="1" panose="00000000000000000000"/>
      <p:regular r:id="rId10"/>
    </p:embeddedFont>
    <p:embeddedFont>
      <p:font typeface="Cooper Hewitt Bold" charset="1" panose="00000000000000000000"/>
      <p:regular r:id="rId11"/>
    </p:embeddedFont>
    <p:embeddedFont>
      <p:font typeface="Cooper Hewitt Italics" charset="1" panose="00000000000000000000"/>
      <p:regular r:id="rId12"/>
    </p:embeddedFont>
    <p:embeddedFont>
      <p:font typeface="Cooper Hewitt Bold Italics" charset="1" panose="00000000000000000000"/>
      <p:regular r:id="rId13"/>
    </p:embeddedFont>
    <p:embeddedFont>
      <p:font typeface="Tomorrow" charset="1" panose="00000000000000000000"/>
      <p:regular r:id="rId14"/>
    </p:embeddedFont>
    <p:embeddedFont>
      <p:font typeface="Tomorrow Bold" charset="1" panose="00000000000000000000"/>
      <p:regular r:id="rId15"/>
    </p:embeddedFont>
    <p:embeddedFont>
      <p:font typeface="Tomorrow Italics" charset="1" panose="00000000000000000000"/>
      <p:regular r:id="rId16"/>
    </p:embeddedFont>
    <p:embeddedFont>
      <p:font typeface="Tomorrow Bold Italics" charset="1" panose="0000000000000000000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rcRect l="19505" t="1010" r="19857" b="42394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-119623" y="-123592"/>
            <a:ext cx="4811246" cy="6647985"/>
          </a:xfrm>
          <a:prstGeom prst="rect">
            <a:avLst/>
          </a:prstGeom>
          <a:solidFill>
            <a:srgbClr val="640346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47823" y="5232268"/>
            <a:ext cx="286970" cy="28697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247823" y="5527118"/>
            <a:ext cx="1799027" cy="2512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1782"/>
              </a:lnSpc>
              <a:spcBef>
                <a:spcPct val="0"/>
              </a:spcBef>
            </a:pPr>
            <a:r>
              <a:rPr lang="en-US" sz="1273">
                <a:solidFill>
                  <a:srgbClr val="FFFFFF"/>
                </a:solidFill>
                <a:latin typeface="Cooper Hewitt Bold"/>
              </a:rPr>
              <a:t>LIONS SPORTSBIZ CLUB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47823" y="5740227"/>
            <a:ext cx="1799027" cy="1501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1030"/>
              </a:lnSpc>
              <a:spcBef>
                <a:spcPct val="0"/>
              </a:spcBef>
            </a:pPr>
            <a:r>
              <a:rPr lang="en-US" sz="736" spc="103">
                <a:solidFill>
                  <a:srgbClr val="FFFFFF"/>
                </a:solidFill>
                <a:latin typeface="Cooper Hewitt"/>
              </a:rPr>
              <a:t>BUY YOUR TICKETS IN ADVANCE!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92219" y="302254"/>
            <a:ext cx="4108568" cy="500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60"/>
              </a:lnSpc>
              <a:spcBef>
                <a:spcPct val="0"/>
              </a:spcBef>
            </a:pPr>
            <a:r>
              <a:rPr lang="en-US" sz="4000">
                <a:solidFill>
                  <a:srgbClr val="FFD93B"/>
                </a:solidFill>
                <a:latin typeface="Tomorrow Bold"/>
              </a:rPr>
              <a:t>RIVALRY GAME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770857" y="5689043"/>
            <a:ext cx="2044324" cy="500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3560"/>
              </a:lnSpc>
              <a:spcBef>
                <a:spcPct val="0"/>
              </a:spcBef>
            </a:pPr>
            <a:r>
              <a:rPr lang="en-US" sz="4000">
                <a:solidFill>
                  <a:srgbClr val="FFD93B"/>
                </a:solidFill>
                <a:latin typeface="Tomorrow Bold"/>
              </a:rPr>
              <a:t>LIONS</a:t>
            </a:r>
          </a:p>
        </p:txBody>
      </p:sp>
      <p:sp>
        <p:nvSpPr>
          <p:cNvPr name="TextBox 8" id="8"/>
          <p:cNvSpPr txBox="true"/>
          <p:nvPr/>
        </p:nvSpPr>
        <p:spPr>
          <a:xfrm rot="-5400000">
            <a:off x="-258940" y="1370368"/>
            <a:ext cx="1664122" cy="500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3560"/>
              </a:lnSpc>
              <a:spcBef>
                <a:spcPct val="0"/>
              </a:spcBef>
            </a:pPr>
            <a:r>
              <a:rPr lang="en-US" sz="4000" u="none">
                <a:solidFill>
                  <a:srgbClr val="FFD93B"/>
                </a:solidFill>
                <a:latin typeface="Tomorrow Bold"/>
              </a:rPr>
              <a:t>THE</a:t>
            </a:r>
          </a:p>
        </p:txBody>
      </p:sp>
      <p:sp>
        <p:nvSpPr>
          <p:cNvPr name="TextBox 9" id="9"/>
          <p:cNvSpPr txBox="true"/>
          <p:nvPr/>
        </p:nvSpPr>
        <p:spPr>
          <a:xfrm rot="-5400000">
            <a:off x="3105924" y="4797390"/>
            <a:ext cx="2089343" cy="5003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60"/>
              </a:lnSpc>
              <a:spcBef>
                <a:spcPct val="0"/>
              </a:spcBef>
            </a:pPr>
            <a:r>
              <a:rPr lang="en-US" sz="4000">
                <a:solidFill>
                  <a:srgbClr val="FFD93B"/>
                </a:solidFill>
                <a:latin typeface="Tomorrow Bold"/>
              </a:rPr>
              <a:t>NORTH</a:t>
            </a:r>
          </a:p>
        </p:txBody>
      </p:sp>
      <p:pic>
        <p:nvPicPr>
          <p:cNvPr name="Picture 10" id="10"/>
          <p:cNvPicPr>
            <a:picLocks noChangeAspect="true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117583" y="2600286"/>
            <a:ext cx="336834" cy="326422"/>
          </a:xfrm>
          <a:prstGeom prst="rect">
            <a:avLst/>
          </a:prstGeom>
        </p:spPr>
      </p:pic>
      <p:sp>
        <p:nvSpPr>
          <p:cNvPr name="TextBox 11" id="11"/>
          <p:cNvSpPr txBox="true"/>
          <p:nvPr/>
        </p:nvSpPr>
        <p:spPr>
          <a:xfrm rot="0">
            <a:off x="534793" y="3064495"/>
            <a:ext cx="3502414" cy="1091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59"/>
              </a:lnSpc>
            </a:pPr>
            <a:r>
              <a:rPr lang="en-US" sz="1775" spc="35">
                <a:solidFill>
                  <a:srgbClr val="FFFFFF"/>
                </a:solidFill>
                <a:latin typeface="Cooper Hewitt"/>
              </a:rPr>
              <a:t>PRE-GAME TAILGATE</a:t>
            </a:r>
          </a:p>
          <a:p>
            <a:pPr algn="ctr">
              <a:lnSpc>
                <a:spcPts val="2059"/>
              </a:lnSpc>
            </a:pPr>
            <a:r>
              <a:rPr lang="en-US" sz="1775" spc="35">
                <a:solidFill>
                  <a:srgbClr val="FFFFFF"/>
                </a:solidFill>
                <a:latin typeface="Cooper Hewitt"/>
              </a:rPr>
              <a:t>HALF-TIME PROMOTION</a:t>
            </a:r>
          </a:p>
          <a:p>
            <a:pPr algn="ctr">
              <a:lnSpc>
                <a:spcPts val="2059"/>
              </a:lnSpc>
            </a:pPr>
            <a:r>
              <a:rPr lang="en-US" sz="1775" spc="35">
                <a:solidFill>
                  <a:srgbClr val="FFFFFF"/>
                </a:solidFill>
                <a:latin typeface="Cooper Hewitt"/>
              </a:rPr>
              <a:t>T-SHIRT TOSS</a:t>
            </a:r>
          </a:p>
          <a:p>
            <a:pPr algn="ctr">
              <a:lnSpc>
                <a:spcPts val="2059"/>
              </a:lnSpc>
            </a:pPr>
            <a:r>
              <a:rPr lang="en-US" sz="1775" spc="35">
                <a:solidFill>
                  <a:srgbClr val="FFFFFF"/>
                </a:solidFill>
                <a:latin typeface="Cooper Hewitt"/>
              </a:rPr>
              <a:t>POST-GAME PIZZA PARTY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534793" y="1610675"/>
            <a:ext cx="3502414" cy="308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059"/>
              </a:lnSpc>
            </a:pPr>
            <a:r>
              <a:rPr lang="en-US" sz="1775" spc="35">
                <a:solidFill>
                  <a:srgbClr val="FFFFFF"/>
                </a:solidFill>
                <a:latin typeface="Cooper Hewitt"/>
              </a:rPr>
              <a:t>OCTOVER</a:t>
            </a:r>
            <a:r>
              <a:rPr lang="en-US" sz="1775" spc="35" u="none">
                <a:solidFill>
                  <a:srgbClr val="FFFFFF"/>
                </a:solidFill>
                <a:latin typeface="Cooper Hewitt"/>
              </a:rPr>
              <a:t> 7, 20XX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34793" y="2133001"/>
            <a:ext cx="3502414" cy="291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70"/>
              </a:lnSpc>
            </a:pPr>
            <a:r>
              <a:rPr lang="en-US" sz="2170">
                <a:solidFill>
                  <a:srgbClr val="FFD93B"/>
                </a:solidFill>
                <a:latin typeface="Tomorrow Bold"/>
              </a:rPr>
              <a:t>KICK-OFF </a:t>
            </a:r>
            <a:r>
              <a:rPr lang="en-US" sz="2170">
                <a:solidFill>
                  <a:srgbClr val="FFD93B"/>
                </a:solidFill>
                <a:latin typeface="Tomorrow Bold"/>
              </a:rPr>
              <a:t>AT 6:30 PM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DAEg2Sfoc8U</dc:identifier>
  <dcterms:modified xsi:type="dcterms:W3CDTF">2011-08-01T06:04:30Z</dcterms:modified>
  <cp:revision>1</cp:revision>
  <dc:title>Football Promo</dc:title>
</cp:coreProperties>
</file>