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6"/>
  </p:sldIdLst>
  <p:sldSz cx="4572000" cy="64008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Kollektif" charset="1" panose="020B0604020101010102"/>
      <p:regular r:id="rId10"/>
    </p:embeddedFont>
    <p:embeddedFont>
      <p:font typeface="Kollektif Bold" charset="1" panose="020B0604020101010102"/>
      <p:regular r:id="rId11"/>
    </p:embeddedFont>
    <p:embeddedFont>
      <p:font typeface="Kollektif Italics" charset="1" panose="020B0604020101010102"/>
      <p:regular r:id="rId12"/>
    </p:embeddedFont>
    <p:embeddedFont>
      <p:font typeface="Kollektif Bold Italics" charset="1" panose="020B0604020101010102"/>
      <p:regular r:id="rId13"/>
    </p:embeddedFont>
    <p:embeddedFont>
      <p:font typeface="Anton" charset="1" panose="00000500000000000000"/>
      <p:regular r:id="rId14"/>
    </p:embeddedFont>
    <p:embeddedFont>
      <p:font typeface="Anton Italics" charset="1" panose="00000500000000000000"/>
      <p:regular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slides/slide1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3232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738915" y="-404831"/>
            <a:ext cx="1218495" cy="121849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-385410" y="-404831"/>
            <a:ext cx="1218495" cy="1218495"/>
          </a:xfrm>
          <a:prstGeom prst="rect">
            <a:avLst/>
          </a:prstGeom>
        </p:spPr>
      </p:pic>
      <p:grpSp>
        <p:nvGrpSpPr>
          <p:cNvPr name="Group 4" id="4"/>
          <p:cNvGrpSpPr/>
          <p:nvPr/>
        </p:nvGrpSpPr>
        <p:grpSpPr>
          <a:xfrm rot="0">
            <a:off x="241918" y="1582124"/>
            <a:ext cx="4088165" cy="4723828"/>
            <a:chOff x="0" y="0"/>
            <a:chExt cx="5450886" cy="6298437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0" y="1136102"/>
              <a:ext cx="5450886" cy="142830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292"/>
                </a:lnSpc>
              </a:pPr>
              <a:r>
                <a:rPr lang="en-US" sz="3668" spc="183">
                  <a:solidFill>
                    <a:srgbClr val="FFFFFF"/>
                  </a:solidFill>
                  <a:latin typeface="Anton"/>
                </a:rPr>
                <a:t>SOCCER SPIRIT </a:t>
              </a:r>
            </a:p>
            <a:p>
              <a:pPr algn="ctr">
                <a:lnSpc>
                  <a:spcPts val="4292"/>
                </a:lnSpc>
              </a:pPr>
              <a:r>
                <a:rPr lang="en-US" sz="3668" spc="183">
                  <a:solidFill>
                    <a:srgbClr val="FFFFFF"/>
                  </a:solidFill>
                  <a:latin typeface="Anton"/>
                </a:rPr>
                <a:t>GAME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598193" y="2861597"/>
              <a:ext cx="4254500" cy="92513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889"/>
                </a:lnSpc>
              </a:pPr>
              <a:r>
                <a:rPr lang="en-US" sz="1391" spc="111">
                  <a:solidFill>
                    <a:srgbClr val="D8DF20"/>
                  </a:solidFill>
                  <a:latin typeface="Anton"/>
                </a:rPr>
                <a:t>SEPT. X, 20XX</a:t>
              </a:r>
            </a:p>
            <a:p>
              <a:pPr algn="ctr">
                <a:lnSpc>
                  <a:spcPts val="1889"/>
                </a:lnSpc>
              </a:pPr>
              <a:r>
                <a:rPr lang="en-US" sz="1391" spc="111">
                  <a:solidFill>
                    <a:srgbClr val="D8DF20"/>
                  </a:solidFill>
                  <a:latin typeface="Anton"/>
                </a:rPr>
                <a:t>10 AM TO 2 PM</a:t>
              </a:r>
            </a:p>
            <a:p>
              <a:pPr algn="ctr">
                <a:lnSpc>
                  <a:spcPts val="1947"/>
                </a:lnSpc>
              </a:pPr>
              <a:r>
                <a:rPr lang="en-US" sz="1391" spc="111">
                  <a:solidFill>
                    <a:srgbClr val="D8DF20"/>
                  </a:solidFill>
                  <a:latin typeface="Anton"/>
                </a:rPr>
                <a:t>SCHOOL SOCCER FIELD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591843" y="-76200"/>
              <a:ext cx="4267200" cy="94826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799"/>
                </a:lnSpc>
              </a:pPr>
              <a:r>
                <a:rPr lang="en-US" sz="1999" spc="219">
                  <a:solidFill>
                    <a:srgbClr val="D8DF20"/>
                  </a:solidFill>
                  <a:latin typeface="Kollektif Bold"/>
                </a:rPr>
                <a:t>SOUTH HIGH SCHOOL</a:t>
              </a:r>
            </a:p>
            <a:p>
              <a:pPr algn="ctr">
                <a:lnSpc>
                  <a:spcPts val="2799"/>
                </a:lnSpc>
              </a:pPr>
              <a:r>
                <a:rPr lang="en-US" sz="1999" spc="219">
                  <a:solidFill>
                    <a:srgbClr val="D8DF20"/>
                  </a:solidFill>
                  <a:latin typeface="Kollektif Bold"/>
                </a:rPr>
                <a:t>WOLVES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1023643" y="4053077"/>
              <a:ext cx="3403600" cy="224536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889"/>
                </a:lnSpc>
              </a:pPr>
              <a:r>
                <a:rPr lang="en-US" sz="1499" spc="44">
                  <a:solidFill>
                    <a:srgbClr val="FFFFFF"/>
                  </a:solidFill>
                  <a:latin typeface="Kollektif"/>
                </a:rPr>
                <a:t>Cheer on your Wolves as they take on rival North HS! Join us for burgers and hot dogs at the pre-game tailgate and stay for the post-game concert and fireworks show!   </a:t>
              </a:r>
            </a:p>
          </p:txBody>
        </p:sp>
      </p:grpSp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71600" y="-404831"/>
            <a:ext cx="1828800" cy="189758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DAEg0snuZqU</dc:identifier>
  <dcterms:modified xsi:type="dcterms:W3CDTF">2011-08-01T06:04:30Z</dcterms:modified>
  <cp:revision>1</cp:revision>
  <dc:title>Soccer Spirit Rivalry Game</dc:title>
</cp:coreProperties>
</file>