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6"/>
  </p:sldIdLst>
  <p:sldSz cx="4572000" cy="64008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Kollektif" charset="1" panose="020B0604020101010102"/>
      <p:regular r:id="rId10"/>
    </p:embeddedFont>
    <p:embeddedFont>
      <p:font typeface="Kollektif Bold" charset="1" panose="020B0604020101010102"/>
      <p:regular r:id="rId11"/>
    </p:embeddedFont>
    <p:embeddedFont>
      <p:font typeface="Kollektif Italics" charset="1" panose="020B0604020101010102"/>
      <p:regular r:id="rId12"/>
    </p:embeddedFont>
    <p:embeddedFont>
      <p:font typeface="Kollektif Bold Italics" charset="1" panose="020B0604020101010102"/>
      <p:regular r:id="rId13"/>
    </p:embeddedFont>
    <p:embeddedFont>
      <p:font typeface="Anton" charset="1" panose="00000500000000000000"/>
      <p:regular r:id="rId14"/>
    </p:embeddedFont>
    <p:embeddedFont>
      <p:font typeface="Anton Italics" charset="1" panose="0000050000000000000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8DF2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301752" y="-404831"/>
            <a:ext cx="1655658" cy="1655658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385410" y="-404831"/>
            <a:ext cx="1310245" cy="1310245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0" y="2631480"/>
            <a:ext cx="4375204" cy="3513624"/>
            <a:chOff x="0" y="0"/>
            <a:chExt cx="5833605" cy="4684832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112178" y="9525"/>
              <a:ext cx="5609250" cy="116822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52"/>
                </a:lnSpc>
              </a:pPr>
              <a:r>
                <a:rPr lang="en-US" sz="2950" spc="147">
                  <a:solidFill>
                    <a:srgbClr val="232323"/>
                  </a:solidFill>
                  <a:latin typeface="Anton"/>
                </a:rPr>
                <a:t>WOLVES SOCCER PRIME TIME GAME!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1511010"/>
              <a:ext cx="5833605" cy="8534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750"/>
                </a:lnSpc>
              </a:pPr>
              <a:r>
                <a:rPr lang="en-US" sz="1093" spc="32">
                  <a:solidFill>
                    <a:srgbClr val="232323"/>
                  </a:solidFill>
                  <a:latin typeface="Kollektif Bold"/>
                </a:rPr>
                <a:t>September X, 20XX</a:t>
              </a:r>
            </a:p>
            <a:p>
              <a:pPr algn="ctr">
                <a:lnSpc>
                  <a:spcPts val="1750"/>
                </a:lnSpc>
              </a:pPr>
              <a:r>
                <a:rPr lang="en-US" sz="1093" spc="32">
                  <a:solidFill>
                    <a:srgbClr val="232323"/>
                  </a:solidFill>
                  <a:latin typeface="Kollektif Bold"/>
                </a:rPr>
                <a:t>7:00 PM</a:t>
              </a:r>
            </a:p>
            <a:p>
              <a:pPr algn="ctr">
                <a:lnSpc>
                  <a:spcPts val="1750"/>
                </a:lnSpc>
              </a:pPr>
              <a:r>
                <a:rPr lang="en-US" sz="1093" spc="32">
                  <a:solidFill>
                    <a:srgbClr val="232323"/>
                  </a:solidFill>
                  <a:latin typeface="Kollektif Bold"/>
                </a:rPr>
                <a:t>Wolves Stadium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1267984" y="2752616"/>
              <a:ext cx="3297637" cy="193221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688"/>
                </a:lnSpc>
              </a:pPr>
              <a:r>
                <a:rPr lang="en-US" sz="1103" spc="27">
                  <a:solidFill>
                    <a:srgbClr val="232323"/>
                  </a:solidFill>
                  <a:latin typeface="Kollektif"/>
                </a:rPr>
                <a:t>Cheer on your Wolves as they take on rival North HS! Join us for burgers and hot dogs at the pre-game tailgate and stay for the post-game concert and fireworks show!</a:t>
              </a:r>
              <a:r>
                <a:rPr lang="en-US" sz="1462" spc="36">
                  <a:solidFill>
                    <a:srgbClr val="232323"/>
                  </a:solidFill>
                  <a:latin typeface="Arimo"/>
                </a:rPr>
                <a:t>  Wally the Wolf will be making a special appearance at half-time! </a:t>
              </a:r>
            </a:p>
          </p:txBody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54857" y="653730"/>
            <a:ext cx="1665491" cy="1625935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114800" y="5420219"/>
            <a:ext cx="1218495" cy="1218495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885736" y="4388292"/>
            <a:ext cx="1218495" cy="12184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DAEg0snuZqU</dc:identifier>
  <dcterms:modified xsi:type="dcterms:W3CDTF">2011-08-01T06:04:30Z</dcterms:modified>
  <cp:revision>1</cp:revision>
  <dc:title>Soccer Spirit Rivalry Game</dc:title>
</cp:coreProperties>
</file>