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1"/>
  </p:sldIdLst>
  <p:sldSz cx="12801600" cy="16459200"/>
  <p:notesSz cx="6858000" cy="9144000"/>
  <p:embeddedFontLst>
    <p:embeddedFont>
      <p:font typeface="Norwester" charset="1" panose="00000506000000000000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01E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880379" y="3084447"/>
            <a:ext cx="9040842" cy="10290306"/>
            <a:chOff x="0" y="0"/>
            <a:chExt cx="1913890" cy="2178394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913890" cy="2178394"/>
            </a:xfrm>
            <a:custGeom>
              <a:avLst/>
              <a:gdLst/>
              <a:ahLst/>
              <a:cxnLst/>
              <a:rect r="r" b="b" t="t" l="l"/>
              <a:pathLst>
                <a:path h="2178394" w="1913890">
                  <a:moveTo>
                    <a:pt x="0" y="0"/>
                  </a:moveTo>
                  <a:lnTo>
                    <a:pt x="0" y="2178394"/>
                  </a:lnTo>
                  <a:lnTo>
                    <a:pt x="1913890" y="2178394"/>
                  </a:lnTo>
                  <a:lnTo>
                    <a:pt x="1913890" y="0"/>
                  </a:lnTo>
                  <a:lnTo>
                    <a:pt x="0" y="0"/>
                  </a:lnTo>
                  <a:close/>
                  <a:moveTo>
                    <a:pt x="1852930" y="2117434"/>
                  </a:moveTo>
                  <a:lnTo>
                    <a:pt x="59690" y="2117434"/>
                  </a:lnTo>
                  <a:lnTo>
                    <a:pt x="59690" y="59690"/>
                  </a:lnTo>
                  <a:lnTo>
                    <a:pt x="1852930" y="59690"/>
                  </a:lnTo>
                  <a:lnTo>
                    <a:pt x="1852930" y="2117434"/>
                  </a:lnTo>
                  <a:close/>
                </a:path>
              </a:pathLst>
            </a:custGeom>
            <a:solidFill>
              <a:srgbClr val="FFCB73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2706363" y="9490100"/>
            <a:ext cx="7388873" cy="3453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371"/>
              </a:lnSpc>
            </a:pPr>
            <a:r>
              <a:rPr lang="en-US" sz="13108" spc="-183">
                <a:solidFill>
                  <a:srgbClr val="FFCB73"/>
                </a:solidFill>
                <a:latin typeface="Norwester"/>
              </a:rPr>
              <a:t>WRESTLING HUNGER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701187" y="3744133"/>
            <a:ext cx="4897424" cy="4897424"/>
          </a:xfrm>
          <a:prstGeom prst="rect">
            <a:avLst/>
          </a:prstGeom>
        </p:spPr>
      </p:pic>
      <p:sp>
        <p:nvSpPr>
          <p:cNvPr name="TextBox 6" id="6"/>
          <p:cNvSpPr txBox="true"/>
          <p:nvPr/>
        </p:nvSpPr>
        <p:spPr>
          <a:xfrm rot="0">
            <a:off x="1880379" y="386943"/>
            <a:ext cx="9040842" cy="1990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n-US" sz="5000" spc="-70">
                <a:solidFill>
                  <a:srgbClr val="FFCB73"/>
                </a:solidFill>
                <a:latin typeface="Norwester"/>
              </a:rPr>
              <a:t>NORTH HIGH VS. SOUTH HIGH</a:t>
            </a:r>
          </a:p>
          <a:p>
            <a:pPr algn="ctr">
              <a:lnSpc>
                <a:spcPts val="5100"/>
              </a:lnSpc>
            </a:pPr>
            <a:r>
              <a:rPr lang="en-US" sz="5000" spc="-70">
                <a:solidFill>
                  <a:srgbClr val="FFCB73"/>
                </a:solidFill>
                <a:latin typeface="Norwester"/>
              </a:rPr>
              <a:t>ANNUAL FOOD DRIVE </a:t>
            </a:r>
          </a:p>
          <a:p>
            <a:pPr algn="ctr">
              <a:lnSpc>
                <a:spcPts val="5100"/>
              </a:lnSpc>
            </a:pPr>
            <a:r>
              <a:rPr lang="en-US" sz="5000" spc="-70">
                <a:solidFill>
                  <a:srgbClr val="FFCB73"/>
                </a:solidFill>
                <a:latin typeface="Norwester"/>
              </a:rPr>
              <a:t>NOVEMBER 18, 20XX @ 5 PM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70530" y="13900335"/>
            <a:ext cx="11982980" cy="20417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42010" indent="-421005" lvl="1">
              <a:lnSpc>
                <a:spcPts val="3977"/>
              </a:lnSpc>
              <a:buFont typeface="Arial"/>
              <a:buChar char="•"/>
            </a:pPr>
            <a:r>
              <a:rPr lang="en-US" sz="3899" spc="-54">
                <a:solidFill>
                  <a:srgbClr val="FFCB73"/>
                </a:solidFill>
                <a:latin typeface="Norwester"/>
              </a:rPr>
              <a:t>DONATE 1 CANNED FOOD ITEM, GET IN FREE</a:t>
            </a:r>
          </a:p>
          <a:p>
            <a:pPr marL="842010" indent="-421005" lvl="1">
              <a:lnSpc>
                <a:spcPts val="3977"/>
              </a:lnSpc>
              <a:buFont typeface="Arial"/>
              <a:buChar char="•"/>
            </a:pPr>
            <a:r>
              <a:rPr lang="en-US" sz="3899" spc="-54">
                <a:solidFill>
                  <a:srgbClr val="FFCB73"/>
                </a:solidFill>
                <a:latin typeface="Norwester"/>
              </a:rPr>
              <a:t>DONATE 2 CANNED FOOD ITEM, GET A FREE SODA</a:t>
            </a:r>
          </a:p>
          <a:p>
            <a:pPr marL="842010" indent="-421005" lvl="1">
              <a:lnSpc>
                <a:spcPts val="3977"/>
              </a:lnSpc>
              <a:buFont typeface="Arial"/>
              <a:buChar char="•"/>
            </a:pPr>
            <a:r>
              <a:rPr lang="en-US" sz="3899" spc="-54">
                <a:solidFill>
                  <a:srgbClr val="FFCB73"/>
                </a:solidFill>
                <a:latin typeface="Norwester"/>
              </a:rPr>
              <a:t>DONATE 5 CANNED FOOD ITEMS, GET A FREE HAT</a:t>
            </a:r>
          </a:p>
          <a:p>
            <a:pPr marL="842010" indent="-421005" lvl="1">
              <a:lnSpc>
                <a:spcPts val="3977"/>
              </a:lnSpc>
              <a:buFont typeface="Arial"/>
              <a:buChar char="•"/>
            </a:pPr>
            <a:r>
              <a:rPr lang="en-US" sz="3899" spc="-54">
                <a:solidFill>
                  <a:srgbClr val="FFCB73"/>
                </a:solidFill>
                <a:latin typeface="Norwester"/>
              </a:rPr>
              <a:t>DONATE 10 OR MORE CANNED ITEMS, GET A FREE HOODIE!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DAEg2nGkMuM</dc:identifier>
  <dcterms:modified xsi:type="dcterms:W3CDTF">2011-08-01T06:04:30Z</dcterms:modified>
  <cp:revision>1</cp:revision>
  <dc:title>Wrestling Promo</dc:title>
</cp:coreProperties>
</file>