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5"/>
  </p:sldIdLst>
  <p:sldSz cx="5029200" cy="5029200"/>
  <p:notesSz cx="6858000" cy="9144000"/>
  <p:embeddedFontLst>
    <p:embeddedFont>
      <p:font typeface="Cantora One" charset="1" panose="02010602040000000003"/>
      <p:regular r:id="rId6"/>
    </p:embeddedFont>
    <p:embeddedFont>
      <p:font typeface="Arimo" charset="1" panose="020B0604020202020204"/>
      <p:regular r:id="rId7"/>
    </p:embeddedFont>
    <p:embeddedFont>
      <p:font typeface="Arimo Bold" charset="1" panose="020B0704020202020204"/>
      <p:regular r:id="rId8"/>
    </p:embeddedFont>
    <p:embeddedFont>
      <p:font typeface="Arimo Italics" charset="1" panose="020B0604020202090204"/>
      <p:regular r:id="rId9"/>
    </p:embeddedFont>
    <p:embeddedFont>
      <p:font typeface="Arimo Bold Italics" charset="1" panose="020B0704020202090204"/>
      <p:regular r:id="rId10"/>
    </p:embeddedFont>
    <p:embeddedFont>
      <p:font typeface="Roboto Condensed" charset="1" panose="02000000000000000000"/>
      <p:regular r:id="rId11"/>
    </p:embeddedFont>
    <p:embeddedFont>
      <p:font typeface="Roboto Condensed Bold" charset="1" panose="02000000000000000000"/>
      <p:regular r:id="rId12"/>
    </p:embeddedFont>
    <p:embeddedFont>
      <p:font typeface="Roboto Condensed Italics" charset="1" panose="02000000000000000000"/>
      <p:regular r:id="rId13"/>
    </p:embeddedFont>
    <p:embeddedFont>
      <p:font typeface="Roboto Condensed Bold Italics" charset="1" panose="0200000000000000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C9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5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5605377">
            <a:off x="1069187" y="-178022"/>
            <a:ext cx="3378071" cy="1757594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461040">
            <a:off x="-1967176" y="-1028363"/>
            <a:ext cx="6008933" cy="6512572"/>
          </a:xfrm>
          <a:prstGeom prst="rect">
            <a:avLst/>
          </a:prstGeom>
        </p:spPr>
      </p:pic>
      <p:grpSp>
        <p:nvGrpSpPr>
          <p:cNvPr name="Group 4" id="4"/>
          <p:cNvGrpSpPr/>
          <p:nvPr/>
        </p:nvGrpSpPr>
        <p:grpSpPr>
          <a:xfrm rot="0">
            <a:off x="971849" y="2077133"/>
            <a:ext cx="3850260" cy="2718481"/>
            <a:chOff x="0" y="0"/>
            <a:chExt cx="5133679" cy="3624641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1604446"/>
              <a:ext cx="5132957" cy="5839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3180"/>
                </a:lnSpc>
              </a:pPr>
              <a:r>
                <a:rPr lang="en-US" sz="3180">
                  <a:solidFill>
                    <a:srgbClr val="322E20"/>
                  </a:solidFill>
                  <a:latin typeface="Cantora One Bold"/>
                </a:rPr>
                <a:t>Help Cause a Racquet! 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992778" y="2462862"/>
              <a:ext cx="4140901" cy="68851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354"/>
                </a:lnSpc>
              </a:pPr>
              <a:r>
                <a:rPr lang="en-US" sz="1093" spc="76">
                  <a:solidFill>
                    <a:srgbClr val="FFFFFF"/>
                  </a:solidFill>
                  <a:latin typeface="Roboto Condensed"/>
                </a:rPr>
                <a:t>October 13, 20XX • 4:30 PM</a:t>
              </a:r>
            </a:p>
            <a:p>
              <a:pPr algn="r">
                <a:lnSpc>
                  <a:spcPts val="1354"/>
                </a:lnSpc>
              </a:pPr>
              <a:r>
                <a:rPr lang="en-US" sz="1050" spc="73">
                  <a:solidFill>
                    <a:srgbClr val="FFFFFF"/>
                  </a:solidFill>
                  <a:latin typeface="Roboto Condensed"/>
                </a:rPr>
                <a:t>Bulldog</a:t>
              </a:r>
              <a:r>
                <a:rPr lang="en-US" sz="1093" spc="76">
                  <a:solidFill>
                    <a:srgbClr val="FFFFFF"/>
                  </a:solidFill>
                  <a:latin typeface="Roboto Condensed"/>
                </a:rPr>
                <a:t> High Tennis Courts</a:t>
              </a:r>
            </a:p>
            <a:p>
              <a:pPr algn="r">
                <a:lnSpc>
                  <a:spcPts val="1410"/>
                </a:lnSpc>
              </a:pPr>
              <a:r>
                <a:rPr lang="en-US" sz="1050" spc="73">
                  <a:solidFill>
                    <a:srgbClr val="FFFFFF"/>
                  </a:solidFill>
                  <a:latin typeface="Roboto Condensed"/>
                </a:rPr>
                <a:t>123 Anywh</a:t>
              </a:r>
              <a:r>
                <a:rPr lang="en-US" sz="1093" spc="76">
                  <a:solidFill>
                    <a:srgbClr val="FFFFFF"/>
                  </a:solidFill>
                  <a:latin typeface="Roboto Condensed"/>
                </a:rPr>
                <a:t>ere St., Any City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1585993" y="0"/>
              <a:ext cx="3547686" cy="121275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103"/>
                </a:lnSpc>
              </a:pPr>
            </a:p>
            <a:p>
              <a:pPr algn="r">
                <a:lnSpc>
                  <a:spcPts val="1103"/>
                </a:lnSpc>
              </a:pPr>
            </a:p>
            <a:p>
              <a:pPr algn="r">
                <a:lnSpc>
                  <a:spcPts val="1658"/>
                </a:lnSpc>
              </a:pPr>
              <a:r>
                <a:rPr lang="en-US" sz="1493" spc="179">
                  <a:solidFill>
                    <a:srgbClr val="FFFFFF"/>
                  </a:solidFill>
                  <a:latin typeface="Roboto Condensed Bold"/>
                </a:rPr>
                <a:t>ANNUAL TENNIS EVENT TO RAISE MONEY OR AWARENESS FOR A CAUSE</a:t>
              </a:r>
              <a:r>
                <a:rPr lang="en-US" sz="1493" spc="179">
                  <a:solidFill>
                    <a:srgbClr val="FFFFFF"/>
                  </a:solidFill>
                  <a:latin typeface="Roboto Condensed Bold"/>
                </a:rPr>
                <a:t> 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992778" y="3452607"/>
              <a:ext cx="4140901" cy="17203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r">
                <a:lnSpc>
                  <a:spcPts val="1025"/>
                </a:lnSpc>
              </a:pPr>
              <a:r>
                <a:rPr lang="en-US" sz="795" spc="95">
                  <a:solidFill>
                    <a:srgbClr val="322E20"/>
                  </a:solidFill>
                  <a:latin typeface="Roboto Condensed"/>
                </a:rPr>
                <a:t>DETAILS: BULLDOG SPORTSBIZ WEBSITE</a:t>
              </a:r>
            </a:p>
          </p:txBody>
        </p:sp>
      </p:grpSp>
      <p:pic>
        <p:nvPicPr>
          <p:cNvPr name="Picture 9" id="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62927" y="3872514"/>
            <a:ext cx="1157073" cy="980619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2821720" y="304416"/>
            <a:ext cx="2082293" cy="10982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02"/>
              </a:lnSpc>
            </a:pPr>
            <a:r>
              <a:rPr lang="en-US" sz="2249" spc="157">
                <a:solidFill>
                  <a:srgbClr val="000000"/>
                </a:solidFill>
                <a:latin typeface="Roboto Condensed Bold"/>
              </a:rPr>
              <a:t>NORTH HIGH SCHOOL</a:t>
            </a:r>
          </a:p>
          <a:p>
            <a:pPr algn="ctr">
              <a:lnSpc>
                <a:spcPts val="2902"/>
              </a:lnSpc>
              <a:spcBef>
                <a:spcPct val="0"/>
              </a:spcBef>
            </a:pPr>
            <a:r>
              <a:rPr lang="en-US" sz="2249" spc="157">
                <a:solidFill>
                  <a:srgbClr val="000000"/>
                </a:solidFill>
                <a:latin typeface="Roboto Condensed Bold"/>
              </a:rPr>
              <a:t>BULLDOGS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DAEg2eTvLjo</dc:identifier>
  <dcterms:modified xsi:type="dcterms:W3CDTF">2011-08-01T06:04:30Z</dcterms:modified>
  <cp:revision>1</cp:revision>
  <dc:title>Tennis Promo</dc:title>
</cp:coreProperties>
</file>