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02" y="-3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2E848-44BA-4085-902E-3D80AB723F04}" type="datetimeFigureOut">
              <a:rPr lang="en-US" smtClean="0"/>
              <a:t>8/30/2011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09694-6BFE-489E-82DD-73B394A336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2E848-44BA-4085-902E-3D80AB723F04}" type="datetimeFigureOut">
              <a:rPr lang="en-US" smtClean="0"/>
              <a:t>8/30/2011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09694-6BFE-489E-82DD-73B394A336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2E848-44BA-4085-902E-3D80AB723F04}" type="datetimeFigureOut">
              <a:rPr lang="en-US" smtClean="0"/>
              <a:t>8/30/2011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09694-6BFE-489E-82DD-73B394A336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2E848-44BA-4085-902E-3D80AB723F04}" type="datetimeFigureOut">
              <a:rPr lang="en-US" smtClean="0"/>
              <a:t>8/30/2011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09694-6BFE-489E-82DD-73B394A336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2E848-44BA-4085-902E-3D80AB723F04}" type="datetimeFigureOut">
              <a:rPr lang="en-US" smtClean="0"/>
              <a:t>8/30/2011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09694-6BFE-489E-82DD-73B394A336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2E848-44BA-4085-902E-3D80AB723F04}" type="datetimeFigureOut">
              <a:rPr lang="en-US" smtClean="0"/>
              <a:t>8/30/2011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09694-6BFE-489E-82DD-73B394A336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2E848-44BA-4085-902E-3D80AB723F04}" type="datetimeFigureOut">
              <a:rPr lang="en-US" smtClean="0"/>
              <a:t>8/30/2011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09694-6BFE-489E-82DD-73B394A336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2E848-44BA-4085-902E-3D80AB723F04}" type="datetimeFigureOut">
              <a:rPr lang="en-US" smtClean="0"/>
              <a:t>8/30/2011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09694-6BFE-489E-82DD-73B394A336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2E848-44BA-4085-902E-3D80AB723F04}" type="datetimeFigureOut">
              <a:rPr lang="en-US" smtClean="0"/>
              <a:t>8/30/2011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09694-6BFE-489E-82DD-73B394A336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2E848-44BA-4085-902E-3D80AB723F04}" type="datetimeFigureOut">
              <a:rPr lang="en-US" smtClean="0"/>
              <a:t>8/30/2011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09694-6BFE-489E-82DD-73B394A336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2E848-44BA-4085-902E-3D80AB723F04}" type="datetimeFigureOut">
              <a:rPr lang="en-US" smtClean="0"/>
              <a:t>8/30/2011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09694-6BFE-489E-82DD-73B394A336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D2E848-44BA-4085-902E-3D80AB723F04}" type="datetimeFigureOut">
              <a:rPr lang="en-US" smtClean="0"/>
              <a:t>8/30/2011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809694-6BFE-489E-82DD-73B394A336E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762000"/>
            <a:ext cx="6400800" cy="685800"/>
          </a:xfrm>
        </p:spPr>
        <p:txBody>
          <a:bodyPr>
            <a:noAutofit/>
          </a:bodyPr>
          <a:lstStyle/>
          <a:p>
            <a:pPr algn="l"/>
            <a:r>
              <a:rPr lang="en-US" b="1" dirty="0" smtClean="0">
                <a:solidFill>
                  <a:schemeClr val="tx1"/>
                </a:solidFill>
              </a:rPr>
              <a:t>Bulldogs Sports Marketing Club Partnership Proposal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76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Arrow 9"/>
          <p:cNvSpPr/>
          <p:nvPr/>
        </p:nvSpPr>
        <p:spPr>
          <a:xfrm>
            <a:off x="762000" y="1828800"/>
            <a:ext cx="8153400" cy="381000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2819400" cy="762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ubtitle 2"/>
          <p:cNvSpPr txBox="1">
            <a:spLocks/>
          </p:cNvSpPr>
          <p:nvPr/>
        </p:nvSpPr>
        <p:spPr>
          <a:xfrm>
            <a:off x="838200" y="2438400"/>
            <a:ext cx="7086600" cy="685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North Valley Bulldogs Sports Marketing Company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000" b="1" dirty="0" smtClean="0">
                <a:solidFill>
                  <a:srgbClr val="333333"/>
                </a:solidFill>
              </a:rPr>
              <a:t>North Valley High School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Main Street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000" b="1" baseline="0" dirty="0" err="1" smtClean="0">
                <a:solidFill>
                  <a:srgbClr val="333333"/>
                </a:solidFill>
              </a:rPr>
              <a:t>Northside</a:t>
            </a:r>
            <a:r>
              <a:rPr lang="en-US" sz="2000" b="1" baseline="0" dirty="0" smtClean="0">
                <a:solidFill>
                  <a:srgbClr val="333333"/>
                </a:solidFill>
              </a:rPr>
              <a:t>,</a:t>
            </a:r>
            <a:r>
              <a:rPr lang="en-US" sz="2000" b="1" dirty="0" smtClean="0">
                <a:solidFill>
                  <a:srgbClr val="333333"/>
                </a:solidFill>
              </a:rPr>
              <a:t> TX 55555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Telephone: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800.800.8888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en-US" sz="2000" b="1" baseline="0" dirty="0">
              <a:solidFill>
                <a:srgbClr val="333333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“Here is our program’s catchy tagline or slogan!”</a:t>
            </a: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1266" name="Picture 2" descr="http://t3.gstatic.com/images?q=tbn:ANd9GcT8zl1oMkekpptI7M7JDuvQKTM7KDazV_pVzPSfYAqxZotuiay8P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0" y="0"/>
            <a:ext cx="1524000" cy="17890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76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2819400" cy="762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ubtitle 2"/>
          <p:cNvSpPr txBox="1">
            <a:spLocks/>
          </p:cNvSpPr>
          <p:nvPr/>
        </p:nvSpPr>
        <p:spPr>
          <a:xfrm>
            <a:off x="838200" y="2590800"/>
            <a:ext cx="7086600" cy="685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400" b="1" dirty="0" smtClean="0">
                <a:solidFill>
                  <a:srgbClr val="333333"/>
                </a:solidFill>
              </a:rPr>
              <a:t>Event Partnership Opportunity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Here is a description of our upcoming event</a:t>
            </a: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1266" name="Picture 2" descr="http://t3.gstatic.com/images?q=tbn:ANd9GcT8zl1oMkekpptI7M7JDuvQKTM7KDazV_pVzPSfYAqxZotuiay8P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0" y="0"/>
            <a:ext cx="1524000" cy="1789043"/>
          </a:xfrm>
          <a:prstGeom prst="rect">
            <a:avLst/>
          </a:prstGeom>
          <a:noFill/>
        </p:spPr>
      </p:pic>
      <p:sp>
        <p:nvSpPr>
          <p:cNvPr id="9" name="Subtitle 2"/>
          <p:cNvSpPr txBox="1">
            <a:spLocks/>
          </p:cNvSpPr>
          <p:nvPr/>
        </p:nvSpPr>
        <p:spPr>
          <a:xfrm>
            <a:off x="762000" y="7620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Bulldogs Sports Marketing Club Partnership Proposal</a:t>
            </a: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Right Arrow 10"/>
          <p:cNvSpPr/>
          <p:nvPr/>
        </p:nvSpPr>
        <p:spPr>
          <a:xfrm>
            <a:off x="762000" y="1828800"/>
            <a:ext cx="8153400" cy="381000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76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2819400" cy="762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ubtitle 2"/>
          <p:cNvSpPr txBox="1">
            <a:spLocks/>
          </p:cNvSpPr>
          <p:nvPr/>
        </p:nvSpPr>
        <p:spPr>
          <a:xfrm>
            <a:off x="838200" y="2590800"/>
            <a:ext cx="7086600" cy="685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400" b="1" dirty="0" smtClean="0">
                <a:solidFill>
                  <a:srgbClr val="333333"/>
                </a:solidFill>
              </a:rPr>
              <a:t>Event Partnership Opportunity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Here are our goals for the event, what we hope to accomplish etc</a:t>
            </a: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1266" name="Picture 2" descr="http://t3.gstatic.com/images?q=tbn:ANd9GcT8zl1oMkekpptI7M7JDuvQKTM7KDazV_pVzPSfYAqxZotuiay8P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0" y="0"/>
            <a:ext cx="1524000" cy="1789043"/>
          </a:xfrm>
          <a:prstGeom prst="rect">
            <a:avLst/>
          </a:prstGeom>
          <a:noFill/>
        </p:spPr>
      </p:pic>
      <p:sp>
        <p:nvSpPr>
          <p:cNvPr id="9" name="Subtitle 2"/>
          <p:cNvSpPr txBox="1">
            <a:spLocks/>
          </p:cNvSpPr>
          <p:nvPr/>
        </p:nvSpPr>
        <p:spPr>
          <a:xfrm>
            <a:off x="762000" y="7620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Bulldogs Sports Marketing Club Partnership Proposal</a:t>
            </a: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Right Arrow 10"/>
          <p:cNvSpPr/>
          <p:nvPr/>
        </p:nvSpPr>
        <p:spPr>
          <a:xfrm>
            <a:off x="762000" y="1828800"/>
            <a:ext cx="8153400" cy="381000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76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2819400" cy="762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ubtitle 2"/>
          <p:cNvSpPr txBox="1">
            <a:spLocks/>
          </p:cNvSpPr>
          <p:nvPr/>
        </p:nvSpPr>
        <p:spPr>
          <a:xfrm>
            <a:off x="838200" y="2590800"/>
            <a:ext cx="7086600" cy="685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400" b="1" dirty="0" smtClean="0">
                <a:solidFill>
                  <a:srgbClr val="333333"/>
                </a:solidFill>
              </a:rPr>
              <a:t>Event Partnership Opportunity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Here is our projected level of participation, both from attendees/spectators and actual participants</a:t>
            </a: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1266" name="Picture 2" descr="http://t3.gstatic.com/images?q=tbn:ANd9GcT8zl1oMkekpptI7M7JDuvQKTM7KDazV_pVzPSfYAqxZotuiay8P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0" y="0"/>
            <a:ext cx="1524000" cy="1789043"/>
          </a:xfrm>
          <a:prstGeom prst="rect">
            <a:avLst/>
          </a:prstGeom>
          <a:noFill/>
        </p:spPr>
      </p:pic>
      <p:sp>
        <p:nvSpPr>
          <p:cNvPr id="9" name="Subtitle 2"/>
          <p:cNvSpPr txBox="1">
            <a:spLocks/>
          </p:cNvSpPr>
          <p:nvPr/>
        </p:nvSpPr>
        <p:spPr>
          <a:xfrm>
            <a:off x="762000" y="7620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Bulldogs Sports Marketing Club Partnership Proposal</a:t>
            </a: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Right Arrow 10"/>
          <p:cNvSpPr/>
          <p:nvPr/>
        </p:nvSpPr>
        <p:spPr>
          <a:xfrm>
            <a:off x="762000" y="1828800"/>
            <a:ext cx="8153400" cy="381000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76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2819400" cy="762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ubtitle 2"/>
          <p:cNvSpPr txBox="1">
            <a:spLocks/>
          </p:cNvSpPr>
          <p:nvPr/>
        </p:nvSpPr>
        <p:spPr>
          <a:xfrm>
            <a:off x="838200" y="2590800"/>
            <a:ext cx="7086600" cy="685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400" b="1" dirty="0" smtClean="0">
                <a:solidFill>
                  <a:srgbClr val="333333"/>
                </a:solidFill>
              </a:rPr>
              <a:t>Event Partnership Opportunity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Here is how involvement with the event will help YOUR company (exposure, coupons, community support etc.)</a:t>
            </a: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1266" name="Picture 2" descr="http://t3.gstatic.com/images?q=tbn:ANd9GcT8zl1oMkekpptI7M7JDuvQKTM7KDazV_pVzPSfYAqxZotuiay8P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0" y="0"/>
            <a:ext cx="1524000" cy="1789043"/>
          </a:xfrm>
          <a:prstGeom prst="rect">
            <a:avLst/>
          </a:prstGeom>
          <a:noFill/>
        </p:spPr>
      </p:pic>
      <p:sp>
        <p:nvSpPr>
          <p:cNvPr id="9" name="Subtitle 2"/>
          <p:cNvSpPr txBox="1">
            <a:spLocks/>
          </p:cNvSpPr>
          <p:nvPr/>
        </p:nvSpPr>
        <p:spPr>
          <a:xfrm>
            <a:off x="762000" y="7620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Bulldogs Sports Marketing Club Partnership Proposal</a:t>
            </a: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Right Arrow 10"/>
          <p:cNvSpPr/>
          <p:nvPr/>
        </p:nvSpPr>
        <p:spPr>
          <a:xfrm>
            <a:off x="762000" y="1828800"/>
            <a:ext cx="8153400" cy="381000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76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2819400" cy="762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ubtitle 2"/>
          <p:cNvSpPr txBox="1">
            <a:spLocks/>
          </p:cNvSpPr>
          <p:nvPr/>
        </p:nvSpPr>
        <p:spPr>
          <a:xfrm>
            <a:off x="838200" y="2590800"/>
            <a:ext cx="7086600" cy="685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400" b="1" dirty="0" smtClean="0">
                <a:solidFill>
                  <a:srgbClr val="333333"/>
                </a:solidFill>
              </a:rPr>
              <a:t>Event Partnership Opportunity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Here are the potential levels of investment: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Package A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Package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B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000" b="1" baseline="0" dirty="0" smtClean="0">
                <a:solidFill>
                  <a:schemeClr val="tx2">
                    <a:lumMod val="75000"/>
                  </a:schemeClr>
                </a:solidFill>
              </a:rPr>
              <a:t>Package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 C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Etc.</a:t>
            </a: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1266" name="Picture 2" descr="http://t3.gstatic.com/images?q=tbn:ANd9GcT8zl1oMkekpptI7M7JDuvQKTM7KDazV_pVzPSfYAqxZotuiay8P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0" y="0"/>
            <a:ext cx="1524000" cy="1789043"/>
          </a:xfrm>
          <a:prstGeom prst="rect">
            <a:avLst/>
          </a:prstGeom>
          <a:noFill/>
        </p:spPr>
      </p:pic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762000" y="7620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Bulldogs Sports Marketing Club Partnership Proposal</a:t>
            </a: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Right Arrow 10"/>
          <p:cNvSpPr/>
          <p:nvPr/>
        </p:nvSpPr>
        <p:spPr>
          <a:xfrm>
            <a:off x="762000" y="1828800"/>
            <a:ext cx="8153400" cy="381000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76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2819400" cy="762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ubtitle 2"/>
          <p:cNvSpPr txBox="1">
            <a:spLocks/>
          </p:cNvSpPr>
          <p:nvPr/>
        </p:nvSpPr>
        <p:spPr>
          <a:xfrm>
            <a:off x="838200" y="2590800"/>
            <a:ext cx="7086600" cy="685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400" b="1" dirty="0" smtClean="0">
                <a:solidFill>
                  <a:srgbClr val="333333"/>
                </a:solidFill>
              </a:rPr>
              <a:t>Event Partnership Opportunity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Thanks for your time, we look forward to the opportunity to work together to (re-define your goals for the event) and have fun!</a:t>
            </a: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1266" name="Picture 2" descr="http://t3.gstatic.com/images?q=tbn:ANd9GcT8zl1oMkekpptI7M7JDuvQKTM7KDazV_pVzPSfYAqxZotuiay8P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0" y="0"/>
            <a:ext cx="1524000" cy="1789043"/>
          </a:xfrm>
          <a:prstGeom prst="rect">
            <a:avLst/>
          </a:prstGeom>
          <a:noFill/>
        </p:spPr>
      </p:pic>
      <p:sp>
        <p:nvSpPr>
          <p:cNvPr id="9" name="Subtitle 2"/>
          <p:cNvSpPr txBox="1">
            <a:spLocks/>
          </p:cNvSpPr>
          <p:nvPr/>
        </p:nvSpPr>
        <p:spPr>
          <a:xfrm>
            <a:off x="762000" y="7620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Bulldogs Sports Marketing Club Partnership Proposal</a:t>
            </a: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Right Arrow 10"/>
          <p:cNvSpPr/>
          <p:nvPr/>
        </p:nvSpPr>
        <p:spPr>
          <a:xfrm>
            <a:off x="762000" y="1828800"/>
            <a:ext cx="8153400" cy="381000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189</Words>
  <Application>Microsoft Office PowerPoint</Application>
  <PresentationFormat>On-screen Show (4:3)</PresentationFormat>
  <Paragraphs>38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Owner</dc:creator>
  <cp:lastModifiedBy>Owner</cp:lastModifiedBy>
  <cp:revision>3</cp:revision>
  <dcterms:created xsi:type="dcterms:W3CDTF">2011-08-30T15:09:32Z</dcterms:created>
  <dcterms:modified xsi:type="dcterms:W3CDTF">2011-08-30T15:29:19Z</dcterms:modified>
</cp:coreProperties>
</file>