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13"/>
  </p:sldIdLst>
  <p:sldSz cx="4572000" cy="6400800"/>
  <p:notesSz cx="6858000" cy="9144000"/>
  <p:embeddedFontLst>
    <p:embeddedFont>
      <p:font typeface="Norwester" charset="1" panose="00000506000000000000"/>
      <p:regular r:id="rId6"/>
    </p:embeddedFont>
    <p:embeddedFont>
      <p:font typeface="Arimo" charset="1" panose="020B0604020202020204"/>
      <p:regular r:id="rId7"/>
    </p:embeddedFont>
    <p:embeddedFont>
      <p:font typeface="Arimo Bold" charset="1" panose="020B0704020202020204"/>
      <p:regular r:id="rId8"/>
    </p:embeddedFont>
    <p:embeddedFont>
      <p:font typeface="Arimo Italics" charset="1" panose="020B0604020202090204"/>
      <p:regular r:id="rId9"/>
    </p:embeddedFont>
    <p:embeddedFont>
      <p:font typeface="Arimo Bold Italics" charset="1" panose="020B0704020202090204"/>
      <p:regular r:id="rId10"/>
    </p:embeddedFont>
    <p:embeddedFont>
      <p:font typeface="Anton" charset="1" panose="00000500000000000000"/>
      <p:regular r:id="rId11"/>
    </p:embeddedFont>
    <p:embeddedFont>
      <p:font typeface="Anton Italics" charset="1" panose="00000500000000000000"/>
      <p:regular r:id="rId1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11" Target="fonts/font11.fntdata" Type="http://schemas.openxmlformats.org/officeDocument/2006/relationships/font"/><Relationship Id="rId12" Target="fonts/font12.fntdata" Type="http://schemas.openxmlformats.org/officeDocument/2006/relationships/font"/><Relationship Id="rId13" Target="slides/slide1.xml" Type="http://schemas.openxmlformats.org/officeDocument/2006/relationships/slide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fonts/font6.fntdata" Type="http://schemas.openxmlformats.org/officeDocument/2006/relationships/font"/><Relationship Id="rId7" Target="fonts/font7.fntdata" Type="http://schemas.openxmlformats.org/officeDocument/2006/relationships/font"/><Relationship Id="rId8" Target="fonts/font8.fntdata" Type="http://schemas.openxmlformats.org/officeDocument/2006/relationships/font"/><Relationship Id="rId9" Target="fonts/font9.fntdata" Type="http://schemas.openxmlformats.org/officeDocument/2006/relationships/font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8E8E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26180" r="12495" b="0"/>
          <a:stretch>
            <a:fillRect/>
          </a:stretch>
        </p:blipFill>
        <p:spPr>
          <a:xfrm flipH="false" flipV="false" rot="0">
            <a:off x="1484068" y="-182052"/>
            <a:ext cx="6822549" cy="5767003"/>
          </a:xfrm>
          <a:prstGeom prst="rect">
            <a:avLst/>
          </a:prstGeom>
        </p:spPr>
      </p:pic>
      <p:grpSp>
        <p:nvGrpSpPr>
          <p:cNvPr name="Group 3" id="3"/>
          <p:cNvGrpSpPr/>
          <p:nvPr/>
        </p:nvGrpSpPr>
        <p:grpSpPr>
          <a:xfrm rot="0">
            <a:off x="2567023" y="4875138"/>
            <a:ext cx="1677307" cy="1419624"/>
            <a:chOff x="0" y="0"/>
            <a:chExt cx="2236409" cy="1892832"/>
          </a:xfrm>
        </p:grpSpPr>
        <p:grpSp>
          <p:nvGrpSpPr>
            <p:cNvPr name="Group 4" id="4"/>
            <p:cNvGrpSpPr/>
            <p:nvPr/>
          </p:nvGrpSpPr>
          <p:grpSpPr>
            <a:xfrm rot="0">
              <a:off x="0" y="0"/>
              <a:ext cx="413263" cy="116836"/>
              <a:chOff x="0" y="0"/>
              <a:chExt cx="539055" cy="152400"/>
            </a:xfrm>
          </p:grpSpPr>
          <p:sp>
            <p:nvSpPr>
              <p:cNvPr name="Freeform 5" id="5"/>
              <p:cNvSpPr/>
              <p:nvPr/>
            </p:nvSpPr>
            <p:spPr>
              <a:xfrm>
                <a:off x="0" y="0"/>
                <a:ext cx="539055" cy="152400"/>
              </a:xfrm>
              <a:custGeom>
                <a:avLst/>
                <a:gdLst/>
                <a:ahLst/>
                <a:cxnLst/>
                <a:rect r="r" b="b" t="t" l="l"/>
                <a:pathLst>
                  <a:path h="152400" w="539055">
                    <a:moveTo>
                      <a:pt x="0" y="0"/>
                    </a:moveTo>
                    <a:lnTo>
                      <a:pt x="539055" y="0"/>
                    </a:lnTo>
                    <a:lnTo>
                      <a:pt x="539055" y="152400"/>
                    </a:lnTo>
                    <a:lnTo>
                      <a:pt x="0" y="15240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name="TextBox 6" id="6"/>
            <p:cNvSpPr txBox="true"/>
            <p:nvPr/>
          </p:nvSpPr>
          <p:spPr>
            <a:xfrm rot="0">
              <a:off x="0" y="248401"/>
              <a:ext cx="2236409" cy="44229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2433"/>
                </a:lnSpc>
              </a:pPr>
              <a:r>
                <a:rPr lang="en-US" sz="2274">
                  <a:solidFill>
                    <a:srgbClr val="000000"/>
                  </a:solidFill>
                  <a:latin typeface="Anton Italics"/>
                </a:rPr>
                <a:t>APRIL 7, 20XX</a:t>
              </a:r>
            </a:p>
          </p:txBody>
        </p:sp>
        <p:sp>
          <p:nvSpPr>
            <p:cNvPr name="TextBox 7" id="7"/>
            <p:cNvSpPr txBox="true"/>
            <p:nvPr/>
          </p:nvSpPr>
          <p:spPr>
            <a:xfrm rot="0">
              <a:off x="0" y="803209"/>
              <a:ext cx="2236409" cy="108962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1078"/>
                </a:lnSpc>
              </a:pPr>
              <a:r>
                <a:rPr lang="en-US" sz="962" spc="43">
                  <a:solidFill>
                    <a:srgbClr val="FF7300"/>
                  </a:solidFill>
                  <a:latin typeface="Norwester"/>
                </a:rPr>
                <a:t>get your tickets in advance online at the gator sports company office (room 122) or on our website.  proceeds will fund the post-game bbq on the field. </a:t>
              </a: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384807" y="457200"/>
            <a:ext cx="3661359" cy="4332493"/>
            <a:chOff x="0" y="0"/>
            <a:chExt cx="4881812" cy="5776658"/>
          </a:xfrm>
        </p:grpSpPr>
        <p:sp>
          <p:nvSpPr>
            <p:cNvPr name="TextBox 9" id="9"/>
            <p:cNvSpPr txBox="true"/>
            <p:nvPr/>
          </p:nvSpPr>
          <p:spPr>
            <a:xfrm rot="0">
              <a:off x="0" y="57150"/>
              <a:ext cx="4881812" cy="270908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just">
                <a:lnSpc>
                  <a:spcPts val="5239"/>
                </a:lnSpc>
              </a:pPr>
              <a:r>
                <a:rPr lang="en-US" sz="4896" spc="122">
                  <a:solidFill>
                    <a:srgbClr val="008037"/>
                  </a:solidFill>
                  <a:latin typeface="Anton Italics"/>
                </a:rPr>
                <a:t>NORTH HIGH</a:t>
              </a:r>
            </a:p>
            <a:p>
              <a:pPr algn="just">
                <a:lnSpc>
                  <a:spcPts val="5239"/>
                </a:lnSpc>
              </a:pPr>
              <a:r>
                <a:rPr lang="en-US" sz="4896" spc="122">
                  <a:solidFill>
                    <a:srgbClr val="008037"/>
                  </a:solidFill>
                  <a:latin typeface="Anton Italics"/>
                </a:rPr>
                <a:t>GATORS</a:t>
              </a:r>
            </a:p>
            <a:p>
              <a:pPr algn="just">
                <a:lnSpc>
                  <a:spcPts val="5239"/>
                </a:lnSpc>
              </a:pPr>
              <a:r>
                <a:rPr lang="en-US" sz="4896" spc="122">
                  <a:solidFill>
                    <a:srgbClr val="008037"/>
                  </a:solidFill>
                  <a:latin typeface="Anton Italics"/>
                </a:rPr>
                <a:t>BASEBALL</a:t>
              </a:r>
            </a:p>
          </p:txBody>
        </p:sp>
        <p:sp>
          <p:nvSpPr>
            <p:cNvPr name="TextBox 10" id="10"/>
            <p:cNvSpPr txBox="true"/>
            <p:nvPr/>
          </p:nvSpPr>
          <p:spPr>
            <a:xfrm rot="0">
              <a:off x="0" y="2957123"/>
              <a:ext cx="4881812" cy="281953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5582"/>
                </a:lnSpc>
              </a:pPr>
              <a:r>
                <a:rPr lang="en-US" sz="4896" spc="122">
                  <a:solidFill>
                    <a:srgbClr val="FF1616"/>
                  </a:solidFill>
                  <a:latin typeface="Anton Italics"/>
                </a:rPr>
                <a:t>TEACHER APPRECIATION</a:t>
              </a:r>
            </a:p>
            <a:p>
              <a:pPr>
                <a:lnSpc>
                  <a:spcPts val="5582"/>
                </a:lnSpc>
              </a:pPr>
              <a:r>
                <a:rPr lang="en-US" sz="4896" spc="122">
                  <a:solidFill>
                    <a:srgbClr val="FF1616"/>
                  </a:solidFill>
                  <a:latin typeface="Anton Italics"/>
                </a:rPr>
                <a:t>GAME!</a:t>
              </a:r>
              <a:r>
                <a:rPr lang="en-US" sz="4896" spc="122">
                  <a:solidFill>
                    <a:srgbClr val="FF1616"/>
                  </a:solidFill>
                  <a:latin typeface="Anton Italics"/>
                </a:rPr>
                <a:t> </a:t>
              </a:r>
            </a:p>
          </p:txBody>
        </p:sp>
      </p:grpSp>
      <p:pic>
        <p:nvPicPr>
          <p:cNvPr name="Picture 11" id="11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2969271" y="1519050"/>
            <a:ext cx="1461663" cy="944600"/>
          </a:xfrm>
          <a:prstGeom prst="rect">
            <a:avLst/>
          </a:prstGeom>
        </p:spPr>
      </p:pic>
      <p:pic>
        <p:nvPicPr>
          <p:cNvPr name="Picture 12" id="12"/>
          <p:cNvPicPr>
            <a:picLocks noChangeAspect="true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49359" y="5428624"/>
            <a:ext cx="666128" cy="737164"/>
          </a:xfrm>
          <a:prstGeom prst="rect">
            <a:avLst/>
          </a:prstGeom>
        </p:spPr>
      </p:pic>
      <p:sp>
        <p:nvSpPr>
          <p:cNvPr name="TextBox 13" id="13"/>
          <p:cNvSpPr txBox="true"/>
          <p:nvPr/>
        </p:nvSpPr>
        <p:spPr>
          <a:xfrm rot="0">
            <a:off x="319929" y="5309175"/>
            <a:ext cx="1002752" cy="9855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1572"/>
              </a:lnSpc>
            </a:pPr>
            <a:r>
              <a:rPr lang="en-US" sz="1403" spc="35">
                <a:solidFill>
                  <a:srgbClr val="000000"/>
                </a:solidFill>
                <a:latin typeface="Norwester"/>
              </a:rPr>
              <a:t>come celebrate your teacher with us!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DAEg2f3hf_Y</dc:identifier>
  <dcterms:modified xsi:type="dcterms:W3CDTF">2011-08-01T06:04:30Z</dcterms:modified>
  <cp:revision>1</cp:revision>
  <dc:title>Baseball Promo</dc:title>
</cp:coreProperties>
</file>