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3"/>
  </p:sldIdLst>
  <p:sldSz cx="4572000" cy="6400800"/>
  <p:notesSz cx="6858000" cy="9144000"/>
  <p:embeddedFontLst>
    <p:embeddedFont>
      <p:font typeface="League Gothic" charset="1" panose="00000500000000000000"/>
      <p:regular r:id="rId6"/>
    </p:embeddedFont>
    <p:embeddedFont>
      <p:font typeface="League Gothic Italics" charset="1" panose="00000500000000000000"/>
      <p:regular r:id="rId7"/>
    </p:embeddedFont>
    <p:embeddedFont>
      <p:font typeface="Arimo" charset="1" panose="020B0604020202020204"/>
      <p:regular r:id="rId8"/>
    </p:embeddedFont>
    <p:embeddedFont>
      <p:font typeface="Arimo Bold" charset="1" panose="020B0704020202020204"/>
      <p:regular r:id="rId9"/>
    </p:embeddedFont>
    <p:embeddedFont>
      <p:font typeface="Arimo Italics" charset="1" panose="020B0604020202090204"/>
      <p:regular r:id="rId10"/>
    </p:embeddedFont>
    <p:embeddedFont>
      <p:font typeface="Arimo Bold Italics" charset="1" panose="020B0704020202090204"/>
      <p:regular r:id="rId11"/>
    </p:embeddedFont>
    <p:embeddedFont>
      <p:font typeface="Horizon" charset="1" panose="0200050000000000000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10D2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-207264" y="732780"/>
            <a:ext cx="4986528" cy="510724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99711">
            <a:off x="-2162513" y="5128549"/>
            <a:ext cx="10450490" cy="1933341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8113">
            <a:off x="-2361083" y="-909443"/>
            <a:ext cx="9831820" cy="1818887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-591446">
            <a:off x="619516" y="2406501"/>
            <a:ext cx="3836777" cy="12245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635"/>
              </a:lnSpc>
            </a:pPr>
            <a:r>
              <a:rPr lang="en-US" sz="10159">
                <a:solidFill>
                  <a:srgbClr val="FFFFFF"/>
                </a:solidFill>
                <a:latin typeface="League Gothic Italics"/>
              </a:rPr>
              <a:t>NORTH HS</a:t>
            </a:r>
          </a:p>
        </p:txBody>
      </p:sp>
      <p:sp>
        <p:nvSpPr>
          <p:cNvPr name="TextBox 6" id="6"/>
          <p:cNvSpPr txBox="true"/>
          <p:nvPr/>
        </p:nvSpPr>
        <p:spPr>
          <a:xfrm rot="-618998">
            <a:off x="-437849" y="3688084"/>
            <a:ext cx="3686724" cy="12245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8635"/>
              </a:lnSpc>
              <a:spcBef>
                <a:spcPct val="0"/>
              </a:spcBef>
            </a:pPr>
            <a:r>
              <a:rPr lang="en-US" sz="10159">
                <a:solidFill>
                  <a:srgbClr val="FFFFFF"/>
                </a:solidFill>
                <a:latin typeface="League Gothic Italics"/>
              </a:rPr>
              <a:t>RHINOS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16015" y="2858820"/>
            <a:ext cx="1652612" cy="554971"/>
            <a:chOff x="0" y="0"/>
            <a:chExt cx="2203483" cy="739961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-548113">
              <a:off x="18084" y="169504"/>
              <a:ext cx="2167315" cy="400953"/>
            </a:xfrm>
            <a:prstGeom prst="rect">
              <a:avLst/>
            </a:prstGeom>
          </p:spPr>
        </p:pic>
        <p:sp>
          <p:nvSpPr>
            <p:cNvPr name="TextBox 9" id="9"/>
            <p:cNvSpPr txBox="true"/>
            <p:nvPr/>
          </p:nvSpPr>
          <p:spPr>
            <a:xfrm rot="-541542">
              <a:off x="260782" y="198282"/>
              <a:ext cx="1660300" cy="2963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713"/>
                </a:lnSpc>
              </a:pPr>
              <a:r>
                <a:rPr lang="en-US" sz="1224" spc="30" u="none">
                  <a:solidFill>
                    <a:srgbClr val="FFFFFF"/>
                  </a:solidFill>
                  <a:latin typeface="Horizon"/>
                </a:rPr>
                <a:t>VICTORY 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2790627" y="3413791"/>
            <a:ext cx="1652612" cy="554971"/>
            <a:chOff x="0" y="0"/>
            <a:chExt cx="2203483" cy="739961"/>
          </a:xfrm>
        </p:grpSpPr>
        <p:pic>
          <p:nvPicPr>
            <p:cNvPr name="Picture 11" id="11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-548113">
              <a:off x="18084" y="169504"/>
              <a:ext cx="2167315" cy="400953"/>
            </a:xfrm>
            <a:prstGeom prst="rect">
              <a:avLst/>
            </a:prstGeom>
          </p:spPr>
        </p:pic>
        <p:sp>
          <p:nvSpPr>
            <p:cNvPr name="TextBox 12" id="12"/>
            <p:cNvSpPr txBox="true"/>
            <p:nvPr/>
          </p:nvSpPr>
          <p:spPr>
            <a:xfrm rot="-532535">
              <a:off x="254661" y="198221"/>
              <a:ext cx="1687532" cy="2963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713"/>
                </a:lnSpc>
                <a:spcBef>
                  <a:spcPct val="0"/>
                </a:spcBef>
              </a:pPr>
              <a:r>
                <a:rPr lang="en-US" sz="1224" spc="30" u="none">
                  <a:solidFill>
                    <a:srgbClr val="FFFFFF"/>
                  </a:solidFill>
                  <a:latin typeface="Horizon"/>
                </a:rPr>
                <a:t>PARADE</a:t>
              </a:r>
            </a:p>
          </p:txBody>
        </p:sp>
      </p:grpSp>
      <p:pic>
        <p:nvPicPr>
          <p:cNvPr name="Picture 13" id="13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702533" y="123561"/>
            <a:ext cx="1828800" cy="1218438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2512573" y="5411323"/>
            <a:ext cx="1823512" cy="847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330"/>
              </a:lnSpc>
            </a:pPr>
            <a:r>
              <a:rPr lang="en-US" sz="1198">
                <a:solidFill>
                  <a:srgbClr val="FFFFFF"/>
                </a:solidFill>
                <a:latin typeface="Horizon"/>
              </a:rPr>
              <a:t>rock that rhino red &amp; black to show your pride!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95758" y="275339"/>
            <a:ext cx="2866973" cy="354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317"/>
              </a:lnSpc>
            </a:pPr>
            <a:r>
              <a:rPr lang="en-US" sz="1197">
                <a:solidFill>
                  <a:srgbClr val="FFFFFF"/>
                </a:solidFill>
                <a:latin typeface="Horizon"/>
              </a:rPr>
              <a:t>APRIL 10, 20XX • </a:t>
            </a:r>
          </a:p>
          <a:p>
            <a:pPr>
              <a:lnSpc>
                <a:spcPts val="1317"/>
              </a:lnSpc>
            </a:pPr>
            <a:r>
              <a:rPr lang="en-US" sz="1197">
                <a:solidFill>
                  <a:srgbClr val="FFFFFF"/>
                </a:solidFill>
                <a:latin typeface="Horizon"/>
              </a:rPr>
              <a:t>MAIN STREET </a:t>
            </a:r>
          </a:p>
          <a:p>
            <a:pPr>
              <a:lnSpc>
                <a:spcPts val="1317"/>
              </a:lnSpc>
            </a:pPr>
            <a:r>
              <a:rPr lang="en-US" sz="1197">
                <a:solidFill>
                  <a:srgbClr val="FFFFFF"/>
                </a:solidFill>
                <a:latin typeface="Horizon"/>
              </a:rPr>
              <a:t>@ 10:00 AM</a:t>
            </a:r>
          </a:p>
        </p:txBody>
      </p:sp>
      <p:sp>
        <p:nvSpPr>
          <p:cNvPr name="TextBox 16" id="16"/>
          <p:cNvSpPr txBox="true"/>
          <p:nvPr/>
        </p:nvSpPr>
        <p:spPr>
          <a:xfrm rot="-607853">
            <a:off x="192214" y="1940399"/>
            <a:ext cx="4047263" cy="2803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98"/>
              </a:lnSpc>
            </a:pPr>
            <a:r>
              <a:rPr lang="en-US" sz="2280" spc="45">
                <a:solidFill>
                  <a:srgbClr val="000000"/>
                </a:solidFill>
                <a:latin typeface="League Gothic Italics"/>
              </a:rPr>
              <a:t>TRACK &amp; FIELD STATE CHAMPIONS!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DAEg2Q5TKg0</dc:identifier>
  <dcterms:modified xsi:type="dcterms:W3CDTF">2011-08-01T06:04:30Z</dcterms:modified>
  <cp:revision>1</cp:revision>
  <dc:title>Victory Parade Celebration</dc:title>
</cp:coreProperties>
</file>