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</p:sldIdLst>
  <p:sldSz cx="4572000" cy="6400800"/>
  <p:notesSz cx="6858000" cy="9144000"/>
  <p:embeddedFontLst>
    <p:embeddedFont>
      <p:font typeface="Agrandir Grand Black" pitchFamily="2" charset="77"/>
      <p:regular r:id="rId3"/>
      <p:bold r:id="rId4"/>
    </p:embeddedFont>
    <p:embeddedFont>
      <p:font typeface="Calibri" panose="020F0502020204030204" pitchFamily="34" charset="0"/>
      <p:regular r:id="rId5"/>
      <p:bold r:id="rId6"/>
      <p:italic r:id="rId7"/>
      <p:boldItalic r:id="rId8"/>
    </p:embeddedFont>
    <p:embeddedFont>
      <p:font typeface="Lexend Exa" pitchFamily="2" charset="77"/>
      <p:regular r:id="rId9"/>
    </p:embeddedFont>
    <p:embeddedFont>
      <p:font typeface="Sports World" panose="02000503020000020004" pitchFamily="2" charset="77"/>
      <p:regular r:id="rId10"/>
    </p:embeddedFont>
    <p:embeddedFont>
      <p:font typeface="Tall" pitchFamily="2" charset="0"/>
      <p:regular r:id="rId1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94558" autoAdjust="0"/>
  </p:normalViewPr>
  <p:slideViewPr>
    <p:cSldViewPr>
      <p:cViewPr varScale="1">
        <p:scale>
          <a:sx n="129" d="100"/>
          <a:sy n="129" d="100"/>
        </p:scale>
        <p:origin x="3544" y="2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viewProps" Target="viewProp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font" Target="fonts/font9.fntdata"/><Relationship Id="rId5" Type="http://schemas.openxmlformats.org/officeDocument/2006/relationships/font" Target="fonts/font3.fntdata"/><Relationship Id="rId15" Type="http://schemas.openxmlformats.org/officeDocument/2006/relationships/tableStyles" Target="tableStyles.xml"/><Relationship Id="rId10" Type="http://schemas.openxmlformats.org/officeDocument/2006/relationships/font" Target="fonts/font8.fntdata"/><Relationship Id="rId4" Type="http://schemas.openxmlformats.org/officeDocument/2006/relationships/font" Target="fonts/font2.fntdata"/><Relationship Id="rId9" Type="http://schemas.openxmlformats.org/officeDocument/2006/relationships/font" Target="fonts/font7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48A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 rot="-5400000">
            <a:off x="2220520" y="1743692"/>
            <a:ext cx="2611569" cy="13308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793"/>
              </a:lnSpc>
            </a:pPr>
            <a:r>
              <a:rPr lang="en-US" sz="12242">
                <a:solidFill>
                  <a:srgbClr val="FFFFFF"/>
                </a:solidFill>
                <a:latin typeface="Tall"/>
              </a:rPr>
              <a:t>SPECIAL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831474" y="1447218"/>
            <a:ext cx="1629374" cy="14868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857"/>
              </a:lnSpc>
            </a:pPr>
            <a:r>
              <a:rPr lang="en-US" sz="13571">
                <a:solidFill>
                  <a:srgbClr val="E84013"/>
                </a:solidFill>
                <a:latin typeface="Tall"/>
              </a:rPr>
              <a:t>HOT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242184" y="2736959"/>
            <a:ext cx="1327334" cy="14868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0857"/>
              </a:lnSpc>
            </a:pPr>
            <a:r>
              <a:rPr lang="en-US" sz="13571">
                <a:solidFill>
                  <a:srgbClr val="E84013"/>
                </a:solidFill>
                <a:latin typeface="Tall"/>
              </a:rPr>
              <a:t>DOG</a:t>
            </a:r>
          </a:p>
        </p:txBody>
      </p:sp>
      <p:sp>
        <p:nvSpPr>
          <p:cNvPr id="5" name="AutoShape 5"/>
          <p:cNvSpPr/>
          <p:nvPr/>
        </p:nvSpPr>
        <p:spPr>
          <a:xfrm>
            <a:off x="891521" y="2435387"/>
            <a:ext cx="255433" cy="1228897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6" name="TextBox 6"/>
          <p:cNvSpPr txBox="1"/>
          <p:nvPr/>
        </p:nvSpPr>
        <p:spPr>
          <a:xfrm>
            <a:off x="871978" y="3912773"/>
            <a:ext cx="2846491" cy="46956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416"/>
              </a:lnSpc>
            </a:pPr>
            <a:r>
              <a:rPr lang="en-US" sz="4019">
                <a:solidFill>
                  <a:srgbClr val="E84013"/>
                </a:solidFill>
                <a:latin typeface="Tall"/>
              </a:rPr>
              <a:t>may 7, 20xx • Buffalo field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871978" y="4333586"/>
            <a:ext cx="2751527" cy="6220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329"/>
              </a:lnSpc>
            </a:pPr>
            <a:r>
              <a:rPr lang="en-US" sz="5093">
                <a:solidFill>
                  <a:srgbClr val="FFFFFF"/>
                </a:solidFill>
                <a:latin typeface="Tall"/>
              </a:rPr>
              <a:t>from 6:00 to 7:00 pm</a:t>
            </a:r>
          </a:p>
        </p:txBody>
      </p:sp>
      <p:grpSp>
        <p:nvGrpSpPr>
          <p:cNvPr id="8" name="Group 8"/>
          <p:cNvGrpSpPr/>
          <p:nvPr/>
        </p:nvGrpSpPr>
        <p:grpSpPr>
          <a:xfrm rot="-65171">
            <a:off x="-2903061" y="5705903"/>
            <a:ext cx="6075027" cy="1854317"/>
            <a:chOff x="0" y="0"/>
            <a:chExt cx="8100036" cy="2472422"/>
          </a:xfrm>
        </p:grpSpPr>
        <p:pic>
          <p:nvPicPr>
            <p:cNvPr id="9" name="Picture 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 rot="-124124">
              <a:off x="39633" y="72147"/>
              <a:ext cx="4038206" cy="2268738"/>
            </a:xfrm>
            <a:prstGeom prst="rect">
              <a:avLst/>
            </a:prstGeom>
          </p:spPr>
        </p:pic>
        <p:pic>
          <p:nvPicPr>
            <p:cNvPr id="10" name="Picture 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 rot="-124124">
              <a:off x="4022197" y="131537"/>
              <a:ext cx="4038206" cy="2268738"/>
            </a:xfrm>
            <a:prstGeom prst="rect">
              <a:avLst/>
            </a:prstGeom>
          </p:spPr>
        </p:pic>
      </p:grpSp>
      <p:pic>
        <p:nvPicPr>
          <p:cNvPr id="11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142294" flipH="1">
            <a:off x="3071882" y="5712871"/>
            <a:ext cx="3148344" cy="1768797"/>
          </a:xfrm>
          <a:prstGeom prst="rect">
            <a:avLst/>
          </a:prstGeom>
        </p:spPr>
      </p:pic>
      <p:grpSp>
        <p:nvGrpSpPr>
          <p:cNvPr id="12" name="Group 12"/>
          <p:cNvGrpSpPr/>
          <p:nvPr/>
        </p:nvGrpSpPr>
        <p:grpSpPr>
          <a:xfrm>
            <a:off x="1607073" y="296581"/>
            <a:ext cx="1357854" cy="254141"/>
            <a:chOff x="0" y="0"/>
            <a:chExt cx="3053479" cy="571500"/>
          </a:xfrm>
        </p:grpSpPr>
        <p:sp>
          <p:nvSpPr>
            <p:cNvPr id="13" name="Freeform 13"/>
            <p:cNvSpPr/>
            <p:nvPr/>
          </p:nvSpPr>
          <p:spPr>
            <a:xfrm>
              <a:off x="0" y="255270"/>
              <a:ext cx="3053479" cy="69850"/>
            </a:xfrm>
            <a:custGeom>
              <a:avLst/>
              <a:gdLst/>
              <a:ahLst/>
              <a:cxnLst/>
              <a:rect l="l" t="t" r="r" b="b"/>
              <a:pathLst>
                <a:path w="3053479" h="69850">
                  <a:moveTo>
                    <a:pt x="2762649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3053479" y="69850"/>
                  </a:lnTo>
                  <a:lnTo>
                    <a:pt x="3053479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id="14" name="Group 14"/>
          <p:cNvGrpSpPr/>
          <p:nvPr/>
        </p:nvGrpSpPr>
        <p:grpSpPr>
          <a:xfrm>
            <a:off x="1607073" y="577976"/>
            <a:ext cx="1357854" cy="254141"/>
            <a:chOff x="0" y="0"/>
            <a:chExt cx="3053479" cy="571500"/>
          </a:xfrm>
        </p:grpSpPr>
        <p:sp>
          <p:nvSpPr>
            <p:cNvPr id="15" name="Freeform 15"/>
            <p:cNvSpPr/>
            <p:nvPr/>
          </p:nvSpPr>
          <p:spPr>
            <a:xfrm>
              <a:off x="0" y="255270"/>
              <a:ext cx="3053479" cy="69850"/>
            </a:xfrm>
            <a:custGeom>
              <a:avLst/>
              <a:gdLst/>
              <a:ahLst/>
              <a:cxnLst/>
              <a:rect l="l" t="t" r="r" b="b"/>
              <a:pathLst>
                <a:path w="3053479" h="69850">
                  <a:moveTo>
                    <a:pt x="2762649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3053479" y="69850"/>
                  </a:lnTo>
                  <a:lnTo>
                    <a:pt x="3053479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6" name="TextBox 16"/>
          <p:cNvSpPr txBox="1"/>
          <p:nvPr/>
        </p:nvSpPr>
        <p:spPr>
          <a:xfrm>
            <a:off x="-841822" y="5772728"/>
            <a:ext cx="6255644" cy="7659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34"/>
              </a:lnSpc>
            </a:pPr>
            <a:r>
              <a:rPr lang="en-US" sz="2553">
                <a:solidFill>
                  <a:srgbClr val="1B48AB"/>
                </a:solidFill>
                <a:latin typeface="Agrandir Grand Black"/>
              </a:rPr>
              <a:t>BUY 1 TAKE 1   BUY 1 TAKE 1</a:t>
            </a:r>
          </a:p>
          <a:p>
            <a:pPr algn="ctr">
              <a:lnSpc>
                <a:spcPts val="2834"/>
              </a:lnSpc>
            </a:pPr>
            <a:r>
              <a:rPr lang="en-US" sz="2553">
                <a:solidFill>
                  <a:srgbClr val="1B48AB"/>
                </a:solidFill>
                <a:latin typeface="Agrandir Grand Black"/>
              </a:rPr>
              <a:t>BUY 1 TAKE 1   BUY 1 TAKE 1</a:t>
            </a:r>
          </a:p>
        </p:txBody>
      </p:sp>
      <p:sp>
        <p:nvSpPr>
          <p:cNvPr id="17" name="AutoShape 17"/>
          <p:cNvSpPr/>
          <p:nvPr/>
        </p:nvSpPr>
        <p:spPr>
          <a:xfrm rot="-912139">
            <a:off x="2694533" y="4907687"/>
            <a:ext cx="1277693" cy="1123986"/>
          </a:xfrm>
          <a:prstGeom prst="rect">
            <a:avLst/>
          </a:prstGeom>
          <a:solidFill>
            <a:srgbClr val="E84013"/>
          </a:solidFill>
        </p:spPr>
      </p:sp>
      <p:pic>
        <p:nvPicPr>
          <p:cNvPr id="18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134453" y="296581"/>
            <a:ext cx="914400" cy="772668"/>
          </a:xfrm>
          <a:prstGeom prst="rect">
            <a:avLst/>
          </a:prstGeom>
        </p:spPr>
      </p:pic>
      <p:pic>
        <p:nvPicPr>
          <p:cNvPr id="19" name="Picture 1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3640172" y="338066"/>
            <a:ext cx="796702" cy="733962"/>
          </a:xfrm>
          <a:prstGeom prst="rect">
            <a:avLst/>
          </a:prstGeom>
        </p:spPr>
      </p:pic>
      <p:pic>
        <p:nvPicPr>
          <p:cNvPr id="20" name="Picture 2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>
            <a:off x="-365318" y="5469680"/>
            <a:ext cx="1196792" cy="1163382"/>
          </a:xfrm>
          <a:prstGeom prst="rect">
            <a:avLst/>
          </a:prstGeom>
        </p:spPr>
      </p:pic>
      <p:sp>
        <p:nvSpPr>
          <p:cNvPr id="21" name="TextBox 21"/>
          <p:cNvSpPr txBox="1"/>
          <p:nvPr/>
        </p:nvSpPr>
        <p:spPr>
          <a:xfrm rot="-912139">
            <a:off x="2747496" y="4908818"/>
            <a:ext cx="1154510" cy="10573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636"/>
              </a:lnSpc>
            </a:pPr>
            <a:r>
              <a:rPr lang="en-US" sz="1168">
                <a:solidFill>
                  <a:srgbClr val="FFFFFF"/>
                </a:solidFill>
                <a:latin typeface="Agrandir Grand Black"/>
              </a:rPr>
              <a:t>BUY 1</a:t>
            </a:r>
          </a:p>
          <a:p>
            <a:pPr algn="ctr">
              <a:lnSpc>
                <a:spcPts val="1636"/>
              </a:lnSpc>
            </a:pPr>
            <a:r>
              <a:rPr lang="en-US" sz="1168">
                <a:solidFill>
                  <a:srgbClr val="FFFFFF"/>
                </a:solidFill>
                <a:latin typeface="Agrandir Grand Black"/>
              </a:rPr>
              <a:t>TAKE 1</a:t>
            </a:r>
          </a:p>
          <a:p>
            <a:pPr algn="ctr">
              <a:lnSpc>
                <a:spcPts val="1636"/>
              </a:lnSpc>
            </a:pPr>
            <a:r>
              <a:rPr lang="en-US" sz="1168">
                <a:solidFill>
                  <a:srgbClr val="FFFFFF"/>
                </a:solidFill>
                <a:latin typeface="Agrandir Grand Black"/>
              </a:rPr>
              <a:t>ON  </a:t>
            </a:r>
          </a:p>
          <a:p>
            <a:pPr algn="ctr">
              <a:lnSpc>
                <a:spcPts val="1636"/>
              </a:lnSpc>
              <a:spcBef>
                <a:spcPct val="0"/>
              </a:spcBef>
            </a:pPr>
            <a:r>
              <a:rPr lang="en-US" sz="1168">
                <a:solidFill>
                  <a:srgbClr val="FFFFFF"/>
                </a:solidFill>
                <a:latin typeface="Agrandir Grand Black"/>
              </a:rPr>
              <a:t>HOT DOGS!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1174114" y="501013"/>
            <a:ext cx="2223771" cy="19755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491"/>
              </a:lnSpc>
            </a:pPr>
            <a:r>
              <a:rPr lang="en-US" sz="1657" dirty="0">
                <a:solidFill>
                  <a:srgbClr val="FFFFFF"/>
                </a:solidFill>
                <a:latin typeface="Sports World"/>
              </a:rPr>
              <a:t>Buffalo nation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1057654" y="773760"/>
            <a:ext cx="2582517" cy="1262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34"/>
              </a:lnSpc>
            </a:pPr>
            <a:r>
              <a:rPr lang="en-US" sz="940">
                <a:solidFill>
                  <a:srgbClr val="FFFFFF"/>
                </a:solidFill>
                <a:latin typeface="Lexend Exa"/>
              </a:rPr>
              <a:t>NORTH HIGH SCHOOL SOFTBALL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891521" y="4968038"/>
            <a:ext cx="1457392" cy="6804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536"/>
              </a:lnSpc>
            </a:pPr>
            <a:r>
              <a:rPr lang="en-US" sz="2984">
                <a:solidFill>
                  <a:srgbClr val="FFFFFF"/>
                </a:solidFill>
                <a:latin typeface="Tall"/>
              </a:rPr>
              <a:t>To reserve, call us</a:t>
            </a:r>
          </a:p>
          <a:p>
            <a:pPr>
              <a:lnSpc>
                <a:spcPts val="2536"/>
              </a:lnSpc>
            </a:pPr>
            <a:r>
              <a:rPr lang="en-US" sz="2984">
                <a:solidFill>
                  <a:srgbClr val="FFFFFF"/>
                </a:solidFill>
                <a:latin typeface="Tall"/>
              </a:rPr>
              <a:t>at 123-456-7890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</Words>
  <Application>Microsoft Macintosh PowerPoint</Application>
  <PresentationFormat>Custom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Tall</vt:lpstr>
      <vt:lpstr>Lexend Exa</vt:lpstr>
      <vt:lpstr>Agrandir Grand Black</vt:lpstr>
      <vt:lpstr>Sports World</vt:lpstr>
      <vt:lpstr>Calibri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Softball Promo</dc:title>
  <cp:lastModifiedBy>Chris Lindauer</cp:lastModifiedBy>
  <cp:revision>2</cp:revision>
  <dcterms:created xsi:type="dcterms:W3CDTF">2006-08-16T00:00:00Z</dcterms:created>
  <dcterms:modified xsi:type="dcterms:W3CDTF">2021-06-09T01:37:08Z</dcterms:modified>
  <dc:identifier>DAEg2Zfx7fY</dc:identifier>
</cp:coreProperties>
</file>