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2"/>
  </p:sldIdLst>
  <p:sldSz cx="4572000" cy="6400800"/>
  <p:notesSz cx="6858000" cy="9144000"/>
  <p:embeddedFontLst>
    <p:embeddedFont>
      <p:font typeface="Calibri" panose="020F0502020204030204" pitchFamily="34" charset="0"/>
      <p:regular r:id="rId3"/>
      <p:bold r:id="rId4"/>
      <p:italic r:id="rId5"/>
      <p:boldItalic r:id="rId6"/>
    </p:embeddedFont>
    <p:embeddedFont>
      <p:font typeface="Glacial Indifference" pitchFamily="2" charset="0"/>
      <p:regular r:id="rId7"/>
    </p:embeddedFont>
    <p:embeddedFont>
      <p:font typeface="Glacial Indifference Bold" pitchFamily="2" charset="0"/>
      <p:regular r:id="rId8"/>
      <p:bold r:id="rId9"/>
    </p:embeddedFont>
    <p:embeddedFont>
      <p:font typeface="Norwester" pitchFamily="2" charset="0"/>
      <p:regular r:id="rId1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558" autoAdjust="0"/>
  </p:normalViewPr>
  <p:slideViewPr>
    <p:cSldViewPr>
      <p:cViewPr varScale="1">
        <p:scale>
          <a:sx n="129" d="100"/>
          <a:sy n="129" d="100"/>
        </p:scale>
        <p:origin x="3544"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theme" Target="theme/theme1.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presProps" Target="presProps.xml"/><Relationship Id="rId5" Type="http://schemas.openxmlformats.org/officeDocument/2006/relationships/font" Target="fonts/font3.fntdata"/><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6/8/21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9CDCC"/>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725339">
            <a:off x="2232973" y="-360665"/>
            <a:ext cx="1635730" cy="1635730"/>
          </a:xfrm>
          <a:prstGeom prst="rect">
            <a:avLst/>
          </a:prstGeom>
        </p:spPr>
      </p:pic>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266950" y="3115808"/>
            <a:ext cx="2002300" cy="2002300"/>
          </a:xfrm>
          <a:prstGeom prst="rect">
            <a:avLst/>
          </a:prstGeom>
        </p:spPr>
      </p:pic>
      <p:sp>
        <p:nvSpPr>
          <p:cNvPr id="4" name="AutoShape 4"/>
          <p:cNvSpPr/>
          <p:nvPr/>
        </p:nvSpPr>
        <p:spPr>
          <a:xfrm>
            <a:off x="-473305" y="-332337"/>
            <a:ext cx="3135942" cy="7065474"/>
          </a:xfrm>
          <a:prstGeom prst="rect">
            <a:avLst/>
          </a:prstGeom>
          <a:solidFill>
            <a:srgbClr val="FFFFFF"/>
          </a:solidFill>
        </p:spPr>
      </p:sp>
      <p:grpSp>
        <p:nvGrpSpPr>
          <p:cNvPr id="5" name="Group 5"/>
          <p:cNvGrpSpPr/>
          <p:nvPr/>
        </p:nvGrpSpPr>
        <p:grpSpPr>
          <a:xfrm>
            <a:off x="208140" y="307817"/>
            <a:ext cx="2203180" cy="4580334"/>
            <a:chOff x="0" y="0"/>
            <a:chExt cx="2937574" cy="6107112"/>
          </a:xfrm>
        </p:grpSpPr>
        <p:sp>
          <p:nvSpPr>
            <p:cNvPr id="6" name="TextBox 6"/>
            <p:cNvSpPr txBox="1"/>
            <p:nvPr/>
          </p:nvSpPr>
          <p:spPr>
            <a:xfrm>
              <a:off x="0" y="-9525"/>
              <a:ext cx="2937574" cy="491617"/>
            </a:xfrm>
            <a:prstGeom prst="rect">
              <a:avLst/>
            </a:prstGeom>
          </p:spPr>
          <p:txBody>
            <a:bodyPr lIns="0" tIns="0" rIns="0" bIns="0" rtlCol="0" anchor="t">
              <a:spAutoFit/>
            </a:bodyPr>
            <a:lstStyle/>
            <a:p>
              <a:pPr>
                <a:lnSpc>
                  <a:spcPts val="2808"/>
                </a:lnSpc>
              </a:pPr>
              <a:r>
                <a:rPr lang="en-US" sz="2400" spc="24">
                  <a:solidFill>
                    <a:srgbClr val="2C3F63"/>
                  </a:solidFill>
                  <a:latin typeface="Norwester"/>
                </a:rPr>
                <a:t>EXTRA SERVINGS!</a:t>
              </a:r>
            </a:p>
          </p:txBody>
        </p:sp>
        <p:sp>
          <p:nvSpPr>
            <p:cNvPr id="7" name="TextBox 7"/>
            <p:cNvSpPr txBox="1"/>
            <p:nvPr/>
          </p:nvSpPr>
          <p:spPr>
            <a:xfrm>
              <a:off x="0" y="754229"/>
              <a:ext cx="2937574" cy="1752701"/>
            </a:xfrm>
            <a:prstGeom prst="rect">
              <a:avLst/>
            </a:prstGeom>
          </p:spPr>
          <p:txBody>
            <a:bodyPr lIns="0" tIns="0" rIns="0" bIns="0" rtlCol="0" anchor="t">
              <a:spAutoFit/>
            </a:bodyPr>
            <a:lstStyle/>
            <a:p>
              <a:pPr>
                <a:lnSpc>
                  <a:spcPts val="1725"/>
                </a:lnSpc>
              </a:pPr>
              <a:r>
                <a:rPr lang="en-US" sz="1391" spc="83">
                  <a:solidFill>
                    <a:srgbClr val="79CDCC"/>
                  </a:solidFill>
                  <a:latin typeface="Glacial Indifference Bold"/>
                </a:rPr>
                <a:t>WATCH YOUR COUGAR VOLLEYBALL TEAM SERVE UP A WIN AND ENJOY A CULINARY EXPERIENCE LIKE NO OTHER!</a:t>
              </a:r>
            </a:p>
          </p:txBody>
        </p:sp>
        <p:sp>
          <p:nvSpPr>
            <p:cNvPr id="8" name="TextBox 8"/>
            <p:cNvSpPr txBox="1"/>
            <p:nvPr/>
          </p:nvSpPr>
          <p:spPr>
            <a:xfrm>
              <a:off x="0" y="2760018"/>
              <a:ext cx="2937574" cy="2907242"/>
            </a:xfrm>
            <a:prstGeom prst="rect">
              <a:avLst/>
            </a:prstGeom>
          </p:spPr>
          <p:txBody>
            <a:bodyPr lIns="0" tIns="0" rIns="0" bIns="0" rtlCol="0" anchor="t">
              <a:spAutoFit/>
            </a:bodyPr>
            <a:lstStyle/>
            <a:p>
              <a:pPr>
                <a:lnSpc>
                  <a:spcPts val="1750"/>
                </a:lnSpc>
              </a:pPr>
              <a:r>
                <a:rPr lang="en-US" sz="1250" spc="50">
                  <a:solidFill>
                    <a:srgbClr val="2C3F63"/>
                  </a:solidFill>
                  <a:latin typeface="Glacial Indifference"/>
                </a:rPr>
                <a:t>A $15 ticket to the game includes the opportunity to try food samples from  five different local food trucks!  Visit the Cougar SportsBiz website to see which vendors will be serving up your favorite dishes. Come for the great volleyball, stay for the amazing food! </a:t>
              </a:r>
            </a:p>
          </p:txBody>
        </p:sp>
        <p:sp>
          <p:nvSpPr>
            <p:cNvPr id="9" name="TextBox 9"/>
            <p:cNvSpPr txBox="1"/>
            <p:nvPr/>
          </p:nvSpPr>
          <p:spPr>
            <a:xfrm>
              <a:off x="0" y="5920347"/>
              <a:ext cx="2937574" cy="186765"/>
            </a:xfrm>
            <a:prstGeom prst="rect">
              <a:avLst/>
            </a:prstGeom>
          </p:spPr>
          <p:txBody>
            <a:bodyPr lIns="0" tIns="0" rIns="0" bIns="0" rtlCol="0" anchor="t">
              <a:spAutoFit/>
            </a:bodyPr>
            <a:lstStyle/>
            <a:p>
              <a:pPr>
                <a:lnSpc>
                  <a:spcPts val="1144"/>
                </a:lnSpc>
              </a:pPr>
              <a:endParaRPr/>
            </a:p>
          </p:txBody>
        </p:sp>
      </p:grpSp>
      <p:pic>
        <p:nvPicPr>
          <p:cNvPr id="10" name="Picture 10"/>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700000">
            <a:off x="3893429" y="1721079"/>
            <a:ext cx="1092923" cy="1092923"/>
          </a:xfrm>
          <a:prstGeom prst="rect">
            <a:avLst/>
          </a:prstGeom>
        </p:spPr>
      </p:pic>
      <p:pic>
        <p:nvPicPr>
          <p:cNvPr id="11" name="Picture 11"/>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700000">
            <a:off x="3941565" y="5625371"/>
            <a:ext cx="1053045" cy="1053045"/>
          </a:xfrm>
          <a:prstGeom prst="rect">
            <a:avLst/>
          </a:prstGeom>
        </p:spPr>
      </p:pic>
      <p:grpSp>
        <p:nvGrpSpPr>
          <p:cNvPr id="12" name="Group 12"/>
          <p:cNvGrpSpPr/>
          <p:nvPr/>
        </p:nvGrpSpPr>
        <p:grpSpPr>
          <a:xfrm>
            <a:off x="903835" y="5006024"/>
            <a:ext cx="1641354" cy="1075546"/>
            <a:chOff x="0" y="0"/>
            <a:chExt cx="2188472" cy="1434061"/>
          </a:xfrm>
        </p:grpSpPr>
        <p:sp>
          <p:nvSpPr>
            <p:cNvPr id="13" name="TextBox 13"/>
            <p:cNvSpPr txBox="1"/>
            <p:nvPr/>
          </p:nvSpPr>
          <p:spPr>
            <a:xfrm>
              <a:off x="25230" y="-19050"/>
              <a:ext cx="2163241" cy="1170855"/>
            </a:xfrm>
            <a:prstGeom prst="rect">
              <a:avLst/>
            </a:prstGeom>
          </p:spPr>
          <p:txBody>
            <a:bodyPr lIns="0" tIns="0" rIns="0" bIns="0" rtlCol="0" anchor="t">
              <a:spAutoFit/>
            </a:bodyPr>
            <a:lstStyle/>
            <a:p>
              <a:pPr algn="ctr">
                <a:lnSpc>
                  <a:spcPts val="1778"/>
                </a:lnSpc>
              </a:pPr>
              <a:r>
                <a:rPr lang="en-US" sz="1400" spc="100">
                  <a:solidFill>
                    <a:srgbClr val="2C3F63"/>
                  </a:solidFill>
                  <a:latin typeface="Norwester"/>
                </a:rPr>
                <a:t>SEPT. 22, 20XX </a:t>
              </a:r>
            </a:p>
            <a:p>
              <a:pPr algn="ctr">
                <a:lnSpc>
                  <a:spcPts val="1778"/>
                </a:lnSpc>
              </a:pPr>
              <a:r>
                <a:rPr lang="en-US" sz="1400" spc="100">
                  <a:solidFill>
                    <a:srgbClr val="2C3F63"/>
                  </a:solidFill>
                  <a:latin typeface="Norwester"/>
                </a:rPr>
                <a:t>3 PM - 5 PM</a:t>
              </a:r>
            </a:p>
            <a:p>
              <a:pPr algn="ctr">
                <a:lnSpc>
                  <a:spcPts val="1778"/>
                </a:lnSpc>
              </a:pPr>
              <a:r>
                <a:rPr lang="en-US" sz="1400" spc="100">
                  <a:solidFill>
                    <a:srgbClr val="2C3F63"/>
                  </a:solidFill>
                  <a:latin typeface="Norwester"/>
                </a:rPr>
                <a:t>COUGAR GYMNASIUM</a:t>
              </a:r>
            </a:p>
          </p:txBody>
        </p:sp>
        <p:sp>
          <p:nvSpPr>
            <p:cNvPr id="14" name="TextBox 14"/>
            <p:cNvSpPr txBox="1"/>
            <p:nvPr/>
          </p:nvSpPr>
          <p:spPr>
            <a:xfrm>
              <a:off x="0" y="1203302"/>
              <a:ext cx="2169699" cy="230759"/>
            </a:xfrm>
            <a:prstGeom prst="rect">
              <a:avLst/>
            </a:prstGeom>
          </p:spPr>
          <p:txBody>
            <a:bodyPr lIns="0" tIns="0" rIns="0" bIns="0" rtlCol="0" anchor="t">
              <a:spAutoFit/>
            </a:bodyPr>
            <a:lstStyle/>
            <a:p>
              <a:pPr algn="ctr">
                <a:lnSpc>
                  <a:spcPts val="1491"/>
                </a:lnSpc>
              </a:pPr>
              <a:endParaRPr/>
            </a:p>
          </p:txBody>
        </p:sp>
      </p:grpSp>
      <p:pic>
        <p:nvPicPr>
          <p:cNvPr id="15" name="Picture 1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662637" y="1998659"/>
            <a:ext cx="537763" cy="537763"/>
          </a:xfrm>
          <a:prstGeom prst="rect">
            <a:avLst/>
          </a:prstGeom>
        </p:spPr>
      </p:pic>
      <p:pic>
        <p:nvPicPr>
          <p:cNvPr id="16" name="Picture 16"/>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4085778" y="457200"/>
            <a:ext cx="708225" cy="497528"/>
          </a:xfrm>
          <a:prstGeom prst="rect">
            <a:avLst/>
          </a:prstGeom>
        </p:spPr>
      </p:pic>
      <p:pic>
        <p:nvPicPr>
          <p:cNvPr id="17" name="Picture 17"/>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4021851" y="4888150"/>
            <a:ext cx="446237" cy="578589"/>
          </a:xfrm>
          <a:prstGeom prst="rect">
            <a:avLst/>
          </a:prstGeom>
        </p:spPr>
      </p:pic>
      <p:pic>
        <p:nvPicPr>
          <p:cNvPr id="18" name="Picture 18"/>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a:off x="2711227" y="5721578"/>
            <a:ext cx="679222" cy="679222"/>
          </a:xfrm>
          <a:prstGeom prst="rect">
            <a:avLst/>
          </a:prstGeom>
        </p:spPr>
      </p:pic>
      <p:pic>
        <p:nvPicPr>
          <p:cNvPr id="19" name="Picture 19"/>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a:fillRect/>
          </a:stretch>
        </p:blipFill>
        <p:spPr>
          <a:xfrm>
            <a:off x="124020" y="5108962"/>
            <a:ext cx="666359" cy="71555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83</Words>
  <Application>Microsoft Macintosh PowerPoint</Application>
  <PresentationFormat>Custom</PresentationFormat>
  <Paragraphs>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Glacial Indifference</vt:lpstr>
      <vt:lpstr>Calibri</vt:lpstr>
      <vt:lpstr>Arial</vt:lpstr>
      <vt:lpstr>Norwester</vt:lpstr>
      <vt:lpstr>Glacial Indifference Bold</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Volleyball Promo</dc:title>
  <cp:lastModifiedBy>Chris Lindauer</cp:lastModifiedBy>
  <cp:revision>3</cp:revision>
  <dcterms:created xsi:type="dcterms:W3CDTF">2006-08-16T00:00:00Z</dcterms:created>
  <dcterms:modified xsi:type="dcterms:W3CDTF">2021-06-09T01:10:08Z</dcterms:modified>
  <dc:identifier>DAEg1J9n10k</dc:identifier>
</cp:coreProperties>
</file>