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5029200" cy="77724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 Classic" pitchFamily="2" charset="77"/>
      <p:regular r:id="rId7"/>
    </p:embeddedFont>
    <p:embeddedFont>
      <p:font typeface="Montserrat Classic Bold" pitchFamily="2" charset="77"/>
      <p:regular r:id="rId8"/>
      <p:bold r:id="rId9"/>
    </p:embeddedFont>
    <p:embeddedFont>
      <p:font typeface="Norwester" pitchFamily="2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58" autoAdjust="0"/>
  </p:normalViewPr>
  <p:slideViewPr>
    <p:cSldViewPr>
      <p:cViewPr varScale="1">
        <p:scale>
          <a:sx n="107" d="100"/>
          <a:sy n="107" d="100"/>
        </p:scale>
        <p:origin x="3688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heme" Target="theme/theme1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presProps" Target="presProps.xml"/><Relationship Id="rId5" Type="http://schemas.openxmlformats.org/officeDocument/2006/relationships/font" Target="fonts/font3.fntdata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7892" r="22737" b="29340"/>
          <a:stretch>
            <a:fillRect/>
          </a:stretch>
        </p:blipFill>
        <p:spPr>
          <a:xfrm>
            <a:off x="-115262" y="12162"/>
            <a:ext cx="5249228" cy="3555644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-331689" y="3575867"/>
            <a:ext cx="5682082" cy="4184370"/>
            <a:chOff x="0" y="0"/>
            <a:chExt cx="7576109" cy="5579160"/>
          </a:xfrm>
        </p:grpSpPr>
        <p:sp>
          <p:nvSpPr>
            <p:cNvPr id="4" name="AutoShape 4"/>
            <p:cNvSpPr/>
            <p:nvPr/>
          </p:nvSpPr>
          <p:spPr>
            <a:xfrm>
              <a:off x="6996" y="3548151"/>
              <a:ext cx="7569113" cy="2031009"/>
            </a:xfrm>
            <a:prstGeom prst="rect">
              <a:avLst/>
            </a:prstGeom>
            <a:solidFill>
              <a:srgbClr val="C24243"/>
            </a:solidFill>
          </p:spPr>
        </p:sp>
        <p:sp>
          <p:nvSpPr>
            <p:cNvPr id="5" name="AutoShape 5"/>
            <p:cNvSpPr/>
            <p:nvPr/>
          </p:nvSpPr>
          <p:spPr>
            <a:xfrm>
              <a:off x="0" y="0"/>
              <a:ext cx="7569113" cy="3813581"/>
            </a:xfrm>
            <a:prstGeom prst="rect">
              <a:avLst/>
            </a:prstGeom>
            <a:solidFill>
              <a:srgbClr val="FFFFF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895995" y="1681029"/>
              <a:ext cx="5798114" cy="16287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620"/>
                </a:lnSpc>
              </a:pPr>
              <a:r>
                <a:rPr lang="en-US" sz="4400" dirty="0">
                  <a:solidFill>
                    <a:srgbClr val="0B0B0B"/>
                  </a:solidFill>
                  <a:latin typeface="Norwester"/>
                </a:rPr>
                <a:t>JAM THE RINK!</a:t>
              </a:r>
            </a:p>
            <a:p>
              <a:pPr algn="ctr">
                <a:lnSpc>
                  <a:spcPts val="4620"/>
                </a:lnSpc>
              </a:pPr>
              <a:endParaRPr lang="en-US" sz="4400" dirty="0">
                <a:solidFill>
                  <a:srgbClr val="0B0B0B"/>
                </a:solidFill>
                <a:latin typeface="Norwester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1095319" y="1192640"/>
              <a:ext cx="5378473" cy="23802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21"/>
                </a:lnSpc>
              </a:pPr>
              <a:r>
                <a:rPr lang="en-US" sz="1093" spc="131" dirty="0">
                  <a:solidFill>
                    <a:srgbClr val="A52122"/>
                  </a:solidFill>
                  <a:latin typeface="Montserrat Classic"/>
                </a:rPr>
                <a:t>BADGER SPORTS BUSINESS CLUB PRESENTS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187166" y="4199973"/>
              <a:ext cx="5208773" cy="5592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09"/>
                </a:lnSpc>
              </a:pPr>
              <a:r>
                <a:rPr lang="en-US" sz="1186" spc="142">
                  <a:solidFill>
                    <a:srgbClr val="FFFFFF"/>
                  </a:solidFill>
                  <a:latin typeface="Montserrat Classic Bold"/>
                </a:rPr>
                <a:t>MAY 19TH, 20XX | 5PM</a:t>
              </a:r>
            </a:p>
            <a:p>
              <a:pPr algn="ctr">
                <a:lnSpc>
                  <a:spcPts val="1709"/>
                </a:lnSpc>
              </a:pPr>
              <a:r>
                <a:rPr lang="en-US" sz="1186" spc="142">
                  <a:solidFill>
                    <a:srgbClr val="FFFFFF"/>
                  </a:solidFill>
                  <a:latin typeface="Montserrat Classic Bold"/>
                </a:rPr>
                <a:t>NORTH HS VS. SOUTH | BADGER RINK</a:t>
              </a:r>
            </a:p>
          </p:txBody>
        </p:sp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p:blipFill>
          <p:spPr>
            <a:xfrm>
              <a:off x="3138275" y="318892"/>
              <a:ext cx="1313555" cy="577964"/>
            </a:xfrm>
            <a:prstGeom prst="rect">
              <a:avLst/>
            </a:prstGeom>
          </p:spPr>
        </p:pic>
      </p:grpSp>
      <p:pic>
        <p:nvPicPr>
          <p:cNvPr id="10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925110" y="2631094"/>
            <a:ext cx="1173733" cy="802540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358811" y="5576898"/>
            <a:ext cx="4405309" cy="8591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37490" lvl="1" indent="-118745">
              <a:lnSpc>
                <a:spcPts val="1155"/>
              </a:lnSpc>
              <a:buFont typeface="Arial"/>
              <a:buChar char="•"/>
            </a:pPr>
            <a:r>
              <a:rPr lang="en-US" sz="1100" dirty="0">
                <a:solidFill>
                  <a:srgbClr val="A52122"/>
                </a:solidFill>
                <a:latin typeface="Montserrat Classic"/>
              </a:rPr>
              <a:t>GROUPS OF TEN OR MORE GET A FREE RALLY TOWEL!</a:t>
            </a:r>
          </a:p>
          <a:p>
            <a:pPr>
              <a:lnSpc>
                <a:spcPts val="1155"/>
              </a:lnSpc>
            </a:pPr>
            <a:endParaRPr lang="en-US" sz="1100" dirty="0">
              <a:solidFill>
                <a:srgbClr val="A52122"/>
              </a:solidFill>
              <a:latin typeface="Montserrat Classic"/>
            </a:endParaRPr>
          </a:p>
          <a:p>
            <a:pPr marL="237490" lvl="1" indent="-118745">
              <a:lnSpc>
                <a:spcPts val="1155"/>
              </a:lnSpc>
              <a:buFont typeface="Arial"/>
              <a:buChar char="•"/>
            </a:pPr>
            <a:r>
              <a:rPr lang="en-US" sz="1100" dirty="0">
                <a:solidFill>
                  <a:srgbClr val="A52122"/>
                </a:solidFill>
                <a:latin typeface="Montserrat Classic"/>
              </a:rPr>
              <a:t>ZAMBONI RACE  AT HALF-TIME</a:t>
            </a:r>
          </a:p>
          <a:p>
            <a:pPr>
              <a:lnSpc>
                <a:spcPts val="1155"/>
              </a:lnSpc>
            </a:pPr>
            <a:endParaRPr lang="en-US" sz="1100" dirty="0">
              <a:solidFill>
                <a:srgbClr val="A52122"/>
              </a:solidFill>
              <a:latin typeface="Montserrat Classic"/>
            </a:endParaRPr>
          </a:p>
          <a:p>
            <a:pPr marL="237490" lvl="1" indent="-118745">
              <a:lnSpc>
                <a:spcPts val="1155"/>
              </a:lnSpc>
              <a:buFont typeface="Arial"/>
              <a:buChar char="•"/>
            </a:pPr>
            <a:r>
              <a:rPr lang="en-US" sz="1100" dirty="0">
                <a:solidFill>
                  <a:srgbClr val="A52122"/>
                </a:solidFill>
                <a:latin typeface="Montserrat Classic"/>
              </a:rPr>
              <a:t>DISCOUNTS ON FOOD, BEVERAGE &amp; MERCHANDISE! </a:t>
            </a:r>
          </a:p>
          <a:p>
            <a:pPr>
              <a:lnSpc>
                <a:spcPts val="1155"/>
              </a:lnSpc>
            </a:pPr>
            <a:endParaRPr lang="en-US" sz="1100" dirty="0">
              <a:solidFill>
                <a:srgbClr val="A52122"/>
              </a:solidFill>
              <a:latin typeface="Montserrat Class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Montserrat Classic</vt:lpstr>
      <vt:lpstr>Montserrat Classic Bold</vt:lpstr>
      <vt:lpstr>Calibri</vt:lpstr>
      <vt:lpstr>Arial</vt:lpstr>
      <vt:lpstr>Norwester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 Hockey Game Sports Flyer</dc:title>
  <cp:lastModifiedBy>Chris Lindauer</cp:lastModifiedBy>
  <cp:revision>3</cp:revision>
  <dcterms:created xsi:type="dcterms:W3CDTF">2006-08-16T00:00:00Z</dcterms:created>
  <dcterms:modified xsi:type="dcterms:W3CDTF">2021-06-09T02:01:39Z</dcterms:modified>
  <dc:identifier>DAEg2UFpdiw</dc:identifier>
</cp:coreProperties>
</file>