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ora" pitchFamily="2" charset="77"/>
      <p:regular r:id="rId24"/>
    </p:embeddedFont>
    <p:embeddedFont>
      <p:font typeface="Lora Bold" pitchFamily="2" charset="77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6778"/>
          <a:stretch>
            <a:fillRect/>
          </a:stretch>
        </p:blipFill>
        <p:spPr>
          <a:xfrm>
            <a:off x="0" y="0"/>
            <a:ext cx="5887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34" t="72136" b="486"/>
          <a:stretch>
            <a:fillRect/>
          </a:stretch>
        </p:blipFill>
        <p:spPr>
          <a:xfrm>
            <a:off x="588748" y="7462424"/>
            <a:ext cx="17680853" cy="28245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94431" y="401142"/>
            <a:ext cx="9107548" cy="9604305"/>
            <a:chOff x="0" y="0"/>
            <a:chExt cx="2032990" cy="21438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ECB41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984931" y="591642"/>
            <a:ext cx="8730279" cy="9206458"/>
            <a:chOff x="0" y="0"/>
            <a:chExt cx="2032990" cy="21438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F9F9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4374" y="401142"/>
            <a:ext cx="6815252" cy="68152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1080" y="4450477"/>
            <a:ext cx="1314355" cy="13860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888554" y="934542"/>
            <a:ext cx="8923032" cy="24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38"/>
              </a:lnSpc>
            </a:pPr>
            <a:r>
              <a:rPr lang="en-US" sz="18538">
                <a:solidFill>
                  <a:srgbClr val="7C541E"/>
                </a:solidFill>
                <a:latin typeface="Horta Bold"/>
              </a:rPr>
              <a:t>PROMOTION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45750" y="3212453"/>
            <a:ext cx="8004910" cy="598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spc="284">
                <a:solidFill>
                  <a:srgbClr val="000000"/>
                </a:solidFill>
                <a:latin typeface="Lora Bold"/>
              </a:rPr>
              <a:t>PROMOTION</a:t>
            </a:r>
            <a:r>
              <a:rPr lang="en-US" sz="3799" spc="284">
                <a:solidFill>
                  <a:srgbClr val="000000"/>
                </a:solidFill>
                <a:latin typeface="Lora"/>
              </a:rPr>
              <a:t> IS ANY FORM OF COMMUNICATION USED TO INFORM, PERSUADE, OR REMIND PEOPLE ABOUT COMPANY PRODUCTS OR SERVICES. IT EXISTS AS A TOOL TO HELP GENERATE SALES AND RETAIN EXISTING CUSTOMERS.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52285" y="2583017"/>
            <a:ext cx="4039430" cy="16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THE BUSINESS OF SPORTS AND</a:t>
            </a:r>
          </a:p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ENTERTAINMENT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7" b="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7" b="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7" b="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6778"/>
          <a:stretch>
            <a:fillRect/>
          </a:stretch>
        </p:blipFill>
        <p:spPr>
          <a:xfrm>
            <a:off x="0" y="0"/>
            <a:ext cx="5887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34" t="72136" b="486"/>
          <a:stretch>
            <a:fillRect/>
          </a:stretch>
        </p:blipFill>
        <p:spPr>
          <a:xfrm>
            <a:off x="588748" y="7462424"/>
            <a:ext cx="17680853" cy="28245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94431" y="401142"/>
            <a:ext cx="9107548" cy="9604305"/>
            <a:chOff x="0" y="0"/>
            <a:chExt cx="2032990" cy="21438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ECB41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984931" y="591642"/>
            <a:ext cx="8730279" cy="9206458"/>
            <a:chOff x="0" y="0"/>
            <a:chExt cx="2032990" cy="21438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F9F9F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888554" y="934542"/>
            <a:ext cx="8923032" cy="24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38"/>
              </a:lnSpc>
            </a:pPr>
            <a:r>
              <a:rPr lang="en-US" sz="18538">
                <a:solidFill>
                  <a:srgbClr val="7C541E"/>
                </a:solidFill>
                <a:latin typeface="Horta Bold"/>
              </a:rPr>
              <a:t>DISCUSS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45750" y="3212453"/>
            <a:ext cx="8004910" cy="598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spc="284">
                <a:solidFill>
                  <a:srgbClr val="000000"/>
                </a:solidFill>
                <a:latin typeface="Lora"/>
              </a:rPr>
              <a:t>1) WHAT IS PROMOTION?</a:t>
            </a:r>
          </a:p>
          <a:p>
            <a:pPr>
              <a:lnSpc>
                <a:spcPts val="5319"/>
              </a:lnSpc>
            </a:pPr>
            <a:endParaRPr lang="en-US" sz="3799" spc="284">
              <a:solidFill>
                <a:srgbClr val="000000"/>
              </a:solidFill>
              <a:latin typeface="Lora"/>
            </a:endParaRPr>
          </a:p>
          <a:p>
            <a:pPr>
              <a:lnSpc>
                <a:spcPts val="5319"/>
              </a:lnSpc>
            </a:pPr>
            <a:r>
              <a:rPr lang="en-US" sz="3799" spc="284">
                <a:solidFill>
                  <a:srgbClr val="000000"/>
                </a:solidFill>
                <a:latin typeface="Lora"/>
              </a:rPr>
              <a:t>2) WHAT IS THE GOAL OF SALES PROMOTION?</a:t>
            </a:r>
          </a:p>
          <a:p>
            <a:pPr>
              <a:lnSpc>
                <a:spcPts val="5319"/>
              </a:lnSpc>
            </a:pPr>
            <a:endParaRPr lang="en-US" sz="3799" spc="284">
              <a:solidFill>
                <a:srgbClr val="000000"/>
              </a:solidFill>
              <a:latin typeface="Lora"/>
            </a:endParaRPr>
          </a:p>
          <a:p>
            <a:pPr>
              <a:lnSpc>
                <a:spcPts val="5319"/>
              </a:lnSpc>
            </a:pPr>
            <a:r>
              <a:rPr lang="en-US" sz="3799" spc="284">
                <a:solidFill>
                  <a:srgbClr val="000000"/>
                </a:solidFill>
                <a:latin typeface="Lora"/>
              </a:rPr>
              <a:t>3) HOW MIGHT GIVEAWAYS AT BASEBALL GAMES REPRESENT THE CONCEPT OF SALES PROMOTION?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2293" y="4643274"/>
            <a:ext cx="4119414" cy="55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spc="247">
                <a:solidFill>
                  <a:srgbClr val="000000"/>
                </a:solidFill>
                <a:latin typeface="Lora Bold"/>
              </a:rPr>
              <a:t>ENTERTAINMENT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4374" y="401142"/>
            <a:ext cx="6815252" cy="6815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1080" y="4450477"/>
            <a:ext cx="1314355" cy="13860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52285" y="2583017"/>
            <a:ext cx="4039430" cy="16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THE BUSINESS OF SPORTS AND</a:t>
            </a:r>
          </a:p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ENTERTAINMENT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6778"/>
          <a:stretch>
            <a:fillRect/>
          </a:stretch>
        </p:blipFill>
        <p:spPr>
          <a:xfrm>
            <a:off x="0" y="0"/>
            <a:ext cx="5887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34" t="72136" b="486"/>
          <a:stretch>
            <a:fillRect/>
          </a:stretch>
        </p:blipFill>
        <p:spPr>
          <a:xfrm>
            <a:off x="588748" y="7462424"/>
            <a:ext cx="17680853" cy="28245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94431" y="401142"/>
            <a:ext cx="9107548" cy="9604305"/>
            <a:chOff x="0" y="0"/>
            <a:chExt cx="2032990" cy="21438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ECB41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984931" y="591642"/>
            <a:ext cx="8730279" cy="9206458"/>
            <a:chOff x="0" y="0"/>
            <a:chExt cx="2032990" cy="21438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F9F9F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888554" y="934542"/>
            <a:ext cx="8923032" cy="24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38"/>
              </a:lnSpc>
            </a:pPr>
            <a:r>
              <a:rPr lang="en-US" sz="18538">
                <a:solidFill>
                  <a:srgbClr val="7C541E"/>
                </a:solidFill>
                <a:latin typeface="Horta Bold"/>
              </a:rPr>
              <a:t>DISCUSS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45750" y="3545828"/>
            <a:ext cx="8004910" cy="531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spc="284">
                <a:solidFill>
                  <a:srgbClr val="000000"/>
                </a:solidFill>
                <a:latin typeface="Lora"/>
              </a:rPr>
              <a:t>4) WHAT OTHER TYPES OF SALES PROMOTION MIGHT EXIST IN SPORTS AND ENTERTAINMENT?</a:t>
            </a:r>
          </a:p>
          <a:p>
            <a:pPr>
              <a:lnSpc>
                <a:spcPts val="5319"/>
              </a:lnSpc>
            </a:pPr>
            <a:endParaRPr lang="en-US" sz="3799" spc="284">
              <a:solidFill>
                <a:srgbClr val="000000"/>
              </a:solidFill>
              <a:latin typeface="Lora"/>
            </a:endParaRPr>
          </a:p>
          <a:p>
            <a:pPr>
              <a:lnSpc>
                <a:spcPts val="5319"/>
              </a:lnSpc>
            </a:pPr>
            <a:r>
              <a:rPr lang="en-US" sz="3799" spc="284">
                <a:solidFill>
                  <a:srgbClr val="000000"/>
                </a:solidFill>
                <a:latin typeface="Lora"/>
              </a:rPr>
              <a:t>5) WHAT IS ONE EXAMPLE OF A SALES PROMOTION YOU HAVE SEEN RECENTLY?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4374" y="401142"/>
            <a:ext cx="6815252" cy="681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1080" y="4450477"/>
            <a:ext cx="1314355" cy="13860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552285" y="2583017"/>
            <a:ext cx="4039430" cy="16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THE BUSINESS OF SPORTS AND</a:t>
            </a:r>
          </a:p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ENTERTAINMENT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6778"/>
          <a:stretch>
            <a:fillRect/>
          </a:stretch>
        </p:blipFill>
        <p:spPr>
          <a:xfrm>
            <a:off x="0" y="0"/>
            <a:ext cx="5887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34" t="72136" b="486"/>
          <a:stretch>
            <a:fillRect/>
          </a:stretch>
        </p:blipFill>
        <p:spPr>
          <a:xfrm>
            <a:off x="588748" y="7462424"/>
            <a:ext cx="17680853" cy="28245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94431" y="401142"/>
            <a:ext cx="9107548" cy="9604305"/>
            <a:chOff x="0" y="0"/>
            <a:chExt cx="2032990" cy="21438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ECB41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984931" y="591642"/>
            <a:ext cx="8730279" cy="9206458"/>
            <a:chOff x="0" y="0"/>
            <a:chExt cx="2032990" cy="21438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F9F9F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888554" y="934542"/>
            <a:ext cx="8923032" cy="24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38"/>
              </a:lnSpc>
            </a:pPr>
            <a:r>
              <a:rPr lang="en-US" sz="18538">
                <a:solidFill>
                  <a:srgbClr val="7C541E"/>
                </a:solidFill>
                <a:latin typeface="Horta Bold"/>
              </a:rPr>
              <a:t>DISCUSS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29175" y="3255316"/>
            <a:ext cx="8004910" cy="615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spc="262">
                <a:solidFill>
                  <a:srgbClr val="000000"/>
                </a:solidFill>
                <a:latin typeface="Lora"/>
              </a:rPr>
              <a:t>6) HOW DO YOU THINK THE PADRES DETERMINED WHICH PREMIUM ITEMS TO GIVEAWAY AS PART OF THE PROMOTION PLANNING PROCESS? WHICH WAS YOUR FAVORITE?</a:t>
            </a:r>
          </a:p>
          <a:p>
            <a:pPr>
              <a:lnSpc>
                <a:spcPts val="4899"/>
              </a:lnSpc>
            </a:pPr>
            <a:endParaRPr lang="en-US" sz="3499" spc="262">
              <a:solidFill>
                <a:srgbClr val="000000"/>
              </a:solidFill>
              <a:latin typeface="Lora"/>
            </a:endParaRPr>
          </a:p>
          <a:p>
            <a:pPr>
              <a:lnSpc>
                <a:spcPts val="4899"/>
              </a:lnSpc>
            </a:pPr>
            <a:r>
              <a:rPr lang="en-US" sz="3499" spc="262">
                <a:solidFill>
                  <a:srgbClr val="000000"/>
                </a:solidFill>
                <a:latin typeface="Lora"/>
              </a:rPr>
              <a:t>7) IN ADDITION TO SALES PROMOTION, WHAT ARE SOME OTHER FORMS OF PROMOTION?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2293" y="4643274"/>
            <a:ext cx="4119414" cy="55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spc="247">
                <a:solidFill>
                  <a:srgbClr val="000000"/>
                </a:solidFill>
                <a:latin typeface="Lora Bold"/>
              </a:rPr>
              <a:t>ENTERTAINMENT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4374" y="401142"/>
            <a:ext cx="6815252" cy="6815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1080" y="4450477"/>
            <a:ext cx="1314355" cy="13860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52285" y="2583017"/>
            <a:ext cx="4039430" cy="16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THE BUSINESS OF SPORTS AND</a:t>
            </a:r>
          </a:p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ENTERTAINMENT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6778"/>
          <a:stretch>
            <a:fillRect/>
          </a:stretch>
        </p:blipFill>
        <p:spPr>
          <a:xfrm>
            <a:off x="0" y="0"/>
            <a:ext cx="5887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34" t="72136" b="486"/>
          <a:stretch>
            <a:fillRect/>
          </a:stretch>
        </p:blipFill>
        <p:spPr>
          <a:xfrm>
            <a:off x="588748" y="7462424"/>
            <a:ext cx="17680853" cy="28245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94431" y="401142"/>
            <a:ext cx="9107548" cy="9604305"/>
            <a:chOff x="0" y="0"/>
            <a:chExt cx="2032990" cy="21438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ECB41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984931" y="591642"/>
            <a:ext cx="8730279" cy="9206458"/>
            <a:chOff x="0" y="0"/>
            <a:chExt cx="2032990" cy="21438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F9F9F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888554" y="934542"/>
            <a:ext cx="8923032" cy="24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38"/>
              </a:lnSpc>
            </a:pPr>
            <a:r>
              <a:rPr lang="en-US" sz="18538">
                <a:solidFill>
                  <a:srgbClr val="7C541E"/>
                </a:solidFill>
                <a:latin typeface="Horta Bold"/>
              </a:rPr>
              <a:t>DISCUSS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29175" y="3358034"/>
            <a:ext cx="8004910" cy="368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spc="262">
                <a:solidFill>
                  <a:srgbClr val="000000"/>
                </a:solidFill>
                <a:latin typeface="Lora"/>
              </a:rPr>
              <a:t>8) COULD YOUR CLASS ENGAGE IN A SALES PROMOTION THAT MIGHT HELP BOOST ATTENDANCE AT A SCHOOL SPORTING EVENT?  WHAT MIGHT THE PROMOTION BE?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2293" y="4643274"/>
            <a:ext cx="4119414" cy="55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spc="247">
                <a:solidFill>
                  <a:srgbClr val="000000"/>
                </a:solidFill>
                <a:latin typeface="Lora Bold"/>
              </a:rPr>
              <a:t>ENTERTAINMENT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4374" y="401142"/>
            <a:ext cx="6815252" cy="6815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1080" y="4450477"/>
            <a:ext cx="1314355" cy="13860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52285" y="2583017"/>
            <a:ext cx="4039430" cy="16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THE BUSINESS OF SPORTS AND</a:t>
            </a:r>
          </a:p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ENTERTAINMENT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6778"/>
          <a:stretch>
            <a:fillRect/>
          </a:stretch>
        </p:blipFill>
        <p:spPr>
          <a:xfrm>
            <a:off x="0" y="0"/>
            <a:ext cx="5887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34" t="72136" b="486"/>
          <a:stretch>
            <a:fillRect/>
          </a:stretch>
        </p:blipFill>
        <p:spPr>
          <a:xfrm>
            <a:off x="588748" y="7462424"/>
            <a:ext cx="17680853" cy="28245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94431" y="401142"/>
            <a:ext cx="9107548" cy="9604305"/>
            <a:chOff x="0" y="0"/>
            <a:chExt cx="2032990" cy="21438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ECB41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984931" y="591642"/>
            <a:ext cx="8730279" cy="9206458"/>
            <a:chOff x="0" y="0"/>
            <a:chExt cx="2032990" cy="21438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F9F9F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888554" y="934542"/>
            <a:ext cx="8923032" cy="24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5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38" b="0" i="0" u="none" strike="noStrike" kern="1200" cap="none" spc="0" normalizeH="0" baseline="0" noProof="0">
                <a:ln>
                  <a:noFill/>
                </a:ln>
                <a:solidFill>
                  <a:srgbClr val="7C541E"/>
                </a:solidFill>
                <a:effectLst/>
                <a:uLnTx/>
                <a:uFillTx/>
                <a:latin typeface="Horta Bold"/>
                <a:ea typeface="+mn-ea"/>
                <a:cs typeface="+mn-cs"/>
              </a:rPr>
              <a:t>DISCUSS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29175" y="3358034"/>
            <a:ext cx="8004910" cy="435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9" b="0" i="0" u="none" strike="noStrike" kern="1200" cap="none" spc="2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9) ACTIVITY SUGGESTION:  DEVELOP A GAME DAY GIVEAWAY PROMOTIONAL CALENDAR FOR YOUR FAVORITE TEAM </a:t>
            </a:r>
            <a:r>
              <a:rPr kumimoji="0" lang="en-US" sz="3499" b="0" i="0" u="sng" strike="noStrike" kern="1200" cap="none" spc="2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OR</a:t>
            </a:r>
            <a:r>
              <a:rPr kumimoji="0" lang="en-US" sz="3499" b="0" i="0" u="none" strike="noStrike" kern="1200" cap="none" spc="2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/>
                <a:ea typeface="+mn-ea"/>
                <a:cs typeface="+mn-cs"/>
              </a:rPr>
              <a:t> FOR YOUR HIGH SCHOOL BASEBALL OR SOFTBALL SEASON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2293" y="4643274"/>
            <a:ext cx="4119414" cy="55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9" b="0" i="0" u="none" strike="noStrike" kern="1200" cap="none" spc="24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 Bold"/>
                <a:ea typeface="+mn-ea"/>
                <a:cs typeface="+mn-cs"/>
              </a:rPr>
              <a:t>ENTERTAINMENT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4374" y="401142"/>
            <a:ext cx="6815252" cy="6815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1080" y="4450477"/>
            <a:ext cx="1314355" cy="138604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52285" y="2583017"/>
            <a:ext cx="4039430" cy="16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0" i="0" u="none" strike="noStrike" kern="1200" cap="none" spc="23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 Bold"/>
                <a:ea typeface="+mn-ea"/>
                <a:cs typeface="+mn-cs"/>
              </a:rPr>
              <a:t>THE BUSINESS OF SPORTS AND</a:t>
            </a:r>
          </a:p>
          <a:p>
            <a:pPr marL="0" marR="0" lvl="0" indent="0" algn="ctr" defTabSz="914400" rtl="0" eaLnBrk="1" fontAlgn="auto" latinLnBrk="0" hangingPunct="1">
              <a:lnSpc>
                <a:spcPts val="43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0" i="0" u="none" strike="noStrike" kern="1200" cap="none" spc="23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 Bold"/>
                <a:ea typeface="+mn-ea"/>
                <a:cs typeface="+mn-cs"/>
              </a:rPr>
              <a:t>ENTERTAINMENT </a:t>
            </a:r>
          </a:p>
        </p:txBody>
      </p:sp>
    </p:spTree>
    <p:extLst>
      <p:ext uri="{BB962C8B-B14F-4D97-AF65-F5344CB8AC3E}">
        <p14:creationId xmlns:p14="http://schemas.microsoft.com/office/powerpoint/2010/main" val="446146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6778"/>
          <a:stretch>
            <a:fillRect/>
          </a:stretch>
        </p:blipFill>
        <p:spPr>
          <a:xfrm>
            <a:off x="0" y="0"/>
            <a:ext cx="5887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34" t="72136" b="486"/>
          <a:stretch>
            <a:fillRect/>
          </a:stretch>
        </p:blipFill>
        <p:spPr>
          <a:xfrm>
            <a:off x="588748" y="7462424"/>
            <a:ext cx="17680853" cy="28245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900971"/>
            <a:ext cx="7524198" cy="57366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794431" y="401142"/>
            <a:ext cx="9107548" cy="9604305"/>
            <a:chOff x="0" y="0"/>
            <a:chExt cx="2032990" cy="21438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ECB41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984931" y="591642"/>
            <a:ext cx="8730279" cy="9206458"/>
            <a:chOff x="0" y="0"/>
            <a:chExt cx="2032990" cy="21438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F9F9F8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8888554" y="934542"/>
            <a:ext cx="8923032" cy="24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38"/>
              </a:lnSpc>
            </a:pPr>
            <a:r>
              <a:rPr lang="en-US" sz="18538">
                <a:solidFill>
                  <a:srgbClr val="7C541E"/>
                </a:solidFill>
                <a:latin typeface="Horta Bold"/>
              </a:rPr>
              <a:t>SOURCES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44875" y="3227974"/>
            <a:ext cx="820666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150">
                <a:solidFill>
                  <a:srgbClr val="000000"/>
                </a:solidFill>
                <a:latin typeface="Lora"/>
              </a:rPr>
              <a:t>HTTPS://WWW.10NEWS.COM/SPORTS/PADRES/PADRES-2020-GIVEAWAYS-INCLUDE-TATIS-BOBBLEHEADS-TOP-GUN-HATS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6778"/>
          <a:stretch>
            <a:fillRect/>
          </a:stretch>
        </p:blipFill>
        <p:spPr>
          <a:xfrm>
            <a:off x="0" y="0"/>
            <a:ext cx="5887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34" t="72136" b="486"/>
          <a:stretch>
            <a:fillRect/>
          </a:stretch>
        </p:blipFill>
        <p:spPr>
          <a:xfrm>
            <a:off x="588748" y="7462424"/>
            <a:ext cx="17680853" cy="28245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94431" y="401142"/>
            <a:ext cx="9107548" cy="9604305"/>
            <a:chOff x="0" y="0"/>
            <a:chExt cx="2032990" cy="21438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ECB41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984931" y="591642"/>
            <a:ext cx="8730279" cy="9206458"/>
            <a:chOff x="0" y="0"/>
            <a:chExt cx="2032990" cy="21438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F9F9F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888554" y="934542"/>
            <a:ext cx="8923032" cy="24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38"/>
              </a:lnSpc>
            </a:pPr>
            <a:r>
              <a:rPr lang="en-US" sz="18538">
                <a:solidFill>
                  <a:srgbClr val="7C541E"/>
                </a:solidFill>
                <a:latin typeface="Horta Bold"/>
              </a:rPr>
              <a:t>PROMOTION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45750" y="3150920"/>
            <a:ext cx="7913550" cy="664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spc="284">
                <a:solidFill>
                  <a:srgbClr val="000000"/>
                </a:solidFill>
                <a:latin typeface="Lora"/>
              </a:rPr>
              <a:t>SALES PROMOTION INVOLVES ACTIVITIES OR COMMUNICATIONS THAT ENCOURAGE CONSUMERS TO PURCHASE PRODUCTS OR SERVICES AND ARE USUALLY SHORT-TERM, ENCOURAGING CONSUMERS TO ACT QUICKLY. </a:t>
            </a:r>
          </a:p>
          <a:p>
            <a:pPr algn="ctr">
              <a:lnSpc>
                <a:spcPts val="5319"/>
              </a:lnSpc>
            </a:pPr>
            <a:endParaRPr lang="en-US" sz="3799" spc="284">
              <a:solidFill>
                <a:srgbClr val="000000"/>
              </a:solidFill>
              <a:latin typeface="Lora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4374" y="401142"/>
            <a:ext cx="6815252" cy="681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1080" y="4450477"/>
            <a:ext cx="1314355" cy="13860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552285" y="2583017"/>
            <a:ext cx="4039430" cy="16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THE BUSINESS OF SPORTS AND</a:t>
            </a:r>
          </a:p>
          <a:p>
            <a:pPr algn="ctr">
              <a:lnSpc>
                <a:spcPts val="4339"/>
              </a:lnSpc>
            </a:pPr>
            <a:r>
              <a:rPr lang="en-US" sz="3099" spc="232">
                <a:solidFill>
                  <a:srgbClr val="000000"/>
                </a:solidFill>
                <a:latin typeface="Lora Bold"/>
              </a:rPr>
              <a:t>ENTERTAINMENT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6778"/>
          <a:stretch>
            <a:fillRect/>
          </a:stretch>
        </p:blipFill>
        <p:spPr>
          <a:xfrm>
            <a:off x="0" y="0"/>
            <a:ext cx="5887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34" t="72136" b="486"/>
          <a:stretch>
            <a:fillRect/>
          </a:stretch>
        </p:blipFill>
        <p:spPr>
          <a:xfrm>
            <a:off x="588748" y="7462424"/>
            <a:ext cx="17680853" cy="28245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900971"/>
            <a:ext cx="7524198" cy="57366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794431" y="401142"/>
            <a:ext cx="9107548" cy="9604305"/>
            <a:chOff x="0" y="0"/>
            <a:chExt cx="2032990" cy="21438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ECB41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984931" y="591642"/>
            <a:ext cx="8730279" cy="9206458"/>
            <a:chOff x="0" y="0"/>
            <a:chExt cx="2032990" cy="21438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2990" cy="2143876"/>
            </a:xfrm>
            <a:custGeom>
              <a:avLst/>
              <a:gdLst/>
              <a:ahLst/>
              <a:cxnLst/>
              <a:rect l="l" t="t" r="r" b="b"/>
              <a:pathLst>
                <a:path w="2032990" h="2143876">
                  <a:moveTo>
                    <a:pt x="0" y="0"/>
                  </a:moveTo>
                  <a:lnTo>
                    <a:pt x="2032990" y="0"/>
                  </a:lnTo>
                  <a:lnTo>
                    <a:pt x="2032990" y="2143876"/>
                  </a:lnTo>
                  <a:lnTo>
                    <a:pt x="0" y="2143876"/>
                  </a:lnTo>
                  <a:close/>
                </a:path>
              </a:pathLst>
            </a:custGeom>
            <a:solidFill>
              <a:srgbClr val="F9F9F8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8888554" y="934542"/>
            <a:ext cx="8923032" cy="24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38"/>
              </a:lnSpc>
            </a:pPr>
            <a:r>
              <a:rPr lang="en-US" sz="18538">
                <a:solidFill>
                  <a:srgbClr val="7C541E"/>
                </a:solidFill>
                <a:latin typeface="Horta Bold"/>
              </a:rPr>
              <a:t>PROMOTION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45750" y="3693112"/>
            <a:ext cx="8004910" cy="4713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spc="284">
                <a:solidFill>
                  <a:srgbClr val="000000"/>
                </a:solidFill>
                <a:latin typeface="Lora"/>
              </a:rPr>
              <a:t>PREMIUM ITEM GIVEAWAY </a:t>
            </a:r>
            <a:r>
              <a:rPr lang="en-US" sz="3799" spc="284">
                <a:solidFill>
                  <a:srgbClr val="000000"/>
                </a:solidFill>
                <a:latin typeface="Lora Bold"/>
              </a:rPr>
              <a:t>SALES PROMOTIONS</a:t>
            </a:r>
            <a:r>
              <a:rPr lang="en-US" sz="3799" spc="284">
                <a:solidFill>
                  <a:srgbClr val="000000"/>
                </a:solidFill>
                <a:latin typeface="Lora"/>
              </a:rPr>
              <a:t> CAN  BE A VERY EFFECTIVE TOOL FOR BOOSTING ATTENDANCE FOR SPORTS TEAMS.  </a:t>
            </a:r>
          </a:p>
          <a:p>
            <a:pPr algn="ctr">
              <a:lnSpc>
                <a:spcPts val="5319"/>
              </a:lnSpc>
            </a:pPr>
            <a:endParaRPr lang="en-US" sz="3799" spc="284">
              <a:solidFill>
                <a:srgbClr val="000000"/>
              </a:solidFill>
              <a:latin typeface="Lora"/>
            </a:endParaRPr>
          </a:p>
          <a:p>
            <a:pPr algn="ctr">
              <a:lnSpc>
                <a:spcPts val="5319"/>
              </a:lnSpc>
            </a:pPr>
            <a:r>
              <a:rPr lang="en-US" sz="3799" spc="284">
                <a:solidFill>
                  <a:srgbClr val="000000"/>
                </a:solidFill>
                <a:latin typeface="Lora"/>
              </a:rPr>
              <a:t>LET'S SEE SOME EXAMPLES...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7" b="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7" b="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7" b="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7" b="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7" b="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7" b="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307</Words>
  <Application>Microsoft Macintosh PowerPoint</Application>
  <PresentationFormat>Custom</PresentationFormat>
  <Paragraphs>46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Horta Bold</vt:lpstr>
      <vt:lpstr>Lora Bold</vt:lpstr>
      <vt:lpstr>Calibri</vt:lpstr>
      <vt:lpstr>Arial</vt:lpstr>
      <vt:lpstr>Lora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Discussion - Promotion: Game Day Giveaways</dc:title>
  <cp:lastModifiedBy>Chris Lindauer</cp:lastModifiedBy>
  <cp:revision>3</cp:revision>
  <dcterms:created xsi:type="dcterms:W3CDTF">2006-08-16T00:00:00Z</dcterms:created>
  <dcterms:modified xsi:type="dcterms:W3CDTF">2021-08-10T16:36:51Z</dcterms:modified>
  <dc:identifier>DAEmch-5dk4</dc:identifier>
</cp:coreProperties>
</file>