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0"/>
  </p:notesMasterIdLst>
  <p:sldIdLst>
    <p:sldId id="256" r:id="rId2"/>
    <p:sldId id="257" r:id="rId3"/>
    <p:sldId id="258" r:id="rId4"/>
    <p:sldId id="34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3" r:id="rId88"/>
    <p:sldId id="344" r:id="rId8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57"/>
    <p:restoredTop sz="94694"/>
  </p:normalViewPr>
  <p:slideViewPr>
    <p:cSldViewPr snapToGrid="0">
      <p:cViewPr varScale="1">
        <p:scale>
          <a:sx n="149" d="100"/>
          <a:sy n="149" d="100"/>
        </p:scale>
        <p:origin x="176" y="3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80d1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80d1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80d1f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80d1f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e5ff21738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e5ff217383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42937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86708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75444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40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4485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55525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9014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269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88924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95047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11876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58472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3257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989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603000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17582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25264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209751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743186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524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9666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96351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326806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8787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445771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969979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610627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69612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22691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036819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92292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8008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50132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4405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93945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403624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67948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82069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929345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668431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320967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760355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904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Introducing SEM</a:t>
            </a:r>
            <a:endParaRPr b="1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Classroom Trivia Game</a:t>
            </a:r>
            <a:endParaRPr b="1" dirty="0"/>
          </a:p>
        </p:txBody>
      </p:sp>
      <p:sp>
        <p:nvSpPr>
          <p:cNvPr id="61" name="Google Shape;61;p13"/>
          <p:cNvSpPr txBox="1"/>
          <p:nvPr/>
        </p:nvSpPr>
        <p:spPr>
          <a:xfrm>
            <a:off x="1210550" y="4685700"/>
            <a:ext cx="780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Spotify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Coca-Cola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Red Bull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Marriott</a:t>
            </a:r>
            <a:endParaRPr sz="1500" dirty="0"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valuable sports franchise in the world?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New York Yankees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Dallas Cowboys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Los Angeles Lakers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Manchester United</a:t>
            </a:r>
            <a:endParaRPr sz="150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the first baseball game broadcast on the radio?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1886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1901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1935</a:t>
            </a:r>
            <a:endParaRPr sz="150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According to Nielsen, which is the most popular sports app based on total minutes used?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Yahoo! Sports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ESPN SportsCenter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NFL Mobile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CBS Fantasy Football</a:t>
            </a:r>
            <a:endParaRPr sz="15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revenue will be generated at the box office (movie ticket sales) by 2021?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$10.6 billion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$11.2 billion 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$12.5 billion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$13.1 billion</a:t>
            </a:r>
            <a:endParaRPr sz="15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popular attraction in the world?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Walt Disney World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Eiffel Tower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Yellowstone National Park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Grand Canyon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Buckingham Palace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was the highest paid actor or actress last year, according to forbes annual rankings?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George Clooney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Scarlett Johansson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Dwayne “The Rock” Johnson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Chris Hemsworth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1</a:t>
            </a:r>
            <a:endParaRPr b="1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Divide the class into two teams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Create team names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Desks should be facing the other team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Game begins as questions appear on slides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The first team to raise a hand has first opportunity to answer</a:t>
            </a: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440"/>
              <a:buNone/>
            </a:pP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sp>
        <p:nvSpPr>
          <p:cNvPr id="69" name="Google Shape;69;p14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most recognizable athlete in the world (according to an ESPN study)?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Cristiano Ronaldo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Tiger Woods</a:t>
            </a:r>
            <a:endParaRPr sz="1500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According to research, Pandora is the most popular streaming service among all age groups EXCEPT who?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18-24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25-35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36-45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46-57</a:t>
            </a:r>
            <a:endParaRPr sz="15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owns the ESPN network of cable television programs?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ABC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Fox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CBS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Turner Broadcasting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international theme parks was NOT among the top 25 highest attended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(U.S.)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(Japan)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Ocean Park (Hong Kong)</a:t>
            </a:r>
            <a:endParaRPr sz="15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Alex Morgan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Conor McGregor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Floyd Mayweather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</a:t>
            </a:r>
            <a:endParaRPr sz="1500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 Olympic Games were profitable for the first time in what year?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1970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1984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did ESPN make its television debut?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1982</a:t>
            </a:r>
            <a:endParaRPr sz="100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does ESPN stand for?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Entertainment &amp; Sports Programming Network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Everything Sports Programming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Exceptional Sporting Programs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Entertaining Sports Programs Network</a:t>
            </a:r>
            <a:endParaRPr sz="150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2</a:t>
            </a:r>
            <a:endParaRPr b="1" dirty="0"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One point per 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Negative one point per incorrect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Team with the most points at the end of the game is the winner</a:t>
            </a:r>
            <a:endParaRPr sz="2020" dirty="0"/>
          </a:p>
          <a:p>
            <a:pPr marL="0" lvl="0" indent="0" algn="ctr" rtl="0">
              <a:lnSpc>
                <a:spcPct val="95000"/>
              </a:lnSpc>
              <a:spcBef>
                <a:spcPts val="4000"/>
              </a:spcBef>
              <a:spcAft>
                <a:spcPts val="0"/>
              </a:spcAft>
              <a:buNone/>
            </a:pPr>
            <a:r>
              <a:rPr lang="en" sz="2920" b="1" dirty="0"/>
              <a:t>GOOD LUCK!</a:t>
            </a:r>
            <a:endParaRPr sz="2920" b="1" dirty="0"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did the magazine Sports Illustrated first hit the newsstand?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1954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1958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1964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1971</a:t>
            </a:r>
            <a:endParaRPr sz="150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which year did Nintendo introduce its home video game entertainment system?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1987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1991</a:t>
            </a:r>
            <a:endParaRPr sz="150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Music Television (MTV) launched?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1983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</a:t>
            </a:r>
            <a:endParaRPr sz="150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How many people visited the top 25 global theme parks in 2019?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 million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287 million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381 million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521 million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does the NCAA men’s basketball tournament cost U.S. businesses each year in worker productivity?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$175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 billion</a:t>
            </a:r>
            <a:endParaRPr sz="1500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how many countries are ESPN broadcasts available to viewers?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172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</a:t>
            </a:r>
            <a:endParaRPr sz="15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was responsible for founding the sundance film festival in 1981?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Woody Allen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Marlon Brando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Robert Redford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Lorne Michaels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/>
              <a:t>LET’S GO!</a:t>
            </a:r>
            <a:endParaRPr sz="54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9282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the highest paid celebrity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Kanye West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Kylie Jenner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Taylor Swift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Beyoncé </a:t>
            </a:r>
            <a:endParaRPr sz="15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was the first produced full feature animated film?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Bambi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Snow White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Pinocchio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Dumbo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was The first movie to be released with a PG-13 rating?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Dirty Dancing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Red Dawn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Ferris Bueller's Day Off 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Baan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best-selling video game title of all-time?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Wii Sports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Grand Theft Auto V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Minecraft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Fortnite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individual television show had the highest viewership ratings in history?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2015 Super Bowl (Patriots/Seahawks)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2019 Women’s FIFA World Cup Final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final episode of Seinfeld 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2012 Olympic Games opening ceremony in Beijing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U.S.?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ANSWERS</a:t>
            </a:r>
            <a:endParaRPr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SEM?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Every Morning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and Entertainment Management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Evolutionary Marketing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&amp; Entertainment Marketing</a:t>
            </a:r>
            <a:endParaRPr sz="1500" dirty="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D9EEB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2515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Avengers: Endgame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verage"/>
              <a:ea typeface="Average"/>
              <a:cs typeface="Average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46205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hours per day does the average American spend watching television?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4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8 hours</a:t>
            </a:r>
            <a:endParaRPr sz="1500" dirty="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6985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SEM?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Every Morning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and Entertainment Management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Evolutionary Marketing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&amp; Entertainment Marketing</a:t>
            </a:r>
            <a:endParaRPr sz="150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Forms of sports marketing were first identified as early as what year?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1712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1858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1923</a:t>
            </a:r>
            <a:endParaRPr sz="1500" dirty="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3390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</a:t>
            </a:r>
            <a:r>
              <a:rPr lang="en" sz="1500" dirty="0" err="1"/>
              <a:t>Eilish</a:t>
            </a:r>
            <a:r>
              <a:rPr lang="en" sz="1500" dirty="0"/>
              <a:t>: “Bad Guy”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Ariana Grande: “7 Rings”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Drake: “One Dance”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Ed Sheeran: “Shape of You”</a:t>
            </a:r>
            <a:br>
              <a:rPr lang="en" sz="1500" dirty="0"/>
            </a:br>
            <a:endParaRPr sz="1000" dirty="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904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lang="en-US" sz="1500" dirty="0"/>
          </a:p>
          <a:p>
            <a:pPr lvl="0" indent="-323850">
              <a:spcBef>
                <a:spcPts val="4000"/>
              </a:spcBef>
              <a:buSzPts val="1500"/>
              <a:buAutoNum type="alphaLcPeriod"/>
            </a:pPr>
            <a:r>
              <a:rPr lang="en-US" sz="1500" dirty="0"/>
              <a:t>Spotify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Coca-Cola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Red Bull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Marriott</a:t>
            </a: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3982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valuable sports franchise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New York Yankees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Dallas Cowboys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Los Angeles Lakers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Manchester United</a:t>
            </a:r>
            <a:endParaRPr sz="1500" dirty="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2FF2AC-C462-8B4C-90BA-B26EBE39A38A}"/>
              </a:ext>
            </a:extLst>
          </p:cNvPr>
          <p:cNvSpPr/>
          <p:nvPr/>
        </p:nvSpPr>
        <p:spPr>
          <a:xfrm>
            <a:off x="5078430" y="4026529"/>
            <a:ext cx="957313" cy="2589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4000"/>
              </a:spcBef>
              <a:buClr>
                <a:srgbClr val="37474F"/>
              </a:buClr>
              <a:buSzPts val="1800"/>
            </a:pPr>
            <a:r>
              <a:rPr lang="en-US" sz="1000" dirty="0">
                <a:solidFill>
                  <a:srgbClr val="37474F"/>
                </a:solidFill>
                <a:latin typeface="Average"/>
                <a:sym typeface="Average"/>
              </a:rPr>
              <a:t>Source: Forbes</a:t>
            </a:r>
          </a:p>
        </p:txBody>
      </p:sp>
    </p:spTree>
    <p:extLst>
      <p:ext uri="{BB962C8B-B14F-4D97-AF65-F5344CB8AC3E}">
        <p14:creationId xmlns:p14="http://schemas.microsoft.com/office/powerpoint/2010/main" val="427394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the first baseball game broadcast on the radio?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1886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1901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1935</a:t>
            </a:r>
            <a:endParaRPr sz="1500" dirty="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230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01527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Milwaukee Journal Sentinel</a:t>
            </a:r>
            <a:endParaRPr sz="10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3940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According to Nielsen, which is the most popular sports app based on total minutes used?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Yahoo! Sports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ESPN SportsCenter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NFL Mobile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CBS Fantasy Football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Nielsen’s Year End Sports Media Report</a:t>
            </a:r>
            <a:endParaRPr sz="10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433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Apple</a:t>
            </a:r>
            <a:endParaRPr sz="10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7547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revenue will be generated at the box office (movie ticket sales) by 2021?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$10.6 billion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$11.2 billion 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$12.5 billion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$13.1 billion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Price Waterhouse Cooper</a:t>
            </a:r>
            <a:endParaRPr sz="10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0662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Avengers: Endgame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popular attraction in the world?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Walt Disney World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Eiffel Tower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Yellowstone National Park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Grand Canyon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Buckingham Palace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8126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the highest paid actor or actress last year, according to </a:t>
            </a:r>
            <a:r>
              <a:rPr lang="en" b="1" dirty="0" err="1"/>
              <a:t>forbes</a:t>
            </a:r>
            <a:r>
              <a:rPr lang="en" b="1" dirty="0"/>
              <a:t> annual rankings?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George Clooney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Scarlett Johansson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Dwayne “The Rock” Johnson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Chris </a:t>
            </a:r>
            <a:r>
              <a:rPr lang="en" sz="1500" dirty="0" err="1"/>
              <a:t>Hemsworth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0581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most recognizable athlete in the world (according to an ESPN study)?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Cristiano Ronaldo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Tiger Woods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espn.com</a:t>
            </a:r>
            <a:endParaRPr sz="1000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8743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According to research, Pandora is the most popular streaming service among all age groups EXCEPT who?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18-24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25-35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36-45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46-57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statista.com</a:t>
            </a:r>
            <a:endParaRPr sz="10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962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owns the ESPN network of cable television programs?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ABC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Fox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CBS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Turner Broadcasting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1969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international theme parks was NOT among the top 25 highest attended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(U.S.)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(Japan)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Ocean Park (Hong Kong)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The Global Attractions Attendance Report</a:t>
            </a:r>
            <a:endParaRPr sz="10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5234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247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Spotify</a:t>
            </a:r>
            <a:endParaRPr sz="10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402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Naomi Osaka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Cristiano Ronaldo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Forbes</a:t>
            </a:r>
            <a:endParaRPr sz="1000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7598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The Olympic Games were profitable for the first time in what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1984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2256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How many hours per day does the average American spend watching television?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2 hours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4 hours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6 hours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8 hours</a:t>
            </a:r>
            <a:endParaRPr sz="150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ESPN make its television debut?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1982</a:t>
            </a:r>
            <a:endParaRPr sz="1000" dirty="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14795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does “ESPN” stand for?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Entertainment &amp; Sports Programming Network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Everything Sports Programming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Exceptional Sporting Programs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Entertaining Sports Programs Network</a:t>
            </a:r>
            <a:endParaRPr sz="1500" dirty="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223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the magazine Sports Illustrated first hit the newsstand?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1954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1958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1964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1971</a:t>
            </a:r>
            <a:endParaRPr sz="1500" dirty="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5723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06726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which year did Nintendo introduce its home video game entertainment system?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1991</a:t>
            </a:r>
            <a:endParaRPr sz="1500" dirty="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073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Music Television (MTV) launched?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1983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</a:t>
            </a:r>
            <a:endParaRPr sz="1500" dirty="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6693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The Sports Business Journal </a:t>
            </a:r>
            <a:endParaRPr sz="10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399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people visited the top 25 global theme parks in 2019?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287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381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521 million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5965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does the NCAA men’s basketball tournament cost U.S. businesses each year in worker productivity?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$175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 billion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The Detroit News</a:t>
            </a:r>
            <a:endParaRPr sz="1000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31923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how many countries are ESPN broadcasts available to viewers?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172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espnmediazone.com</a:t>
            </a:r>
            <a:endParaRPr sz="10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0418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Forms of sports marketing were first identified as early as what year?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1712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1858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1923</a:t>
            </a:r>
            <a:endParaRPr sz="150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Fantasy Sports Trade Association (FSTA)</a:t>
            </a:r>
            <a:endParaRPr sz="10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2932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responsible for founding the </a:t>
            </a:r>
            <a:r>
              <a:rPr lang="en" b="1" dirty="0" err="1"/>
              <a:t>sundance</a:t>
            </a:r>
            <a:r>
              <a:rPr lang="en" b="1" dirty="0"/>
              <a:t> film festival in 1981?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Woody Allen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Marlon Brando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Robert Redford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Lorne Michaels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9472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the highest paid celebrity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Kanye West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Kylie Jenner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Taylor Swift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Beyoncé 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* According to Forbes annual list of highest-paid celebrities, Jenner banked $590 million last year, thanks in large part to selling a majority stake in her cosmetics company</a:t>
            </a:r>
            <a:endParaRPr sz="10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551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produced full feature animated film?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Bambi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Snow White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Pinocchio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Dumbo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1524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movie to be released with a PG-13 rating?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Dirty Dancing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Red Dawn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Ferris Bueller's Day Off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Baan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5250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best-selling video game title of all-time?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Wii Sports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Grand Theft Auto V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Minecraft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Fortnite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120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individual television show had the highest viewership ratings in history?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2015 Super Bowl (Patriots/Seahawks)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2019 Women’s FIFA World Cup Final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final episode of Seinfeld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2012 Olympic Games opening ceremony in Beijing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6041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Answer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U.S.?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Recording Industry of America</a:t>
            </a:r>
            <a:endParaRPr sz="10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2618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/>
              <a:t>GAME COMPLETE!</a:t>
            </a:r>
            <a:endParaRPr sz="48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2774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</a:t>
            </a:r>
            <a:r>
              <a:rPr lang="en" sz="1500" dirty="0" err="1"/>
              <a:t>Eilish</a:t>
            </a:r>
            <a:r>
              <a:rPr lang="en" sz="1500" dirty="0"/>
              <a:t>: “Bad Guy”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Ariana Grande: “7 Rings”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Drake: “One Dance”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Ed Sheeran: “Shape of You”</a:t>
            </a:r>
            <a:endParaRPr sz="1000" dirty="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2021. Sports Career Consulting, LLC.</a:t>
            </a:r>
            <a:endParaRPr sz="80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3290</Words>
  <Application>Microsoft Macintosh PowerPoint</Application>
  <PresentationFormat>On-screen Show (16:9)</PresentationFormat>
  <Paragraphs>622</Paragraphs>
  <Slides>88</Slides>
  <Notes>88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2" baseType="lpstr">
      <vt:lpstr>Arial</vt:lpstr>
      <vt:lpstr>Average</vt:lpstr>
      <vt:lpstr>Oswald</vt:lpstr>
      <vt:lpstr>Slate</vt:lpstr>
      <vt:lpstr>Introducing SEM</vt:lpstr>
      <vt:lpstr>GAME RULES - PART 1</vt:lpstr>
      <vt:lpstr>GAME RULES - PART 2</vt:lpstr>
      <vt:lpstr>LET’S GO!</vt:lpstr>
      <vt:lpstr>Preliminary Question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Question 16</vt:lpstr>
      <vt:lpstr>Question 17</vt:lpstr>
      <vt:lpstr>Question 18</vt:lpstr>
      <vt:lpstr>Question 19</vt:lpstr>
      <vt:lpstr>Question 20</vt:lpstr>
      <vt:lpstr>Question 21</vt:lpstr>
      <vt:lpstr>Question 22</vt:lpstr>
      <vt:lpstr>Question 23</vt:lpstr>
      <vt:lpstr>Question 24</vt:lpstr>
      <vt:lpstr>Question 25</vt:lpstr>
      <vt:lpstr>Question 26</vt:lpstr>
      <vt:lpstr>Question 27</vt:lpstr>
      <vt:lpstr>Question 28</vt:lpstr>
      <vt:lpstr>Question 29</vt:lpstr>
      <vt:lpstr>Question 30</vt:lpstr>
      <vt:lpstr>Question 31</vt:lpstr>
      <vt:lpstr>Question 32</vt:lpstr>
      <vt:lpstr>Question 33</vt:lpstr>
      <vt:lpstr>Question 34</vt:lpstr>
      <vt:lpstr>Question 35</vt:lpstr>
      <vt:lpstr>Question 36</vt:lpstr>
      <vt:lpstr>Question 37</vt:lpstr>
      <vt:lpstr>Question 38</vt:lpstr>
      <vt:lpstr>Question 39</vt:lpstr>
      <vt:lpstr>Question 40</vt:lpstr>
      <vt:lpstr>ANSWERS</vt:lpstr>
      <vt:lpstr>Preliminary Question</vt:lpstr>
      <vt:lpstr>Answer 1</vt:lpstr>
      <vt:lpstr>Answer 2</vt:lpstr>
      <vt:lpstr>Answer 3</vt:lpstr>
      <vt:lpstr>Answer 4</vt:lpstr>
      <vt:lpstr>Answer 5</vt:lpstr>
      <vt:lpstr>Answer 6</vt:lpstr>
      <vt:lpstr>Answer 7</vt:lpstr>
      <vt:lpstr>Answer 8</vt:lpstr>
      <vt:lpstr>Answer 9</vt:lpstr>
      <vt:lpstr>Answer 10</vt:lpstr>
      <vt:lpstr>Answer 11</vt:lpstr>
      <vt:lpstr>Answer 12</vt:lpstr>
      <vt:lpstr>Answer 13</vt:lpstr>
      <vt:lpstr>Answer 14</vt:lpstr>
      <vt:lpstr>Answer 15</vt:lpstr>
      <vt:lpstr>Answer 16</vt:lpstr>
      <vt:lpstr>Answer 17</vt:lpstr>
      <vt:lpstr>Answer 18</vt:lpstr>
      <vt:lpstr>Answer 19</vt:lpstr>
      <vt:lpstr>Answer 20</vt:lpstr>
      <vt:lpstr>Answer 21</vt:lpstr>
      <vt:lpstr>Answer 22</vt:lpstr>
      <vt:lpstr>Answer 23</vt:lpstr>
      <vt:lpstr>Answer 24</vt:lpstr>
      <vt:lpstr>Answer 25</vt:lpstr>
      <vt:lpstr>Answer 26</vt:lpstr>
      <vt:lpstr>Answer 27</vt:lpstr>
      <vt:lpstr>Answer 28</vt:lpstr>
      <vt:lpstr>Answer 29</vt:lpstr>
      <vt:lpstr>Answer 30</vt:lpstr>
      <vt:lpstr>Answer 31</vt:lpstr>
      <vt:lpstr>Answer 32</vt:lpstr>
      <vt:lpstr>Answer 33</vt:lpstr>
      <vt:lpstr>Answer 34</vt:lpstr>
      <vt:lpstr>Answer 35</vt:lpstr>
      <vt:lpstr>Answer 36</vt:lpstr>
      <vt:lpstr>Answer 37</vt:lpstr>
      <vt:lpstr>Answer 38</vt:lpstr>
      <vt:lpstr>Answer 39</vt:lpstr>
      <vt:lpstr>  Answer 40</vt:lpstr>
      <vt:lpstr>GAME COMPLETE!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SEM</dc:title>
  <cp:lastModifiedBy>Chris Lindauer</cp:lastModifiedBy>
  <cp:revision>14</cp:revision>
  <dcterms:modified xsi:type="dcterms:W3CDTF">2021-08-31T16:40:01Z</dcterms:modified>
</cp:coreProperties>
</file>