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18288000" cy="10287000"/>
  <p:notesSz cx="6858000" cy="9144000"/>
  <p:embeddedFontLst>
    <p:embeddedFont>
      <p:font typeface="Calibri" panose="020F0502020204030204" pitchFamily="34" charset="0"/>
      <p:regular r:id="rId54"/>
      <p:bold r:id="rId55"/>
      <p:italic r:id="rId56"/>
      <p:boldItalic r:id="rId57"/>
    </p:embeddedFont>
    <p:embeddedFont>
      <p:font typeface="DM Sans" pitchFamily="2" charset="77"/>
      <p:regular r:id="rId58"/>
    </p:embeddedFont>
    <p:embeddedFont>
      <p:font typeface="DM Sans Bold" pitchFamily="2" charset="77"/>
      <p:regular r:id="rId59"/>
      <p:bold r:id="rId6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558" autoAdjust="0"/>
  </p:normalViewPr>
  <p:slideViewPr>
    <p:cSldViewPr>
      <p:cViewPr varScale="1">
        <p:scale>
          <a:sx n="80" d="100"/>
          <a:sy n="80" d="100"/>
        </p:scale>
        <p:origin x="824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2.fntdata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5.fntdata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3.fntdata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6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1.fntdata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4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04427" y="3268935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6206" y="1736509"/>
              <a:ext cx="4934766" cy="410480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4976"/>
                </a:lnSpc>
              </a:pPr>
              <a:r>
                <a:rPr lang="en-US" sz="3554" spc="35">
                  <a:solidFill>
                    <a:srgbClr val="000000"/>
                  </a:solidFill>
                  <a:latin typeface="DM Sans"/>
                </a:rPr>
                <a:t>How many brands can you identify just by seeing the company logo? </a:t>
              </a: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3183920" y="897900"/>
            <a:ext cx="11920161" cy="1561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Recognize Me?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2236874" y="3872467"/>
            <a:ext cx="4247535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#9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r="72517"/>
          <a:stretch>
            <a:fillRect/>
          </a:stretch>
        </p:blipFill>
        <p:spPr>
          <a:xfrm>
            <a:off x="13397288" y="2022927"/>
            <a:ext cx="2907198" cy="624114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3130884"/>
              <a:ext cx="4934766" cy="12687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#11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929238" y="2905316"/>
            <a:ext cx="5791717" cy="497800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3130884"/>
              <a:ext cx="4934766" cy="12687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#12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116544" y="1965021"/>
            <a:ext cx="6356958" cy="635695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3130884"/>
              <a:ext cx="4934766" cy="12687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#13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l="24841" r="23644"/>
          <a:stretch>
            <a:fillRect/>
          </a:stretch>
        </p:blipFill>
        <p:spPr>
          <a:xfrm>
            <a:off x="10042399" y="1463560"/>
            <a:ext cx="6740213" cy="735987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3130884"/>
              <a:ext cx="4934766" cy="12687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#14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274624" y="2831903"/>
            <a:ext cx="6278508" cy="512483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952495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#15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1573037" y="2990747"/>
            <a:ext cx="5245361" cy="524536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964120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#16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1327353" y="3125403"/>
            <a:ext cx="5432192" cy="516058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3130884"/>
              <a:ext cx="4934766" cy="12687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#17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b="19505"/>
          <a:stretch>
            <a:fillRect/>
          </a:stretch>
        </p:blipFill>
        <p:spPr>
          <a:xfrm>
            <a:off x="11269104" y="3045471"/>
            <a:ext cx="5411964" cy="500978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3130884"/>
              <a:ext cx="4934766" cy="12687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#18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r="68745"/>
          <a:stretch>
            <a:fillRect/>
          </a:stretch>
        </p:blipFill>
        <p:spPr>
          <a:xfrm>
            <a:off x="10403853" y="3021462"/>
            <a:ext cx="6592223" cy="474571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3130884"/>
              <a:ext cx="4934766" cy="12687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#19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l="16331" r="17315" b="39587"/>
          <a:stretch>
            <a:fillRect/>
          </a:stretch>
        </p:blipFill>
        <p:spPr>
          <a:xfrm>
            <a:off x="8780318" y="2678793"/>
            <a:ext cx="7683219" cy="492941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b="34375"/>
          <a:stretch>
            <a:fillRect/>
          </a:stretch>
        </p:blipFill>
        <p:spPr>
          <a:xfrm>
            <a:off x="8318442" y="3374155"/>
            <a:ext cx="9110516" cy="404032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2451434"/>
              <a:ext cx="4934766" cy="26276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#20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 rotWithShape="1">
          <a:blip r:embed="rId2"/>
          <a:srcRect l="16245" t="11562" r="62646" b="15119"/>
          <a:stretch/>
        </p:blipFill>
        <p:spPr>
          <a:xfrm>
            <a:off x="11860347" y="2884863"/>
            <a:ext cx="4808242" cy="517038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3130884"/>
              <a:ext cx="4934766" cy="12687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#21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265485" y="2809890"/>
            <a:ext cx="6993815" cy="5245361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2451434"/>
              <a:ext cx="4934766" cy="26276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#22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l="15421" t="8256" r="14526" b="27765"/>
          <a:stretch>
            <a:fillRect/>
          </a:stretch>
        </p:blipFill>
        <p:spPr>
          <a:xfrm>
            <a:off x="11372492" y="2905590"/>
            <a:ext cx="5449936" cy="4977458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2451434"/>
              <a:ext cx="4934766" cy="26276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#23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r="79404"/>
          <a:stretch>
            <a:fillRect/>
          </a:stretch>
        </p:blipFill>
        <p:spPr>
          <a:xfrm>
            <a:off x="12862981" y="1863986"/>
            <a:ext cx="3008307" cy="7060665"/>
          </a:xfrm>
          <a:prstGeom prst="rect">
            <a:avLst/>
          </a:prstGeom>
        </p:spPr>
      </p:pic>
      <p:grpSp>
        <p:nvGrpSpPr>
          <p:cNvPr id="9" name="Group 9"/>
          <p:cNvGrpSpPr/>
          <p:nvPr/>
        </p:nvGrpSpPr>
        <p:grpSpPr>
          <a:xfrm>
            <a:off x="14926541" y="4496666"/>
            <a:ext cx="2332759" cy="2332759"/>
            <a:chOff x="0" y="0"/>
            <a:chExt cx="1913890" cy="191389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913890" cy="1913890"/>
            </a:xfrm>
            <a:custGeom>
              <a:avLst/>
              <a:gdLst/>
              <a:ahLst/>
              <a:cxnLst/>
              <a:rect l="l" t="t" r="r" b="b"/>
              <a:pathLst>
                <a:path w="1913890" h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2451434"/>
              <a:ext cx="4934766" cy="26276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#24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l="26301" r="29876" b="40068"/>
          <a:stretch>
            <a:fillRect/>
          </a:stretch>
        </p:blipFill>
        <p:spPr>
          <a:xfrm>
            <a:off x="11277410" y="2514697"/>
            <a:ext cx="5981890" cy="5540554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3304" y="2451434"/>
              <a:ext cx="4934766" cy="262768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056"/>
                </a:lnSpc>
              </a:pPr>
              <a:r>
                <a:rPr lang="en-US" sz="5754" spc="57">
                  <a:solidFill>
                    <a:srgbClr val="000000"/>
                  </a:solidFill>
                  <a:latin typeface="DM Sans"/>
                </a:rPr>
                <a:t>LOGO #25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b="19004"/>
          <a:stretch>
            <a:fillRect/>
          </a:stretch>
        </p:blipFill>
        <p:spPr>
          <a:xfrm>
            <a:off x="10840258" y="2733386"/>
            <a:ext cx="6419042" cy="532186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04427" y="3268935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5045" y="1119733"/>
              <a:ext cx="4934766" cy="531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6376"/>
                </a:lnSpc>
              </a:pPr>
              <a:r>
                <a:rPr lang="en-US" sz="4554" spc="45">
                  <a:solidFill>
                    <a:srgbClr val="000000"/>
                  </a:solidFill>
                  <a:latin typeface="DM Sans"/>
                </a:rPr>
                <a:t>How many brands were you able to correctly identify? </a:t>
              </a: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3183920" y="894194"/>
            <a:ext cx="11920161" cy="15692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Answer Key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2236874" y="3872467"/>
            <a:ext cx="4247535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144000" y="2334099"/>
            <a:ext cx="8314528" cy="561880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83920" y="897900"/>
            <a:ext cx="11920161" cy="1561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Jordan Brand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0804589" y="2982875"/>
            <a:ext cx="5043543" cy="4822888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5" name="Group 5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7" name="Freeform 7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8" name="Freeform 8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9" name="TextBox 9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#2</a:t>
              </a: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786608" y="1835174"/>
            <a:ext cx="7998656" cy="6616652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4" name="Group 4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7" name="Freeform 7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8" name="TextBox 8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#3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#2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1713234" y="2911447"/>
            <a:ext cx="4668347" cy="4464107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017783" y="3259143"/>
            <a:ext cx="9241517" cy="4270351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3183920" y="897900"/>
            <a:ext cx="11920161" cy="1561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Olympic Games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5" name="Group 5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7" name="Freeform 7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8" name="Freeform 8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9" name="TextBox 9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#4</a:t>
              </a:r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83920" y="897900"/>
            <a:ext cx="11920161" cy="1561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Under Armour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 t="15225" r="3560" b="29694"/>
          <a:stretch>
            <a:fillRect/>
          </a:stretch>
        </p:blipFill>
        <p:spPr>
          <a:xfrm>
            <a:off x="8648343" y="3143041"/>
            <a:ext cx="7883579" cy="4502554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5" name="Group 5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7" name="Freeform 7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8" name="Freeform 8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9" name="TextBox 9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#5</a:t>
              </a:r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144000" y="1028700"/>
            <a:ext cx="6555395" cy="7962899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4" name="Group 4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7" name="Freeform 7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8" name="TextBox 8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#6</a:t>
              </a:r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183920" y="897900"/>
            <a:ext cx="12931753" cy="1561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New York Yankees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1013545" y="3047038"/>
            <a:ext cx="5102128" cy="5661168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1324696" y="3047038"/>
            <a:ext cx="5395607" cy="5321865"/>
            <a:chOff x="0" y="0"/>
            <a:chExt cx="7194142" cy="7095820"/>
          </a:xfrm>
        </p:grpSpPr>
        <p:grpSp>
          <p:nvGrpSpPr>
            <p:cNvPr id="5" name="Group 5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7" name="Freeform 7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8" name="Freeform 8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9" name="TextBox 9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#7</a:t>
              </a:r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#8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l="9364" r="9617"/>
          <a:stretch>
            <a:fillRect/>
          </a:stretch>
        </p:blipFill>
        <p:spPr>
          <a:xfrm>
            <a:off x="8874035" y="3044591"/>
            <a:ext cx="8563991" cy="4699456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595797" y="2833404"/>
            <a:ext cx="7830833" cy="4620192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363857" y="2482567"/>
            <a:ext cx="5395607" cy="5321865"/>
            <a:chOff x="0" y="0"/>
            <a:chExt cx="7194142" cy="7095820"/>
          </a:xfrm>
        </p:grpSpPr>
        <p:grpSp>
          <p:nvGrpSpPr>
            <p:cNvPr id="4" name="Group 4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7" name="Freeform 7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8" name="TextBox 8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#9</a:t>
              </a:r>
            </a:p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317555" y="2780701"/>
            <a:ext cx="8401063" cy="4725598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4" name="Group 4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7" name="Freeform 7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8" name="TextBox 8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#10</a:t>
              </a:r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41985" y="290531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#11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438326" y="3077247"/>
            <a:ext cx="5791717" cy="4978005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3183920" y="659230"/>
            <a:ext cx="11920161" cy="15692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WWE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#12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883709" y="1986468"/>
            <a:ext cx="6509345" cy="6314065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41985" y="2917428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#13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l="20052" r="22447"/>
          <a:stretch>
            <a:fillRect/>
          </a:stretch>
        </p:blipFill>
        <p:spPr>
          <a:xfrm>
            <a:off x="9144000" y="1898421"/>
            <a:ext cx="7523425" cy="7359879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3183920" y="731341"/>
            <a:ext cx="11920161" cy="15692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X-Men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#3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r="630" b="18828"/>
          <a:stretch>
            <a:fillRect/>
          </a:stretch>
        </p:blipFill>
        <p:spPr>
          <a:xfrm>
            <a:off x="10680992" y="2920927"/>
            <a:ext cx="6578308" cy="4445146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204923" y="3129332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#14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234091" y="3227849"/>
            <a:ext cx="6278508" cy="5124832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1204923" y="535538"/>
            <a:ext cx="15878155" cy="15692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University of Kentucky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952495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#15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1573037" y="2990747"/>
            <a:ext cx="5245361" cy="5245361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2106310" y="296481"/>
            <a:ext cx="14075380" cy="15692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University of Oregon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964120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#16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1327353" y="3125403"/>
            <a:ext cx="5432192" cy="5160582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1381145" y="296481"/>
            <a:ext cx="15878155" cy="15692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University of Wisconsin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#17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877498" y="2031621"/>
            <a:ext cx="5411964" cy="6223759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80452" y="30540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#18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205215" y="4583915"/>
            <a:ext cx="10054085" cy="2262169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1028700" y="296481"/>
            <a:ext cx="16230600" cy="15692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Sony Playstation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#19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988136" y="2588575"/>
            <a:ext cx="7401757" cy="5215858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#20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824772" y="3933932"/>
            <a:ext cx="9434528" cy="2920773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#21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248181" y="1463560"/>
            <a:ext cx="11039819" cy="7359879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#22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l="195" r="195"/>
          <a:stretch>
            <a:fillRect/>
          </a:stretch>
        </p:blipFill>
        <p:spPr>
          <a:xfrm>
            <a:off x="11138696" y="2243109"/>
            <a:ext cx="5778062" cy="5800782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1028700" y="296481"/>
            <a:ext cx="16230600" cy="15692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Dallas Cowboys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#23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797452" y="2768677"/>
            <a:ext cx="9825530" cy="474964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#4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492392" y="3398950"/>
            <a:ext cx="8636400" cy="3990737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#24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144000" y="2299808"/>
            <a:ext cx="8397547" cy="5687385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81145" y="2482567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2370825"/>
              <a:ext cx="4934766" cy="277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#25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622857" y="1899349"/>
            <a:ext cx="6338689" cy="6488301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04427" y="3268935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5045" y="1119733"/>
              <a:ext cx="4934766" cy="53194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6376"/>
                </a:lnSpc>
              </a:pPr>
              <a:r>
                <a:rPr lang="en-US" sz="4554" spc="45">
                  <a:solidFill>
                    <a:srgbClr val="000000"/>
                  </a:solidFill>
                  <a:latin typeface="DM Sans"/>
                </a:rPr>
                <a:t>How many brands were you able to correctly identify? </a:t>
              </a: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3183920" y="897900"/>
            <a:ext cx="11920161" cy="1561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100"/>
              </a:lnSpc>
            </a:pPr>
            <a:r>
              <a:rPr lang="en-US" sz="10999">
                <a:solidFill>
                  <a:srgbClr val="000000"/>
                </a:solidFill>
                <a:latin typeface="DM Sans Bold"/>
              </a:rPr>
              <a:t>How Did You Do?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2236874" y="3872467"/>
            <a:ext cx="4247535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#5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t="15225" r="3560" b="29694"/>
          <a:stretch>
            <a:fillRect/>
          </a:stretch>
        </p:blipFill>
        <p:spPr>
          <a:xfrm>
            <a:off x="9313008" y="3214947"/>
            <a:ext cx="6753457" cy="385710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#6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r="139" b="11665"/>
          <a:stretch>
            <a:fillRect/>
          </a:stretch>
        </p:blipFill>
        <p:spPr>
          <a:xfrm>
            <a:off x="10802435" y="2176860"/>
            <a:ext cx="5521886" cy="593327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#7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1916166" y="2868684"/>
            <a:ext cx="4100356" cy="454963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68054" y="2733386"/>
            <a:ext cx="5395607" cy="5321865"/>
            <a:chOff x="0" y="0"/>
            <a:chExt cx="7194142" cy="7095820"/>
          </a:xfrm>
        </p:grpSpPr>
        <p:grpSp>
          <p:nvGrpSpPr>
            <p:cNvPr id="3" name="Group 3"/>
            <p:cNvGrpSpPr/>
            <p:nvPr/>
          </p:nvGrpSpPr>
          <p:grpSpPr>
            <a:xfrm rot="-426806">
              <a:off x="368005" y="375450"/>
              <a:ext cx="6458133" cy="6344920"/>
              <a:chOff x="0" y="0"/>
              <a:chExt cx="3216910" cy="3160517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9050" y="223520"/>
                <a:ext cx="3178810" cy="2929376"/>
              </a:xfrm>
              <a:custGeom>
                <a:avLst/>
                <a:gdLst/>
                <a:ahLst/>
                <a:cxnLst/>
                <a:rect l="l" t="t" r="r" b="b"/>
                <a:pathLst>
                  <a:path w="3178810" h="2929376">
                    <a:moveTo>
                      <a:pt x="0" y="11430"/>
                    </a:moveTo>
                    <a:cubicBezTo>
                      <a:pt x="0" y="11430"/>
                      <a:pt x="2540" y="340360"/>
                      <a:pt x="2540" y="749300"/>
                    </a:cubicBezTo>
                    <a:cubicBezTo>
                      <a:pt x="2540" y="1158039"/>
                      <a:pt x="7620" y="1748277"/>
                      <a:pt x="7620" y="2008627"/>
                    </a:cubicBezTo>
                    <a:cubicBezTo>
                      <a:pt x="7620" y="2202937"/>
                      <a:pt x="16510" y="2601717"/>
                      <a:pt x="21590" y="2793487"/>
                    </a:cubicBezTo>
                    <a:lnTo>
                      <a:pt x="130810" y="2907787"/>
                    </a:lnTo>
                    <a:cubicBezTo>
                      <a:pt x="275590" y="2915407"/>
                      <a:pt x="543560" y="2929377"/>
                      <a:pt x="793750" y="2929377"/>
                    </a:cubicBezTo>
                    <a:lnTo>
                      <a:pt x="3178810" y="2929377"/>
                    </a:lnTo>
                    <a:lnTo>
                      <a:pt x="3178810" y="693420"/>
                    </a:lnTo>
                    <a:cubicBezTo>
                      <a:pt x="3178810" y="318770"/>
                      <a:pt x="3169920" y="41910"/>
                      <a:pt x="3169920" y="41910"/>
                    </a:cubicBezTo>
                    <a:cubicBezTo>
                      <a:pt x="3014980" y="21590"/>
                      <a:pt x="2858770" y="11430"/>
                      <a:pt x="2701290" y="12700"/>
                    </a:cubicBezTo>
                    <a:cubicBezTo>
                      <a:pt x="2428240" y="12700"/>
                      <a:pt x="1179830" y="21590"/>
                      <a:pt x="929640" y="12700"/>
                    </a:cubicBezTo>
                    <a:cubicBezTo>
                      <a:pt x="594360" y="0"/>
                      <a:pt x="0" y="11430"/>
                      <a:pt x="0" y="1143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Freeform 5"/>
              <p:cNvSpPr/>
              <p:nvPr/>
            </p:nvSpPr>
            <p:spPr>
              <a:xfrm>
                <a:off x="12700" y="217170"/>
                <a:ext cx="3191510" cy="2942077"/>
              </a:xfrm>
              <a:custGeom>
                <a:avLst/>
                <a:gdLst/>
                <a:ahLst/>
                <a:cxnLst/>
                <a:rect l="l" t="t" r="r" b="b"/>
                <a:pathLst>
                  <a:path w="3191510" h="2942077">
                    <a:moveTo>
                      <a:pt x="3191510" y="2942077"/>
                    </a:moveTo>
                    <a:lnTo>
                      <a:pt x="800100" y="2942077"/>
                    </a:lnTo>
                    <a:cubicBezTo>
                      <a:pt x="547370" y="2942077"/>
                      <a:pt x="270510" y="2928107"/>
                      <a:pt x="137160" y="2920487"/>
                    </a:cubicBezTo>
                    <a:lnTo>
                      <a:pt x="134620" y="2920487"/>
                    </a:lnTo>
                    <a:lnTo>
                      <a:pt x="21590" y="2802377"/>
                    </a:lnTo>
                    <a:lnTo>
                      <a:pt x="21590" y="2799837"/>
                    </a:lnTo>
                    <a:cubicBezTo>
                      <a:pt x="16510" y="2596637"/>
                      <a:pt x="7620" y="2202937"/>
                      <a:pt x="7620" y="2014977"/>
                    </a:cubicBezTo>
                    <a:cubicBezTo>
                      <a:pt x="7620" y="1899407"/>
                      <a:pt x="6350" y="1722877"/>
                      <a:pt x="5080" y="1518468"/>
                    </a:cubicBezTo>
                    <a:cubicBezTo>
                      <a:pt x="3810" y="1267186"/>
                      <a:pt x="2540" y="982908"/>
                      <a:pt x="2540" y="755650"/>
                    </a:cubicBezTo>
                    <a:cubicBezTo>
                      <a:pt x="2540" y="351790"/>
                      <a:pt x="0" y="21590"/>
                      <a:pt x="0" y="17780"/>
                    </a:cubicBezTo>
                    <a:lnTo>
                      <a:pt x="0" y="11430"/>
                    </a:lnTo>
                    <a:lnTo>
                      <a:pt x="6350" y="11430"/>
                    </a:lnTo>
                    <a:cubicBezTo>
                      <a:pt x="12700" y="11430"/>
                      <a:pt x="604520" y="0"/>
                      <a:pt x="935990" y="12700"/>
                    </a:cubicBezTo>
                    <a:cubicBezTo>
                      <a:pt x="1121410" y="19050"/>
                      <a:pt x="1852930" y="16510"/>
                      <a:pt x="2338070" y="13970"/>
                    </a:cubicBezTo>
                    <a:cubicBezTo>
                      <a:pt x="2503170" y="12700"/>
                      <a:pt x="2637790" y="12700"/>
                      <a:pt x="2707640" y="12700"/>
                    </a:cubicBezTo>
                    <a:cubicBezTo>
                      <a:pt x="2861310" y="11430"/>
                      <a:pt x="3020060" y="21590"/>
                      <a:pt x="3177540" y="41910"/>
                    </a:cubicBezTo>
                    <a:lnTo>
                      <a:pt x="3182620" y="43180"/>
                    </a:lnTo>
                    <a:lnTo>
                      <a:pt x="3182620" y="48260"/>
                    </a:lnTo>
                    <a:cubicBezTo>
                      <a:pt x="3182620" y="50800"/>
                      <a:pt x="3191510" y="328930"/>
                      <a:pt x="3191510" y="699770"/>
                    </a:cubicBezTo>
                    <a:lnTo>
                      <a:pt x="3191510" y="2942077"/>
                    </a:lnTo>
                    <a:close/>
                    <a:moveTo>
                      <a:pt x="139700" y="2907787"/>
                    </a:moveTo>
                    <a:cubicBezTo>
                      <a:pt x="273050" y="2915407"/>
                      <a:pt x="548640" y="2929377"/>
                      <a:pt x="800100" y="2929377"/>
                    </a:cubicBezTo>
                    <a:lnTo>
                      <a:pt x="3178810" y="2929377"/>
                    </a:lnTo>
                    <a:lnTo>
                      <a:pt x="3178810" y="699770"/>
                    </a:lnTo>
                    <a:cubicBezTo>
                      <a:pt x="3178810" y="358140"/>
                      <a:pt x="3171190" y="93980"/>
                      <a:pt x="3169920" y="53340"/>
                    </a:cubicBezTo>
                    <a:cubicBezTo>
                      <a:pt x="3014980" y="33020"/>
                      <a:pt x="2858770" y="24130"/>
                      <a:pt x="2707640" y="25400"/>
                    </a:cubicBezTo>
                    <a:cubicBezTo>
                      <a:pt x="2637790" y="25400"/>
                      <a:pt x="2503170" y="27940"/>
                      <a:pt x="2338070" y="26670"/>
                    </a:cubicBezTo>
                    <a:cubicBezTo>
                      <a:pt x="1828800" y="22860"/>
                      <a:pt x="1304290" y="22860"/>
                      <a:pt x="935990" y="25400"/>
                    </a:cubicBezTo>
                    <a:cubicBezTo>
                      <a:pt x="622300" y="27940"/>
                      <a:pt x="77470" y="22860"/>
                      <a:pt x="12700" y="24130"/>
                    </a:cubicBezTo>
                    <a:cubicBezTo>
                      <a:pt x="12700" y="71120"/>
                      <a:pt x="15240" y="382270"/>
                      <a:pt x="15240" y="755650"/>
                    </a:cubicBezTo>
                    <a:cubicBezTo>
                      <a:pt x="15240" y="982908"/>
                      <a:pt x="16510" y="1267186"/>
                      <a:pt x="17780" y="1518468"/>
                    </a:cubicBezTo>
                    <a:cubicBezTo>
                      <a:pt x="19050" y="1722877"/>
                      <a:pt x="20320" y="1899407"/>
                      <a:pt x="20320" y="2014977"/>
                    </a:cubicBezTo>
                    <a:cubicBezTo>
                      <a:pt x="20320" y="2201667"/>
                      <a:pt x="29210" y="2592827"/>
                      <a:pt x="34290" y="2797297"/>
                    </a:cubicBezTo>
                    <a:lnTo>
                      <a:pt x="139700" y="2907787"/>
                    </a:lnTo>
                    <a:close/>
                    <a:moveTo>
                      <a:pt x="139700" y="2907787"/>
                    </a:moveTo>
                    <a:lnTo>
                      <a:pt x="133350" y="2782057"/>
                    </a:lnTo>
                    <a:lnTo>
                      <a:pt x="34290" y="2796027"/>
                    </a:lnTo>
                    <a:lnTo>
                      <a:pt x="139700" y="2907787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  <p:sp>
            <p:nvSpPr>
              <p:cNvPr id="6" name="Freeform 6"/>
              <p:cNvSpPr/>
              <p:nvPr/>
            </p:nvSpPr>
            <p:spPr>
              <a:xfrm>
                <a:off x="299720" y="19050"/>
                <a:ext cx="61722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w="617220" h="304800">
                    <a:moveTo>
                      <a:pt x="600710" y="0"/>
                    </a:moveTo>
                    <a:lnTo>
                      <a:pt x="617220" y="77470"/>
                    </a:lnTo>
                    <a:lnTo>
                      <a:pt x="600710" y="190500"/>
                    </a:lnTo>
                    <a:lnTo>
                      <a:pt x="589280" y="297180"/>
                    </a:lnTo>
                    <a:lnTo>
                      <a:pt x="5080" y="304800"/>
                    </a:lnTo>
                    <a:lnTo>
                      <a:pt x="5080" y="255270"/>
                    </a:lnTo>
                    <a:lnTo>
                      <a:pt x="16510" y="148590"/>
                    </a:lnTo>
                    <a:lnTo>
                      <a:pt x="0" y="21590"/>
                    </a:lnTo>
                    <a:lnTo>
                      <a:pt x="60071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 rot="-426806">
              <a:off x="1122723" y="3088375"/>
              <a:ext cx="4934766" cy="1344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8476"/>
                </a:lnSpc>
              </a:pPr>
              <a:r>
                <a:rPr lang="en-US" sz="6054" spc="60">
                  <a:solidFill>
                    <a:srgbClr val="000000"/>
                  </a:solidFill>
                  <a:latin typeface="DM Sans"/>
                </a:rPr>
                <a:t>LOGO #8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144000" y="3676279"/>
            <a:ext cx="7401155" cy="293444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</Words>
  <Application>Microsoft Macintosh PowerPoint</Application>
  <PresentationFormat>Custom</PresentationFormat>
  <Paragraphs>66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7" baseType="lpstr">
      <vt:lpstr>DM Sans Bold</vt:lpstr>
      <vt:lpstr>DM Sans</vt:lpstr>
      <vt:lpstr>Calibri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Recognize Me?  Brand ID Presentation</dc:title>
  <cp:lastModifiedBy>Chris Lindauer</cp:lastModifiedBy>
  <cp:revision>2</cp:revision>
  <dcterms:created xsi:type="dcterms:W3CDTF">2006-08-16T00:00:00Z</dcterms:created>
  <dcterms:modified xsi:type="dcterms:W3CDTF">2021-08-12T07:41:42Z</dcterms:modified>
  <dc:identifier>DAEmABwLBkQ</dc:identifier>
</cp:coreProperties>
</file>