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83" r:id="rId3"/>
    <p:sldMasterId id="214748368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</p:sldIdLst>
  <p:sldSz cy="5143500" cx="9144000"/>
  <p:notesSz cx="6858000" cy="9144000"/>
  <p:embeddedFontLst>
    <p:embeddedFont>
      <p:font typeface="Proxima Nova"/>
      <p:regular r:id="rId25"/>
      <p:bold r:id="rId26"/>
      <p:boldItalic r:id="rId27"/>
    </p:embeddedFont>
    <p:embeddedFont>
      <p:font typeface="Montserrat"/>
      <p:bold r:id="rId28"/>
      <p:boldItalic r:id="rId29"/>
    </p:embeddedFont>
    <p:embeddedFont>
      <p:font typeface="Oswald"/>
      <p:regular r:id="rId30"/>
      <p:bold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26" Type="http://schemas.openxmlformats.org/officeDocument/2006/relationships/font" Target="fonts/ProximaNova-bold.fntdata"/><Relationship Id="rId25" Type="http://schemas.openxmlformats.org/officeDocument/2006/relationships/font" Target="fonts/ProximaNova-regular.fntdata"/><Relationship Id="rId28" Type="http://schemas.openxmlformats.org/officeDocument/2006/relationships/font" Target="fonts/Montserrat-bold.fntdata"/><Relationship Id="rId27" Type="http://schemas.openxmlformats.org/officeDocument/2006/relationships/font" Target="fonts/ProximaNova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Montserrat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Oswald-bold.fntdata"/><Relationship Id="rId30" Type="http://schemas.openxmlformats.org/officeDocument/2006/relationships/font" Target="fonts/Oswald-regular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e63cfe06c6_0_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Google Shape;246;ge63cfe06c6_0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7f9262ee2f_0_263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" name="Google Shape;256;g7f9262ee2f_0_263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e63cfe06c6_0_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ge63cfe06c6_0_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e64baaa194_0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1" name="Google Shape;271;ge64baaa194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e66cbaaac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" name="Google Shape;276;ge66cbaaac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e64baaa194_0_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1" name="Google Shape;281;ge64baaa194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e64baaa194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6" name="Google Shape;286;ge64baaa194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e66cbaabd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6" name="Google Shape;296;ge66cbaabd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e63cfe06c6_0_1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1" name="Google Shape;301;ge63cfe06c6_0_1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7f9262ee2f_0_244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1" name="Google Shape;311;g7f9262ee2f_0_244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b838429023_2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b838429023_2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e63cfe06c6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e63cfe06c6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e63cfe06c6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e63cfe06c6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7f9262ee2f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7f9262ee2f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b838429023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b838429023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e63cfe06c6_0_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Google Shape;216;ge63cfe06c6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e64baaa194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e64baaa194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e63cfe06c6_0_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Google Shape;236;ge63cfe06c6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://bit.ly/2Tynxth" TargetMode="External"/><Relationship Id="rId3" Type="http://schemas.openxmlformats.org/officeDocument/2006/relationships/hyperlink" Target="http://bit.ly/2TyoMsr" TargetMode="External"/><Relationship Id="rId4" Type="http://schemas.openxmlformats.org/officeDocument/2006/relationships/hyperlink" Target="http://bit.ly/2TtBDfr" TargetMode="Externa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type="ctrTitle"/>
          </p:nvPr>
        </p:nvSpPr>
        <p:spPr>
          <a:xfrm>
            <a:off x="2175900" y="1950100"/>
            <a:ext cx="4792200" cy="644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1" type="subTitle"/>
          </p:nvPr>
        </p:nvSpPr>
        <p:spPr>
          <a:xfrm>
            <a:off x="2044200" y="3704650"/>
            <a:ext cx="5055600" cy="4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1"/>
          <p:cNvSpPr txBox="1"/>
          <p:nvPr>
            <p:ph hasCustomPrompt="1" type="title"/>
          </p:nvPr>
        </p:nvSpPr>
        <p:spPr>
          <a:xfrm>
            <a:off x="1920750" y="1634425"/>
            <a:ext cx="5302500" cy="1116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9" name="Google Shape;39;p11"/>
          <p:cNvSpPr txBox="1"/>
          <p:nvPr>
            <p:ph idx="1" type="body"/>
          </p:nvPr>
        </p:nvSpPr>
        <p:spPr>
          <a:xfrm>
            <a:off x="2786550" y="3094475"/>
            <a:ext cx="3570900" cy="5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indent="-342900" lvl="1" marL="9144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2pPr>
            <a:lvl3pPr indent="-342900" lvl="2" marL="13716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3pPr>
            <a:lvl4pPr indent="-342900" lvl="3" marL="18288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 sz="1800">
                <a:solidFill>
                  <a:schemeClr val="accent1"/>
                </a:solidFill>
              </a:defRPr>
            </a:lvl4pPr>
            <a:lvl5pPr indent="-342900" lvl="4" marL="22860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5pPr>
            <a:lvl6pPr indent="-342900" lvl="5" marL="27432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6pPr>
            <a:lvl7pPr indent="-342900" lvl="6" marL="32004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 sz="1800">
                <a:solidFill>
                  <a:schemeClr val="accent1"/>
                </a:solidFill>
              </a:defRPr>
            </a:lvl7pPr>
            <a:lvl8pPr indent="-342900" lvl="7" marL="36576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8pPr>
            <a:lvl9pPr indent="-342900" lvl="8" marL="4114800" algn="ctr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Bullet Points">
  <p:cSld name="CAPTION_ONLY_3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3"/>
          <p:cNvSpPr txBox="1"/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3" name="Google Shape;43;p13"/>
          <p:cNvSpPr txBox="1"/>
          <p:nvPr>
            <p:ph idx="1" type="body"/>
          </p:nvPr>
        </p:nvSpPr>
        <p:spPr>
          <a:xfrm>
            <a:off x="938500" y="1246025"/>
            <a:ext cx="7172100" cy="303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1625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1pPr>
            <a:lvl2pPr indent="-301625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2pPr>
            <a:lvl3pPr indent="-301625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3pPr>
            <a:lvl4pPr indent="-301625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4pPr>
            <a:lvl5pPr indent="-301625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5pPr>
            <a:lvl6pPr indent="-301625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6pPr>
            <a:lvl7pPr indent="-301625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7pPr>
            <a:lvl8pPr indent="-301625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8pPr>
            <a:lvl9pPr indent="-301625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SECTION_TITLE_AND_DESCRIPTION_1_1_3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4"/>
          <p:cNvSpPr txBox="1"/>
          <p:nvPr>
            <p:ph type="title"/>
          </p:nvPr>
        </p:nvSpPr>
        <p:spPr>
          <a:xfrm>
            <a:off x="3538497" y="261557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6" name="Google Shape;46;p14"/>
          <p:cNvSpPr txBox="1"/>
          <p:nvPr>
            <p:ph idx="1" type="subTitle"/>
          </p:nvPr>
        </p:nvSpPr>
        <p:spPr>
          <a:xfrm>
            <a:off x="3538497" y="3148075"/>
            <a:ext cx="20670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" name="Google Shape;47;p14"/>
          <p:cNvSpPr txBox="1"/>
          <p:nvPr>
            <p:ph idx="2" type="title"/>
          </p:nvPr>
        </p:nvSpPr>
        <p:spPr>
          <a:xfrm>
            <a:off x="6028553" y="261557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8" name="Google Shape;48;p14"/>
          <p:cNvSpPr txBox="1"/>
          <p:nvPr>
            <p:ph idx="3" type="subTitle"/>
          </p:nvPr>
        </p:nvSpPr>
        <p:spPr>
          <a:xfrm>
            <a:off x="6028553" y="3148075"/>
            <a:ext cx="20670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9" name="Google Shape;49;p14"/>
          <p:cNvSpPr txBox="1"/>
          <p:nvPr>
            <p:ph idx="4" type="title"/>
          </p:nvPr>
        </p:nvSpPr>
        <p:spPr>
          <a:xfrm>
            <a:off x="1048447" y="261557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0" name="Google Shape;50;p14"/>
          <p:cNvSpPr txBox="1"/>
          <p:nvPr>
            <p:ph idx="5" type="subTitle"/>
          </p:nvPr>
        </p:nvSpPr>
        <p:spPr>
          <a:xfrm>
            <a:off x="1048447" y="3148075"/>
            <a:ext cx="20670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1" name="Google Shape;51;p14"/>
          <p:cNvSpPr txBox="1"/>
          <p:nvPr>
            <p:ph hasCustomPrompt="1" idx="6" type="title"/>
          </p:nvPr>
        </p:nvSpPr>
        <p:spPr>
          <a:xfrm>
            <a:off x="1048450" y="1770700"/>
            <a:ext cx="2067000" cy="723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2" name="Google Shape;52;p14"/>
          <p:cNvSpPr txBox="1"/>
          <p:nvPr>
            <p:ph hasCustomPrompt="1" idx="7" type="title"/>
          </p:nvPr>
        </p:nvSpPr>
        <p:spPr>
          <a:xfrm>
            <a:off x="3538500" y="1770700"/>
            <a:ext cx="2067000" cy="723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3" name="Google Shape;53;p14"/>
          <p:cNvSpPr txBox="1"/>
          <p:nvPr>
            <p:ph hasCustomPrompt="1" idx="8" type="title"/>
          </p:nvPr>
        </p:nvSpPr>
        <p:spPr>
          <a:xfrm>
            <a:off x="6028550" y="1770700"/>
            <a:ext cx="2067000" cy="723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Text">
  <p:cSld name="TITLE_1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 txBox="1"/>
          <p:nvPr>
            <p:ph type="ctrTitle"/>
          </p:nvPr>
        </p:nvSpPr>
        <p:spPr>
          <a:xfrm>
            <a:off x="4285500" y="2832875"/>
            <a:ext cx="3657300" cy="644700"/>
          </a:xfrm>
          <a:prstGeom prst="rect">
            <a:avLst/>
          </a:prstGeom>
          <a:effectLst>
            <a:outerShdw blurRad="57150" rotWithShape="0" algn="bl" dir="5400000" dist="19050">
              <a:srgbClr val="76A5AF">
                <a:alpha val="88000"/>
              </a:srgbClr>
            </a:outerShdw>
          </a:effectLst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b="1" sz="60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6" name="Google Shape;56;p15"/>
          <p:cNvSpPr txBox="1"/>
          <p:nvPr>
            <p:ph idx="1" type="subTitle"/>
          </p:nvPr>
        </p:nvSpPr>
        <p:spPr>
          <a:xfrm>
            <a:off x="4144050" y="3549850"/>
            <a:ext cx="3940200" cy="4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TITLE_1_1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6"/>
          <p:cNvSpPr txBox="1"/>
          <p:nvPr>
            <p:ph type="ctrTitle"/>
          </p:nvPr>
        </p:nvSpPr>
        <p:spPr>
          <a:xfrm>
            <a:off x="1850525" y="1157925"/>
            <a:ext cx="5442900" cy="260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9" name="Google Shape;59;p16"/>
          <p:cNvSpPr txBox="1"/>
          <p:nvPr>
            <p:ph idx="1" type="subTitle"/>
          </p:nvPr>
        </p:nvSpPr>
        <p:spPr>
          <a:xfrm>
            <a:off x="2481900" y="3945600"/>
            <a:ext cx="4180200" cy="4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wo Columns">
  <p:cSld name="SECTION_TITLE_AND_DESCRIPTION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7"/>
          <p:cNvSpPr txBox="1"/>
          <p:nvPr>
            <p:ph type="title"/>
          </p:nvPr>
        </p:nvSpPr>
        <p:spPr>
          <a:xfrm>
            <a:off x="1937338" y="2463175"/>
            <a:ext cx="23901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2" name="Google Shape;62;p17"/>
          <p:cNvSpPr txBox="1"/>
          <p:nvPr>
            <p:ph idx="1" type="subTitle"/>
          </p:nvPr>
        </p:nvSpPr>
        <p:spPr>
          <a:xfrm>
            <a:off x="1937338" y="3148075"/>
            <a:ext cx="23901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3" name="Google Shape;63;p17"/>
          <p:cNvSpPr txBox="1"/>
          <p:nvPr>
            <p:ph idx="2" type="title"/>
          </p:nvPr>
        </p:nvSpPr>
        <p:spPr>
          <a:xfrm>
            <a:off x="4816563" y="2463175"/>
            <a:ext cx="23901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4" name="Google Shape;64;p17"/>
          <p:cNvSpPr txBox="1"/>
          <p:nvPr>
            <p:ph idx="3" type="subTitle"/>
          </p:nvPr>
        </p:nvSpPr>
        <p:spPr>
          <a:xfrm>
            <a:off x="4816563" y="3148075"/>
            <a:ext cx="23901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idx="4"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hree Columns ">
  <p:cSld name="SECTION_TITLE_AND_DESCRIPTION_1_1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type="title"/>
          </p:nvPr>
        </p:nvSpPr>
        <p:spPr>
          <a:xfrm>
            <a:off x="3538497" y="276797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1" type="subTitle"/>
          </p:nvPr>
        </p:nvSpPr>
        <p:spPr>
          <a:xfrm>
            <a:off x="3538497" y="3452875"/>
            <a:ext cx="20670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idx="2" type="title"/>
          </p:nvPr>
        </p:nvSpPr>
        <p:spPr>
          <a:xfrm>
            <a:off x="6028553" y="276797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subTitle"/>
          </p:nvPr>
        </p:nvSpPr>
        <p:spPr>
          <a:xfrm>
            <a:off x="6028553" y="3452875"/>
            <a:ext cx="20670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1" name="Google Shape;71;p18"/>
          <p:cNvSpPr txBox="1"/>
          <p:nvPr>
            <p:ph idx="4"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2" name="Google Shape;72;p18"/>
          <p:cNvSpPr txBox="1"/>
          <p:nvPr>
            <p:ph idx="5" type="title"/>
          </p:nvPr>
        </p:nvSpPr>
        <p:spPr>
          <a:xfrm>
            <a:off x="1048447" y="276797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3" name="Google Shape;73;p18"/>
          <p:cNvSpPr txBox="1"/>
          <p:nvPr>
            <p:ph idx="6" type="subTitle"/>
          </p:nvPr>
        </p:nvSpPr>
        <p:spPr>
          <a:xfrm>
            <a:off x="1048447" y="3452875"/>
            <a:ext cx="20670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text">
  <p:cSld name="TITLE_1_1_1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9"/>
          <p:cNvSpPr txBox="1"/>
          <p:nvPr>
            <p:ph type="ctrTitle"/>
          </p:nvPr>
        </p:nvSpPr>
        <p:spPr>
          <a:xfrm>
            <a:off x="1273500" y="1369000"/>
            <a:ext cx="6597000" cy="210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None/>
              <a:defRPr b="1" sz="45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6" name="Google Shape;76;p19"/>
          <p:cNvSpPr txBox="1"/>
          <p:nvPr>
            <p:ph idx="1" type="subTitle"/>
          </p:nvPr>
        </p:nvSpPr>
        <p:spPr>
          <a:xfrm>
            <a:off x="2481900" y="2519525"/>
            <a:ext cx="4180200" cy="4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Design">
  <p:cSld name="CAPTION_ONLY_1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0"/>
          <p:cNvSpPr txBox="1"/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/>
          <p:nvPr>
            <p:ph type="title"/>
          </p:nvPr>
        </p:nvSpPr>
        <p:spPr>
          <a:xfrm>
            <a:off x="3762670" y="3177750"/>
            <a:ext cx="3068700" cy="598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" name="Google Shape;13;p3"/>
          <p:cNvSpPr txBox="1"/>
          <p:nvPr>
            <p:ph hasCustomPrompt="1" idx="2" type="title"/>
          </p:nvPr>
        </p:nvSpPr>
        <p:spPr>
          <a:xfrm>
            <a:off x="1048270" y="3287500"/>
            <a:ext cx="2412900" cy="931500"/>
          </a:xfrm>
          <a:prstGeom prst="rect">
            <a:avLst/>
          </a:prstGeom>
          <a:effectLst>
            <a:outerShdw blurRad="114300" rotWithShape="0" algn="bl" dir="6360000" dist="28575">
              <a:schemeClr val="accent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4" name="Google Shape;14;p3"/>
          <p:cNvSpPr txBox="1"/>
          <p:nvPr>
            <p:ph idx="1" type="subTitle"/>
          </p:nvPr>
        </p:nvSpPr>
        <p:spPr>
          <a:xfrm>
            <a:off x="3762670" y="3720650"/>
            <a:ext cx="3068700" cy="4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Design 1">
  <p:cSld name="CAPTION_ONLY_1_1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1"/>
          <p:cNvSpPr txBox="1"/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Design 2">
  <p:cSld name="CAPTION_ONLY_1_1_1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2"/>
          <p:cNvSpPr txBox="1"/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Design 3">
  <p:cSld name="CAPTION_ONLY_1_1_1_2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3"/>
          <p:cNvSpPr txBox="1"/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wo Lists">
  <p:cSld name="SECTION_TITLE_AND_DESCRIPTION_1_3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4"/>
          <p:cNvSpPr txBox="1"/>
          <p:nvPr>
            <p:ph type="title"/>
          </p:nvPr>
        </p:nvSpPr>
        <p:spPr>
          <a:xfrm>
            <a:off x="938500" y="445025"/>
            <a:ext cx="49647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7" name="Google Shape;87;p24"/>
          <p:cNvSpPr txBox="1"/>
          <p:nvPr>
            <p:ph idx="1" type="body"/>
          </p:nvPr>
        </p:nvSpPr>
        <p:spPr>
          <a:xfrm>
            <a:off x="1067241" y="2651775"/>
            <a:ext cx="3258900" cy="179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8" name="Google Shape;88;p24"/>
          <p:cNvSpPr txBox="1"/>
          <p:nvPr>
            <p:ph idx="2" type="body"/>
          </p:nvPr>
        </p:nvSpPr>
        <p:spPr>
          <a:xfrm>
            <a:off x="4673852" y="2651775"/>
            <a:ext cx="3258900" cy="179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9" name="Google Shape;89;p24"/>
          <p:cNvSpPr txBox="1"/>
          <p:nvPr>
            <p:ph idx="3" type="title"/>
          </p:nvPr>
        </p:nvSpPr>
        <p:spPr>
          <a:xfrm>
            <a:off x="1213499" y="1955125"/>
            <a:ext cx="32589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0" name="Google Shape;90;p24"/>
          <p:cNvSpPr txBox="1"/>
          <p:nvPr>
            <p:ph idx="4" type="title"/>
          </p:nvPr>
        </p:nvSpPr>
        <p:spPr>
          <a:xfrm>
            <a:off x="4820099" y="1955125"/>
            <a:ext cx="32589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Four Columns">
  <p:cSld name="TITLE_1_1_2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5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3" name="Google Shape;93;p25"/>
          <p:cNvSpPr txBox="1"/>
          <p:nvPr>
            <p:ph idx="2" type="title"/>
          </p:nvPr>
        </p:nvSpPr>
        <p:spPr>
          <a:xfrm>
            <a:off x="898386" y="3052625"/>
            <a:ext cx="16716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4" name="Google Shape;94;p25"/>
          <p:cNvSpPr txBox="1"/>
          <p:nvPr>
            <p:ph idx="1" type="subTitle"/>
          </p:nvPr>
        </p:nvSpPr>
        <p:spPr>
          <a:xfrm>
            <a:off x="898389" y="3558837"/>
            <a:ext cx="1671600" cy="11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5" name="Google Shape;95;p25"/>
          <p:cNvSpPr txBox="1"/>
          <p:nvPr>
            <p:ph idx="3" type="title"/>
          </p:nvPr>
        </p:nvSpPr>
        <p:spPr>
          <a:xfrm>
            <a:off x="2790261" y="3052625"/>
            <a:ext cx="16716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6" name="Google Shape;96;p25"/>
          <p:cNvSpPr txBox="1"/>
          <p:nvPr>
            <p:ph idx="4" type="subTitle"/>
          </p:nvPr>
        </p:nvSpPr>
        <p:spPr>
          <a:xfrm>
            <a:off x="2790264" y="3558837"/>
            <a:ext cx="1671600" cy="11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7" name="Google Shape;97;p25"/>
          <p:cNvSpPr txBox="1"/>
          <p:nvPr>
            <p:ph idx="5" type="title"/>
          </p:nvPr>
        </p:nvSpPr>
        <p:spPr>
          <a:xfrm>
            <a:off x="4682136" y="3052625"/>
            <a:ext cx="16716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8" name="Google Shape;98;p25"/>
          <p:cNvSpPr txBox="1"/>
          <p:nvPr>
            <p:ph idx="6" type="subTitle"/>
          </p:nvPr>
        </p:nvSpPr>
        <p:spPr>
          <a:xfrm>
            <a:off x="4682139" y="3558837"/>
            <a:ext cx="1671600" cy="11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9" name="Google Shape;99;p25"/>
          <p:cNvSpPr txBox="1"/>
          <p:nvPr>
            <p:ph idx="7" type="title"/>
          </p:nvPr>
        </p:nvSpPr>
        <p:spPr>
          <a:xfrm>
            <a:off x="6574011" y="3052625"/>
            <a:ext cx="16716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0" name="Google Shape;100;p25"/>
          <p:cNvSpPr txBox="1"/>
          <p:nvPr>
            <p:ph idx="8" type="subTitle"/>
          </p:nvPr>
        </p:nvSpPr>
        <p:spPr>
          <a:xfrm>
            <a:off x="6574014" y="3558837"/>
            <a:ext cx="1671600" cy="11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Numbers">
  <p:cSld name="CAPTION_ONLY_1_1_1_1"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6"/>
          <p:cNvSpPr txBox="1"/>
          <p:nvPr>
            <p:ph hasCustomPrompt="1" type="title"/>
          </p:nvPr>
        </p:nvSpPr>
        <p:spPr>
          <a:xfrm>
            <a:off x="4996800" y="661843"/>
            <a:ext cx="3159300" cy="723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3" name="Google Shape;103;p26"/>
          <p:cNvSpPr txBox="1"/>
          <p:nvPr>
            <p:ph idx="1" type="subTitle"/>
          </p:nvPr>
        </p:nvSpPr>
        <p:spPr>
          <a:xfrm>
            <a:off x="4911000" y="1265850"/>
            <a:ext cx="3330900" cy="41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04" name="Google Shape;104;p26"/>
          <p:cNvSpPr txBox="1"/>
          <p:nvPr>
            <p:ph hasCustomPrompt="1" idx="2" type="title"/>
          </p:nvPr>
        </p:nvSpPr>
        <p:spPr>
          <a:xfrm>
            <a:off x="4996800" y="2099193"/>
            <a:ext cx="3159300" cy="723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5" name="Google Shape;105;p26"/>
          <p:cNvSpPr txBox="1"/>
          <p:nvPr>
            <p:ph idx="3" type="subTitle"/>
          </p:nvPr>
        </p:nvSpPr>
        <p:spPr>
          <a:xfrm>
            <a:off x="4911000" y="2703200"/>
            <a:ext cx="3330900" cy="41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06" name="Google Shape;106;p26"/>
          <p:cNvSpPr txBox="1"/>
          <p:nvPr>
            <p:ph hasCustomPrompt="1" idx="4" type="title"/>
          </p:nvPr>
        </p:nvSpPr>
        <p:spPr>
          <a:xfrm>
            <a:off x="4996800" y="3536543"/>
            <a:ext cx="3159300" cy="723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7" name="Google Shape;107;p26"/>
          <p:cNvSpPr txBox="1"/>
          <p:nvPr>
            <p:ph idx="5" type="subTitle"/>
          </p:nvPr>
        </p:nvSpPr>
        <p:spPr>
          <a:xfrm>
            <a:off x="4911000" y="4140550"/>
            <a:ext cx="3330900" cy="41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Six Columns  ">
  <p:cSld name="SECTION_TITLE_AND_DESCRIPTION_1_1_1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7"/>
          <p:cNvSpPr txBox="1"/>
          <p:nvPr>
            <p:ph type="title"/>
          </p:nvPr>
        </p:nvSpPr>
        <p:spPr>
          <a:xfrm>
            <a:off x="3538497" y="1818541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0" name="Google Shape;110;p27"/>
          <p:cNvSpPr txBox="1"/>
          <p:nvPr>
            <p:ph idx="1" type="subTitle"/>
          </p:nvPr>
        </p:nvSpPr>
        <p:spPr>
          <a:xfrm>
            <a:off x="3538498" y="2324765"/>
            <a:ext cx="2067000" cy="64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1" name="Google Shape;111;p27"/>
          <p:cNvSpPr txBox="1"/>
          <p:nvPr>
            <p:ph idx="2" type="title"/>
          </p:nvPr>
        </p:nvSpPr>
        <p:spPr>
          <a:xfrm>
            <a:off x="6028553" y="1818541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2" name="Google Shape;112;p27"/>
          <p:cNvSpPr txBox="1"/>
          <p:nvPr>
            <p:ph idx="3" type="subTitle"/>
          </p:nvPr>
        </p:nvSpPr>
        <p:spPr>
          <a:xfrm>
            <a:off x="6028552" y="2324765"/>
            <a:ext cx="2067000" cy="64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3" name="Google Shape;113;p27"/>
          <p:cNvSpPr txBox="1"/>
          <p:nvPr>
            <p:ph idx="4"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4" name="Google Shape;114;p27"/>
          <p:cNvSpPr txBox="1"/>
          <p:nvPr>
            <p:ph idx="5" type="title"/>
          </p:nvPr>
        </p:nvSpPr>
        <p:spPr>
          <a:xfrm>
            <a:off x="1048447" y="1818541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5" name="Google Shape;115;p27"/>
          <p:cNvSpPr txBox="1"/>
          <p:nvPr>
            <p:ph idx="6" type="subTitle"/>
          </p:nvPr>
        </p:nvSpPr>
        <p:spPr>
          <a:xfrm>
            <a:off x="1048450" y="2324765"/>
            <a:ext cx="2067000" cy="64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6" name="Google Shape;116;p27"/>
          <p:cNvSpPr txBox="1"/>
          <p:nvPr>
            <p:ph idx="7" type="title"/>
          </p:nvPr>
        </p:nvSpPr>
        <p:spPr>
          <a:xfrm>
            <a:off x="3538497" y="332503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7" name="Google Shape;117;p27"/>
          <p:cNvSpPr txBox="1"/>
          <p:nvPr>
            <p:ph idx="8" type="subTitle"/>
          </p:nvPr>
        </p:nvSpPr>
        <p:spPr>
          <a:xfrm>
            <a:off x="3538498" y="3831259"/>
            <a:ext cx="2067000" cy="64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8" name="Google Shape;118;p27"/>
          <p:cNvSpPr txBox="1"/>
          <p:nvPr>
            <p:ph idx="9" type="title"/>
          </p:nvPr>
        </p:nvSpPr>
        <p:spPr>
          <a:xfrm>
            <a:off x="6028553" y="332503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9" name="Google Shape;119;p27"/>
          <p:cNvSpPr txBox="1"/>
          <p:nvPr>
            <p:ph idx="13" type="subTitle"/>
          </p:nvPr>
        </p:nvSpPr>
        <p:spPr>
          <a:xfrm>
            <a:off x="6028552" y="3831259"/>
            <a:ext cx="2067000" cy="64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0" name="Google Shape;120;p27"/>
          <p:cNvSpPr txBox="1"/>
          <p:nvPr>
            <p:ph idx="14" type="title"/>
          </p:nvPr>
        </p:nvSpPr>
        <p:spPr>
          <a:xfrm>
            <a:off x="1048447" y="332503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1" name="Google Shape;121;p27"/>
          <p:cNvSpPr txBox="1"/>
          <p:nvPr>
            <p:ph idx="15" type="subTitle"/>
          </p:nvPr>
        </p:nvSpPr>
        <p:spPr>
          <a:xfrm>
            <a:off x="1048450" y="3831259"/>
            <a:ext cx="2067000" cy="64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Four Columns 1">
  <p:cSld name="TITLE_1_1_2_1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8"/>
          <p:cNvSpPr txBox="1"/>
          <p:nvPr>
            <p:ph type="title"/>
          </p:nvPr>
        </p:nvSpPr>
        <p:spPr>
          <a:xfrm>
            <a:off x="938500" y="445025"/>
            <a:ext cx="50436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4" name="Google Shape;124;p28"/>
          <p:cNvSpPr txBox="1"/>
          <p:nvPr>
            <p:ph idx="2" type="title"/>
          </p:nvPr>
        </p:nvSpPr>
        <p:spPr>
          <a:xfrm>
            <a:off x="1338238" y="2359825"/>
            <a:ext cx="2727600" cy="37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5" name="Google Shape;125;p28"/>
          <p:cNvSpPr txBox="1"/>
          <p:nvPr>
            <p:ph idx="1" type="subTitle"/>
          </p:nvPr>
        </p:nvSpPr>
        <p:spPr>
          <a:xfrm>
            <a:off x="1338238" y="1713051"/>
            <a:ext cx="2727600" cy="60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6" name="Google Shape;126;p28"/>
          <p:cNvSpPr txBox="1"/>
          <p:nvPr>
            <p:ph idx="3" type="title"/>
          </p:nvPr>
        </p:nvSpPr>
        <p:spPr>
          <a:xfrm>
            <a:off x="1338238" y="3988950"/>
            <a:ext cx="2727600" cy="37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7" name="Google Shape;127;p28"/>
          <p:cNvSpPr txBox="1"/>
          <p:nvPr>
            <p:ph idx="4" type="subTitle"/>
          </p:nvPr>
        </p:nvSpPr>
        <p:spPr>
          <a:xfrm>
            <a:off x="1338238" y="3342176"/>
            <a:ext cx="2727600" cy="60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8" name="Google Shape;128;p28"/>
          <p:cNvSpPr txBox="1"/>
          <p:nvPr>
            <p:ph idx="5" type="title"/>
          </p:nvPr>
        </p:nvSpPr>
        <p:spPr>
          <a:xfrm>
            <a:off x="5078163" y="2359825"/>
            <a:ext cx="2727600" cy="37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9" name="Google Shape;129;p28"/>
          <p:cNvSpPr txBox="1"/>
          <p:nvPr>
            <p:ph idx="6" type="subTitle"/>
          </p:nvPr>
        </p:nvSpPr>
        <p:spPr>
          <a:xfrm>
            <a:off x="5078163" y="1713051"/>
            <a:ext cx="2727600" cy="60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0" name="Google Shape;130;p28"/>
          <p:cNvSpPr txBox="1"/>
          <p:nvPr>
            <p:ph idx="7" type="title"/>
          </p:nvPr>
        </p:nvSpPr>
        <p:spPr>
          <a:xfrm>
            <a:off x="5078163" y="3988950"/>
            <a:ext cx="2727600" cy="37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1" name="Google Shape;131;p28"/>
          <p:cNvSpPr txBox="1"/>
          <p:nvPr>
            <p:ph idx="8" type="subTitle"/>
          </p:nvPr>
        </p:nvSpPr>
        <p:spPr>
          <a:xfrm>
            <a:off x="5078163" y="3342176"/>
            <a:ext cx="2727600" cy="60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">
  <p:cSld name="SECTION_TITLE_AND_DESCRIPTION_1_2"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9"/>
          <p:cNvSpPr txBox="1"/>
          <p:nvPr>
            <p:ph idx="1" type="subTitle"/>
          </p:nvPr>
        </p:nvSpPr>
        <p:spPr>
          <a:xfrm>
            <a:off x="5817050" y="2435925"/>
            <a:ext cx="2556300" cy="204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4" name="Google Shape;134;p29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 1">
  <p:cSld name="TITLE_ONLY_1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0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7" name="Google Shape;137;p30"/>
          <p:cNvSpPr txBox="1"/>
          <p:nvPr>
            <p:ph idx="1" type="subTitle"/>
          </p:nvPr>
        </p:nvSpPr>
        <p:spPr>
          <a:xfrm>
            <a:off x="938500" y="2435925"/>
            <a:ext cx="2556300" cy="204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" name="Google Shape;17;p4"/>
          <p:cNvSpPr txBox="1"/>
          <p:nvPr>
            <p:ph idx="1" type="body"/>
          </p:nvPr>
        </p:nvSpPr>
        <p:spPr>
          <a:xfrm>
            <a:off x="938500" y="1659275"/>
            <a:ext cx="4946400" cy="276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 2">
  <p:cSld name="CAPTION_ONLY_2"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1"/>
          <p:cNvSpPr txBox="1"/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0" name="Google Shape;140;p31"/>
          <p:cNvSpPr txBox="1"/>
          <p:nvPr>
            <p:ph idx="1" type="subTitle"/>
          </p:nvPr>
        </p:nvSpPr>
        <p:spPr>
          <a:xfrm>
            <a:off x="5817050" y="2435925"/>
            <a:ext cx="2556300" cy="204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">
  <p:cSld name="SECTION_HEADER_2"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32"/>
          <p:cNvSpPr txBox="1"/>
          <p:nvPr>
            <p:ph type="title"/>
          </p:nvPr>
        </p:nvSpPr>
        <p:spPr>
          <a:xfrm>
            <a:off x="2062800" y="2442050"/>
            <a:ext cx="5018400" cy="598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3" name="Google Shape;143;p32"/>
          <p:cNvSpPr txBox="1"/>
          <p:nvPr>
            <p:ph idx="1" type="subTitle"/>
          </p:nvPr>
        </p:nvSpPr>
        <p:spPr>
          <a:xfrm>
            <a:off x="2896500" y="3391325"/>
            <a:ext cx="3351000" cy="119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s + Credits">
  <p:cSld name="SECTION_HEADER_1"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33"/>
          <p:cNvSpPr txBox="1"/>
          <p:nvPr>
            <p:ph type="title"/>
          </p:nvPr>
        </p:nvSpPr>
        <p:spPr>
          <a:xfrm>
            <a:off x="924870" y="760375"/>
            <a:ext cx="3068700" cy="598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6" name="Google Shape;146;p33"/>
          <p:cNvSpPr txBox="1"/>
          <p:nvPr>
            <p:ph idx="1" type="subTitle"/>
          </p:nvPr>
        </p:nvSpPr>
        <p:spPr>
          <a:xfrm>
            <a:off x="924875" y="1684275"/>
            <a:ext cx="3305400" cy="109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47" name="Google Shape;147;p33"/>
          <p:cNvSpPr txBox="1"/>
          <p:nvPr/>
        </p:nvSpPr>
        <p:spPr>
          <a:xfrm>
            <a:off x="924875" y="3570000"/>
            <a:ext cx="3305400" cy="66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CREDITS: This presentation template was created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Slidesgo</a:t>
            </a:r>
            <a:r>
              <a:rPr lang="en" sz="1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, including icons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Flaticon</a:t>
            </a:r>
            <a:r>
              <a:rPr lang="en" sz="1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, and infographics &amp; images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</a:t>
            </a:r>
            <a:r>
              <a:rPr lang="en" sz="1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endParaRPr sz="10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Bullet points 1">
  <p:cSld name="SECTION_TITLE_AND_DESCRIPTION_1_1_2"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34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0" name="Google Shape;150;p34"/>
          <p:cNvSpPr txBox="1"/>
          <p:nvPr>
            <p:ph idx="1" type="body"/>
          </p:nvPr>
        </p:nvSpPr>
        <p:spPr>
          <a:xfrm>
            <a:off x="938500" y="1659275"/>
            <a:ext cx="4946400" cy="276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list">
  <p:cSld name="TITLE_AND_TWO_COLUMNS_1"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35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3" name="Google Shape;153;p35"/>
          <p:cNvSpPr txBox="1"/>
          <p:nvPr>
            <p:ph idx="1" type="body"/>
          </p:nvPr>
        </p:nvSpPr>
        <p:spPr>
          <a:xfrm>
            <a:off x="5037525" y="1659275"/>
            <a:ext cx="3186900" cy="276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slide" type="blank">
  <p:cSld name="BLANK"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0" name="Google Shape;20;p5"/>
          <p:cNvSpPr txBox="1"/>
          <p:nvPr>
            <p:ph idx="1" type="body"/>
          </p:nvPr>
        </p:nvSpPr>
        <p:spPr>
          <a:xfrm>
            <a:off x="938500" y="1659275"/>
            <a:ext cx="3186900" cy="276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1" name="Google Shape;21;p5"/>
          <p:cNvSpPr txBox="1"/>
          <p:nvPr>
            <p:ph idx="2" type="body"/>
          </p:nvPr>
        </p:nvSpPr>
        <p:spPr>
          <a:xfrm>
            <a:off x="5037525" y="1659275"/>
            <a:ext cx="3186900" cy="276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6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7"/>
          <p:cNvSpPr txBox="1"/>
          <p:nvPr>
            <p:ph type="title"/>
          </p:nvPr>
        </p:nvSpPr>
        <p:spPr>
          <a:xfrm>
            <a:off x="5337175" y="1297125"/>
            <a:ext cx="2837400" cy="1252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6" name="Google Shape;26;p7"/>
          <p:cNvSpPr txBox="1"/>
          <p:nvPr>
            <p:ph idx="1" type="body"/>
          </p:nvPr>
        </p:nvSpPr>
        <p:spPr>
          <a:xfrm>
            <a:off x="5337175" y="2593875"/>
            <a:ext cx="2837400" cy="125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1pPr>
            <a:lvl2pPr indent="-3302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2pPr>
            <a:lvl3pPr indent="-3302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3pPr>
            <a:lvl4pPr indent="-3302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4pPr>
            <a:lvl5pPr indent="-3302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5pPr>
            <a:lvl6pPr indent="-3302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6pPr>
            <a:lvl7pPr indent="-3302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7pPr>
            <a:lvl8pPr indent="-3302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8pPr>
            <a:lvl9pPr indent="-3302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8"/>
          <p:cNvSpPr txBox="1"/>
          <p:nvPr>
            <p:ph type="title"/>
          </p:nvPr>
        </p:nvSpPr>
        <p:spPr>
          <a:xfrm>
            <a:off x="929477" y="436183"/>
            <a:ext cx="2746500" cy="409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/>
        </p:txBody>
      </p:sp>
      <p:pic>
        <p:nvPicPr>
          <p:cNvPr id="29" name="Google Shape;29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3278924" y="414050"/>
            <a:ext cx="7626551" cy="2883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30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flipH="1" rot="5400000">
            <a:off x="4822414" y="-351911"/>
            <a:ext cx="9309797" cy="3520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9"/>
          <p:cNvSpPr txBox="1"/>
          <p:nvPr>
            <p:ph idx="1" type="subTitle"/>
          </p:nvPr>
        </p:nvSpPr>
        <p:spPr>
          <a:xfrm>
            <a:off x="938500" y="1769575"/>
            <a:ext cx="28716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33" name="Google Shape;33;p9"/>
          <p:cNvSpPr txBox="1"/>
          <p:nvPr>
            <p:ph idx="2" type="body"/>
          </p:nvPr>
        </p:nvSpPr>
        <p:spPr>
          <a:xfrm>
            <a:off x="4703375" y="909600"/>
            <a:ext cx="3468900" cy="3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4" name="Google Shape;34;p9"/>
          <p:cNvSpPr txBox="1"/>
          <p:nvPr>
            <p:ph type="title"/>
          </p:nvPr>
        </p:nvSpPr>
        <p:spPr>
          <a:xfrm>
            <a:off x="938500" y="445025"/>
            <a:ext cx="32238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0"/>
          <p:cNvSpPr txBox="1"/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.xml"/><Relationship Id="rId22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20.xml"/><Relationship Id="rId24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22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26" Type="http://schemas.openxmlformats.org/officeDocument/2006/relationships/slideLayout" Target="../slideLayouts/slideLayout25.xml"/><Relationship Id="rId25" Type="http://schemas.openxmlformats.org/officeDocument/2006/relationships/slideLayout" Target="../slideLayouts/slideLayout24.xml"/><Relationship Id="rId28" Type="http://schemas.openxmlformats.org/officeDocument/2006/relationships/slideLayout" Target="../slideLayouts/slideLayout27.xml"/><Relationship Id="rId27" Type="http://schemas.openxmlformats.org/officeDocument/2006/relationships/slideLayout" Target="../slideLayouts/slideLayout26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29" Type="http://schemas.openxmlformats.org/officeDocument/2006/relationships/slideLayout" Target="../slideLayouts/slideLayout28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31" Type="http://schemas.openxmlformats.org/officeDocument/2006/relationships/slideLayout" Target="../slideLayouts/slideLayout30.xml"/><Relationship Id="rId30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0.xml"/><Relationship Id="rId33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9.xml"/><Relationship Id="rId32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12.xml"/><Relationship Id="rId35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11.xml"/><Relationship Id="rId34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36" Type="http://schemas.openxmlformats.org/officeDocument/2006/relationships/theme" Target="../theme/theme2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18.xml"/><Relationship Id="rId18" Type="http://schemas.openxmlformats.org/officeDocument/2006/relationships/slideLayout" Target="../slideLayouts/slideLayout17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35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17500" lvl="1" marL="9144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317500" lvl="2" marL="13716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317500" lvl="3" marL="18288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317500" lvl="4" marL="22860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17500" lvl="5" marL="2743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317500" lvl="6" marL="32004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317500" lvl="7" marL="36576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317500" lvl="8" marL="41148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1" r:id="rId25"/>
    <p:sldLayoutId id="2147483672" r:id="rId26"/>
    <p:sldLayoutId id="2147483673" r:id="rId27"/>
    <p:sldLayoutId id="2147483674" r:id="rId28"/>
    <p:sldLayoutId id="2147483675" r:id="rId29"/>
    <p:sldLayoutId id="2147483676" r:id="rId30"/>
    <p:sldLayoutId id="2147483677" r:id="rId31"/>
    <p:sldLayoutId id="2147483678" r:id="rId32"/>
    <p:sldLayoutId id="2147483679" r:id="rId33"/>
    <p:sldLayoutId id="2147483680" r:id="rId34"/>
    <p:sldLayoutId id="2147483681" r:id="rId3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36"/>
          <p:cNvSpPr txBox="1"/>
          <p:nvPr>
            <p:ph type="title"/>
          </p:nvPr>
        </p:nvSpPr>
        <p:spPr>
          <a:xfrm>
            <a:off x="1068100" y="9334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56" name="Google Shape;156;p36"/>
          <p:cNvSpPr txBox="1"/>
          <p:nvPr>
            <p:ph idx="1" type="body"/>
          </p:nvPr>
        </p:nvSpPr>
        <p:spPr>
          <a:xfrm>
            <a:off x="1068100" y="1695450"/>
            <a:ext cx="7047300" cy="250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29845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29845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29845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29845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29845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29845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29845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29845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2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jpg"/><Relationship Id="rId4" Type="http://schemas.openxmlformats.org/officeDocument/2006/relationships/image" Target="../media/image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1.jpg"/><Relationship Id="rId4" Type="http://schemas.openxmlformats.org/officeDocument/2006/relationships/image" Target="../media/image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9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6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7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8.jpg"/><Relationship Id="rId4" Type="http://schemas.openxmlformats.org/officeDocument/2006/relationships/image" Target="../media/image6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6.png"/><Relationship Id="rId4" Type="http://schemas.openxmlformats.org/officeDocument/2006/relationships/image" Target="../media/image13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jpg"/><Relationship Id="rId4" Type="http://schemas.openxmlformats.org/officeDocument/2006/relationships/image" Target="../media/image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jpg"/><Relationship Id="rId4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5.jpg"/><Relationship Id="rId4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jpg"/><Relationship Id="rId4" Type="http://schemas.openxmlformats.org/officeDocument/2006/relationships/image" Target="../media/image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jp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8"/>
          <p:cNvSpPr txBox="1"/>
          <p:nvPr>
            <p:ph type="ctrTitle"/>
          </p:nvPr>
        </p:nvSpPr>
        <p:spPr>
          <a:xfrm>
            <a:off x="1940250" y="1903475"/>
            <a:ext cx="5263500" cy="644700"/>
          </a:xfrm>
          <a:prstGeom prst="rect">
            <a:avLst/>
          </a:prstGeom>
          <a:effectLst>
            <a:outerShdw blurRad="142875" rotWithShape="0" algn="bl" dir="8760000" dist="19050">
              <a:srgbClr val="76A5AF">
                <a:alpha val="50000"/>
              </a:srgbClr>
            </a:outerShdw>
          </a:effectLst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INDUSTRY GROWTH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38"/>
          <p:cNvSpPr txBox="1"/>
          <p:nvPr>
            <p:ph type="ctrTitle"/>
          </p:nvPr>
        </p:nvSpPr>
        <p:spPr>
          <a:xfrm>
            <a:off x="2941650" y="2624375"/>
            <a:ext cx="3260700" cy="464700"/>
          </a:xfrm>
          <a:prstGeom prst="rect">
            <a:avLst/>
          </a:prstGeom>
          <a:effectLst>
            <a:outerShdw blurRad="100013" rotWithShape="0" algn="bl" dir="8460000" dist="19050">
              <a:srgbClr val="76A5AF">
                <a:alpha val="50000"/>
              </a:srgbClr>
            </a:outerShdw>
          </a:effectLst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2200">
                <a:latin typeface="Arial"/>
                <a:ea typeface="Arial"/>
                <a:cs typeface="Arial"/>
                <a:sym typeface="Arial"/>
              </a:rPr>
              <a:t>LESSON 1.2</a:t>
            </a:r>
            <a:endParaRPr b="0" sz="22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4" name="Google Shape;164;p38"/>
          <p:cNvCxnSpPr/>
          <p:nvPr/>
        </p:nvCxnSpPr>
        <p:spPr>
          <a:xfrm>
            <a:off x="3190500" y="2565172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165" name="Google Shape;165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38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47"/>
          <p:cNvSpPr txBox="1"/>
          <p:nvPr>
            <p:ph type="title"/>
          </p:nvPr>
        </p:nvSpPr>
        <p:spPr>
          <a:xfrm>
            <a:off x="1078000" y="1224950"/>
            <a:ext cx="2837400" cy="1252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latin typeface="Arial"/>
                <a:ea typeface="Arial"/>
                <a:cs typeface="Arial"/>
                <a:sym typeface="Arial"/>
              </a:rPr>
              <a:t>MEDIA COVERAGE</a:t>
            </a:r>
            <a:endParaRPr b="1" sz="19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" name="Google Shape;249;p47"/>
          <p:cNvSpPr txBox="1"/>
          <p:nvPr>
            <p:ph idx="1" type="body"/>
          </p:nvPr>
        </p:nvSpPr>
        <p:spPr>
          <a:xfrm>
            <a:off x="1078000" y="2478900"/>
            <a:ext cx="2837400" cy="276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400">
                <a:latin typeface="Arial"/>
                <a:ea typeface="Arial"/>
                <a:cs typeface="Arial"/>
                <a:sym typeface="Arial"/>
              </a:rPr>
              <a:t>More interest in sports and entertainment means more media coverage</a:t>
            </a:r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50" name="Google Shape;250;p47"/>
          <p:cNvCxnSpPr/>
          <p:nvPr/>
        </p:nvCxnSpPr>
        <p:spPr>
          <a:xfrm>
            <a:off x="965975" y="15403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251" name="Google Shape;251;p47"/>
          <p:cNvPicPr preferRelativeResize="0"/>
          <p:nvPr/>
        </p:nvPicPr>
        <p:blipFill rotWithShape="1">
          <a:blip r:embed="rId3">
            <a:alphaModFix/>
          </a:blip>
          <a:srcRect b="0" l="30441" r="8284" t="0"/>
          <a:stretch/>
        </p:blipFill>
        <p:spPr>
          <a:xfrm rot="10800000">
            <a:off x="4472700" y="-236700"/>
            <a:ext cx="4714800" cy="5616900"/>
          </a:xfrm>
          <a:prstGeom prst="flowChartDelay">
            <a:avLst/>
          </a:prstGeom>
          <a:noFill/>
          <a:ln>
            <a:noFill/>
          </a:ln>
        </p:spPr>
      </p:pic>
      <p:pic>
        <p:nvPicPr>
          <p:cNvPr id="252" name="Google Shape;252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69550" y="4685300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p47"/>
          <p:cNvSpPr txBox="1"/>
          <p:nvPr/>
        </p:nvSpPr>
        <p:spPr>
          <a:xfrm>
            <a:off x="-376800" y="4663200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Google Shape;258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17863" y="131137"/>
            <a:ext cx="6508275" cy="4881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9"/>
          <p:cNvSpPr txBox="1"/>
          <p:nvPr>
            <p:ph type="title"/>
          </p:nvPr>
        </p:nvSpPr>
        <p:spPr>
          <a:xfrm>
            <a:off x="5337175" y="1148750"/>
            <a:ext cx="2837400" cy="1252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latin typeface="Arial"/>
                <a:ea typeface="Arial"/>
                <a:cs typeface="Arial"/>
                <a:sym typeface="Arial"/>
              </a:rPr>
              <a:t>GLOBAL APPEAL</a:t>
            </a:r>
            <a:endParaRPr b="1" sz="19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" name="Google Shape;264;p49"/>
          <p:cNvSpPr txBox="1"/>
          <p:nvPr>
            <p:ph idx="1" type="body"/>
          </p:nvPr>
        </p:nvSpPr>
        <p:spPr>
          <a:xfrm>
            <a:off x="5337175" y="2402700"/>
            <a:ext cx="2837400" cy="99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400">
                <a:latin typeface="Arial"/>
                <a:ea typeface="Arial"/>
                <a:cs typeface="Arial"/>
                <a:sym typeface="Arial"/>
              </a:rPr>
              <a:t>Internationally, the interest in,, and access to, sports and entertainment has grown</a:t>
            </a:r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65" name="Google Shape;265;p49"/>
          <p:cNvCxnSpPr/>
          <p:nvPr/>
        </p:nvCxnSpPr>
        <p:spPr>
          <a:xfrm>
            <a:off x="5225150" y="15403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266" name="Google Shape;266;p49"/>
          <p:cNvPicPr preferRelativeResize="0"/>
          <p:nvPr/>
        </p:nvPicPr>
        <p:blipFill rotWithShape="1">
          <a:blip r:embed="rId3">
            <a:alphaModFix/>
          </a:blip>
          <a:srcRect b="0" l="18521" r="18521" t="0"/>
          <a:stretch/>
        </p:blipFill>
        <p:spPr>
          <a:xfrm>
            <a:off x="-422250" y="-236700"/>
            <a:ext cx="4714800" cy="5616900"/>
          </a:xfrm>
          <a:prstGeom prst="flowChartDelay">
            <a:avLst/>
          </a:prstGeom>
          <a:noFill/>
          <a:ln>
            <a:noFill/>
          </a:ln>
        </p:spPr>
      </p:pic>
      <p:pic>
        <p:nvPicPr>
          <p:cNvPr id="267" name="Google Shape;267;p4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4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3" name="Google Shape;273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52650" y="152400"/>
            <a:ext cx="4838700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Google Shape;278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52650" y="152400"/>
            <a:ext cx="4838700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" name="Google Shape;283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52650" y="152400"/>
            <a:ext cx="4838700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53"/>
          <p:cNvSpPr txBox="1"/>
          <p:nvPr>
            <p:ph type="title"/>
          </p:nvPr>
        </p:nvSpPr>
        <p:spPr>
          <a:xfrm>
            <a:off x="1078000" y="1224950"/>
            <a:ext cx="2837400" cy="1252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latin typeface="Arial"/>
                <a:ea typeface="Arial"/>
                <a:cs typeface="Arial"/>
                <a:sym typeface="Arial"/>
              </a:rPr>
              <a:t>INTERNET</a:t>
            </a:r>
            <a:endParaRPr b="1" sz="19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9" name="Google Shape;289;p53"/>
          <p:cNvSpPr txBox="1"/>
          <p:nvPr>
            <p:ph idx="1" type="body"/>
          </p:nvPr>
        </p:nvSpPr>
        <p:spPr>
          <a:xfrm>
            <a:off x="1078000" y="2478900"/>
            <a:ext cx="2837400" cy="276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400">
                <a:latin typeface="Arial"/>
                <a:ea typeface="Arial"/>
                <a:cs typeface="Arial"/>
                <a:sym typeface="Arial"/>
              </a:rPr>
              <a:t>The arrival of the Internet and social media changed the entire landscape of the industry</a:t>
            </a:r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90" name="Google Shape;290;p53"/>
          <p:cNvCxnSpPr/>
          <p:nvPr/>
        </p:nvCxnSpPr>
        <p:spPr>
          <a:xfrm>
            <a:off x="965975" y="15403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291" name="Google Shape;291;p53"/>
          <p:cNvPicPr preferRelativeResize="0"/>
          <p:nvPr/>
        </p:nvPicPr>
        <p:blipFill rotWithShape="1">
          <a:blip r:embed="rId3">
            <a:alphaModFix/>
          </a:blip>
          <a:srcRect b="0" l="8033" r="8024" t="0"/>
          <a:stretch/>
        </p:blipFill>
        <p:spPr>
          <a:xfrm rot="10800000">
            <a:off x="4472700" y="-236700"/>
            <a:ext cx="4714800" cy="5616900"/>
          </a:xfrm>
          <a:prstGeom prst="flowChartDelay">
            <a:avLst/>
          </a:prstGeom>
          <a:noFill/>
          <a:ln>
            <a:noFill/>
          </a:ln>
        </p:spPr>
      </p:pic>
      <p:pic>
        <p:nvPicPr>
          <p:cNvPr id="292" name="Google Shape;292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69550" y="4685300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3" name="Google Shape;293;p53"/>
          <p:cNvSpPr txBox="1"/>
          <p:nvPr/>
        </p:nvSpPr>
        <p:spPr>
          <a:xfrm>
            <a:off x="-376800" y="4663200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8" name="Google Shape;298;p54"/>
          <p:cNvPicPr preferRelativeResize="0"/>
          <p:nvPr/>
        </p:nvPicPr>
        <p:blipFill rotWithShape="1">
          <a:blip r:embed="rId3">
            <a:alphaModFix/>
          </a:blip>
          <a:srcRect b="0" l="8081" r="8089" t="0"/>
          <a:stretch/>
        </p:blipFill>
        <p:spPr>
          <a:xfrm>
            <a:off x="2152650" y="152400"/>
            <a:ext cx="4838699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55"/>
          <p:cNvSpPr txBox="1"/>
          <p:nvPr>
            <p:ph type="title"/>
          </p:nvPr>
        </p:nvSpPr>
        <p:spPr>
          <a:xfrm>
            <a:off x="5647875" y="71177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INDUSTRY GROWTH</a:t>
            </a:r>
            <a:endParaRPr b="1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04" name="Google Shape;304;p55"/>
          <p:cNvCxnSpPr/>
          <p:nvPr/>
        </p:nvCxnSpPr>
        <p:spPr>
          <a:xfrm>
            <a:off x="5719800" y="584522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305" name="Google Shape;305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6" name="Google Shape;306;p55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07" name="Google Shape;307;p55"/>
          <p:cNvSpPr txBox="1"/>
          <p:nvPr/>
        </p:nvSpPr>
        <p:spPr>
          <a:xfrm>
            <a:off x="5647875" y="1549800"/>
            <a:ext cx="3280500" cy="99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>
                <a:solidFill>
                  <a:srgbClr val="FFFFFF"/>
                </a:solidFill>
              </a:rPr>
              <a:t>Revenues continue to climb at a </a:t>
            </a:r>
            <a:r>
              <a:rPr lang="en">
                <a:solidFill>
                  <a:srgbClr val="FFFFFF"/>
                </a:solidFill>
              </a:rPr>
              <a:t>significant</a:t>
            </a:r>
            <a:r>
              <a:rPr lang="en">
                <a:solidFill>
                  <a:srgbClr val="FFFFFF"/>
                </a:solidFill>
              </a:rPr>
              <a:t> rate throughout all segments of the sports and </a:t>
            </a:r>
            <a:r>
              <a:rPr lang="en">
                <a:solidFill>
                  <a:srgbClr val="FFFFFF"/>
                </a:solidFill>
              </a:rPr>
              <a:t>entertainment</a:t>
            </a:r>
            <a:r>
              <a:rPr lang="en">
                <a:solidFill>
                  <a:srgbClr val="FFFFFF"/>
                </a:solidFill>
              </a:rPr>
              <a:t> industry, showing no signs of slowing down despite the impact of the COVID-19 pandemic</a:t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308" name="Google Shape;308;p5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8250" y="580487"/>
            <a:ext cx="5270349" cy="39527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" name="Google Shape;313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96413" y="2164463"/>
            <a:ext cx="2351174" cy="814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9"/>
          <p:cNvSpPr txBox="1"/>
          <p:nvPr>
            <p:ph type="ctrTitle"/>
          </p:nvPr>
        </p:nvSpPr>
        <p:spPr>
          <a:xfrm>
            <a:off x="429150" y="1890100"/>
            <a:ext cx="8285700" cy="256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800">
                <a:latin typeface="Arial"/>
                <a:ea typeface="Arial"/>
                <a:cs typeface="Arial"/>
                <a:sym typeface="Arial"/>
              </a:rPr>
              <a:t>●	</a:t>
            </a:r>
            <a:r>
              <a:rPr b="0" lang="en" sz="1800">
                <a:latin typeface="Arial"/>
                <a:ea typeface="Arial"/>
                <a:cs typeface="Arial"/>
                <a:sym typeface="Arial"/>
              </a:rPr>
              <a:t>Increase in numbers of those participating in sports and entertainment</a:t>
            </a:r>
            <a:endParaRPr b="0" sz="18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2000"/>
              </a:spcBef>
              <a:spcAft>
                <a:spcPts val="0"/>
              </a:spcAft>
              <a:buNone/>
            </a:pPr>
            <a:r>
              <a:rPr b="0" lang="en" sz="1800">
                <a:latin typeface="Arial"/>
                <a:ea typeface="Arial"/>
                <a:cs typeface="Arial"/>
                <a:sym typeface="Arial"/>
              </a:rPr>
              <a:t>●	</a:t>
            </a:r>
            <a:r>
              <a:rPr b="0" lang="en" sz="1800">
                <a:latin typeface="Arial"/>
                <a:ea typeface="Arial"/>
                <a:cs typeface="Arial"/>
                <a:sym typeface="Arial"/>
              </a:rPr>
              <a:t>Increase in numbers of those following sports and entertainment</a:t>
            </a:r>
            <a:endParaRPr b="0" sz="18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2000"/>
              </a:spcBef>
              <a:spcAft>
                <a:spcPts val="2000"/>
              </a:spcAft>
              <a:buNone/>
            </a:pPr>
            <a:r>
              <a:rPr b="0" lang="en" sz="1800">
                <a:latin typeface="Arial"/>
                <a:ea typeface="Arial"/>
                <a:cs typeface="Arial"/>
                <a:sym typeface="Arial"/>
              </a:rPr>
              <a:t>●	</a:t>
            </a:r>
            <a:r>
              <a:rPr b="0" lang="en" sz="1800">
                <a:latin typeface="Arial"/>
                <a:ea typeface="Arial"/>
                <a:cs typeface="Arial"/>
                <a:sym typeface="Arial"/>
              </a:rPr>
              <a:t>Increase in sports/entertainment offerings</a:t>
            </a:r>
            <a:endParaRPr b="0" sz="18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2" name="Google Shape;172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3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74" name="Google Shape;174;p39"/>
          <p:cNvSpPr txBox="1"/>
          <p:nvPr>
            <p:ph idx="4294967295" type="title"/>
          </p:nvPr>
        </p:nvSpPr>
        <p:spPr>
          <a:xfrm>
            <a:off x="182625" y="728075"/>
            <a:ext cx="8847300" cy="90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5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How did we get here?</a:t>
            </a:r>
            <a:endParaRPr b="1" sz="4500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5" name="Google Shape;175;p39"/>
          <p:cNvCxnSpPr/>
          <p:nvPr/>
        </p:nvCxnSpPr>
        <p:spPr>
          <a:xfrm>
            <a:off x="3842700" y="1632875"/>
            <a:ext cx="1458600" cy="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40"/>
          <p:cNvSpPr txBox="1"/>
          <p:nvPr>
            <p:ph type="ctrTitle"/>
          </p:nvPr>
        </p:nvSpPr>
        <p:spPr>
          <a:xfrm>
            <a:off x="429150" y="2050550"/>
            <a:ext cx="8285700" cy="256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800">
                <a:latin typeface="Arial"/>
                <a:ea typeface="Arial"/>
                <a:cs typeface="Arial"/>
                <a:sym typeface="Arial"/>
              </a:rPr>
              <a:t>●	Increase in the number of broadcasts / Advancements in broadcast technology (including streaming)</a:t>
            </a:r>
            <a:endParaRPr b="0" sz="18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2000"/>
              </a:spcBef>
              <a:spcAft>
                <a:spcPts val="0"/>
              </a:spcAft>
              <a:buNone/>
            </a:pPr>
            <a:r>
              <a:rPr b="0" lang="en" sz="1800">
                <a:latin typeface="Arial"/>
                <a:ea typeface="Arial"/>
                <a:cs typeface="Arial"/>
                <a:sym typeface="Arial"/>
              </a:rPr>
              <a:t>●	Increase in attendance</a:t>
            </a:r>
            <a:endParaRPr b="0" sz="18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2000"/>
              </a:spcBef>
              <a:spcAft>
                <a:spcPts val="2000"/>
              </a:spcAft>
              <a:buNone/>
            </a:pPr>
            <a:r>
              <a:rPr b="0" lang="en" sz="1800">
                <a:latin typeface="Arial"/>
                <a:ea typeface="Arial"/>
                <a:cs typeface="Arial"/>
                <a:sym typeface="Arial"/>
              </a:rPr>
              <a:t>●	Increase in media coverage</a:t>
            </a:r>
            <a:endParaRPr b="0" sz="18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1" name="Google Shape;181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40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83" name="Google Shape;183;p40"/>
          <p:cNvSpPr txBox="1"/>
          <p:nvPr>
            <p:ph idx="4294967295" type="title"/>
          </p:nvPr>
        </p:nvSpPr>
        <p:spPr>
          <a:xfrm>
            <a:off x="182625" y="728075"/>
            <a:ext cx="8847300" cy="90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5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How did we get here?</a:t>
            </a:r>
            <a:endParaRPr b="1" sz="4500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84" name="Google Shape;184;p40"/>
          <p:cNvCxnSpPr/>
          <p:nvPr/>
        </p:nvCxnSpPr>
        <p:spPr>
          <a:xfrm>
            <a:off x="3842700" y="1632875"/>
            <a:ext cx="1458600" cy="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41"/>
          <p:cNvSpPr txBox="1"/>
          <p:nvPr>
            <p:ph type="ctrTitle"/>
          </p:nvPr>
        </p:nvSpPr>
        <p:spPr>
          <a:xfrm>
            <a:off x="429150" y="2050550"/>
            <a:ext cx="8285700" cy="256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800">
                <a:latin typeface="Arial"/>
                <a:ea typeface="Arial"/>
                <a:cs typeface="Arial"/>
                <a:sym typeface="Arial"/>
              </a:rPr>
              <a:t>●	Increase in International interest</a:t>
            </a:r>
            <a:endParaRPr b="0" sz="18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2000"/>
              </a:spcBef>
              <a:spcAft>
                <a:spcPts val="0"/>
              </a:spcAft>
              <a:buNone/>
            </a:pPr>
            <a:r>
              <a:rPr b="0" lang="en" sz="1800">
                <a:latin typeface="Arial"/>
                <a:ea typeface="Arial"/>
                <a:cs typeface="Arial"/>
                <a:sym typeface="Arial"/>
              </a:rPr>
              <a:t>●	Introduction of the Internet and social media</a:t>
            </a:r>
            <a:endParaRPr b="0" sz="18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2000"/>
              </a:spcBef>
              <a:spcAft>
                <a:spcPts val="2000"/>
              </a:spcAft>
              <a:buNone/>
            </a:pPr>
            <a:r>
              <a:t/>
            </a:r>
            <a:endParaRPr b="0" sz="18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0" name="Google Shape;190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41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92" name="Google Shape;192;p41"/>
          <p:cNvSpPr txBox="1"/>
          <p:nvPr>
            <p:ph idx="4294967295" type="title"/>
          </p:nvPr>
        </p:nvSpPr>
        <p:spPr>
          <a:xfrm>
            <a:off x="182625" y="728075"/>
            <a:ext cx="8847300" cy="90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5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How did we get here?</a:t>
            </a:r>
            <a:endParaRPr b="1" sz="4500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93" name="Google Shape;193;p41"/>
          <p:cNvCxnSpPr/>
          <p:nvPr/>
        </p:nvCxnSpPr>
        <p:spPr>
          <a:xfrm>
            <a:off x="3842700" y="1632875"/>
            <a:ext cx="1458600" cy="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42"/>
          <p:cNvSpPr txBox="1"/>
          <p:nvPr>
            <p:ph type="title"/>
          </p:nvPr>
        </p:nvSpPr>
        <p:spPr>
          <a:xfrm>
            <a:off x="5337175" y="1377350"/>
            <a:ext cx="2837400" cy="1252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latin typeface="Arial"/>
                <a:ea typeface="Arial"/>
                <a:cs typeface="Arial"/>
                <a:sym typeface="Arial"/>
              </a:rPr>
              <a:t>INCREASED PARTICIPATION</a:t>
            </a:r>
            <a:endParaRPr b="1" sz="19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" name="Google Shape;199;p42"/>
          <p:cNvSpPr txBox="1"/>
          <p:nvPr>
            <p:ph idx="1" type="body"/>
          </p:nvPr>
        </p:nvSpPr>
        <p:spPr>
          <a:xfrm>
            <a:off x="5337175" y="2631300"/>
            <a:ext cx="2837400" cy="99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400">
                <a:latin typeface="Arial"/>
                <a:ea typeface="Arial"/>
                <a:cs typeface="Arial"/>
                <a:sym typeface="Arial"/>
              </a:rPr>
              <a:t>More people than ever are playing and participating in competitive sports</a:t>
            </a:r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00" name="Google Shape;200;p42"/>
          <p:cNvCxnSpPr/>
          <p:nvPr/>
        </p:nvCxnSpPr>
        <p:spPr>
          <a:xfrm>
            <a:off x="5225150" y="15403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201" name="Google Shape;201;p42"/>
          <p:cNvPicPr preferRelativeResize="0"/>
          <p:nvPr/>
        </p:nvPicPr>
        <p:blipFill rotWithShape="1">
          <a:blip r:embed="rId3">
            <a:alphaModFix/>
          </a:blip>
          <a:srcRect b="0" l="22115" r="22121" t="0"/>
          <a:stretch/>
        </p:blipFill>
        <p:spPr>
          <a:xfrm>
            <a:off x="-422250" y="-236700"/>
            <a:ext cx="4714800" cy="5616900"/>
          </a:xfrm>
          <a:prstGeom prst="flowChartDelay">
            <a:avLst/>
          </a:prstGeom>
          <a:noFill/>
          <a:ln>
            <a:noFill/>
          </a:ln>
        </p:spPr>
      </p:pic>
      <p:pic>
        <p:nvPicPr>
          <p:cNvPr id="202" name="Google Shape;202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42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43"/>
          <p:cNvSpPr txBox="1"/>
          <p:nvPr>
            <p:ph type="title"/>
          </p:nvPr>
        </p:nvSpPr>
        <p:spPr>
          <a:xfrm>
            <a:off x="1078000" y="1224950"/>
            <a:ext cx="2837400" cy="1252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latin typeface="Arial"/>
                <a:ea typeface="Arial"/>
                <a:cs typeface="Arial"/>
                <a:sym typeface="Arial"/>
              </a:rPr>
              <a:t>MORE FANS</a:t>
            </a:r>
            <a:endParaRPr b="1" sz="19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" name="Google Shape;209;p43"/>
          <p:cNvSpPr txBox="1"/>
          <p:nvPr>
            <p:ph idx="1" type="body"/>
          </p:nvPr>
        </p:nvSpPr>
        <p:spPr>
          <a:xfrm>
            <a:off x="1078000" y="2478900"/>
            <a:ext cx="2837400" cy="276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400">
                <a:latin typeface="Arial"/>
                <a:ea typeface="Arial"/>
                <a:cs typeface="Arial"/>
                <a:sym typeface="Arial"/>
              </a:rPr>
              <a:t>Over time, the industry has seen an increase in numbers of those following sports and entertainment</a:t>
            </a:r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10" name="Google Shape;210;p43"/>
          <p:cNvCxnSpPr/>
          <p:nvPr/>
        </p:nvCxnSpPr>
        <p:spPr>
          <a:xfrm>
            <a:off x="965975" y="15403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211" name="Google Shape;211;p43"/>
          <p:cNvPicPr preferRelativeResize="0"/>
          <p:nvPr/>
        </p:nvPicPr>
        <p:blipFill rotWithShape="1">
          <a:blip r:embed="rId3">
            <a:alphaModFix/>
          </a:blip>
          <a:srcRect b="-3879" l="19858" r="19852" t="-3879"/>
          <a:stretch/>
        </p:blipFill>
        <p:spPr>
          <a:xfrm rot="10800000">
            <a:off x="4472700" y="-236700"/>
            <a:ext cx="4714800" cy="5616900"/>
          </a:xfrm>
          <a:prstGeom prst="flowChartDelay">
            <a:avLst/>
          </a:prstGeom>
          <a:noFill/>
          <a:ln>
            <a:noFill/>
          </a:ln>
        </p:spPr>
      </p:pic>
      <p:pic>
        <p:nvPicPr>
          <p:cNvPr id="212" name="Google Shape;212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561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43"/>
          <p:cNvSpPr txBox="1"/>
          <p:nvPr/>
        </p:nvSpPr>
        <p:spPr>
          <a:xfrm>
            <a:off x="-2902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44"/>
          <p:cNvSpPr txBox="1"/>
          <p:nvPr>
            <p:ph type="title"/>
          </p:nvPr>
        </p:nvSpPr>
        <p:spPr>
          <a:xfrm>
            <a:off x="5337175" y="1148750"/>
            <a:ext cx="2837400" cy="1252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latin typeface="Arial"/>
                <a:ea typeface="Arial"/>
                <a:cs typeface="Arial"/>
                <a:sym typeface="Arial"/>
              </a:rPr>
              <a:t>MORE OFFERINGS</a:t>
            </a:r>
            <a:endParaRPr b="1" sz="19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" name="Google Shape;219;p44"/>
          <p:cNvSpPr txBox="1"/>
          <p:nvPr>
            <p:ph idx="1" type="body"/>
          </p:nvPr>
        </p:nvSpPr>
        <p:spPr>
          <a:xfrm>
            <a:off x="5337175" y="2402700"/>
            <a:ext cx="2837400" cy="99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400">
                <a:latin typeface="Arial"/>
                <a:ea typeface="Arial"/>
                <a:cs typeface="Arial"/>
                <a:sym typeface="Arial"/>
              </a:rPr>
              <a:t>There are more sports and entertainment options being offered now than ever before</a:t>
            </a:r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0" name="Google Shape;220;p44"/>
          <p:cNvCxnSpPr/>
          <p:nvPr/>
        </p:nvCxnSpPr>
        <p:spPr>
          <a:xfrm>
            <a:off x="5225150" y="15403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221" name="Google Shape;221;p44"/>
          <p:cNvPicPr preferRelativeResize="0"/>
          <p:nvPr/>
        </p:nvPicPr>
        <p:blipFill rotWithShape="1">
          <a:blip r:embed="rId3">
            <a:alphaModFix/>
          </a:blip>
          <a:srcRect b="10536" l="0" r="0" t="10536"/>
          <a:stretch/>
        </p:blipFill>
        <p:spPr>
          <a:xfrm>
            <a:off x="-422250" y="-236700"/>
            <a:ext cx="4714800" cy="5616900"/>
          </a:xfrm>
          <a:prstGeom prst="flowChartDelay">
            <a:avLst/>
          </a:prstGeom>
          <a:noFill/>
          <a:ln>
            <a:noFill/>
          </a:ln>
        </p:spPr>
      </p:pic>
      <p:pic>
        <p:nvPicPr>
          <p:cNvPr id="222" name="Google Shape;222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44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8" name="Google Shape;228;p45"/>
          <p:cNvCxnSpPr/>
          <p:nvPr/>
        </p:nvCxnSpPr>
        <p:spPr>
          <a:xfrm>
            <a:off x="965975" y="15403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229" name="Google Shape;229;p45"/>
          <p:cNvPicPr preferRelativeResize="0"/>
          <p:nvPr/>
        </p:nvPicPr>
        <p:blipFill rotWithShape="1">
          <a:blip r:embed="rId3">
            <a:alphaModFix/>
          </a:blip>
          <a:srcRect b="0" l="12711" r="25552" t="0"/>
          <a:stretch/>
        </p:blipFill>
        <p:spPr>
          <a:xfrm rot="10800000">
            <a:off x="4472700" y="-236700"/>
            <a:ext cx="4714800" cy="5616900"/>
          </a:xfrm>
          <a:prstGeom prst="flowChartDelay">
            <a:avLst/>
          </a:prstGeom>
          <a:noFill/>
          <a:ln>
            <a:noFill/>
          </a:ln>
        </p:spPr>
      </p:pic>
      <p:pic>
        <p:nvPicPr>
          <p:cNvPr id="230" name="Google Shape;230;p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561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45"/>
          <p:cNvSpPr txBox="1"/>
          <p:nvPr/>
        </p:nvSpPr>
        <p:spPr>
          <a:xfrm>
            <a:off x="-2902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32" name="Google Shape;232;p45"/>
          <p:cNvSpPr txBox="1"/>
          <p:nvPr>
            <p:ph type="title"/>
          </p:nvPr>
        </p:nvSpPr>
        <p:spPr>
          <a:xfrm>
            <a:off x="1078000" y="996350"/>
            <a:ext cx="2837400" cy="1252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latin typeface="Arial"/>
                <a:ea typeface="Arial"/>
                <a:cs typeface="Arial"/>
                <a:sym typeface="Arial"/>
              </a:rPr>
              <a:t>MORE BROADCASTS</a:t>
            </a:r>
            <a:endParaRPr b="1" sz="19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" name="Google Shape;233;p45"/>
          <p:cNvSpPr txBox="1"/>
          <p:nvPr>
            <p:ph idx="1" type="body"/>
          </p:nvPr>
        </p:nvSpPr>
        <p:spPr>
          <a:xfrm>
            <a:off x="1078000" y="2250300"/>
            <a:ext cx="2837400" cy="276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400">
                <a:latin typeface="Arial"/>
                <a:ea typeface="Arial"/>
                <a:cs typeface="Arial"/>
                <a:sym typeface="Arial"/>
              </a:rPr>
              <a:t>More sports events are being broadcast live now than ever before in history, and technology has improved the viewing experience</a:t>
            </a:r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46"/>
          <p:cNvSpPr txBox="1"/>
          <p:nvPr>
            <p:ph type="title"/>
          </p:nvPr>
        </p:nvSpPr>
        <p:spPr>
          <a:xfrm>
            <a:off x="5337175" y="1072550"/>
            <a:ext cx="2837400" cy="1252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latin typeface="Arial"/>
                <a:ea typeface="Arial"/>
                <a:cs typeface="Arial"/>
                <a:sym typeface="Arial"/>
              </a:rPr>
              <a:t>INCREASES IN ATTENDANCE</a:t>
            </a:r>
            <a:endParaRPr b="1" sz="19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" name="Google Shape;239;p46"/>
          <p:cNvSpPr txBox="1"/>
          <p:nvPr>
            <p:ph idx="1" type="body"/>
          </p:nvPr>
        </p:nvSpPr>
        <p:spPr>
          <a:xfrm>
            <a:off x="5337175" y="2326500"/>
            <a:ext cx="2837400" cy="99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400">
                <a:latin typeface="Arial"/>
                <a:ea typeface="Arial"/>
                <a:cs typeface="Arial"/>
                <a:sym typeface="Arial"/>
              </a:rPr>
              <a:t>More and more fans began to fill stadiums, ballparks, arenas and other venues where sports and entertainment events were taking place</a:t>
            </a:r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40" name="Google Shape;240;p46"/>
          <p:cNvCxnSpPr/>
          <p:nvPr/>
        </p:nvCxnSpPr>
        <p:spPr>
          <a:xfrm>
            <a:off x="5225150" y="15403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241" name="Google Shape;241;p46"/>
          <p:cNvPicPr preferRelativeResize="0"/>
          <p:nvPr/>
        </p:nvPicPr>
        <p:blipFill rotWithShape="1">
          <a:blip r:embed="rId3">
            <a:alphaModFix/>
          </a:blip>
          <a:srcRect b="0" l="22026" r="22026" t="0"/>
          <a:stretch/>
        </p:blipFill>
        <p:spPr>
          <a:xfrm>
            <a:off x="-422250" y="-236700"/>
            <a:ext cx="4714800" cy="5616900"/>
          </a:xfrm>
          <a:prstGeom prst="flowChartDelay">
            <a:avLst/>
          </a:prstGeom>
          <a:noFill/>
          <a:ln>
            <a:noFill/>
          </a:ln>
        </p:spPr>
      </p:pic>
      <p:pic>
        <p:nvPicPr>
          <p:cNvPr id="242" name="Google Shape;242;p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46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lidesgo Final Page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Futuristic Background by Slidesgo">
  <a:themeElements>
    <a:clrScheme name="Simple Light">
      <a:dk1>
        <a:srgbClr val="001633"/>
      </a:dk1>
      <a:lt1>
        <a:srgbClr val="FFFFFF"/>
      </a:lt1>
      <a:dk2>
        <a:srgbClr val="85D5E6"/>
      </a:dk2>
      <a:lt2>
        <a:srgbClr val="FFAB40"/>
      </a:lt2>
      <a:accent1>
        <a:srgbClr val="FFAB40"/>
      </a:accent1>
      <a:accent2>
        <a:srgbClr val="85D5E6"/>
      </a:accent2>
      <a:accent3>
        <a:srgbClr val="78909C"/>
      </a:accent3>
      <a:accent4>
        <a:srgbClr val="FFAB40"/>
      </a:accent4>
      <a:accent5>
        <a:srgbClr val="3D85C6"/>
      </a:accent5>
      <a:accent6>
        <a:srgbClr val="001633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