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83" r:id="rId3"/>
    <p:sldMasterId id="214748368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1" Type="http://schemas.openxmlformats.org/officeDocument/2006/relationships/theme" Target="theme/theme3.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7" name="Shape 287"/>
        <p:cNvGrpSpPr/>
        <p:nvPr/>
      </p:nvGrpSpPr>
      <p:grpSpPr>
        <a:xfrm>
          <a:off x="0" y="0"/>
          <a:ext cx="0" cy="0"/>
          <a:chOff x="0" y="0"/>
          <a:chExt cx="0" cy="0"/>
        </a:xfrm>
      </p:grpSpPr>
      <p:sp>
        <p:nvSpPr>
          <p:cNvPr id="288" name="Google Shape;288;ge551e442c7_1_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9" name="Google Shape;289;ge551e442c7_1_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 name="Shape 305"/>
        <p:cNvGrpSpPr/>
        <p:nvPr/>
      </p:nvGrpSpPr>
      <p:grpSpPr>
        <a:xfrm>
          <a:off x="0" y="0"/>
          <a:ext cx="0" cy="0"/>
          <a:chOff x="0" y="0"/>
          <a:chExt cx="0" cy="0"/>
        </a:xfrm>
      </p:grpSpPr>
      <p:sp>
        <p:nvSpPr>
          <p:cNvPr id="306" name="Google Shape;306;ge551e442c7_1_1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7" name="Google Shape;307;ge551e442c7_1_1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3" name="Shape 323"/>
        <p:cNvGrpSpPr/>
        <p:nvPr/>
      </p:nvGrpSpPr>
      <p:grpSpPr>
        <a:xfrm>
          <a:off x="0" y="0"/>
          <a:ext cx="0" cy="0"/>
          <a:chOff x="0" y="0"/>
          <a:chExt cx="0" cy="0"/>
        </a:xfrm>
      </p:grpSpPr>
      <p:sp>
        <p:nvSpPr>
          <p:cNvPr id="324" name="Google Shape;324;ge551e442c7_1_1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5" name="Google Shape;325;ge551e442c7_1_1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 name="Shape 341"/>
        <p:cNvGrpSpPr/>
        <p:nvPr/>
      </p:nvGrpSpPr>
      <p:grpSpPr>
        <a:xfrm>
          <a:off x="0" y="0"/>
          <a:ext cx="0" cy="0"/>
          <a:chOff x="0" y="0"/>
          <a:chExt cx="0" cy="0"/>
        </a:xfrm>
      </p:grpSpPr>
      <p:sp>
        <p:nvSpPr>
          <p:cNvPr id="342" name="Google Shape;342;ge551e442c7_1_1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3" name="Google Shape;343;ge551e442c7_1_1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9" name="Shape 359"/>
        <p:cNvGrpSpPr/>
        <p:nvPr/>
      </p:nvGrpSpPr>
      <p:grpSpPr>
        <a:xfrm>
          <a:off x="0" y="0"/>
          <a:ext cx="0" cy="0"/>
          <a:chOff x="0" y="0"/>
          <a:chExt cx="0" cy="0"/>
        </a:xfrm>
      </p:grpSpPr>
      <p:sp>
        <p:nvSpPr>
          <p:cNvPr id="360" name="Google Shape;360;ge551e442c7_1_1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1" name="Google Shape;361;ge551e442c7_1_1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7" name="Shape 377"/>
        <p:cNvGrpSpPr/>
        <p:nvPr/>
      </p:nvGrpSpPr>
      <p:grpSpPr>
        <a:xfrm>
          <a:off x="0" y="0"/>
          <a:ext cx="0" cy="0"/>
          <a:chOff x="0" y="0"/>
          <a:chExt cx="0" cy="0"/>
        </a:xfrm>
      </p:grpSpPr>
      <p:sp>
        <p:nvSpPr>
          <p:cNvPr id="378" name="Google Shape;378;g7f9262ee2f_0_244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9" name="Google Shape;379;g7f9262ee2f_0_244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e64c6af68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e64c6af68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e551e442c7_0_2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e551e442c7_0_2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e551e442c7_1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e551e442c7_1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ge551e442c7_1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5" name="Google Shape;215;ge551e442c7_1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ge551e442c7_1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3" name="Google Shape;233;ge551e442c7_1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ge551e442c7_1_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1" name="Google Shape;251;ge551e442c7_1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ge551e442c7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1" name="Google Shape;261;ge551e442c7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ge551e442c7_1_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1" name="Google Shape;271;ge551e442c7_1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2"/>
          <p:cNvSpPr txBox="1"/>
          <p:nvPr>
            <p:ph type="ctrTitle"/>
          </p:nvPr>
        </p:nvSpPr>
        <p:spPr>
          <a:xfrm>
            <a:off x="2175900" y="1950100"/>
            <a:ext cx="4792200" cy="644700"/>
          </a:xfrm>
          <a:prstGeom prst="rect">
            <a:avLst/>
          </a:prstGeom>
        </p:spPr>
        <p:txBody>
          <a:bodyPr anchorCtr="0" anchor="b" bIns="91425" lIns="91425" spcFirstLastPara="1" rIns="91425" wrap="square" tIns="91425">
            <a:noAutofit/>
          </a:bodyPr>
          <a:lstStyle>
            <a:lvl1pPr lvl="0" algn="ctr">
              <a:spcBef>
                <a:spcPts val="0"/>
              </a:spcBef>
              <a:spcAft>
                <a:spcPts val="0"/>
              </a:spcAft>
              <a:buClr>
                <a:schemeClr val="lt1"/>
              </a:buClr>
              <a:buSzPts val="3600"/>
              <a:buNone/>
              <a:defRPr b="1" sz="3600">
                <a:solidFill>
                  <a:schemeClr val="lt1"/>
                </a:solidFill>
              </a:defRPr>
            </a:lvl1pPr>
            <a:lvl2pPr lvl="1" algn="ctr">
              <a:spcBef>
                <a:spcPts val="0"/>
              </a:spcBef>
              <a:spcAft>
                <a:spcPts val="0"/>
              </a:spcAft>
              <a:buClr>
                <a:schemeClr val="lt1"/>
              </a:buClr>
              <a:buSzPts val="3600"/>
              <a:buNone/>
              <a:defRPr b="1" sz="3600">
                <a:solidFill>
                  <a:schemeClr val="lt1"/>
                </a:solidFill>
              </a:defRPr>
            </a:lvl2pPr>
            <a:lvl3pPr lvl="2" algn="ctr">
              <a:spcBef>
                <a:spcPts val="0"/>
              </a:spcBef>
              <a:spcAft>
                <a:spcPts val="0"/>
              </a:spcAft>
              <a:buClr>
                <a:schemeClr val="lt1"/>
              </a:buClr>
              <a:buSzPts val="3600"/>
              <a:buNone/>
              <a:defRPr b="1" sz="3600">
                <a:solidFill>
                  <a:schemeClr val="lt1"/>
                </a:solidFill>
              </a:defRPr>
            </a:lvl3pPr>
            <a:lvl4pPr lvl="3" algn="ctr">
              <a:spcBef>
                <a:spcPts val="0"/>
              </a:spcBef>
              <a:spcAft>
                <a:spcPts val="0"/>
              </a:spcAft>
              <a:buClr>
                <a:schemeClr val="lt1"/>
              </a:buClr>
              <a:buSzPts val="3600"/>
              <a:buNone/>
              <a:defRPr b="1" sz="3600">
                <a:solidFill>
                  <a:schemeClr val="lt1"/>
                </a:solidFill>
              </a:defRPr>
            </a:lvl4pPr>
            <a:lvl5pPr lvl="4" algn="ctr">
              <a:spcBef>
                <a:spcPts val="0"/>
              </a:spcBef>
              <a:spcAft>
                <a:spcPts val="0"/>
              </a:spcAft>
              <a:buClr>
                <a:schemeClr val="lt1"/>
              </a:buClr>
              <a:buSzPts val="3600"/>
              <a:buNone/>
              <a:defRPr b="1" sz="3600">
                <a:solidFill>
                  <a:schemeClr val="lt1"/>
                </a:solidFill>
              </a:defRPr>
            </a:lvl5pPr>
            <a:lvl6pPr lvl="5" algn="ctr">
              <a:spcBef>
                <a:spcPts val="0"/>
              </a:spcBef>
              <a:spcAft>
                <a:spcPts val="0"/>
              </a:spcAft>
              <a:buClr>
                <a:schemeClr val="lt1"/>
              </a:buClr>
              <a:buSzPts val="3600"/>
              <a:buNone/>
              <a:defRPr b="1" sz="3600">
                <a:solidFill>
                  <a:schemeClr val="lt1"/>
                </a:solidFill>
              </a:defRPr>
            </a:lvl6pPr>
            <a:lvl7pPr lvl="6" algn="ctr">
              <a:spcBef>
                <a:spcPts val="0"/>
              </a:spcBef>
              <a:spcAft>
                <a:spcPts val="0"/>
              </a:spcAft>
              <a:buClr>
                <a:schemeClr val="lt1"/>
              </a:buClr>
              <a:buSzPts val="3600"/>
              <a:buNone/>
              <a:defRPr b="1" sz="3600">
                <a:solidFill>
                  <a:schemeClr val="lt1"/>
                </a:solidFill>
              </a:defRPr>
            </a:lvl7pPr>
            <a:lvl8pPr lvl="7" algn="ctr">
              <a:spcBef>
                <a:spcPts val="0"/>
              </a:spcBef>
              <a:spcAft>
                <a:spcPts val="0"/>
              </a:spcAft>
              <a:buClr>
                <a:schemeClr val="lt1"/>
              </a:buClr>
              <a:buSzPts val="3600"/>
              <a:buNone/>
              <a:defRPr b="1" sz="3600">
                <a:solidFill>
                  <a:schemeClr val="lt1"/>
                </a:solidFill>
              </a:defRPr>
            </a:lvl8pPr>
            <a:lvl9pPr lvl="8" algn="ctr">
              <a:spcBef>
                <a:spcPts val="0"/>
              </a:spcBef>
              <a:spcAft>
                <a:spcPts val="0"/>
              </a:spcAft>
              <a:buClr>
                <a:schemeClr val="lt1"/>
              </a:buClr>
              <a:buSzPts val="3600"/>
              <a:buNone/>
              <a:defRPr b="1" sz="3600">
                <a:solidFill>
                  <a:schemeClr val="lt1"/>
                </a:solidFill>
              </a:defRPr>
            </a:lvl9pPr>
          </a:lstStyle>
          <a:p/>
        </p:txBody>
      </p:sp>
      <p:sp>
        <p:nvSpPr>
          <p:cNvPr id="10" name="Google Shape;10;p2"/>
          <p:cNvSpPr txBox="1"/>
          <p:nvPr>
            <p:ph idx="1" type="subTitle"/>
          </p:nvPr>
        </p:nvSpPr>
        <p:spPr>
          <a:xfrm>
            <a:off x="2044200" y="3704650"/>
            <a:ext cx="5055600" cy="4647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37" name="Shape 37"/>
        <p:cNvGrpSpPr/>
        <p:nvPr/>
      </p:nvGrpSpPr>
      <p:grpSpPr>
        <a:xfrm>
          <a:off x="0" y="0"/>
          <a:ext cx="0" cy="0"/>
          <a:chOff x="0" y="0"/>
          <a:chExt cx="0" cy="0"/>
        </a:xfrm>
      </p:grpSpPr>
      <p:sp>
        <p:nvSpPr>
          <p:cNvPr id="38" name="Google Shape;38;p11"/>
          <p:cNvSpPr txBox="1"/>
          <p:nvPr>
            <p:ph hasCustomPrompt="1" type="title"/>
          </p:nvPr>
        </p:nvSpPr>
        <p:spPr>
          <a:xfrm>
            <a:off x="1920750" y="1634425"/>
            <a:ext cx="5302500" cy="1116600"/>
          </a:xfrm>
          <a:prstGeom prst="rect">
            <a:avLst/>
          </a:prstGeom>
        </p:spPr>
        <p:txBody>
          <a:bodyPr anchorCtr="0" anchor="b" bIns="91425" lIns="91425" spcFirstLastPara="1" rIns="91425" wrap="square" tIns="91425">
            <a:noAutofit/>
          </a:bodyPr>
          <a:lstStyle>
            <a:lvl1pPr lvl="0" algn="ctr">
              <a:spcBef>
                <a:spcPts val="0"/>
              </a:spcBef>
              <a:spcAft>
                <a:spcPts val="0"/>
              </a:spcAft>
              <a:buClr>
                <a:schemeClr val="lt1"/>
              </a:buClr>
              <a:buSzPts val="7200"/>
              <a:buNone/>
              <a:defRPr sz="7200">
                <a:solidFill>
                  <a:schemeClr val="lt1"/>
                </a:solidFill>
              </a:defRPr>
            </a:lvl1pPr>
            <a:lvl2pPr lvl="1" algn="ctr">
              <a:spcBef>
                <a:spcPts val="0"/>
              </a:spcBef>
              <a:spcAft>
                <a:spcPts val="0"/>
              </a:spcAft>
              <a:buClr>
                <a:schemeClr val="lt1"/>
              </a:buClr>
              <a:buSzPts val="7200"/>
              <a:buNone/>
              <a:defRPr sz="7200">
                <a:solidFill>
                  <a:schemeClr val="lt1"/>
                </a:solidFill>
              </a:defRPr>
            </a:lvl2pPr>
            <a:lvl3pPr lvl="2" algn="ctr">
              <a:spcBef>
                <a:spcPts val="0"/>
              </a:spcBef>
              <a:spcAft>
                <a:spcPts val="0"/>
              </a:spcAft>
              <a:buClr>
                <a:schemeClr val="lt1"/>
              </a:buClr>
              <a:buSzPts val="7200"/>
              <a:buNone/>
              <a:defRPr sz="7200">
                <a:solidFill>
                  <a:schemeClr val="lt1"/>
                </a:solidFill>
              </a:defRPr>
            </a:lvl3pPr>
            <a:lvl4pPr lvl="3" algn="ctr">
              <a:spcBef>
                <a:spcPts val="0"/>
              </a:spcBef>
              <a:spcAft>
                <a:spcPts val="0"/>
              </a:spcAft>
              <a:buClr>
                <a:schemeClr val="lt1"/>
              </a:buClr>
              <a:buSzPts val="7200"/>
              <a:buNone/>
              <a:defRPr sz="7200">
                <a:solidFill>
                  <a:schemeClr val="lt1"/>
                </a:solidFill>
              </a:defRPr>
            </a:lvl4pPr>
            <a:lvl5pPr lvl="4" algn="ctr">
              <a:spcBef>
                <a:spcPts val="0"/>
              </a:spcBef>
              <a:spcAft>
                <a:spcPts val="0"/>
              </a:spcAft>
              <a:buClr>
                <a:schemeClr val="lt1"/>
              </a:buClr>
              <a:buSzPts val="7200"/>
              <a:buNone/>
              <a:defRPr sz="7200">
                <a:solidFill>
                  <a:schemeClr val="lt1"/>
                </a:solidFill>
              </a:defRPr>
            </a:lvl5pPr>
            <a:lvl6pPr lvl="5" algn="ctr">
              <a:spcBef>
                <a:spcPts val="0"/>
              </a:spcBef>
              <a:spcAft>
                <a:spcPts val="0"/>
              </a:spcAft>
              <a:buClr>
                <a:schemeClr val="lt1"/>
              </a:buClr>
              <a:buSzPts val="7200"/>
              <a:buNone/>
              <a:defRPr sz="7200">
                <a:solidFill>
                  <a:schemeClr val="lt1"/>
                </a:solidFill>
              </a:defRPr>
            </a:lvl6pPr>
            <a:lvl7pPr lvl="6" algn="ctr">
              <a:spcBef>
                <a:spcPts val="0"/>
              </a:spcBef>
              <a:spcAft>
                <a:spcPts val="0"/>
              </a:spcAft>
              <a:buClr>
                <a:schemeClr val="lt1"/>
              </a:buClr>
              <a:buSzPts val="7200"/>
              <a:buNone/>
              <a:defRPr sz="7200">
                <a:solidFill>
                  <a:schemeClr val="lt1"/>
                </a:solidFill>
              </a:defRPr>
            </a:lvl7pPr>
            <a:lvl8pPr lvl="7" algn="ctr">
              <a:spcBef>
                <a:spcPts val="0"/>
              </a:spcBef>
              <a:spcAft>
                <a:spcPts val="0"/>
              </a:spcAft>
              <a:buClr>
                <a:schemeClr val="lt1"/>
              </a:buClr>
              <a:buSzPts val="7200"/>
              <a:buNone/>
              <a:defRPr sz="7200">
                <a:solidFill>
                  <a:schemeClr val="lt1"/>
                </a:solidFill>
              </a:defRPr>
            </a:lvl8pPr>
            <a:lvl9pPr lvl="8" algn="ctr">
              <a:spcBef>
                <a:spcPts val="0"/>
              </a:spcBef>
              <a:spcAft>
                <a:spcPts val="0"/>
              </a:spcAft>
              <a:buClr>
                <a:schemeClr val="lt1"/>
              </a:buClr>
              <a:buSzPts val="7200"/>
              <a:buNone/>
              <a:defRPr sz="7200">
                <a:solidFill>
                  <a:schemeClr val="lt1"/>
                </a:solidFill>
              </a:defRPr>
            </a:lvl9pPr>
          </a:lstStyle>
          <a:p>
            <a:r>
              <a:t>xx%</a:t>
            </a:r>
          </a:p>
        </p:txBody>
      </p:sp>
      <p:sp>
        <p:nvSpPr>
          <p:cNvPr id="39" name="Google Shape;39;p11"/>
          <p:cNvSpPr txBox="1"/>
          <p:nvPr>
            <p:ph idx="1" type="body"/>
          </p:nvPr>
        </p:nvSpPr>
        <p:spPr>
          <a:xfrm>
            <a:off x="2786550" y="3094475"/>
            <a:ext cx="3570900" cy="5670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Clr>
                <a:schemeClr val="accent1"/>
              </a:buClr>
              <a:buSzPts val="1800"/>
              <a:buChar char="●"/>
              <a:defRPr>
                <a:solidFill>
                  <a:schemeClr val="accent1"/>
                </a:solidFill>
              </a:defRPr>
            </a:lvl1pPr>
            <a:lvl2pPr indent="-342900" lvl="1" marL="914400" algn="ctr">
              <a:spcBef>
                <a:spcPts val="1600"/>
              </a:spcBef>
              <a:spcAft>
                <a:spcPts val="0"/>
              </a:spcAft>
              <a:buClr>
                <a:schemeClr val="accent1"/>
              </a:buClr>
              <a:buSzPts val="1800"/>
              <a:buChar char="○"/>
              <a:defRPr sz="1800">
                <a:solidFill>
                  <a:schemeClr val="accent1"/>
                </a:solidFill>
              </a:defRPr>
            </a:lvl2pPr>
            <a:lvl3pPr indent="-342900" lvl="2" marL="1371600" algn="ctr">
              <a:spcBef>
                <a:spcPts val="1600"/>
              </a:spcBef>
              <a:spcAft>
                <a:spcPts val="0"/>
              </a:spcAft>
              <a:buClr>
                <a:schemeClr val="accent1"/>
              </a:buClr>
              <a:buSzPts val="1800"/>
              <a:buChar char="■"/>
              <a:defRPr sz="1800">
                <a:solidFill>
                  <a:schemeClr val="accent1"/>
                </a:solidFill>
              </a:defRPr>
            </a:lvl3pPr>
            <a:lvl4pPr indent="-342900" lvl="3" marL="1828800" algn="ctr">
              <a:spcBef>
                <a:spcPts val="1600"/>
              </a:spcBef>
              <a:spcAft>
                <a:spcPts val="0"/>
              </a:spcAft>
              <a:buClr>
                <a:schemeClr val="accent1"/>
              </a:buClr>
              <a:buSzPts val="1800"/>
              <a:buChar char="●"/>
              <a:defRPr sz="1800">
                <a:solidFill>
                  <a:schemeClr val="accent1"/>
                </a:solidFill>
              </a:defRPr>
            </a:lvl4pPr>
            <a:lvl5pPr indent="-342900" lvl="4" marL="2286000" algn="ctr">
              <a:spcBef>
                <a:spcPts val="1600"/>
              </a:spcBef>
              <a:spcAft>
                <a:spcPts val="0"/>
              </a:spcAft>
              <a:buClr>
                <a:schemeClr val="accent1"/>
              </a:buClr>
              <a:buSzPts val="1800"/>
              <a:buChar char="○"/>
              <a:defRPr sz="1800">
                <a:solidFill>
                  <a:schemeClr val="accent1"/>
                </a:solidFill>
              </a:defRPr>
            </a:lvl5pPr>
            <a:lvl6pPr indent="-342900" lvl="5" marL="2743200" algn="ctr">
              <a:spcBef>
                <a:spcPts val="1600"/>
              </a:spcBef>
              <a:spcAft>
                <a:spcPts val="0"/>
              </a:spcAft>
              <a:buClr>
                <a:schemeClr val="accent1"/>
              </a:buClr>
              <a:buSzPts val="1800"/>
              <a:buChar char="■"/>
              <a:defRPr sz="1800">
                <a:solidFill>
                  <a:schemeClr val="accent1"/>
                </a:solidFill>
              </a:defRPr>
            </a:lvl6pPr>
            <a:lvl7pPr indent="-342900" lvl="6" marL="3200400" algn="ctr">
              <a:spcBef>
                <a:spcPts val="1600"/>
              </a:spcBef>
              <a:spcAft>
                <a:spcPts val="0"/>
              </a:spcAft>
              <a:buClr>
                <a:schemeClr val="accent1"/>
              </a:buClr>
              <a:buSzPts val="1800"/>
              <a:buChar char="●"/>
              <a:defRPr sz="1800">
                <a:solidFill>
                  <a:schemeClr val="accent1"/>
                </a:solidFill>
              </a:defRPr>
            </a:lvl7pPr>
            <a:lvl8pPr indent="-342900" lvl="7" marL="3657600" algn="ctr">
              <a:spcBef>
                <a:spcPts val="1600"/>
              </a:spcBef>
              <a:spcAft>
                <a:spcPts val="0"/>
              </a:spcAft>
              <a:buClr>
                <a:schemeClr val="accent1"/>
              </a:buClr>
              <a:buSzPts val="1800"/>
              <a:buChar char="○"/>
              <a:defRPr sz="1800">
                <a:solidFill>
                  <a:schemeClr val="accent1"/>
                </a:solidFill>
              </a:defRPr>
            </a:lvl8pPr>
            <a:lvl9pPr indent="-342900" lvl="8" marL="4114800" algn="ctr">
              <a:spcBef>
                <a:spcPts val="1600"/>
              </a:spcBef>
              <a:spcAft>
                <a:spcPts val="1600"/>
              </a:spcAft>
              <a:buClr>
                <a:schemeClr val="accent1"/>
              </a:buClr>
              <a:buSzPts val="1800"/>
              <a:buChar char="■"/>
              <a:defRPr sz="1800">
                <a:solidFill>
                  <a:schemeClr val="accent1"/>
                </a:solidFill>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0" name="Shape 40"/>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p:cSld name="CAPTION_ONLY_3">
    <p:spTree>
      <p:nvGrpSpPr>
        <p:cNvPr id="41" name="Shape 41"/>
        <p:cNvGrpSpPr/>
        <p:nvPr/>
      </p:nvGrpSpPr>
      <p:grpSpPr>
        <a:xfrm>
          <a:off x="0" y="0"/>
          <a:ext cx="0" cy="0"/>
          <a:chOff x="0" y="0"/>
          <a:chExt cx="0" cy="0"/>
        </a:xfrm>
      </p:grpSpPr>
      <p:sp>
        <p:nvSpPr>
          <p:cNvPr id="42" name="Google Shape;42;p13"/>
          <p:cNvSpPr txBox="1"/>
          <p:nvPr>
            <p:ph type="title"/>
          </p:nvPr>
        </p:nvSpPr>
        <p:spPr>
          <a:xfrm>
            <a:off x="938500" y="445025"/>
            <a:ext cx="5735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43" name="Google Shape;43;p13"/>
          <p:cNvSpPr txBox="1"/>
          <p:nvPr>
            <p:ph idx="1" type="body"/>
          </p:nvPr>
        </p:nvSpPr>
        <p:spPr>
          <a:xfrm>
            <a:off x="938500" y="1246025"/>
            <a:ext cx="7172100" cy="3039900"/>
          </a:xfrm>
          <a:prstGeom prst="rect">
            <a:avLst/>
          </a:prstGeom>
        </p:spPr>
        <p:txBody>
          <a:bodyPr anchorCtr="0" anchor="t" bIns="91425" lIns="91425" spcFirstLastPara="1" rIns="91425" wrap="square" tIns="91425">
            <a:noAutofit/>
          </a:bodyPr>
          <a:lstStyle>
            <a:lvl1pPr indent="-301625" lvl="0" marL="457200" rtl="0">
              <a:spcBef>
                <a:spcPts val="0"/>
              </a:spcBef>
              <a:spcAft>
                <a:spcPts val="0"/>
              </a:spcAft>
              <a:buClr>
                <a:schemeClr val="lt1"/>
              </a:buClr>
              <a:buSzPts val="1150"/>
              <a:buChar char="●"/>
              <a:defRPr sz="1150">
                <a:solidFill>
                  <a:schemeClr val="lt1"/>
                </a:solidFill>
              </a:defRPr>
            </a:lvl1pPr>
            <a:lvl2pPr indent="-301625" lvl="1" marL="914400" rtl="0">
              <a:spcBef>
                <a:spcPts val="1600"/>
              </a:spcBef>
              <a:spcAft>
                <a:spcPts val="0"/>
              </a:spcAft>
              <a:buClr>
                <a:schemeClr val="lt1"/>
              </a:buClr>
              <a:buSzPts val="1150"/>
              <a:buChar char="○"/>
              <a:defRPr sz="1150">
                <a:solidFill>
                  <a:schemeClr val="lt1"/>
                </a:solidFill>
              </a:defRPr>
            </a:lvl2pPr>
            <a:lvl3pPr indent="-301625" lvl="2" marL="1371600" rtl="0">
              <a:spcBef>
                <a:spcPts val="1600"/>
              </a:spcBef>
              <a:spcAft>
                <a:spcPts val="0"/>
              </a:spcAft>
              <a:buClr>
                <a:schemeClr val="lt1"/>
              </a:buClr>
              <a:buSzPts val="1150"/>
              <a:buChar char="■"/>
              <a:defRPr sz="1150">
                <a:solidFill>
                  <a:schemeClr val="lt1"/>
                </a:solidFill>
              </a:defRPr>
            </a:lvl3pPr>
            <a:lvl4pPr indent="-301625" lvl="3" marL="1828800" rtl="0">
              <a:spcBef>
                <a:spcPts val="1600"/>
              </a:spcBef>
              <a:spcAft>
                <a:spcPts val="0"/>
              </a:spcAft>
              <a:buClr>
                <a:schemeClr val="lt1"/>
              </a:buClr>
              <a:buSzPts val="1150"/>
              <a:buChar char="●"/>
              <a:defRPr sz="1150">
                <a:solidFill>
                  <a:schemeClr val="lt1"/>
                </a:solidFill>
              </a:defRPr>
            </a:lvl4pPr>
            <a:lvl5pPr indent="-301625" lvl="4" marL="2286000" rtl="0">
              <a:spcBef>
                <a:spcPts val="1600"/>
              </a:spcBef>
              <a:spcAft>
                <a:spcPts val="0"/>
              </a:spcAft>
              <a:buClr>
                <a:schemeClr val="lt1"/>
              </a:buClr>
              <a:buSzPts val="1150"/>
              <a:buChar char="○"/>
              <a:defRPr sz="1150">
                <a:solidFill>
                  <a:schemeClr val="lt1"/>
                </a:solidFill>
              </a:defRPr>
            </a:lvl5pPr>
            <a:lvl6pPr indent="-301625" lvl="5" marL="2743200" rtl="0">
              <a:spcBef>
                <a:spcPts val="1600"/>
              </a:spcBef>
              <a:spcAft>
                <a:spcPts val="0"/>
              </a:spcAft>
              <a:buClr>
                <a:schemeClr val="lt1"/>
              </a:buClr>
              <a:buSzPts val="1150"/>
              <a:buChar char="■"/>
              <a:defRPr sz="1150">
                <a:solidFill>
                  <a:schemeClr val="lt1"/>
                </a:solidFill>
              </a:defRPr>
            </a:lvl6pPr>
            <a:lvl7pPr indent="-301625" lvl="6" marL="3200400" rtl="0">
              <a:spcBef>
                <a:spcPts val="1600"/>
              </a:spcBef>
              <a:spcAft>
                <a:spcPts val="0"/>
              </a:spcAft>
              <a:buClr>
                <a:schemeClr val="lt1"/>
              </a:buClr>
              <a:buSzPts val="1150"/>
              <a:buChar char="●"/>
              <a:defRPr sz="1150">
                <a:solidFill>
                  <a:schemeClr val="lt1"/>
                </a:solidFill>
              </a:defRPr>
            </a:lvl7pPr>
            <a:lvl8pPr indent="-301625" lvl="7" marL="3657600" rtl="0">
              <a:spcBef>
                <a:spcPts val="1600"/>
              </a:spcBef>
              <a:spcAft>
                <a:spcPts val="0"/>
              </a:spcAft>
              <a:buClr>
                <a:schemeClr val="lt1"/>
              </a:buClr>
              <a:buSzPts val="1150"/>
              <a:buChar char="○"/>
              <a:defRPr sz="1150">
                <a:solidFill>
                  <a:schemeClr val="lt1"/>
                </a:solidFill>
              </a:defRPr>
            </a:lvl8pPr>
            <a:lvl9pPr indent="-301625" lvl="8" marL="4114800" rtl="0">
              <a:spcBef>
                <a:spcPts val="1600"/>
              </a:spcBef>
              <a:spcAft>
                <a:spcPts val="1600"/>
              </a:spcAft>
              <a:buClr>
                <a:schemeClr val="lt1"/>
              </a:buClr>
              <a:buSzPts val="1150"/>
              <a:buChar char="■"/>
              <a:defRPr sz="1150">
                <a:solidFill>
                  <a:schemeClr val="lt1"/>
                </a:solidFil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SECTION_TITLE_AND_DESCRIPTION_1_1_3">
    <p:spTree>
      <p:nvGrpSpPr>
        <p:cNvPr id="44" name="Shape 44"/>
        <p:cNvGrpSpPr/>
        <p:nvPr/>
      </p:nvGrpSpPr>
      <p:grpSpPr>
        <a:xfrm>
          <a:off x="0" y="0"/>
          <a:ext cx="0" cy="0"/>
          <a:chOff x="0" y="0"/>
          <a:chExt cx="0" cy="0"/>
        </a:xfrm>
      </p:grpSpPr>
      <p:sp>
        <p:nvSpPr>
          <p:cNvPr id="45" name="Google Shape;45;p14"/>
          <p:cNvSpPr txBox="1"/>
          <p:nvPr>
            <p:ph type="title"/>
          </p:nvPr>
        </p:nvSpPr>
        <p:spPr>
          <a:xfrm>
            <a:off x="3538497" y="26155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46" name="Google Shape;46;p14"/>
          <p:cNvSpPr txBox="1"/>
          <p:nvPr>
            <p:ph idx="1" type="subTitle"/>
          </p:nvPr>
        </p:nvSpPr>
        <p:spPr>
          <a:xfrm>
            <a:off x="3538497" y="31480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47" name="Google Shape;47;p14"/>
          <p:cNvSpPr txBox="1"/>
          <p:nvPr>
            <p:ph idx="2" type="title"/>
          </p:nvPr>
        </p:nvSpPr>
        <p:spPr>
          <a:xfrm>
            <a:off x="6028553" y="26155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48" name="Google Shape;48;p14"/>
          <p:cNvSpPr txBox="1"/>
          <p:nvPr>
            <p:ph idx="3" type="subTitle"/>
          </p:nvPr>
        </p:nvSpPr>
        <p:spPr>
          <a:xfrm>
            <a:off x="6028553" y="31480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49" name="Google Shape;49;p14"/>
          <p:cNvSpPr txBox="1"/>
          <p:nvPr>
            <p:ph idx="4" type="title"/>
          </p:nvPr>
        </p:nvSpPr>
        <p:spPr>
          <a:xfrm>
            <a:off x="1048447" y="26155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50" name="Google Shape;50;p14"/>
          <p:cNvSpPr txBox="1"/>
          <p:nvPr>
            <p:ph idx="5" type="subTitle"/>
          </p:nvPr>
        </p:nvSpPr>
        <p:spPr>
          <a:xfrm>
            <a:off x="1048447" y="31480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51" name="Google Shape;51;p14"/>
          <p:cNvSpPr txBox="1"/>
          <p:nvPr>
            <p:ph hasCustomPrompt="1" idx="6" type="title"/>
          </p:nvPr>
        </p:nvSpPr>
        <p:spPr>
          <a:xfrm>
            <a:off x="1048450" y="1770700"/>
            <a:ext cx="20670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2"/>
              </a:buClr>
              <a:buSzPts val="3600"/>
              <a:buNone/>
              <a:defRPr sz="3600">
                <a:solidFill>
                  <a:schemeClr val="lt2"/>
                </a:solidFill>
              </a:defRPr>
            </a:lvl1pPr>
            <a:lvl2pPr lvl="1" rtl="0" algn="ctr">
              <a:spcBef>
                <a:spcPts val="0"/>
              </a:spcBef>
              <a:spcAft>
                <a:spcPts val="0"/>
              </a:spcAft>
              <a:buClr>
                <a:schemeClr val="lt2"/>
              </a:buClr>
              <a:buSzPts val="3600"/>
              <a:buNone/>
              <a:defRPr sz="3600">
                <a:solidFill>
                  <a:schemeClr val="lt2"/>
                </a:solidFill>
              </a:defRPr>
            </a:lvl2pPr>
            <a:lvl3pPr lvl="2" rtl="0" algn="ctr">
              <a:spcBef>
                <a:spcPts val="0"/>
              </a:spcBef>
              <a:spcAft>
                <a:spcPts val="0"/>
              </a:spcAft>
              <a:buClr>
                <a:schemeClr val="lt2"/>
              </a:buClr>
              <a:buSzPts val="3600"/>
              <a:buNone/>
              <a:defRPr sz="3600">
                <a:solidFill>
                  <a:schemeClr val="lt2"/>
                </a:solidFill>
              </a:defRPr>
            </a:lvl3pPr>
            <a:lvl4pPr lvl="3" rtl="0" algn="ctr">
              <a:spcBef>
                <a:spcPts val="0"/>
              </a:spcBef>
              <a:spcAft>
                <a:spcPts val="0"/>
              </a:spcAft>
              <a:buClr>
                <a:schemeClr val="lt2"/>
              </a:buClr>
              <a:buSzPts val="3600"/>
              <a:buNone/>
              <a:defRPr sz="3600">
                <a:solidFill>
                  <a:schemeClr val="lt2"/>
                </a:solidFill>
              </a:defRPr>
            </a:lvl4pPr>
            <a:lvl5pPr lvl="4" rtl="0" algn="ctr">
              <a:spcBef>
                <a:spcPts val="0"/>
              </a:spcBef>
              <a:spcAft>
                <a:spcPts val="0"/>
              </a:spcAft>
              <a:buClr>
                <a:schemeClr val="lt2"/>
              </a:buClr>
              <a:buSzPts val="3600"/>
              <a:buNone/>
              <a:defRPr sz="3600">
                <a:solidFill>
                  <a:schemeClr val="lt2"/>
                </a:solidFill>
              </a:defRPr>
            </a:lvl5pPr>
            <a:lvl6pPr lvl="5" rtl="0" algn="ctr">
              <a:spcBef>
                <a:spcPts val="0"/>
              </a:spcBef>
              <a:spcAft>
                <a:spcPts val="0"/>
              </a:spcAft>
              <a:buClr>
                <a:schemeClr val="lt2"/>
              </a:buClr>
              <a:buSzPts val="3600"/>
              <a:buNone/>
              <a:defRPr sz="3600">
                <a:solidFill>
                  <a:schemeClr val="lt2"/>
                </a:solidFill>
              </a:defRPr>
            </a:lvl6pPr>
            <a:lvl7pPr lvl="6" rtl="0" algn="ctr">
              <a:spcBef>
                <a:spcPts val="0"/>
              </a:spcBef>
              <a:spcAft>
                <a:spcPts val="0"/>
              </a:spcAft>
              <a:buClr>
                <a:schemeClr val="lt2"/>
              </a:buClr>
              <a:buSzPts val="3600"/>
              <a:buNone/>
              <a:defRPr sz="3600">
                <a:solidFill>
                  <a:schemeClr val="lt2"/>
                </a:solidFill>
              </a:defRPr>
            </a:lvl7pPr>
            <a:lvl8pPr lvl="7" rtl="0" algn="ctr">
              <a:spcBef>
                <a:spcPts val="0"/>
              </a:spcBef>
              <a:spcAft>
                <a:spcPts val="0"/>
              </a:spcAft>
              <a:buClr>
                <a:schemeClr val="lt2"/>
              </a:buClr>
              <a:buSzPts val="3600"/>
              <a:buNone/>
              <a:defRPr sz="3600">
                <a:solidFill>
                  <a:schemeClr val="lt2"/>
                </a:solidFill>
              </a:defRPr>
            </a:lvl8pPr>
            <a:lvl9pPr lvl="8" rtl="0" algn="ctr">
              <a:spcBef>
                <a:spcPts val="0"/>
              </a:spcBef>
              <a:spcAft>
                <a:spcPts val="0"/>
              </a:spcAft>
              <a:buClr>
                <a:schemeClr val="lt2"/>
              </a:buClr>
              <a:buSzPts val="3600"/>
              <a:buNone/>
              <a:defRPr sz="3600">
                <a:solidFill>
                  <a:schemeClr val="lt2"/>
                </a:solidFill>
              </a:defRPr>
            </a:lvl9pPr>
          </a:lstStyle>
          <a:p>
            <a:r>
              <a:t>xx%</a:t>
            </a:r>
          </a:p>
        </p:txBody>
      </p:sp>
      <p:sp>
        <p:nvSpPr>
          <p:cNvPr id="52" name="Google Shape;52;p14"/>
          <p:cNvSpPr txBox="1"/>
          <p:nvPr>
            <p:ph hasCustomPrompt="1" idx="7" type="title"/>
          </p:nvPr>
        </p:nvSpPr>
        <p:spPr>
          <a:xfrm>
            <a:off x="3538500" y="1770700"/>
            <a:ext cx="20670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2"/>
              </a:buClr>
              <a:buSzPts val="3600"/>
              <a:buNone/>
              <a:defRPr sz="3600">
                <a:solidFill>
                  <a:schemeClr val="lt2"/>
                </a:solidFill>
              </a:defRPr>
            </a:lvl1pPr>
            <a:lvl2pPr lvl="1" rtl="0" algn="ctr">
              <a:spcBef>
                <a:spcPts val="0"/>
              </a:spcBef>
              <a:spcAft>
                <a:spcPts val="0"/>
              </a:spcAft>
              <a:buClr>
                <a:schemeClr val="lt2"/>
              </a:buClr>
              <a:buSzPts val="3600"/>
              <a:buNone/>
              <a:defRPr sz="3600">
                <a:solidFill>
                  <a:schemeClr val="lt2"/>
                </a:solidFill>
              </a:defRPr>
            </a:lvl2pPr>
            <a:lvl3pPr lvl="2" rtl="0" algn="ctr">
              <a:spcBef>
                <a:spcPts val="0"/>
              </a:spcBef>
              <a:spcAft>
                <a:spcPts val="0"/>
              </a:spcAft>
              <a:buClr>
                <a:schemeClr val="lt2"/>
              </a:buClr>
              <a:buSzPts val="3600"/>
              <a:buNone/>
              <a:defRPr sz="3600">
                <a:solidFill>
                  <a:schemeClr val="lt2"/>
                </a:solidFill>
              </a:defRPr>
            </a:lvl3pPr>
            <a:lvl4pPr lvl="3" rtl="0" algn="ctr">
              <a:spcBef>
                <a:spcPts val="0"/>
              </a:spcBef>
              <a:spcAft>
                <a:spcPts val="0"/>
              </a:spcAft>
              <a:buClr>
                <a:schemeClr val="lt2"/>
              </a:buClr>
              <a:buSzPts val="3600"/>
              <a:buNone/>
              <a:defRPr sz="3600">
                <a:solidFill>
                  <a:schemeClr val="lt2"/>
                </a:solidFill>
              </a:defRPr>
            </a:lvl4pPr>
            <a:lvl5pPr lvl="4" rtl="0" algn="ctr">
              <a:spcBef>
                <a:spcPts val="0"/>
              </a:spcBef>
              <a:spcAft>
                <a:spcPts val="0"/>
              </a:spcAft>
              <a:buClr>
                <a:schemeClr val="lt2"/>
              </a:buClr>
              <a:buSzPts val="3600"/>
              <a:buNone/>
              <a:defRPr sz="3600">
                <a:solidFill>
                  <a:schemeClr val="lt2"/>
                </a:solidFill>
              </a:defRPr>
            </a:lvl5pPr>
            <a:lvl6pPr lvl="5" rtl="0" algn="ctr">
              <a:spcBef>
                <a:spcPts val="0"/>
              </a:spcBef>
              <a:spcAft>
                <a:spcPts val="0"/>
              </a:spcAft>
              <a:buClr>
                <a:schemeClr val="lt2"/>
              </a:buClr>
              <a:buSzPts val="3600"/>
              <a:buNone/>
              <a:defRPr sz="3600">
                <a:solidFill>
                  <a:schemeClr val="lt2"/>
                </a:solidFill>
              </a:defRPr>
            </a:lvl6pPr>
            <a:lvl7pPr lvl="6" rtl="0" algn="ctr">
              <a:spcBef>
                <a:spcPts val="0"/>
              </a:spcBef>
              <a:spcAft>
                <a:spcPts val="0"/>
              </a:spcAft>
              <a:buClr>
                <a:schemeClr val="lt2"/>
              </a:buClr>
              <a:buSzPts val="3600"/>
              <a:buNone/>
              <a:defRPr sz="3600">
                <a:solidFill>
                  <a:schemeClr val="lt2"/>
                </a:solidFill>
              </a:defRPr>
            </a:lvl7pPr>
            <a:lvl8pPr lvl="7" rtl="0" algn="ctr">
              <a:spcBef>
                <a:spcPts val="0"/>
              </a:spcBef>
              <a:spcAft>
                <a:spcPts val="0"/>
              </a:spcAft>
              <a:buClr>
                <a:schemeClr val="lt2"/>
              </a:buClr>
              <a:buSzPts val="3600"/>
              <a:buNone/>
              <a:defRPr sz="3600">
                <a:solidFill>
                  <a:schemeClr val="lt2"/>
                </a:solidFill>
              </a:defRPr>
            </a:lvl8pPr>
            <a:lvl9pPr lvl="8" rtl="0" algn="ctr">
              <a:spcBef>
                <a:spcPts val="0"/>
              </a:spcBef>
              <a:spcAft>
                <a:spcPts val="0"/>
              </a:spcAft>
              <a:buClr>
                <a:schemeClr val="lt2"/>
              </a:buClr>
              <a:buSzPts val="3600"/>
              <a:buNone/>
              <a:defRPr sz="3600">
                <a:solidFill>
                  <a:schemeClr val="lt2"/>
                </a:solidFill>
              </a:defRPr>
            </a:lvl9pPr>
          </a:lstStyle>
          <a:p>
            <a:r>
              <a:t>xx%</a:t>
            </a:r>
          </a:p>
        </p:txBody>
      </p:sp>
      <p:sp>
        <p:nvSpPr>
          <p:cNvPr id="53" name="Google Shape;53;p14"/>
          <p:cNvSpPr txBox="1"/>
          <p:nvPr>
            <p:ph hasCustomPrompt="1" idx="8" type="title"/>
          </p:nvPr>
        </p:nvSpPr>
        <p:spPr>
          <a:xfrm>
            <a:off x="6028550" y="1770700"/>
            <a:ext cx="20670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2"/>
              </a:buClr>
              <a:buSzPts val="3600"/>
              <a:buNone/>
              <a:defRPr sz="3600">
                <a:solidFill>
                  <a:schemeClr val="lt2"/>
                </a:solidFill>
              </a:defRPr>
            </a:lvl1pPr>
            <a:lvl2pPr lvl="1" rtl="0" algn="ctr">
              <a:spcBef>
                <a:spcPts val="0"/>
              </a:spcBef>
              <a:spcAft>
                <a:spcPts val="0"/>
              </a:spcAft>
              <a:buClr>
                <a:schemeClr val="lt2"/>
              </a:buClr>
              <a:buSzPts val="3600"/>
              <a:buNone/>
              <a:defRPr sz="3600">
                <a:solidFill>
                  <a:schemeClr val="lt2"/>
                </a:solidFill>
              </a:defRPr>
            </a:lvl2pPr>
            <a:lvl3pPr lvl="2" rtl="0" algn="ctr">
              <a:spcBef>
                <a:spcPts val="0"/>
              </a:spcBef>
              <a:spcAft>
                <a:spcPts val="0"/>
              </a:spcAft>
              <a:buClr>
                <a:schemeClr val="lt2"/>
              </a:buClr>
              <a:buSzPts val="3600"/>
              <a:buNone/>
              <a:defRPr sz="3600">
                <a:solidFill>
                  <a:schemeClr val="lt2"/>
                </a:solidFill>
              </a:defRPr>
            </a:lvl3pPr>
            <a:lvl4pPr lvl="3" rtl="0" algn="ctr">
              <a:spcBef>
                <a:spcPts val="0"/>
              </a:spcBef>
              <a:spcAft>
                <a:spcPts val="0"/>
              </a:spcAft>
              <a:buClr>
                <a:schemeClr val="lt2"/>
              </a:buClr>
              <a:buSzPts val="3600"/>
              <a:buNone/>
              <a:defRPr sz="3600">
                <a:solidFill>
                  <a:schemeClr val="lt2"/>
                </a:solidFill>
              </a:defRPr>
            </a:lvl4pPr>
            <a:lvl5pPr lvl="4" rtl="0" algn="ctr">
              <a:spcBef>
                <a:spcPts val="0"/>
              </a:spcBef>
              <a:spcAft>
                <a:spcPts val="0"/>
              </a:spcAft>
              <a:buClr>
                <a:schemeClr val="lt2"/>
              </a:buClr>
              <a:buSzPts val="3600"/>
              <a:buNone/>
              <a:defRPr sz="3600">
                <a:solidFill>
                  <a:schemeClr val="lt2"/>
                </a:solidFill>
              </a:defRPr>
            </a:lvl5pPr>
            <a:lvl6pPr lvl="5" rtl="0" algn="ctr">
              <a:spcBef>
                <a:spcPts val="0"/>
              </a:spcBef>
              <a:spcAft>
                <a:spcPts val="0"/>
              </a:spcAft>
              <a:buClr>
                <a:schemeClr val="lt2"/>
              </a:buClr>
              <a:buSzPts val="3600"/>
              <a:buNone/>
              <a:defRPr sz="3600">
                <a:solidFill>
                  <a:schemeClr val="lt2"/>
                </a:solidFill>
              </a:defRPr>
            </a:lvl6pPr>
            <a:lvl7pPr lvl="6" rtl="0" algn="ctr">
              <a:spcBef>
                <a:spcPts val="0"/>
              </a:spcBef>
              <a:spcAft>
                <a:spcPts val="0"/>
              </a:spcAft>
              <a:buClr>
                <a:schemeClr val="lt2"/>
              </a:buClr>
              <a:buSzPts val="3600"/>
              <a:buNone/>
              <a:defRPr sz="3600">
                <a:solidFill>
                  <a:schemeClr val="lt2"/>
                </a:solidFill>
              </a:defRPr>
            </a:lvl7pPr>
            <a:lvl8pPr lvl="7" rtl="0" algn="ctr">
              <a:spcBef>
                <a:spcPts val="0"/>
              </a:spcBef>
              <a:spcAft>
                <a:spcPts val="0"/>
              </a:spcAft>
              <a:buClr>
                <a:schemeClr val="lt2"/>
              </a:buClr>
              <a:buSzPts val="3600"/>
              <a:buNone/>
              <a:defRPr sz="3600">
                <a:solidFill>
                  <a:schemeClr val="lt2"/>
                </a:solidFill>
              </a:defRPr>
            </a:lvl8pPr>
            <a:lvl9pPr lvl="8" rtl="0" algn="ctr">
              <a:spcBef>
                <a:spcPts val="0"/>
              </a:spcBef>
              <a:spcAft>
                <a:spcPts val="0"/>
              </a:spcAft>
              <a:buClr>
                <a:schemeClr val="lt2"/>
              </a:buClr>
              <a:buSzPts val="3600"/>
              <a:buNone/>
              <a:defRPr sz="3600">
                <a:solidFill>
                  <a:schemeClr val="lt2"/>
                </a:solidFill>
              </a:defRPr>
            </a:lvl9pPr>
          </a:lstStyle>
          <a:p>
            <a:r>
              <a:t>xx%</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p:cSld name="TITLE_1">
    <p:spTree>
      <p:nvGrpSpPr>
        <p:cNvPr id="54" name="Shape 54"/>
        <p:cNvGrpSpPr/>
        <p:nvPr/>
      </p:nvGrpSpPr>
      <p:grpSpPr>
        <a:xfrm>
          <a:off x="0" y="0"/>
          <a:ext cx="0" cy="0"/>
          <a:chOff x="0" y="0"/>
          <a:chExt cx="0" cy="0"/>
        </a:xfrm>
      </p:grpSpPr>
      <p:sp>
        <p:nvSpPr>
          <p:cNvPr id="55" name="Google Shape;55;p15"/>
          <p:cNvSpPr txBox="1"/>
          <p:nvPr>
            <p:ph type="ctrTitle"/>
          </p:nvPr>
        </p:nvSpPr>
        <p:spPr>
          <a:xfrm>
            <a:off x="4285500" y="2832875"/>
            <a:ext cx="3657300" cy="644700"/>
          </a:xfrm>
          <a:prstGeom prst="rect">
            <a:avLst/>
          </a:prstGeom>
          <a:effectLst>
            <a:outerShdw blurRad="57150" rotWithShape="0" algn="bl" dir="5400000" dist="19050">
              <a:srgbClr val="76A5AF">
                <a:alpha val="88000"/>
              </a:srgbClr>
            </a:outerShdw>
          </a:effectLst>
        </p:spPr>
        <p:txBody>
          <a:bodyPr anchorCtr="0" anchor="b" bIns="91425" lIns="91425" spcFirstLastPara="1" rIns="91425" wrap="square" tIns="91425">
            <a:noAutofit/>
          </a:bodyPr>
          <a:lstStyle>
            <a:lvl1pPr lvl="0" rtl="0" algn="ctr">
              <a:spcBef>
                <a:spcPts val="0"/>
              </a:spcBef>
              <a:spcAft>
                <a:spcPts val="0"/>
              </a:spcAft>
              <a:buClr>
                <a:schemeClr val="lt1"/>
              </a:buClr>
              <a:buSzPts val="6000"/>
              <a:buNone/>
              <a:defRPr b="1" sz="6000">
                <a:solidFill>
                  <a:schemeClr val="lt1"/>
                </a:solidFill>
              </a:defRPr>
            </a:lvl1pPr>
            <a:lvl2pPr lvl="1" rtl="0" algn="ctr">
              <a:spcBef>
                <a:spcPts val="0"/>
              </a:spcBef>
              <a:spcAft>
                <a:spcPts val="0"/>
              </a:spcAft>
              <a:buClr>
                <a:schemeClr val="lt1"/>
              </a:buClr>
              <a:buSzPts val="3600"/>
              <a:buNone/>
              <a:defRPr b="1" sz="3600">
                <a:solidFill>
                  <a:schemeClr val="lt1"/>
                </a:solidFill>
              </a:defRPr>
            </a:lvl2pPr>
            <a:lvl3pPr lvl="2" rtl="0" algn="ctr">
              <a:spcBef>
                <a:spcPts val="0"/>
              </a:spcBef>
              <a:spcAft>
                <a:spcPts val="0"/>
              </a:spcAft>
              <a:buClr>
                <a:schemeClr val="lt1"/>
              </a:buClr>
              <a:buSzPts val="3600"/>
              <a:buNone/>
              <a:defRPr b="1" sz="3600">
                <a:solidFill>
                  <a:schemeClr val="lt1"/>
                </a:solidFill>
              </a:defRPr>
            </a:lvl3pPr>
            <a:lvl4pPr lvl="3" rtl="0" algn="ctr">
              <a:spcBef>
                <a:spcPts val="0"/>
              </a:spcBef>
              <a:spcAft>
                <a:spcPts val="0"/>
              </a:spcAft>
              <a:buClr>
                <a:schemeClr val="lt1"/>
              </a:buClr>
              <a:buSzPts val="3600"/>
              <a:buNone/>
              <a:defRPr b="1" sz="3600">
                <a:solidFill>
                  <a:schemeClr val="lt1"/>
                </a:solidFill>
              </a:defRPr>
            </a:lvl4pPr>
            <a:lvl5pPr lvl="4" rtl="0" algn="ctr">
              <a:spcBef>
                <a:spcPts val="0"/>
              </a:spcBef>
              <a:spcAft>
                <a:spcPts val="0"/>
              </a:spcAft>
              <a:buClr>
                <a:schemeClr val="lt1"/>
              </a:buClr>
              <a:buSzPts val="3600"/>
              <a:buNone/>
              <a:defRPr b="1" sz="3600">
                <a:solidFill>
                  <a:schemeClr val="lt1"/>
                </a:solidFill>
              </a:defRPr>
            </a:lvl5pPr>
            <a:lvl6pPr lvl="5" rtl="0" algn="ctr">
              <a:spcBef>
                <a:spcPts val="0"/>
              </a:spcBef>
              <a:spcAft>
                <a:spcPts val="0"/>
              </a:spcAft>
              <a:buClr>
                <a:schemeClr val="lt1"/>
              </a:buClr>
              <a:buSzPts val="3600"/>
              <a:buNone/>
              <a:defRPr b="1" sz="3600">
                <a:solidFill>
                  <a:schemeClr val="lt1"/>
                </a:solidFill>
              </a:defRPr>
            </a:lvl6pPr>
            <a:lvl7pPr lvl="6" rtl="0" algn="ctr">
              <a:spcBef>
                <a:spcPts val="0"/>
              </a:spcBef>
              <a:spcAft>
                <a:spcPts val="0"/>
              </a:spcAft>
              <a:buClr>
                <a:schemeClr val="lt1"/>
              </a:buClr>
              <a:buSzPts val="3600"/>
              <a:buNone/>
              <a:defRPr b="1" sz="3600">
                <a:solidFill>
                  <a:schemeClr val="lt1"/>
                </a:solidFill>
              </a:defRPr>
            </a:lvl7pPr>
            <a:lvl8pPr lvl="7" rtl="0" algn="ctr">
              <a:spcBef>
                <a:spcPts val="0"/>
              </a:spcBef>
              <a:spcAft>
                <a:spcPts val="0"/>
              </a:spcAft>
              <a:buClr>
                <a:schemeClr val="lt1"/>
              </a:buClr>
              <a:buSzPts val="3600"/>
              <a:buNone/>
              <a:defRPr b="1" sz="3600">
                <a:solidFill>
                  <a:schemeClr val="lt1"/>
                </a:solidFill>
              </a:defRPr>
            </a:lvl8pPr>
            <a:lvl9pPr lvl="8" rtl="0" algn="ctr">
              <a:spcBef>
                <a:spcPts val="0"/>
              </a:spcBef>
              <a:spcAft>
                <a:spcPts val="0"/>
              </a:spcAft>
              <a:buClr>
                <a:schemeClr val="lt1"/>
              </a:buClr>
              <a:buSzPts val="3600"/>
              <a:buNone/>
              <a:defRPr b="1" sz="3600">
                <a:solidFill>
                  <a:schemeClr val="lt1"/>
                </a:solidFill>
              </a:defRPr>
            </a:lvl9pPr>
          </a:lstStyle>
          <a:p/>
        </p:txBody>
      </p:sp>
      <p:sp>
        <p:nvSpPr>
          <p:cNvPr id="56" name="Google Shape;56;p15"/>
          <p:cNvSpPr txBox="1"/>
          <p:nvPr>
            <p:ph idx="1" type="subTitle"/>
          </p:nvPr>
        </p:nvSpPr>
        <p:spPr>
          <a:xfrm>
            <a:off x="4144050" y="3549850"/>
            <a:ext cx="3940200" cy="464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_1">
    <p:spTree>
      <p:nvGrpSpPr>
        <p:cNvPr id="57" name="Shape 57"/>
        <p:cNvGrpSpPr/>
        <p:nvPr/>
      </p:nvGrpSpPr>
      <p:grpSpPr>
        <a:xfrm>
          <a:off x="0" y="0"/>
          <a:ext cx="0" cy="0"/>
          <a:chOff x="0" y="0"/>
          <a:chExt cx="0" cy="0"/>
        </a:xfrm>
      </p:grpSpPr>
      <p:sp>
        <p:nvSpPr>
          <p:cNvPr id="58" name="Google Shape;58;p16"/>
          <p:cNvSpPr txBox="1"/>
          <p:nvPr>
            <p:ph type="ctrTitle"/>
          </p:nvPr>
        </p:nvSpPr>
        <p:spPr>
          <a:xfrm>
            <a:off x="1850525" y="1157925"/>
            <a:ext cx="5442900" cy="26031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lt1"/>
              </a:buClr>
              <a:buSzPts val="3000"/>
              <a:buNone/>
              <a:defRPr b="1" sz="3000">
                <a:solidFill>
                  <a:schemeClr val="lt1"/>
                </a:solidFill>
              </a:defRPr>
            </a:lvl1pPr>
            <a:lvl2pPr lvl="1" rtl="0" algn="ctr">
              <a:spcBef>
                <a:spcPts val="0"/>
              </a:spcBef>
              <a:spcAft>
                <a:spcPts val="0"/>
              </a:spcAft>
              <a:buClr>
                <a:schemeClr val="lt1"/>
              </a:buClr>
              <a:buSzPts val="3000"/>
              <a:buNone/>
              <a:defRPr b="1" sz="3000">
                <a:solidFill>
                  <a:schemeClr val="lt1"/>
                </a:solidFill>
              </a:defRPr>
            </a:lvl2pPr>
            <a:lvl3pPr lvl="2" rtl="0" algn="ctr">
              <a:spcBef>
                <a:spcPts val="0"/>
              </a:spcBef>
              <a:spcAft>
                <a:spcPts val="0"/>
              </a:spcAft>
              <a:buClr>
                <a:schemeClr val="lt1"/>
              </a:buClr>
              <a:buSzPts val="3000"/>
              <a:buNone/>
              <a:defRPr b="1" sz="3000">
                <a:solidFill>
                  <a:schemeClr val="lt1"/>
                </a:solidFill>
              </a:defRPr>
            </a:lvl3pPr>
            <a:lvl4pPr lvl="3" rtl="0" algn="ctr">
              <a:spcBef>
                <a:spcPts val="0"/>
              </a:spcBef>
              <a:spcAft>
                <a:spcPts val="0"/>
              </a:spcAft>
              <a:buClr>
                <a:schemeClr val="lt1"/>
              </a:buClr>
              <a:buSzPts val="3000"/>
              <a:buNone/>
              <a:defRPr b="1" sz="3000">
                <a:solidFill>
                  <a:schemeClr val="lt1"/>
                </a:solidFill>
              </a:defRPr>
            </a:lvl4pPr>
            <a:lvl5pPr lvl="4" rtl="0" algn="ctr">
              <a:spcBef>
                <a:spcPts val="0"/>
              </a:spcBef>
              <a:spcAft>
                <a:spcPts val="0"/>
              </a:spcAft>
              <a:buClr>
                <a:schemeClr val="lt1"/>
              </a:buClr>
              <a:buSzPts val="3000"/>
              <a:buNone/>
              <a:defRPr b="1" sz="3000">
                <a:solidFill>
                  <a:schemeClr val="lt1"/>
                </a:solidFill>
              </a:defRPr>
            </a:lvl5pPr>
            <a:lvl6pPr lvl="5" rtl="0" algn="ctr">
              <a:spcBef>
                <a:spcPts val="0"/>
              </a:spcBef>
              <a:spcAft>
                <a:spcPts val="0"/>
              </a:spcAft>
              <a:buClr>
                <a:schemeClr val="lt1"/>
              </a:buClr>
              <a:buSzPts val="3000"/>
              <a:buNone/>
              <a:defRPr b="1" sz="3000">
                <a:solidFill>
                  <a:schemeClr val="lt1"/>
                </a:solidFill>
              </a:defRPr>
            </a:lvl6pPr>
            <a:lvl7pPr lvl="6" rtl="0" algn="ctr">
              <a:spcBef>
                <a:spcPts val="0"/>
              </a:spcBef>
              <a:spcAft>
                <a:spcPts val="0"/>
              </a:spcAft>
              <a:buClr>
                <a:schemeClr val="lt1"/>
              </a:buClr>
              <a:buSzPts val="3000"/>
              <a:buNone/>
              <a:defRPr b="1" sz="3000">
                <a:solidFill>
                  <a:schemeClr val="lt1"/>
                </a:solidFill>
              </a:defRPr>
            </a:lvl7pPr>
            <a:lvl8pPr lvl="7" rtl="0" algn="ctr">
              <a:spcBef>
                <a:spcPts val="0"/>
              </a:spcBef>
              <a:spcAft>
                <a:spcPts val="0"/>
              </a:spcAft>
              <a:buClr>
                <a:schemeClr val="lt1"/>
              </a:buClr>
              <a:buSzPts val="3000"/>
              <a:buNone/>
              <a:defRPr b="1" sz="3000">
                <a:solidFill>
                  <a:schemeClr val="lt1"/>
                </a:solidFill>
              </a:defRPr>
            </a:lvl8pPr>
            <a:lvl9pPr lvl="8" rtl="0" algn="ctr">
              <a:spcBef>
                <a:spcPts val="0"/>
              </a:spcBef>
              <a:spcAft>
                <a:spcPts val="0"/>
              </a:spcAft>
              <a:buClr>
                <a:schemeClr val="lt1"/>
              </a:buClr>
              <a:buSzPts val="3000"/>
              <a:buNone/>
              <a:defRPr b="1" sz="3000">
                <a:solidFill>
                  <a:schemeClr val="lt1"/>
                </a:solidFill>
              </a:defRPr>
            </a:lvl9pPr>
          </a:lstStyle>
          <a:p/>
        </p:txBody>
      </p:sp>
      <p:sp>
        <p:nvSpPr>
          <p:cNvPr id="59" name="Google Shape;59;p16"/>
          <p:cNvSpPr txBox="1"/>
          <p:nvPr>
            <p:ph idx="1" type="subTitle"/>
          </p:nvPr>
        </p:nvSpPr>
        <p:spPr>
          <a:xfrm>
            <a:off x="2481900" y="3945600"/>
            <a:ext cx="4180200" cy="464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1800"/>
              <a:buNone/>
              <a:defRPr sz="1800">
                <a:solidFill>
                  <a:schemeClr val="accent1"/>
                </a:solidFill>
              </a:defRPr>
            </a:lvl2pPr>
            <a:lvl3pPr lvl="2" rtl="0" algn="ctr">
              <a:lnSpc>
                <a:spcPct val="100000"/>
              </a:lnSpc>
              <a:spcBef>
                <a:spcPts val="0"/>
              </a:spcBef>
              <a:spcAft>
                <a:spcPts val="0"/>
              </a:spcAft>
              <a:buClr>
                <a:schemeClr val="accent1"/>
              </a:buClr>
              <a:buSzPts val="1800"/>
              <a:buNone/>
              <a:defRPr sz="1800">
                <a:solidFill>
                  <a:schemeClr val="accent1"/>
                </a:solidFill>
              </a:defRPr>
            </a:lvl3pPr>
            <a:lvl4pPr lvl="3" rtl="0" algn="ctr">
              <a:lnSpc>
                <a:spcPct val="100000"/>
              </a:lnSpc>
              <a:spcBef>
                <a:spcPts val="0"/>
              </a:spcBef>
              <a:spcAft>
                <a:spcPts val="0"/>
              </a:spcAft>
              <a:buClr>
                <a:schemeClr val="accent1"/>
              </a:buClr>
              <a:buSzPts val="1800"/>
              <a:buNone/>
              <a:defRPr sz="1800">
                <a:solidFill>
                  <a:schemeClr val="accent1"/>
                </a:solidFill>
              </a:defRPr>
            </a:lvl4pPr>
            <a:lvl5pPr lvl="4" rtl="0" algn="ctr">
              <a:lnSpc>
                <a:spcPct val="100000"/>
              </a:lnSpc>
              <a:spcBef>
                <a:spcPts val="0"/>
              </a:spcBef>
              <a:spcAft>
                <a:spcPts val="0"/>
              </a:spcAft>
              <a:buClr>
                <a:schemeClr val="accent1"/>
              </a:buClr>
              <a:buSzPts val="1800"/>
              <a:buNone/>
              <a:defRPr sz="1800">
                <a:solidFill>
                  <a:schemeClr val="accent1"/>
                </a:solidFill>
              </a:defRPr>
            </a:lvl5pPr>
            <a:lvl6pPr lvl="5" rtl="0" algn="ctr">
              <a:lnSpc>
                <a:spcPct val="100000"/>
              </a:lnSpc>
              <a:spcBef>
                <a:spcPts val="0"/>
              </a:spcBef>
              <a:spcAft>
                <a:spcPts val="0"/>
              </a:spcAft>
              <a:buClr>
                <a:schemeClr val="accent1"/>
              </a:buClr>
              <a:buSzPts val="1800"/>
              <a:buNone/>
              <a:defRPr sz="1800">
                <a:solidFill>
                  <a:schemeClr val="accent1"/>
                </a:solidFill>
              </a:defRPr>
            </a:lvl6pPr>
            <a:lvl7pPr lvl="6" rtl="0" algn="ctr">
              <a:lnSpc>
                <a:spcPct val="100000"/>
              </a:lnSpc>
              <a:spcBef>
                <a:spcPts val="0"/>
              </a:spcBef>
              <a:spcAft>
                <a:spcPts val="0"/>
              </a:spcAft>
              <a:buClr>
                <a:schemeClr val="accent1"/>
              </a:buClr>
              <a:buSzPts val="1800"/>
              <a:buNone/>
              <a:defRPr sz="1800">
                <a:solidFill>
                  <a:schemeClr val="accent1"/>
                </a:solidFill>
              </a:defRPr>
            </a:lvl7pPr>
            <a:lvl8pPr lvl="7" rtl="0" algn="ctr">
              <a:lnSpc>
                <a:spcPct val="100000"/>
              </a:lnSpc>
              <a:spcBef>
                <a:spcPts val="0"/>
              </a:spcBef>
              <a:spcAft>
                <a:spcPts val="0"/>
              </a:spcAft>
              <a:buClr>
                <a:schemeClr val="accent1"/>
              </a:buClr>
              <a:buSzPts val="1800"/>
              <a:buNone/>
              <a:defRPr sz="1800">
                <a:solidFill>
                  <a:schemeClr val="accent1"/>
                </a:solidFill>
              </a:defRPr>
            </a:lvl8pPr>
            <a:lvl9pPr lvl="8" rtl="0" algn="ctr">
              <a:lnSpc>
                <a:spcPct val="100000"/>
              </a:lnSpc>
              <a:spcBef>
                <a:spcPts val="0"/>
              </a:spcBef>
              <a:spcAft>
                <a:spcPts val="0"/>
              </a:spcAft>
              <a:buClr>
                <a:schemeClr val="accent1"/>
              </a:buClr>
              <a:buSzPts val="1800"/>
              <a:buNone/>
              <a:defRPr sz="1800">
                <a:solidFill>
                  <a:schemeClr val="accent1"/>
                </a:solidFill>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Columns">
  <p:cSld name="SECTION_TITLE_AND_DESCRIPTION_1">
    <p:spTree>
      <p:nvGrpSpPr>
        <p:cNvPr id="60" name="Shape 60"/>
        <p:cNvGrpSpPr/>
        <p:nvPr/>
      </p:nvGrpSpPr>
      <p:grpSpPr>
        <a:xfrm>
          <a:off x="0" y="0"/>
          <a:ext cx="0" cy="0"/>
          <a:chOff x="0" y="0"/>
          <a:chExt cx="0" cy="0"/>
        </a:xfrm>
      </p:grpSpPr>
      <p:sp>
        <p:nvSpPr>
          <p:cNvPr id="61" name="Google Shape;61;p17"/>
          <p:cNvSpPr txBox="1"/>
          <p:nvPr>
            <p:ph type="title"/>
          </p:nvPr>
        </p:nvSpPr>
        <p:spPr>
          <a:xfrm>
            <a:off x="1937338" y="2463175"/>
            <a:ext cx="23901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62" name="Google Shape;62;p17"/>
          <p:cNvSpPr txBox="1"/>
          <p:nvPr>
            <p:ph idx="1" type="subTitle"/>
          </p:nvPr>
        </p:nvSpPr>
        <p:spPr>
          <a:xfrm>
            <a:off x="1937338" y="3148075"/>
            <a:ext cx="23901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63" name="Google Shape;63;p17"/>
          <p:cNvSpPr txBox="1"/>
          <p:nvPr>
            <p:ph idx="2" type="title"/>
          </p:nvPr>
        </p:nvSpPr>
        <p:spPr>
          <a:xfrm>
            <a:off x="4816563" y="2463175"/>
            <a:ext cx="23901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64" name="Google Shape;64;p17"/>
          <p:cNvSpPr txBox="1"/>
          <p:nvPr>
            <p:ph idx="3" type="subTitle"/>
          </p:nvPr>
        </p:nvSpPr>
        <p:spPr>
          <a:xfrm>
            <a:off x="4816563" y="3148075"/>
            <a:ext cx="23901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65" name="Google Shape;65;p17"/>
          <p:cNvSpPr txBox="1"/>
          <p:nvPr>
            <p:ph idx="4"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hree Columns ">
  <p:cSld name="SECTION_TITLE_AND_DESCRIPTION_1_1">
    <p:spTree>
      <p:nvGrpSpPr>
        <p:cNvPr id="66" name="Shape 66"/>
        <p:cNvGrpSpPr/>
        <p:nvPr/>
      </p:nvGrpSpPr>
      <p:grpSpPr>
        <a:xfrm>
          <a:off x="0" y="0"/>
          <a:ext cx="0" cy="0"/>
          <a:chOff x="0" y="0"/>
          <a:chExt cx="0" cy="0"/>
        </a:xfrm>
      </p:grpSpPr>
      <p:sp>
        <p:nvSpPr>
          <p:cNvPr id="67" name="Google Shape;67;p18"/>
          <p:cNvSpPr txBox="1"/>
          <p:nvPr>
            <p:ph type="title"/>
          </p:nvPr>
        </p:nvSpPr>
        <p:spPr>
          <a:xfrm>
            <a:off x="3538497" y="27679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68" name="Google Shape;68;p18"/>
          <p:cNvSpPr txBox="1"/>
          <p:nvPr>
            <p:ph idx="1" type="subTitle"/>
          </p:nvPr>
        </p:nvSpPr>
        <p:spPr>
          <a:xfrm>
            <a:off x="3538497" y="34528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69" name="Google Shape;69;p18"/>
          <p:cNvSpPr txBox="1"/>
          <p:nvPr>
            <p:ph idx="2" type="title"/>
          </p:nvPr>
        </p:nvSpPr>
        <p:spPr>
          <a:xfrm>
            <a:off x="6028553" y="27679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70" name="Google Shape;70;p18"/>
          <p:cNvSpPr txBox="1"/>
          <p:nvPr>
            <p:ph idx="3" type="subTitle"/>
          </p:nvPr>
        </p:nvSpPr>
        <p:spPr>
          <a:xfrm>
            <a:off x="6028553" y="34528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71" name="Google Shape;71;p18"/>
          <p:cNvSpPr txBox="1"/>
          <p:nvPr>
            <p:ph idx="4"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72" name="Google Shape;72;p18"/>
          <p:cNvSpPr txBox="1"/>
          <p:nvPr>
            <p:ph idx="5" type="title"/>
          </p:nvPr>
        </p:nvSpPr>
        <p:spPr>
          <a:xfrm>
            <a:off x="1048447" y="27679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73" name="Google Shape;73;p18"/>
          <p:cNvSpPr txBox="1"/>
          <p:nvPr>
            <p:ph idx="6" type="subTitle"/>
          </p:nvPr>
        </p:nvSpPr>
        <p:spPr>
          <a:xfrm>
            <a:off x="1048447" y="34528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p:cSld name="TITLE_1_1_1">
    <p:spTree>
      <p:nvGrpSpPr>
        <p:cNvPr id="74" name="Shape 74"/>
        <p:cNvGrpSpPr/>
        <p:nvPr/>
      </p:nvGrpSpPr>
      <p:grpSpPr>
        <a:xfrm>
          <a:off x="0" y="0"/>
          <a:ext cx="0" cy="0"/>
          <a:chOff x="0" y="0"/>
          <a:chExt cx="0" cy="0"/>
        </a:xfrm>
      </p:grpSpPr>
      <p:sp>
        <p:nvSpPr>
          <p:cNvPr id="75" name="Google Shape;75;p19"/>
          <p:cNvSpPr txBox="1"/>
          <p:nvPr>
            <p:ph type="ctrTitle"/>
          </p:nvPr>
        </p:nvSpPr>
        <p:spPr>
          <a:xfrm>
            <a:off x="1273500" y="1369000"/>
            <a:ext cx="6597000" cy="21099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lt1"/>
              </a:buClr>
              <a:buSzPts val="4500"/>
              <a:buNone/>
              <a:defRPr b="1" sz="4500">
                <a:solidFill>
                  <a:schemeClr val="lt1"/>
                </a:solidFill>
              </a:defRPr>
            </a:lvl1pPr>
            <a:lvl2pPr lvl="1" rtl="0" algn="ctr">
              <a:spcBef>
                <a:spcPts val="0"/>
              </a:spcBef>
              <a:spcAft>
                <a:spcPts val="0"/>
              </a:spcAft>
              <a:buClr>
                <a:schemeClr val="lt1"/>
              </a:buClr>
              <a:buSzPts val="3600"/>
              <a:buNone/>
              <a:defRPr b="1" sz="3600">
                <a:solidFill>
                  <a:schemeClr val="lt1"/>
                </a:solidFill>
              </a:defRPr>
            </a:lvl2pPr>
            <a:lvl3pPr lvl="2" rtl="0" algn="ctr">
              <a:spcBef>
                <a:spcPts val="0"/>
              </a:spcBef>
              <a:spcAft>
                <a:spcPts val="0"/>
              </a:spcAft>
              <a:buClr>
                <a:schemeClr val="lt1"/>
              </a:buClr>
              <a:buSzPts val="3600"/>
              <a:buNone/>
              <a:defRPr b="1" sz="3600">
                <a:solidFill>
                  <a:schemeClr val="lt1"/>
                </a:solidFill>
              </a:defRPr>
            </a:lvl3pPr>
            <a:lvl4pPr lvl="3" rtl="0" algn="ctr">
              <a:spcBef>
                <a:spcPts val="0"/>
              </a:spcBef>
              <a:spcAft>
                <a:spcPts val="0"/>
              </a:spcAft>
              <a:buClr>
                <a:schemeClr val="lt1"/>
              </a:buClr>
              <a:buSzPts val="3600"/>
              <a:buNone/>
              <a:defRPr b="1" sz="3600">
                <a:solidFill>
                  <a:schemeClr val="lt1"/>
                </a:solidFill>
              </a:defRPr>
            </a:lvl4pPr>
            <a:lvl5pPr lvl="4" rtl="0" algn="ctr">
              <a:spcBef>
                <a:spcPts val="0"/>
              </a:spcBef>
              <a:spcAft>
                <a:spcPts val="0"/>
              </a:spcAft>
              <a:buClr>
                <a:schemeClr val="lt1"/>
              </a:buClr>
              <a:buSzPts val="3600"/>
              <a:buNone/>
              <a:defRPr b="1" sz="3600">
                <a:solidFill>
                  <a:schemeClr val="lt1"/>
                </a:solidFill>
              </a:defRPr>
            </a:lvl5pPr>
            <a:lvl6pPr lvl="5" rtl="0" algn="ctr">
              <a:spcBef>
                <a:spcPts val="0"/>
              </a:spcBef>
              <a:spcAft>
                <a:spcPts val="0"/>
              </a:spcAft>
              <a:buClr>
                <a:schemeClr val="lt1"/>
              </a:buClr>
              <a:buSzPts val="3600"/>
              <a:buNone/>
              <a:defRPr b="1" sz="3600">
                <a:solidFill>
                  <a:schemeClr val="lt1"/>
                </a:solidFill>
              </a:defRPr>
            </a:lvl6pPr>
            <a:lvl7pPr lvl="6" rtl="0" algn="ctr">
              <a:spcBef>
                <a:spcPts val="0"/>
              </a:spcBef>
              <a:spcAft>
                <a:spcPts val="0"/>
              </a:spcAft>
              <a:buClr>
                <a:schemeClr val="lt1"/>
              </a:buClr>
              <a:buSzPts val="3600"/>
              <a:buNone/>
              <a:defRPr b="1" sz="3600">
                <a:solidFill>
                  <a:schemeClr val="lt1"/>
                </a:solidFill>
              </a:defRPr>
            </a:lvl7pPr>
            <a:lvl8pPr lvl="7" rtl="0" algn="ctr">
              <a:spcBef>
                <a:spcPts val="0"/>
              </a:spcBef>
              <a:spcAft>
                <a:spcPts val="0"/>
              </a:spcAft>
              <a:buClr>
                <a:schemeClr val="lt1"/>
              </a:buClr>
              <a:buSzPts val="3600"/>
              <a:buNone/>
              <a:defRPr b="1" sz="3600">
                <a:solidFill>
                  <a:schemeClr val="lt1"/>
                </a:solidFill>
              </a:defRPr>
            </a:lvl8pPr>
            <a:lvl9pPr lvl="8" rtl="0" algn="ctr">
              <a:spcBef>
                <a:spcPts val="0"/>
              </a:spcBef>
              <a:spcAft>
                <a:spcPts val="0"/>
              </a:spcAft>
              <a:buClr>
                <a:schemeClr val="lt1"/>
              </a:buClr>
              <a:buSzPts val="3600"/>
              <a:buNone/>
              <a:defRPr b="1" sz="3600">
                <a:solidFill>
                  <a:schemeClr val="lt1"/>
                </a:solidFill>
              </a:defRPr>
            </a:lvl9pPr>
          </a:lstStyle>
          <a:p/>
        </p:txBody>
      </p:sp>
      <p:sp>
        <p:nvSpPr>
          <p:cNvPr id="76" name="Google Shape;76;p19"/>
          <p:cNvSpPr txBox="1"/>
          <p:nvPr>
            <p:ph idx="1" type="subTitle"/>
          </p:nvPr>
        </p:nvSpPr>
        <p:spPr>
          <a:xfrm>
            <a:off x="2481900" y="2519525"/>
            <a:ext cx="4180200" cy="464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1800"/>
              <a:buNone/>
              <a:defRPr sz="1800">
                <a:solidFill>
                  <a:schemeClr val="accent1"/>
                </a:solidFill>
              </a:defRPr>
            </a:lvl2pPr>
            <a:lvl3pPr lvl="2" rtl="0" algn="ctr">
              <a:lnSpc>
                <a:spcPct val="100000"/>
              </a:lnSpc>
              <a:spcBef>
                <a:spcPts val="0"/>
              </a:spcBef>
              <a:spcAft>
                <a:spcPts val="0"/>
              </a:spcAft>
              <a:buClr>
                <a:schemeClr val="accent1"/>
              </a:buClr>
              <a:buSzPts val="1800"/>
              <a:buNone/>
              <a:defRPr sz="1800">
                <a:solidFill>
                  <a:schemeClr val="accent1"/>
                </a:solidFill>
              </a:defRPr>
            </a:lvl3pPr>
            <a:lvl4pPr lvl="3" rtl="0" algn="ctr">
              <a:lnSpc>
                <a:spcPct val="100000"/>
              </a:lnSpc>
              <a:spcBef>
                <a:spcPts val="0"/>
              </a:spcBef>
              <a:spcAft>
                <a:spcPts val="0"/>
              </a:spcAft>
              <a:buClr>
                <a:schemeClr val="accent1"/>
              </a:buClr>
              <a:buSzPts val="1800"/>
              <a:buNone/>
              <a:defRPr sz="1800">
                <a:solidFill>
                  <a:schemeClr val="accent1"/>
                </a:solidFill>
              </a:defRPr>
            </a:lvl4pPr>
            <a:lvl5pPr lvl="4" rtl="0" algn="ctr">
              <a:lnSpc>
                <a:spcPct val="100000"/>
              </a:lnSpc>
              <a:spcBef>
                <a:spcPts val="0"/>
              </a:spcBef>
              <a:spcAft>
                <a:spcPts val="0"/>
              </a:spcAft>
              <a:buClr>
                <a:schemeClr val="accent1"/>
              </a:buClr>
              <a:buSzPts val="1800"/>
              <a:buNone/>
              <a:defRPr sz="1800">
                <a:solidFill>
                  <a:schemeClr val="accent1"/>
                </a:solidFill>
              </a:defRPr>
            </a:lvl5pPr>
            <a:lvl6pPr lvl="5" rtl="0" algn="ctr">
              <a:lnSpc>
                <a:spcPct val="100000"/>
              </a:lnSpc>
              <a:spcBef>
                <a:spcPts val="0"/>
              </a:spcBef>
              <a:spcAft>
                <a:spcPts val="0"/>
              </a:spcAft>
              <a:buClr>
                <a:schemeClr val="accent1"/>
              </a:buClr>
              <a:buSzPts val="1800"/>
              <a:buNone/>
              <a:defRPr sz="1800">
                <a:solidFill>
                  <a:schemeClr val="accent1"/>
                </a:solidFill>
              </a:defRPr>
            </a:lvl6pPr>
            <a:lvl7pPr lvl="6" rtl="0" algn="ctr">
              <a:lnSpc>
                <a:spcPct val="100000"/>
              </a:lnSpc>
              <a:spcBef>
                <a:spcPts val="0"/>
              </a:spcBef>
              <a:spcAft>
                <a:spcPts val="0"/>
              </a:spcAft>
              <a:buClr>
                <a:schemeClr val="accent1"/>
              </a:buClr>
              <a:buSzPts val="1800"/>
              <a:buNone/>
              <a:defRPr sz="1800">
                <a:solidFill>
                  <a:schemeClr val="accent1"/>
                </a:solidFill>
              </a:defRPr>
            </a:lvl7pPr>
            <a:lvl8pPr lvl="7" rtl="0" algn="ctr">
              <a:lnSpc>
                <a:spcPct val="100000"/>
              </a:lnSpc>
              <a:spcBef>
                <a:spcPts val="0"/>
              </a:spcBef>
              <a:spcAft>
                <a:spcPts val="0"/>
              </a:spcAft>
              <a:buClr>
                <a:schemeClr val="accent1"/>
              </a:buClr>
              <a:buSzPts val="1800"/>
              <a:buNone/>
              <a:defRPr sz="1800">
                <a:solidFill>
                  <a:schemeClr val="accent1"/>
                </a:solidFill>
              </a:defRPr>
            </a:lvl8pPr>
            <a:lvl9pPr lvl="8" rtl="0" algn="ctr">
              <a:lnSpc>
                <a:spcPct val="100000"/>
              </a:lnSpc>
              <a:spcBef>
                <a:spcPts val="0"/>
              </a:spcBef>
              <a:spcAft>
                <a:spcPts val="0"/>
              </a:spcAft>
              <a:buClr>
                <a:schemeClr val="accent1"/>
              </a:buClr>
              <a:buSzPts val="1800"/>
              <a:buNone/>
              <a:defRPr sz="1800">
                <a:solidFill>
                  <a:schemeClr val="accent1"/>
                </a:solidFill>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p:cSld name="CAPTION_ONLY_1">
    <p:spTree>
      <p:nvGrpSpPr>
        <p:cNvPr id="77" name="Shape 77"/>
        <p:cNvGrpSpPr/>
        <p:nvPr/>
      </p:nvGrpSpPr>
      <p:grpSpPr>
        <a:xfrm>
          <a:off x="0" y="0"/>
          <a:ext cx="0" cy="0"/>
          <a:chOff x="0" y="0"/>
          <a:chExt cx="0" cy="0"/>
        </a:xfrm>
      </p:grpSpPr>
      <p:sp>
        <p:nvSpPr>
          <p:cNvPr id="78" name="Google Shape;78;p20"/>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1" name="Shape 11"/>
        <p:cNvGrpSpPr/>
        <p:nvPr/>
      </p:nvGrpSpPr>
      <p:grpSpPr>
        <a:xfrm>
          <a:off x="0" y="0"/>
          <a:ext cx="0" cy="0"/>
          <a:chOff x="0" y="0"/>
          <a:chExt cx="0" cy="0"/>
        </a:xfrm>
      </p:grpSpPr>
      <p:sp>
        <p:nvSpPr>
          <p:cNvPr id="12" name="Google Shape;12;p3"/>
          <p:cNvSpPr txBox="1"/>
          <p:nvPr>
            <p:ph type="title"/>
          </p:nvPr>
        </p:nvSpPr>
        <p:spPr>
          <a:xfrm>
            <a:off x="3762670" y="3177750"/>
            <a:ext cx="3068700" cy="598800"/>
          </a:xfrm>
          <a:prstGeom prst="rect">
            <a:avLst/>
          </a:prstGeom>
        </p:spPr>
        <p:txBody>
          <a:bodyPr anchorCtr="0" anchor="b" bIns="91425" lIns="91425" spcFirstLastPara="1" rIns="91425" wrap="square" tIns="91425">
            <a:no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13" name="Google Shape;13;p3"/>
          <p:cNvSpPr txBox="1"/>
          <p:nvPr>
            <p:ph hasCustomPrompt="1" idx="2" type="title"/>
          </p:nvPr>
        </p:nvSpPr>
        <p:spPr>
          <a:xfrm>
            <a:off x="1048270" y="3287500"/>
            <a:ext cx="2412900" cy="931500"/>
          </a:xfrm>
          <a:prstGeom prst="rect">
            <a:avLst/>
          </a:prstGeom>
          <a:effectLst>
            <a:outerShdw blurRad="114300" rotWithShape="0" algn="bl" dir="6360000" dist="28575">
              <a:schemeClr val="accent1">
                <a:alpha val="50000"/>
              </a:schemeClr>
            </a:outerShdw>
          </a:effectLst>
        </p:spPr>
        <p:txBody>
          <a:bodyPr anchorCtr="0" anchor="ctr" bIns="91425" lIns="91425" spcFirstLastPara="1" rIns="91425" wrap="square" tIns="91425">
            <a:noAutofit/>
          </a:bodyPr>
          <a:lstStyle>
            <a:lvl1pPr lvl="0" rtl="0" algn="r">
              <a:spcBef>
                <a:spcPts val="0"/>
              </a:spcBef>
              <a:spcAft>
                <a:spcPts val="0"/>
              </a:spcAft>
              <a:buClr>
                <a:schemeClr val="lt1"/>
              </a:buClr>
              <a:buSzPts val="6000"/>
              <a:buNone/>
              <a:defRPr sz="6000">
                <a:solidFill>
                  <a:schemeClr val="lt1"/>
                </a:solidFill>
              </a:defRPr>
            </a:lvl1pPr>
            <a:lvl2pPr lvl="1" rtl="0" algn="ctr">
              <a:spcBef>
                <a:spcPts val="0"/>
              </a:spcBef>
              <a:spcAft>
                <a:spcPts val="0"/>
              </a:spcAft>
              <a:buClr>
                <a:schemeClr val="lt1"/>
              </a:buClr>
              <a:buSzPts val="7200"/>
              <a:buNone/>
              <a:defRPr sz="7200">
                <a:solidFill>
                  <a:schemeClr val="lt1"/>
                </a:solidFill>
              </a:defRPr>
            </a:lvl2pPr>
            <a:lvl3pPr lvl="2" rtl="0" algn="ctr">
              <a:spcBef>
                <a:spcPts val="0"/>
              </a:spcBef>
              <a:spcAft>
                <a:spcPts val="0"/>
              </a:spcAft>
              <a:buClr>
                <a:schemeClr val="lt1"/>
              </a:buClr>
              <a:buSzPts val="7200"/>
              <a:buNone/>
              <a:defRPr sz="7200">
                <a:solidFill>
                  <a:schemeClr val="lt1"/>
                </a:solidFill>
              </a:defRPr>
            </a:lvl3pPr>
            <a:lvl4pPr lvl="3" rtl="0" algn="ctr">
              <a:spcBef>
                <a:spcPts val="0"/>
              </a:spcBef>
              <a:spcAft>
                <a:spcPts val="0"/>
              </a:spcAft>
              <a:buClr>
                <a:schemeClr val="lt1"/>
              </a:buClr>
              <a:buSzPts val="7200"/>
              <a:buNone/>
              <a:defRPr sz="7200">
                <a:solidFill>
                  <a:schemeClr val="lt1"/>
                </a:solidFill>
              </a:defRPr>
            </a:lvl4pPr>
            <a:lvl5pPr lvl="4" rtl="0" algn="ctr">
              <a:spcBef>
                <a:spcPts val="0"/>
              </a:spcBef>
              <a:spcAft>
                <a:spcPts val="0"/>
              </a:spcAft>
              <a:buClr>
                <a:schemeClr val="lt1"/>
              </a:buClr>
              <a:buSzPts val="7200"/>
              <a:buNone/>
              <a:defRPr sz="7200">
                <a:solidFill>
                  <a:schemeClr val="lt1"/>
                </a:solidFill>
              </a:defRPr>
            </a:lvl5pPr>
            <a:lvl6pPr lvl="5" rtl="0" algn="ctr">
              <a:spcBef>
                <a:spcPts val="0"/>
              </a:spcBef>
              <a:spcAft>
                <a:spcPts val="0"/>
              </a:spcAft>
              <a:buClr>
                <a:schemeClr val="lt1"/>
              </a:buClr>
              <a:buSzPts val="7200"/>
              <a:buNone/>
              <a:defRPr sz="7200">
                <a:solidFill>
                  <a:schemeClr val="lt1"/>
                </a:solidFill>
              </a:defRPr>
            </a:lvl6pPr>
            <a:lvl7pPr lvl="6" rtl="0" algn="ctr">
              <a:spcBef>
                <a:spcPts val="0"/>
              </a:spcBef>
              <a:spcAft>
                <a:spcPts val="0"/>
              </a:spcAft>
              <a:buClr>
                <a:schemeClr val="lt1"/>
              </a:buClr>
              <a:buSzPts val="7200"/>
              <a:buNone/>
              <a:defRPr sz="7200">
                <a:solidFill>
                  <a:schemeClr val="lt1"/>
                </a:solidFill>
              </a:defRPr>
            </a:lvl7pPr>
            <a:lvl8pPr lvl="7" rtl="0" algn="ctr">
              <a:spcBef>
                <a:spcPts val="0"/>
              </a:spcBef>
              <a:spcAft>
                <a:spcPts val="0"/>
              </a:spcAft>
              <a:buClr>
                <a:schemeClr val="lt1"/>
              </a:buClr>
              <a:buSzPts val="7200"/>
              <a:buNone/>
              <a:defRPr sz="7200">
                <a:solidFill>
                  <a:schemeClr val="lt1"/>
                </a:solidFill>
              </a:defRPr>
            </a:lvl8pPr>
            <a:lvl9pPr lvl="8" rtl="0" algn="ctr">
              <a:spcBef>
                <a:spcPts val="0"/>
              </a:spcBef>
              <a:spcAft>
                <a:spcPts val="0"/>
              </a:spcAft>
              <a:buClr>
                <a:schemeClr val="lt1"/>
              </a:buClr>
              <a:buSzPts val="7200"/>
              <a:buNone/>
              <a:defRPr sz="7200">
                <a:solidFill>
                  <a:schemeClr val="lt1"/>
                </a:solidFill>
              </a:defRPr>
            </a:lvl9pPr>
          </a:lstStyle>
          <a:p>
            <a:r>
              <a:t>xx%</a:t>
            </a:r>
          </a:p>
        </p:txBody>
      </p:sp>
      <p:sp>
        <p:nvSpPr>
          <p:cNvPr id="14" name="Google Shape;14;p3"/>
          <p:cNvSpPr txBox="1"/>
          <p:nvPr>
            <p:ph idx="1" type="subTitle"/>
          </p:nvPr>
        </p:nvSpPr>
        <p:spPr>
          <a:xfrm>
            <a:off x="3762670" y="3720650"/>
            <a:ext cx="3068700" cy="4647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accent1"/>
              </a:buClr>
              <a:buSzPts val="1400"/>
              <a:buNone/>
              <a:defRPr sz="1400">
                <a:solidFill>
                  <a:schemeClr val="accent1"/>
                </a:solidFill>
              </a:defRPr>
            </a:lvl1pPr>
            <a:lvl2pPr lvl="1" rtl="0">
              <a:lnSpc>
                <a:spcPct val="100000"/>
              </a:lnSpc>
              <a:spcBef>
                <a:spcPts val="0"/>
              </a:spcBef>
              <a:spcAft>
                <a:spcPts val="0"/>
              </a:spcAft>
              <a:buClr>
                <a:schemeClr val="accent1"/>
              </a:buClr>
              <a:buSzPts val="1400"/>
              <a:buNone/>
              <a:defRPr>
                <a:solidFill>
                  <a:schemeClr val="accent1"/>
                </a:solidFill>
              </a:defRPr>
            </a:lvl2pPr>
            <a:lvl3pPr lvl="2" rtl="0">
              <a:lnSpc>
                <a:spcPct val="100000"/>
              </a:lnSpc>
              <a:spcBef>
                <a:spcPts val="0"/>
              </a:spcBef>
              <a:spcAft>
                <a:spcPts val="0"/>
              </a:spcAft>
              <a:buClr>
                <a:schemeClr val="accent1"/>
              </a:buClr>
              <a:buSzPts val="1400"/>
              <a:buNone/>
              <a:defRPr>
                <a:solidFill>
                  <a:schemeClr val="accent1"/>
                </a:solidFill>
              </a:defRPr>
            </a:lvl3pPr>
            <a:lvl4pPr lvl="3" rtl="0">
              <a:lnSpc>
                <a:spcPct val="100000"/>
              </a:lnSpc>
              <a:spcBef>
                <a:spcPts val="0"/>
              </a:spcBef>
              <a:spcAft>
                <a:spcPts val="0"/>
              </a:spcAft>
              <a:buClr>
                <a:schemeClr val="accent1"/>
              </a:buClr>
              <a:buSzPts val="1400"/>
              <a:buNone/>
              <a:defRPr>
                <a:solidFill>
                  <a:schemeClr val="accent1"/>
                </a:solidFill>
              </a:defRPr>
            </a:lvl4pPr>
            <a:lvl5pPr lvl="4" rtl="0">
              <a:lnSpc>
                <a:spcPct val="100000"/>
              </a:lnSpc>
              <a:spcBef>
                <a:spcPts val="0"/>
              </a:spcBef>
              <a:spcAft>
                <a:spcPts val="0"/>
              </a:spcAft>
              <a:buClr>
                <a:schemeClr val="accent1"/>
              </a:buClr>
              <a:buSzPts val="1400"/>
              <a:buNone/>
              <a:defRPr>
                <a:solidFill>
                  <a:schemeClr val="accent1"/>
                </a:solidFill>
              </a:defRPr>
            </a:lvl5pPr>
            <a:lvl6pPr lvl="5" rtl="0">
              <a:lnSpc>
                <a:spcPct val="100000"/>
              </a:lnSpc>
              <a:spcBef>
                <a:spcPts val="0"/>
              </a:spcBef>
              <a:spcAft>
                <a:spcPts val="0"/>
              </a:spcAft>
              <a:buClr>
                <a:schemeClr val="accent1"/>
              </a:buClr>
              <a:buSzPts val="1400"/>
              <a:buNone/>
              <a:defRPr>
                <a:solidFill>
                  <a:schemeClr val="accent1"/>
                </a:solidFill>
              </a:defRPr>
            </a:lvl6pPr>
            <a:lvl7pPr lvl="6" rtl="0">
              <a:lnSpc>
                <a:spcPct val="100000"/>
              </a:lnSpc>
              <a:spcBef>
                <a:spcPts val="0"/>
              </a:spcBef>
              <a:spcAft>
                <a:spcPts val="0"/>
              </a:spcAft>
              <a:buClr>
                <a:schemeClr val="accent1"/>
              </a:buClr>
              <a:buSzPts val="1400"/>
              <a:buNone/>
              <a:defRPr>
                <a:solidFill>
                  <a:schemeClr val="accent1"/>
                </a:solidFill>
              </a:defRPr>
            </a:lvl7pPr>
            <a:lvl8pPr lvl="7" rtl="0">
              <a:lnSpc>
                <a:spcPct val="100000"/>
              </a:lnSpc>
              <a:spcBef>
                <a:spcPts val="0"/>
              </a:spcBef>
              <a:spcAft>
                <a:spcPts val="0"/>
              </a:spcAft>
              <a:buClr>
                <a:schemeClr val="accent1"/>
              </a:buClr>
              <a:buSzPts val="1400"/>
              <a:buNone/>
              <a:defRPr>
                <a:solidFill>
                  <a:schemeClr val="accent1"/>
                </a:solidFill>
              </a:defRPr>
            </a:lvl8pPr>
            <a:lvl9pPr lvl="8" rtl="0">
              <a:lnSpc>
                <a:spcPct val="100000"/>
              </a:lnSpc>
              <a:spcBef>
                <a:spcPts val="0"/>
              </a:spcBef>
              <a:spcAft>
                <a:spcPts val="0"/>
              </a:spcAft>
              <a:buClr>
                <a:schemeClr val="accent1"/>
              </a:buClr>
              <a:buSzPts val="1400"/>
              <a:buNone/>
              <a:defRPr>
                <a:solidFill>
                  <a:schemeClr val="accent1"/>
                </a:solidFill>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1">
  <p:cSld name="CAPTION_ONLY_1_1">
    <p:spTree>
      <p:nvGrpSpPr>
        <p:cNvPr id="79" name="Shape 79"/>
        <p:cNvGrpSpPr/>
        <p:nvPr/>
      </p:nvGrpSpPr>
      <p:grpSpPr>
        <a:xfrm>
          <a:off x="0" y="0"/>
          <a:ext cx="0" cy="0"/>
          <a:chOff x="0" y="0"/>
          <a:chExt cx="0" cy="0"/>
        </a:xfrm>
      </p:grpSpPr>
      <p:sp>
        <p:nvSpPr>
          <p:cNvPr id="80" name="Google Shape;80;p21"/>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2">
  <p:cSld name="CAPTION_ONLY_1_1_1">
    <p:spTree>
      <p:nvGrpSpPr>
        <p:cNvPr id="81" name="Shape 81"/>
        <p:cNvGrpSpPr/>
        <p:nvPr/>
      </p:nvGrpSpPr>
      <p:grpSpPr>
        <a:xfrm>
          <a:off x="0" y="0"/>
          <a:ext cx="0" cy="0"/>
          <a:chOff x="0" y="0"/>
          <a:chExt cx="0" cy="0"/>
        </a:xfrm>
      </p:grpSpPr>
      <p:sp>
        <p:nvSpPr>
          <p:cNvPr id="82" name="Google Shape;82;p22"/>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3">
  <p:cSld name="CAPTION_ONLY_1_1_1_2">
    <p:spTree>
      <p:nvGrpSpPr>
        <p:cNvPr id="83" name="Shape 83"/>
        <p:cNvGrpSpPr/>
        <p:nvPr/>
      </p:nvGrpSpPr>
      <p:grpSpPr>
        <a:xfrm>
          <a:off x="0" y="0"/>
          <a:ext cx="0" cy="0"/>
          <a:chOff x="0" y="0"/>
          <a:chExt cx="0" cy="0"/>
        </a:xfrm>
      </p:grpSpPr>
      <p:sp>
        <p:nvSpPr>
          <p:cNvPr id="84" name="Google Shape;84;p23"/>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Lists">
  <p:cSld name="SECTION_TITLE_AND_DESCRIPTION_1_3">
    <p:spTree>
      <p:nvGrpSpPr>
        <p:cNvPr id="85" name="Shape 85"/>
        <p:cNvGrpSpPr/>
        <p:nvPr/>
      </p:nvGrpSpPr>
      <p:grpSpPr>
        <a:xfrm>
          <a:off x="0" y="0"/>
          <a:ext cx="0" cy="0"/>
          <a:chOff x="0" y="0"/>
          <a:chExt cx="0" cy="0"/>
        </a:xfrm>
      </p:grpSpPr>
      <p:sp>
        <p:nvSpPr>
          <p:cNvPr id="86" name="Google Shape;86;p24"/>
          <p:cNvSpPr txBox="1"/>
          <p:nvPr>
            <p:ph type="title"/>
          </p:nvPr>
        </p:nvSpPr>
        <p:spPr>
          <a:xfrm>
            <a:off x="938500" y="445025"/>
            <a:ext cx="4964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87" name="Google Shape;87;p24"/>
          <p:cNvSpPr txBox="1"/>
          <p:nvPr>
            <p:ph idx="1" type="body"/>
          </p:nvPr>
        </p:nvSpPr>
        <p:spPr>
          <a:xfrm>
            <a:off x="1067241" y="2651775"/>
            <a:ext cx="3258900" cy="17955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0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88" name="Google Shape;88;p24"/>
          <p:cNvSpPr txBox="1"/>
          <p:nvPr>
            <p:ph idx="2" type="body"/>
          </p:nvPr>
        </p:nvSpPr>
        <p:spPr>
          <a:xfrm>
            <a:off x="4673852" y="2651775"/>
            <a:ext cx="3258900" cy="17955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0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89" name="Google Shape;89;p24"/>
          <p:cNvSpPr txBox="1"/>
          <p:nvPr>
            <p:ph idx="3" type="title"/>
          </p:nvPr>
        </p:nvSpPr>
        <p:spPr>
          <a:xfrm>
            <a:off x="1213499" y="1955125"/>
            <a:ext cx="3258900" cy="5484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
        <p:nvSpPr>
          <p:cNvPr id="90" name="Google Shape;90;p24"/>
          <p:cNvSpPr txBox="1"/>
          <p:nvPr>
            <p:ph idx="4" type="title"/>
          </p:nvPr>
        </p:nvSpPr>
        <p:spPr>
          <a:xfrm>
            <a:off x="4820099" y="1955125"/>
            <a:ext cx="3258900" cy="5484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p:cSld name="TITLE_1_1_2">
    <p:spTree>
      <p:nvGrpSpPr>
        <p:cNvPr id="91" name="Shape 91"/>
        <p:cNvGrpSpPr/>
        <p:nvPr/>
      </p:nvGrpSpPr>
      <p:grpSpPr>
        <a:xfrm>
          <a:off x="0" y="0"/>
          <a:ext cx="0" cy="0"/>
          <a:chOff x="0" y="0"/>
          <a:chExt cx="0" cy="0"/>
        </a:xfrm>
      </p:grpSpPr>
      <p:sp>
        <p:nvSpPr>
          <p:cNvPr id="92" name="Google Shape;92;p25"/>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93" name="Google Shape;93;p25"/>
          <p:cNvSpPr txBox="1"/>
          <p:nvPr>
            <p:ph idx="2" type="title"/>
          </p:nvPr>
        </p:nvSpPr>
        <p:spPr>
          <a:xfrm>
            <a:off x="898386"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94" name="Google Shape;94;p25"/>
          <p:cNvSpPr txBox="1"/>
          <p:nvPr>
            <p:ph idx="1" type="subTitle"/>
          </p:nvPr>
        </p:nvSpPr>
        <p:spPr>
          <a:xfrm>
            <a:off x="898389"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95" name="Google Shape;95;p25"/>
          <p:cNvSpPr txBox="1"/>
          <p:nvPr>
            <p:ph idx="3" type="title"/>
          </p:nvPr>
        </p:nvSpPr>
        <p:spPr>
          <a:xfrm>
            <a:off x="2790261"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96" name="Google Shape;96;p25"/>
          <p:cNvSpPr txBox="1"/>
          <p:nvPr>
            <p:ph idx="4" type="subTitle"/>
          </p:nvPr>
        </p:nvSpPr>
        <p:spPr>
          <a:xfrm>
            <a:off x="2790264"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97" name="Google Shape;97;p25"/>
          <p:cNvSpPr txBox="1"/>
          <p:nvPr>
            <p:ph idx="5" type="title"/>
          </p:nvPr>
        </p:nvSpPr>
        <p:spPr>
          <a:xfrm>
            <a:off x="4682136"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98" name="Google Shape;98;p25"/>
          <p:cNvSpPr txBox="1"/>
          <p:nvPr>
            <p:ph idx="6" type="subTitle"/>
          </p:nvPr>
        </p:nvSpPr>
        <p:spPr>
          <a:xfrm>
            <a:off x="4682139"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99" name="Google Shape;99;p25"/>
          <p:cNvSpPr txBox="1"/>
          <p:nvPr>
            <p:ph idx="7" type="title"/>
          </p:nvPr>
        </p:nvSpPr>
        <p:spPr>
          <a:xfrm>
            <a:off x="6574011"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00" name="Google Shape;100;p25"/>
          <p:cNvSpPr txBox="1"/>
          <p:nvPr>
            <p:ph idx="8" type="subTitle"/>
          </p:nvPr>
        </p:nvSpPr>
        <p:spPr>
          <a:xfrm>
            <a:off x="6574014"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Numbers">
  <p:cSld name="CAPTION_ONLY_1_1_1_1">
    <p:spTree>
      <p:nvGrpSpPr>
        <p:cNvPr id="101" name="Shape 101"/>
        <p:cNvGrpSpPr/>
        <p:nvPr/>
      </p:nvGrpSpPr>
      <p:grpSpPr>
        <a:xfrm>
          <a:off x="0" y="0"/>
          <a:ext cx="0" cy="0"/>
          <a:chOff x="0" y="0"/>
          <a:chExt cx="0" cy="0"/>
        </a:xfrm>
      </p:grpSpPr>
      <p:sp>
        <p:nvSpPr>
          <p:cNvPr id="102" name="Google Shape;102;p26"/>
          <p:cNvSpPr txBox="1"/>
          <p:nvPr>
            <p:ph hasCustomPrompt="1" type="title"/>
          </p:nvPr>
        </p:nvSpPr>
        <p:spPr>
          <a:xfrm>
            <a:off x="4996800" y="661843"/>
            <a:ext cx="31593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4800"/>
              <a:buNone/>
              <a:defRPr sz="4800">
                <a:solidFill>
                  <a:schemeClr val="lt1"/>
                </a:solidFill>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103" name="Google Shape;103;p26"/>
          <p:cNvSpPr txBox="1"/>
          <p:nvPr>
            <p:ph idx="1" type="subTitle"/>
          </p:nvPr>
        </p:nvSpPr>
        <p:spPr>
          <a:xfrm>
            <a:off x="4911000" y="1265850"/>
            <a:ext cx="3330900" cy="417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2100"/>
              <a:buNone/>
              <a:defRPr sz="2100">
                <a:solidFill>
                  <a:schemeClr val="accent1"/>
                </a:solidFill>
              </a:defRPr>
            </a:lvl2pPr>
            <a:lvl3pPr lvl="2" rtl="0" algn="ctr">
              <a:lnSpc>
                <a:spcPct val="100000"/>
              </a:lnSpc>
              <a:spcBef>
                <a:spcPts val="0"/>
              </a:spcBef>
              <a:spcAft>
                <a:spcPts val="0"/>
              </a:spcAft>
              <a:buClr>
                <a:schemeClr val="accent1"/>
              </a:buClr>
              <a:buSzPts val="2100"/>
              <a:buNone/>
              <a:defRPr sz="2100">
                <a:solidFill>
                  <a:schemeClr val="accent1"/>
                </a:solidFill>
              </a:defRPr>
            </a:lvl3pPr>
            <a:lvl4pPr lvl="3" rtl="0" algn="ctr">
              <a:lnSpc>
                <a:spcPct val="100000"/>
              </a:lnSpc>
              <a:spcBef>
                <a:spcPts val="0"/>
              </a:spcBef>
              <a:spcAft>
                <a:spcPts val="0"/>
              </a:spcAft>
              <a:buClr>
                <a:schemeClr val="accent1"/>
              </a:buClr>
              <a:buSzPts val="2100"/>
              <a:buNone/>
              <a:defRPr sz="2100">
                <a:solidFill>
                  <a:schemeClr val="accent1"/>
                </a:solidFill>
              </a:defRPr>
            </a:lvl4pPr>
            <a:lvl5pPr lvl="4" rtl="0" algn="ctr">
              <a:lnSpc>
                <a:spcPct val="100000"/>
              </a:lnSpc>
              <a:spcBef>
                <a:spcPts val="0"/>
              </a:spcBef>
              <a:spcAft>
                <a:spcPts val="0"/>
              </a:spcAft>
              <a:buClr>
                <a:schemeClr val="accent1"/>
              </a:buClr>
              <a:buSzPts val="2100"/>
              <a:buNone/>
              <a:defRPr sz="2100">
                <a:solidFill>
                  <a:schemeClr val="accent1"/>
                </a:solidFill>
              </a:defRPr>
            </a:lvl5pPr>
            <a:lvl6pPr lvl="5" rtl="0" algn="ctr">
              <a:lnSpc>
                <a:spcPct val="100000"/>
              </a:lnSpc>
              <a:spcBef>
                <a:spcPts val="0"/>
              </a:spcBef>
              <a:spcAft>
                <a:spcPts val="0"/>
              </a:spcAft>
              <a:buClr>
                <a:schemeClr val="accent1"/>
              </a:buClr>
              <a:buSzPts val="2100"/>
              <a:buNone/>
              <a:defRPr sz="2100">
                <a:solidFill>
                  <a:schemeClr val="accent1"/>
                </a:solidFill>
              </a:defRPr>
            </a:lvl6pPr>
            <a:lvl7pPr lvl="6" rtl="0" algn="ctr">
              <a:lnSpc>
                <a:spcPct val="100000"/>
              </a:lnSpc>
              <a:spcBef>
                <a:spcPts val="0"/>
              </a:spcBef>
              <a:spcAft>
                <a:spcPts val="0"/>
              </a:spcAft>
              <a:buClr>
                <a:schemeClr val="accent1"/>
              </a:buClr>
              <a:buSzPts val="2100"/>
              <a:buNone/>
              <a:defRPr sz="2100">
                <a:solidFill>
                  <a:schemeClr val="accent1"/>
                </a:solidFill>
              </a:defRPr>
            </a:lvl7pPr>
            <a:lvl8pPr lvl="7" rtl="0" algn="ctr">
              <a:lnSpc>
                <a:spcPct val="100000"/>
              </a:lnSpc>
              <a:spcBef>
                <a:spcPts val="0"/>
              </a:spcBef>
              <a:spcAft>
                <a:spcPts val="0"/>
              </a:spcAft>
              <a:buClr>
                <a:schemeClr val="accent1"/>
              </a:buClr>
              <a:buSzPts val="2100"/>
              <a:buNone/>
              <a:defRPr sz="2100">
                <a:solidFill>
                  <a:schemeClr val="accent1"/>
                </a:solidFill>
              </a:defRPr>
            </a:lvl8pPr>
            <a:lvl9pPr lvl="8" rtl="0" algn="ctr">
              <a:lnSpc>
                <a:spcPct val="100000"/>
              </a:lnSpc>
              <a:spcBef>
                <a:spcPts val="0"/>
              </a:spcBef>
              <a:spcAft>
                <a:spcPts val="0"/>
              </a:spcAft>
              <a:buClr>
                <a:schemeClr val="accent1"/>
              </a:buClr>
              <a:buSzPts val="2100"/>
              <a:buNone/>
              <a:defRPr sz="2100">
                <a:solidFill>
                  <a:schemeClr val="accent1"/>
                </a:solidFill>
              </a:defRPr>
            </a:lvl9pPr>
          </a:lstStyle>
          <a:p/>
        </p:txBody>
      </p:sp>
      <p:sp>
        <p:nvSpPr>
          <p:cNvPr id="104" name="Google Shape;104;p26"/>
          <p:cNvSpPr txBox="1"/>
          <p:nvPr>
            <p:ph hasCustomPrompt="1" idx="2" type="title"/>
          </p:nvPr>
        </p:nvSpPr>
        <p:spPr>
          <a:xfrm>
            <a:off x="4996800" y="2099193"/>
            <a:ext cx="31593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4800"/>
              <a:buNone/>
              <a:defRPr sz="4800">
                <a:solidFill>
                  <a:schemeClr val="lt1"/>
                </a:solidFill>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105" name="Google Shape;105;p26"/>
          <p:cNvSpPr txBox="1"/>
          <p:nvPr>
            <p:ph idx="3" type="subTitle"/>
          </p:nvPr>
        </p:nvSpPr>
        <p:spPr>
          <a:xfrm>
            <a:off x="4911000" y="2703200"/>
            <a:ext cx="3330900" cy="417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2100"/>
              <a:buNone/>
              <a:defRPr sz="2100">
                <a:solidFill>
                  <a:schemeClr val="accent1"/>
                </a:solidFill>
              </a:defRPr>
            </a:lvl2pPr>
            <a:lvl3pPr lvl="2" rtl="0" algn="ctr">
              <a:lnSpc>
                <a:spcPct val="100000"/>
              </a:lnSpc>
              <a:spcBef>
                <a:spcPts val="0"/>
              </a:spcBef>
              <a:spcAft>
                <a:spcPts val="0"/>
              </a:spcAft>
              <a:buClr>
                <a:schemeClr val="accent1"/>
              </a:buClr>
              <a:buSzPts val="2100"/>
              <a:buNone/>
              <a:defRPr sz="2100">
                <a:solidFill>
                  <a:schemeClr val="accent1"/>
                </a:solidFill>
              </a:defRPr>
            </a:lvl3pPr>
            <a:lvl4pPr lvl="3" rtl="0" algn="ctr">
              <a:lnSpc>
                <a:spcPct val="100000"/>
              </a:lnSpc>
              <a:spcBef>
                <a:spcPts val="0"/>
              </a:spcBef>
              <a:spcAft>
                <a:spcPts val="0"/>
              </a:spcAft>
              <a:buClr>
                <a:schemeClr val="accent1"/>
              </a:buClr>
              <a:buSzPts val="2100"/>
              <a:buNone/>
              <a:defRPr sz="2100">
                <a:solidFill>
                  <a:schemeClr val="accent1"/>
                </a:solidFill>
              </a:defRPr>
            </a:lvl4pPr>
            <a:lvl5pPr lvl="4" rtl="0" algn="ctr">
              <a:lnSpc>
                <a:spcPct val="100000"/>
              </a:lnSpc>
              <a:spcBef>
                <a:spcPts val="0"/>
              </a:spcBef>
              <a:spcAft>
                <a:spcPts val="0"/>
              </a:spcAft>
              <a:buClr>
                <a:schemeClr val="accent1"/>
              </a:buClr>
              <a:buSzPts val="2100"/>
              <a:buNone/>
              <a:defRPr sz="2100">
                <a:solidFill>
                  <a:schemeClr val="accent1"/>
                </a:solidFill>
              </a:defRPr>
            </a:lvl5pPr>
            <a:lvl6pPr lvl="5" rtl="0" algn="ctr">
              <a:lnSpc>
                <a:spcPct val="100000"/>
              </a:lnSpc>
              <a:spcBef>
                <a:spcPts val="0"/>
              </a:spcBef>
              <a:spcAft>
                <a:spcPts val="0"/>
              </a:spcAft>
              <a:buClr>
                <a:schemeClr val="accent1"/>
              </a:buClr>
              <a:buSzPts val="2100"/>
              <a:buNone/>
              <a:defRPr sz="2100">
                <a:solidFill>
                  <a:schemeClr val="accent1"/>
                </a:solidFill>
              </a:defRPr>
            </a:lvl6pPr>
            <a:lvl7pPr lvl="6" rtl="0" algn="ctr">
              <a:lnSpc>
                <a:spcPct val="100000"/>
              </a:lnSpc>
              <a:spcBef>
                <a:spcPts val="0"/>
              </a:spcBef>
              <a:spcAft>
                <a:spcPts val="0"/>
              </a:spcAft>
              <a:buClr>
                <a:schemeClr val="accent1"/>
              </a:buClr>
              <a:buSzPts val="2100"/>
              <a:buNone/>
              <a:defRPr sz="2100">
                <a:solidFill>
                  <a:schemeClr val="accent1"/>
                </a:solidFill>
              </a:defRPr>
            </a:lvl7pPr>
            <a:lvl8pPr lvl="7" rtl="0" algn="ctr">
              <a:lnSpc>
                <a:spcPct val="100000"/>
              </a:lnSpc>
              <a:spcBef>
                <a:spcPts val="0"/>
              </a:spcBef>
              <a:spcAft>
                <a:spcPts val="0"/>
              </a:spcAft>
              <a:buClr>
                <a:schemeClr val="accent1"/>
              </a:buClr>
              <a:buSzPts val="2100"/>
              <a:buNone/>
              <a:defRPr sz="2100">
                <a:solidFill>
                  <a:schemeClr val="accent1"/>
                </a:solidFill>
              </a:defRPr>
            </a:lvl8pPr>
            <a:lvl9pPr lvl="8" rtl="0" algn="ctr">
              <a:lnSpc>
                <a:spcPct val="100000"/>
              </a:lnSpc>
              <a:spcBef>
                <a:spcPts val="0"/>
              </a:spcBef>
              <a:spcAft>
                <a:spcPts val="0"/>
              </a:spcAft>
              <a:buClr>
                <a:schemeClr val="accent1"/>
              </a:buClr>
              <a:buSzPts val="2100"/>
              <a:buNone/>
              <a:defRPr sz="2100">
                <a:solidFill>
                  <a:schemeClr val="accent1"/>
                </a:solidFill>
              </a:defRPr>
            </a:lvl9pPr>
          </a:lstStyle>
          <a:p/>
        </p:txBody>
      </p:sp>
      <p:sp>
        <p:nvSpPr>
          <p:cNvPr id="106" name="Google Shape;106;p26"/>
          <p:cNvSpPr txBox="1"/>
          <p:nvPr>
            <p:ph hasCustomPrompt="1" idx="4" type="title"/>
          </p:nvPr>
        </p:nvSpPr>
        <p:spPr>
          <a:xfrm>
            <a:off x="4996800" y="3536543"/>
            <a:ext cx="31593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4800"/>
              <a:buNone/>
              <a:defRPr sz="4800">
                <a:solidFill>
                  <a:schemeClr val="lt1"/>
                </a:solidFill>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107" name="Google Shape;107;p26"/>
          <p:cNvSpPr txBox="1"/>
          <p:nvPr>
            <p:ph idx="5" type="subTitle"/>
          </p:nvPr>
        </p:nvSpPr>
        <p:spPr>
          <a:xfrm>
            <a:off x="4911000" y="4140550"/>
            <a:ext cx="3330900" cy="417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2100"/>
              <a:buNone/>
              <a:defRPr sz="2100">
                <a:solidFill>
                  <a:schemeClr val="accent1"/>
                </a:solidFill>
              </a:defRPr>
            </a:lvl2pPr>
            <a:lvl3pPr lvl="2" rtl="0" algn="ctr">
              <a:lnSpc>
                <a:spcPct val="100000"/>
              </a:lnSpc>
              <a:spcBef>
                <a:spcPts val="0"/>
              </a:spcBef>
              <a:spcAft>
                <a:spcPts val="0"/>
              </a:spcAft>
              <a:buClr>
                <a:schemeClr val="accent1"/>
              </a:buClr>
              <a:buSzPts val="2100"/>
              <a:buNone/>
              <a:defRPr sz="2100">
                <a:solidFill>
                  <a:schemeClr val="accent1"/>
                </a:solidFill>
              </a:defRPr>
            </a:lvl3pPr>
            <a:lvl4pPr lvl="3" rtl="0" algn="ctr">
              <a:lnSpc>
                <a:spcPct val="100000"/>
              </a:lnSpc>
              <a:spcBef>
                <a:spcPts val="0"/>
              </a:spcBef>
              <a:spcAft>
                <a:spcPts val="0"/>
              </a:spcAft>
              <a:buClr>
                <a:schemeClr val="accent1"/>
              </a:buClr>
              <a:buSzPts val="2100"/>
              <a:buNone/>
              <a:defRPr sz="2100">
                <a:solidFill>
                  <a:schemeClr val="accent1"/>
                </a:solidFill>
              </a:defRPr>
            </a:lvl4pPr>
            <a:lvl5pPr lvl="4" rtl="0" algn="ctr">
              <a:lnSpc>
                <a:spcPct val="100000"/>
              </a:lnSpc>
              <a:spcBef>
                <a:spcPts val="0"/>
              </a:spcBef>
              <a:spcAft>
                <a:spcPts val="0"/>
              </a:spcAft>
              <a:buClr>
                <a:schemeClr val="accent1"/>
              </a:buClr>
              <a:buSzPts val="2100"/>
              <a:buNone/>
              <a:defRPr sz="2100">
                <a:solidFill>
                  <a:schemeClr val="accent1"/>
                </a:solidFill>
              </a:defRPr>
            </a:lvl5pPr>
            <a:lvl6pPr lvl="5" rtl="0" algn="ctr">
              <a:lnSpc>
                <a:spcPct val="100000"/>
              </a:lnSpc>
              <a:spcBef>
                <a:spcPts val="0"/>
              </a:spcBef>
              <a:spcAft>
                <a:spcPts val="0"/>
              </a:spcAft>
              <a:buClr>
                <a:schemeClr val="accent1"/>
              </a:buClr>
              <a:buSzPts val="2100"/>
              <a:buNone/>
              <a:defRPr sz="2100">
                <a:solidFill>
                  <a:schemeClr val="accent1"/>
                </a:solidFill>
              </a:defRPr>
            </a:lvl6pPr>
            <a:lvl7pPr lvl="6" rtl="0" algn="ctr">
              <a:lnSpc>
                <a:spcPct val="100000"/>
              </a:lnSpc>
              <a:spcBef>
                <a:spcPts val="0"/>
              </a:spcBef>
              <a:spcAft>
                <a:spcPts val="0"/>
              </a:spcAft>
              <a:buClr>
                <a:schemeClr val="accent1"/>
              </a:buClr>
              <a:buSzPts val="2100"/>
              <a:buNone/>
              <a:defRPr sz="2100">
                <a:solidFill>
                  <a:schemeClr val="accent1"/>
                </a:solidFill>
              </a:defRPr>
            </a:lvl7pPr>
            <a:lvl8pPr lvl="7" rtl="0" algn="ctr">
              <a:lnSpc>
                <a:spcPct val="100000"/>
              </a:lnSpc>
              <a:spcBef>
                <a:spcPts val="0"/>
              </a:spcBef>
              <a:spcAft>
                <a:spcPts val="0"/>
              </a:spcAft>
              <a:buClr>
                <a:schemeClr val="accent1"/>
              </a:buClr>
              <a:buSzPts val="2100"/>
              <a:buNone/>
              <a:defRPr sz="2100">
                <a:solidFill>
                  <a:schemeClr val="accent1"/>
                </a:solidFill>
              </a:defRPr>
            </a:lvl8pPr>
            <a:lvl9pPr lvl="8" rtl="0" algn="ctr">
              <a:lnSpc>
                <a:spcPct val="100000"/>
              </a:lnSpc>
              <a:spcBef>
                <a:spcPts val="0"/>
              </a:spcBef>
              <a:spcAft>
                <a:spcPts val="0"/>
              </a:spcAft>
              <a:buClr>
                <a:schemeClr val="accent1"/>
              </a:buClr>
              <a:buSzPts val="2100"/>
              <a:buNone/>
              <a:defRPr sz="2100">
                <a:solidFill>
                  <a:schemeClr val="accent1"/>
                </a:solidFill>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Six Columns  ">
  <p:cSld name="SECTION_TITLE_AND_DESCRIPTION_1_1_1">
    <p:spTree>
      <p:nvGrpSpPr>
        <p:cNvPr id="108" name="Shape 108"/>
        <p:cNvGrpSpPr/>
        <p:nvPr/>
      </p:nvGrpSpPr>
      <p:grpSpPr>
        <a:xfrm>
          <a:off x="0" y="0"/>
          <a:ext cx="0" cy="0"/>
          <a:chOff x="0" y="0"/>
          <a:chExt cx="0" cy="0"/>
        </a:xfrm>
      </p:grpSpPr>
      <p:sp>
        <p:nvSpPr>
          <p:cNvPr id="109" name="Google Shape;109;p27"/>
          <p:cNvSpPr txBox="1"/>
          <p:nvPr>
            <p:ph type="title"/>
          </p:nvPr>
        </p:nvSpPr>
        <p:spPr>
          <a:xfrm>
            <a:off x="3538497" y="1818541"/>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0" name="Google Shape;110;p27"/>
          <p:cNvSpPr txBox="1"/>
          <p:nvPr>
            <p:ph idx="1" type="subTitle"/>
          </p:nvPr>
        </p:nvSpPr>
        <p:spPr>
          <a:xfrm>
            <a:off x="3538498" y="2324765"/>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1" name="Google Shape;111;p27"/>
          <p:cNvSpPr txBox="1"/>
          <p:nvPr>
            <p:ph idx="2" type="title"/>
          </p:nvPr>
        </p:nvSpPr>
        <p:spPr>
          <a:xfrm>
            <a:off x="6028553" y="1818541"/>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2" name="Google Shape;112;p27"/>
          <p:cNvSpPr txBox="1"/>
          <p:nvPr>
            <p:ph idx="3" type="subTitle"/>
          </p:nvPr>
        </p:nvSpPr>
        <p:spPr>
          <a:xfrm>
            <a:off x="6028552" y="2324765"/>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3" name="Google Shape;113;p27"/>
          <p:cNvSpPr txBox="1"/>
          <p:nvPr>
            <p:ph idx="4"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14" name="Google Shape;114;p27"/>
          <p:cNvSpPr txBox="1"/>
          <p:nvPr>
            <p:ph idx="5" type="title"/>
          </p:nvPr>
        </p:nvSpPr>
        <p:spPr>
          <a:xfrm>
            <a:off x="1048447" y="1818541"/>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5" name="Google Shape;115;p27"/>
          <p:cNvSpPr txBox="1"/>
          <p:nvPr>
            <p:ph idx="6" type="subTitle"/>
          </p:nvPr>
        </p:nvSpPr>
        <p:spPr>
          <a:xfrm>
            <a:off x="1048450" y="2324765"/>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6" name="Google Shape;116;p27"/>
          <p:cNvSpPr txBox="1"/>
          <p:nvPr>
            <p:ph idx="7" type="title"/>
          </p:nvPr>
        </p:nvSpPr>
        <p:spPr>
          <a:xfrm>
            <a:off x="3538497" y="332503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7" name="Google Shape;117;p27"/>
          <p:cNvSpPr txBox="1"/>
          <p:nvPr>
            <p:ph idx="8" type="subTitle"/>
          </p:nvPr>
        </p:nvSpPr>
        <p:spPr>
          <a:xfrm>
            <a:off x="3538498" y="3831259"/>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8" name="Google Shape;118;p27"/>
          <p:cNvSpPr txBox="1"/>
          <p:nvPr>
            <p:ph idx="9" type="title"/>
          </p:nvPr>
        </p:nvSpPr>
        <p:spPr>
          <a:xfrm>
            <a:off x="6028553" y="332503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9" name="Google Shape;119;p27"/>
          <p:cNvSpPr txBox="1"/>
          <p:nvPr>
            <p:ph idx="13" type="subTitle"/>
          </p:nvPr>
        </p:nvSpPr>
        <p:spPr>
          <a:xfrm>
            <a:off x="6028552" y="3831259"/>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20" name="Google Shape;120;p27"/>
          <p:cNvSpPr txBox="1"/>
          <p:nvPr>
            <p:ph idx="14" type="title"/>
          </p:nvPr>
        </p:nvSpPr>
        <p:spPr>
          <a:xfrm>
            <a:off x="1048447" y="332503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21" name="Google Shape;121;p27"/>
          <p:cNvSpPr txBox="1"/>
          <p:nvPr>
            <p:ph idx="15" type="subTitle"/>
          </p:nvPr>
        </p:nvSpPr>
        <p:spPr>
          <a:xfrm>
            <a:off x="1048450" y="3831259"/>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1">
  <p:cSld name="TITLE_1_1_2_1">
    <p:spTree>
      <p:nvGrpSpPr>
        <p:cNvPr id="122" name="Shape 122"/>
        <p:cNvGrpSpPr/>
        <p:nvPr/>
      </p:nvGrpSpPr>
      <p:grpSpPr>
        <a:xfrm>
          <a:off x="0" y="0"/>
          <a:ext cx="0" cy="0"/>
          <a:chOff x="0" y="0"/>
          <a:chExt cx="0" cy="0"/>
        </a:xfrm>
      </p:grpSpPr>
      <p:sp>
        <p:nvSpPr>
          <p:cNvPr id="123" name="Google Shape;123;p28"/>
          <p:cNvSpPr txBox="1"/>
          <p:nvPr>
            <p:ph type="title"/>
          </p:nvPr>
        </p:nvSpPr>
        <p:spPr>
          <a:xfrm>
            <a:off x="938500" y="445025"/>
            <a:ext cx="50436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24" name="Google Shape;124;p28"/>
          <p:cNvSpPr txBox="1"/>
          <p:nvPr>
            <p:ph idx="2" type="title"/>
          </p:nvPr>
        </p:nvSpPr>
        <p:spPr>
          <a:xfrm>
            <a:off x="1338238" y="2359825"/>
            <a:ext cx="2727600" cy="375600"/>
          </a:xfrm>
          <a:prstGeom prst="rect">
            <a:avLst/>
          </a:prstGeom>
        </p:spPr>
        <p:txBody>
          <a:bodyPr anchorCtr="0" anchor="t" bIns="91425" lIns="91425" spcFirstLastPara="1" rIns="91425" wrap="square" tIns="91425">
            <a:noAutofit/>
          </a:bodyPr>
          <a:lstStyle>
            <a:lvl1pPr lvl="0" rtl="0" algn="r">
              <a:spcBef>
                <a:spcPts val="0"/>
              </a:spcBef>
              <a:spcAft>
                <a:spcPts val="0"/>
              </a:spcAft>
              <a:buClr>
                <a:schemeClr val="lt1"/>
              </a:buClr>
              <a:buSzPts val="1400"/>
              <a:buNone/>
              <a:defRPr sz="1400">
                <a:solidFill>
                  <a:schemeClr val="lt1"/>
                </a:solidFill>
              </a:defRPr>
            </a:lvl1pPr>
            <a:lvl2pPr lvl="1" rtl="0" algn="r">
              <a:spcBef>
                <a:spcPts val="0"/>
              </a:spcBef>
              <a:spcAft>
                <a:spcPts val="0"/>
              </a:spcAft>
              <a:buClr>
                <a:schemeClr val="lt1"/>
              </a:buClr>
              <a:buSzPts val="4200"/>
              <a:buNone/>
              <a:defRPr sz="4200">
                <a:solidFill>
                  <a:schemeClr val="lt1"/>
                </a:solidFill>
              </a:defRPr>
            </a:lvl2pPr>
            <a:lvl3pPr lvl="2" rtl="0" algn="r">
              <a:spcBef>
                <a:spcPts val="0"/>
              </a:spcBef>
              <a:spcAft>
                <a:spcPts val="0"/>
              </a:spcAft>
              <a:buClr>
                <a:schemeClr val="lt1"/>
              </a:buClr>
              <a:buSzPts val="4200"/>
              <a:buNone/>
              <a:defRPr sz="4200">
                <a:solidFill>
                  <a:schemeClr val="lt1"/>
                </a:solidFill>
              </a:defRPr>
            </a:lvl3pPr>
            <a:lvl4pPr lvl="3" rtl="0" algn="r">
              <a:spcBef>
                <a:spcPts val="0"/>
              </a:spcBef>
              <a:spcAft>
                <a:spcPts val="0"/>
              </a:spcAft>
              <a:buClr>
                <a:schemeClr val="lt1"/>
              </a:buClr>
              <a:buSzPts val="4200"/>
              <a:buNone/>
              <a:defRPr sz="4200">
                <a:solidFill>
                  <a:schemeClr val="lt1"/>
                </a:solidFill>
              </a:defRPr>
            </a:lvl4pPr>
            <a:lvl5pPr lvl="4" rtl="0" algn="r">
              <a:spcBef>
                <a:spcPts val="0"/>
              </a:spcBef>
              <a:spcAft>
                <a:spcPts val="0"/>
              </a:spcAft>
              <a:buClr>
                <a:schemeClr val="lt1"/>
              </a:buClr>
              <a:buSzPts val="4200"/>
              <a:buNone/>
              <a:defRPr sz="4200">
                <a:solidFill>
                  <a:schemeClr val="lt1"/>
                </a:solidFill>
              </a:defRPr>
            </a:lvl5pPr>
            <a:lvl6pPr lvl="5" rtl="0" algn="r">
              <a:spcBef>
                <a:spcPts val="0"/>
              </a:spcBef>
              <a:spcAft>
                <a:spcPts val="0"/>
              </a:spcAft>
              <a:buClr>
                <a:schemeClr val="lt1"/>
              </a:buClr>
              <a:buSzPts val="4200"/>
              <a:buNone/>
              <a:defRPr sz="4200">
                <a:solidFill>
                  <a:schemeClr val="lt1"/>
                </a:solidFill>
              </a:defRPr>
            </a:lvl6pPr>
            <a:lvl7pPr lvl="6" rtl="0" algn="r">
              <a:spcBef>
                <a:spcPts val="0"/>
              </a:spcBef>
              <a:spcAft>
                <a:spcPts val="0"/>
              </a:spcAft>
              <a:buClr>
                <a:schemeClr val="lt1"/>
              </a:buClr>
              <a:buSzPts val="4200"/>
              <a:buNone/>
              <a:defRPr sz="4200">
                <a:solidFill>
                  <a:schemeClr val="lt1"/>
                </a:solidFill>
              </a:defRPr>
            </a:lvl7pPr>
            <a:lvl8pPr lvl="7" rtl="0" algn="r">
              <a:spcBef>
                <a:spcPts val="0"/>
              </a:spcBef>
              <a:spcAft>
                <a:spcPts val="0"/>
              </a:spcAft>
              <a:buClr>
                <a:schemeClr val="lt1"/>
              </a:buClr>
              <a:buSzPts val="4200"/>
              <a:buNone/>
              <a:defRPr sz="4200">
                <a:solidFill>
                  <a:schemeClr val="lt1"/>
                </a:solidFill>
              </a:defRPr>
            </a:lvl8pPr>
            <a:lvl9pPr lvl="8" rtl="0" algn="r">
              <a:spcBef>
                <a:spcPts val="0"/>
              </a:spcBef>
              <a:spcAft>
                <a:spcPts val="0"/>
              </a:spcAft>
              <a:buClr>
                <a:schemeClr val="lt1"/>
              </a:buClr>
              <a:buSzPts val="4200"/>
              <a:buNone/>
              <a:defRPr sz="4200">
                <a:solidFill>
                  <a:schemeClr val="lt1"/>
                </a:solidFill>
              </a:defRPr>
            </a:lvl9pPr>
          </a:lstStyle>
          <a:p/>
        </p:txBody>
      </p:sp>
      <p:sp>
        <p:nvSpPr>
          <p:cNvPr id="125" name="Google Shape;125;p28"/>
          <p:cNvSpPr txBox="1"/>
          <p:nvPr>
            <p:ph idx="1" type="subTitle"/>
          </p:nvPr>
        </p:nvSpPr>
        <p:spPr>
          <a:xfrm>
            <a:off x="1338238" y="1713051"/>
            <a:ext cx="2727600" cy="6054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Clr>
                <a:schemeClr val="lt1"/>
              </a:buClr>
              <a:buSzPts val="1600"/>
              <a:buNone/>
              <a:defRPr sz="1600">
                <a:solidFill>
                  <a:schemeClr val="lt1"/>
                </a:solidFill>
              </a:defRPr>
            </a:lvl1pPr>
            <a:lvl2pPr lvl="1" rtl="0" algn="r">
              <a:lnSpc>
                <a:spcPct val="100000"/>
              </a:lnSpc>
              <a:spcBef>
                <a:spcPts val="0"/>
              </a:spcBef>
              <a:spcAft>
                <a:spcPts val="0"/>
              </a:spcAft>
              <a:buClr>
                <a:schemeClr val="lt1"/>
              </a:buClr>
              <a:buSzPts val="1600"/>
              <a:buNone/>
              <a:defRPr sz="1600">
                <a:solidFill>
                  <a:schemeClr val="lt1"/>
                </a:solidFill>
              </a:defRPr>
            </a:lvl2pPr>
            <a:lvl3pPr lvl="2" rtl="0" algn="r">
              <a:lnSpc>
                <a:spcPct val="100000"/>
              </a:lnSpc>
              <a:spcBef>
                <a:spcPts val="0"/>
              </a:spcBef>
              <a:spcAft>
                <a:spcPts val="0"/>
              </a:spcAft>
              <a:buClr>
                <a:schemeClr val="lt1"/>
              </a:buClr>
              <a:buSzPts val="1600"/>
              <a:buNone/>
              <a:defRPr sz="1600">
                <a:solidFill>
                  <a:schemeClr val="lt1"/>
                </a:solidFill>
              </a:defRPr>
            </a:lvl3pPr>
            <a:lvl4pPr lvl="3" rtl="0" algn="r">
              <a:lnSpc>
                <a:spcPct val="100000"/>
              </a:lnSpc>
              <a:spcBef>
                <a:spcPts val="0"/>
              </a:spcBef>
              <a:spcAft>
                <a:spcPts val="0"/>
              </a:spcAft>
              <a:buClr>
                <a:schemeClr val="lt1"/>
              </a:buClr>
              <a:buSzPts val="1600"/>
              <a:buNone/>
              <a:defRPr sz="1600">
                <a:solidFill>
                  <a:schemeClr val="lt1"/>
                </a:solidFill>
              </a:defRPr>
            </a:lvl4pPr>
            <a:lvl5pPr lvl="4" rtl="0" algn="r">
              <a:lnSpc>
                <a:spcPct val="100000"/>
              </a:lnSpc>
              <a:spcBef>
                <a:spcPts val="0"/>
              </a:spcBef>
              <a:spcAft>
                <a:spcPts val="0"/>
              </a:spcAft>
              <a:buClr>
                <a:schemeClr val="lt1"/>
              </a:buClr>
              <a:buSzPts val="1600"/>
              <a:buNone/>
              <a:defRPr sz="1600">
                <a:solidFill>
                  <a:schemeClr val="lt1"/>
                </a:solidFill>
              </a:defRPr>
            </a:lvl5pPr>
            <a:lvl6pPr lvl="5" rtl="0" algn="r">
              <a:lnSpc>
                <a:spcPct val="100000"/>
              </a:lnSpc>
              <a:spcBef>
                <a:spcPts val="0"/>
              </a:spcBef>
              <a:spcAft>
                <a:spcPts val="0"/>
              </a:spcAft>
              <a:buClr>
                <a:schemeClr val="lt1"/>
              </a:buClr>
              <a:buSzPts val="1600"/>
              <a:buNone/>
              <a:defRPr sz="1600">
                <a:solidFill>
                  <a:schemeClr val="lt1"/>
                </a:solidFill>
              </a:defRPr>
            </a:lvl6pPr>
            <a:lvl7pPr lvl="6" rtl="0" algn="r">
              <a:lnSpc>
                <a:spcPct val="100000"/>
              </a:lnSpc>
              <a:spcBef>
                <a:spcPts val="0"/>
              </a:spcBef>
              <a:spcAft>
                <a:spcPts val="0"/>
              </a:spcAft>
              <a:buClr>
                <a:schemeClr val="lt1"/>
              </a:buClr>
              <a:buSzPts val="1600"/>
              <a:buNone/>
              <a:defRPr sz="1600">
                <a:solidFill>
                  <a:schemeClr val="lt1"/>
                </a:solidFill>
              </a:defRPr>
            </a:lvl7pPr>
            <a:lvl8pPr lvl="7" rtl="0" algn="r">
              <a:lnSpc>
                <a:spcPct val="100000"/>
              </a:lnSpc>
              <a:spcBef>
                <a:spcPts val="0"/>
              </a:spcBef>
              <a:spcAft>
                <a:spcPts val="0"/>
              </a:spcAft>
              <a:buClr>
                <a:schemeClr val="lt1"/>
              </a:buClr>
              <a:buSzPts val="1600"/>
              <a:buNone/>
              <a:defRPr sz="1600">
                <a:solidFill>
                  <a:schemeClr val="lt1"/>
                </a:solidFill>
              </a:defRPr>
            </a:lvl8pPr>
            <a:lvl9pPr lvl="8" rtl="0" algn="r">
              <a:lnSpc>
                <a:spcPct val="100000"/>
              </a:lnSpc>
              <a:spcBef>
                <a:spcPts val="0"/>
              </a:spcBef>
              <a:spcAft>
                <a:spcPts val="0"/>
              </a:spcAft>
              <a:buClr>
                <a:schemeClr val="lt1"/>
              </a:buClr>
              <a:buSzPts val="1600"/>
              <a:buNone/>
              <a:defRPr sz="1600">
                <a:solidFill>
                  <a:schemeClr val="lt1"/>
                </a:solidFill>
              </a:defRPr>
            </a:lvl9pPr>
          </a:lstStyle>
          <a:p/>
        </p:txBody>
      </p:sp>
      <p:sp>
        <p:nvSpPr>
          <p:cNvPr id="126" name="Google Shape;126;p28"/>
          <p:cNvSpPr txBox="1"/>
          <p:nvPr>
            <p:ph idx="3" type="title"/>
          </p:nvPr>
        </p:nvSpPr>
        <p:spPr>
          <a:xfrm>
            <a:off x="1338238" y="3988950"/>
            <a:ext cx="2727600" cy="375600"/>
          </a:xfrm>
          <a:prstGeom prst="rect">
            <a:avLst/>
          </a:prstGeom>
        </p:spPr>
        <p:txBody>
          <a:bodyPr anchorCtr="0" anchor="t" bIns="91425" lIns="91425" spcFirstLastPara="1" rIns="91425" wrap="square" tIns="91425">
            <a:noAutofit/>
          </a:bodyPr>
          <a:lstStyle>
            <a:lvl1pPr lvl="0" rtl="0" algn="r">
              <a:spcBef>
                <a:spcPts val="0"/>
              </a:spcBef>
              <a:spcAft>
                <a:spcPts val="0"/>
              </a:spcAft>
              <a:buClr>
                <a:schemeClr val="lt1"/>
              </a:buClr>
              <a:buSzPts val="1400"/>
              <a:buNone/>
              <a:defRPr sz="1400">
                <a:solidFill>
                  <a:schemeClr val="lt1"/>
                </a:solidFill>
              </a:defRPr>
            </a:lvl1pPr>
            <a:lvl2pPr lvl="1" rtl="0" algn="r">
              <a:spcBef>
                <a:spcPts val="0"/>
              </a:spcBef>
              <a:spcAft>
                <a:spcPts val="0"/>
              </a:spcAft>
              <a:buClr>
                <a:schemeClr val="lt1"/>
              </a:buClr>
              <a:buSzPts val="4200"/>
              <a:buNone/>
              <a:defRPr sz="4200">
                <a:solidFill>
                  <a:schemeClr val="lt1"/>
                </a:solidFill>
              </a:defRPr>
            </a:lvl2pPr>
            <a:lvl3pPr lvl="2" rtl="0" algn="r">
              <a:spcBef>
                <a:spcPts val="0"/>
              </a:spcBef>
              <a:spcAft>
                <a:spcPts val="0"/>
              </a:spcAft>
              <a:buClr>
                <a:schemeClr val="lt1"/>
              </a:buClr>
              <a:buSzPts val="4200"/>
              <a:buNone/>
              <a:defRPr sz="4200">
                <a:solidFill>
                  <a:schemeClr val="lt1"/>
                </a:solidFill>
              </a:defRPr>
            </a:lvl3pPr>
            <a:lvl4pPr lvl="3" rtl="0" algn="r">
              <a:spcBef>
                <a:spcPts val="0"/>
              </a:spcBef>
              <a:spcAft>
                <a:spcPts val="0"/>
              </a:spcAft>
              <a:buClr>
                <a:schemeClr val="lt1"/>
              </a:buClr>
              <a:buSzPts val="4200"/>
              <a:buNone/>
              <a:defRPr sz="4200">
                <a:solidFill>
                  <a:schemeClr val="lt1"/>
                </a:solidFill>
              </a:defRPr>
            </a:lvl4pPr>
            <a:lvl5pPr lvl="4" rtl="0" algn="r">
              <a:spcBef>
                <a:spcPts val="0"/>
              </a:spcBef>
              <a:spcAft>
                <a:spcPts val="0"/>
              </a:spcAft>
              <a:buClr>
                <a:schemeClr val="lt1"/>
              </a:buClr>
              <a:buSzPts val="4200"/>
              <a:buNone/>
              <a:defRPr sz="4200">
                <a:solidFill>
                  <a:schemeClr val="lt1"/>
                </a:solidFill>
              </a:defRPr>
            </a:lvl5pPr>
            <a:lvl6pPr lvl="5" rtl="0" algn="r">
              <a:spcBef>
                <a:spcPts val="0"/>
              </a:spcBef>
              <a:spcAft>
                <a:spcPts val="0"/>
              </a:spcAft>
              <a:buClr>
                <a:schemeClr val="lt1"/>
              </a:buClr>
              <a:buSzPts val="4200"/>
              <a:buNone/>
              <a:defRPr sz="4200">
                <a:solidFill>
                  <a:schemeClr val="lt1"/>
                </a:solidFill>
              </a:defRPr>
            </a:lvl6pPr>
            <a:lvl7pPr lvl="6" rtl="0" algn="r">
              <a:spcBef>
                <a:spcPts val="0"/>
              </a:spcBef>
              <a:spcAft>
                <a:spcPts val="0"/>
              </a:spcAft>
              <a:buClr>
                <a:schemeClr val="lt1"/>
              </a:buClr>
              <a:buSzPts val="4200"/>
              <a:buNone/>
              <a:defRPr sz="4200">
                <a:solidFill>
                  <a:schemeClr val="lt1"/>
                </a:solidFill>
              </a:defRPr>
            </a:lvl7pPr>
            <a:lvl8pPr lvl="7" rtl="0" algn="r">
              <a:spcBef>
                <a:spcPts val="0"/>
              </a:spcBef>
              <a:spcAft>
                <a:spcPts val="0"/>
              </a:spcAft>
              <a:buClr>
                <a:schemeClr val="lt1"/>
              </a:buClr>
              <a:buSzPts val="4200"/>
              <a:buNone/>
              <a:defRPr sz="4200">
                <a:solidFill>
                  <a:schemeClr val="lt1"/>
                </a:solidFill>
              </a:defRPr>
            </a:lvl8pPr>
            <a:lvl9pPr lvl="8" rtl="0" algn="r">
              <a:spcBef>
                <a:spcPts val="0"/>
              </a:spcBef>
              <a:spcAft>
                <a:spcPts val="0"/>
              </a:spcAft>
              <a:buClr>
                <a:schemeClr val="lt1"/>
              </a:buClr>
              <a:buSzPts val="4200"/>
              <a:buNone/>
              <a:defRPr sz="4200">
                <a:solidFill>
                  <a:schemeClr val="lt1"/>
                </a:solidFill>
              </a:defRPr>
            </a:lvl9pPr>
          </a:lstStyle>
          <a:p/>
        </p:txBody>
      </p:sp>
      <p:sp>
        <p:nvSpPr>
          <p:cNvPr id="127" name="Google Shape;127;p28"/>
          <p:cNvSpPr txBox="1"/>
          <p:nvPr>
            <p:ph idx="4" type="subTitle"/>
          </p:nvPr>
        </p:nvSpPr>
        <p:spPr>
          <a:xfrm>
            <a:off x="1338238" y="3342176"/>
            <a:ext cx="2727600" cy="6054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Clr>
                <a:schemeClr val="lt1"/>
              </a:buClr>
              <a:buSzPts val="1600"/>
              <a:buNone/>
              <a:defRPr sz="1600">
                <a:solidFill>
                  <a:schemeClr val="lt1"/>
                </a:solidFill>
              </a:defRPr>
            </a:lvl1pPr>
            <a:lvl2pPr lvl="1" rtl="0" algn="r">
              <a:lnSpc>
                <a:spcPct val="100000"/>
              </a:lnSpc>
              <a:spcBef>
                <a:spcPts val="0"/>
              </a:spcBef>
              <a:spcAft>
                <a:spcPts val="0"/>
              </a:spcAft>
              <a:buClr>
                <a:schemeClr val="lt1"/>
              </a:buClr>
              <a:buSzPts val="1600"/>
              <a:buNone/>
              <a:defRPr sz="1600">
                <a:solidFill>
                  <a:schemeClr val="lt1"/>
                </a:solidFill>
              </a:defRPr>
            </a:lvl2pPr>
            <a:lvl3pPr lvl="2" rtl="0" algn="r">
              <a:lnSpc>
                <a:spcPct val="100000"/>
              </a:lnSpc>
              <a:spcBef>
                <a:spcPts val="0"/>
              </a:spcBef>
              <a:spcAft>
                <a:spcPts val="0"/>
              </a:spcAft>
              <a:buClr>
                <a:schemeClr val="lt1"/>
              </a:buClr>
              <a:buSzPts val="1600"/>
              <a:buNone/>
              <a:defRPr sz="1600">
                <a:solidFill>
                  <a:schemeClr val="lt1"/>
                </a:solidFill>
              </a:defRPr>
            </a:lvl3pPr>
            <a:lvl4pPr lvl="3" rtl="0" algn="r">
              <a:lnSpc>
                <a:spcPct val="100000"/>
              </a:lnSpc>
              <a:spcBef>
                <a:spcPts val="0"/>
              </a:spcBef>
              <a:spcAft>
                <a:spcPts val="0"/>
              </a:spcAft>
              <a:buClr>
                <a:schemeClr val="lt1"/>
              </a:buClr>
              <a:buSzPts val="1600"/>
              <a:buNone/>
              <a:defRPr sz="1600">
                <a:solidFill>
                  <a:schemeClr val="lt1"/>
                </a:solidFill>
              </a:defRPr>
            </a:lvl4pPr>
            <a:lvl5pPr lvl="4" rtl="0" algn="r">
              <a:lnSpc>
                <a:spcPct val="100000"/>
              </a:lnSpc>
              <a:spcBef>
                <a:spcPts val="0"/>
              </a:spcBef>
              <a:spcAft>
                <a:spcPts val="0"/>
              </a:spcAft>
              <a:buClr>
                <a:schemeClr val="lt1"/>
              </a:buClr>
              <a:buSzPts val="1600"/>
              <a:buNone/>
              <a:defRPr sz="1600">
                <a:solidFill>
                  <a:schemeClr val="lt1"/>
                </a:solidFill>
              </a:defRPr>
            </a:lvl5pPr>
            <a:lvl6pPr lvl="5" rtl="0" algn="r">
              <a:lnSpc>
                <a:spcPct val="100000"/>
              </a:lnSpc>
              <a:spcBef>
                <a:spcPts val="0"/>
              </a:spcBef>
              <a:spcAft>
                <a:spcPts val="0"/>
              </a:spcAft>
              <a:buClr>
                <a:schemeClr val="lt1"/>
              </a:buClr>
              <a:buSzPts val="1600"/>
              <a:buNone/>
              <a:defRPr sz="1600">
                <a:solidFill>
                  <a:schemeClr val="lt1"/>
                </a:solidFill>
              </a:defRPr>
            </a:lvl6pPr>
            <a:lvl7pPr lvl="6" rtl="0" algn="r">
              <a:lnSpc>
                <a:spcPct val="100000"/>
              </a:lnSpc>
              <a:spcBef>
                <a:spcPts val="0"/>
              </a:spcBef>
              <a:spcAft>
                <a:spcPts val="0"/>
              </a:spcAft>
              <a:buClr>
                <a:schemeClr val="lt1"/>
              </a:buClr>
              <a:buSzPts val="1600"/>
              <a:buNone/>
              <a:defRPr sz="1600">
                <a:solidFill>
                  <a:schemeClr val="lt1"/>
                </a:solidFill>
              </a:defRPr>
            </a:lvl7pPr>
            <a:lvl8pPr lvl="7" rtl="0" algn="r">
              <a:lnSpc>
                <a:spcPct val="100000"/>
              </a:lnSpc>
              <a:spcBef>
                <a:spcPts val="0"/>
              </a:spcBef>
              <a:spcAft>
                <a:spcPts val="0"/>
              </a:spcAft>
              <a:buClr>
                <a:schemeClr val="lt1"/>
              </a:buClr>
              <a:buSzPts val="1600"/>
              <a:buNone/>
              <a:defRPr sz="1600">
                <a:solidFill>
                  <a:schemeClr val="lt1"/>
                </a:solidFill>
              </a:defRPr>
            </a:lvl8pPr>
            <a:lvl9pPr lvl="8" rtl="0" algn="r">
              <a:lnSpc>
                <a:spcPct val="100000"/>
              </a:lnSpc>
              <a:spcBef>
                <a:spcPts val="0"/>
              </a:spcBef>
              <a:spcAft>
                <a:spcPts val="0"/>
              </a:spcAft>
              <a:buClr>
                <a:schemeClr val="lt1"/>
              </a:buClr>
              <a:buSzPts val="1600"/>
              <a:buNone/>
              <a:defRPr sz="1600">
                <a:solidFill>
                  <a:schemeClr val="lt1"/>
                </a:solidFill>
              </a:defRPr>
            </a:lvl9pPr>
          </a:lstStyle>
          <a:p/>
        </p:txBody>
      </p:sp>
      <p:sp>
        <p:nvSpPr>
          <p:cNvPr id="128" name="Google Shape;128;p28"/>
          <p:cNvSpPr txBox="1"/>
          <p:nvPr>
            <p:ph idx="5" type="title"/>
          </p:nvPr>
        </p:nvSpPr>
        <p:spPr>
          <a:xfrm>
            <a:off x="5078163" y="2359825"/>
            <a:ext cx="2727600" cy="3756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1400"/>
              <a:buNone/>
              <a:defRPr sz="14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
        <p:nvSpPr>
          <p:cNvPr id="129" name="Google Shape;129;p28"/>
          <p:cNvSpPr txBox="1"/>
          <p:nvPr>
            <p:ph idx="6" type="subTitle"/>
          </p:nvPr>
        </p:nvSpPr>
        <p:spPr>
          <a:xfrm>
            <a:off x="5078163" y="1713051"/>
            <a:ext cx="2727600" cy="605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Clr>
                <a:schemeClr val="lt1"/>
              </a:buClr>
              <a:buSzPts val="1600"/>
              <a:buNone/>
              <a:defRPr sz="1600">
                <a:solidFill>
                  <a:schemeClr val="lt1"/>
                </a:solidFill>
              </a:defRPr>
            </a:lvl2pPr>
            <a:lvl3pPr lvl="2" rtl="0">
              <a:lnSpc>
                <a:spcPct val="100000"/>
              </a:lnSpc>
              <a:spcBef>
                <a:spcPts val="0"/>
              </a:spcBef>
              <a:spcAft>
                <a:spcPts val="0"/>
              </a:spcAft>
              <a:buClr>
                <a:schemeClr val="lt1"/>
              </a:buClr>
              <a:buSzPts val="1600"/>
              <a:buNone/>
              <a:defRPr sz="1600">
                <a:solidFill>
                  <a:schemeClr val="lt1"/>
                </a:solidFill>
              </a:defRPr>
            </a:lvl3pPr>
            <a:lvl4pPr lvl="3" rtl="0">
              <a:lnSpc>
                <a:spcPct val="100000"/>
              </a:lnSpc>
              <a:spcBef>
                <a:spcPts val="0"/>
              </a:spcBef>
              <a:spcAft>
                <a:spcPts val="0"/>
              </a:spcAft>
              <a:buClr>
                <a:schemeClr val="lt1"/>
              </a:buClr>
              <a:buSzPts val="1600"/>
              <a:buNone/>
              <a:defRPr sz="1600">
                <a:solidFill>
                  <a:schemeClr val="lt1"/>
                </a:solidFill>
              </a:defRPr>
            </a:lvl4pPr>
            <a:lvl5pPr lvl="4" rtl="0">
              <a:lnSpc>
                <a:spcPct val="100000"/>
              </a:lnSpc>
              <a:spcBef>
                <a:spcPts val="0"/>
              </a:spcBef>
              <a:spcAft>
                <a:spcPts val="0"/>
              </a:spcAft>
              <a:buClr>
                <a:schemeClr val="lt1"/>
              </a:buClr>
              <a:buSzPts val="1600"/>
              <a:buNone/>
              <a:defRPr sz="1600">
                <a:solidFill>
                  <a:schemeClr val="lt1"/>
                </a:solidFill>
              </a:defRPr>
            </a:lvl5pPr>
            <a:lvl6pPr lvl="5" rtl="0">
              <a:lnSpc>
                <a:spcPct val="100000"/>
              </a:lnSpc>
              <a:spcBef>
                <a:spcPts val="0"/>
              </a:spcBef>
              <a:spcAft>
                <a:spcPts val="0"/>
              </a:spcAft>
              <a:buClr>
                <a:schemeClr val="lt1"/>
              </a:buClr>
              <a:buSzPts val="1600"/>
              <a:buNone/>
              <a:defRPr sz="1600">
                <a:solidFill>
                  <a:schemeClr val="lt1"/>
                </a:solidFill>
              </a:defRPr>
            </a:lvl6pPr>
            <a:lvl7pPr lvl="6" rtl="0">
              <a:lnSpc>
                <a:spcPct val="100000"/>
              </a:lnSpc>
              <a:spcBef>
                <a:spcPts val="0"/>
              </a:spcBef>
              <a:spcAft>
                <a:spcPts val="0"/>
              </a:spcAft>
              <a:buClr>
                <a:schemeClr val="lt1"/>
              </a:buClr>
              <a:buSzPts val="1600"/>
              <a:buNone/>
              <a:defRPr sz="1600">
                <a:solidFill>
                  <a:schemeClr val="lt1"/>
                </a:solidFill>
              </a:defRPr>
            </a:lvl7pPr>
            <a:lvl8pPr lvl="7" rtl="0">
              <a:lnSpc>
                <a:spcPct val="100000"/>
              </a:lnSpc>
              <a:spcBef>
                <a:spcPts val="0"/>
              </a:spcBef>
              <a:spcAft>
                <a:spcPts val="0"/>
              </a:spcAft>
              <a:buClr>
                <a:schemeClr val="lt1"/>
              </a:buClr>
              <a:buSzPts val="1600"/>
              <a:buNone/>
              <a:defRPr sz="1600">
                <a:solidFill>
                  <a:schemeClr val="lt1"/>
                </a:solidFill>
              </a:defRPr>
            </a:lvl8pPr>
            <a:lvl9pPr lvl="8" rtl="0">
              <a:lnSpc>
                <a:spcPct val="100000"/>
              </a:lnSpc>
              <a:spcBef>
                <a:spcPts val="0"/>
              </a:spcBef>
              <a:spcAft>
                <a:spcPts val="0"/>
              </a:spcAft>
              <a:buClr>
                <a:schemeClr val="lt1"/>
              </a:buClr>
              <a:buSzPts val="1600"/>
              <a:buNone/>
              <a:defRPr sz="1600">
                <a:solidFill>
                  <a:schemeClr val="lt1"/>
                </a:solidFill>
              </a:defRPr>
            </a:lvl9pPr>
          </a:lstStyle>
          <a:p/>
        </p:txBody>
      </p:sp>
      <p:sp>
        <p:nvSpPr>
          <p:cNvPr id="130" name="Google Shape;130;p28"/>
          <p:cNvSpPr txBox="1"/>
          <p:nvPr>
            <p:ph idx="7" type="title"/>
          </p:nvPr>
        </p:nvSpPr>
        <p:spPr>
          <a:xfrm>
            <a:off x="5078163" y="3988950"/>
            <a:ext cx="2727600" cy="3756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1400"/>
              <a:buNone/>
              <a:defRPr sz="14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
        <p:nvSpPr>
          <p:cNvPr id="131" name="Google Shape;131;p28"/>
          <p:cNvSpPr txBox="1"/>
          <p:nvPr>
            <p:ph idx="8" type="subTitle"/>
          </p:nvPr>
        </p:nvSpPr>
        <p:spPr>
          <a:xfrm>
            <a:off x="5078163" y="3342176"/>
            <a:ext cx="2727600" cy="605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Clr>
                <a:schemeClr val="lt1"/>
              </a:buClr>
              <a:buSzPts val="1600"/>
              <a:buNone/>
              <a:defRPr sz="1600">
                <a:solidFill>
                  <a:schemeClr val="lt1"/>
                </a:solidFill>
              </a:defRPr>
            </a:lvl2pPr>
            <a:lvl3pPr lvl="2" rtl="0">
              <a:lnSpc>
                <a:spcPct val="100000"/>
              </a:lnSpc>
              <a:spcBef>
                <a:spcPts val="0"/>
              </a:spcBef>
              <a:spcAft>
                <a:spcPts val="0"/>
              </a:spcAft>
              <a:buClr>
                <a:schemeClr val="lt1"/>
              </a:buClr>
              <a:buSzPts val="1600"/>
              <a:buNone/>
              <a:defRPr sz="1600">
                <a:solidFill>
                  <a:schemeClr val="lt1"/>
                </a:solidFill>
              </a:defRPr>
            </a:lvl3pPr>
            <a:lvl4pPr lvl="3" rtl="0">
              <a:lnSpc>
                <a:spcPct val="100000"/>
              </a:lnSpc>
              <a:spcBef>
                <a:spcPts val="0"/>
              </a:spcBef>
              <a:spcAft>
                <a:spcPts val="0"/>
              </a:spcAft>
              <a:buClr>
                <a:schemeClr val="lt1"/>
              </a:buClr>
              <a:buSzPts val="1600"/>
              <a:buNone/>
              <a:defRPr sz="1600">
                <a:solidFill>
                  <a:schemeClr val="lt1"/>
                </a:solidFill>
              </a:defRPr>
            </a:lvl4pPr>
            <a:lvl5pPr lvl="4" rtl="0">
              <a:lnSpc>
                <a:spcPct val="100000"/>
              </a:lnSpc>
              <a:spcBef>
                <a:spcPts val="0"/>
              </a:spcBef>
              <a:spcAft>
                <a:spcPts val="0"/>
              </a:spcAft>
              <a:buClr>
                <a:schemeClr val="lt1"/>
              </a:buClr>
              <a:buSzPts val="1600"/>
              <a:buNone/>
              <a:defRPr sz="1600">
                <a:solidFill>
                  <a:schemeClr val="lt1"/>
                </a:solidFill>
              </a:defRPr>
            </a:lvl5pPr>
            <a:lvl6pPr lvl="5" rtl="0">
              <a:lnSpc>
                <a:spcPct val="100000"/>
              </a:lnSpc>
              <a:spcBef>
                <a:spcPts val="0"/>
              </a:spcBef>
              <a:spcAft>
                <a:spcPts val="0"/>
              </a:spcAft>
              <a:buClr>
                <a:schemeClr val="lt1"/>
              </a:buClr>
              <a:buSzPts val="1600"/>
              <a:buNone/>
              <a:defRPr sz="1600">
                <a:solidFill>
                  <a:schemeClr val="lt1"/>
                </a:solidFill>
              </a:defRPr>
            </a:lvl6pPr>
            <a:lvl7pPr lvl="6" rtl="0">
              <a:lnSpc>
                <a:spcPct val="100000"/>
              </a:lnSpc>
              <a:spcBef>
                <a:spcPts val="0"/>
              </a:spcBef>
              <a:spcAft>
                <a:spcPts val="0"/>
              </a:spcAft>
              <a:buClr>
                <a:schemeClr val="lt1"/>
              </a:buClr>
              <a:buSzPts val="1600"/>
              <a:buNone/>
              <a:defRPr sz="1600">
                <a:solidFill>
                  <a:schemeClr val="lt1"/>
                </a:solidFill>
              </a:defRPr>
            </a:lvl7pPr>
            <a:lvl8pPr lvl="7" rtl="0">
              <a:lnSpc>
                <a:spcPct val="100000"/>
              </a:lnSpc>
              <a:spcBef>
                <a:spcPts val="0"/>
              </a:spcBef>
              <a:spcAft>
                <a:spcPts val="0"/>
              </a:spcAft>
              <a:buClr>
                <a:schemeClr val="lt1"/>
              </a:buClr>
              <a:buSzPts val="1600"/>
              <a:buNone/>
              <a:defRPr sz="1600">
                <a:solidFill>
                  <a:schemeClr val="lt1"/>
                </a:solidFill>
              </a:defRPr>
            </a:lvl8pPr>
            <a:lvl9pPr lvl="8" rtl="0">
              <a:lnSpc>
                <a:spcPct val="100000"/>
              </a:lnSpc>
              <a:spcBef>
                <a:spcPts val="0"/>
              </a:spcBef>
              <a:spcAft>
                <a:spcPts val="0"/>
              </a:spcAft>
              <a:buClr>
                <a:schemeClr val="lt1"/>
              </a:buClr>
              <a:buSzPts val="1600"/>
              <a:buNone/>
              <a:defRPr sz="1600">
                <a:solidFill>
                  <a:schemeClr val="lt1"/>
                </a:solidFill>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p:cSld name="SECTION_TITLE_AND_DESCRIPTION_1_2">
    <p:spTree>
      <p:nvGrpSpPr>
        <p:cNvPr id="132" name="Shape 132"/>
        <p:cNvGrpSpPr/>
        <p:nvPr/>
      </p:nvGrpSpPr>
      <p:grpSpPr>
        <a:xfrm>
          <a:off x="0" y="0"/>
          <a:ext cx="0" cy="0"/>
          <a:chOff x="0" y="0"/>
          <a:chExt cx="0" cy="0"/>
        </a:xfrm>
      </p:grpSpPr>
      <p:sp>
        <p:nvSpPr>
          <p:cNvPr id="133" name="Google Shape;133;p29"/>
          <p:cNvSpPr txBox="1"/>
          <p:nvPr>
            <p:ph idx="1" type="subTitle"/>
          </p:nvPr>
        </p:nvSpPr>
        <p:spPr>
          <a:xfrm>
            <a:off x="5817050" y="2435925"/>
            <a:ext cx="2556300" cy="2048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800"/>
              <a:buNone/>
              <a:defRPr>
                <a:solidFill>
                  <a:schemeClr val="l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
        <p:nvSpPr>
          <p:cNvPr id="134" name="Google Shape;134;p29"/>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1">
  <p:cSld name="TITLE_ONLY_1">
    <p:spTree>
      <p:nvGrpSpPr>
        <p:cNvPr id="135" name="Shape 135"/>
        <p:cNvGrpSpPr/>
        <p:nvPr/>
      </p:nvGrpSpPr>
      <p:grpSpPr>
        <a:xfrm>
          <a:off x="0" y="0"/>
          <a:ext cx="0" cy="0"/>
          <a:chOff x="0" y="0"/>
          <a:chExt cx="0" cy="0"/>
        </a:xfrm>
      </p:grpSpPr>
      <p:sp>
        <p:nvSpPr>
          <p:cNvPr id="136" name="Google Shape;136;p30"/>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37" name="Google Shape;137;p30"/>
          <p:cNvSpPr txBox="1"/>
          <p:nvPr>
            <p:ph idx="1" type="subTitle"/>
          </p:nvPr>
        </p:nvSpPr>
        <p:spPr>
          <a:xfrm>
            <a:off x="938500" y="2435925"/>
            <a:ext cx="2556300" cy="2048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800"/>
              <a:buNone/>
              <a:defRPr>
                <a:solidFill>
                  <a:schemeClr val="l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5" name="Shape 15"/>
        <p:cNvGrpSpPr/>
        <p:nvPr/>
      </p:nvGrpSpPr>
      <p:grpSpPr>
        <a:xfrm>
          <a:off x="0" y="0"/>
          <a:ext cx="0" cy="0"/>
          <a:chOff x="0" y="0"/>
          <a:chExt cx="0" cy="0"/>
        </a:xfrm>
      </p:grpSpPr>
      <p:sp>
        <p:nvSpPr>
          <p:cNvPr id="16" name="Google Shape;16;p4"/>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a:spcBef>
                <a:spcPts val="0"/>
              </a:spcBef>
              <a:spcAft>
                <a:spcPts val="0"/>
              </a:spcAft>
              <a:buClr>
                <a:schemeClr val="accent1"/>
              </a:buClr>
              <a:buSzPts val="2400"/>
              <a:buNone/>
              <a:defRPr sz="2400">
                <a:solidFill>
                  <a:schemeClr val="accen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17" name="Google Shape;17;p4"/>
          <p:cNvSpPr txBox="1"/>
          <p:nvPr>
            <p:ph idx="1" type="body"/>
          </p:nvPr>
        </p:nvSpPr>
        <p:spPr>
          <a:xfrm>
            <a:off x="938500" y="1659275"/>
            <a:ext cx="4946400" cy="27609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Clr>
                <a:schemeClr val="lt1"/>
              </a:buClr>
              <a:buSzPts val="1400"/>
              <a:buChar char="●"/>
              <a:defRPr sz="1400">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2">
  <p:cSld name="CAPTION_ONLY_2">
    <p:spTree>
      <p:nvGrpSpPr>
        <p:cNvPr id="138" name="Shape 138"/>
        <p:cNvGrpSpPr/>
        <p:nvPr/>
      </p:nvGrpSpPr>
      <p:grpSpPr>
        <a:xfrm>
          <a:off x="0" y="0"/>
          <a:ext cx="0" cy="0"/>
          <a:chOff x="0" y="0"/>
          <a:chExt cx="0" cy="0"/>
        </a:xfrm>
      </p:grpSpPr>
      <p:sp>
        <p:nvSpPr>
          <p:cNvPr id="139" name="Google Shape;139;p31"/>
          <p:cNvSpPr txBox="1"/>
          <p:nvPr>
            <p:ph type="title"/>
          </p:nvPr>
        </p:nvSpPr>
        <p:spPr>
          <a:xfrm>
            <a:off x="938500" y="445025"/>
            <a:ext cx="5735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40" name="Google Shape;140;p31"/>
          <p:cNvSpPr txBox="1"/>
          <p:nvPr>
            <p:ph idx="1" type="subTitle"/>
          </p:nvPr>
        </p:nvSpPr>
        <p:spPr>
          <a:xfrm>
            <a:off x="5817050" y="2435925"/>
            <a:ext cx="2556300" cy="2048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800"/>
              <a:buNone/>
              <a:defRPr>
                <a:solidFill>
                  <a:schemeClr val="l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p:cSld name="SECTION_HEADER_2">
    <p:spTree>
      <p:nvGrpSpPr>
        <p:cNvPr id="141" name="Shape 141"/>
        <p:cNvGrpSpPr/>
        <p:nvPr/>
      </p:nvGrpSpPr>
      <p:grpSpPr>
        <a:xfrm>
          <a:off x="0" y="0"/>
          <a:ext cx="0" cy="0"/>
          <a:chOff x="0" y="0"/>
          <a:chExt cx="0" cy="0"/>
        </a:xfrm>
      </p:grpSpPr>
      <p:sp>
        <p:nvSpPr>
          <p:cNvPr id="142" name="Google Shape;142;p32"/>
          <p:cNvSpPr txBox="1"/>
          <p:nvPr>
            <p:ph type="title"/>
          </p:nvPr>
        </p:nvSpPr>
        <p:spPr>
          <a:xfrm>
            <a:off x="2062800" y="2442050"/>
            <a:ext cx="5018400" cy="5988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p:txBody>
      </p:sp>
      <p:sp>
        <p:nvSpPr>
          <p:cNvPr id="143" name="Google Shape;143;p32"/>
          <p:cNvSpPr txBox="1"/>
          <p:nvPr>
            <p:ph idx="1" type="subTitle"/>
          </p:nvPr>
        </p:nvSpPr>
        <p:spPr>
          <a:xfrm>
            <a:off x="2896500" y="3391325"/>
            <a:ext cx="3351000" cy="11979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1400"/>
              <a:buNone/>
              <a:defRPr>
                <a:solidFill>
                  <a:schemeClr val="lt1"/>
                </a:solidFill>
              </a:defRPr>
            </a:lvl2pPr>
            <a:lvl3pPr lvl="2" rtl="0" algn="ctr">
              <a:lnSpc>
                <a:spcPct val="100000"/>
              </a:lnSpc>
              <a:spcBef>
                <a:spcPts val="0"/>
              </a:spcBef>
              <a:spcAft>
                <a:spcPts val="0"/>
              </a:spcAft>
              <a:buClr>
                <a:schemeClr val="lt1"/>
              </a:buClr>
              <a:buSzPts val="1400"/>
              <a:buNone/>
              <a:defRPr>
                <a:solidFill>
                  <a:schemeClr val="lt1"/>
                </a:solidFill>
              </a:defRPr>
            </a:lvl3pPr>
            <a:lvl4pPr lvl="3" rtl="0" algn="ctr">
              <a:lnSpc>
                <a:spcPct val="100000"/>
              </a:lnSpc>
              <a:spcBef>
                <a:spcPts val="0"/>
              </a:spcBef>
              <a:spcAft>
                <a:spcPts val="0"/>
              </a:spcAft>
              <a:buClr>
                <a:schemeClr val="lt1"/>
              </a:buClr>
              <a:buSzPts val="1400"/>
              <a:buNone/>
              <a:defRPr>
                <a:solidFill>
                  <a:schemeClr val="lt1"/>
                </a:solidFill>
              </a:defRPr>
            </a:lvl4pPr>
            <a:lvl5pPr lvl="4" rtl="0" algn="ctr">
              <a:lnSpc>
                <a:spcPct val="100000"/>
              </a:lnSpc>
              <a:spcBef>
                <a:spcPts val="0"/>
              </a:spcBef>
              <a:spcAft>
                <a:spcPts val="0"/>
              </a:spcAft>
              <a:buClr>
                <a:schemeClr val="lt1"/>
              </a:buClr>
              <a:buSzPts val="1400"/>
              <a:buNone/>
              <a:defRPr>
                <a:solidFill>
                  <a:schemeClr val="lt1"/>
                </a:solidFill>
              </a:defRPr>
            </a:lvl5pPr>
            <a:lvl6pPr lvl="5" rtl="0" algn="ctr">
              <a:lnSpc>
                <a:spcPct val="100000"/>
              </a:lnSpc>
              <a:spcBef>
                <a:spcPts val="0"/>
              </a:spcBef>
              <a:spcAft>
                <a:spcPts val="0"/>
              </a:spcAft>
              <a:buClr>
                <a:schemeClr val="lt1"/>
              </a:buClr>
              <a:buSzPts val="1400"/>
              <a:buNone/>
              <a:defRPr>
                <a:solidFill>
                  <a:schemeClr val="lt1"/>
                </a:solidFill>
              </a:defRPr>
            </a:lvl6pPr>
            <a:lvl7pPr lvl="6" rtl="0" algn="ctr">
              <a:lnSpc>
                <a:spcPct val="100000"/>
              </a:lnSpc>
              <a:spcBef>
                <a:spcPts val="0"/>
              </a:spcBef>
              <a:spcAft>
                <a:spcPts val="0"/>
              </a:spcAft>
              <a:buClr>
                <a:schemeClr val="lt1"/>
              </a:buClr>
              <a:buSzPts val="1400"/>
              <a:buNone/>
              <a:defRPr>
                <a:solidFill>
                  <a:schemeClr val="lt1"/>
                </a:solidFill>
              </a:defRPr>
            </a:lvl7pPr>
            <a:lvl8pPr lvl="7" rtl="0" algn="ctr">
              <a:lnSpc>
                <a:spcPct val="100000"/>
              </a:lnSpc>
              <a:spcBef>
                <a:spcPts val="0"/>
              </a:spcBef>
              <a:spcAft>
                <a:spcPts val="0"/>
              </a:spcAft>
              <a:buClr>
                <a:schemeClr val="lt1"/>
              </a:buClr>
              <a:buSzPts val="1400"/>
              <a:buNone/>
              <a:defRPr>
                <a:solidFill>
                  <a:schemeClr val="lt1"/>
                </a:solidFill>
              </a:defRPr>
            </a:lvl8pPr>
            <a:lvl9pPr lvl="8" rtl="0" algn="ctr">
              <a:lnSpc>
                <a:spcPct val="100000"/>
              </a:lnSpc>
              <a:spcBef>
                <a:spcPts val="0"/>
              </a:spcBef>
              <a:spcAft>
                <a:spcPts val="0"/>
              </a:spcAft>
              <a:buClr>
                <a:schemeClr val="lt1"/>
              </a:buClr>
              <a:buSzPts val="1400"/>
              <a:buNone/>
              <a:defRPr>
                <a:solidFill>
                  <a:schemeClr val="lt1"/>
                </a:solidFill>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 Credits">
  <p:cSld name="SECTION_HEADER_1">
    <p:spTree>
      <p:nvGrpSpPr>
        <p:cNvPr id="144" name="Shape 144"/>
        <p:cNvGrpSpPr/>
        <p:nvPr/>
      </p:nvGrpSpPr>
      <p:grpSpPr>
        <a:xfrm>
          <a:off x="0" y="0"/>
          <a:ext cx="0" cy="0"/>
          <a:chOff x="0" y="0"/>
          <a:chExt cx="0" cy="0"/>
        </a:xfrm>
      </p:grpSpPr>
      <p:sp>
        <p:nvSpPr>
          <p:cNvPr id="145" name="Google Shape;145;p33"/>
          <p:cNvSpPr txBox="1"/>
          <p:nvPr>
            <p:ph type="title"/>
          </p:nvPr>
        </p:nvSpPr>
        <p:spPr>
          <a:xfrm>
            <a:off x="924870" y="760375"/>
            <a:ext cx="3068700" cy="5988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lt1"/>
              </a:buClr>
              <a:buSzPts val="3600"/>
              <a:buNone/>
              <a:defRPr sz="3600">
                <a:solidFill>
                  <a:schemeClr val="l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p:txBody>
      </p:sp>
      <p:sp>
        <p:nvSpPr>
          <p:cNvPr id="146" name="Google Shape;146;p33"/>
          <p:cNvSpPr txBox="1"/>
          <p:nvPr>
            <p:ph idx="1" type="subTitle"/>
          </p:nvPr>
        </p:nvSpPr>
        <p:spPr>
          <a:xfrm>
            <a:off x="924875" y="1684275"/>
            <a:ext cx="3305400" cy="10920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accent1"/>
              </a:buClr>
              <a:buSzPts val="1400"/>
              <a:buNone/>
              <a:defRPr sz="1400">
                <a:solidFill>
                  <a:schemeClr val="accent1"/>
                </a:solidFill>
              </a:defRPr>
            </a:lvl1pPr>
            <a:lvl2pPr lvl="1" rtl="0">
              <a:lnSpc>
                <a:spcPct val="100000"/>
              </a:lnSpc>
              <a:spcBef>
                <a:spcPts val="0"/>
              </a:spcBef>
              <a:spcAft>
                <a:spcPts val="0"/>
              </a:spcAft>
              <a:buClr>
                <a:schemeClr val="accent1"/>
              </a:buClr>
              <a:buSzPts val="1400"/>
              <a:buNone/>
              <a:defRPr>
                <a:solidFill>
                  <a:schemeClr val="accent1"/>
                </a:solidFill>
              </a:defRPr>
            </a:lvl2pPr>
            <a:lvl3pPr lvl="2" rtl="0">
              <a:lnSpc>
                <a:spcPct val="100000"/>
              </a:lnSpc>
              <a:spcBef>
                <a:spcPts val="0"/>
              </a:spcBef>
              <a:spcAft>
                <a:spcPts val="0"/>
              </a:spcAft>
              <a:buClr>
                <a:schemeClr val="accent1"/>
              </a:buClr>
              <a:buSzPts val="1400"/>
              <a:buNone/>
              <a:defRPr>
                <a:solidFill>
                  <a:schemeClr val="accent1"/>
                </a:solidFill>
              </a:defRPr>
            </a:lvl3pPr>
            <a:lvl4pPr lvl="3" rtl="0">
              <a:lnSpc>
                <a:spcPct val="100000"/>
              </a:lnSpc>
              <a:spcBef>
                <a:spcPts val="0"/>
              </a:spcBef>
              <a:spcAft>
                <a:spcPts val="0"/>
              </a:spcAft>
              <a:buClr>
                <a:schemeClr val="accent1"/>
              </a:buClr>
              <a:buSzPts val="1400"/>
              <a:buNone/>
              <a:defRPr>
                <a:solidFill>
                  <a:schemeClr val="accent1"/>
                </a:solidFill>
              </a:defRPr>
            </a:lvl4pPr>
            <a:lvl5pPr lvl="4" rtl="0">
              <a:lnSpc>
                <a:spcPct val="100000"/>
              </a:lnSpc>
              <a:spcBef>
                <a:spcPts val="0"/>
              </a:spcBef>
              <a:spcAft>
                <a:spcPts val="0"/>
              </a:spcAft>
              <a:buClr>
                <a:schemeClr val="accent1"/>
              </a:buClr>
              <a:buSzPts val="1400"/>
              <a:buNone/>
              <a:defRPr>
                <a:solidFill>
                  <a:schemeClr val="accent1"/>
                </a:solidFill>
              </a:defRPr>
            </a:lvl5pPr>
            <a:lvl6pPr lvl="5" rtl="0">
              <a:lnSpc>
                <a:spcPct val="100000"/>
              </a:lnSpc>
              <a:spcBef>
                <a:spcPts val="0"/>
              </a:spcBef>
              <a:spcAft>
                <a:spcPts val="0"/>
              </a:spcAft>
              <a:buClr>
                <a:schemeClr val="accent1"/>
              </a:buClr>
              <a:buSzPts val="1400"/>
              <a:buNone/>
              <a:defRPr>
                <a:solidFill>
                  <a:schemeClr val="accent1"/>
                </a:solidFill>
              </a:defRPr>
            </a:lvl6pPr>
            <a:lvl7pPr lvl="6" rtl="0">
              <a:lnSpc>
                <a:spcPct val="100000"/>
              </a:lnSpc>
              <a:spcBef>
                <a:spcPts val="0"/>
              </a:spcBef>
              <a:spcAft>
                <a:spcPts val="0"/>
              </a:spcAft>
              <a:buClr>
                <a:schemeClr val="accent1"/>
              </a:buClr>
              <a:buSzPts val="1400"/>
              <a:buNone/>
              <a:defRPr>
                <a:solidFill>
                  <a:schemeClr val="accent1"/>
                </a:solidFill>
              </a:defRPr>
            </a:lvl7pPr>
            <a:lvl8pPr lvl="7" rtl="0">
              <a:lnSpc>
                <a:spcPct val="100000"/>
              </a:lnSpc>
              <a:spcBef>
                <a:spcPts val="0"/>
              </a:spcBef>
              <a:spcAft>
                <a:spcPts val="0"/>
              </a:spcAft>
              <a:buClr>
                <a:schemeClr val="accent1"/>
              </a:buClr>
              <a:buSzPts val="1400"/>
              <a:buNone/>
              <a:defRPr>
                <a:solidFill>
                  <a:schemeClr val="accent1"/>
                </a:solidFill>
              </a:defRPr>
            </a:lvl8pPr>
            <a:lvl9pPr lvl="8" rtl="0">
              <a:lnSpc>
                <a:spcPct val="100000"/>
              </a:lnSpc>
              <a:spcBef>
                <a:spcPts val="0"/>
              </a:spcBef>
              <a:spcAft>
                <a:spcPts val="0"/>
              </a:spcAft>
              <a:buClr>
                <a:schemeClr val="accent1"/>
              </a:buClr>
              <a:buSzPts val="1400"/>
              <a:buNone/>
              <a:defRPr>
                <a:solidFill>
                  <a:schemeClr val="accent1"/>
                </a:solidFill>
              </a:defRPr>
            </a:lvl9pPr>
          </a:lstStyle>
          <a:p/>
        </p:txBody>
      </p:sp>
      <p:sp>
        <p:nvSpPr>
          <p:cNvPr id="147" name="Google Shape;147;p33"/>
          <p:cNvSpPr txBox="1"/>
          <p:nvPr/>
        </p:nvSpPr>
        <p:spPr>
          <a:xfrm>
            <a:off x="924875" y="3570000"/>
            <a:ext cx="3305400" cy="666900"/>
          </a:xfrm>
          <a:prstGeom prst="rect">
            <a:avLst/>
          </a:prstGeom>
          <a:noFill/>
          <a:ln>
            <a:noFill/>
          </a:ln>
        </p:spPr>
        <p:txBody>
          <a:bodyPr anchorCtr="0" anchor="t" bIns="91425" lIns="91425" spcFirstLastPara="1" rIns="91425" wrap="square" tIns="91425">
            <a:noAutofit/>
          </a:bodyPr>
          <a:lstStyle/>
          <a:p>
            <a:pPr indent="0" lvl="0" marL="0" rtl="0" algn="l">
              <a:spcBef>
                <a:spcPts val="300"/>
              </a:spcBef>
              <a:spcAft>
                <a:spcPts val="0"/>
              </a:spcAft>
              <a:buNone/>
            </a:pPr>
            <a:r>
              <a:rPr lang="en" sz="1000">
                <a:solidFill>
                  <a:schemeClr val="accent1"/>
                </a:solidFill>
                <a:latin typeface="Montserrat"/>
                <a:ea typeface="Montserrat"/>
                <a:cs typeface="Montserrat"/>
                <a:sym typeface="Montserrat"/>
              </a:rPr>
              <a:t>CREDITS: This presentation template was created by </a:t>
            </a:r>
            <a:r>
              <a:rPr lang="en" sz="1000">
                <a:solidFill>
                  <a:schemeClr val="accent1"/>
                </a:solidFill>
                <a:uFill>
                  <a:noFill/>
                </a:uFill>
                <a:latin typeface="Montserrat"/>
                <a:ea typeface="Montserrat"/>
                <a:cs typeface="Montserrat"/>
                <a:sym typeface="Montserrat"/>
                <a:hlinkClick r:id="rId2">
                  <a:extLst>
                    <a:ext uri="{A12FA001-AC4F-418D-AE19-62706E023703}">
                      <ahyp:hlinkClr val="tx"/>
                    </a:ext>
                  </a:extLst>
                </a:hlinkClick>
              </a:rPr>
              <a:t>Slidesgo</a:t>
            </a:r>
            <a:r>
              <a:rPr lang="en" sz="1000">
                <a:solidFill>
                  <a:schemeClr val="accent1"/>
                </a:solidFill>
                <a:latin typeface="Montserrat"/>
                <a:ea typeface="Montserrat"/>
                <a:cs typeface="Montserrat"/>
                <a:sym typeface="Montserrat"/>
              </a:rPr>
              <a:t>, including icons by </a:t>
            </a:r>
            <a:r>
              <a:rPr lang="en" sz="1000">
                <a:solidFill>
                  <a:schemeClr val="accent1"/>
                </a:solidFill>
                <a:uFill>
                  <a:noFill/>
                </a:uFill>
                <a:latin typeface="Montserrat"/>
                <a:ea typeface="Montserrat"/>
                <a:cs typeface="Montserrat"/>
                <a:sym typeface="Montserrat"/>
                <a:hlinkClick r:id="rId3">
                  <a:extLst>
                    <a:ext uri="{A12FA001-AC4F-418D-AE19-62706E023703}">
                      <ahyp:hlinkClr val="tx"/>
                    </a:ext>
                  </a:extLst>
                </a:hlinkClick>
              </a:rPr>
              <a:t>Flaticon</a:t>
            </a:r>
            <a:r>
              <a:rPr lang="en" sz="1000">
                <a:solidFill>
                  <a:schemeClr val="accent1"/>
                </a:solidFill>
                <a:latin typeface="Montserrat"/>
                <a:ea typeface="Montserrat"/>
                <a:cs typeface="Montserrat"/>
                <a:sym typeface="Montserrat"/>
              </a:rPr>
              <a:t>, and infographics &amp; images by </a:t>
            </a:r>
            <a:r>
              <a:rPr lang="en" sz="1000">
                <a:solidFill>
                  <a:schemeClr val="accent1"/>
                </a:solidFill>
                <a:uFill>
                  <a:noFill/>
                </a:uFill>
                <a:latin typeface="Montserrat"/>
                <a:ea typeface="Montserrat"/>
                <a:cs typeface="Montserrat"/>
                <a:sym typeface="Montserrat"/>
                <a:hlinkClick r:id="rId4">
                  <a:extLst>
                    <a:ext uri="{A12FA001-AC4F-418D-AE19-62706E023703}">
                      <ahyp:hlinkClr val="tx"/>
                    </a:ext>
                  </a:extLst>
                </a:hlinkClick>
              </a:rPr>
              <a:t>Freepik</a:t>
            </a:r>
            <a:r>
              <a:rPr lang="en" sz="1000">
                <a:solidFill>
                  <a:schemeClr val="accent1"/>
                </a:solidFill>
                <a:latin typeface="Montserrat"/>
                <a:ea typeface="Montserrat"/>
                <a:cs typeface="Montserrat"/>
                <a:sym typeface="Montserrat"/>
              </a:rPr>
              <a:t>. </a:t>
            </a:r>
            <a:endParaRPr sz="1000">
              <a:solidFill>
                <a:schemeClr val="accent1"/>
              </a:solidFill>
              <a:latin typeface="Montserrat"/>
              <a:ea typeface="Montserrat"/>
              <a:cs typeface="Montserrat"/>
              <a:sym typeface="Montserrat"/>
            </a:endParaRPr>
          </a:p>
          <a:p>
            <a:pPr indent="0" lvl="0" marL="0" rtl="0" algn="l">
              <a:spcBef>
                <a:spcPts val="300"/>
              </a:spcBef>
              <a:spcAft>
                <a:spcPts val="0"/>
              </a:spcAft>
              <a:buNone/>
            </a:pPr>
            <a:r>
              <a:t/>
            </a:r>
            <a:endParaRPr sz="1000">
              <a:solidFill>
                <a:schemeClr val="accent1"/>
              </a:solidFill>
              <a:latin typeface="Montserrat"/>
              <a:ea typeface="Montserrat"/>
              <a:cs typeface="Montserrat"/>
              <a:sym typeface="Montserrat"/>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1">
  <p:cSld name="SECTION_TITLE_AND_DESCRIPTION_1_1_2">
    <p:spTree>
      <p:nvGrpSpPr>
        <p:cNvPr id="148" name="Shape 148"/>
        <p:cNvGrpSpPr/>
        <p:nvPr/>
      </p:nvGrpSpPr>
      <p:grpSpPr>
        <a:xfrm>
          <a:off x="0" y="0"/>
          <a:ext cx="0" cy="0"/>
          <a:chOff x="0" y="0"/>
          <a:chExt cx="0" cy="0"/>
        </a:xfrm>
      </p:grpSpPr>
      <p:sp>
        <p:nvSpPr>
          <p:cNvPr id="149" name="Google Shape;149;p34"/>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50" name="Google Shape;150;p34"/>
          <p:cNvSpPr txBox="1"/>
          <p:nvPr>
            <p:ph idx="1" type="body"/>
          </p:nvPr>
        </p:nvSpPr>
        <p:spPr>
          <a:xfrm>
            <a:off x="938500" y="1659275"/>
            <a:ext cx="49464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list">
  <p:cSld name="TITLE_AND_TWO_COLUMNS_1">
    <p:spTree>
      <p:nvGrpSpPr>
        <p:cNvPr id="151" name="Shape 151"/>
        <p:cNvGrpSpPr/>
        <p:nvPr/>
      </p:nvGrpSpPr>
      <p:grpSpPr>
        <a:xfrm>
          <a:off x="0" y="0"/>
          <a:ext cx="0" cy="0"/>
          <a:chOff x="0" y="0"/>
          <a:chExt cx="0" cy="0"/>
        </a:xfrm>
      </p:grpSpPr>
      <p:sp>
        <p:nvSpPr>
          <p:cNvPr id="152" name="Google Shape;152;p35"/>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53" name="Google Shape;153;p35"/>
          <p:cNvSpPr txBox="1"/>
          <p:nvPr>
            <p:ph idx="1" type="body"/>
          </p:nvPr>
        </p:nvSpPr>
        <p:spPr>
          <a:xfrm>
            <a:off x="5037525" y="1659275"/>
            <a:ext cx="31869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type="blank">
  <p:cSld name="BLANK">
    <p:spTree>
      <p:nvGrpSpPr>
        <p:cNvPr id="157" name="Shape 157"/>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8" name="Shape 18"/>
        <p:cNvGrpSpPr/>
        <p:nvPr/>
      </p:nvGrpSpPr>
      <p:grpSpPr>
        <a:xfrm>
          <a:off x="0" y="0"/>
          <a:ext cx="0" cy="0"/>
          <a:chOff x="0" y="0"/>
          <a:chExt cx="0" cy="0"/>
        </a:xfrm>
      </p:grpSpPr>
      <p:sp>
        <p:nvSpPr>
          <p:cNvPr id="19" name="Google Shape;19;p5"/>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20" name="Google Shape;20;p5"/>
          <p:cNvSpPr txBox="1"/>
          <p:nvPr>
            <p:ph idx="1" type="body"/>
          </p:nvPr>
        </p:nvSpPr>
        <p:spPr>
          <a:xfrm>
            <a:off x="938500" y="1659275"/>
            <a:ext cx="31869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21" name="Google Shape;21;p5"/>
          <p:cNvSpPr txBox="1"/>
          <p:nvPr>
            <p:ph idx="2" type="body"/>
          </p:nvPr>
        </p:nvSpPr>
        <p:spPr>
          <a:xfrm>
            <a:off x="5037525" y="1659275"/>
            <a:ext cx="31869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2" name="Shape 22"/>
        <p:cNvGrpSpPr/>
        <p:nvPr/>
      </p:nvGrpSpPr>
      <p:grpSpPr>
        <a:xfrm>
          <a:off x="0" y="0"/>
          <a:ext cx="0" cy="0"/>
          <a:chOff x="0" y="0"/>
          <a:chExt cx="0" cy="0"/>
        </a:xfrm>
      </p:grpSpPr>
      <p:sp>
        <p:nvSpPr>
          <p:cNvPr id="23" name="Google Shape;23;p6"/>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4" name="Shape 24"/>
        <p:cNvGrpSpPr/>
        <p:nvPr/>
      </p:nvGrpSpPr>
      <p:grpSpPr>
        <a:xfrm>
          <a:off x="0" y="0"/>
          <a:ext cx="0" cy="0"/>
          <a:chOff x="0" y="0"/>
          <a:chExt cx="0" cy="0"/>
        </a:xfrm>
      </p:grpSpPr>
      <p:sp>
        <p:nvSpPr>
          <p:cNvPr id="25" name="Google Shape;25;p7"/>
          <p:cNvSpPr txBox="1"/>
          <p:nvPr>
            <p:ph type="title"/>
          </p:nvPr>
        </p:nvSpPr>
        <p:spPr>
          <a:xfrm>
            <a:off x="5337175" y="1297125"/>
            <a:ext cx="2837400" cy="12525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26" name="Google Shape;26;p7"/>
          <p:cNvSpPr txBox="1"/>
          <p:nvPr>
            <p:ph idx="1" type="body"/>
          </p:nvPr>
        </p:nvSpPr>
        <p:spPr>
          <a:xfrm>
            <a:off x="5337175" y="2593875"/>
            <a:ext cx="2837400" cy="1252500"/>
          </a:xfrm>
          <a:prstGeom prst="rect">
            <a:avLst/>
          </a:prstGeom>
        </p:spPr>
        <p:txBody>
          <a:bodyPr anchorCtr="0" anchor="t" bIns="91425" lIns="91425" spcFirstLastPara="1" rIns="91425" wrap="square" tIns="91425">
            <a:noAutofit/>
          </a:bodyPr>
          <a:lstStyle>
            <a:lvl1pPr indent="-330200" lvl="0" marL="457200" rtl="0">
              <a:spcBef>
                <a:spcPts val="0"/>
              </a:spcBef>
              <a:spcAft>
                <a:spcPts val="0"/>
              </a:spcAft>
              <a:buClr>
                <a:schemeClr val="lt1"/>
              </a:buClr>
              <a:buSzPts val="1600"/>
              <a:buChar char="●"/>
              <a:defRPr sz="1600">
                <a:solidFill>
                  <a:schemeClr val="lt1"/>
                </a:solidFill>
              </a:defRPr>
            </a:lvl1pPr>
            <a:lvl2pPr indent="-330200" lvl="1" marL="914400" rtl="0">
              <a:spcBef>
                <a:spcPts val="1600"/>
              </a:spcBef>
              <a:spcAft>
                <a:spcPts val="0"/>
              </a:spcAft>
              <a:buClr>
                <a:schemeClr val="lt1"/>
              </a:buClr>
              <a:buSzPts val="1600"/>
              <a:buChar char="○"/>
              <a:defRPr sz="1600">
                <a:solidFill>
                  <a:schemeClr val="lt1"/>
                </a:solidFill>
              </a:defRPr>
            </a:lvl2pPr>
            <a:lvl3pPr indent="-330200" lvl="2" marL="1371600" rtl="0">
              <a:spcBef>
                <a:spcPts val="1600"/>
              </a:spcBef>
              <a:spcAft>
                <a:spcPts val="0"/>
              </a:spcAft>
              <a:buClr>
                <a:schemeClr val="lt1"/>
              </a:buClr>
              <a:buSzPts val="1600"/>
              <a:buChar char="■"/>
              <a:defRPr sz="1600">
                <a:solidFill>
                  <a:schemeClr val="lt1"/>
                </a:solidFill>
              </a:defRPr>
            </a:lvl3pPr>
            <a:lvl4pPr indent="-330200" lvl="3" marL="1828800" rtl="0">
              <a:spcBef>
                <a:spcPts val="1600"/>
              </a:spcBef>
              <a:spcAft>
                <a:spcPts val="0"/>
              </a:spcAft>
              <a:buClr>
                <a:schemeClr val="lt1"/>
              </a:buClr>
              <a:buSzPts val="1600"/>
              <a:buChar char="●"/>
              <a:defRPr sz="1600">
                <a:solidFill>
                  <a:schemeClr val="lt1"/>
                </a:solidFill>
              </a:defRPr>
            </a:lvl4pPr>
            <a:lvl5pPr indent="-330200" lvl="4" marL="2286000" rtl="0">
              <a:spcBef>
                <a:spcPts val="1600"/>
              </a:spcBef>
              <a:spcAft>
                <a:spcPts val="0"/>
              </a:spcAft>
              <a:buClr>
                <a:schemeClr val="lt1"/>
              </a:buClr>
              <a:buSzPts val="1600"/>
              <a:buChar char="○"/>
              <a:defRPr sz="1600">
                <a:solidFill>
                  <a:schemeClr val="lt1"/>
                </a:solidFill>
              </a:defRPr>
            </a:lvl5pPr>
            <a:lvl6pPr indent="-330200" lvl="5" marL="2743200" rtl="0">
              <a:spcBef>
                <a:spcPts val="1600"/>
              </a:spcBef>
              <a:spcAft>
                <a:spcPts val="0"/>
              </a:spcAft>
              <a:buClr>
                <a:schemeClr val="lt1"/>
              </a:buClr>
              <a:buSzPts val="1600"/>
              <a:buChar char="■"/>
              <a:defRPr sz="1600">
                <a:solidFill>
                  <a:schemeClr val="lt1"/>
                </a:solidFill>
              </a:defRPr>
            </a:lvl6pPr>
            <a:lvl7pPr indent="-330200" lvl="6" marL="3200400" rtl="0">
              <a:spcBef>
                <a:spcPts val="1600"/>
              </a:spcBef>
              <a:spcAft>
                <a:spcPts val="0"/>
              </a:spcAft>
              <a:buClr>
                <a:schemeClr val="lt1"/>
              </a:buClr>
              <a:buSzPts val="1600"/>
              <a:buChar char="●"/>
              <a:defRPr sz="1600">
                <a:solidFill>
                  <a:schemeClr val="lt1"/>
                </a:solidFill>
              </a:defRPr>
            </a:lvl7pPr>
            <a:lvl8pPr indent="-330200" lvl="7" marL="3657600" rtl="0">
              <a:spcBef>
                <a:spcPts val="1600"/>
              </a:spcBef>
              <a:spcAft>
                <a:spcPts val="0"/>
              </a:spcAft>
              <a:buClr>
                <a:schemeClr val="lt1"/>
              </a:buClr>
              <a:buSzPts val="1600"/>
              <a:buChar char="○"/>
              <a:defRPr sz="1600">
                <a:solidFill>
                  <a:schemeClr val="lt1"/>
                </a:solidFill>
              </a:defRPr>
            </a:lvl8pPr>
            <a:lvl9pPr indent="-330200" lvl="8" marL="4114800" rtl="0">
              <a:spcBef>
                <a:spcPts val="1600"/>
              </a:spcBef>
              <a:spcAft>
                <a:spcPts val="1600"/>
              </a:spcAft>
              <a:buClr>
                <a:schemeClr val="lt1"/>
              </a:buClr>
              <a:buSzPts val="1600"/>
              <a:buChar char="■"/>
              <a:defRPr sz="1600">
                <a:solidFill>
                  <a:schemeClr val="lt1"/>
                </a:solidFil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27" name="Shape 27"/>
        <p:cNvGrpSpPr/>
        <p:nvPr/>
      </p:nvGrpSpPr>
      <p:grpSpPr>
        <a:xfrm>
          <a:off x="0" y="0"/>
          <a:ext cx="0" cy="0"/>
          <a:chOff x="0" y="0"/>
          <a:chExt cx="0" cy="0"/>
        </a:xfrm>
      </p:grpSpPr>
      <p:sp>
        <p:nvSpPr>
          <p:cNvPr id="28" name="Google Shape;28;p8"/>
          <p:cNvSpPr txBox="1"/>
          <p:nvPr>
            <p:ph type="title"/>
          </p:nvPr>
        </p:nvSpPr>
        <p:spPr>
          <a:xfrm>
            <a:off x="929477" y="436183"/>
            <a:ext cx="2746500" cy="4090800"/>
          </a:xfrm>
          <a:prstGeom prst="rect">
            <a:avLst/>
          </a:prstGeom>
        </p:spPr>
        <p:txBody>
          <a:bodyPr anchorCtr="0" anchor="t" bIns="91425" lIns="91425" spcFirstLastPara="1" rIns="91425" wrap="square" tIns="91425">
            <a:noAutofit/>
          </a:bodyPr>
          <a:lstStyle>
            <a:lvl1pPr lvl="0">
              <a:spcBef>
                <a:spcPts val="0"/>
              </a:spcBef>
              <a:spcAft>
                <a:spcPts val="0"/>
              </a:spcAft>
              <a:buClr>
                <a:schemeClr val="accent1"/>
              </a:buClr>
              <a:buSzPts val="3000"/>
              <a:buNone/>
              <a:defRPr sz="3000">
                <a:solidFill>
                  <a:schemeClr val="accent1"/>
                </a:solidFill>
              </a:defRPr>
            </a:lvl1pPr>
            <a:lvl2pPr lvl="1">
              <a:spcBef>
                <a:spcPts val="0"/>
              </a:spcBef>
              <a:spcAft>
                <a:spcPts val="0"/>
              </a:spcAft>
              <a:buClr>
                <a:schemeClr val="accent1"/>
              </a:buClr>
              <a:buSzPts val="4800"/>
              <a:buNone/>
              <a:defRPr sz="4800">
                <a:solidFill>
                  <a:schemeClr val="accent1"/>
                </a:solidFill>
              </a:defRPr>
            </a:lvl2pPr>
            <a:lvl3pPr lvl="2">
              <a:spcBef>
                <a:spcPts val="0"/>
              </a:spcBef>
              <a:spcAft>
                <a:spcPts val="0"/>
              </a:spcAft>
              <a:buClr>
                <a:schemeClr val="accent1"/>
              </a:buClr>
              <a:buSzPts val="4800"/>
              <a:buNone/>
              <a:defRPr sz="4800">
                <a:solidFill>
                  <a:schemeClr val="accent1"/>
                </a:solidFill>
              </a:defRPr>
            </a:lvl3pPr>
            <a:lvl4pPr lvl="3">
              <a:spcBef>
                <a:spcPts val="0"/>
              </a:spcBef>
              <a:spcAft>
                <a:spcPts val="0"/>
              </a:spcAft>
              <a:buClr>
                <a:schemeClr val="accent1"/>
              </a:buClr>
              <a:buSzPts val="4800"/>
              <a:buNone/>
              <a:defRPr sz="4800">
                <a:solidFill>
                  <a:schemeClr val="accent1"/>
                </a:solidFill>
              </a:defRPr>
            </a:lvl4pPr>
            <a:lvl5pPr lvl="4">
              <a:spcBef>
                <a:spcPts val="0"/>
              </a:spcBef>
              <a:spcAft>
                <a:spcPts val="0"/>
              </a:spcAft>
              <a:buClr>
                <a:schemeClr val="accent1"/>
              </a:buClr>
              <a:buSzPts val="4800"/>
              <a:buNone/>
              <a:defRPr sz="4800">
                <a:solidFill>
                  <a:schemeClr val="accent1"/>
                </a:solidFill>
              </a:defRPr>
            </a:lvl5pPr>
            <a:lvl6pPr lvl="5">
              <a:spcBef>
                <a:spcPts val="0"/>
              </a:spcBef>
              <a:spcAft>
                <a:spcPts val="0"/>
              </a:spcAft>
              <a:buClr>
                <a:schemeClr val="accent1"/>
              </a:buClr>
              <a:buSzPts val="4800"/>
              <a:buNone/>
              <a:defRPr sz="4800">
                <a:solidFill>
                  <a:schemeClr val="accent1"/>
                </a:solidFill>
              </a:defRPr>
            </a:lvl6pPr>
            <a:lvl7pPr lvl="6">
              <a:spcBef>
                <a:spcPts val="0"/>
              </a:spcBef>
              <a:spcAft>
                <a:spcPts val="0"/>
              </a:spcAft>
              <a:buClr>
                <a:schemeClr val="accent1"/>
              </a:buClr>
              <a:buSzPts val="4800"/>
              <a:buNone/>
              <a:defRPr sz="4800">
                <a:solidFill>
                  <a:schemeClr val="accent1"/>
                </a:solidFill>
              </a:defRPr>
            </a:lvl7pPr>
            <a:lvl8pPr lvl="7">
              <a:spcBef>
                <a:spcPts val="0"/>
              </a:spcBef>
              <a:spcAft>
                <a:spcPts val="0"/>
              </a:spcAft>
              <a:buClr>
                <a:schemeClr val="accent1"/>
              </a:buClr>
              <a:buSzPts val="4800"/>
              <a:buNone/>
              <a:defRPr sz="4800">
                <a:solidFill>
                  <a:schemeClr val="accent1"/>
                </a:solidFill>
              </a:defRPr>
            </a:lvl8pPr>
            <a:lvl9pPr lvl="8">
              <a:spcBef>
                <a:spcPts val="0"/>
              </a:spcBef>
              <a:spcAft>
                <a:spcPts val="0"/>
              </a:spcAft>
              <a:buClr>
                <a:schemeClr val="accent1"/>
              </a:buClr>
              <a:buSzPts val="4800"/>
              <a:buNone/>
              <a:defRPr sz="4800">
                <a:solidFill>
                  <a:schemeClr val="accent1"/>
                </a:solidFill>
              </a:defRPr>
            </a:lvl9pPr>
          </a:lstStyle>
          <a:p/>
        </p:txBody>
      </p:sp>
      <p:pic>
        <p:nvPicPr>
          <p:cNvPr id="29" name="Google Shape;29;p8"/>
          <p:cNvPicPr preferRelativeResize="0"/>
          <p:nvPr/>
        </p:nvPicPr>
        <p:blipFill>
          <a:blip r:embed="rId2">
            <a:alphaModFix/>
          </a:blip>
          <a:stretch>
            <a:fillRect/>
          </a:stretch>
        </p:blipFill>
        <p:spPr>
          <a:xfrm rot="5400000">
            <a:off x="3278924" y="414050"/>
            <a:ext cx="7626551" cy="2883799"/>
          </a:xfrm>
          <a:prstGeom prst="rect">
            <a:avLst/>
          </a:prstGeom>
          <a:noFill/>
          <a:ln>
            <a:noFill/>
          </a:ln>
        </p:spPr>
      </p:pic>
      <p:pic>
        <p:nvPicPr>
          <p:cNvPr id="30" name="Google Shape;30;p8"/>
          <p:cNvPicPr preferRelativeResize="0"/>
          <p:nvPr/>
        </p:nvPicPr>
        <p:blipFill>
          <a:blip r:embed="rId2">
            <a:alphaModFix/>
          </a:blip>
          <a:stretch>
            <a:fillRect/>
          </a:stretch>
        </p:blipFill>
        <p:spPr>
          <a:xfrm flipH="1" rot="5400000">
            <a:off x="4822414" y="-351911"/>
            <a:ext cx="9309797" cy="3520275"/>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1" name="Shape 31"/>
        <p:cNvGrpSpPr/>
        <p:nvPr/>
      </p:nvGrpSpPr>
      <p:grpSpPr>
        <a:xfrm>
          <a:off x="0" y="0"/>
          <a:ext cx="0" cy="0"/>
          <a:chOff x="0" y="0"/>
          <a:chExt cx="0" cy="0"/>
        </a:xfrm>
      </p:grpSpPr>
      <p:sp>
        <p:nvSpPr>
          <p:cNvPr id="32" name="Google Shape;32;p9"/>
          <p:cNvSpPr txBox="1"/>
          <p:nvPr>
            <p:ph idx="1" type="subTitle"/>
          </p:nvPr>
        </p:nvSpPr>
        <p:spPr>
          <a:xfrm>
            <a:off x="938500" y="1769575"/>
            <a:ext cx="2871600" cy="1235100"/>
          </a:xfrm>
          <a:prstGeom prst="rect">
            <a:avLst/>
          </a:prstGeom>
        </p:spPr>
        <p:txBody>
          <a:bodyPr anchorCtr="0" anchor="t" bIns="91425" lIns="91425" spcFirstLastPara="1" rIns="91425" wrap="square" tIns="91425">
            <a:noAutofit/>
          </a:bodyPr>
          <a:lstStyle>
            <a:lvl1pPr lvl="0">
              <a:lnSpc>
                <a:spcPct val="100000"/>
              </a:lnSpc>
              <a:spcBef>
                <a:spcPts val="0"/>
              </a:spcBef>
              <a:spcAft>
                <a:spcPts val="0"/>
              </a:spcAft>
              <a:buClr>
                <a:schemeClr val="lt2"/>
              </a:buClr>
              <a:buSzPts val="1600"/>
              <a:buNone/>
              <a:defRPr sz="1600">
                <a:solidFill>
                  <a:schemeClr val="lt2"/>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p:txBody>
      </p:sp>
      <p:sp>
        <p:nvSpPr>
          <p:cNvPr id="33" name="Google Shape;33;p9"/>
          <p:cNvSpPr txBox="1"/>
          <p:nvPr>
            <p:ph idx="2" type="body"/>
          </p:nvPr>
        </p:nvSpPr>
        <p:spPr>
          <a:xfrm>
            <a:off x="4703375" y="909600"/>
            <a:ext cx="3468900" cy="33243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Clr>
                <a:schemeClr val="lt1"/>
              </a:buClr>
              <a:buSzPts val="1400"/>
              <a:buChar char="●"/>
              <a:defRPr sz="1400">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
        <p:nvSpPr>
          <p:cNvPr id="34" name="Google Shape;34;p9"/>
          <p:cNvSpPr txBox="1"/>
          <p:nvPr>
            <p:ph type="title"/>
          </p:nvPr>
        </p:nvSpPr>
        <p:spPr>
          <a:xfrm>
            <a:off x="938500" y="445025"/>
            <a:ext cx="32238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35" name="Shape 35"/>
        <p:cNvGrpSpPr/>
        <p:nvPr/>
      </p:nvGrpSpPr>
      <p:grpSpPr>
        <a:xfrm>
          <a:off x="0" y="0"/>
          <a:ext cx="0" cy="0"/>
          <a:chOff x="0" y="0"/>
          <a:chExt cx="0" cy="0"/>
        </a:xfrm>
      </p:grpSpPr>
      <p:sp>
        <p:nvSpPr>
          <p:cNvPr id="36" name="Google Shape;36;p10"/>
          <p:cNvSpPr txBox="1"/>
          <p:nvPr>
            <p:ph type="title"/>
          </p:nvPr>
        </p:nvSpPr>
        <p:spPr>
          <a:xfrm>
            <a:off x="938500" y="445025"/>
            <a:ext cx="5735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9.xml"/><Relationship Id="rId22" Type="http://schemas.openxmlformats.org/officeDocument/2006/relationships/slideLayout" Target="../slideLayouts/slideLayout21.xml"/><Relationship Id="rId21" Type="http://schemas.openxmlformats.org/officeDocument/2006/relationships/slideLayout" Target="../slideLayouts/slideLayout20.xml"/><Relationship Id="rId24" Type="http://schemas.openxmlformats.org/officeDocument/2006/relationships/slideLayout" Target="../slideLayouts/slideLayout23.xml"/><Relationship Id="rId23" Type="http://schemas.openxmlformats.org/officeDocument/2006/relationships/slideLayout" Target="../slideLayouts/slideLayout22.xml"/><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26" Type="http://schemas.openxmlformats.org/officeDocument/2006/relationships/slideLayout" Target="../slideLayouts/slideLayout25.xml"/><Relationship Id="rId25" Type="http://schemas.openxmlformats.org/officeDocument/2006/relationships/slideLayout" Target="../slideLayouts/slideLayout24.xml"/><Relationship Id="rId28" Type="http://schemas.openxmlformats.org/officeDocument/2006/relationships/slideLayout" Target="../slideLayouts/slideLayout27.xml"/><Relationship Id="rId27" Type="http://schemas.openxmlformats.org/officeDocument/2006/relationships/slideLayout" Target="../slideLayouts/slideLayout26.xml"/><Relationship Id="rId5" Type="http://schemas.openxmlformats.org/officeDocument/2006/relationships/slideLayout" Target="../slideLayouts/slideLayout4.xml"/><Relationship Id="rId6" Type="http://schemas.openxmlformats.org/officeDocument/2006/relationships/slideLayout" Target="../slideLayouts/slideLayout5.xml"/><Relationship Id="rId29" Type="http://schemas.openxmlformats.org/officeDocument/2006/relationships/slideLayout" Target="../slideLayouts/slideLayout28.xml"/><Relationship Id="rId7" Type="http://schemas.openxmlformats.org/officeDocument/2006/relationships/slideLayout" Target="../slideLayouts/slideLayout6.xml"/><Relationship Id="rId8" Type="http://schemas.openxmlformats.org/officeDocument/2006/relationships/slideLayout" Target="../slideLayouts/slideLayout7.xml"/><Relationship Id="rId31" Type="http://schemas.openxmlformats.org/officeDocument/2006/relationships/slideLayout" Target="../slideLayouts/slideLayout30.xml"/><Relationship Id="rId30" Type="http://schemas.openxmlformats.org/officeDocument/2006/relationships/slideLayout" Target="../slideLayouts/slideLayout29.xml"/><Relationship Id="rId11" Type="http://schemas.openxmlformats.org/officeDocument/2006/relationships/slideLayout" Target="../slideLayouts/slideLayout10.xml"/><Relationship Id="rId33" Type="http://schemas.openxmlformats.org/officeDocument/2006/relationships/slideLayout" Target="../slideLayouts/slideLayout32.xml"/><Relationship Id="rId10" Type="http://schemas.openxmlformats.org/officeDocument/2006/relationships/slideLayout" Target="../slideLayouts/slideLayout9.xml"/><Relationship Id="rId32" Type="http://schemas.openxmlformats.org/officeDocument/2006/relationships/slideLayout" Target="../slideLayouts/slideLayout31.xml"/><Relationship Id="rId13" Type="http://schemas.openxmlformats.org/officeDocument/2006/relationships/slideLayout" Target="../slideLayouts/slideLayout12.xml"/><Relationship Id="rId35" Type="http://schemas.openxmlformats.org/officeDocument/2006/relationships/slideLayout" Target="../slideLayouts/slideLayout34.xml"/><Relationship Id="rId12" Type="http://schemas.openxmlformats.org/officeDocument/2006/relationships/slideLayout" Target="../slideLayouts/slideLayout11.xml"/><Relationship Id="rId34" Type="http://schemas.openxmlformats.org/officeDocument/2006/relationships/slideLayout" Target="../slideLayouts/slideLayout33.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36" Type="http://schemas.openxmlformats.org/officeDocument/2006/relationships/theme" Target="../theme/theme3.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19" Type="http://schemas.openxmlformats.org/officeDocument/2006/relationships/slideLayout" Target="../slideLayouts/slideLayout18.xml"/><Relationship Id="rId18" Type="http://schemas.openxmlformats.org/officeDocument/2006/relationships/slideLayout" Target="../slideLayouts/slideLayout17.xml"/></Relationships>
</file>

<file path=ppt/slideMasters/_rels/slideMaster2.xml.rels><?xml version="1.0" encoding="UTF-8" standalone="yes"?><Relationships xmlns="http://schemas.openxmlformats.org/package/2006/relationships"><Relationship Id="rId1" Type="http://schemas.openxmlformats.org/officeDocument/2006/relationships/image" Target="../media/image1.jpg"/><Relationship Id="rId2" Type="http://schemas.openxmlformats.org/officeDocument/2006/relationships/slideLayout" Target="../slideLayouts/slideLayout35.xml"/><Relationship Id="rId3"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1pPr>
            <a:lvl2pPr lvl="1">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2pPr>
            <a:lvl3pPr lvl="2">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3pPr>
            <a:lvl4pPr lvl="3">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4pPr>
            <a:lvl5pPr lvl="4">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5pPr>
            <a:lvl6pPr lvl="5">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6pPr>
            <a:lvl7pPr lvl="6">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7pPr>
            <a:lvl8pPr lvl="7">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8pPr>
            <a:lvl9pPr lvl="8">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00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indent="-317500" lvl="1" marL="9144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indent="-317500" lvl="2" marL="13716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indent="-317500" lvl="3" marL="18288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indent="-317500" lvl="4" marL="22860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indent="-317500" lvl="5" marL="27432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indent="-317500" lvl="6" marL="32004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indent="-317500" lvl="7" marL="36576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indent="-317500" lvl="8" marL="4114800">
              <a:lnSpc>
                <a:spcPct val="100000"/>
              </a:lnSpc>
              <a:spcBef>
                <a:spcPts val="1600"/>
              </a:spcBef>
              <a:spcAft>
                <a:spcPts val="1600"/>
              </a:spcAft>
              <a:buClr>
                <a:schemeClr val="dk2"/>
              </a:buClr>
              <a:buSzPts val="1400"/>
              <a:buFont typeface="Montserrat"/>
              <a:buChar char="■"/>
              <a:defRPr>
                <a:solidFill>
                  <a:schemeClr val="dk2"/>
                </a:solidFill>
                <a:latin typeface="Montserrat"/>
                <a:ea typeface="Montserrat"/>
                <a:cs typeface="Montserrat"/>
                <a:sym typeface="Montserrat"/>
              </a:defRPr>
            </a:lvl9pPr>
          </a:lstStyle>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 id="2147483663" r:id="rId17"/>
    <p:sldLayoutId id="2147483664" r:id="rId18"/>
    <p:sldLayoutId id="2147483665" r:id="rId19"/>
    <p:sldLayoutId id="2147483666" r:id="rId20"/>
    <p:sldLayoutId id="2147483667" r:id="rId21"/>
    <p:sldLayoutId id="2147483668" r:id="rId22"/>
    <p:sldLayoutId id="2147483669" r:id="rId23"/>
    <p:sldLayoutId id="2147483670" r:id="rId24"/>
    <p:sldLayoutId id="2147483671" r:id="rId25"/>
    <p:sldLayoutId id="2147483672" r:id="rId26"/>
    <p:sldLayoutId id="2147483673" r:id="rId27"/>
    <p:sldLayoutId id="2147483674" r:id="rId28"/>
    <p:sldLayoutId id="2147483675" r:id="rId29"/>
    <p:sldLayoutId id="2147483676" r:id="rId30"/>
    <p:sldLayoutId id="2147483677" r:id="rId31"/>
    <p:sldLayoutId id="2147483678" r:id="rId32"/>
    <p:sldLayoutId id="2147483679" r:id="rId33"/>
    <p:sldLayoutId id="2147483680" r:id="rId34"/>
    <p:sldLayoutId id="2147483681" r:id="rId3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154" name="Shape 154"/>
        <p:cNvGrpSpPr/>
        <p:nvPr/>
      </p:nvGrpSpPr>
      <p:grpSpPr>
        <a:xfrm>
          <a:off x="0" y="0"/>
          <a:ext cx="0" cy="0"/>
          <a:chOff x="0" y="0"/>
          <a:chExt cx="0" cy="0"/>
        </a:xfrm>
      </p:grpSpPr>
      <p:sp>
        <p:nvSpPr>
          <p:cNvPr id="155" name="Google Shape;155;p36"/>
          <p:cNvSpPr txBox="1"/>
          <p:nvPr>
            <p:ph type="title"/>
          </p:nvPr>
        </p:nvSpPr>
        <p:spPr>
          <a:xfrm>
            <a:off x="1068100" y="933450"/>
            <a:ext cx="7047300" cy="4824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1pPr>
            <a:lvl2pPr lvl="1" rtl="0" algn="ctr">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2pPr>
            <a:lvl3pPr lvl="2" rtl="0" algn="ctr">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3pPr>
            <a:lvl4pPr lvl="3" rtl="0" algn="ctr">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4pPr>
            <a:lvl5pPr lvl="4" rtl="0" algn="ctr">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5pPr>
            <a:lvl6pPr lvl="5" rtl="0" algn="ctr">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6pPr>
            <a:lvl7pPr lvl="6" rtl="0" algn="ctr">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7pPr>
            <a:lvl8pPr lvl="7" rtl="0" algn="ctr">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8pPr>
            <a:lvl9pPr lvl="8" rtl="0" algn="ctr">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9pPr>
          </a:lstStyle>
          <a:p/>
        </p:txBody>
      </p:sp>
      <p:sp>
        <p:nvSpPr>
          <p:cNvPr id="156" name="Google Shape;156;p36"/>
          <p:cNvSpPr txBox="1"/>
          <p:nvPr>
            <p:ph idx="1" type="body"/>
          </p:nvPr>
        </p:nvSpPr>
        <p:spPr>
          <a:xfrm>
            <a:off x="1068100" y="1695450"/>
            <a:ext cx="7047300" cy="2502000"/>
          </a:xfrm>
          <a:prstGeom prst="rect">
            <a:avLst/>
          </a:prstGeom>
          <a:noFill/>
          <a:ln>
            <a:noFill/>
          </a:ln>
        </p:spPr>
        <p:txBody>
          <a:bodyPr anchorCtr="0" anchor="t" bIns="91425" lIns="91425" spcFirstLastPara="1" rIns="91425" wrap="square" tIns="91425">
            <a:noAutofit/>
          </a:bodyPr>
          <a:lstStyle>
            <a:lvl1pPr indent="-298450" lvl="0" marL="4572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1pPr>
            <a:lvl2pPr indent="-298450" lvl="1" marL="9144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2pPr>
            <a:lvl3pPr indent="-298450" lvl="2" marL="13716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3pPr>
            <a:lvl4pPr indent="-298450" lvl="3" marL="18288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4pPr>
            <a:lvl5pPr indent="-298450" lvl="4" marL="22860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5pPr>
            <a:lvl6pPr indent="-298450" lvl="5" marL="27432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6pPr>
            <a:lvl7pPr indent="-298450" lvl="6" marL="32004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7pPr>
            <a:lvl8pPr indent="-298450" lvl="7" marL="36576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8pPr>
            <a:lvl9pPr indent="-298450" lvl="8" marL="41148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9pPr>
          </a:lstStyle>
          <a:p/>
        </p:txBody>
      </p:sp>
    </p:spTree>
  </p:cSld>
  <p:clrMap accent1="accent1" accent2="accent2" accent3="accent3" accent4="accent4" accent5="accent5" accent6="accent6" bg1="lt1" bg2="dk2" tx1="dk1" tx2="lt2" folHlink="folHlink" hlink="hlink"/>
  <p:sldLayoutIdLst>
    <p:sldLayoutId id="2147483682"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 Id="rId3"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 Id="rId3"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Relationship Id="rId3" Type="http://schemas.openxmlformats.org/officeDocument/2006/relationships/image" Target="../media/image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 Id="rId3"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Relationship Id="rId3" Type="http://schemas.openxmlformats.org/officeDocument/2006/relationships/image" Target="../media/image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15.xml"/><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5.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8.xml"/><Relationship Id="rId3" Type="http://schemas.openxmlformats.org/officeDocument/2006/relationships/image" Target="../media/image4.png"/><Relationship Id="rId4" Type="http://schemas.openxmlformats.org/officeDocument/2006/relationships/image" Target="../media/image5.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38"/>
          <p:cNvSpPr txBox="1"/>
          <p:nvPr>
            <p:ph type="ctrTitle"/>
          </p:nvPr>
        </p:nvSpPr>
        <p:spPr>
          <a:xfrm>
            <a:off x="1940250" y="1903475"/>
            <a:ext cx="5263500" cy="644700"/>
          </a:xfrm>
          <a:prstGeom prst="rect">
            <a:avLst/>
          </a:prstGeom>
          <a:effectLst>
            <a:outerShdw blurRad="142875" rotWithShape="0" algn="bl" dir="8760000" dist="19050">
              <a:srgbClr val="76A5AF">
                <a:alpha val="50000"/>
              </a:srgbClr>
            </a:outerShdw>
          </a:effectLst>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Arial"/>
                <a:ea typeface="Arial"/>
                <a:cs typeface="Arial"/>
                <a:sym typeface="Arial"/>
              </a:rPr>
              <a:t>IMPORTANT</a:t>
            </a:r>
            <a:r>
              <a:rPr lang="en">
                <a:latin typeface="Arial"/>
                <a:ea typeface="Arial"/>
                <a:cs typeface="Arial"/>
                <a:sym typeface="Arial"/>
              </a:rPr>
              <a:t> MILESTONES</a:t>
            </a:r>
            <a:endParaRPr>
              <a:latin typeface="Arial"/>
              <a:ea typeface="Arial"/>
              <a:cs typeface="Arial"/>
              <a:sym typeface="Arial"/>
            </a:endParaRPr>
          </a:p>
        </p:txBody>
      </p:sp>
      <p:sp>
        <p:nvSpPr>
          <p:cNvPr id="163" name="Google Shape;163;p38"/>
          <p:cNvSpPr txBox="1"/>
          <p:nvPr>
            <p:ph type="ctrTitle"/>
          </p:nvPr>
        </p:nvSpPr>
        <p:spPr>
          <a:xfrm>
            <a:off x="2941650" y="2624375"/>
            <a:ext cx="3260700" cy="464700"/>
          </a:xfrm>
          <a:prstGeom prst="rect">
            <a:avLst/>
          </a:prstGeom>
          <a:effectLst>
            <a:outerShdw blurRad="100013" rotWithShape="0" algn="bl" dir="8460000" dist="19050">
              <a:srgbClr val="76A5AF">
                <a:alpha val="50000"/>
              </a:srgbClr>
            </a:outerShdw>
          </a:effectLst>
        </p:spPr>
        <p:txBody>
          <a:bodyPr anchorCtr="0" anchor="b" bIns="91425" lIns="91425" spcFirstLastPara="1" rIns="91425" wrap="square" tIns="91425">
            <a:noAutofit/>
          </a:bodyPr>
          <a:lstStyle/>
          <a:p>
            <a:pPr indent="0" lvl="0" marL="0" rtl="0" algn="ctr">
              <a:spcBef>
                <a:spcPts val="0"/>
              </a:spcBef>
              <a:spcAft>
                <a:spcPts val="0"/>
              </a:spcAft>
              <a:buNone/>
            </a:pPr>
            <a:r>
              <a:rPr b="0" lang="en" sz="2200">
                <a:latin typeface="Arial"/>
                <a:ea typeface="Arial"/>
                <a:cs typeface="Arial"/>
                <a:sym typeface="Arial"/>
              </a:rPr>
              <a:t>LESSON 1.5</a:t>
            </a:r>
            <a:endParaRPr b="0" sz="2200">
              <a:latin typeface="Arial"/>
              <a:ea typeface="Arial"/>
              <a:cs typeface="Arial"/>
              <a:sym typeface="Arial"/>
            </a:endParaRPr>
          </a:p>
        </p:txBody>
      </p:sp>
      <p:cxnSp>
        <p:nvCxnSpPr>
          <p:cNvPr id="164" name="Google Shape;164;p38"/>
          <p:cNvCxnSpPr/>
          <p:nvPr/>
        </p:nvCxnSpPr>
        <p:spPr>
          <a:xfrm>
            <a:off x="3190500" y="256517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65" name="Google Shape;165;p3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66" name="Google Shape;166;p3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0" name="Shape 290"/>
        <p:cNvGrpSpPr/>
        <p:nvPr/>
      </p:nvGrpSpPr>
      <p:grpSpPr>
        <a:xfrm>
          <a:off x="0" y="0"/>
          <a:ext cx="0" cy="0"/>
          <a:chOff x="0" y="0"/>
          <a:chExt cx="0" cy="0"/>
        </a:xfrm>
      </p:grpSpPr>
      <p:sp>
        <p:nvSpPr>
          <p:cNvPr id="291" name="Google Shape;291;p47"/>
          <p:cNvSpPr txBox="1"/>
          <p:nvPr>
            <p:ph idx="6" type="title"/>
          </p:nvPr>
        </p:nvSpPr>
        <p:spPr>
          <a:xfrm>
            <a:off x="469000" y="522525"/>
            <a:ext cx="2067000" cy="723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1931</a:t>
            </a:r>
            <a:endParaRPr b="1">
              <a:latin typeface="Arial"/>
              <a:ea typeface="Arial"/>
              <a:cs typeface="Arial"/>
              <a:sym typeface="Arial"/>
            </a:endParaRPr>
          </a:p>
        </p:txBody>
      </p:sp>
      <p:sp>
        <p:nvSpPr>
          <p:cNvPr id="292" name="Google Shape;292;p47"/>
          <p:cNvSpPr txBox="1"/>
          <p:nvPr>
            <p:ph type="title"/>
          </p:nvPr>
        </p:nvSpPr>
        <p:spPr>
          <a:xfrm>
            <a:off x="3236338" y="1390225"/>
            <a:ext cx="2468100" cy="548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TV TECH</a:t>
            </a:r>
            <a:endParaRPr b="1">
              <a:latin typeface="Arial"/>
              <a:ea typeface="Arial"/>
              <a:cs typeface="Arial"/>
              <a:sym typeface="Arial"/>
            </a:endParaRPr>
          </a:p>
        </p:txBody>
      </p:sp>
      <p:sp>
        <p:nvSpPr>
          <p:cNvPr id="293" name="Google Shape;293;p47"/>
          <p:cNvSpPr txBox="1"/>
          <p:nvPr>
            <p:ph idx="1" type="subTitle"/>
          </p:nvPr>
        </p:nvSpPr>
        <p:spPr>
          <a:xfrm>
            <a:off x="3403547" y="1954200"/>
            <a:ext cx="2067000" cy="1235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Arial"/>
                <a:ea typeface="Arial"/>
                <a:cs typeface="Arial"/>
                <a:sym typeface="Arial"/>
              </a:rPr>
              <a:t>The first color television sets are offered to consumers</a:t>
            </a:r>
            <a:endParaRPr>
              <a:latin typeface="Arial"/>
              <a:ea typeface="Arial"/>
              <a:cs typeface="Arial"/>
              <a:sym typeface="Arial"/>
            </a:endParaRPr>
          </a:p>
        </p:txBody>
      </p:sp>
      <p:sp>
        <p:nvSpPr>
          <p:cNvPr id="294" name="Google Shape;294;p47"/>
          <p:cNvSpPr txBox="1"/>
          <p:nvPr>
            <p:ph idx="2" type="title"/>
          </p:nvPr>
        </p:nvSpPr>
        <p:spPr>
          <a:xfrm>
            <a:off x="6031150" y="1385275"/>
            <a:ext cx="2861100" cy="548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THEME PARKS</a:t>
            </a:r>
            <a:endParaRPr b="1">
              <a:latin typeface="Arial"/>
              <a:ea typeface="Arial"/>
              <a:cs typeface="Arial"/>
              <a:sym typeface="Arial"/>
            </a:endParaRPr>
          </a:p>
        </p:txBody>
      </p:sp>
      <p:sp>
        <p:nvSpPr>
          <p:cNvPr id="295" name="Google Shape;295;p47"/>
          <p:cNvSpPr txBox="1"/>
          <p:nvPr>
            <p:ph idx="3" type="subTitle"/>
          </p:nvPr>
        </p:nvSpPr>
        <p:spPr>
          <a:xfrm>
            <a:off x="6338103" y="1917775"/>
            <a:ext cx="2067000" cy="1235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Arial"/>
                <a:ea typeface="Arial"/>
                <a:cs typeface="Arial"/>
                <a:sym typeface="Arial"/>
              </a:rPr>
              <a:t>Disneyland opens in Anaheim, California</a:t>
            </a:r>
            <a:endParaRPr>
              <a:latin typeface="Arial"/>
              <a:ea typeface="Arial"/>
              <a:cs typeface="Arial"/>
              <a:sym typeface="Arial"/>
            </a:endParaRPr>
          </a:p>
          <a:p>
            <a:pPr indent="0" lvl="0" marL="0" rtl="0" algn="ctr">
              <a:spcBef>
                <a:spcPts val="0"/>
              </a:spcBef>
              <a:spcAft>
                <a:spcPts val="0"/>
              </a:spcAft>
              <a:buNone/>
            </a:pPr>
            <a:r>
              <a:t/>
            </a:r>
            <a:endParaRPr>
              <a:latin typeface="Arial"/>
              <a:ea typeface="Arial"/>
              <a:cs typeface="Arial"/>
              <a:sym typeface="Arial"/>
            </a:endParaRPr>
          </a:p>
        </p:txBody>
      </p:sp>
      <p:sp>
        <p:nvSpPr>
          <p:cNvPr id="296" name="Google Shape;296;p47"/>
          <p:cNvSpPr txBox="1"/>
          <p:nvPr>
            <p:ph idx="4" type="title"/>
          </p:nvPr>
        </p:nvSpPr>
        <p:spPr>
          <a:xfrm>
            <a:off x="388300" y="1367400"/>
            <a:ext cx="2244000" cy="548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BROADCASTS</a:t>
            </a:r>
            <a:endParaRPr b="1">
              <a:latin typeface="Arial"/>
              <a:ea typeface="Arial"/>
              <a:cs typeface="Arial"/>
              <a:sym typeface="Arial"/>
            </a:endParaRPr>
          </a:p>
        </p:txBody>
      </p:sp>
      <p:sp>
        <p:nvSpPr>
          <p:cNvPr id="297" name="Google Shape;297;p47"/>
          <p:cNvSpPr txBox="1"/>
          <p:nvPr>
            <p:ph idx="5" type="subTitle"/>
          </p:nvPr>
        </p:nvSpPr>
        <p:spPr>
          <a:xfrm>
            <a:off x="468997" y="1899900"/>
            <a:ext cx="2067000" cy="1235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Arial"/>
                <a:ea typeface="Arial"/>
                <a:cs typeface="Arial"/>
                <a:sym typeface="Arial"/>
              </a:rPr>
              <a:t>RCA establishes the National Broadcasting Company (NBC)</a:t>
            </a:r>
            <a:endParaRPr>
              <a:latin typeface="Arial"/>
              <a:ea typeface="Arial"/>
              <a:cs typeface="Arial"/>
              <a:sym typeface="Arial"/>
            </a:endParaRPr>
          </a:p>
        </p:txBody>
      </p:sp>
      <p:sp>
        <p:nvSpPr>
          <p:cNvPr id="298" name="Google Shape;298;p47"/>
          <p:cNvSpPr txBox="1"/>
          <p:nvPr>
            <p:ph idx="7" type="title"/>
          </p:nvPr>
        </p:nvSpPr>
        <p:spPr>
          <a:xfrm>
            <a:off x="3292100" y="522525"/>
            <a:ext cx="2289900" cy="723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1951</a:t>
            </a:r>
            <a:endParaRPr b="1">
              <a:latin typeface="Arial"/>
              <a:ea typeface="Arial"/>
              <a:cs typeface="Arial"/>
              <a:sym typeface="Arial"/>
            </a:endParaRPr>
          </a:p>
        </p:txBody>
      </p:sp>
      <p:sp>
        <p:nvSpPr>
          <p:cNvPr id="299" name="Google Shape;299;p47"/>
          <p:cNvSpPr txBox="1"/>
          <p:nvPr>
            <p:ph idx="8" type="title"/>
          </p:nvPr>
        </p:nvSpPr>
        <p:spPr>
          <a:xfrm>
            <a:off x="6193050" y="522525"/>
            <a:ext cx="2358300" cy="723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1955</a:t>
            </a:r>
            <a:endParaRPr b="1">
              <a:latin typeface="Arial"/>
              <a:ea typeface="Arial"/>
              <a:cs typeface="Arial"/>
              <a:sym typeface="Arial"/>
            </a:endParaRPr>
          </a:p>
        </p:txBody>
      </p:sp>
      <p:cxnSp>
        <p:nvCxnSpPr>
          <p:cNvPr id="300" name="Google Shape;300;p47"/>
          <p:cNvCxnSpPr/>
          <p:nvPr/>
        </p:nvCxnSpPr>
        <p:spPr>
          <a:xfrm>
            <a:off x="1303900" y="1297985"/>
            <a:ext cx="3972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cxnSp>
        <p:nvCxnSpPr>
          <p:cNvPr id="301" name="Google Shape;301;p47"/>
          <p:cNvCxnSpPr/>
          <p:nvPr/>
        </p:nvCxnSpPr>
        <p:spPr>
          <a:xfrm>
            <a:off x="4238450" y="1315860"/>
            <a:ext cx="3972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cxnSp>
        <p:nvCxnSpPr>
          <p:cNvPr id="302" name="Google Shape;302;p47"/>
          <p:cNvCxnSpPr/>
          <p:nvPr/>
        </p:nvCxnSpPr>
        <p:spPr>
          <a:xfrm>
            <a:off x="7173000" y="1315860"/>
            <a:ext cx="3972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303" name="Google Shape;303;p47"/>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304" name="Google Shape;304;p47"/>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8" name="Shape 308"/>
        <p:cNvGrpSpPr/>
        <p:nvPr/>
      </p:nvGrpSpPr>
      <p:grpSpPr>
        <a:xfrm>
          <a:off x="0" y="0"/>
          <a:ext cx="0" cy="0"/>
          <a:chOff x="0" y="0"/>
          <a:chExt cx="0" cy="0"/>
        </a:xfrm>
      </p:grpSpPr>
      <p:sp>
        <p:nvSpPr>
          <p:cNvPr id="309" name="Google Shape;309;p48"/>
          <p:cNvSpPr txBox="1"/>
          <p:nvPr>
            <p:ph idx="6" type="title"/>
          </p:nvPr>
        </p:nvSpPr>
        <p:spPr>
          <a:xfrm>
            <a:off x="469000" y="522525"/>
            <a:ext cx="2067000" cy="723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1961</a:t>
            </a:r>
            <a:endParaRPr b="1">
              <a:latin typeface="Arial"/>
              <a:ea typeface="Arial"/>
              <a:cs typeface="Arial"/>
              <a:sym typeface="Arial"/>
            </a:endParaRPr>
          </a:p>
        </p:txBody>
      </p:sp>
      <p:sp>
        <p:nvSpPr>
          <p:cNvPr id="310" name="Google Shape;310;p48"/>
          <p:cNvSpPr txBox="1"/>
          <p:nvPr>
            <p:ph type="title"/>
          </p:nvPr>
        </p:nvSpPr>
        <p:spPr>
          <a:xfrm>
            <a:off x="3236338" y="1390225"/>
            <a:ext cx="2468100" cy="548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NEWS</a:t>
            </a:r>
            <a:endParaRPr b="1">
              <a:latin typeface="Arial"/>
              <a:ea typeface="Arial"/>
              <a:cs typeface="Arial"/>
              <a:sym typeface="Arial"/>
            </a:endParaRPr>
          </a:p>
        </p:txBody>
      </p:sp>
      <p:sp>
        <p:nvSpPr>
          <p:cNvPr id="311" name="Google Shape;311;p48"/>
          <p:cNvSpPr txBox="1"/>
          <p:nvPr>
            <p:ph idx="1" type="subTitle"/>
          </p:nvPr>
        </p:nvSpPr>
        <p:spPr>
          <a:xfrm>
            <a:off x="3403547" y="1954200"/>
            <a:ext cx="2067000" cy="1235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Arial"/>
                <a:ea typeface="Arial"/>
                <a:cs typeface="Arial"/>
                <a:sym typeface="Arial"/>
              </a:rPr>
              <a:t>Turner Cable Network launches the first all-news television network, CNN</a:t>
            </a:r>
            <a:endParaRPr>
              <a:latin typeface="Arial"/>
              <a:ea typeface="Arial"/>
              <a:cs typeface="Arial"/>
              <a:sym typeface="Arial"/>
            </a:endParaRPr>
          </a:p>
        </p:txBody>
      </p:sp>
      <p:sp>
        <p:nvSpPr>
          <p:cNvPr id="312" name="Google Shape;312;p48"/>
          <p:cNvSpPr txBox="1"/>
          <p:nvPr>
            <p:ph idx="2" type="title"/>
          </p:nvPr>
        </p:nvSpPr>
        <p:spPr>
          <a:xfrm>
            <a:off x="6031150" y="1385275"/>
            <a:ext cx="2861100" cy="548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PC INTRODUCED</a:t>
            </a:r>
            <a:endParaRPr b="1">
              <a:latin typeface="Arial"/>
              <a:ea typeface="Arial"/>
              <a:cs typeface="Arial"/>
              <a:sym typeface="Arial"/>
            </a:endParaRPr>
          </a:p>
        </p:txBody>
      </p:sp>
      <p:sp>
        <p:nvSpPr>
          <p:cNvPr id="313" name="Google Shape;313;p48"/>
          <p:cNvSpPr txBox="1"/>
          <p:nvPr>
            <p:ph idx="3" type="subTitle"/>
          </p:nvPr>
        </p:nvSpPr>
        <p:spPr>
          <a:xfrm>
            <a:off x="6338103" y="1917775"/>
            <a:ext cx="2067000" cy="1235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Arial"/>
                <a:ea typeface="Arial"/>
                <a:cs typeface="Arial"/>
                <a:sym typeface="Arial"/>
              </a:rPr>
              <a:t>IBM makes the first personal computers available for consumers</a:t>
            </a:r>
            <a:endParaRPr>
              <a:latin typeface="Arial"/>
              <a:ea typeface="Arial"/>
              <a:cs typeface="Arial"/>
              <a:sym typeface="Arial"/>
            </a:endParaRPr>
          </a:p>
        </p:txBody>
      </p:sp>
      <p:sp>
        <p:nvSpPr>
          <p:cNvPr id="314" name="Google Shape;314;p48"/>
          <p:cNvSpPr txBox="1"/>
          <p:nvPr>
            <p:ph idx="4" type="title"/>
          </p:nvPr>
        </p:nvSpPr>
        <p:spPr>
          <a:xfrm>
            <a:off x="388300" y="1367400"/>
            <a:ext cx="2244000" cy="548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SIX FLAGS</a:t>
            </a:r>
            <a:endParaRPr b="1">
              <a:latin typeface="Arial"/>
              <a:ea typeface="Arial"/>
              <a:cs typeface="Arial"/>
              <a:sym typeface="Arial"/>
            </a:endParaRPr>
          </a:p>
        </p:txBody>
      </p:sp>
      <p:sp>
        <p:nvSpPr>
          <p:cNvPr id="315" name="Google Shape;315;p48"/>
          <p:cNvSpPr txBox="1"/>
          <p:nvPr>
            <p:ph idx="5" type="subTitle"/>
          </p:nvPr>
        </p:nvSpPr>
        <p:spPr>
          <a:xfrm>
            <a:off x="468997" y="1899900"/>
            <a:ext cx="2067000" cy="1235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Arial"/>
                <a:ea typeface="Arial"/>
                <a:cs typeface="Arial"/>
                <a:sym typeface="Arial"/>
              </a:rPr>
              <a:t>The first regional theme park, Six Flags, opens in Texas</a:t>
            </a:r>
            <a:endParaRPr>
              <a:latin typeface="Arial"/>
              <a:ea typeface="Arial"/>
              <a:cs typeface="Arial"/>
              <a:sym typeface="Arial"/>
            </a:endParaRPr>
          </a:p>
        </p:txBody>
      </p:sp>
      <p:sp>
        <p:nvSpPr>
          <p:cNvPr id="316" name="Google Shape;316;p48"/>
          <p:cNvSpPr txBox="1"/>
          <p:nvPr>
            <p:ph idx="7" type="title"/>
          </p:nvPr>
        </p:nvSpPr>
        <p:spPr>
          <a:xfrm>
            <a:off x="3292100" y="522525"/>
            <a:ext cx="2289900" cy="723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1980</a:t>
            </a:r>
            <a:endParaRPr b="1">
              <a:latin typeface="Arial"/>
              <a:ea typeface="Arial"/>
              <a:cs typeface="Arial"/>
              <a:sym typeface="Arial"/>
            </a:endParaRPr>
          </a:p>
        </p:txBody>
      </p:sp>
      <p:sp>
        <p:nvSpPr>
          <p:cNvPr id="317" name="Google Shape;317;p48"/>
          <p:cNvSpPr txBox="1"/>
          <p:nvPr>
            <p:ph idx="8" type="title"/>
          </p:nvPr>
        </p:nvSpPr>
        <p:spPr>
          <a:xfrm>
            <a:off x="6193050" y="522525"/>
            <a:ext cx="2358300" cy="723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1981</a:t>
            </a:r>
            <a:endParaRPr b="1">
              <a:latin typeface="Arial"/>
              <a:ea typeface="Arial"/>
              <a:cs typeface="Arial"/>
              <a:sym typeface="Arial"/>
            </a:endParaRPr>
          </a:p>
        </p:txBody>
      </p:sp>
      <p:cxnSp>
        <p:nvCxnSpPr>
          <p:cNvPr id="318" name="Google Shape;318;p48"/>
          <p:cNvCxnSpPr/>
          <p:nvPr/>
        </p:nvCxnSpPr>
        <p:spPr>
          <a:xfrm>
            <a:off x="1303900" y="1297985"/>
            <a:ext cx="3972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cxnSp>
        <p:nvCxnSpPr>
          <p:cNvPr id="319" name="Google Shape;319;p48"/>
          <p:cNvCxnSpPr/>
          <p:nvPr/>
        </p:nvCxnSpPr>
        <p:spPr>
          <a:xfrm>
            <a:off x="4238450" y="1315860"/>
            <a:ext cx="3972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cxnSp>
        <p:nvCxnSpPr>
          <p:cNvPr id="320" name="Google Shape;320;p48"/>
          <p:cNvCxnSpPr/>
          <p:nvPr/>
        </p:nvCxnSpPr>
        <p:spPr>
          <a:xfrm>
            <a:off x="7173000" y="1315860"/>
            <a:ext cx="3972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321" name="Google Shape;321;p4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322" name="Google Shape;322;p4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6" name="Shape 326"/>
        <p:cNvGrpSpPr/>
        <p:nvPr/>
      </p:nvGrpSpPr>
      <p:grpSpPr>
        <a:xfrm>
          <a:off x="0" y="0"/>
          <a:ext cx="0" cy="0"/>
          <a:chOff x="0" y="0"/>
          <a:chExt cx="0" cy="0"/>
        </a:xfrm>
      </p:grpSpPr>
      <p:sp>
        <p:nvSpPr>
          <p:cNvPr id="327" name="Google Shape;327;p49"/>
          <p:cNvSpPr txBox="1"/>
          <p:nvPr>
            <p:ph idx="6" type="title"/>
          </p:nvPr>
        </p:nvSpPr>
        <p:spPr>
          <a:xfrm>
            <a:off x="469000" y="522525"/>
            <a:ext cx="2067000" cy="723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1981</a:t>
            </a:r>
            <a:endParaRPr b="1">
              <a:latin typeface="Arial"/>
              <a:ea typeface="Arial"/>
              <a:cs typeface="Arial"/>
              <a:sym typeface="Arial"/>
            </a:endParaRPr>
          </a:p>
        </p:txBody>
      </p:sp>
      <p:sp>
        <p:nvSpPr>
          <p:cNvPr id="328" name="Google Shape;328;p49"/>
          <p:cNvSpPr txBox="1"/>
          <p:nvPr>
            <p:ph type="title"/>
          </p:nvPr>
        </p:nvSpPr>
        <p:spPr>
          <a:xfrm>
            <a:off x="3236338" y="1390225"/>
            <a:ext cx="2468100" cy="548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CD</a:t>
            </a:r>
            <a:endParaRPr b="1">
              <a:latin typeface="Arial"/>
              <a:ea typeface="Arial"/>
              <a:cs typeface="Arial"/>
              <a:sym typeface="Arial"/>
            </a:endParaRPr>
          </a:p>
        </p:txBody>
      </p:sp>
      <p:sp>
        <p:nvSpPr>
          <p:cNvPr id="329" name="Google Shape;329;p49"/>
          <p:cNvSpPr txBox="1"/>
          <p:nvPr>
            <p:ph idx="1" type="subTitle"/>
          </p:nvPr>
        </p:nvSpPr>
        <p:spPr>
          <a:xfrm>
            <a:off x="3403547" y="1954200"/>
            <a:ext cx="2067000" cy="1235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Arial"/>
                <a:ea typeface="Arial"/>
                <a:cs typeface="Arial"/>
                <a:sym typeface="Arial"/>
              </a:rPr>
              <a:t>The first compact disc is released</a:t>
            </a:r>
            <a:endParaRPr>
              <a:latin typeface="Arial"/>
              <a:ea typeface="Arial"/>
              <a:cs typeface="Arial"/>
              <a:sym typeface="Arial"/>
            </a:endParaRPr>
          </a:p>
          <a:p>
            <a:pPr indent="0" lvl="0" marL="0" rtl="0" algn="ctr">
              <a:spcBef>
                <a:spcPts val="0"/>
              </a:spcBef>
              <a:spcAft>
                <a:spcPts val="0"/>
              </a:spcAft>
              <a:buNone/>
            </a:pPr>
            <a:r>
              <a:t/>
            </a:r>
            <a:endParaRPr>
              <a:latin typeface="Arial"/>
              <a:ea typeface="Arial"/>
              <a:cs typeface="Arial"/>
              <a:sym typeface="Arial"/>
            </a:endParaRPr>
          </a:p>
        </p:txBody>
      </p:sp>
      <p:sp>
        <p:nvSpPr>
          <p:cNvPr id="330" name="Google Shape;330;p49"/>
          <p:cNvSpPr txBox="1"/>
          <p:nvPr>
            <p:ph idx="2" type="title"/>
          </p:nvPr>
        </p:nvSpPr>
        <p:spPr>
          <a:xfrm>
            <a:off x="6031150" y="1385275"/>
            <a:ext cx="2861100" cy="548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SUPER MARIO</a:t>
            </a:r>
            <a:endParaRPr b="1">
              <a:latin typeface="Arial"/>
              <a:ea typeface="Arial"/>
              <a:cs typeface="Arial"/>
              <a:sym typeface="Arial"/>
            </a:endParaRPr>
          </a:p>
        </p:txBody>
      </p:sp>
      <p:sp>
        <p:nvSpPr>
          <p:cNvPr id="331" name="Google Shape;331;p49"/>
          <p:cNvSpPr txBox="1"/>
          <p:nvPr>
            <p:ph idx="3" type="subTitle"/>
          </p:nvPr>
        </p:nvSpPr>
        <p:spPr>
          <a:xfrm>
            <a:off x="6338103" y="1917775"/>
            <a:ext cx="2067000" cy="1235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Arial"/>
                <a:ea typeface="Arial"/>
                <a:cs typeface="Arial"/>
                <a:sym typeface="Arial"/>
              </a:rPr>
              <a:t>Nintendo introduces its home entertainment system for video games</a:t>
            </a:r>
            <a:endParaRPr>
              <a:latin typeface="Arial"/>
              <a:ea typeface="Arial"/>
              <a:cs typeface="Arial"/>
              <a:sym typeface="Arial"/>
            </a:endParaRPr>
          </a:p>
        </p:txBody>
      </p:sp>
      <p:sp>
        <p:nvSpPr>
          <p:cNvPr id="332" name="Google Shape;332;p49"/>
          <p:cNvSpPr txBox="1"/>
          <p:nvPr>
            <p:ph idx="4" type="title"/>
          </p:nvPr>
        </p:nvSpPr>
        <p:spPr>
          <a:xfrm>
            <a:off x="388300" y="1367400"/>
            <a:ext cx="2244000" cy="548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MTV</a:t>
            </a:r>
            <a:endParaRPr b="1">
              <a:latin typeface="Arial"/>
              <a:ea typeface="Arial"/>
              <a:cs typeface="Arial"/>
              <a:sym typeface="Arial"/>
            </a:endParaRPr>
          </a:p>
        </p:txBody>
      </p:sp>
      <p:sp>
        <p:nvSpPr>
          <p:cNvPr id="333" name="Google Shape;333;p49"/>
          <p:cNvSpPr txBox="1"/>
          <p:nvPr>
            <p:ph idx="5" type="subTitle"/>
          </p:nvPr>
        </p:nvSpPr>
        <p:spPr>
          <a:xfrm>
            <a:off x="468997" y="1899900"/>
            <a:ext cx="2067000" cy="1235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Arial"/>
                <a:ea typeface="Arial"/>
                <a:cs typeface="Arial"/>
                <a:sym typeface="Arial"/>
              </a:rPr>
              <a:t>Music Television (MTV) is launched</a:t>
            </a:r>
            <a:endParaRPr>
              <a:latin typeface="Arial"/>
              <a:ea typeface="Arial"/>
              <a:cs typeface="Arial"/>
              <a:sym typeface="Arial"/>
            </a:endParaRPr>
          </a:p>
          <a:p>
            <a:pPr indent="0" lvl="0" marL="0" rtl="0" algn="ctr">
              <a:spcBef>
                <a:spcPts val="0"/>
              </a:spcBef>
              <a:spcAft>
                <a:spcPts val="0"/>
              </a:spcAft>
              <a:buNone/>
            </a:pPr>
            <a:r>
              <a:t/>
            </a:r>
            <a:endParaRPr>
              <a:latin typeface="Arial"/>
              <a:ea typeface="Arial"/>
              <a:cs typeface="Arial"/>
              <a:sym typeface="Arial"/>
            </a:endParaRPr>
          </a:p>
          <a:p>
            <a:pPr indent="0" lvl="0" marL="0" rtl="0" algn="ctr">
              <a:spcBef>
                <a:spcPts val="0"/>
              </a:spcBef>
              <a:spcAft>
                <a:spcPts val="0"/>
              </a:spcAft>
              <a:buNone/>
            </a:pPr>
            <a:r>
              <a:t/>
            </a:r>
            <a:endParaRPr>
              <a:latin typeface="Arial"/>
              <a:ea typeface="Arial"/>
              <a:cs typeface="Arial"/>
              <a:sym typeface="Arial"/>
            </a:endParaRPr>
          </a:p>
        </p:txBody>
      </p:sp>
      <p:sp>
        <p:nvSpPr>
          <p:cNvPr id="334" name="Google Shape;334;p49"/>
          <p:cNvSpPr txBox="1"/>
          <p:nvPr>
            <p:ph idx="7" type="title"/>
          </p:nvPr>
        </p:nvSpPr>
        <p:spPr>
          <a:xfrm>
            <a:off x="3292100" y="522525"/>
            <a:ext cx="2289900" cy="723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1983</a:t>
            </a:r>
            <a:endParaRPr b="1">
              <a:latin typeface="Arial"/>
              <a:ea typeface="Arial"/>
              <a:cs typeface="Arial"/>
              <a:sym typeface="Arial"/>
            </a:endParaRPr>
          </a:p>
        </p:txBody>
      </p:sp>
      <p:sp>
        <p:nvSpPr>
          <p:cNvPr id="335" name="Google Shape;335;p49"/>
          <p:cNvSpPr txBox="1"/>
          <p:nvPr>
            <p:ph idx="8" type="title"/>
          </p:nvPr>
        </p:nvSpPr>
        <p:spPr>
          <a:xfrm>
            <a:off x="6193050" y="522525"/>
            <a:ext cx="2358300" cy="723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1985</a:t>
            </a:r>
            <a:endParaRPr b="1">
              <a:latin typeface="Arial"/>
              <a:ea typeface="Arial"/>
              <a:cs typeface="Arial"/>
              <a:sym typeface="Arial"/>
            </a:endParaRPr>
          </a:p>
        </p:txBody>
      </p:sp>
      <p:cxnSp>
        <p:nvCxnSpPr>
          <p:cNvPr id="336" name="Google Shape;336;p49"/>
          <p:cNvCxnSpPr/>
          <p:nvPr/>
        </p:nvCxnSpPr>
        <p:spPr>
          <a:xfrm>
            <a:off x="1303900" y="1297985"/>
            <a:ext cx="3972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cxnSp>
        <p:nvCxnSpPr>
          <p:cNvPr id="337" name="Google Shape;337;p49"/>
          <p:cNvCxnSpPr/>
          <p:nvPr/>
        </p:nvCxnSpPr>
        <p:spPr>
          <a:xfrm>
            <a:off x="4238450" y="1315860"/>
            <a:ext cx="3972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cxnSp>
        <p:nvCxnSpPr>
          <p:cNvPr id="338" name="Google Shape;338;p49"/>
          <p:cNvCxnSpPr/>
          <p:nvPr/>
        </p:nvCxnSpPr>
        <p:spPr>
          <a:xfrm>
            <a:off x="7173000" y="1315860"/>
            <a:ext cx="3972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339" name="Google Shape;339;p4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340" name="Google Shape;340;p49"/>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4" name="Shape 344"/>
        <p:cNvGrpSpPr/>
        <p:nvPr/>
      </p:nvGrpSpPr>
      <p:grpSpPr>
        <a:xfrm>
          <a:off x="0" y="0"/>
          <a:ext cx="0" cy="0"/>
          <a:chOff x="0" y="0"/>
          <a:chExt cx="0" cy="0"/>
        </a:xfrm>
      </p:grpSpPr>
      <p:sp>
        <p:nvSpPr>
          <p:cNvPr id="345" name="Google Shape;345;p50"/>
          <p:cNvSpPr txBox="1"/>
          <p:nvPr>
            <p:ph idx="6" type="title"/>
          </p:nvPr>
        </p:nvSpPr>
        <p:spPr>
          <a:xfrm>
            <a:off x="469000" y="522525"/>
            <a:ext cx="2067000" cy="723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1996</a:t>
            </a:r>
            <a:endParaRPr b="1">
              <a:latin typeface="Arial"/>
              <a:ea typeface="Arial"/>
              <a:cs typeface="Arial"/>
              <a:sym typeface="Arial"/>
            </a:endParaRPr>
          </a:p>
        </p:txBody>
      </p:sp>
      <p:sp>
        <p:nvSpPr>
          <p:cNvPr id="346" name="Google Shape;346;p50"/>
          <p:cNvSpPr txBox="1"/>
          <p:nvPr>
            <p:ph type="title"/>
          </p:nvPr>
        </p:nvSpPr>
        <p:spPr>
          <a:xfrm>
            <a:off x="3236338" y="1390225"/>
            <a:ext cx="2468100" cy="548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iTUNES</a:t>
            </a:r>
            <a:endParaRPr b="1">
              <a:latin typeface="Arial"/>
              <a:ea typeface="Arial"/>
              <a:cs typeface="Arial"/>
              <a:sym typeface="Arial"/>
            </a:endParaRPr>
          </a:p>
        </p:txBody>
      </p:sp>
      <p:sp>
        <p:nvSpPr>
          <p:cNvPr id="347" name="Google Shape;347;p50"/>
          <p:cNvSpPr txBox="1"/>
          <p:nvPr>
            <p:ph idx="1" type="subTitle"/>
          </p:nvPr>
        </p:nvSpPr>
        <p:spPr>
          <a:xfrm>
            <a:off x="3403547" y="1954200"/>
            <a:ext cx="2067000" cy="1235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Arial"/>
                <a:ea typeface="Arial"/>
                <a:cs typeface="Arial"/>
                <a:sym typeface="Arial"/>
              </a:rPr>
              <a:t>Apple introduces iTunes, the first commercial online music service</a:t>
            </a:r>
            <a:endParaRPr>
              <a:latin typeface="Arial"/>
              <a:ea typeface="Arial"/>
              <a:cs typeface="Arial"/>
              <a:sym typeface="Arial"/>
            </a:endParaRPr>
          </a:p>
        </p:txBody>
      </p:sp>
      <p:sp>
        <p:nvSpPr>
          <p:cNvPr id="348" name="Google Shape;348;p50"/>
          <p:cNvSpPr txBox="1"/>
          <p:nvPr>
            <p:ph idx="2" type="title"/>
          </p:nvPr>
        </p:nvSpPr>
        <p:spPr>
          <a:xfrm>
            <a:off x="6031150" y="1385275"/>
            <a:ext cx="2861100" cy="548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Wii</a:t>
            </a:r>
            <a:endParaRPr b="1">
              <a:latin typeface="Arial"/>
              <a:ea typeface="Arial"/>
              <a:cs typeface="Arial"/>
              <a:sym typeface="Arial"/>
            </a:endParaRPr>
          </a:p>
        </p:txBody>
      </p:sp>
      <p:sp>
        <p:nvSpPr>
          <p:cNvPr id="349" name="Google Shape;349;p50"/>
          <p:cNvSpPr txBox="1"/>
          <p:nvPr>
            <p:ph idx="3" type="subTitle"/>
          </p:nvPr>
        </p:nvSpPr>
        <p:spPr>
          <a:xfrm>
            <a:off x="6338103" y="1917775"/>
            <a:ext cx="2067000" cy="1235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Arial"/>
                <a:ea typeface="Arial"/>
                <a:cs typeface="Arial"/>
                <a:sym typeface="Arial"/>
              </a:rPr>
              <a:t>Nintendo launches the Wii platform, revolutionizing the video game industry with the introduction of motion sensor technology</a:t>
            </a:r>
            <a:endParaRPr>
              <a:latin typeface="Arial"/>
              <a:ea typeface="Arial"/>
              <a:cs typeface="Arial"/>
              <a:sym typeface="Arial"/>
            </a:endParaRPr>
          </a:p>
          <a:p>
            <a:pPr indent="0" lvl="0" marL="0" rtl="0" algn="ctr">
              <a:spcBef>
                <a:spcPts val="0"/>
              </a:spcBef>
              <a:spcAft>
                <a:spcPts val="0"/>
              </a:spcAft>
              <a:buNone/>
            </a:pPr>
            <a:r>
              <a:t/>
            </a:r>
            <a:endParaRPr>
              <a:latin typeface="Arial"/>
              <a:ea typeface="Arial"/>
              <a:cs typeface="Arial"/>
              <a:sym typeface="Arial"/>
            </a:endParaRPr>
          </a:p>
        </p:txBody>
      </p:sp>
      <p:sp>
        <p:nvSpPr>
          <p:cNvPr id="350" name="Google Shape;350;p50"/>
          <p:cNvSpPr txBox="1"/>
          <p:nvPr>
            <p:ph idx="4" type="title"/>
          </p:nvPr>
        </p:nvSpPr>
        <p:spPr>
          <a:xfrm>
            <a:off x="388300" y="1367400"/>
            <a:ext cx="2244000" cy="548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MP3</a:t>
            </a:r>
            <a:endParaRPr b="1">
              <a:latin typeface="Arial"/>
              <a:ea typeface="Arial"/>
              <a:cs typeface="Arial"/>
              <a:sym typeface="Arial"/>
            </a:endParaRPr>
          </a:p>
        </p:txBody>
      </p:sp>
      <p:sp>
        <p:nvSpPr>
          <p:cNvPr id="351" name="Google Shape;351;p50"/>
          <p:cNvSpPr txBox="1"/>
          <p:nvPr>
            <p:ph idx="5" type="subTitle"/>
          </p:nvPr>
        </p:nvSpPr>
        <p:spPr>
          <a:xfrm>
            <a:off x="468997" y="1899900"/>
            <a:ext cx="2067000" cy="1235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Arial"/>
                <a:ea typeface="Arial"/>
                <a:cs typeface="Arial"/>
                <a:sym typeface="Arial"/>
              </a:rPr>
              <a:t>German inventor Fraunhofer Gesellschaft receives a patent for MP3 technology</a:t>
            </a:r>
            <a:endParaRPr>
              <a:latin typeface="Arial"/>
              <a:ea typeface="Arial"/>
              <a:cs typeface="Arial"/>
              <a:sym typeface="Arial"/>
            </a:endParaRPr>
          </a:p>
        </p:txBody>
      </p:sp>
      <p:sp>
        <p:nvSpPr>
          <p:cNvPr id="352" name="Google Shape;352;p50"/>
          <p:cNvSpPr txBox="1"/>
          <p:nvPr>
            <p:ph idx="7" type="title"/>
          </p:nvPr>
        </p:nvSpPr>
        <p:spPr>
          <a:xfrm>
            <a:off x="3292100" y="522525"/>
            <a:ext cx="2289900" cy="723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2003</a:t>
            </a:r>
            <a:endParaRPr b="1">
              <a:latin typeface="Arial"/>
              <a:ea typeface="Arial"/>
              <a:cs typeface="Arial"/>
              <a:sym typeface="Arial"/>
            </a:endParaRPr>
          </a:p>
        </p:txBody>
      </p:sp>
      <p:sp>
        <p:nvSpPr>
          <p:cNvPr id="353" name="Google Shape;353;p50"/>
          <p:cNvSpPr txBox="1"/>
          <p:nvPr>
            <p:ph idx="8" type="title"/>
          </p:nvPr>
        </p:nvSpPr>
        <p:spPr>
          <a:xfrm>
            <a:off x="6193050" y="522525"/>
            <a:ext cx="2358300" cy="723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2006</a:t>
            </a:r>
            <a:endParaRPr b="1">
              <a:latin typeface="Arial"/>
              <a:ea typeface="Arial"/>
              <a:cs typeface="Arial"/>
              <a:sym typeface="Arial"/>
            </a:endParaRPr>
          </a:p>
        </p:txBody>
      </p:sp>
      <p:cxnSp>
        <p:nvCxnSpPr>
          <p:cNvPr id="354" name="Google Shape;354;p50"/>
          <p:cNvCxnSpPr/>
          <p:nvPr/>
        </p:nvCxnSpPr>
        <p:spPr>
          <a:xfrm>
            <a:off x="1303900" y="1297985"/>
            <a:ext cx="3972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cxnSp>
        <p:nvCxnSpPr>
          <p:cNvPr id="355" name="Google Shape;355;p50"/>
          <p:cNvCxnSpPr/>
          <p:nvPr/>
        </p:nvCxnSpPr>
        <p:spPr>
          <a:xfrm>
            <a:off x="4238450" y="1315860"/>
            <a:ext cx="3972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cxnSp>
        <p:nvCxnSpPr>
          <p:cNvPr id="356" name="Google Shape;356;p50"/>
          <p:cNvCxnSpPr/>
          <p:nvPr/>
        </p:nvCxnSpPr>
        <p:spPr>
          <a:xfrm>
            <a:off x="7173000" y="1315860"/>
            <a:ext cx="3972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357" name="Google Shape;357;p50"/>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358" name="Google Shape;358;p5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2" name="Shape 362"/>
        <p:cNvGrpSpPr/>
        <p:nvPr/>
      </p:nvGrpSpPr>
      <p:grpSpPr>
        <a:xfrm>
          <a:off x="0" y="0"/>
          <a:ext cx="0" cy="0"/>
          <a:chOff x="0" y="0"/>
          <a:chExt cx="0" cy="0"/>
        </a:xfrm>
      </p:grpSpPr>
      <p:sp>
        <p:nvSpPr>
          <p:cNvPr id="363" name="Google Shape;363;p51"/>
          <p:cNvSpPr txBox="1"/>
          <p:nvPr>
            <p:ph idx="6" type="title"/>
          </p:nvPr>
        </p:nvSpPr>
        <p:spPr>
          <a:xfrm>
            <a:off x="469000" y="522525"/>
            <a:ext cx="2067000" cy="723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2009</a:t>
            </a:r>
            <a:endParaRPr b="1">
              <a:latin typeface="Arial"/>
              <a:ea typeface="Arial"/>
              <a:cs typeface="Arial"/>
              <a:sym typeface="Arial"/>
            </a:endParaRPr>
          </a:p>
        </p:txBody>
      </p:sp>
      <p:sp>
        <p:nvSpPr>
          <p:cNvPr id="364" name="Google Shape;364;p51"/>
          <p:cNvSpPr txBox="1"/>
          <p:nvPr>
            <p:ph type="title"/>
          </p:nvPr>
        </p:nvSpPr>
        <p:spPr>
          <a:xfrm>
            <a:off x="3236338" y="1390225"/>
            <a:ext cx="2468100" cy="548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TWITCH</a:t>
            </a:r>
            <a:endParaRPr b="1">
              <a:latin typeface="Arial"/>
              <a:ea typeface="Arial"/>
              <a:cs typeface="Arial"/>
              <a:sym typeface="Arial"/>
            </a:endParaRPr>
          </a:p>
        </p:txBody>
      </p:sp>
      <p:sp>
        <p:nvSpPr>
          <p:cNvPr id="365" name="Google Shape;365;p51"/>
          <p:cNvSpPr txBox="1"/>
          <p:nvPr>
            <p:ph idx="1" type="subTitle"/>
          </p:nvPr>
        </p:nvSpPr>
        <p:spPr>
          <a:xfrm>
            <a:off x="3403547" y="1954200"/>
            <a:ext cx="2067000" cy="1235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Arial"/>
                <a:ea typeface="Arial"/>
                <a:cs typeface="Arial"/>
                <a:sym typeface="Arial"/>
              </a:rPr>
              <a:t>Justin.tv spins off its gaming division as Twitch, creating the platform that helped fuel the explosive growth of eSports</a:t>
            </a:r>
            <a:endParaRPr>
              <a:latin typeface="Arial"/>
              <a:ea typeface="Arial"/>
              <a:cs typeface="Arial"/>
              <a:sym typeface="Arial"/>
            </a:endParaRPr>
          </a:p>
        </p:txBody>
      </p:sp>
      <p:sp>
        <p:nvSpPr>
          <p:cNvPr id="366" name="Google Shape;366;p51"/>
          <p:cNvSpPr txBox="1"/>
          <p:nvPr>
            <p:ph idx="2" type="title"/>
          </p:nvPr>
        </p:nvSpPr>
        <p:spPr>
          <a:xfrm>
            <a:off x="6031150" y="1385275"/>
            <a:ext cx="2861100" cy="548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POKEMON GO</a:t>
            </a:r>
            <a:endParaRPr b="1">
              <a:latin typeface="Arial"/>
              <a:ea typeface="Arial"/>
              <a:cs typeface="Arial"/>
              <a:sym typeface="Arial"/>
            </a:endParaRPr>
          </a:p>
        </p:txBody>
      </p:sp>
      <p:sp>
        <p:nvSpPr>
          <p:cNvPr id="367" name="Google Shape;367;p51"/>
          <p:cNvSpPr txBox="1"/>
          <p:nvPr>
            <p:ph idx="3" type="subTitle"/>
          </p:nvPr>
        </p:nvSpPr>
        <p:spPr>
          <a:xfrm>
            <a:off x="6338103" y="1917775"/>
            <a:ext cx="2067000" cy="1235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Arial"/>
                <a:ea typeface="Arial"/>
                <a:cs typeface="Arial"/>
                <a:sym typeface="Arial"/>
              </a:rPr>
              <a:t> Augmented reality goes mainstream with the introduction of Pokémon Go </a:t>
            </a:r>
            <a:endParaRPr>
              <a:latin typeface="Arial"/>
              <a:ea typeface="Arial"/>
              <a:cs typeface="Arial"/>
              <a:sym typeface="Arial"/>
            </a:endParaRPr>
          </a:p>
          <a:p>
            <a:pPr indent="0" lvl="0" marL="0" rtl="0" algn="ctr">
              <a:spcBef>
                <a:spcPts val="0"/>
              </a:spcBef>
              <a:spcAft>
                <a:spcPts val="0"/>
              </a:spcAft>
              <a:buNone/>
            </a:pPr>
            <a:r>
              <a:t/>
            </a:r>
            <a:endParaRPr>
              <a:latin typeface="Arial"/>
              <a:ea typeface="Arial"/>
              <a:cs typeface="Arial"/>
              <a:sym typeface="Arial"/>
            </a:endParaRPr>
          </a:p>
          <a:p>
            <a:pPr indent="0" lvl="0" marL="0" rtl="0" algn="ctr">
              <a:spcBef>
                <a:spcPts val="0"/>
              </a:spcBef>
              <a:spcAft>
                <a:spcPts val="0"/>
              </a:spcAft>
              <a:buNone/>
            </a:pPr>
            <a:r>
              <a:t/>
            </a:r>
            <a:endParaRPr>
              <a:latin typeface="Arial"/>
              <a:ea typeface="Arial"/>
              <a:cs typeface="Arial"/>
              <a:sym typeface="Arial"/>
            </a:endParaRPr>
          </a:p>
        </p:txBody>
      </p:sp>
      <p:sp>
        <p:nvSpPr>
          <p:cNvPr id="368" name="Google Shape;368;p51"/>
          <p:cNvSpPr txBox="1"/>
          <p:nvPr>
            <p:ph idx="4" type="title"/>
          </p:nvPr>
        </p:nvSpPr>
        <p:spPr>
          <a:xfrm>
            <a:off x="388300" y="1367400"/>
            <a:ext cx="2244000" cy="548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KINDLE</a:t>
            </a:r>
            <a:endParaRPr b="1">
              <a:latin typeface="Arial"/>
              <a:ea typeface="Arial"/>
              <a:cs typeface="Arial"/>
              <a:sym typeface="Arial"/>
            </a:endParaRPr>
          </a:p>
        </p:txBody>
      </p:sp>
      <p:sp>
        <p:nvSpPr>
          <p:cNvPr id="369" name="Google Shape;369;p51"/>
          <p:cNvSpPr txBox="1"/>
          <p:nvPr>
            <p:ph idx="5" type="subTitle"/>
          </p:nvPr>
        </p:nvSpPr>
        <p:spPr>
          <a:xfrm>
            <a:off x="468997" y="1899900"/>
            <a:ext cx="2067000" cy="1235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Arial"/>
                <a:ea typeface="Arial"/>
                <a:cs typeface="Arial"/>
                <a:sym typeface="Arial"/>
              </a:rPr>
              <a:t>Amazon introduces a digital book “e-reader” device known as the Kindle</a:t>
            </a:r>
            <a:endParaRPr>
              <a:latin typeface="Arial"/>
              <a:ea typeface="Arial"/>
              <a:cs typeface="Arial"/>
              <a:sym typeface="Arial"/>
            </a:endParaRPr>
          </a:p>
        </p:txBody>
      </p:sp>
      <p:sp>
        <p:nvSpPr>
          <p:cNvPr id="370" name="Google Shape;370;p51"/>
          <p:cNvSpPr txBox="1"/>
          <p:nvPr>
            <p:ph idx="7" type="title"/>
          </p:nvPr>
        </p:nvSpPr>
        <p:spPr>
          <a:xfrm>
            <a:off x="3292100" y="522525"/>
            <a:ext cx="2289900" cy="723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2011</a:t>
            </a:r>
            <a:endParaRPr b="1">
              <a:latin typeface="Arial"/>
              <a:ea typeface="Arial"/>
              <a:cs typeface="Arial"/>
              <a:sym typeface="Arial"/>
            </a:endParaRPr>
          </a:p>
        </p:txBody>
      </p:sp>
      <p:sp>
        <p:nvSpPr>
          <p:cNvPr id="371" name="Google Shape;371;p51"/>
          <p:cNvSpPr txBox="1"/>
          <p:nvPr>
            <p:ph idx="8" type="title"/>
          </p:nvPr>
        </p:nvSpPr>
        <p:spPr>
          <a:xfrm>
            <a:off x="6193050" y="522525"/>
            <a:ext cx="2358300" cy="723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2016</a:t>
            </a:r>
            <a:endParaRPr b="1">
              <a:latin typeface="Arial"/>
              <a:ea typeface="Arial"/>
              <a:cs typeface="Arial"/>
              <a:sym typeface="Arial"/>
            </a:endParaRPr>
          </a:p>
        </p:txBody>
      </p:sp>
      <p:cxnSp>
        <p:nvCxnSpPr>
          <p:cNvPr id="372" name="Google Shape;372;p51"/>
          <p:cNvCxnSpPr/>
          <p:nvPr/>
        </p:nvCxnSpPr>
        <p:spPr>
          <a:xfrm>
            <a:off x="1303900" y="1297985"/>
            <a:ext cx="3972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cxnSp>
        <p:nvCxnSpPr>
          <p:cNvPr id="373" name="Google Shape;373;p51"/>
          <p:cNvCxnSpPr/>
          <p:nvPr/>
        </p:nvCxnSpPr>
        <p:spPr>
          <a:xfrm>
            <a:off x="4238450" y="1315860"/>
            <a:ext cx="3972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cxnSp>
        <p:nvCxnSpPr>
          <p:cNvPr id="374" name="Google Shape;374;p51"/>
          <p:cNvCxnSpPr/>
          <p:nvPr/>
        </p:nvCxnSpPr>
        <p:spPr>
          <a:xfrm>
            <a:off x="7173000" y="1315860"/>
            <a:ext cx="3972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375" name="Google Shape;375;p5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376" name="Google Shape;376;p5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0" name="Shape 380"/>
        <p:cNvGrpSpPr/>
        <p:nvPr/>
      </p:nvGrpSpPr>
      <p:grpSpPr>
        <a:xfrm>
          <a:off x="0" y="0"/>
          <a:ext cx="0" cy="0"/>
          <a:chOff x="0" y="0"/>
          <a:chExt cx="0" cy="0"/>
        </a:xfrm>
      </p:grpSpPr>
      <p:pic>
        <p:nvPicPr>
          <p:cNvPr id="381" name="Google Shape;381;p52"/>
          <p:cNvPicPr preferRelativeResize="0"/>
          <p:nvPr/>
        </p:nvPicPr>
        <p:blipFill>
          <a:blip r:embed="rId3">
            <a:alphaModFix/>
          </a:blip>
          <a:stretch>
            <a:fillRect/>
          </a:stretch>
        </p:blipFill>
        <p:spPr>
          <a:xfrm>
            <a:off x="3396413" y="2164463"/>
            <a:ext cx="2351174" cy="8145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39"/>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MILESTONES</a:t>
            </a:r>
            <a:endParaRPr b="1">
              <a:latin typeface="Arial"/>
              <a:ea typeface="Arial"/>
              <a:cs typeface="Arial"/>
              <a:sym typeface="Arial"/>
            </a:endParaRPr>
          </a:p>
        </p:txBody>
      </p:sp>
      <p:sp>
        <p:nvSpPr>
          <p:cNvPr id="172" name="Google Shape;172;p39"/>
          <p:cNvSpPr txBox="1"/>
          <p:nvPr>
            <p:ph idx="1" type="subTitle"/>
          </p:nvPr>
        </p:nvSpPr>
        <p:spPr>
          <a:xfrm>
            <a:off x="938500" y="1093575"/>
            <a:ext cx="3501600" cy="2048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Arial"/>
                <a:ea typeface="Arial"/>
                <a:cs typeface="Arial"/>
                <a:sym typeface="Arial"/>
              </a:rPr>
              <a:t>There have been several s</a:t>
            </a:r>
            <a:r>
              <a:rPr lang="en">
                <a:latin typeface="Arial"/>
                <a:ea typeface="Arial"/>
                <a:cs typeface="Arial"/>
                <a:sym typeface="Arial"/>
              </a:rPr>
              <a:t>ignificant dates in the history of the sports (as it relates to the business of sports) that helped to expand the size and scope of the industry as we know it today.</a:t>
            </a:r>
            <a:endParaRPr>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74" name="Google Shape;174;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5" name="Google Shape;175;p39"/>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pic>
        <p:nvPicPr>
          <p:cNvPr id="176" name="Google Shape;176;p39"/>
          <p:cNvPicPr preferRelativeResize="0"/>
          <p:nvPr/>
        </p:nvPicPr>
        <p:blipFill rotWithShape="1">
          <a:blip r:embed="rId4">
            <a:alphaModFix/>
          </a:blip>
          <a:srcRect b="1741" l="9014" r="9770" t="2583"/>
          <a:stretch/>
        </p:blipFill>
        <p:spPr>
          <a:xfrm>
            <a:off x="5028300" y="1127125"/>
            <a:ext cx="3603600" cy="2222700"/>
          </a:xfrm>
          <a:prstGeom prst="snip2DiagRect">
            <a:avLst>
              <a:gd fmla="val 0" name="adj1"/>
              <a:gd fmla="val 16667" name="adj2"/>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40"/>
          <p:cNvSpPr txBox="1"/>
          <p:nvPr>
            <p:ph idx="6" type="title"/>
          </p:nvPr>
        </p:nvSpPr>
        <p:spPr>
          <a:xfrm>
            <a:off x="469000" y="522525"/>
            <a:ext cx="2067000" cy="723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1869</a:t>
            </a:r>
            <a:endParaRPr b="1">
              <a:latin typeface="Arial"/>
              <a:ea typeface="Arial"/>
              <a:cs typeface="Arial"/>
              <a:sym typeface="Arial"/>
            </a:endParaRPr>
          </a:p>
        </p:txBody>
      </p:sp>
      <p:sp>
        <p:nvSpPr>
          <p:cNvPr id="182" name="Google Shape;182;p40"/>
          <p:cNvSpPr txBox="1"/>
          <p:nvPr>
            <p:ph type="title"/>
          </p:nvPr>
        </p:nvSpPr>
        <p:spPr>
          <a:xfrm>
            <a:off x="3302750" y="1385275"/>
            <a:ext cx="2244000" cy="548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ENDORSEMENT</a:t>
            </a:r>
            <a:endParaRPr b="1">
              <a:latin typeface="Arial"/>
              <a:ea typeface="Arial"/>
              <a:cs typeface="Arial"/>
              <a:sym typeface="Arial"/>
            </a:endParaRPr>
          </a:p>
        </p:txBody>
      </p:sp>
      <p:sp>
        <p:nvSpPr>
          <p:cNvPr id="183" name="Google Shape;183;p40"/>
          <p:cNvSpPr txBox="1"/>
          <p:nvPr>
            <p:ph idx="1" type="subTitle"/>
          </p:nvPr>
        </p:nvSpPr>
        <p:spPr>
          <a:xfrm>
            <a:off x="3403547" y="1917775"/>
            <a:ext cx="2067000" cy="1235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Arial"/>
                <a:ea typeface="Arial"/>
                <a:cs typeface="Arial"/>
                <a:sym typeface="Arial"/>
              </a:rPr>
              <a:t>First known individual player endorsement deal is struck when baseball player Honus Wagner agrees to endorse Louisville Slugger, a brand of wooden baseball bats</a:t>
            </a:r>
            <a:endParaRPr>
              <a:latin typeface="Arial"/>
              <a:ea typeface="Arial"/>
              <a:cs typeface="Arial"/>
              <a:sym typeface="Arial"/>
            </a:endParaRPr>
          </a:p>
        </p:txBody>
      </p:sp>
      <p:sp>
        <p:nvSpPr>
          <p:cNvPr id="184" name="Google Shape;184;p40"/>
          <p:cNvSpPr txBox="1"/>
          <p:nvPr>
            <p:ph idx="2" type="title"/>
          </p:nvPr>
        </p:nvSpPr>
        <p:spPr>
          <a:xfrm>
            <a:off x="6109499" y="1385275"/>
            <a:ext cx="2667900" cy="548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STADIUMS</a:t>
            </a:r>
            <a:endParaRPr b="1">
              <a:latin typeface="Arial"/>
              <a:ea typeface="Arial"/>
              <a:cs typeface="Arial"/>
              <a:sym typeface="Arial"/>
            </a:endParaRPr>
          </a:p>
        </p:txBody>
      </p:sp>
      <p:sp>
        <p:nvSpPr>
          <p:cNvPr id="185" name="Google Shape;185;p40"/>
          <p:cNvSpPr txBox="1"/>
          <p:nvPr>
            <p:ph idx="3" type="subTitle"/>
          </p:nvPr>
        </p:nvSpPr>
        <p:spPr>
          <a:xfrm>
            <a:off x="6338103" y="1917775"/>
            <a:ext cx="2067000" cy="1235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Arial"/>
                <a:ea typeface="Arial"/>
                <a:cs typeface="Arial"/>
                <a:sym typeface="Arial"/>
              </a:rPr>
              <a:t>Fenway Park opens, becoming the first major league sports stadium </a:t>
            </a:r>
            <a:endParaRPr>
              <a:latin typeface="Arial"/>
              <a:ea typeface="Arial"/>
              <a:cs typeface="Arial"/>
              <a:sym typeface="Arial"/>
            </a:endParaRPr>
          </a:p>
        </p:txBody>
      </p:sp>
      <p:sp>
        <p:nvSpPr>
          <p:cNvPr id="186" name="Google Shape;186;p40"/>
          <p:cNvSpPr txBox="1"/>
          <p:nvPr>
            <p:ph idx="4" type="title"/>
          </p:nvPr>
        </p:nvSpPr>
        <p:spPr>
          <a:xfrm>
            <a:off x="468997" y="1367400"/>
            <a:ext cx="2067000" cy="548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PAYDAY</a:t>
            </a:r>
            <a:endParaRPr b="1">
              <a:latin typeface="Arial"/>
              <a:ea typeface="Arial"/>
              <a:cs typeface="Arial"/>
              <a:sym typeface="Arial"/>
            </a:endParaRPr>
          </a:p>
        </p:txBody>
      </p:sp>
      <p:sp>
        <p:nvSpPr>
          <p:cNvPr id="187" name="Google Shape;187;p40"/>
          <p:cNvSpPr txBox="1"/>
          <p:nvPr>
            <p:ph idx="5" type="subTitle"/>
          </p:nvPr>
        </p:nvSpPr>
        <p:spPr>
          <a:xfrm>
            <a:off x="468997" y="1899900"/>
            <a:ext cx="2067000" cy="1235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Arial"/>
                <a:ea typeface="Arial"/>
                <a:cs typeface="Arial"/>
                <a:sym typeface="Arial"/>
              </a:rPr>
              <a:t>Cincinnati Red Stockings become the first sports team in history to have each member of the team on salary</a:t>
            </a:r>
            <a:endParaRPr>
              <a:latin typeface="Arial"/>
              <a:ea typeface="Arial"/>
              <a:cs typeface="Arial"/>
              <a:sym typeface="Arial"/>
            </a:endParaRPr>
          </a:p>
        </p:txBody>
      </p:sp>
      <p:sp>
        <p:nvSpPr>
          <p:cNvPr id="188" name="Google Shape;188;p40"/>
          <p:cNvSpPr txBox="1"/>
          <p:nvPr>
            <p:ph idx="7" type="title"/>
          </p:nvPr>
        </p:nvSpPr>
        <p:spPr>
          <a:xfrm>
            <a:off x="3292100" y="522525"/>
            <a:ext cx="2289900" cy="723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1905</a:t>
            </a:r>
            <a:endParaRPr b="1">
              <a:latin typeface="Arial"/>
              <a:ea typeface="Arial"/>
              <a:cs typeface="Arial"/>
              <a:sym typeface="Arial"/>
            </a:endParaRPr>
          </a:p>
        </p:txBody>
      </p:sp>
      <p:sp>
        <p:nvSpPr>
          <p:cNvPr id="189" name="Google Shape;189;p40"/>
          <p:cNvSpPr txBox="1"/>
          <p:nvPr>
            <p:ph idx="8" type="title"/>
          </p:nvPr>
        </p:nvSpPr>
        <p:spPr>
          <a:xfrm>
            <a:off x="6193050" y="522525"/>
            <a:ext cx="2358300" cy="723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1912</a:t>
            </a:r>
            <a:endParaRPr b="1">
              <a:latin typeface="Arial"/>
              <a:ea typeface="Arial"/>
              <a:cs typeface="Arial"/>
              <a:sym typeface="Arial"/>
            </a:endParaRPr>
          </a:p>
        </p:txBody>
      </p:sp>
      <p:cxnSp>
        <p:nvCxnSpPr>
          <p:cNvPr id="190" name="Google Shape;190;p40"/>
          <p:cNvCxnSpPr/>
          <p:nvPr/>
        </p:nvCxnSpPr>
        <p:spPr>
          <a:xfrm>
            <a:off x="1303900" y="1297985"/>
            <a:ext cx="3972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cxnSp>
        <p:nvCxnSpPr>
          <p:cNvPr id="191" name="Google Shape;191;p40"/>
          <p:cNvCxnSpPr/>
          <p:nvPr/>
        </p:nvCxnSpPr>
        <p:spPr>
          <a:xfrm>
            <a:off x="4238450" y="1315860"/>
            <a:ext cx="3972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cxnSp>
        <p:nvCxnSpPr>
          <p:cNvPr id="192" name="Google Shape;192;p40"/>
          <p:cNvCxnSpPr/>
          <p:nvPr/>
        </p:nvCxnSpPr>
        <p:spPr>
          <a:xfrm>
            <a:off x="7173000" y="1315860"/>
            <a:ext cx="3972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93" name="Google Shape;193;p40"/>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94" name="Google Shape;194;p4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41"/>
          <p:cNvSpPr txBox="1"/>
          <p:nvPr>
            <p:ph idx="6" type="title"/>
          </p:nvPr>
        </p:nvSpPr>
        <p:spPr>
          <a:xfrm>
            <a:off x="469000" y="522525"/>
            <a:ext cx="2067000" cy="723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1928</a:t>
            </a:r>
            <a:endParaRPr b="1">
              <a:latin typeface="Arial"/>
              <a:ea typeface="Arial"/>
              <a:cs typeface="Arial"/>
              <a:sym typeface="Arial"/>
            </a:endParaRPr>
          </a:p>
        </p:txBody>
      </p:sp>
      <p:sp>
        <p:nvSpPr>
          <p:cNvPr id="200" name="Google Shape;200;p41"/>
          <p:cNvSpPr txBox="1"/>
          <p:nvPr>
            <p:ph type="title"/>
          </p:nvPr>
        </p:nvSpPr>
        <p:spPr>
          <a:xfrm>
            <a:off x="3302750" y="1385275"/>
            <a:ext cx="2244000" cy="548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BROADCASTS</a:t>
            </a:r>
            <a:endParaRPr b="1">
              <a:latin typeface="Arial"/>
              <a:ea typeface="Arial"/>
              <a:cs typeface="Arial"/>
              <a:sym typeface="Arial"/>
            </a:endParaRPr>
          </a:p>
        </p:txBody>
      </p:sp>
      <p:sp>
        <p:nvSpPr>
          <p:cNvPr id="201" name="Google Shape;201;p41"/>
          <p:cNvSpPr txBox="1"/>
          <p:nvPr>
            <p:ph idx="1" type="subTitle"/>
          </p:nvPr>
        </p:nvSpPr>
        <p:spPr>
          <a:xfrm>
            <a:off x="3403547" y="1917775"/>
            <a:ext cx="2067000" cy="1235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Arial"/>
                <a:ea typeface="Arial"/>
                <a:cs typeface="Arial"/>
                <a:sym typeface="Arial"/>
              </a:rPr>
              <a:t>A college baseball game between the Columbia Lions and Princeton Tigers is broadcast by NBC, becoming the first televised sporting event in the U.S.</a:t>
            </a:r>
            <a:endParaRPr>
              <a:latin typeface="Arial"/>
              <a:ea typeface="Arial"/>
              <a:cs typeface="Arial"/>
              <a:sym typeface="Arial"/>
            </a:endParaRPr>
          </a:p>
        </p:txBody>
      </p:sp>
      <p:sp>
        <p:nvSpPr>
          <p:cNvPr id="202" name="Google Shape;202;p41"/>
          <p:cNvSpPr txBox="1"/>
          <p:nvPr>
            <p:ph idx="2" type="title"/>
          </p:nvPr>
        </p:nvSpPr>
        <p:spPr>
          <a:xfrm>
            <a:off x="6109499" y="1385275"/>
            <a:ext cx="2667900" cy="548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A WIN FOR WOMEN</a:t>
            </a:r>
            <a:endParaRPr b="1">
              <a:latin typeface="Arial"/>
              <a:ea typeface="Arial"/>
              <a:cs typeface="Arial"/>
              <a:sym typeface="Arial"/>
            </a:endParaRPr>
          </a:p>
        </p:txBody>
      </p:sp>
      <p:sp>
        <p:nvSpPr>
          <p:cNvPr id="203" name="Google Shape;203;p41"/>
          <p:cNvSpPr txBox="1"/>
          <p:nvPr>
            <p:ph idx="3" type="subTitle"/>
          </p:nvPr>
        </p:nvSpPr>
        <p:spPr>
          <a:xfrm>
            <a:off x="6338103" y="1917775"/>
            <a:ext cx="2067000" cy="1235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Arial"/>
                <a:ea typeface="Arial"/>
                <a:cs typeface="Arial"/>
                <a:sym typeface="Arial"/>
              </a:rPr>
              <a:t>The first major female endorsement deal takes place with Wilson Sporting Goods agreeing to sponsor the Ladies Professional Golf Association (LPGA)</a:t>
            </a:r>
            <a:endParaRPr>
              <a:latin typeface="Arial"/>
              <a:ea typeface="Arial"/>
              <a:cs typeface="Arial"/>
              <a:sym typeface="Arial"/>
            </a:endParaRPr>
          </a:p>
        </p:txBody>
      </p:sp>
      <p:sp>
        <p:nvSpPr>
          <p:cNvPr id="204" name="Google Shape;204;p41"/>
          <p:cNvSpPr txBox="1"/>
          <p:nvPr>
            <p:ph idx="4" type="title"/>
          </p:nvPr>
        </p:nvSpPr>
        <p:spPr>
          <a:xfrm>
            <a:off x="468997" y="1367400"/>
            <a:ext cx="2067000" cy="548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SPONSORSHIP</a:t>
            </a:r>
            <a:endParaRPr b="1">
              <a:latin typeface="Arial"/>
              <a:ea typeface="Arial"/>
              <a:cs typeface="Arial"/>
              <a:sym typeface="Arial"/>
            </a:endParaRPr>
          </a:p>
        </p:txBody>
      </p:sp>
      <p:sp>
        <p:nvSpPr>
          <p:cNvPr id="205" name="Google Shape;205;p41"/>
          <p:cNvSpPr txBox="1"/>
          <p:nvPr>
            <p:ph idx="5" type="subTitle"/>
          </p:nvPr>
        </p:nvSpPr>
        <p:spPr>
          <a:xfrm>
            <a:off x="468997" y="1899900"/>
            <a:ext cx="2067000" cy="1235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Arial"/>
                <a:ea typeface="Arial"/>
                <a:cs typeface="Arial"/>
                <a:sym typeface="Arial"/>
              </a:rPr>
              <a:t>Coke teams up with the Olympics as an “official sponsor” of an athletic event</a:t>
            </a:r>
            <a:endParaRPr>
              <a:latin typeface="Arial"/>
              <a:ea typeface="Arial"/>
              <a:cs typeface="Arial"/>
              <a:sym typeface="Arial"/>
            </a:endParaRPr>
          </a:p>
        </p:txBody>
      </p:sp>
      <p:sp>
        <p:nvSpPr>
          <p:cNvPr id="206" name="Google Shape;206;p41"/>
          <p:cNvSpPr txBox="1"/>
          <p:nvPr>
            <p:ph idx="7" type="title"/>
          </p:nvPr>
        </p:nvSpPr>
        <p:spPr>
          <a:xfrm>
            <a:off x="3292100" y="522525"/>
            <a:ext cx="2289900" cy="723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1939</a:t>
            </a:r>
            <a:endParaRPr b="1">
              <a:latin typeface="Arial"/>
              <a:ea typeface="Arial"/>
              <a:cs typeface="Arial"/>
              <a:sym typeface="Arial"/>
            </a:endParaRPr>
          </a:p>
        </p:txBody>
      </p:sp>
      <p:sp>
        <p:nvSpPr>
          <p:cNvPr id="207" name="Google Shape;207;p41"/>
          <p:cNvSpPr txBox="1"/>
          <p:nvPr>
            <p:ph idx="8" type="title"/>
          </p:nvPr>
        </p:nvSpPr>
        <p:spPr>
          <a:xfrm>
            <a:off x="6193050" y="522525"/>
            <a:ext cx="2358300" cy="723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1949</a:t>
            </a:r>
            <a:endParaRPr b="1">
              <a:latin typeface="Arial"/>
              <a:ea typeface="Arial"/>
              <a:cs typeface="Arial"/>
              <a:sym typeface="Arial"/>
            </a:endParaRPr>
          </a:p>
        </p:txBody>
      </p:sp>
      <p:cxnSp>
        <p:nvCxnSpPr>
          <p:cNvPr id="208" name="Google Shape;208;p41"/>
          <p:cNvCxnSpPr/>
          <p:nvPr/>
        </p:nvCxnSpPr>
        <p:spPr>
          <a:xfrm>
            <a:off x="1303900" y="1297985"/>
            <a:ext cx="3972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cxnSp>
        <p:nvCxnSpPr>
          <p:cNvPr id="209" name="Google Shape;209;p41"/>
          <p:cNvCxnSpPr/>
          <p:nvPr/>
        </p:nvCxnSpPr>
        <p:spPr>
          <a:xfrm>
            <a:off x="4238450" y="1315860"/>
            <a:ext cx="3972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cxnSp>
        <p:nvCxnSpPr>
          <p:cNvPr id="210" name="Google Shape;210;p41"/>
          <p:cNvCxnSpPr/>
          <p:nvPr/>
        </p:nvCxnSpPr>
        <p:spPr>
          <a:xfrm>
            <a:off x="7173000" y="1315860"/>
            <a:ext cx="3972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11" name="Google Shape;211;p4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12" name="Google Shape;212;p4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p42"/>
          <p:cNvSpPr txBox="1"/>
          <p:nvPr>
            <p:ph idx="6" type="title"/>
          </p:nvPr>
        </p:nvSpPr>
        <p:spPr>
          <a:xfrm>
            <a:off x="469000" y="522525"/>
            <a:ext cx="2067000" cy="723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1954</a:t>
            </a:r>
            <a:endParaRPr b="1">
              <a:latin typeface="Arial"/>
              <a:ea typeface="Arial"/>
              <a:cs typeface="Arial"/>
              <a:sym typeface="Arial"/>
            </a:endParaRPr>
          </a:p>
        </p:txBody>
      </p:sp>
      <p:sp>
        <p:nvSpPr>
          <p:cNvPr id="218" name="Google Shape;218;p42"/>
          <p:cNvSpPr txBox="1"/>
          <p:nvPr>
            <p:ph type="title"/>
          </p:nvPr>
        </p:nvSpPr>
        <p:spPr>
          <a:xfrm>
            <a:off x="3315050" y="1591250"/>
            <a:ext cx="2244000" cy="548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FUTURE OF FOOTWEAR</a:t>
            </a:r>
            <a:endParaRPr b="1">
              <a:latin typeface="Arial"/>
              <a:ea typeface="Arial"/>
              <a:cs typeface="Arial"/>
              <a:sym typeface="Arial"/>
            </a:endParaRPr>
          </a:p>
        </p:txBody>
      </p:sp>
      <p:sp>
        <p:nvSpPr>
          <p:cNvPr id="219" name="Google Shape;219;p42"/>
          <p:cNvSpPr txBox="1"/>
          <p:nvPr>
            <p:ph idx="1" type="subTitle"/>
          </p:nvPr>
        </p:nvSpPr>
        <p:spPr>
          <a:xfrm>
            <a:off x="3403547" y="2139650"/>
            <a:ext cx="2067000" cy="1235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Arial"/>
                <a:ea typeface="Arial"/>
                <a:cs typeface="Arial"/>
                <a:sym typeface="Arial"/>
              </a:rPr>
              <a:t>Phil Knight and Bill Bowerman form "Blue Ribbon Sports", later becoming Nike, and change the athletic footwear and apparel industry forever</a:t>
            </a:r>
            <a:endParaRPr>
              <a:latin typeface="Arial"/>
              <a:ea typeface="Arial"/>
              <a:cs typeface="Arial"/>
              <a:sym typeface="Arial"/>
            </a:endParaRPr>
          </a:p>
        </p:txBody>
      </p:sp>
      <p:sp>
        <p:nvSpPr>
          <p:cNvPr id="220" name="Google Shape;220;p42"/>
          <p:cNvSpPr txBox="1"/>
          <p:nvPr>
            <p:ph idx="2" type="title"/>
          </p:nvPr>
        </p:nvSpPr>
        <p:spPr>
          <a:xfrm>
            <a:off x="6109499" y="1385275"/>
            <a:ext cx="2667900" cy="548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24-7 SPORTS</a:t>
            </a:r>
            <a:endParaRPr b="1">
              <a:latin typeface="Arial"/>
              <a:ea typeface="Arial"/>
              <a:cs typeface="Arial"/>
              <a:sym typeface="Arial"/>
            </a:endParaRPr>
          </a:p>
        </p:txBody>
      </p:sp>
      <p:sp>
        <p:nvSpPr>
          <p:cNvPr id="221" name="Google Shape;221;p42"/>
          <p:cNvSpPr txBox="1"/>
          <p:nvPr>
            <p:ph idx="3" type="subTitle"/>
          </p:nvPr>
        </p:nvSpPr>
        <p:spPr>
          <a:xfrm>
            <a:off x="6338103" y="1917775"/>
            <a:ext cx="2067000" cy="1235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Arial"/>
                <a:ea typeface="Arial"/>
                <a:cs typeface="Arial"/>
                <a:sym typeface="Arial"/>
              </a:rPr>
              <a:t>An all-sports television network makes its debut on cable television as the world gets its first glimpse of ESPN</a:t>
            </a:r>
            <a:endParaRPr>
              <a:latin typeface="Arial"/>
              <a:ea typeface="Arial"/>
              <a:cs typeface="Arial"/>
              <a:sym typeface="Arial"/>
            </a:endParaRPr>
          </a:p>
          <a:p>
            <a:pPr indent="0" lvl="0" marL="0" rtl="0" algn="ctr">
              <a:spcBef>
                <a:spcPts val="0"/>
              </a:spcBef>
              <a:spcAft>
                <a:spcPts val="0"/>
              </a:spcAft>
              <a:buNone/>
            </a:pPr>
            <a:r>
              <a:t/>
            </a:r>
            <a:endParaRPr>
              <a:latin typeface="Arial"/>
              <a:ea typeface="Arial"/>
              <a:cs typeface="Arial"/>
              <a:sym typeface="Arial"/>
            </a:endParaRPr>
          </a:p>
          <a:p>
            <a:pPr indent="0" lvl="0" marL="0" rtl="0" algn="ctr">
              <a:spcBef>
                <a:spcPts val="0"/>
              </a:spcBef>
              <a:spcAft>
                <a:spcPts val="0"/>
              </a:spcAft>
              <a:buNone/>
            </a:pPr>
            <a:r>
              <a:t/>
            </a:r>
            <a:endParaRPr>
              <a:latin typeface="Arial"/>
              <a:ea typeface="Arial"/>
              <a:cs typeface="Arial"/>
              <a:sym typeface="Arial"/>
            </a:endParaRPr>
          </a:p>
        </p:txBody>
      </p:sp>
      <p:sp>
        <p:nvSpPr>
          <p:cNvPr id="222" name="Google Shape;222;p42"/>
          <p:cNvSpPr txBox="1"/>
          <p:nvPr>
            <p:ph idx="4" type="title"/>
          </p:nvPr>
        </p:nvSpPr>
        <p:spPr>
          <a:xfrm>
            <a:off x="388300" y="1367400"/>
            <a:ext cx="2244000" cy="548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NAMING RIGHTS</a:t>
            </a:r>
            <a:endParaRPr b="1">
              <a:latin typeface="Arial"/>
              <a:ea typeface="Arial"/>
              <a:cs typeface="Arial"/>
              <a:sym typeface="Arial"/>
            </a:endParaRPr>
          </a:p>
        </p:txBody>
      </p:sp>
      <p:sp>
        <p:nvSpPr>
          <p:cNvPr id="223" name="Google Shape;223;p42"/>
          <p:cNvSpPr txBox="1"/>
          <p:nvPr>
            <p:ph idx="5" type="subTitle"/>
          </p:nvPr>
        </p:nvSpPr>
        <p:spPr>
          <a:xfrm>
            <a:off x="468997" y="1899900"/>
            <a:ext cx="2067000" cy="1235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Arial"/>
                <a:ea typeface="Arial"/>
                <a:cs typeface="Arial"/>
                <a:sym typeface="Arial"/>
              </a:rPr>
              <a:t>The St. Louis Cardinals strike a deal with a local brewery (Anheuser-Busch) to rename its stadium from Sportsman’s Park to Busch Stadium, making it the first venue in history to sell its naming rights</a:t>
            </a:r>
            <a:endParaRPr>
              <a:latin typeface="Arial"/>
              <a:ea typeface="Arial"/>
              <a:cs typeface="Arial"/>
              <a:sym typeface="Arial"/>
            </a:endParaRPr>
          </a:p>
        </p:txBody>
      </p:sp>
      <p:sp>
        <p:nvSpPr>
          <p:cNvPr id="224" name="Google Shape;224;p42"/>
          <p:cNvSpPr txBox="1"/>
          <p:nvPr>
            <p:ph idx="7" type="title"/>
          </p:nvPr>
        </p:nvSpPr>
        <p:spPr>
          <a:xfrm>
            <a:off x="3292100" y="522525"/>
            <a:ext cx="2289900" cy="723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1964</a:t>
            </a:r>
            <a:endParaRPr b="1">
              <a:latin typeface="Arial"/>
              <a:ea typeface="Arial"/>
              <a:cs typeface="Arial"/>
              <a:sym typeface="Arial"/>
            </a:endParaRPr>
          </a:p>
        </p:txBody>
      </p:sp>
      <p:sp>
        <p:nvSpPr>
          <p:cNvPr id="225" name="Google Shape;225;p42"/>
          <p:cNvSpPr txBox="1"/>
          <p:nvPr>
            <p:ph idx="8" type="title"/>
          </p:nvPr>
        </p:nvSpPr>
        <p:spPr>
          <a:xfrm>
            <a:off x="6193050" y="522525"/>
            <a:ext cx="2358300" cy="723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1979</a:t>
            </a:r>
            <a:endParaRPr b="1">
              <a:latin typeface="Arial"/>
              <a:ea typeface="Arial"/>
              <a:cs typeface="Arial"/>
              <a:sym typeface="Arial"/>
            </a:endParaRPr>
          </a:p>
        </p:txBody>
      </p:sp>
      <p:cxnSp>
        <p:nvCxnSpPr>
          <p:cNvPr id="226" name="Google Shape;226;p42"/>
          <p:cNvCxnSpPr/>
          <p:nvPr/>
        </p:nvCxnSpPr>
        <p:spPr>
          <a:xfrm>
            <a:off x="1303900" y="1297985"/>
            <a:ext cx="3972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cxnSp>
        <p:nvCxnSpPr>
          <p:cNvPr id="227" name="Google Shape;227;p42"/>
          <p:cNvCxnSpPr/>
          <p:nvPr/>
        </p:nvCxnSpPr>
        <p:spPr>
          <a:xfrm>
            <a:off x="4238450" y="1315860"/>
            <a:ext cx="3972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cxnSp>
        <p:nvCxnSpPr>
          <p:cNvPr id="228" name="Google Shape;228;p42"/>
          <p:cNvCxnSpPr/>
          <p:nvPr/>
        </p:nvCxnSpPr>
        <p:spPr>
          <a:xfrm>
            <a:off x="7173000" y="1315860"/>
            <a:ext cx="3972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29" name="Google Shape;229;p42"/>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30" name="Google Shape;230;p4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p43"/>
          <p:cNvSpPr txBox="1"/>
          <p:nvPr>
            <p:ph idx="6" type="title"/>
          </p:nvPr>
        </p:nvSpPr>
        <p:spPr>
          <a:xfrm>
            <a:off x="469000" y="522525"/>
            <a:ext cx="2067000" cy="723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1980</a:t>
            </a:r>
            <a:endParaRPr b="1">
              <a:latin typeface="Arial"/>
              <a:ea typeface="Arial"/>
              <a:cs typeface="Arial"/>
              <a:sym typeface="Arial"/>
            </a:endParaRPr>
          </a:p>
        </p:txBody>
      </p:sp>
      <p:sp>
        <p:nvSpPr>
          <p:cNvPr id="236" name="Google Shape;236;p43"/>
          <p:cNvSpPr txBox="1"/>
          <p:nvPr>
            <p:ph type="title"/>
          </p:nvPr>
        </p:nvSpPr>
        <p:spPr>
          <a:xfrm>
            <a:off x="3315050" y="1390225"/>
            <a:ext cx="2244000" cy="548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PROFIT GAME</a:t>
            </a:r>
            <a:endParaRPr b="1">
              <a:latin typeface="Arial"/>
              <a:ea typeface="Arial"/>
              <a:cs typeface="Arial"/>
              <a:sym typeface="Arial"/>
            </a:endParaRPr>
          </a:p>
        </p:txBody>
      </p:sp>
      <p:sp>
        <p:nvSpPr>
          <p:cNvPr id="237" name="Google Shape;237;p43"/>
          <p:cNvSpPr txBox="1"/>
          <p:nvPr>
            <p:ph idx="1" type="subTitle"/>
          </p:nvPr>
        </p:nvSpPr>
        <p:spPr>
          <a:xfrm>
            <a:off x="3403547" y="1954200"/>
            <a:ext cx="2067000" cy="1235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Arial"/>
                <a:ea typeface="Arial"/>
                <a:cs typeface="Arial"/>
                <a:sym typeface="Arial"/>
              </a:rPr>
              <a:t>The Olympics become commercialized, and made profitable for the first time under the leadership of Peter Ueberoth</a:t>
            </a:r>
            <a:endParaRPr>
              <a:latin typeface="Arial"/>
              <a:ea typeface="Arial"/>
              <a:cs typeface="Arial"/>
              <a:sym typeface="Arial"/>
            </a:endParaRPr>
          </a:p>
        </p:txBody>
      </p:sp>
      <p:sp>
        <p:nvSpPr>
          <p:cNvPr id="238" name="Google Shape;238;p43"/>
          <p:cNvSpPr txBox="1"/>
          <p:nvPr>
            <p:ph idx="2" type="title"/>
          </p:nvPr>
        </p:nvSpPr>
        <p:spPr>
          <a:xfrm>
            <a:off x="6031150" y="1385275"/>
            <a:ext cx="2861100" cy="548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ALL EYES ON SPORTS</a:t>
            </a:r>
            <a:endParaRPr b="1">
              <a:latin typeface="Arial"/>
              <a:ea typeface="Arial"/>
              <a:cs typeface="Arial"/>
              <a:sym typeface="Arial"/>
            </a:endParaRPr>
          </a:p>
        </p:txBody>
      </p:sp>
      <p:sp>
        <p:nvSpPr>
          <p:cNvPr id="239" name="Google Shape;239;p43"/>
          <p:cNvSpPr txBox="1"/>
          <p:nvPr>
            <p:ph idx="3" type="subTitle"/>
          </p:nvPr>
        </p:nvSpPr>
        <p:spPr>
          <a:xfrm>
            <a:off x="6338103" y="1917775"/>
            <a:ext cx="2067000" cy="1235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Arial"/>
                <a:ea typeface="Arial"/>
                <a:cs typeface="Arial"/>
                <a:sym typeface="Arial"/>
              </a:rPr>
              <a:t>FIFA (the governing body for soccer internationally) estimates that just over 3 billion people – nearly half of the world’s population – tuned in to watch the 2010 FIFA Men’s World Cup Final held in South Africa</a:t>
            </a:r>
            <a:endParaRPr>
              <a:latin typeface="Arial"/>
              <a:ea typeface="Arial"/>
              <a:cs typeface="Arial"/>
              <a:sym typeface="Arial"/>
            </a:endParaRPr>
          </a:p>
        </p:txBody>
      </p:sp>
      <p:sp>
        <p:nvSpPr>
          <p:cNvPr id="240" name="Google Shape;240;p43"/>
          <p:cNvSpPr txBox="1"/>
          <p:nvPr>
            <p:ph idx="4" type="title"/>
          </p:nvPr>
        </p:nvSpPr>
        <p:spPr>
          <a:xfrm>
            <a:off x="388300" y="1367400"/>
            <a:ext cx="2244000" cy="548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SCOREBOARD</a:t>
            </a:r>
            <a:endParaRPr b="1">
              <a:latin typeface="Arial"/>
              <a:ea typeface="Arial"/>
              <a:cs typeface="Arial"/>
              <a:sym typeface="Arial"/>
            </a:endParaRPr>
          </a:p>
        </p:txBody>
      </p:sp>
      <p:sp>
        <p:nvSpPr>
          <p:cNvPr id="241" name="Google Shape;241;p43"/>
          <p:cNvSpPr txBox="1"/>
          <p:nvPr>
            <p:ph idx="5" type="subTitle"/>
          </p:nvPr>
        </p:nvSpPr>
        <p:spPr>
          <a:xfrm>
            <a:off x="468997" y="1899900"/>
            <a:ext cx="2067000" cy="1235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Arial"/>
                <a:ea typeface="Arial"/>
                <a:cs typeface="Arial"/>
                <a:sym typeface="Arial"/>
              </a:rPr>
              <a:t>Mitsubishi installs the first big screen at Dodger Stadium in 1980, although it wasn’t called the Jumbotron</a:t>
            </a:r>
            <a:endParaRPr>
              <a:latin typeface="Arial"/>
              <a:ea typeface="Arial"/>
              <a:cs typeface="Arial"/>
              <a:sym typeface="Arial"/>
            </a:endParaRPr>
          </a:p>
        </p:txBody>
      </p:sp>
      <p:sp>
        <p:nvSpPr>
          <p:cNvPr id="242" name="Google Shape;242;p43"/>
          <p:cNvSpPr txBox="1"/>
          <p:nvPr>
            <p:ph idx="7" type="title"/>
          </p:nvPr>
        </p:nvSpPr>
        <p:spPr>
          <a:xfrm>
            <a:off x="3292100" y="522525"/>
            <a:ext cx="2289900" cy="723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1984</a:t>
            </a:r>
            <a:endParaRPr b="1">
              <a:latin typeface="Arial"/>
              <a:ea typeface="Arial"/>
              <a:cs typeface="Arial"/>
              <a:sym typeface="Arial"/>
            </a:endParaRPr>
          </a:p>
        </p:txBody>
      </p:sp>
      <p:sp>
        <p:nvSpPr>
          <p:cNvPr id="243" name="Google Shape;243;p43"/>
          <p:cNvSpPr txBox="1"/>
          <p:nvPr>
            <p:ph idx="8" type="title"/>
          </p:nvPr>
        </p:nvSpPr>
        <p:spPr>
          <a:xfrm>
            <a:off x="6193050" y="522525"/>
            <a:ext cx="2358300" cy="723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2010</a:t>
            </a:r>
            <a:endParaRPr b="1">
              <a:latin typeface="Arial"/>
              <a:ea typeface="Arial"/>
              <a:cs typeface="Arial"/>
              <a:sym typeface="Arial"/>
            </a:endParaRPr>
          </a:p>
        </p:txBody>
      </p:sp>
      <p:cxnSp>
        <p:nvCxnSpPr>
          <p:cNvPr id="244" name="Google Shape;244;p43"/>
          <p:cNvCxnSpPr/>
          <p:nvPr/>
        </p:nvCxnSpPr>
        <p:spPr>
          <a:xfrm>
            <a:off x="1303900" y="1297985"/>
            <a:ext cx="3972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cxnSp>
        <p:nvCxnSpPr>
          <p:cNvPr id="245" name="Google Shape;245;p43"/>
          <p:cNvCxnSpPr/>
          <p:nvPr/>
        </p:nvCxnSpPr>
        <p:spPr>
          <a:xfrm>
            <a:off x="4238450" y="1315860"/>
            <a:ext cx="3972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cxnSp>
        <p:nvCxnSpPr>
          <p:cNvPr id="246" name="Google Shape;246;p43"/>
          <p:cNvCxnSpPr/>
          <p:nvPr/>
        </p:nvCxnSpPr>
        <p:spPr>
          <a:xfrm>
            <a:off x="7173000" y="1315860"/>
            <a:ext cx="3972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47" name="Google Shape;247;p43"/>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48" name="Google Shape;248;p4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2" name="Shape 252"/>
        <p:cNvGrpSpPr/>
        <p:nvPr/>
      </p:nvGrpSpPr>
      <p:grpSpPr>
        <a:xfrm>
          <a:off x="0" y="0"/>
          <a:ext cx="0" cy="0"/>
          <a:chOff x="0" y="0"/>
          <a:chExt cx="0" cy="0"/>
        </a:xfrm>
      </p:grpSpPr>
      <p:sp>
        <p:nvSpPr>
          <p:cNvPr id="253" name="Google Shape;253;p44"/>
          <p:cNvSpPr txBox="1"/>
          <p:nvPr>
            <p:ph type="title"/>
          </p:nvPr>
        </p:nvSpPr>
        <p:spPr>
          <a:xfrm>
            <a:off x="3315050" y="1390225"/>
            <a:ext cx="2244000" cy="548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MAIN STREAM</a:t>
            </a:r>
            <a:endParaRPr b="1">
              <a:latin typeface="Arial"/>
              <a:ea typeface="Arial"/>
              <a:cs typeface="Arial"/>
              <a:sym typeface="Arial"/>
            </a:endParaRPr>
          </a:p>
        </p:txBody>
      </p:sp>
      <p:sp>
        <p:nvSpPr>
          <p:cNvPr id="254" name="Google Shape;254;p44"/>
          <p:cNvSpPr txBox="1"/>
          <p:nvPr>
            <p:ph idx="1" type="subTitle"/>
          </p:nvPr>
        </p:nvSpPr>
        <p:spPr>
          <a:xfrm>
            <a:off x="3140451" y="1954200"/>
            <a:ext cx="2593200" cy="1235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Arial"/>
                <a:ea typeface="Arial"/>
                <a:cs typeface="Arial"/>
                <a:sym typeface="Arial"/>
              </a:rPr>
              <a:t>Twitter signs deals with sports properties like Wimbledon the NFL, MLB, NBA and MLB to become the first legitimate social media platform to live-stream major league sports programming   </a:t>
            </a:r>
            <a:endParaRPr>
              <a:latin typeface="Arial"/>
              <a:ea typeface="Arial"/>
              <a:cs typeface="Arial"/>
              <a:sym typeface="Arial"/>
            </a:endParaRPr>
          </a:p>
        </p:txBody>
      </p:sp>
      <p:sp>
        <p:nvSpPr>
          <p:cNvPr id="255" name="Google Shape;255;p44"/>
          <p:cNvSpPr txBox="1"/>
          <p:nvPr>
            <p:ph idx="7" type="title"/>
          </p:nvPr>
        </p:nvSpPr>
        <p:spPr>
          <a:xfrm>
            <a:off x="3292100" y="522525"/>
            <a:ext cx="2289900" cy="723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2016</a:t>
            </a:r>
            <a:endParaRPr b="1">
              <a:latin typeface="Arial"/>
              <a:ea typeface="Arial"/>
              <a:cs typeface="Arial"/>
              <a:sym typeface="Arial"/>
            </a:endParaRPr>
          </a:p>
        </p:txBody>
      </p:sp>
      <p:cxnSp>
        <p:nvCxnSpPr>
          <p:cNvPr id="256" name="Google Shape;256;p44"/>
          <p:cNvCxnSpPr/>
          <p:nvPr/>
        </p:nvCxnSpPr>
        <p:spPr>
          <a:xfrm>
            <a:off x="4238450" y="1315860"/>
            <a:ext cx="3972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57" name="Google Shape;257;p44"/>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58" name="Google Shape;258;p4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2" name="Shape 262"/>
        <p:cNvGrpSpPr/>
        <p:nvPr/>
      </p:nvGrpSpPr>
      <p:grpSpPr>
        <a:xfrm>
          <a:off x="0" y="0"/>
          <a:ext cx="0" cy="0"/>
          <a:chOff x="0" y="0"/>
          <a:chExt cx="0" cy="0"/>
        </a:xfrm>
      </p:grpSpPr>
      <p:sp>
        <p:nvSpPr>
          <p:cNvPr id="263" name="Google Shape;263;p45"/>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MILESTONES</a:t>
            </a:r>
            <a:endParaRPr b="1">
              <a:latin typeface="Arial"/>
              <a:ea typeface="Arial"/>
              <a:cs typeface="Arial"/>
              <a:sym typeface="Arial"/>
            </a:endParaRPr>
          </a:p>
        </p:txBody>
      </p:sp>
      <p:sp>
        <p:nvSpPr>
          <p:cNvPr id="264" name="Google Shape;264;p45"/>
          <p:cNvSpPr txBox="1"/>
          <p:nvPr>
            <p:ph idx="1" type="subTitle"/>
          </p:nvPr>
        </p:nvSpPr>
        <p:spPr>
          <a:xfrm>
            <a:off x="938500" y="1093575"/>
            <a:ext cx="3501600" cy="2048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Arial"/>
                <a:ea typeface="Arial"/>
                <a:cs typeface="Arial"/>
                <a:sym typeface="Arial"/>
              </a:rPr>
              <a:t>There have been several significant dates in the history of the entertainment (as it relates to the business of entertainment) that helped to expand the size and scope of the industry as we know it today.</a:t>
            </a:r>
            <a:endParaRPr>
              <a:latin typeface="Arial"/>
              <a:ea typeface="Arial"/>
              <a:cs typeface="Arial"/>
              <a:sym typeface="Arial"/>
            </a:endParaRPr>
          </a:p>
        </p:txBody>
      </p:sp>
      <p:cxnSp>
        <p:nvCxnSpPr>
          <p:cNvPr id="265" name="Google Shape;265;p45"/>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66" name="Google Shape;266;p45"/>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67" name="Google Shape;267;p45"/>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pic>
        <p:nvPicPr>
          <p:cNvPr id="268" name="Google Shape;268;p45"/>
          <p:cNvPicPr preferRelativeResize="0"/>
          <p:nvPr/>
        </p:nvPicPr>
        <p:blipFill rotWithShape="1">
          <a:blip r:embed="rId4">
            <a:alphaModFix/>
          </a:blip>
          <a:srcRect b="1741" l="9014" r="9770" t="2583"/>
          <a:stretch/>
        </p:blipFill>
        <p:spPr>
          <a:xfrm>
            <a:off x="5028300" y="1127125"/>
            <a:ext cx="3603600" cy="2222700"/>
          </a:xfrm>
          <a:prstGeom prst="snip2DiagRect">
            <a:avLst>
              <a:gd fmla="val 0" name="adj1"/>
              <a:gd fmla="val 16667" name="adj2"/>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 name="Shape 272"/>
        <p:cNvGrpSpPr/>
        <p:nvPr/>
      </p:nvGrpSpPr>
      <p:grpSpPr>
        <a:xfrm>
          <a:off x="0" y="0"/>
          <a:ext cx="0" cy="0"/>
          <a:chOff x="0" y="0"/>
          <a:chExt cx="0" cy="0"/>
        </a:xfrm>
      </p:grpSpPr>
      <p:sp>
        <p:nvSpPr>
          <p:cNvPr id="273" name="Google Shape;273;p46"/>
          <p:cNvSpPr txBox="1"/>
          <p:nvPr>
            <p:ph idx="6" type="title"/>
          </p:nvPr>
        </p:nvSpPr>
        <p:spPr>
          <a:xfrm>
            <a:off x="91125" y="522525"/>
            <a:ext cx="3088800" cy="723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1500 - 1700</a:t>
            </a:r>
            <a:endParaRPr b="1">
              <a:latin typeface="Arial"/>
              <a:ea typeface="Arial"/>
              <a:cs typeface="Arial"/>
              <a:sym typeface="Arial"/>
            </a:endParaRPr>
          </a:p>
        </p:txBody>
      </p:sp>
      <p:sp>
        <p:nvSpPr>
          <p:cNvPr id="274" name="Google Shape;274;p46"/>
          <p:cNvSpPr txBox="1"/>
          <p:nvPr>
            <p:ph type="title"/>
          </p:nvPr>
        </p:nvSpPr>
        <p:spPr>
          <a:xfrm>
            <a:off x="3236338" y="1390225"/>
            <a:ext cx="2468100" cy="548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MOTION PICTURE</a:t>
            </a:r>
            <a:endParaRPr b="1">
              <a:latin typeface="Arial"/>
              <a:ea typeface="Arial"/>
              <a:cs typeface="Arial"/>
              <a:sym typeface="Arial"/>
            </a:endParaRPr>
          </a:p>
        </p:txBody>
      </p:sp>
      <p:sp>
        <p:nvSpPr>
          <p:cNvPr id="275" name="Google Shape;275;p46"/>
          <p:cNvSpPr txBox="1"/>
          <p:nvPr>
            <p:ph idx="1" type="subTitle"/>
          </p:nvPr>
        </p:nvSpPr>
        <p:spPr>
          <a:xfrm>
            <a:off x="3403547" y="1954200"/>
            <a:ext cx="2067000" cy="1235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Arial"/>
                <a:ea typeface="Arial"/>
                <a:cs typeface="Arial"/>
                <a:sym typeface="Arial"/>
              </a:rPr>
              <a:t>Recording and sound on motion picture film is developed</a:t>
            </a:r>
            <a:endParaRPr>
              <a:latin typeface="Arial"/>
              <a:ea typeface="Arial"/>
              <a:cs typeface="Arial"/>
              <a:sym typeface="Arial"/>
            </a:endParaRPr>
          </a:p>
        </p:txBody>
      </p:sp>
      <p:sp>
        <p:nvSpPr>
          <p:cNvPr id="276" name="Google Shape;276;p46"/>
          <p:cNvSpPr txBox="1"/>
          <p:nvPr>
            <p:ph idx="2" type="title"/>
          </p:nvPr>
        </p:nvSpPr>
        <p:spPr>
          <a:xfrm>
            <a:off x="6031150" y="1385275"/>
            <a:ext cx="2861100" cy="548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BIRTH OF RADIO</a:t>
            </a:r>
            <a:endParaRPr b="1">
              <a:latin typeface="Arial"/>
              <a:ea typeface="Arial"/>
              <a:cs typeface="Arial"/>
              <a:sym typeface="Arial"/>
            </a:endParaRPr>
          </a:p>
        </p:txBody>
      </p:sp>
      <p:sp>
        <p:nvSpPr>
          <p:cNvPr id="277" name="Google Shape;277;p46"/>
          <p:cNvSpPr txBox="1"/>
          <p:nvPr>
            <p:ph idx="3" type="subTitle"/>
          </p:nvPr>
        </p:nvSpPr>
        <p:spPr>
          <a:xfrm>
            <a:off x="6338103" y="1917775"/>
            <a:ext cx="2067000" cy="1235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Arial"/>
                <a:ea typeface="Arial"/>
                <a:cs typeface="Arial"/>
                <a:sym typeface="Arial"/>
              </a:rPr>
              <a:t>The first radio stations begin airing regularly scheduled programming </a:t>
            </a:r>
            <a:endParaRPr>
              <a:latin typeface="Arial"/>
              <a:ea typeface="Arial"/>
              <a:cs typeface="Arial"/>
              <a:sym typeface="Arial"/>
            </a:endParaRPr>
          </a:p>
          <a:p>
            <a:pPr indent="0" lvl="0" marL="0" rtl="0" algn="ctr">
              <a:spcBef>
                <a:spcPts val="0"/>
              </a:spcBef>
              <a:spcAft>
                <a:spcPts val="0"/>
              </a:spcAft>
              <a:buNone/>
            </a:pPr>
            <a:r>
              <a:t/>
            </a:r>
            <a:endParaRPr>
              <a:latin typeface="Arial"/>
              <a:ea typeface="Arial"/>
              <a:cs typeface="Arial"/>
              <a:sym typeface="Arial"/>
            </a:endParaRPr>
          </a:p>
          <a:p>
            <a:pPr indent="0" lvl="0" marL="0" rtl="0" algn="ctr">
              <a:spcBef>
                <a:spcPts val="0"/>
              </a:spcBef>
              <a:spcAft>
                <a:spcPts val="0"/>
              </a:spcAft>
              <a:buNone/>
            </a:pPr>
            <a:r>
              <a:t/>
            </a:r>
            <a:endParaRPr>
              <a:latin typeface="Arial"/>
              <a:ea typeface="Arial"/>
              <a:cs typeface="Arial"/>
              <a:sym typeface="Arial"/>
            </a:endParaRPr>
          </a:p>
        </p:txBody>
      </p:sp>
      <p:sp>
        <p:nvSpPr>
          <p:cNvPr id="278" name="Google Shape;278;p46"/>
          <p:cNvSpPr txBox="1"/>
          <p:nvPr>
            <p:ph idx="4" type="title"/>
          </p:nvPr>
        </p:nvSpPr>
        <p:spPr>
          <a:xfrm>
            <a:off x="388300" y="1367400"/>
            <a:ext cx="2244000" cy="548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RECREATION</a:t>
            </a:r>
            <a:endParaRPr b="1">
              <a:latin typeface="Arial"/>
              <a:ea typeface="Arial"/>
              <a:cs typeface="Arial"/>
              <a:sym typeface="Arial"/>
            </a:endParaRPr>
          </a:p>
        </p:txBody>
      </p:sp>
      <p:sp>
        <p:nvSpPr>
          <p:cNvPr id="279" name="Google Shape;279;p46"/>
          <p:cNvSpPr txBox="1"/>
          <p:nvPr>
            <p:ph idx="5" type="subTitle"/>
          </p:nvPr>
        </p:nvSpPr>
        <p:spPr>
          <a:xfrm>
            <a:off x="468997" y="1899900"/>
            <a:ext cx="2067000" cy="1235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Arial"/>
                <a:ea typeface="Arial"/>
                <a:cs typeface="Arial"/>
                <a:sym typeface="Arial"/>
              </a:rPr>
              <a:t>Outdoor entertainment and recreational games are introduced, such as bowling, music, and dancing</a:t>
            </a:r>
            <a:endParaRPr>
              <a:latin typeface="Arial"/>
              <a:ea typeface="Arial"/>
              <a:cs typeface="Arial"/>
              <a:sym typeface="Arial"/>
            </a:endParaRPr>
          </a:p>
        </p:txBody>
      </p:sp>
      <p:sp>
        <p:nvSpPr>
          <p:cNvPr id="280" name="Google Shape;280;p46"/>
          <p:cNvSpPr txBox="1"/>
          <p:nvPr>
            <p:ph idx="7" type="title"/>
          </p:nvPr>
        </p:nvSpPr>
        <p:spPr>
          <a:xfrm>
            <a:off x="3292100" y="522525"/>
            <a:ext cx="2289900" cy="723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1919</a:t>
            </a:r>
            <a:endParaRPr b="1">
              <a:latin typeface="Arial"/>
              <a:ea typeface="Arial"/>
              <a:cs typeface="Arial"/>
              <a:sym typeface="Arial"/>
            </a:endParaRPr>
          </a:p>
        </p:txBody>
      </p:sp>
      <p:sp>
        <p:nvSpPr>
          <p:cNvPr id="281" name="Google Shape;281;p46"/>
          <p:cNvSpPr txBox="1"/>
          <p:nvPr>
            <p:ph idx="8" type="title"/>
          </p:nvPr>
        </p:nvSpPr>
        <p:spPr>
          <a:xfrm>
            <a:off x="6193050" y="522525"/>
            <a:ext cx="2358300" cy="723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1920</a:t>
            </a:r>
            <a:endParaRPr b="1">
              <a:latin typeface="Arial"/>
              <a:ea typeface="Arial"/>
              <a:cs typeface="Arial"/>
              <a:sym typeface="Arial"/>
            </a:endParaRPr>
          </a:p>
        </p:txBody>
      </p:sp>
      <p:cxnSp>
        <p:nvCxnSpPr>
          <p:cNvPr id="282" name="Google Shape;282;p46"/>
          <p:cNvCxnSpPr/>
          <p:nvPr/>
        </p:nvCxnSpPr>
        <p:spPr>
          <a:xfrm>
            <a:off x="1303900" y="1297985"/>
            <a:ext cx="3972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cxnSp>
        <p:nvCxnSpPr>
          <p:cNvPr id="283" name="Google Shape;283;p46"/>
          <p:cNvCxnSpPr/>
          <p:nvPr/>
        </p:nvCxnSpPr>
        <p:spPr>
          <a:xfrm>
            <a:off x="4238450" y="1315860"/>
            <a:ext cx="3972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cxnSp>
        <p:nvCxnSpPr>
          <p:cNvPr id="284" name="Google Shape;284;p46"/>
          <p:cNvCxnSpPr/>
          <p:nvPr/>
        </p:nvCxnSpPr>
        <p:spPr>
          <a:xfrm>
            <a:off x="7173000" y="1315860"/>
            <a:ext cx="3972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85" name="Google Shape;285;p46"/>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86" name="Google Shape;286;p46"/>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lidesgo Final Pages">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