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83" r:id="rId3"/>
    <p:sldMasterId id="214748368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e551e442c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e551e442c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e551e44391_0_7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e551e44391_0_7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7f9262ee2f_0_244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9" name="Google Shape;319;g7f9262ee2f_0_244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e64c6af68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e64c6af68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e551e44391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e551e44391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e551e44391_0_3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e551e44391_0_3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e551e44391_0_5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e551e44391_0_5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e551e44391_0_5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e551e44391_0_5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e551e44391_0_6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e551e44391_0_6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e551e44391_0_7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e551e44391_0_7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e551e44391_0_7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e551e44391_0_7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2175900" y="1950100"/>
            <a:ext cx="4792200" cy="6447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3600"/>
              <a:buNone/>
              <a:defRPr b="1" sz="3600">
                <a:solidFill>
                  <a:schemeClr val="lt1"/>
                </a:solidFill>
              </a:defRPr>
            </a:lvl1pPr>
            <a:lvl2pPr lvl="1" algn="ctr">
              <a:spcBef>
                <a:spcPts val="0"/>
              </a:spcBef>
              <a:spcAft>
                <a:spcPts val="0"/>
              </a:spcAft>
              <a:buClr>
                <a:schemeClr val="lt1"/>
              </a:buClr>
              <a:buSzPts val="3600"/>
              <a:buNone/>
              <a:defRPr b="1" sz="3600">
                <a:solidFill>
                  <a:schemeClr val="lt1"/>
                </a:solidFill>
              </a:defRPr>
            </a:lvl2pPr>
            <a:lvl3pPr lvl="2" algn="ctr">
              <a:spcBef>
                <a:spcPts val="0"/>
              </a:spcBef>
              <a:spcAft>
                <a:spcPts val="0"/>
              </a:spcAft>
              <a:buClr>
                <a:schemeClr val="lt1"/>
              </a:buClr>
              <a:buSzPts val="3600"/>
              <a:buNone/>
              <a:defRPr b="1" sz="3600">
                <a:solidFill>
                  <a:schemeClr val="lt1"/>
                </a:solidFill>
              </a:defRPr>
            </a:lvl3pPr>
            <a:lvl4pPr lvl="3" algn="ctr">
              <a:spcBef>
                <a:spcPts val="0"/>
              </a:spcBef>
              <a:spcAft>
                <a:spcPts val="0"/>
              </a:spcAft>
              <a:buClr>
                <a:schemeClr val="lt1"/>
              </a:buClr>
              <a:buSzPts val="3600"/>
              <a:buNone/>
              <a:defRPr b="1" sz="3600">
                <a:solidFill>
                  <a:schemeClr val="lt1"/>
                </a:solidFill>
              </a:defRPr>
            </a:lvl4pPr>
            <a:lvl5pPr lvl="4" algn="ctr">
              <a:spcBef>
                <a:spcPts val="0"/>
              </a:spcBef>
              <a:spcAft>
                <a:spcPts val="0"/>
              </a:spcAft>
              <a:buClr>
                <a:schemeClr val="lt1"/>
              </a:buClr>
              <a:buSzPts val="3600"/>
              <a:buNone/>
              <a:defRPr b="1" sz="3600">
                <a:solidFill>
                  <a:schemeClr val="lt1"/>
                </a:solidFill>
              </a:defRPr>
            </a:lvl5pPr>
            <a:lvl6pPr lvl="5" algn="ctr">
              <a:spcBef>
                <a:spcPts val="0"/>
              </a:spcBef>
              <a:spcAft>
                <a:spcPts val="0"/>
              </a:spcAft>
              <a:buClr>
                <a:schemeClr val="lt1"/>
              </a:buClr>
              <a:buSzPts val="3600"/>
              <a:buNone/>
              <a:defRPr b="1" sz="3600">
                <a:solidFill>
                  <a:schemeClr val="lt1"/>
                </a:solidFill>
              </a:defRPr>
            </a:lvl6pPr>
            <a:lvl7pPr lvl="6" algn="ctr">
              <a:spcBef>
                <a:spcPts val="0"/>
              </a:spcBef>
              <a:spcAft>
                <a:spcPts val="0"/>
              </a:spcAft>
              <a:buClr>
                <a:schemeClr val="lt1"/>
              </a:buClr>
              <a:buSzPts val="3600"/>
              <a:buNone/>
              <a:defRPr b="1" sz="3600">
                <a:solidFill>
                  <a:schemeClr val="lt1"/>
                </a:solidFill>
              </a:defRPr>
            </a:lvl7pPr>
            <a:lvl8pPr lvl="7" algn="ctr">
              <a:spcBef>
                <a:spcPts val="0"/>
              </a:spcBef>
              <a:spcAft>
                <a:spcPts val="0"/>
              </a:spcAft>
              <a:buClr>
                <a:schemeClr val="lt1"/>
              </a:buClr>
              <a:buSzPts val="3600"/>
              <a:buNone/>
              <a:defRPr b="1" sz="3600">
                <a:solidFill>
                  <a:schemeClr val="lt1"/>
                </a:solidFill>
              </a:defRPr>
            </a:lvl8pPr>
            <a:lvl9pPr lvl="8" algn="ctr">
              <a:spcBef>
                <a:spcPts val="0"/>
              </a:spcBef>
              <a:spcAft>
                <a:spcPts val="0"/>
              </a:spcAft>
              <a:buClr>
                <a:schemeClr val="lt1"/>
              </a:buClr>
              <a:buSzPts val="3600"/>
              <a:buNone/>
              <a:defRPr b="1" sz="3600">
                <a:solidFill>
                  <a:schemeClr val="lt1"/>
                </a:solidFill>
              </a:defRPr>
            </a:lvl9pPr>
          </a:lstStyle>
          <a:p/>
        </p:txBody>
      </p:sp>
      <p:sp>
        <p:nvSpPr>
          <p:cNvPr id="10" name="Google Shape;10;p2"/>
          <p:cNvSpPr txBox="1"/>
          <p:nvPr>
            <p:ph idx="1" type="subTitle"/>
          </p:nvPr>
        </p:nvSpPr>
        <p:spPr>
          <a:xfrm>
            <a:off x="2044200" y="3704650"/>
            <a:ext cx="5055600" cy="464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7" name="Shape 37"/>
        <p:cNvGrpSpPr/>
        <p:nvPr/>
      </p:nvGrpSpPr>
      <p:grpSpPr>
        <a:xfrm>
          <a:off x="0" y="0"/>
          <a:ext cx="0" cy="0"/>
          <a:chOff x="0" y="0"/>
          <a:chExt cx="0" cy="0"/>
        </a:xfrm>
      </p:grpSpPr>
      <p:sp>
        <p:nvSpPr>
          <p:cNvPr id="38" name="Google Shape;38;p11"/>
          <p:cNvSpPr txBox="1"/>
          <p:nvPr>
            <p:ph hasCustomPrompt="1" type="title"/>
          </p:nvPr>
        </p:nvSpPr>
        <p:spPr>
          <a:xfrm>
            <a:off x="1920750" y="1634425"/>
            <a:ext cx="5302500" cy="11166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p:nvPr>
            <p:ph idx="1" type="body"/>
          </p:nvPr>
        </p:nvSpPr>
        <p:spPr>
          <a:xfrm>
            <a:off x="2786550" y="3094475"/>
            <a:ext cx="3570900" cy="5670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Clr>
                <a:schemeClr val="accent1"/>
              </a:buClr>
              <a:buSzPts val="1800"/>
              <a:buChar char="●"/>
              <a:defRPr>
                <a:solidFill>
                  <a:schemeClr val="accent1"/>
                </a:solidFill>
              </a:defRPr>
            </a:lvl1pPr>
            <a:lvl2pPr indent="-342900" lvl="1" marL="914400" algn="ctr">
              <a:spcBef>
                <a:spcPts val="1600"/>
              </a:spcBef>
              <a:spcAft>
                <a:spcPts val="0"/>
              </a:spcAft>
              <a:buClr>
                <a:schemeClr val="accent1"/>
              </a:buClr>
              <a:buSzPts val="1800"/>
              <a:buChar char="○"/>
              <a:defRPr sz="1800">
                <a:solidFill>
                  <a:schemeClr val="accent1"/>
                </a:solidFill>
              </a:defRPr>
            </a:lvl2pPr>
            <a:lvl3pPr indent="-342900" lvl="2" marL="1371600" algn="ctr">
              <a:spcBef>
                <a:spcPts val="1600"/>
              </a:spcBef>
              <a:spcAft>
                <a:spcPts val="0"/>
              </a:spcAft>
              <a:buClr>
                <a:schemeClr val="accent1"/>
              </a:buClr>
              <a:buSzPts val="1800"/>
              <a:buChar char="■"/>
              <a:defRPr sz="1800">
                <a:solidFill>
                  <a:schemeClr val="accent1"/>
                </a:solidFill>
              </a:defRPr>
            </a:lvl3pPr>
            <a:lvl4pPr indent="-342900" lvl="3" marL="1828800" algn="ctr">
              <a:spcBef>
                <a:spcPts val="1600"/>
              </a:spcBef>
              <a:spcAft>
                <a:spcPts val="0"/>
              </a:spcAft>
              <a:buClr>
                <a:schemeClr val="accent1"/>
              </a:buClr>
              <a:buSzPts val="1800"/>
              <a:buChar char="●"/>
              <a:defRPr sz="1800">
                <a:solidFill>
                  <a:schemeClr val="accent1"/>
                </a:solidFill>
              </a:defRPr>
            </a:lvl4pPr>
            <a:lvl5pPr indent="-342900" lvl="4" marL="2286000" algn="ctr">
              <a:spcBef>
                <a:spcPts val="1600"/>
              </a:spcBef>
              <a:spcAft>
                <a:spcPts val="0"/>
              </a:spcAft>
              <a:buClr>
                <a:schemeClr val="accent1"/>
              </a:buClr>
              <a:buSzPts val="1800"/>
              <a:buChar char="○"/>
              <a:defRPr sz="1800">
                <a:solidFill>
                  <a:schemeClr val="accent1"/>
                </a:solidFill>
              </a:defRPr>
            </a:lvl5pPr>
            <a:lvl6pPr indent="-342900" lvl="5" marL="2743200" algn="ctr">
              <a:spcBef>
                <a:spcPts val="1600"/>
              </a:spcBef>
              <a:spcAft>
                <a:spcPts val="0"/>
              </a:spcAft>
              <a:buClr>
                <a:schemeClr val="accent1"/>
              </a:buClr>
              <a:buSzPts val="1800"/>
              <a:buChar char="■"/>
              <a:defRPr sz="1800">
                <a:solidFill>
                  <a:schemeClr val="accent1"/>
                </a:solidFill>
              </a:defRPr>
            </a:lvl6pPr>
            <a:lvl7pPr indent="-342900" lvl="6" marL="3200400" algn="ctr">
              <a:spcBef>
                <a:spcPts val="1600"/>
              </a:spcBef>
              <a:spcAft>
                <a:spcPts val="0"/>
              </a:spcAft>
              <a:buClr>
                <a:schemeClr val="accent1"/>
              </a:buClr>
              <a:buSzPts val="1800"/>
              <a:buChar char="●"/>
              <a:defRPr sz="1800">
                <a:solidFill>
                  <a:schemeClr val="accent1"/>
                </a:solidFill>
              </a:defRPr>
            </a:lvl7pPr>
            <a:lvl8pPr indent="-342900" lvl="7" marL="3657600" algn="ctr">
              <a:spcBef>
                <a:spcPts val="1600"/>
              </a:spcBef>
              <a:spcAft>
                <a:spcPts val="0"/>
              </a:spcAft>
              <a:buClr>
                <a:schemeClr val="accent1"/>
              </a:buClr>
              <a:buSzPts val="1800"/>
              <a:buChar char="○"/>
              <a:defRPr sz="1800">
                <a:solidFill>
                  <a:schemeClr val="accent1"/>
                </a:solidFill>
              </a:defRPr>
            </a:lvl8pPr>
            <a:lvl9pPr indent="-342900" lvl="8" marL="4114800" algn="ctr">
              <a:spcBef>
                <a:spcPts val="1600"/>
              </a:spcBef>
              <a:spcAft>
                <a:spcPts val="1600"/>
              </a:spcAft>
              <a:buClr>
                <a:schemeClr val="accent1"/>
              </a:buClr>
              <a:buSzPts val="1800"/>
              <a:buChar char="■"/>
              <a:defRPr sz="1800">
                <a:solidFill>
                  <a:schemeClr val="accent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0"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CAPTION_ONLY_3">
    <p:spTree>
      <p:nvGrpSpPr>
        <p:cNvPr id="41" name="Shape 41"/>
        <p:cNvGrpSpPr/>
        <p:nvPr/>
      </p:nvGrpSpPr>
      <p:grpSpPr>
        <a:xfrm>
          <a:off x="0" y="0"/>
          <a:ext cx="0" cy="0"/>
          <a:chOff x="0" y="0"/>
          <a:chExt cx="0" cy="0"/>
        </a:xfrm>
      </p:grpSpPr>
      <p:sp>
        <p:nvSpPr>
          <p:cNvPr id="42" name="Google Shape;42;p13"/>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43" name="Google Shape;43;p13"/>
          <p:cNvSpPr txBox="1"/>
          <p:nvPr>
            <p:ph idx="1" type="body"/>
          </p:nvPr>
        </p:nvSpPr>
        <p:spPr>
          <a:xfrm>
            <a:off x="938500" y="1246025"/>
            <a:ext cx="7172100" cy="3039900"/>
          </a:xfrm>
          <a:prstGeom prst="rect">
            <a:avLst/>
          </a:prstGeom>
        </p:spPr>
        <p:txBody>
          <a:bodyPr anchorCtr="0" anchor="t" bIns="91425" lIns="91425" spcFirstLastPara="1" rIns="91425" wrap="square" tIns="91425">
            <a:noAutofit/>
          </a:bodyPr>
          <a:lstStyle>
            <a:lvl1pPr indent="-301625" lvl="0" marL="457200" rtl="0">
              <a:spcBef>
                <a:spcPts val="0"/>
              </a:spcBef>
              <a:spcAft>
                <a:spcPts val="0"/>
              </a:spcAft>
              <a:buClr>
                <a:schemeClr val="lt1"/>
              </a:buClr>
              <a:buSzPts val="1150"/>
              <a:buChar char="●"/>
              <a:defRPr sz="1150">
                <a:solidFill>
                  <a:schemeClr val="lt1"/>
                </a:solidFill>
              </a:defRPr>
            </a:lvl1pPr>
            <a:lvl2pPr indent="-301625" lvl="1" marL="914400" rtl="0">
              <a:spcBef>
                <a:spcPts val="1600"/>
              </a:spcBef>
              <a:spcAft>
                <a:spcPts val="0"/>
              </a:spcAft>
              <a:buClr>
                <a:schemeClr val="lt1"/>
              </a:buClr>
              <a:buSzPts val="1150"/>
              <a:buChar char="○"/>
              <a:defRPr sz="1150">
                <a:solidFill>
                  <a:schemeClr val="lt1"/>
                </a:solidFill>
              </a:defRPr>
            </a:lvl2pPr>
            <a:lvl3pPr indent="-301625" lvl="2" marL="1371600" rtl="0">
              <a:spcBef>
                <a:spcPts val="1600"/>
              </a:spcBef>
              <a:spcAft>
                <a:spcPts val="0"/>
              </a:spcAft>
              <a:buClr>
                <a:schemeClr val="lt1"/>
              </a:buClr>
              <a:buSzPts val="1150"/>
              <a:buChar char="■"/>
              <a:defRPr sz="1150">
                <a:solidFill>
                  <a:schemeClr val="lt1"/>
                </a:solidFill>
              </a:defRPr>
            </a:lvl3pPr>
            <a:lvl4pPr indent="-301625" lvl="3" marL="1828800" rtl="0">
              <a:spcBef>
                <a:spcPts val="1600"/>
              </a:spcBef>
              <a:spcAft>
                <a:spcPts val="0"/>
              </a:spcAft>
              <a:buClr>
                <a:schemeClr val="lt1"/>
              </a:buClr>
              <a:buSzPts val="1150"/>
              <a:buChar char="●"/>
              <a:defRPr sz="1150">
                <a:solidFill>
                  <a:schemeClr val="lt1"/>
                </a:solidFill>
              </a:defRPr>
            </a:lvl4pPr>
            <a:lvl5pPr indent="-301625" lvl="4" marL="2286000" rtl="0">
              <a:spcBef>
                <a:spcPts val="1600"/>
              </a:spcBef>
              <a:spcAft>
                <a:spcPts val="0"/>
              </a:spcAft>
              <a:buClr>
                <a:schemeClr val="lt1"/>
              </a:buClr>
              <a:buSzPts val="1150"/>
              <a:buChar char="○"/>
              <a:defRPr sz="1150">
                <a:solidFill>
                  <a:schemeClr val="lt1"/>
                </a:solidFill>
              </a:defRPr>
            </a:lvl5pPr>
            <a:lvl6pPr indent="-301625" lvl="5" marL="2743200" rtl="0">
              <a:spcBef>
                <a:spcPts val="1600"/>
              </a:spcBef>
              <a:spcAft>
                <a:spcPts val="0"/>
              </a:spcAft>
              <a:buClr>
                <a:schemeClr val="lt1"/>
              </a:buClr>
              <a:buSzPts val="1150"/>
              <a:buChar char="■"/>
              <a:defRPr sz="1150">
                <a:solidFill>
                  <a:schemeClr val="lt1"/>
                </a:solidFill>
              </a:defRPr>
            </a:lvl6pPr>
            <a:lvl7pPr indent="-301625" lvl="6" marL="3200400" rtl="0">
              <a:spcBef>
                <a:spcPts val="1600"/>
              </a:spcBef>
              <a:spcAft>
                <a:spcPts val="0"/>
              </a:spcAft>
              <a:buClr>
                <a:schemeClr val="lt1"/>
              </a:buClr>
              <a:buSzPts val="1150"/>
              <a:buChar char="●"/>
              <a:defRPr sz="1150">
                <a:solidFill>
                  <a:schemeClr val="lt1"/>
                </a:solidFill>
              </a:defRPr>
            </a:lvl7pPr>
            <a:lvl8pPr indent="-301625" lvl="7" marL="3657600" rtl="0">
              <a:spcBef>
                <a:spcPts val="1600"/>
              </a:spcBef>
              <a:spcAft>
                <a:spcPts val="0"/>
              </a:spcAft>
              <a:buClr>
                <a:schemeClr val="lt1"/>
              </a:buClr>
              <a:buSzPts val="1150"/>
              <a:buChar char="○"/>
              <a:defRPr sz="1150">
                <a:solidFill>
                  <a:schemeClr val="lt1"/>
                </a:solidFill>
              </a:defRPr>
            </a:lvl8pPr>
            <a:lvl9pPr indent="-301625" lvl="8" marL="4114800" rtl="0">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SECTION_TITLE_AND_DESCRIPTION_1_1_3">
    <p:spTree>
      <p:nvGrpSpPr>
        <p:cNvPr id="44" name="Shape 44"/>
        <p:cNvGrpSpPr/>
        <p:nvPr/>
      </p:nvGrpSpPr>
      <p:grpSpPr>
        <a:xfrm>
          <a:off x="0" y="0"/>
          <a:ext cx="0" cy="0"/>
          <a:chOff x="0" y="0"/>
          <a:chExt cx="0" cy="0"/>
        </a:xfrm>
      </p:grpSpPr>
      <p:sp>
        <p:nvSpPr>
          <p:cNvPr id="45" name="Google Shape;45;p14"/>
          <p:cNvSpPr txBox="1"/>
          <p:nvPr>
            <p:ph type="title"/>
          </p:nvPr>
        </p:nvSpPr>
        <p:spPr>
          <a:xfrm>
            <a:off x="3538497"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46" name="Google Shape;46;p14"/>
          <p:cNvSpPr txBox="1"/>
          <p:nvPr>
            <p:ph idx="1" type="subTitle"/>
          </p:nvPr>
        </p:nvSpPr>
        <p:spPr>
          <a:xfrm>
            <a:off x="3538497"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47" name="Google Shape;47;p14"/>
          <p:cNvSpPr txBox="1"/>
          <p:nvPr>
            <p:ph idx="2" type="title"/>
          </p:nvPr>
        </p:nvSpPr>
        <p:spPr>
          <a:xfrm>
            <a:off x="6028553"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48" name="Google Shape;48;p14"/>
          <p:cNvSpPr txBox="1"/>
          <p:nvPr>
            <p:ph idx="3" type="subTitle"/>
          </p:nvPr>
        </p:nvSpPr>
        <p:spPr>
          <a:xfrm>
            <a:off x="6028553"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49" name="Google Shape;49;p14"/>
          <p:cNvSpPr txBox="1"/>
          <p:nvPr>
            <p:ph idx="4" type="title"/>
          </p:nvPr>
        </p:nvSpPr>
        <p:spPr>
          <a:xfrm>
            <a:off x="1048447"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50" name="Google Shape;50;p14"/>
          <p:cNvSpPr txBox="1"/>
          <p:nvPr>
            <p:ph idx="5" type="subTitle"/>
          </p:nvPr>
        </p:nvSpPr>
        <p:spPr>
          <a:xfrm>
            <a:off x="1048447"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51" name="Google Shape;51;p14"/>
          <p:cNvSpPr txBox="1"/>
          <p:nvPr>
            <p:ph hasCustomPrompt="1" idx="6" type="title"/>
          </p:nvPr>
        </p:nvSpPr>
        <p:spPr>
          <a:xfrm>
            <a:off x="104845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sz="3600">
                <a:solidFill>
                  <a:schemeClr val="lt2"/>
                </a:solidFil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p:nvPr>
            <p:ph hasCustomPrompt="1" idx="7" type="title"/>
          </p:nvPr>
        </p:nvSpPr>
        <p:spPr>
          <a:xfrm>
            <a:off x="353850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sz="3600">
                <a:solidFill>
                  <a:schemeClr val="lt2"/>
                </a:solidFil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p:nvPr>
            <p:ph hasCustomPrompt="1" idx="8" type="title"/>
          </p:nvPr>
        </p:nvSpPr>
        <p:spPr>
          <a:xfrm>
            <a:off x="602855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sz="3600">
                <a:solidFill>
                  <a:schemeClr val="lt2"/>
                </a:solidFil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
    <p:spTree>
      <p:nvGrpSpPr>
        <p:cNvPr id="54" name="Shape 54"/>
        <p:cNvGrpSpPr/>
        <p:nvPr/>
      </p:nvGrpSpPr>
      <p:grpSpPr>
        <a:xfrm>
          <a:off x="0" y="0"/>
          <a:ext cx="0" cy="0"/>
          <a:chOff x="0" y="0"/>
          <a:chExt cx="0" cy="0"/>
        </a:xfrm>
      </p:grpSpPr>
      <p:sp>
        <p:nvSpPr>
          <p:cNvPr id="55" name="Google Shape;55;p15"/>
          <p:cNvSpPr txBox="1"/>
          <p:nvPr>
            <p:ph type="ctrTitle"/>
          </p:nvPr>
        </p:nvSpPr>
        <p:spPr>
          <a:xfrm>
            <a:off x="4285500" y="2832875"/>
            <a:ext cx="3657300" cy="644700"/>
          </a:xfrm>
          <a:prstGeom prst="rect">
            <a:avLst/>
          </a:prstGeom>
          <a:effectLst>
            <a:outerShdw blurRad="57150" rotWithShape="0" algn="bl" dir="5400000" dist="19050">
              <a:srgbClr val="76A5AF">
                <a:alpha val="88000"/>
              </a:srgbClr>
            </a:outerShdw>
          </a:effectLst>
        </p:spPr>
        <p:txBody>
          <a:bodyPr anchorCtr="0" anchor="b" bIns="91425" lIns="91425" spcFirstLastPara="1" rIns="91425" wrap="square" tIns="91425">
            <a:noAutofit/>
          </a:bodyPr>
          <a:lstStyle>
            <a:lvl1pPr lvl="0" rtl="0" algn="ctr">
              <a:spcBef>
                <a:spcPts val="0"/>
              </a:spcBef>
              <a:spcAft>
                <a:spcPts val="0"/>
              </a:spcAft>
              <a:buClr>
                <a:schemeClr val="lt1"/>
              </a:buClr>
              <a:buSzPts val="6000"/>
              <a:buNone/>
              <a:defRPr b="1" sz="6000">
                <a:solidFill>
                  <a:schemeClr val="lt1"/>
                </a:solidFill>
              </a:defRPr>
            </a:lvl1pPr>
            <a:lvl2pPr lvl="1" rtl="0" algn="ctr">
              <a:spcBef>
                <a:spcPts val="0"/>
              </a:spcBef>
              <a:spcAft>
                <a:spcPts val="0"/>
              </a:spcAft>
              <a:buClr>
                <a:schemeClr val="lt1"/>
              </a:buClr>
              <a:buSzPts val="3600"/>
              <a:buNone/>
              <a:defRPr b="1" sz="3600">
                <a:solidFill>
                  <a:schemeClr val="lt1"/>
                </a:solidFill>
              </a:defRPr>
            </a:lvl2pPr>
            <a:lvl3pPr lvl="2" rtl="0" algn="ctr">
              <a:spcBef>
                <a:spcPts val="0"/>
              </a:spcBef>
              <a:spcAft>
                <a:spcPts val="0"/>
              </a:spcAft>
              <a:buClr>
                <a:schemeClr val="lt1"/>
              </a:buClr>
              <a:buSzPts val="3600"/>
              <a:buNone/>
              <a:defRPr b="1" sz="3600">
                <a:solidFill>
                  <a:schemeClr val="lt1"/>
                </a:solidFill>
              </a:defRPr>
            </a:lvl3pPr>
            <a:lvl4pPr lvl="3" rtl="0" algn="ctr">
              <a:spcBef>
                <a:spcPts val="0"/>
              </a:spcBef>
              <a:spcAft>
                <a:spcPts val="0"/>
              </a:spcAft>
              <a:buClr>
                <a:schemeClr val="lt1"/>
              </a:buClr>
              <a:buSzPts val="3600"/>
              <a:buNone/>
              <a:defRPr b="1" sz="3600">
                <a:solidFill>
                  <a:schemeClr val="lt1"/>
                </a:solidFill>
              </a:defRPr>
            </a:lvl4pPr>
            <a:lvl5pPr lvl="4" rtl="0" algn="ctr">
              <a:spcBef>
                <a:spcPts val="0"/>
              </a:spcBef>
              <a:spcAft>
                <a:spcPts val="0"/>
              </a:spcAft>
              <a:buClr>
                <a:schemeClr val="lt1"/>
              </a:buClr>
              <a:buSzPts val="3600"/>
              <a:buNone/>
              <a:defRPr b="1" sz="3600">
                <a:solidFill>
                  <a:schemeClr val="lt1"/>
                </a:solidFill>
              </a:defRPr>
            </a:lvl5pPr>
            <a:lvl6pPr lvl="5" rtl="0" algn="ctr">
              <a:spcBef>
                <a:spcPts val="0"/>
              </a:spcBef>
              <a:spcAft>
                <a:spcPts val="0"/>
              </a:spcAft>
              <a:buClr>
                <a:schemeClr val="lt1"/>
              </a:buClr>
              <a:buSzPts val="3600"/>
              <a:buNone/>
              <a:defRPr b="1" sz="3600">
                <a:solidFill>
                  <a:schemeClr val="lt1"/>
                </a:solidFill>
              </a:defRPr>
            </a:lvl6pPr>
            <a:lvl7pPr lvl="6" rtl="0" algn="ctr">
              <a:spcBef>
                <a:spcPts val="0"/>
              </a:spcBef>
              <a:spcAft>
                <a:spcPts val="0"/>
              </a:spcAft>
              <a:buClr>
                <a:schemeClr val="lt1"/>
              </a:buClr>
              <a:buSzPts val="3600"/>
              <a:buNone/>
              <a:defRPr b="1" sz="3600">
                <a:solidFill>
                  <a:schemeClr val="lt1"/>
                </a:solidFill>
              </a:defRPr>
            </a:lvl7pPr>
            <a:lvl8pPr lvl="7" rtl="0" algn="ctr">
              <a:spcBef>
                <a:spcPts val="0"/>
              </a:spcBef>
              <a:spcAft>
                <a:spcPts val="0"/>
              </a:spcAft>
              <a:buClr>
                <a:schemeClr val="lt1"/>
              </a:buClr>
              <a:buSzPts val="3600"/>
              <a:buNone/>
              <a:defRPr b="1" sz="3600">
                <a:solidFill>
                  <a:schemeClr val="lt1"/>
                </a:solidFill>
              </a:defRPr>
            </a:lvl8pPr>
            <a:lvl9pPr lvl="8" rtl="0" algn="ctr">
              <a:spcBef>
                <a:spcPts val="0"/>
              </a:spcBef>
              <a:spcAft>
                <a:spcPts val="0"/>
              </a:spcAft>
              <a:buClr>
                <a:schemeClr val="lt1"/>
              </a:buClr>
              <a:buSzPts val="3600"/>
              <a:buNone/>
              <a:defRPr b="1" sz="3600">
                <a:solidFill>
                  <a:schemeClr val="lt1"/>
                </a:solidFill>
              </a:defRPr>
            </a:lvl9pPr>
          </a:lstStyle>
          <a:p/>
        </p:txBody>
      </p:sp>
      <p:sp>
        <p:nvSpPr>
          <p:cNvPr id="56" name="Google Shape;56;p15"/>
          <p:cNvSpPr txBox="1"/>
          <p:nvPr>
            <p:ph idx="1" type="subTitle"/>
          </p:nvPr>
        </p:nvSpPr>
        <p:spPr>
          <a:xfrm>
            <a:off x="4144050" y="3549850"/>
            <a:ext cx="394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57" name="Shape 57"/>
        <p:cNvGrpSpPr/>
        <p:nvPr/>
      </p:nvGrpSpPr>
      <p:grpSpPr>
        <a:xfrm>
          <a:off x="0" y="0"/>
          <a:ext cx="0" cy="0"/>
          <a:chOff x="0" y="0"/>
          <a:chExt cx="0" cy="0"/>
        </a:xfrm>
      </p:grpSpPr>
      <p:sp>
        <p:nvSpPr>
          <p:cNvPr id="58" name="Google Shape;58;p16"/>
          <p:cNvSpPr txBox="1"/>
          <p:nvPr>
            <p:ph type="ctrTitle"/>
          </p:nvPr>
        </p:nvSpPr>
        <p:spPr>
          <a:xfrm>
            <a:off x="1850525" y="1157925"/>
            <a:ext cx="5442900" cy="26031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3000"/>
              <a:buNone/>
              <a:defRPr b="1" sz="3000">
                <a:solidFill>
                  <a:schemeClr val="lt1"/>
                </a:solidFill>
              </a:defRPr>
            </a:lvl1pPr>
            <a:lvl2pPr lvl="1" rtl="0" algn="ctr">
              <a:spcBef>
                <a:spcPts val="0"/>
              </a:spcBef>
              <a:spcAft>
                <a:spcPts val="0"/>
              </a:spcAft>
              <a:buClr>
                <a:schemeClr val="lt1"/>
              </a:buClr>
              <a:buSzPts val="3000"/>
              <a:buNone/>
              <a:defRPr b="1" sz="3000">
                <a:solidFill>
                  <a:schemeClr val="lt1"/>
                </a:solidFill>
              </a:defRPr>
            </a:lvl2pPr>
            <a:lvl3pPr lvl="2" rtl="0" algn="ctr">
              <a:spcBef>
                <a:spcPts val="0"/>
              </a:spcBef>
              <a:spcAft>
                <a:spcPts val="0"/>
              </a:spcAft>
              <a:buClr>
                <a:schemeClr val="lt1"/>
              </a:buClr>
              <a:buSzPts val="3000"/>
              <a:buNone/>
              <a:defRPr b="1" sz="3000">
                <a:solidFill>
                  <a:schemeClr val="lt1"/>
                </a:solidFill>
              </a:defRPr>
            </a:lvl3pPr>
            <a:lvl4pPr lvl="3" rtl="0" algn="ctr">
              <a:spcBef>
                <a:spcPts val="0"/>
              </a:spcBef>
              <a:spcAft>
                <a:spcPts val="0"/>
              </a:spcAft>
              <a:buClr>
                <a:schemeClr val="lt1"/>
              </a:buClr>
              <a:buSzPts val="3000"/>
              <a:buNone/>
              <a:defRPr b="1" sz="3000">
                <a:solidFill>
                  <a:schemeClr val="lt1"/>
                </a:solidFill>
              </a:defRPr>
            </a:lvl4pPr>
            <a:lvl5pPr lvl="4" rtl="0" algn="ctr">
              <a:spcBef>
                <a:spcPts val="0"/>
              </a:spcBef>
              <a:spcAft>
                <a:spcPts val="0"/>
              </a:spcAft>
              <a:buClr>
                <a:schemeClr val="lt1"/>
              </a:buClr>
              <a:buSzPts val="3000"/>
              <a:buNone/>
              <a:defRPr b="1" sz="3000">
                <a:solidFill>
                  <a:schemeClr val="lt1"/>
                </a:solidFill>
              </a:defRPr>
            </a:lvl5pPr>
            <a:lvl6pPr lvl="5" rtl="0" algn="ctr">
              <a:spcBef>
                <a:spcPts val="0"/>
              </a:spcBef>
              <a:spcAft>
                <a:spcPts val="0"/>
              </a:spcAft>
              <a:buClr>
                <a:schemeClr val="lt1"/>
              </a:buClr>
              <a:buSzPts val="3000"/>
              <a:buNone/>
              <a:defRPr b="1" sz="3000">
                <a:solidFill>
                  <a:schemeClr val="lt1"/>
                </a:solidFill>
              </a:defRPr>
            </a:lvl6pPr>
            <a:lvl7pPr lvl="6" rtl="0" algn="ctr">
              <a:spcBef>
                <a:spcPts val="0"/>
              </a:spcBef>
              <a:spcAft>
                <a:spcPts val="0"/>
              </a:spcAft>
              <a:buClr>
                <a:schemeClr val="lt1"/>
              </a:buClr>
              <a:buSzPts val="3000"/>
              <a:buNone/>
              <a:defRPr b="1" sz="3000">
                <a:solidFill>
                  <a:schemeClr val="lt1"/>
                </a:solidFill>
              </a:defRPr>
            </a:lvl7pPr>
            <a:lvl8pPr lvl="7" rtl="0" algn="ctr">
              <a:spcBef>
                <a:spcPts val="0"/>
              </a:spcBef>
              <a:spcAft>
                <a:spcPts val="0"/>
              </a:spcAft>
              <a:buClr>
                <a:schemeClr val="lt1"/>
              </a:buClr>
              <a:buSzPts val="3000"/>
              <a:buNone/>
              <a:defRPr b="1" sz="3000">
                <a:solidFill>
                  <a:schemeClr val="lt1"/>
                </a:solidFill>
              </a:defRPr>
            </a:lvl8pPr>
            <a:lvl9pPr lvl="8" rtl="0" algn="ctr">
              <a:spcBef>
                <a:spcPts val="0"/>
              </a:spcBef>
              <a:spcAft>
                <a:spcPts val="0"/>
              </a:spcAft>
              <a:buClr>
                <a:schemeClr val="lt1"/>
              </a:buClr>
              <a:buSzPts val="3000"/>
              <a:buNone/>
              <a:defRPr b="1" sz="3000">
                <a:solidFill>
                  <a:schemeClr val="lt1"/>
                </a:solidFill>
              </a:defRPr>
            </a:lvl9pPr>
          </a:lstStyle>
          <a:p/>
        </p:txBody>
      </p:sp>
      <p:sp>
        <p:nvSpPr>
          <p:cNvPr id="59" name="Google Shape;59;p16"/>
          <p:cNvSpPr txBox="1"/>
          <p:nvPr>
            <p:ph idx="1" type="subTitle"/>
          </p:nvPr>
        </p:nvSpPr>
        <p:spPr>
          <a:xfrm>
            <a:off x="2481900" y="3945600"/>
            <a:ext cx="418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1800"/>
              <a:buNone/>
              <a:defRPr sz="1800">
                <a:solidFill>
                  <a:schemeClr val="accent1"/>
                </a:solidFill>
              </a:defRPr>
            </a:lvl2pPr>
            <a:lvl3pPr lvl="2" rtl="0" algn="ctr">
              <a:lnSpc>
                <a:spcPct val="100000"/>
              </a:lnSpc>
              <a:spcBef>
                <a:spcPts val="0"/>
              </a:spcBef>
              <a:spcAft>
                <a:spcPts val="0"/>
              </a:spcAft>
              <a:buClr>
                <a:schemeClr val="accent1"/>
              </a:buClr>
              <a:buSzPts val="1800"/>
              <a:buNone/>
              <a:defRPr sz="1800">
                <a:solidFill>
                  <a:schemeClr val="accent1"/>
                </a:solidFill>
              </a:defRPr>
            </a:lvl3pPr>
            <a:lvl4pPr lvl="3" rtl="0" algn="ctr">
              <a:lnSpc>
                <a:spcPct val="100000"/>
              </a:lnSpc>
              <a:spcBef>
                <a:spcPts val="0"/>
              </a:spcBef>
              <a:spcAft>
                <a:spcPts val="0"/>
              </a:spcAft>
              <a:buClr>
                <a:schemeClr val="accent1"/>
              </a:buClr>
              <a:buSzPts val="1800"/>
              <a:buNone/>
              <a:defRPr sz="1800">
                <a:solidFill>
                  <a:schemeClr val="accent1"/>
                </a:solidFill>
              </a:defRPr>
            </a:lvl4pPr>
            <a:lvl5pPr lvl="4" rtl="0" algn="ctr">
              <a:lnSpc>
                <a:spcPct val="100000"/>
              </a:lnSpc>
              <a:spcBef>
                <a:spcPts val="0"/>
              </a:spcBef>
              <a:spcAft>
                <a:spcPts val="0"/>
              </a:spcAft>
              <a:buClr>
                <a:schemeClr val="accent1"/>
              </a:buClr>
              <a:buSzPts val="1800"/>
              <a:buNone/>
              <a:defRPr sz="1800">
                <a:solidFill>
                  <a:schemeClr val="accent1"/>
                </a:solidFill>
              </a:defRPr>
            </a:lvl5pPr>
            <a:lvl6pPr lvl="5" rtl="0" algn="ctr">
              <a:lnSpc>
                <a:spcPct val="100000"/>
              </a:lnSpc>
              <a:spcBef>
                <a:spcPts val="0"/>
              </a:spcBef>
              <a:spcAft>
                <a:spcPts val="0"/>
              </a:spcAft>
              <a:buClr>
                <a:schemeClr val="accent1"/>
              </a:buClr>
              <a:buSzPts val="1800"/>
              <a:buNone/>
              <a:defRPr sz="1800">
                <a:solidFill>
                  <a:schemeClr val="accent1"/>
                </a:solidFill>
              </a:defRPr>
            </a:lvl6pPr>
            <a:lvl7pPr lvl="6" rtl="0" algn="ctr">
              <a:lnSpc>
                <a:spcPct val="100000"/>
              </a:lnSpc>
              <a:spcBef>
                <a:spcPts val="0"/>
              </a:spcBef>
              <a:spcAft>
                <a:spcPts val="0"/>
              </a:spcAft>
              <a:buClr>
                <a:schemeClr val="accent1"/>
              </a:buClr>
              <a:buSzPts val="1800"/>
              <a:buNone/>
              <a:defRPr sz="1800">
                <a:solidFill>
                  <a:schemeClr val="accent1"/>
                </a:solidFill>
              </a:defRPr>
            </a:lvl7pPr>
            <a:lvl8pPr lvl="7" rtl="0" algn="ctr">
              <a:lnSpc>
                <a:spcPct val="100000"/>
              </a:lnSpc>
              <a:spcBef>
                <a:spcPts val="0"/>
              </a:spcBef>
              <a:spcAft>
                <a:spcPts val="0"/>
              </a:spcAft>
              <a:buClr>
                <a:schemeClr val="accent1"/>
              </a:buClr>
              <a:buSzPts val="1800"/>
              <a:buNone/>
              <a:defRPr sz="1800">
                <a:solidFill>
                  <a:schemeClr val="accent1"/>
                </a:solidFill>
              </a:defRPr>
            </a:lvl8pPr>
            <a:lvl9pPr lvl="8" rtl="0"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Columns">
  <p:cSld name="SECTION_TITLE_AND_DESCRIPTION_1">
    <p:spTree>
      <p:nvGrpSpPr>
        <p:cNvPr id="60" name="Shape 60"/>
        <p:cNvGrpSpPr/>
        <p:nvPr/>
      </p:nvGrpSpPr>
      <p:grpSpPr>
        <a:xfrm>
          <a:off x="0" y="0"/>
          <a:ext cx="0" cy="0"/>
          <a:chOff x="0" y="0"/>
          <a:chExt cx="0" cy="0"/>
        </a:xfrm>
      </p:grpSpPr>
      <p:sp>
        <p:nvSpPr>
          <p:cNvPr id="61" name="Google Shape;61;p17"/>
          <p:cNvSpPr txBox="1"/>
          <p:nvPr>
            <p:ph type="title"/>
          </p:nvPr>
        </p:nvSpPr>
        <p:spPr>
          <a:xfrm>
            <a:off x="1937338" y="2463175"/>
            <a:ext cx="23901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2" name="Google Shape;62;p17"/>
          <p:cNvSpPr txBox="1"/>
          <p:nvPr>
            <p:ph idx="1" type="subTitle"/>
          </p:nvPr>
        </p:nvSpPr>
        <p:spPr>
          <a:xfrm>
            <a:off x="1937338" y="3148075"/>
            <a:ext cx="23901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3" name="Google Shape;63;p17"/>
          <p:cNvSpPr txBox="1"/>
          <p:nvPr>
            <p:ph idx="2" type="title"/>
          </p:nvPr>
        </p:nvSpPr>
        <p:spPr>
          <a:xfrm>
            <a:off x="4816563" y="2463175"/>
            <a:ext cx="23901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4" name="Google Shape;64;p17"/>
          <p:cNvSpPr txBox="1"/>
          <p:nvPr>
            <p:ph idx="3" type="subTitle"/>
          </p:nvPr>
        </p:nvSpPr>
        <p:spPr>
          <a:xfrm>
            <a:off x="4816563" y="3148075"/>
            <a:ext cx="23901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5" name="Google Shape;65;p1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hree Columns ">
  <p:cSld name="SECTION_TITLE_AND_DESCRIPTION_1_1">
    <p:spTree>
      <p:nvGrpSpPr>
        <p:cNvPr id="66" name="Shape 66"/>
        <p:cNvGrpSpPr/>
        <p:nvPr/>
      </p:nvGrpSpPr>
      <p:grpSpPr>
        <a:xfrm>
          <a:off x="0" y="0"/>
          <a:ext cx="0" cy="0"/>
          <a:chOff x="0" y="0"/>
          <a:chExt cx="0" cy="0"/>
        </a:xfrm>
      </p:grpSpPr>
      <p:sp>
        <p:nvSpPr>
          <p:cNvPr id="67" name="Google Shape;67;p18"/>
          <p:cNvSpPr txBox="1"/>
          <p:nvPr>
            <p:ph type="title"/>
          </p:nvPr>
        </p:nvSpPr>
        <p:spPr>
          <a:xfrm>
            <a:off x="3538497"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8" name="Google Shape;68;p18"/>
          <p:cNvSpPr txBox="1"/>
          <p:nvPr>
            <p:ph idx="1" type="subTitle"/>
          </p:nvPr>
        </p:nvSpPr>
        <p:spPr>
          <a:xfrm>
            <a:off x="3538497"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9" name="Google Shape;69;p18"/>
          <p:cNvSpPr txBox="1"/>
          <p:nvPr>
            <p:ph idx="2" type="title"/>
          </p:nvPr>
        </p:nvSpPr>
        <p:spPr>
          <a:xfrm>
            <a:off x="6028553"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70" name="Google Shape;70;p18"/>
          <p:cNvSpPr txBox="1"/>
          <p:nvPr>
            <p:ph idx="3" type="subTitle"/>
          </p:nvPr>
        </p:nvSpPr>
        <p:spPr>
          <a:xfrm>
            <a:off x="6028553"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71" name="Google Shape;71;p18"/>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72" name="Google Shape;72;p18"/>
          <p:cNvSpPr txBox="1"/>
          <p:nvPr>
            <p:ph idx="5" type="title"/>
          </p:nvPr>
        </p:nvSpPr>
        <p:spPr>
          <a:xfrm>
            <a:off x="1048447"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73" name="Google Shape;73;p18"/>
          <p:cNvSpPr txBox="1"/>
          <p:nvPr>
            <p:ph idx="6" type="subTitle"/>
          </p:nvPr>
        </p:nvSpPr>
        <p:spPr>
          <a:xfrm>
            <a:off x="1048447"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_1_1">
    <p:spTree>
      <p:nvGrpSpPr>
        <p:cNvPr id="74" name="Shape 74"/>
        <p:cNvGrpSpPr/>
        <p:nvPr/>
      </p:nvGrpSpPr>
      <p:grpSpPr>
        <a:xfrm>
          <a:off x="0" y="0"/>
          <a:ext cx="0" cy="0"/>
          <a:chOff x="0" y="0"/>
          <a:chExt cx="0" cy="0"/>
        </a:xfrm>
      </p:grpSpPr>
      <p:sp>
        <p:nvSpPr>
          <p:cNvPr id="75" name="Google Shape;75;p19"/>
          <p:cNvSpPr txBox="1"/>
          <p:nvPr>
            <p:ph type="ctrTitle"/>
          </p:nvPr>
        </p:nvSpPr>
        <p:spPr>
          <a:xfrm>
            <a:off x="1273500" y="1369000"/>
            <a:ext cx="6597000" cy="21099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4500"/>
              <a:buNone/>
              <a:defRPr b="1" sz="4500">
                <a:solidFill>
                  <a:schemeClr val="lt1"/>
                </a:solidFill>
              </a:defRPr>
            </a:lvl1pPr>
            <a:lvl2pPr lvl="1" rtl="0" algn="ctr">
              <a:spcBef>
                <a:spcPts val="0"/>
              </a:spcBef>
              <a:spcAft>
                <a:spcPts val="0"/>
              </a:spcAft>
              <a:buClr>
                <a:schemeClr val="lt1"/>
              </a:buClr>
              <a:buSzPts val="3600"/>
              <a:buNone/>
              <a:defRPr b="1" sz="3600">
                <a:solidFill>
                  <a:schemeClr val="lt1"/>
                </a:solidFill>
              </a:defRPr>
            </a:lvl2pPr>
            <a:lvl3pPr lvl="2" rtl="0" algn="ctr">
              <a:spcBef>
                <a:spcPts val="0"/>
              </a:spcBef>
              <a:spcAft>
                <a:spcPts val="0"/>
              </a:spcAft>
              <a:buClr>
                <a:schemeClr val="lt1"/>
              </a:buClr>
              <a:buSzPts val="3600"/>
              <a:buNone/>
              <a:defRPr b="1" sz="3600">
                <a:solidFill>
                  <a:schemeClr val="lt1"/>
                </a:solidFill>
              </a:defRPr>
            </a:lvl3pPr>
            <a:lvl4pPr lvl="3" rtl="0" algn="ctr">
              <a:spcBef>
                <a:spcPts val="0"/>
              </a:spcBef>
              <a:spcAft>
                <a:spcPts val="0"/>
              </a:spcAft>
              <a:buClr>
                <a:schemeClr val="lt1"/>
              </a:buClr>
              <a:buSzPts val="3600"/>
              <a:buNone/>
              <a:defRPr b="1" sz="3600">
                <a:solidFill>
                  <a:schemeClr val="lt1"/>
                </a:solidFill>
              </a:defRPr>
            </a:lvl4pPr>
            <a:lvl5pPr lvl="4" rtl="0" algn="ctr">
              <a:spcBef>
                <a:spcPts val="0"/>
              </a:spcBef>
              <a:spcAft>
                <a:spcPts val="0"/>
              </a:spcAft>
              <a:buClr>
                <a:schemeClr val="lt1"/>
              </a:buClr>
              <a:buSzPts val="3600"/>
              <a:buNone/>
              <a:defRPr b="1" sz="3600">
                <a:solidFill>
                  <a:schemeClr val="lt1"/>
                </a:solidFill>
              </a:defRPr>
            </a:lvl5pPr>
            <a:lvl6pPr lvl="5" rtl="0" algn="ctr">
              <a:spcBef>
                <a:spcPts val="0"/>
              </a:spcBef>
              <a:spcAft>
                <a:spcPts val="0"/>
              </a:spcAft>
              <a:buClr>
                <a:schemeClr val="lt1"/>
              </a:buClr>
              <a:buSzPts val="3600"/>
              <a:buNone/>
              <a:defRPr b="1" sz="3600">
                <a:solidFill>
                  <a:schemeClr val="lt1"/>
                </a:solidFill>
              </a:defRPr>
            </a:lvl6pPr>
            <a:lvl7pPr lvl="6" rtl="0" algn="ctr">
              <a:spcBef>
                <a:spcPts val="0"/>
              </a:spcBef>
              <a:spcAft>
                <a:spcPts val="0"/>
              </a:spcAft>
              <a:buClr>
                <a:schemeClr val="lt1"/>
              </a:buClr>
              <a:buSzPts val="3600"/>
              <a:buNone/>
              <a:defRPr b="1" sz="3600">
                <a:solidFill>
                  <a:schemeClr val="lt1"/>
                </a:solidFill>
              </a:defRPr>
            </a:lvl7pPr>
            <a:lvl8pPr lvl="7" rtl="0" algn="ctr">
              <a:spcBef>
                <a:spcPts val="0"/>
              </a:spcBef>
              <a:spcAft>
                <a:spcPts val="0"/>
              </a:spcAft>
              <a:buClr>
                <a:schemeClr val="lt1"/>
              </a:buClr>
              <a:buSzPts val="3600"/>
              <a:buNone/>
              <a:defRPr b="1" sz="3600">
                <a:solidFill>
                  <a:schemeClr val="lt1"/>
                </a:solidFill>
              </a:defRPr>
            </a:lvl8pPr>
            <a:lvl9pPr lvl="8" rtl="0" algn="ctr">
              <a:spcBef>
                <a:spcPts val="0"/>
              </a:spcBef>
              <a:spcAft>
                <a:spcPts val="0"/>
              </a:spcAft>
              <a:buClr>
                <a:schemeClr val="lt1"/>
              </a:buClr>
              <a:buSzPts val="3600"/>
              <a:buNone/>
              <a:defRPr b="1" sz="3600">
                <a:solidFill>
                  <a:schemeClr val="lt1"/>
                </a:solidFill>
              </a:defRPr>
            </a:lvl9pPr>
          </a:lstStyle>
          <a:p/>
        </p:txBody>
      </p:sp>
      <p:sp>
        <p:nvSpPr>
          <p:cNvPr id="76" name="Google Shape;76;p19"/>
          <p:cNvSpPr txBox="1"/>
          <p:nvPr>
            <p:ph idx="1" type="subTitle"/>
          </p:nvPr>
        </p:nvSpPr>
        <p:spPr>
          <a:xfrm>
            <a:off x="2481900" y="2519525"/>
            <a:ext cx="418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1800"/>
              <a:buNone/>
              <a:defRPr sz="1800">
                <a:solidFill>
                  <a:schemeClr val="accent1"/>
                </a:solidFill>
              </a:defRPr>
            </a:lvl2pPr>
            <a:lvl3pPr lvl="2" rtl="0" algn="ctr">
              <a:lnSpc>
                <a:spcPct val="100000"/>
              </a:lnSpc>
              <a:spcBef>
                <a:spcPts val="0"/>
              </a:spcBef>
              <a:spcAft>
                <a:spcPts val="0"/>
              </a:spcAft>
              <a:buClr>
                <a:schemeClr val="accent1"/>
              </a:buClr>
              <a:buSzPts val="1800"/>
              <a:buNone/>
              <a:defRPr sz="1800">
                <a:solidFill>
                  <a:schemeClr val="accent1"/>
                </a:solidFill>
              </a:defRPr>
            </a:lvl3pPr>
            <a:lvl4pPr lvl="3" rtl="0" algn="ctr">
              <a:lnSpc>
                <a:spcPct val="100000"/>
              </a:lnSpc>
              <a:spcBef>
                <a:spcPts val="0"/>
              </a:spcBef>
              <a:spcAft>
                <a:spcPts val="0"/>
              </a:spcAft>
              <a:buClr>
                <a:schemeClr val="accent1"/>
              </a:buClr>
              <a:buSzPts val="1800"/>
              <a:buNone/>
              <a:defRPr sz="1800">
                <a:solidFill>
                  <a:schemeClr val="accent1"/>
                </a:solidFill>
              </a:defRPr>
            </a:lvl4pPr>
            <a:lvl5pPr lvl="4" rtl="0" algn="ctr">
              <a:lnSpc>
                <a:spcPct val="100000"/>
              </a:lnSpc>
              <a:spcBef>
                <a:spcPts val="0"/>
              </a:spcBef>
              <a:spcAft>
                <a:spcPts val="0"/>
              </a:spcAft>
              <a:buClr>
                <a:schemeClr val="accent1"/>
              </a:buClr>
              <a:buSzPts val="1800"/>
              <a:buNone/>
              <a:defRPr sz="1800">
                <a:solidFill>
                  <a:schemeClr val="accent1"/>
                </a:solidFill>
              </a:defRPr>
            </a:lvl5pPr>
            <a:lvl6pPr lvl="5" rtl="0" algn="ctr">
              <a:lnSpc>
                <a:spcPct val="100000"/>
              </a:lnSpc>
              <a:spcBef>
                <a:spcPts val="0"/>
              </a:spcBef>
              <a:spcAft>
                <a:spcPts val="0"/>
              </a:spcAft>
              <a:buClr>
                <a:schemeClr val="accent1"/>
              </a:buClr>
              <a:buSzPts val="1800"/>
              <a:buNone/>
              <a:defRPr sz="1800">
                <a:solidFill>
                  <a:schemeClr val="accent1"/>
                </a:solidFill>
              </a:defRPr>
            </a:lvl6pPr>
            <a:lvl7pPr lvl="6" rtl="0" algn="ctr">
              <a:lnSpc>
                <a:spcPct val="100000"/>
              </a:lnSpc>
              <a:spcBef>
                <a:spcPts val="0"/>
              </a:spcBef>
              <a:spcAft>
                <a:spcPts val="0"/>
              </a:spcAft>
              <a:buClr>
                <a:schemeClr val="accent1"/>
              </a:buClr>
              <a:buSzPts val="1800"/>
              <a:buNone/>
              <a:defRPr sz="1800">
                <a:solidFill>
                  <a:schemeClr val="accent1"/>
                </a:solidFill>
              </a:defRPr>
            </a:lvl7pPr>
            <a:lvl8pPr lvl="7" rtl="0" algn="ctr">
              <a:lnSpc>
                <a:spcPct val="100000"/>
              </a:lnSpc>
              <a:spcBef>
                <a:spcPts val="0"/>
              </a:spcBef>
              <a:spcAft>
                <a:spcPts val="0"/>
              </a:spcAft>
              <a:buClr>
                <a:schemeClr val="accent1"/>
              </a:buClr>
              <a:buSzPts val="1800"/>
              <a:buNone/>
              <a:defRPr sz="1800">
                <a:solidFill>
                  <a:schemeClr val="accent1"/>
                </a:solidFill>
              </a:defRPr>
            </a:lvl8pPr>
            <a:lvl9pPr lvl="8" rtl="0"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p:cSld name="CAPTION_ONLY_1">
    <p:spTree>
      <p:nvGrpSpPr>
        <p:cNvPr id="77" name="Shape 77"/>
        <p:cNvGrpSpPr/>
        <p:nvPr/>
      </p:nvGrpSpPr>
      <p:grpSpPr>
        <a:xfrm>
          <a:off x="0" y="0"/>
          <a:ext cx="0" cy="0"/>
          <a:chOff x="0" y="0"/>
          <a:chExt cx="0" cy="0"/>
        </a:xfrm>
      </p:grpSpPr>
      <p:sp>
        <p:nvSpPr>
          <p:cNvPr id="78" name="Google Shape;78;p20"/>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sp>
        <p:nvSpPr>
          <p:cNvPr id="12" name="Google Shape;12;p3"/>
          <p:cNvSpPr txBox="1"/>
          <p:nvPr>
            <p:ph type="title"/>
          </p:nvPr>
        </p:nvSpPr>
        <p:spPr>
          <a:xfrm>
            <a:off x="3762670" y="3177750"/>
            <a:ext cx="3068700" cy="5988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3" name="Google Shape;13;p3"/>
          <p:cNvSpPr txBox="1"/>
          <p:nvPr>
            <p:ph hasCustomPrompt="1" idx="2" type="title"/>
          </p:nvPr>
        </p:nvSpPr>
        <p:spPr>
          <a:xfrm>
            <a:off x="1048270" y="3287500"/>
            <a:ext cx="2412900" cy="931500"/>
          </a:xfrm>
          <a:prstGeom prst="rect">
            <a:avLst/>
          </a:prstGeom>
          <a:effectLst>
            <a:outerShdw blurRad="114300" rotWithShape="0" algn="bl" dir="6360000" dist="28575">
              <a:schemeClr val="accent1">
                <a:alpha val="50000"/>
              </a:schemeClr>
            </a:outerShdw>
          </a:effectLst>
        </p:spPr>
        <p:txBody>
          <a:bodyPr anchorCtr="0" anchor="ctr" bIns="91425" lIns="91425" spcFirstLastPara="1" rIns="91425" wrap="square" tIns="91425">
            <a:noAutofit/>
          </a:bodyPr>
          <a:lstStyle>
            <a:lvl1pPr lvl="0" rtl="0" algn="r">
              <a:spcBef>
                <a:spcPts val="0"/>
              </a:spcBef>
              <a:spcAft>
                <a:spcPts val="0"/>
              </a:spcAft>
              <a:buClr>
                <a:schemeClr val="lt1"/>
              </a:buClr>
              <a:buSzPts val="6000"/>
              <a:buNone/>
              <a:defRPr sz="6000">
                <a:solidFill>
                  <a:schemeClr val="lt1"/>
                </a:solidFill>
              </a:defRPr>
            </a:lvl1pPr>
            <a:lvl2pPr lvl="1" rtl="0" algn="ctr">
              <a:spcBef>
                <a:spcPts val="0"/>
              </a:spcBef>
              <a:spcAft>
                <a:spcPts val="0"/>
              </a:spcAft>
              <a:buClr>
                <a:schemeClr val="lt1"/>
              </a:buClr>
              <a:buSzPts val="7200"/>
              <a:buNone/>
              <a:defRPr sz="7200">
                <a:solidFill>
                  <a:schemeClr val="lt1"/>
                </a:solidFill>
              </a:defRPr>
            </a:lvl2pPr>
            <a:lvl3pPr lvl="2" rtl="0" algn="ctr">
              <a:spcBef>
                <a:spcPts val="0"/>
              </a:spcBef>
              <a:spcAft>
                <a:spcPts val="0"/>
              </a:spcAft>
              <a:buClr>
                <a:schemeClr val="lt1"/>
              </a:buClr>
              <a:buSzPts val="7200"/>
              <a:buNone/>
              <a:defRPr sz="7200">
                <a:solidFill>
                  <a:schemeClr val="lt1"/>
                </a:solidFill>
              </a:defRPr>
            </a:lvl3pPr>
            <a:lvl4pPr lvl="3" rtl="0" algn="ctr">
              <a:spcBef>
                <a:spcPts val="0"/>
              </a:spcBef>
              <a:spcAft>
                <a:spcPts val="0"/>
              </a:spcAft>
              <a:buClr>
                <a:schemeClr val="lt1"/>
              </a:buClr>
              <a:buSzPts val="7200"/>
              <a:buNone/>
              <a:defRPr sz="7200">
                <a:solidFill>
                  <a:schemeClr val="lt1"/>
                </a:solidFill>
              </a:defRPr>
            </a:lvl4pPr>
            <a:lvl5pPr lvl="4" rtl="0" algn="ctr">
              <a:spcBef>
                <a:spcPts val="0"/>
              </a:spcBef>
              <a:spcAft>
                <a:spcPts val="0"/>
              </a:spcAft>
              <a:buClr>
                <a:schemeClr val="lt1"/>
              </a:buClr>
              <a:buSzPts val="7200"/>
              <a:buNone/>
              <a:defRPr sz="7200">
                <a:solidFill>
                  <a:schemeClr val="lt1"/>
                </a:solidFill>
              </a:defRPr>
            </a:lvl5pPr>
            <a:lvl6pPr lvl="5" rtl="0" algn="ctr">
              <a:spcBef>
                <a:spcPts val="0"/>
              </a:spcBef>
              <a:spcAft>
                <a:spcPts val="0"/>
              </a:spcAft>
              <a:buClr>
                <a:schemeClr val="lt1"/>
              </a:buClr>
              <a:buSzPts val="7200"/>
              <a:buNone/>
              <a:defRPr sz="7200">
                <a:solidFill>
                  <a:schemeClr val="lt1"/>
                </a:solidFill>
              </a:defRPr>
            </a:lvl6pPr>
            <a:lvl7pPr lvl="6" rtl="0" algn="ctr">
              <a:spcBef>
                <a:spcPts val="0"/>
              </a:spcBef>
              <a:spcAft>
                <a:spcPts val="0"/>
              </a:spcAft>
              <a:buClr>
                <a:schemeClr val="lt1"/>
              </a:buClr>
              <a:buSzPts val="7200"/>
              <a:buNone/>
              <a:defRPr sz="7200">
                <a:solidFill>
                  <a:schemeClr val="lt1"/>
                </a:solidFill>
              </a:defRPr>
            </a:lvl7pPr>
            <a:lvl8pPr lvl="7" rtl="0" algn="ctr">
              <a:spcBef>
                <a:spcPts val="0"/>
              </a:spcBef>
              <a:spcAft>
                <a:spcPts val="0"/>
              </a:spcAft>
              <a:buClr>
                <a:schemeClr val="lt1"/>
              </a:buClr>
              <a:buSzPts val="7200"/>
              <a:buNone/>
              <a:defRPr sz="7200">
                <a:solidFill>
                  <a:schemeClr val="lt1"/>
                </a:solidFill>
              </a:defRPr>
            </a:lvl8pPr>
            <a:lvl9pPr lvl="8" rtl="0" algn="ctr">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p:nvPr>
            <p:ph idx="1" type="subTitle"/>
          </p:nvPr>
        </p:nvSpPr>
        <p:spPr>
          <a:xfrm>
            <a:off x="3762670" y="3720650"/>
            <a:ext cx="3068700" cy="46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1">
  <p:cSld name="CAPTION_ONLY_1_1">
    <p:spTree>
      <p:nvGrpSpPr>
        <p:cNvPr id="79" name="Shape 79"/>
        <p:cNvGrpSpPr/>
        <p:nvPr/>
      </p:nvGrpSpPr>
      <p:grpSpPr>
        <a:xfrm>
          <a:off x="0" y="0"/>
          <a:ext cx="0" cy="0"/>
          <a:chOff x="0" y="0"/>
          <a:chExt cx="0" cy="0"/>
        </a:xfrm>
      </p:grpSpPr>
      <p:sp>
        <p:nvSpPr>
          <p:cNvPr id="80" name="Google Shape;80;p21"/>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2">
  <p:cSld name="CAPTION_ONLY_1_1_1">
    <p:spTree>
      <p:nvGrpSpPr>
        <p:cNvPr id="81" name="Shape 81"/>
        <p:cNvGrpSpPr/>
        <p:nvPr/>
      </p:nvGrpSpPr>
      <p:grpSpPr>
        <a:xfrm>
          <a:off x="0" y="0"/>
          <a:ext cx="0" cy="0"/>
          <a:chOff x="0" y="0"/>
          <a:chExt cx="0" cy="0"/>
        </a:xfrm>
      </p:grpSpPr>
      <p:sp>
        <p:nvSpPr>
          <p:cNvPr id="82" name="Google Shape;82;p22"/>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3">
  <p:cSld name="CAPTION_ONLY_1_1_1_2">
    <p:spTree>
      <p:nvGrpSpPr>
        <p:cNvPr id="83" name="Shape 83"/>
        <p:cNvGrpSpPr/>
        <p:nvPr/>
      </p:nvGrpSpPr>
      <p:grpSpPr>
        <a:xfrm>
          <a:off x="0" y="0"/>
          <a:ext cx="0" cy="0"/>
          <a:chOff x="0" y="0"/>
          <a:chExt cx="0" cy="0"/>
        </a:xfrm>
      </p:grpSpPr>
      <p:sp>
        <p:nvSpPr>
          <p:cNvPr id="84" name="Google Shape;84;p23"/>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Lists">
  <p:cSld name="SECTION_TITLE_AND_DESCRIPTION_1_3">
    <p:spTree>
      <p:nvGrpSpPr>
        <p:cNvPr id="85" name="Shape 85"/>
        <p:cNvGrpSpPr/>
        <p:nvPr/>
      </p:nvGrpSpPr>
      <p:grpSpPr>
        <a:xfrm>
          <a:off x="0" y="0"/>
          <a:ext cx="0" cy="0"/>
          <a:chOff x="0" y="0"/>
          <a:chExt cx="0" cy="0"/>
        </a:xfrm>
      </p:grpSpPr>
      <p:sp>
        <p:nvSpPr>
          <p:cNvPr id="86" name="Google Shape;86;p24"/>
          <p:cNvSpPr txBox="1"/>
          <p:nvPr>
            <p:ph type="title"/>
          </p:nvPr>
        </p:nvSpPr>
        <p:spPr>
          <a:xfrm>
            <a:off x="938500" y="445025"/>
            <a:ext cx="4964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87" name="Google Shape;87;p24"/>
          <p:cNvSpPr txBox="1"/>
          <p:nvPr>
            <p:ph idx="1" type="body"/>
          </p:nvPr>
        </p:nvSpPr>
        <p:spPr>
          <a:xfrm>
            <a:off x="1067241" y="2651775"/>
            <a:ext cx="3258900" cy="17955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0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88" name="Google Shape;88;p24"/>
          <p:cNvSpPr txBox="1"/>
          <p:nvPr>
            <p:ph idx="2" type="body"/>
          </p:nvPr>
        </p:nvSpPr>
        <p:spPr>
          <a:xfrm>
            <a:off x="4673852" y="2651775"/>
            <a:ext cx="3258900" cy="17955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0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89" name="Google Shape;89;p24"/>
          <p:cNvSpPr txBox="1"/>
          <p:nvPr>
            <p:ph idx="3" type="title"/>
          </p:nvPr>
        </p:nvSpPr>
        <p:spPr>
          <a:xfrm>
            <a:off x="1213499" y="1955125"/>
            <a:ext cx="3258900" cy="5484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90" name="Google Shape;90;p24"/>
          <p:cNvSpPr txBox="1"/>
          <p:nvPr>
            <p:ph idx="4" type="title"/>
          </p:nvPr>
        </p:nvSpPr>
        <p:spPr>
          <a:xfrm>
            <a:off x="4820099" y="1955125"/>
            <a:ext cx="3258900" cy="5484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p:cSld name="TITLE_1_1_2">
    <p:spTree>
      <p:nvGrpSpPr>
        <p:cNvPr id="91" name="Shape 91"/>
        <p:cNvGrpSpPr/>
        <p:nvPr/>
      </p:nvGrpSpPr>
      <p:grpSpPr>
        <a:xfrm>
          <a:off x="0" y="0"/>
          <a:ext cx="0" cy="0"/>
          <a:chOff x="0" y="0"/>
          <a:chExt cx="0" cy="0"/>
        </a:xfrm>
      </p:grpSpPr>
      <p:sp>
        <p:nvSpPr>
          <p:cNvPr id="92" name="Google Shape;92;p2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93" name="Google Shape;93;p25"/>
          <p:cNvSpPr txBox="1"/>
          <p:nvPr>
            <p:ph idx="2" type="title"/>
          </p:nvPr>
        </p:nvSpPr>
        <p:spPr>
          <a:xfrm>
            <a:off x="898386"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4" name="Google Shape;94;p25"/>
          <p:cNvSpPr txBox="1"/>
          <p:nvPr>
            <p:ph idx="1" type="subTitle"/>
          </p:nvPr>
        </p:nvSpPr>
        <p:spPr>
          <a:xfrm>
            <a:off x="898389"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5" name="Google Shape;95;p25"/>
          <p:cNvSpPr txBox="1"/>
          <p:nvPr>
            <p:ph idx="3" type="title"/>
          </p:nvPr>
        </p:nvSpPr>
        <p:spPr>
          <a:xfrm>
            <a:off x="2790261"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6" name="Google Shape;96;p25"/>
          <p:cNvSpPr txBox="1"/>
          <p:nvPr>
            <p:ph idx="4" type="subTitle"/>
          </p:nvPr>
        </p:nvSpPr>
        <p:spPr>
          <a:xfrm>
            <a:off x="2790264"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7" name="Google Shape;97;p25"/>
          <p:cNvSpPr txBox="1"/>
          <p:nvPr>
            <p:ph idx="5" type="title"/>
          </p:nvPr>
        </p:nvSpPr>
        <p:spPr>
          <a:xfrm>
            <a:off x="4682136"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8" name="Google Shape;98;p25"/>
          <p:cNvSpPr txBox="1"/>
          <p:nvPr>
            <p:ph idx="6" type="subTitle"/>
          </p:nvPr>
        </p:nvSpPr>
        <p:spPr>
          <a:xfrm>
            <a:off x="4682139"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9" name="Google Shape;99;p25"/>
          <p:cNvSpPr txBox="1"/>
          <p:nvPr>
            <p:ph idx="7" type="title"/>
          </p:nvPr>
        </p:nvSpPr>
        <p:spPr>
          <a:xfrm>
            <a:off x="6574011"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00" name="Google Shape;100;p25"/>
          <p:cNvSpPr txBox="1"/>
          <p:nvPr>
            <p:ph idx="8" type="subTitle"/>
          </p:nvPr>
        </p:nvSpPr>
        <p:spPr>
          <a:xfrm>
            <a:off x="6574014"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Numbers">
  <p:cSld name="CAPTION_ONLY_1_1_1_1">
    <p:spTree>
      <p:nvGrpSpPr>
        <p:cNvPr id="101" name="Shape 101"/>
        <p:cNvGrpSpPr/>
        <p:nvPr/>
      </p:nvGrpSpPr>
      <p:grpSpPr>
        <a:xfrm>
          <a:off x="0" y="0"/>
          <a:ext cx="0" cy="0"/>
          <a:chOff x="0" y="0"/>
          <a:chExt cx="0" cy="0"/>
        </a:xfrm>
      </p:grpSpPr>
      <p:sp>
        <p:nvSpPr>
          <p:cNvPr id="102" name="Google Shape;102;p26"/>
          <p:cNvSpPr txBox="1"/>
          <p:nvPr>
            <p:ph hasCustomPrompt="1" type="title"/>
          </p:nvPr>
        </p:nvSpPr>
        <p:spPr>
          <a:xfrm>
            <a:off x="4996800" y="66184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p:nvPr>
            <p:ph idx="1" type="subTitle"/>
          </p:nvPr>
        </p:nvSpPr>
        <p:spPr>
          <a:xfrm>
            <a:off x="4911000" y="126585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04" name="Google Shape;104;p26"/>
          <p:cNvSpPr txBox="1"/>
          <p:nvPr>
            <p:ph hasCustomPrompt="1" idx="2" type="title"/>
          </p:nvPr>
        </p:nvSpPr>
        <p:spPr>
          <a:xfrm>
            <a:off x="4996800" y="209919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p:nvPr>
            <p:ph idx="3" type="subTitle"/>
          </p:nvPr>
        </p:nvSpPr>
        <p:spPr>
          <a:xfrm>
            <a:off x="4911000" y="270320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06" name="Google Shape;106;p26"/>
          <p:cNvSpPr txBox="1"/>
          <p:nvPr>
            <p:ph hasCustomPrompt="1" idx="4" type="title"/>
          </p:nvPr>
        </p:nvSpPr>
        <p:spPr>
          <a:xfrm>
            <a:off x="4996800" y="353654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p:nvPr>
            <p:ph idx="5" type="subTitle"/>
          </p:nvPr>
        </p:nvSpPr>
        <p:spPr>
          <a:xfrm>
            <a:off x="4911000" y="414055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ix Columns  ">
  <p:cSld name="SECTION_TITLE_AND_DESCRIPTION_1_1_1">
    <p:spTree>
      <p:nvGrpSpPr>
        <p:cNvPr id="108" name="Shape 108"/>
        <p:cNvGrpSpPr/>
        <p:nvPr/>
      </p:nvGrpSpPr>
      <p:grpSpPr>
        <a:xfrm>
          <a:off x="0" y="0"/>
          <a:ext cx="0" cy="0"/>
          <a:chOff x="0" y="0"/>
          <a:chExt cx="0" cy="0"/>
        </a:xfrm>
      </p:grpSpPr>
      <p:sp>
        <p:nvSpPr>
          <p:cNvPr id="109" name="Google Shape;109;p27"/>
          <p:cNvSpPr txBox="1"/>
          <p:nvPr>
            <p:ph type="title"/>
          </p:nvPr>
        </p:nvSpPr>
        <p:spPr>
          <a:xfrm>
            <a:off x="3538497"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0" name="Google Shape;110;p27"/>
          <p:cNvSpPr txBox="1"/>
          <p:nvPr>
            <p:ph idx="1" type="subTitle"/>
          </p:nvPr>
        </p:nvSpPr>
        <p:spPr>
          <a:xfrm>
            <a:off x="3538498"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1" name="Google Shape;111;p27"/>
          <p:cNvSpPr txBox="1"/>
          <p:nvPr>
            <p:ph idx="2" type="title"/>
          </p:nvPr>
        </p:nvSpPr>
        <p:spPr>
          <a:xfrm>
            <a:off x="6028553"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2" name="Google Shape;112;p27"/>
          <p:cNvSpPr txBox="1"/>
          <p:nvPr>
            <p:ph idx="3" type="subTitle"/>
          </p:nvPr>
        </p:nvSpPr>
        <p:spPr>
          <a:xfrm>
            <a:off x="6028552"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3" name="Google Shape;113;p2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14" name="Google Shape;114;p27"/>
          <p:cNvSpPr txBox="1"/>
          <p:nvPr>
            <p:ph idx="5" type="title"/>
          </p:nvPr>
        </p:nvSpPr>
        <p:spPr>
          <a:xfrm>
            <a:off x="1048447"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5" name="Google Shape;115;p27"/>
          <p:cNvSpPr txBox="1"/>
          <p:nvPr>
            <p:ph idx="6" type="subTitle"/>
          </p:nvPr>
        </p:nvSpPr>
        <p:spPr>
          <a:xfrm>
            <a:off x="1048450"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6" name="Google Shape;116;p27"/>
          <p:cNvSpPr txBox="1"/>
          <p:nvPr>
            <p:ph idx="7" type="title"/>
          </p:nvPr>
        </p:nvSpPr>
        <p:spPr>
          <a:xfrm>
            <a:off x="3538497"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7" name="Google Shape;117;p27"/>
          <p:cNvSpPr txBox="1"/>
          <p:nvPr>
            <p:ph idx="8" type="subTitle"/>
          </p:nvPr>
        </p:nvSpPr>
        <p:spPr>
          <a:xfrm>
            <a:off x="3538498"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8" name="Google Shape;118;p27"/>
          <p:cNvSpPr txBox="1"/>
          <p:nvPr>
            <p:ph idx="9" type="title"/>
          </p:nvPr>
        </p:nvSpPr>
        <p:spPr>
          <a:xfrm>
            <a:off x="6028553"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9" name="Google Shape;119;p27"/>
          <p:cNvSpPr txBox="1"/>
          <p:nvPr>
            <p:ph idx="13" type="subTitle"/>
          </p:nvPr>
        </p:nvSpPr>
        <p:spPr>
          <a:xfrm>
            <a:off x="6028552"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20" name="Google Shape;120;p27"/>
          <p:cNvSpPr txBox="1"/>
          <p:nvPr>
            <p:ph idx="14" type="title"/>
          </p:nvPr>
        </p:nvSpPr>
        <p:spPr>
          <a:xfrm>
            <a:off x="1048447"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21" name="Google Shape;121;p27"/>
          <p:cNvSpPr txBox="1"/>
          <p:nvPr>
            <p:ph idx="15" type="subTitle"/>
          </p:nvPr>
        </p:nvSpPr>
        <p:spPr>
          <a:xfrm>
            <a:off x="1048450"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1">
  <p:cSld name="TITLE_1_1_2_1">
    <p:spTree>
      <p:nvGrpSpPr>
        <p:cNvPr id="122" name="Shape 122"/>
        <p:cNvGrpSpPr/>
        <p:nvPr/>
      </p:nvGrpSpPr>
      <p:grpSpPr>
        <a:xfrm>
          <a:off x="0" y="0"/>
          <a:ext cx="0" cy="0"/>
          <a:chOff x="0" y="0"/>
          <a:chExt cx="0" cy="0"/>
        </a:xfrm>
      </p:grpSpPr>
      <p:sp>
        <p:nvSpPr>
          <p:cNvPr id="123" name="Google Shape;123;p28"/>
          <p:cNvSpPr txBox="1"/>
          <p:nvPr>
            <p:ph type="title"/>
          </p:nvPr>
        </p:nvSpPr>
        <p:spPr>
          <a:xfrm>
            <a:off x="938500" y="445025"/>
            <a:ext cx="50436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24" name="Google Shape;124;p28"/>
          <p:cNvSpPr txBox="1"/>
          <p:nvPr>
            <p:ph idx="2" type="title"/>
          </p:nvPr>
        </p:nvSpPr>
        <p:spPr>
          <a:xfrm>
            <a:off x="1338238" y="2359825"/>
            <a:ext cx="2727600" cy="3756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400"/>
              <a:buNone/>
              <a:defRPr sz="1400">
                <a:solidFill>
                  <a:schemeClr val="lt1"/>
                </a:solidFill>
              </a:defRPr>
            </a:lvl1pPr>
            <a:lvl2pPr lvl="1" rtl="0" algn="r">
              <a:spcBef>
                <a:spcPts val="0"/>
              </a:spcBef>
              <a:spcAft>
                <a:spcPts val="0"/>
              </a:spcAft>
              <a:buClr>
                <a:schemeClr val="lt1"/>
              </a:buClr>
              <a:buSzPts val="4200"/>
              <a:buNone/>
              <a:defRPr sz="4200">
                <a:solidFill>
                  <a:schemeClr val="lt1"/>
                </a:solidFill>
              </a:defRPr>
            </a:lvl2pPr>
            <a:lvl3pPr lvl="2" rtl="0" algn="r">
              <a:spcBef>
                <a:spcPts val="0"/>
              </a:spcBef>
              <a:spcAft>
                <a:spcPts val="0"/>
              </a:spcAft>
              <a:buClr>
                <a:schemeClr val="lt1"/>
              </a:buClr>
              <a:buSzPts val="4200"/>
              <a:buNone/>
              <a:defRPr sz="4200">
                <a:solidFill>
                  <a:schemeClr val="lt1"/>
                </a:solidFill>
              </a:defRPr>
            </a:lvl3pPr>
            <a:lvl4pPr lvl="3" rtl="0" algn="r">
              <a:spcBef>
                <a:spcPts val="0"/>
              </a:spcBef>
              <a:spcAft>
                <a:spcPts val="0"/>
              </a:spcAft>
              <a:buClr>
                <a:schemeClr val="lt1"/>
              </a:buClr>
              <a:buSzPts val="4200"/>
              <a:buNone/>
              <a:defRPr sz="4200">
                <a:solidFill>
                  <a:schemeClr val="lt1"/>
                </a:solidFill>
              </a:defRPr>
            </a:lvl4pPr>
            <a:lvl5pPr lvl="4" rtl="0" algn="r">
              <a:spcBef>
                <a:spcPts val="0"/>
              </a:spcBef>
              <a:spcAft>
                <a:spcPts val="0"/>
              </a:spcAft>
              <a:buClr>
                <a:schemeClr val="lt1"/>
              </a:buClr>
              <a:buSzPts val="4200"/>
              <a:buNone/>
              <a:defRPr sz="4200">
                <a:solidFill>
                  <a:schemeClr val="lt1"/>
                </a:solidFill>
              </a:defRPr>
            </a:lvl5pPr>
            <a:lvl6pPr lvl="5" rtl="0" algn="r">
              <a:spcBef>
                <a:spcPts val="0"/>
              </a:spcBef>
              <a:spcAft>
                <a:spcPts val="0"/>
              </a:spcAft>
              <a:buClr>
                <a:schemeClr val="lt1"/>
              </a:buClr>
              <a:buSzPts val="4200"/>
              <a:buNone/>
              <a:defRPr sz="4200">
                <a:solidFill>
                  <a:schemeClr val="lt1"/>
                </a:solidFill>
              </a:defRPr>
            </a:lvl6pPr>
            <a:lvl7pPr lvl="6" rtl="0" algn="r">
              <a:spcBef>
                <a:spcPts val="0"/>
              </a:spcBef>
              <a:spcAft>
                <a:spcPts val="0"/>
              </a:spcAft>
              <a:buClr>
                <a:schemeClr val="lt1"/>
              </a:buClr>
              <a:buSzPts val="4200"/>
              <a:buNone/>
              <a:defRPr sz="4200">
                <a:solidFill>
                  <a:schemeClr val="lt1"/>
                </a:solidFill>
              </a:defRPr>
            </a:lvl7pPr>
            <a:lvl8pPr lvl="7" rtl="0" algn="r">
              <a:spcBef>
                <a:spcPts val="0"/>
              </a:spcBef>
              <a:spcAft>
                <a:spcPts val="0"/>
              </a:spcAft>
              <a:buClr>
                <a:schemeClr val="lt1"/>
              </a:buClr>
              <a:buSzPts val="4200"/>
              <a:buNone/>
              <a:defRPr sz="4200">
                <a:solidFill>
                  <a:schemeClr val="lt1"/>
                </a:solidFill>
              </a:defRPr>
            </a:lvl8pPr>
            <a:lvl9pPr lvl="8" rtl="0" algn="r">
              <a:spcBef>
                <a:spcPts val="0"/>
              </a:spcBef>
              <a:spcAft>
                <a:spcPts val="0"/>
              </a:spcAft>
              <a:buClr>
                <a:schemeClr val="lt1"/>
              </a:buClr>
              <a:buSzPts val="4200"/>
              <a:buNone/>
              <a:defRPr sz="4200">
                <a:solidFill>
                  <a:schemeClr val="lt1"/>
                </a:solidFill>
              </a:defRPr>
            </a:lvl9pPr>
          </a:lstStyle>
          <a:p/>
        </p:txBody>
      </p:sp>
      <p:sp>
        <p:nvSpPr>
          <p:cNvPr id="125" name="Google Shape;125;p28"/>
          <p:cNvSpPr txBox="1"/>
          <p:nvPr>
            <p:ph idx="1" type="subTitle"/>
          </p:nvPr>
        </p:nvSpPr>
        <p:spPr>
          <a:xfrm>
            <a:off x="1338238" y="1713051"/>
            <a:ext cx="2727600" cy="605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lt1"/>
              </a:buClr>
              <a:buSzPts val="1600"/>
              <a:buNone/>
              <a:defRPr sz="1600">
                <a:solidFill>
                  <a:schemeClr val="lt1"/>
                </a:solidFill>
              </a:defRPr>
            </a:lvl1pPr>
            <a:lvl2pPr lvl="1" rtl="0" algn="r">
              <a:lnSpc>
                <a:spcPct val="100000"/>
              </a:lnSpc>
              <a:spcBef>
                <a:spcPts val="0"/>
              </a:spcBef>
              <a:spcAft>
                <a:spcPts val="0"/>
              </a:spcAft>
              <a:buClr>
                <a:schemeClr val="lt1"/>
              </a:buClr>
              <a:buSzPts val="1600"/>
              <a:buNone/>
              <a:defRPr sz="1600">
                <a:solidFill>
                  <a:schemeClr val="lt1"/>
                </a:solidFill>
              </a:defRPr>
            </a:lvl2pPr>
            <a:lvl3pPr lvl="2" rtl="0" algn="r">
              <a:lnSpc>
                <a:spcPct val="100000"/>
              </a:lnSpc>
              <a:spcBef>
                <a:spcPts val="0"/>
              </a:spcBef>
              <a:spcAft>
                <a:spcPts val="0"/>
              </a:spcAft>
              <a:buClr>
                <a:schemeClr val="lt1"/>
              </a:buClr>
              <a:buSzPts val="1600"/>
              <a:buNone/>
              <a:defRPr sz="1600">
                <a:solidFill>
                  <a:schemeClr val="lt1"/>
                </a:solidFill>
              </a:defRPr>
            </a:lvl3pPr>
            <a:lvl4pPr lvl="3" rtl="0" algn="r">
              <a:lnSpc>
                <a:spcPct val="100000"/>
              </a:lnSpc>
              <a:spcBef>
                <a:spcPts val="0"/>
              </a:spcBef>
              <a:spcAft>
                <a:spcPts val="0"/>
              </a:spcAft>
              <a:buClr>
                <a:schemeClr val="lt1"/>
              </a:buClr>
              <a:buSzPts val="1600"/>
              <a:buNone/>
              <a:defRPr sz="1600">
                <a:solidFill>
                  <a:schemeClr val="lt1"/>
                </a:solidFill>
              </a:defRPr>
            </a:lvl4pPr>
            <a:lvl5pPr lvl="4" rtl="0" algn="r">
              <a:lnSpc>
                <a:spcPct val="100000"/>
              </a:lnSpc>
              <a:spcBef>
                <a:spcPts val="0"/>
              </a:spcBef>
              <a:spcAft>
                <a:spcPts val="0"/>
              </a:spcAft>
              <a:buClr>
                <a:schemeClr val="lt1"/>
              </a:buClr>
              <a:buSzPts val="1600"/>
              <a:buNone/>
              <a:defRPr sz="1600">
                <a:solidFill>
                  <a:schemeClr val="lt1"/>
                </a:solidFill>
              </a:defRPr>
            </a:lvl5pPr>
            <a:lvl6pPr lvl="5" rtl="0" algn="r">
              <a:lnSpc>
                <a:spcPct val="100000"/>
              </a:lnSpc>
              <a:spcBef>
                <a:spcPts val="0"/>
              </a:spcBef>
              <a:spcAft>
                <a:spcPts val="0"/>
              </a:spcAft>
              <a:buClr>
                <a:schemeClr val="lt1"/>
              </a:buClr>
              <a:buSzPts val="1600"/>
              <a:buNone/>
              <a:defRPr sz="1600">
                <a:solidFill>
                  <a:schemeClr val="lt1"/>
                </a:solidFill>
              </a:defRPr>
            </a:lvl6pPr>
            <a:lvl7pPr lvl="6" rtl="0" algn="r">
              <a:lnSpc>
                <a:spcPct val="100000"/>
              </a:lnSpc>
              <a:spcBef>
                <a:spcPts val="0"/>
              </a:spcBef>
              <a:spcAft>
                <a:spcPts val="0"/>
              </a:spcAft>
              <a:buClr>
                <a:schemeClr val="lt1"/>
              </a:buClr>
              <a:buSzPts val="1600"/>
              <a:buNone/>
              <a:defRPr sz="1600">
                <a:solidFill>
                  <a:schemeClr val="lt1"/>
                </a:solidFill>
              </a:defRPr>
            </a:lvl7pPr>
            <a:lvl8pPr lvl="7" rtl="0" algn="r">
              <a:lnSpc>
                <a:spcPct val="100000"/>
              </a:lnSpc>
              <a:spcBef>
                <a:spcPts val="0"/>
              </a:spcBef>
              <a:spcAft>
                <a:spcPts val="0"/>
              </a:spcAft>
              <a:buClr>
                <a:schemeClr val="lt1"/>
              </a:buClr>
              <a:buSzPts val="1600"/>
              <a:buNone/>
              <a:defRPr sz="1600">
                <a:solidFill>
                  <a:schemeClr val="lt1"/>
                </a:solidFill>
              </a:defRPr>
            </a:lvl8pPr>
            <a:lvl9pPr lvl="8" rtl="0" algn="r">
              <a:lnSpc>
                <a:spcPct val="100000"/>
              </a:lnSpc>
              <a:spcBef>
                <a:spcPts val="0"/>
              </a:spcBef>
              <a:spcAft>
                <a:spcPts val="0"/>
              </a:spcAft>
              <a:buClr>
                <a:schemeClr val="lt1"/>
              </a:buClr>
              <a:buSzPts val="1600"/>
              <a:buNone/>
              <a:defRPr sz="1600">
                <a:solidFill>
                  <a:schemeClr val="lt1"/>
                </a:solidFill>
              </a:defRPr>
            </a:lvl9pPr>
          </a:lstStyle>
          <a:p/>
        </p:txBody>
      </p:sp>
      <p:sp>
        <p:nvSpPr>
          <p:cNvPr id="126" name="Google Shape;126;p28"/>
          <p:cNvSpPr txBox="1"/>
          <p:nvPr>
            <p:ph idx="3" type="title"/>
          </p:nvPr>
        </p:nvSpPr>
        <p:spPr>
          <a:xfrm>
            <a:off x="1338238" y="3988950"/>
            <a:ext cx="2727600" cy="3756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400"/>
              <a:buNone/>
              <a:defRPr sz="1400">
                <a:solidFill>
                  <a:schemeClr val="lt1"/>
                </a:solidFill>
              </a:defRPr>
            </a:lvl1pPr>
            <a:lvl2pPr lvl="1" rtl="0" algn="r">
              <a:spcBef>
                <a:spcPts val="0"/>
              </a:spcBef>
              <a:spcAft>
                <a:spcPts val="0"/>
              </a:spcAft>
              <a:buClr>
                <a:schemeClr val="lt1"/>
              </a:buClr>
              <a:buSzPts val="4200"/>
              <a:buNone/>
              <a:defRPr sz="4200">
                <a:solidFill>
                  <a:schemeClr val="lt1"/>
                </a:solidFill>
              </a:defRPr>
            </a:lvl2pPr>
            <a:lvl3pPr lvl="2" rtl="0" algn="r">
              <a:spcBef>
                <a:spcPts val="0"/>
              </a:spcBef>
              <a:spcAft>
                <a:spcPts val="0"/>
              </a:spcAft>
              <a:buClr>
                <a:schemeClr val="lt1"/>
              </a:buClr>
              <a:buSzPts val="4200"/>
              <a:buNone/>
              <a:defRPr sz="4200">
                <a:solidFill>
                  <a:schemeClr val="lt1"/>
                </a:solidFill>
              </a:defRPr>
            </a:lvl3pPr>
            <a:lvl4pPr lvl="3" rtl="0" algn="r">
              <a:spcBef>
                <a:spcPts val="0"/>
              </a:spcBef>
              <a:spcAft>
                <a:spcPts val="0"/>
              </a:spcAft>
              <a:buClr>
                <a:schemeClr val="lt1"/>
              </a:buClr>
              <a:buSzPts val="4200"/>
              <a:buNone/>
              <a:defRPr sz="4200">
                <a:solidFill>
                  <a:schemeClr val="lt1"/>
                </a:solidFill>
              </a:defRPr>
            </a:lvl4pPr>
            <a:lvl5pPr lvl="4" rtl="0" algn="r">
              <a:spcBef>
                <a:spcPts val="0"/>
              </a:spcBef>
              <a:spcAft>
                <a:spcPts val="0"/>
              </a:spcAft>
              <a:buClr>
                <a:schemeClr val="lt1"/>
              </a:buClr>
              <a:buSzPts val="4200"/>
              <a:buNone/>
              <a:defRPr sz="4200">
                <a:solidFill>
                  <a:schemeClr val="lt1"/>
                </a:solidFill>
              </a:defRPr>
            </a:lvl5pPr>
            <a:lvl6pPr lvl="5" rtl="0" algn="r">
              <a:spcBef>
                <a:spcPts val="0"/>
              </a:spcBef>
              <a:spcAft>
                <a:spcPts val="0"/>
              </a:spcAft>
              <a:buClr>
                <a:schemeClr val="lt1"/>
              </a:buClr>
              <a:buSzPts val="4200"/>
              <a:buNone/>
              <a:defRPr sz="4200">
                <a:solidFill>
                  <a:schemeClr val="lt1"/>
                </a:solidFill>
              </a:defRPr>
            </a:lvl6pPr>
            <a:lvl7pPr lvl="6" rtl="0" algn="r">
              <a:spcBef>
                <a:spcPts val="0"/>
              </a:spcBef>
              <a:spcAft>
                <a:spcPts val="0"/>
              </a:spcAft>
              <a:buClr>
                <a:schemeClr val="lt1"/>
              </a:buClr>
              <a:buSzPts val="4200"/>
              <a:buNone/>
              <a:defRPr sz="4200">
                <a:solidFill>
                  <a:schemeClr val="lt1"/>
                </a:solidFill>
              </a:defRPr>
            </a:lvl7pPr>
            <a:lvl8pPr lvl="7" rtl="0" algn="r">
              <a:spcBef>
                <a:spcPts val="0"/>
              </a:spcBef>
              <a:spcAft>
                <a:spcPts val="0"/>
              </a:spcAft>
              <a:buClr>
                <a:schemeClr val="lt1"/>
              </a:buClr>
              <a:buSzPts val="4200"/>
              <a:buNone/>
              <a:defRPr sz="4200">
                <a:solidFill>
                  <a:schemeClr val="lt1"/>
                </a:solidFill>
              </a:defRPr>
            </a:lvl8pPr>
            <a:lvl9pPr lvl="8" rtl="0" algn="r">
              <a:spcBef>
                <a:spcPts val="0"/>
              </a:spcBef>
              <a:spcAft>
                <a:spcPts val="0"/>
              </a:spcAft>
              <a:buClr>
                <a:schemeClr val="lt1"/>
              </a:buClr>
              <a:buSzPts val="4200"/>
              <a:buNone/>
              <a:defRPr sz="4200">
                <a:solidFill>
                  <a:schemeClr val="lt1"/>
                </a:solidFill>
              </a:defRPr>
            </a:lvl9pPr>
          </a:lstStyle>
          <a:p/>
        </p:txBody>
      </p:sp>
      <p:sp>
        <p:nvSpPr>
          <p:cNvPr id="127" name="Google Shape;127;p28"/>
          <p:cNvSpPr txBox="1"/>
          <p:nvPr>
            <p:ph idx="4" type="subTitle"/>
          </p:nvPr>
        </p:nvSpPr>
        <p:spPr>
          <a:xfrm>
            <a:off x="1338238" y="3342176"/>
            <a:ext cx="2727600" cy="605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lt1"/>
              </a:buClr>
              <a:buSzPts val="1600"/>
              <a:buNone/>
              <a:defRPr sz="1600">
                <a:solidFill>
                  <a:schemeClr val="lt1"/>
                </a:solidFill>
              </a:defRPr>
            </a:lvl1pPr>
            <a:lvl2pPr lvl="1" rtl="0" algn="r">
              <a:lnSpc>
                <a:spcPct val="100000"/>
              </a:lnSpc>
              <a:spcBef>
                <a:spcPts val="0"/>
              </a:spcBef>
              <a:spcAft>
                <a:spcPts val="0"/>
              </a:spcAft>
              <a:buClr>
                <a:schemeClr val="lt1"/>
              </a:buClr>
              <a:buSzPts val="1600"/>
              <a:buNone/>
              <a:defRPr sz="1600">
                <a:solidFill>
                  <a:schemeClr val="lt1"/>
                </a:solidFill>
              </a:defRPr>
            </a:lvl2pPr>
            <a:lvl3pPr lvl="2" rtl="0" algn="r">
              <a:lnSpc>
                <a:spcPct val="100000"/>
              </a:lnSpc>
              <a:spcBef>
                <a:spcPts val="0"/>
              </a:spcBef>
              <a:spcAft>
                <a:spcPts val="0"/>
              </a:spcAft>
              <a:buClr>
                <a:schemeClr val="lt1"/>
              </a:buClr>
              <a:buSzPts val="1600"/>
              <a:buNone/>
              <a:defRPr sz="1600">
                <a:solidFill>
                  <a:schemeClr val="lt1"/>
                </a:solidFill>
              </a:defRPr>
            </a:lvl3pPr>
            <a:lvl4pPr lvl="3" rtl="0" algn="r">
              <a:lnSpc>
                <a:spcPct val="100000"/>
              </a:lnSpc>
              <a:spcBef>
                <a:spcPts val="0"/>
              </a:spcBef>
              <a:spcAft>
                <a:spcPts val="0"/>
              </a:spcAft>
              <a:buClr>
                <a:schemeClr val="lt1"/>
              </a:buClr>
              <a:buSzPts val="1600"/>
              <a:buNone/>
              <a:defRPr sz="1600">
                <a:solidFill>
                  <a:schemeClr val="lt1"/>
                </a:solidFill>
              </a:defRPr>
            </a:lvl4pPr>
            <a:lvl5pPr lvl="4" rtl="0" algn="r">
              <a:lnSpc>
                <a:spcPct val="100000"/>
              </a:lnSpc>
              <a:spcBef>
                <a:spcPts val="0"/>
              </a:spcBef>
              <a:spcAft>
                <a:spcPts val="0"/>
              </a:spcAft>
              <a:buClr>
                <a:schemeClr val="lt1"/>
              </a:buClr>
              <a:buSzPts val="1600"/>
              <a:buNone/>
              <a:defRPr sz="1600">
                <a:solidFill>
                  <a:schemeClr val="lt1"/>
                </a:solidFill>
              </a:defRPr>
            </a:lvl5pPr>
            <a:lvl6pPr lvl="5" rtl="0" algn="r">
              <a:lnSpc>
                <a:spcPct val="100000"/>
              </a:lnSpc>
              <a:spcBef>
                <a:spcPts val="0"/>
              </a:spcBef>
              <a:spcAft>
                <a:spcPts val="0"/>
              </a:spcAft>
              <a:buClr>
                <a:schemeClr val="lt1"/>
              </a:buClr>
              <a:buSzPts val="1600"/>
              <a:buNone/>
              <a:defRPr sz="1600">
                <a:solidFill>
                  <a:schemeClr val="lt1"/>
                </a:solidFill>
              </a:defRPr>
            </a:lvl6pPr>
            <a:lvl7pPr lvl="6" rtl="0" algn="r">
              <a:lnSpc>
                <a:spcPct val="100000"/>
              </a:lnSpc>
              <a:spcBef>
                <a:spcPts val="0"/>
              </a:spcBef>
              <a:spcAft>
                <a:spcPts val="0"/>
              </a:spcAft>
              <a:buClr>
                <a:schemeClr val="lt1"/>
              </a:buClr>
              <a:buSzPts val="1600"/>
              <a:buNone/>
              <a:defRPr sz="1600">
                <a:solidFill>
                  <a:schemeClr val="lt1"/>
                </a:solidFill>
              </a:defRPr>
            </a:lvl7pPr>
            <a:lvl8pPr lvl="7" rtl="0" algn="r">
              <a:lnSpc>
                <a:spcPct val="100000"/>
              </a:lnSpc>
              <a:spcBef>
                <a:spcPts val="0"/>
              </a:spcBef>
              <a:spcAft>
                <a:spcPts val="0"/>
              </a:spcAft>
              <a:buClr>
                <a:schemeClr val="lt1"/>
              </a:buClr>
              <a:buSzPts val="1600"/>
              <a:buNone/>
              <a:defRPr sz="1600">
                <a:solidFill>
                  <a:schemeClr val="lt1"/>
                </a:solidFill>
              </a:defRPr>
            </a:lvl8pPr>
            <a:lvl9pPr lvl="8" rtl="0" algn="r">
              <a:lnSpc>
                <a:spcPct val="100000"/>
              </a:lnSpc>
              <a:spcBef>
                <a:spcPts val="0"/>
              </a:spcBef>
              <a:spcAft>
                <a:spcPts val="0"/>
              </a:spcAft>
              <a:buClr>
                <a:schemeClr val="lt1"/>
              </a:buClr>
              <a:buSzPts val="1600"/>
              <a:buNone/>
              <a:defRPr sz="1600">
                <a:solidFill>
                  <a:schemeClr val="lt1"/>
                </a:solidFill>
              </a:defRPr>
            </a:lvl9pPr>
          </a:lstStyle>
          <a:p/>
        </p:txBody>
      </p:sp>
      <p:sp>
        <p:nvSpPr>
          <p:cNvPr id="128" name="Google Shape;128;p28"/>
          <p:cNvSpPr txBox="1"/>
          <p:nvPr>
            <p:ph idx="5" type="title"/>
          </p:nvPr>
        </p:nvSpPr>
        <p:spPr>
          <a:xfrm>
            <a:off x="5078163" y="2359825"/>
            <a:ext cx="2727600" cy="3756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29" name="Google Shape;129;p28"/>
          <p:cNvSpPr txBox="1"/>
          <p:nvPr>
            <p:ph idx="6" type="subTitle"/>
          </p:nvPr>
        </p:nvSpPr>
        <p:spPr>
          <a:xfrm>
            <a:off x="5078163" y="1713051"/>
            <a:ext cx="2727600" cy="6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
        <p:nvSpPr>
          <p:cNvPr id="130" name="Google Shape;130;p28"/>
          <p:cNvSpPr txBox="1"/>
          <p:nvPr>
            <p:ph idx="7" type="title"/>
          </p:nvPr>
        </p:nvSpPr>
        <p:spPr>
          <a:xfrm>
            <a:off x="5078163" y="3988950"/>
            <a:ext cx="2727600" cy="3756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31" name="Google Shape;131;p28"/>
          <p:cNvSpPr txBox="1"/>
          <p:nvPr>
            <p:ph idx="8" type="subTitle"/>
          </p:nvPr>
        </p:nvSpPr>
        <p:spPr>
          <a:xfrm>
            <a:off x="5078163" y="3342176"/>
            <a:ext cx="2727600" cy="6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p:cSld name="SECTION_TITLE_AND_DESCRIPTION_1_2">
    <p:spTree>
      <p:nvGrpSpPr>
        <p:cNvPr id="132" name="Shape 132"/>
        <p:cNvGrpSpPr/>
        <p:nvPr/>
      </p:nvGrpSpPr>
      <p:grpSpPr>
        <a:xfrm>
          <a:off x="0" y="0"/>
          <a:ext cx="0" cy="0"/>
          <a:chOff x="0" y="0"/>
          <a:chExt cx="0" cy="0"/>
        </a:xfrm>
      </p:grpSpPr>
      <p:sp>
        <p:nvSpPr>
          <p:cNvPr id="133" name="Google Shape;133;p29"/>
          <p:cNvSpPr txBox="1"/>
          <p:nvPr>
            <p:ph idx="1" type="subTitle"/>
          </p:nvPr>
        </p:nvSpPr>
        <p:spPr>
          <a:xfrm>
            <a:off x="581705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
        <p:nvSpPr>
          <p:cNvPr id="134" name="Google Shape;134;p29"/>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TITLE_ONLY_1">
    <p:spTree>
      <p:nvGrpSpPr>
        <p:cNvPr id="135" name="Shape 135"/>
        <p:cNvGrpSpPr/>
        <p:nvPr/>
      </p:nvGrpSpPr>
      <p:grpSpPr>
        <a:xfrm>
          <a:off x="0" y="0"/>
          <a:ext cx="0" cy="0"/>
          <a:chOff x="0" y="0"/>
          <a:chExt cx="0" cy="0"/>
        </a:xfrm>
      </p:grpSpPr>
      <p:sp>
        <p:nvSpPr>
          <p:cNvPr id="136" name="Google Shape;136;p30"/>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37" name="Google Shape;137;p30"/>
          <p:cNvSpPr txBox="1"/>
          <p:nvPr>
            <p:ph idx="1" type="subTitle"/>
          </p:nvPr>
        </p:nvSpPr>
        <p:spPr>
          <a:xfrm>
            <a:off x="93850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 name="Shape 15"/>
        <p:cNvGrpSpPr/>
        <p:nvPr/>
      </p:nvGrpSpPr>
      <p:grpSpPr>
        <a:xfrm>
          <a:off x="0" y="0"/>
          <a:ext cx="0" cy="0"/>
          <a:chOff x="0" y="0"/>
          <a:chExt cx="0" cy="0"/>
        </a:xfrm>
      </p:grpSpPr>
      <p:sp>
        <p:nvSpPr>
          <p:cNvPr id="16" name="Google Shape;16;p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17" name="Google Shape;17;p4"/>
          <p:cNvSpPr txBox="1"/>
          <p:nvPr>
            <p:ph idx="1" type="body"/>
          </p:nvPr>
        </p:nvSpPr>
        <p:spPr>
          <a:xfrm>
            <a:off x="938500" y="1659275"/>
            <a:ext cx="4946400" cy="276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2">
  <p:cSld name="CAPTION_ONLY_2">
    <p:spTree>
      <p:nvGrpSpPr>
        <p:cNvPr id="138" name="Shape 138"/>
        <p:cNvGrpSpPr/>
        <p:nvPr/>
      </p:nvGrpSpPr>
      <p:grpSpPr>
        <a:xfrm>
          <a:off x="0" y="0"/>
          <a:ext cx="0" cy="0"/>
          <a:chOff x="0" y="0"/>
          <a:chExt cx="0" cy="0"/>
        </a:xfrm>
      </p:grpSpPr>
      <p:sp>
        <p:nvSpPr>
          <p:cNvPr id="139" name="Google Shape;139;p31"/>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40" name="Google Shape;140;p31"/>
          <p:cNvSpPr txBox="1"/>
          <p:nvPr>
            <p:ph idx="1" type="subTitle"/>
          </p:nvPr>
        </p:nvSpPr>
        <p:spPr>
          <a:xfrm>
            <a:off x="581705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p:cSld name="SECTION_HEADER_2">
    <p:spTree>
      <p:nvGrpSpPr>
        <p:cNvPr id="141" name="Shape 141"/>
        <p:cNvGrpSpPr/>
        <p:nvPr/>
      </p:nvGrpSpPr>
      <p:grpSpPr>
        <a:xfrm>
          <a:off x="0" y="0"/>
          <a:ext cx="0" cy="0"/>
          <a:chOff x="0" y="0"/>
          <a:chExt cx="0" cy="0"/>
        </a:xfrm>
      </p:grpSpPr>
      <p:sp>
        <p:nvSpPr>
          <p:cNvPr id="142" name="Google Shape;142;p32"/>
          <p:cNvSpPr txBox="1"/>
          <p:nvPr>
            <p:ph type="title"/>
          </p:nvPr>
        </p:nvSpPr>
        <p:spPr>
          <a:xfrm>
            <a:off x="2062800" y="2442050"/>
            <a:ext cx="5018400" cy="5988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3" name="Google Shape;143;p32"/>
          <p:cNvSpPr txBox="1"/>
          <p:nvPr>
            <p:ph idx="1" type="subTitle"/>
          </p:nvPr>
        </p:nvSpPr>
        <p:spPr>
          <a:xfrm>
            <a:off x="2896500" y="3391325"/>
            <a:ext cx="3351000" cy="1197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1400"/>
              <a:buNone/>
              <a:defRPr>
                <a:solidFill>
                  <a:schemeClr val="lt1"/>
                </a:solidFill>
              </a:defRPr>
            </a:lvl2pPr>
            <a:lvl3pPr lvl="2" rtl="0" algn="ctr">
              <a:lnSpc>
                <a:spcPct val="100000"/>
              </a:lnSpc>
              <a:spcBef>
                <a:spcPts val="0"/>
              </a:spcBef>
              <a:spcAft>
                <a:spcPts val="0"/>
              </a:spcAft>
              <a:buClr>
                <a:schemeClr val="lt1"/>
              </a:buClr>
              <a:buSzPts val="1400"/>
              <a:buNone/>
              <a:defRPr>
                <a:solidFill>
                  <a:schemeClr val="lt1"/>
                </a:solidFill>
              </a:defRPr>
            </a:lvl3pPr>
            <a:lvl4pPr lvl="3" rtl="0" algn="ctr">
              <a:lnSpc>
                <a:spcPct val="100000"/>
              </a:lnSpc>
              <a:spcBef>
                <a:spcPts val="0"/>
              </a:spcBef>
              <a:spcAft>
                <a:spcPts val="0"/>
              </a:spcAft>
              <a:buClr>
                <a:schemeClr val="lt1"/>
              </a:buClr>
              <a:buSzPts val="1400"/>
              <a:buNone/>
              <a:defRPr>
                <a:solidFill>
                  <a:schemeClr val="lt1"/>
                </a:solidFill>
              </a:defRPr>
            </a:lvl4pPr>
            <a:lvl5pPr lvl="4" rtl="0" algn="ctr">
              <a:lnSpc>
                <a:spcPct val="100000"/>
              </a:lnSpc>
              <a:spcBef>
                <a:spcPts val="0"/>
              </a:spcBef>
              <a:spcAft>
                <a:spcPts val="0"/>
              </a:spcAft>
              <a:buClr>
                <a:schemeClr val="lt1"/>
              </a:buClr>
              <a:buSzPts val="1400"/>
              <a:buNone/>
              <a:defRPr>
                <a:solidFill>
                  <a:schemeClr val="lt1"/>
                </a:solidFill>
              </a:defRPr>
            </a:lvl5pPr>
            <a:lvl6pPr lvl="5" rtl="0" algn="ctr">
              <a:lnSpc>
                <a:spcPct val="100000"/>
              </a:lnSpc>
              <a:spcBef>
                <a:spcPts val="0"/>
              </a:spcBef>
              <a:spcAft>
                <a:spcPts val="0"/>
              </a:spcAft>
              <a:buClr>
                <a:schemeClr val="lt1"/>
              </a:buClr>
              <a:buSzPts val="1400"/>
              <a:buNone/>
              <a:defRPr>
                <a:solidFill>
                  <a:schemeClr val="lt1"/>
                </a:solidFill>
              </a:defRPr>
            </a:lvl6pPr>
            <a:lvl7pPr lvl="6" rtl="0" algn="ctr">
              <a:lnSpc>
                <a:spcPct val="100000"/>
              </a:lnSpc>
              <a:spcBef>
                <a:spcPts val="0"/>
              </a:spcBef>
              <a:spcAft>
                <a:spcPts val="0"/>
              </a:spcAft>
              <a:buClr>
                <a:schemeClr val="lt1"/>
              </a:buClr>
              <a:buSzPts val="1400"/>
              <a:buNone/>
              <a:defRPr>
                <a:solidFill>
                  <a:schemeClr val="lt1"/>
                </a:solidFill>
              </a:defRPr>
            </a:lvl7pPr>
            <a:lvl8pPr lvl="7" rtl="0" algn="ctr">
              <a:lnSpc>
                <a:spcPct val="100000"/>
              </a:lnSpc>
              <a:spcBef>
                <a:spcPts val="0"/>
              </a:spcBef>
              <a:spcAft>
                <a:spcPts val="0"/>
              </a:spcAft>
              <a:buClr>
                <a:schemeClr val="lt1"/>
              </a:buClr>
              <a:buSzPts val="1400"/>
              <a:buNone/>
              <a:defRPr>
                <a:solidFill>
                  <a:schemeClr val="lt1"/>
                </a:solidFill>
              </a:defRPr>
            </a:lvl8pPr>
            <a:lvl9pPr lvl="8" rtl="0" algn="ctr">
              <a:lnSpc>
                <a:spcPct val="100000"/>
              </a:lnSpc>
              <a:spcBef>
                <a:spcPts val="0"/>
              </a:spcBef>
              <a:spcAft>
                <a:spcPts val="0"/>
              </a:spcAft>
              <a:buClr>
                <a:schemeClr val="lt1"/>
              </a:buClr>
              <a:buSzPts val="1400"/>
              <a:buNone/>
              <a:defRPr>
                <a:solidFill>
                  <a:schemeClr val="lt1"/>
                </a:solidFil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 Credits">
  <p:cSld name="SECTION_HEADER_1">
    <p:spTree>
      <p:nvGrpSpPr>
        <p:cNvPr id="144" name="Shape 144"/>
        <p:cNvGrpSpPr/>
        <p:nvPr/>
      </p:nvGrpSpPr>
      <p:grpSpPr>
        <a:xfrm>
          <a:off x="0" y="0"/>
          <a:ext cx="0" cy="0"/>
          <a:chOff x="0" y="0"/>
          <a:chExt cx="0" cy="0"/>
        </a:xfrm>
      </p:grpSpPr>
      <p:sp>
        <p:nvSpPr>
          <p:cNvPr id="145" name="Google Shape;145;p33"/>
          <p:cNvSpPr txBox="1"/>
          <p:nvPr>
            <p:ph type="title"/>
          </p:nvPr>
        </p:nvSpPr>
        <p:spPr>
          <a:xfrm>
            <a:off x="924870" y="760375"/>
            <a:ext cx="3068700" cy="5988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6" name="Google Shape;146;p33"/>
          <p:cNvSpPr txBox="1"/>
          <p:nvPr>
            <p:ph idx="1" type="subTitle"/>
          </p:nvPr>
        </p:nvSpPr>
        <p:spPr>
          <a:xfrm>
            <a:off x="924875" y="1684275"/>
            <a:ext cx="3305400" cy="1092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p:txBody>
      </p:sp>
      <p:sp>
        <p:nvSpPr>
          <p:cNvPr id="147" name="Google Shape;147;p33"/>
          <p:cNvSpPr txBox="1"/>
          <p:nvPr/>
        </p:nvSpPr>
        <p:spPr>
          <a:xfrm>
            <a:off x="924875" y="3570000"/>
            <a:ext cx="3305400" cy="6669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None/>
            </a:pPr>
            <a:r>
              <a:rPr lang="en" sz="1000">
                <a:solidFill>
                  <a:schemeClr val="accent1"/>
                </a:solidFill>
                <a:latin typeface="Montserrat"/>
                <a:ea typeface="Montserrat"/>
                <a:cs typeface="Montserrat"/>
                <a:sym typeface="Montserrat"/>
              </a:rPr>
              <a:t>CREDITS: This presentation template was created by </a:t>
            </a:r>
            <a:r>
              <a:rPr lang="en" sz="1000">
                <a:solidFill>
                  <a:schemeClr val="accent1"/>
                </a:solidFill>
                <a:uFill>
                  <a:noFill/>
                </a:uFill>
                <a:latin typeface="Montserrat"/>
                <a:ea typeface="Montserrat"/>
                <a:cs typeface="Montserrat"/>
                <a:sym typeface="Montserrat"/>
                <a:hlinkClick r:id="rId2">
                  <a:extLst>
                    <a:ext uri="{A12FA001-AC4F-418D-AE19-62706E023703}">
                      <ahyp:hlinkClr val="tx"/>
                    </a:ext>
                  </a:extLst>
                </a:hlinkClick>
              </a:rPr>
              <a:t>Slidesgo</a:t>
            </a:r>
            <a:r>
              <a:rPr lang="en" sz="1000">
                <a:solidFill>
                  <a:schemeClr val="accent1"/>
                </a:solidFill>
                <a:latin typeface="Montserrat"/>
                <a:ea typeface="Montserrat"/>
                <a:cs typeface="Montserrat"/>
                <a:sym typeface="Montserrat"/>
              </a:rPr>
              <a:t>, including icons by </a:t>
            </a:r>
            <a:r>
              <a:rPr lang="en" sz="1000">
                <a:solidFill>
                  <a:schemeClr val="accent1"/>
                </a:solidFill>
                <a:uFill>
                  <a:noFill/>
                </a:uFill>
                <a:latin typeface="Montserrat"/>
                <a:ea typeface="Montserrat"/>
                <a:cs typeface="Montserrat"/>
                <a:sym typeface="Montserrat"/>
                <a:hlinkClick r:id="rId3">
                  <a:extLst>
                    <a:ext uri="{A12FA001-AC4F-418D-AE19-62706E023703}">
                      <ahyp:hlinkClr val="tx"/>
                    </a:ext>
                  </a:extLst>
                </a:hlinkClick>
              </a:rPr>
              <a:t>Flaticon</a:t>
            </a:r>
            <a:r>
              <a:rPr lang="en" sz="1000">
                <a:solidFill>
                  <a:schemeClr val="accent1"/>
                </a:solidFill>
                <a:latin typeface="Montserrat"/>
                <a:ea typeface="Montserrat"/>
                <a:cs typeface="Montserrat"/>
                <a:sym typeface="Montserrat"/>
              </a:rPr>
              <a:t>, and infographics &amp; images by </a:t>
            </a:r>
            <a:r>
              <a:rPr lang="en" sz="1000">
                <a:solidFill>
                  <a:schemeClr val="accent1"/>
                </a:solidFill>
                <a:uFill>
                  <a:noFill/>
                </a:uFill>
                <a:latin typeface="Montserrat"/>
                <a:ea typeface="Montserrat"/>
                <a:cs typeface="Montserrat"/>
                <a:sym typeface="Montserrat"/>
                <a:hlinkClick r:id="rId4">
                  <a:extLst>
                    <a:ext uri="{A12FA001-AC4F-418D-AE19-62706E023703}">
                      <ahyp:hlinkClr val="tx"/>
                    </a:ext>
                  </a:extLst>
                </a:hlinkClick>
              </a:rPr>
              <a:t>Freepik</a:t>
            </a:r>
            <a:r>
              <a:rPr lang="en" sz="1000">
                <a:solidFill>
                  <a:schemeClr val="accent1"/>
                </a:solidFill>
                <a:latin typeface="Montserrat"/>
                <a:ea typeface="Montserrat"/>
                <a:cs typeface="Montserrat"/>
                <a:sym typeface="Montserrat"/>
              </a:rPr>
              <a:t>. </a:t>
            </a:r>
            <a:endParaRPr sz="1000">
              <a:solidFill>
                <a:schemeClr val="accent1"/>
              </a:solidFill>
              <a:latin typeface="Montserrat"/>
              <a:ea typeface="Montserrat"/>
              <a:cs typeface="Montserrat"/>
              <a:sym typeface="Montserrat"/>
            </a:endParaRPr>
          </a:p>
          <a:p>
            <a:pPr indent="0" lvl="0" marL="0" rtl="0" algn="l">
              <a:spcBef>
                <a:spcPts val="300"/>
              </a:spcBef>
              <a:spcAft>
                <a:spcPts val="0"/>
              </a:spcAft>
              <a:buNone/>
            </a:pPr>
            <a:r>
              <a:t/>
            </a:r>
            <a:endParaRPr sz="1000">
              <a:solidFill>
                <a:schemeClr val="accent1"/>
              </a:solidFill>
              <a:latin typeface="Montserrat"/>
              <a:ea typeface="Montserrat"/>
              <a:cs typeface="Montserrat"/>
              <a:sym typeface="Montserra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1">
  <p:cSld name="SECTION_TITLE_AND_DESCRIPTION_1_1_2">
    <p:spTree>
      <p:nvGrpSpPr>
        <p:cNvPr id="148" name="Shape 148"/>
        <p:cNvGrpSpPr/>
        <p:nvPr/>
      </p:nvGrpSpPr>
      <p:grpSpPr>
        <a:xfrm>
          <a:off x="0" y="0"/>
          <a:ext cx="0" cy="0"/>
          <a:chOff x="0" y="0"/>
          <a:chExt cx="0" cy="0"/>
        </a:xfrm>
      </p:grpSpPr>
      <p:sp>
        <p:nvSpPr>
          <p:cNvPr id="149" name="Google Shape;149;p3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50" name="Google Shape;150;p34"/>
          <p:cNvSpPr txBox="1"/>
          <p:nvPr>
            <p:ph idx="1" type="body"/>
          </p:nvPr>
        </p:nvSpPr>
        <p:spPr>
          <a:xfrm>
            <a:off x="938500" y="1659275"/>
            <a:ext cx="49464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st">
  <p:cSld name="TITLE_AND_TWO_COLUMNS_1">
    <p:spTree>
      <p:nvGrpSpPr>
        <p:cNvPr id="151" name="Shape 151"/>
        <p:cNvGrpSpPr/>
        <p:nvPr/>
      </p:nvGrpSpPr>
      <p:grpSpPr>
        <a:xfrm>
          <a:off x="0" y="0"/>
          <a:ext cx="0" cy="0"/>
          <a:chOff x="0" y="0"/>
          <a:chExt cx="0" cy="0"/>
        </a:xfrm>
      </p:grpSpPr>
      <p:sp>
        <p:nvSpPr>
          <p:cNvPr id="152" name="Google Shape;152;p3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53" name="Google Shape;153;p35"/>
          <p:cNvSpPr txBox="1"/>
          <p:nvPr>
            <p:ph idx="1" type="body"/>
          </p:nvPr>
        </p:nvSpPr>
        <p:spPr>
          <a:xfrm>
            <a:off x="5037525"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57" name="Shape 15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 name="Shape 18"/>
        <p:cNvGrpSpPr/>
        <p:nvPr/>
      </p:nvGrpSpPr>
      <p:grpSpPr>
        <a:xfrm>
          <a:off x="0" y="0"/>
          <a:ext cx="0" cy="0"/>
          <a:chOff x="0" y="0"/>
          <a:chExt cx="0" cy="0"/>
        </a:xfrm>
      </p:grpSpPr>
      <p:sp>
        <p:nvSpPr>
          <p:cNvPr id="19" name="Google Shape;19;p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20" name="Google Shape;20;p5"/>
          <p:cNvSpPr txBox="1"/>
          <p:nvPr>
            <p:ph idx="1" type="body"/>
          </p:nvPr>
        </p:nvSpPr>
        <p:spPr>
          <a:xfrm>
            <a:off x="938500"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1" name="Google Shape;21;p5"/>
          <p:cNvSpPr txBox="1"/>
          <p:nvPr>
            <p:ph idx="2" type="body"/>
          </p:nvPr>
        </p:nvSpPr>
        <p:spPr>
          <a:xfrm>
            <a:off x="5037525"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6"/>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4" name="Shape 24"/>
        <p:cNvGrpSpPr/>
        <p:nvPr/>
      </p:nvGrpSpPr>
      <p:grpSpPr>
        <a:xfrm>
          <a:off x="0" y="0"/>
          <a:ext cx="0" cy="0"/>
          <a:chOff x="0" y="0"/>
          <a:chExt cx="0" cy="0"/>
        </a:xfrm>
      </p:grpSpPr>
      <p:sp>
        <p:nvSpPr>
          <p:cNvPr id="25" name="Google Shape;25;p7"/>
          <p:cNvSpPr txBox="1"/>
          <p:nvPr>
            <p:ph type="title"/>
          </p:nvPr>
        </p:nvSpPr>
        <p:spPr>
          <a:xfrm>
            <a:off x="5337175" y="1297125"/>
            <a:ext cx="2837400" cy="12525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26" name="Google Shape;26;p7"/>
          <p:cNvSpPr txBox="1"/>
          <p:nvPr>
            <p:ph idx="1" type="body"/>
          </p:nvPr>
        </p:nvSpPr>
        <p:spPr>
          <a:xfrm>
            <a:off x="5337175" y="2593875"/>
            <a:ext cx="2837400" cy="1252500"/>
          </a:xfrm>
          <a:prstGeom prst="rect">
            <a:avLst/>
          </a:prstGeom>
        </p:spPr>
        <p:txBody>
          <a:bodyPr anchorCtr="0" anchor="t" bIns="91425" lIns="91425" spcFirstLastPara="1" rIns="91425" wrap="square" tIns="91425">
            <a:noAutofit/>
          </a:bodyPr>
          <a:lstStyle>
            <a:lvl1pPr indent="-330200" lvl="0" marL="457200" rtl="0">
              <a:spcBef>
                <a:spcPts val="0"/>
              </a:spcBef>
              <a:spcAft>
                <a:spcPts val="0"/>
              </a:spcAft>
              <a:buClr>
                <a:schemeClr val="lt1"/>
              </a:buClr>
              <a:buSzPts val="1600"/>
              <a:buChar char="●"/>
              <a:defRPr sz="1600">
                <a:solidFill>
                  <a:schemeClr val="lt1"/>
                </a:solidFill>
              </a:defRPr>
            </a:lvl1pPr>
            <a:lvl2pPr indent="-330200" lvl="1" marL="914400" rtl="0">
              <a:spcBef>
                <a:spcPts val="1600"/>
              </a:spcBef>
              <a:spcAft>
                <a:spcPts val="0"/>
              </a:spcAft>
              <a:buClr>
                <a:schemeClr val="lt1"/>
              </a:buClr>
              <a:buSzPts val="1600"/>
              <a:buChar char="○"/>
              <a:defRPr sz="1600">
                <a:solidFill>
                  <a:schemeClr val="lt1"/>
                </a:solidFill>
              </a:defRPr>
            </a:lvl2pPr>
            <a:lvl3pPr indent="-330200" lvl="2" marL="1371600" rtl="0">
              <a:spcBef>
                <a:spcPts val="1600"/>
              </a:spcBef>
              <a:spcAft>
                <a:spcPts val="0"/>
              </a:spcAft>
              <a:buClr>
                <a:schemeClr val="lt1"/>
              </a:buClr>
              <a:buSzPts val="1600"/>
              <a:buChar char="■"/>
              <a:defRPr sz="1600">
                <a:solidFill>
                  <a:schemeClr val="lt1"/>
                </a:solidFill>
              </a:defRPr>
            </a:lvl3pPr>
            <a:lvl4pPr indent="-330200" lvl="3" marL="1828800" rtl="0">
              <a:spcBef>
                <a:spcPts val="1600"/>
              </a:spcBef>
              <a:spcAft>
                <a:spcPts val="0"/>
              </a:spcAft>
              <a:buClr>
                <a:schemeClr val="lt1"/>
              </a:buClr>
              <a:buSzPts val="1600"/>
              <a:buChar char="●"/>
              <a:defRPr sz="1600">
                <a:solidFill>
                  <a:schemeClr val="lt1"/>
                </a:solidFill>
              </a:defRPr>
            </a:lvl4pPr>
            <a:lvl5pPr indent="-330200" lvl="4" marL="2286000" rtl="0">
              <a:spcBef>
                <a:spcPts val="1600"/>
              </a:spcBef>
              <a:spcAft>
                <a:spcPts val="0"/>
              </a:spcAft>
              <a:buClr>
                <a:schemeClr val="lt1"/>
              </a:buClr>
              <a:buSzPts val="1600"/>
              <a:buChar char="○"/>
              <a:defRPr sz="1600">
                <a:solidFill>
                  <a:schemeClr val="lt1"/>
                </a:solidFill>
              </a:defRPr>
            </a:lvl5pPr>
            <a:lvl6pPr indent="-330200" lvl="5" marL="2743200" rtl="0">
              <a:spcBef>
                <a:spcPts val="1600"/>
              </a:spcBef>
              <a:spcAft>
                <a:spcPts val="0"/>
              </a:spcAft>
              <a:buClr>
                <a:schemeClr val="lt1"/>
              </a:buClr>
              <a:buSzPts val="1600"/>
              <a:buChar char="■"/>
              <a:defRPr sz="1600">
                <a:solidFill>
                  <a:schemeClr val="lt1"/>
                </a:solidFill>
              </a:defRPr>
            </a:lvl6pPr>
            <a:lvl7pPr indent="-330200" lvl="6" marL="3200400" rtl="0">
              <a:spcBef>
                <a:spcPts val="1600"/>
              </a:spcBef>
              <a:spcAft>
                <a:spcPts val="0"/>
              </a:spcAft>
              <a:buClr>
                <a:schemeClr val="lt1"/>
              </a:buClr>
              <a:buSzPts val="1600"/>
              <a:buChar char="●"/>
              <a:defRPr sz="1600">
                <a:solidFill>
                  <a:schemeClr val="lt1"/>
                </a:solidFill>
              </a:defRPr>
            </a:lvl7pPr>
            <a:lvl8pPr indent="-330200" lvl="7" marL="3657600" rtl="0">
              <a:spcBef>
                <a:spcPts val="1600"/>
              </a:spcBef>
              <a:spcAft>
                <a:spcPts val="0"/>
              </a:spcAft>
              <a:buClr>
                <a:schemeClr val="lt1"/>
              </a:buClr>
              <a:buSzPts val="1600"/>
              <a:buChar char="○"/>
              <a:defRPr sz="1600">
                <a:solidFill>
                  <a:schemeClr val="lt1"/>
                </a:solidFill>
              </a:defRPr>
            </a:lvl8pPr>
            <a:lvl9pPr indent="-330200" lvl="8" marL="4114800" rtl="0">
              <a:spcBef>
                <a:spcPts val="1600"/>
              </a:spcBef>
              <a:spcAft>
                <a:spcPts val="1600"/>
              </a:spcAft>
              <a:buClr>
                <a:schemeClr val="lt1"/>
              </a:buClr>
              <a:buSzPts val="1600"/>
              <a:buChar char="■"/>
              <a:defRPr sz="1600">
                <a:solidFill>
                  <a:schemeClr val="lt1"/>
                </a:solidFil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7" name="Shape 27"/>
        <p:cNvGrpSpPr/>
        <p:nvPr/>
      </p:nvGrpSpPr>
      <p:grpSpPr>
        <a:xfrm>
          <a:off x="0" y="0"/>
          <a:ext cx="0" cy="0"/>
          <a:chOff x="0" y="0"/>
          <a:chExt cx="0" cy="0"/>
        </a:xfrm>
      </p:grpSpPr>
      <p:sp>
        <p:nvSpPr>
          <p:cNvPr id="28" name="Google Shape;28;p8"/>
          <p:cNvSpPr txBox="1"/>
          <p:nvPr>
            <p:ph type="title"/>
          </p:nvPr>
        </p:nvSpPr>
        <p:spPr>
          <a:xfrm>
            <a:off x="929477" y="436183"/>
            <a:ext cx="2746500" cy="40908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flipH="1" rot="5400000">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1" name="Shape 31"/>
        <p:cNvGrpSpPr/>
        <p:nvPr/>
      </p:nvGrpSpPr>
      <p:grpSpPr>
        <a:xfrm>
          <a:off x="0" y="0"/>
          <a:ext cx="0" cy="0"/>
          <a:chOff x="0" y="0"/>
          <a:chExt cx="0" cy="0"/>
        </a:xfrm>
      </p:grpSpPr>
      <p:sp>
        <p:nvSpPr>
          <p:cNvPr id="32" name="Google Shape;32;p9"/>
          <p:cNvSpPr txBox="1"/>
          <p:nvPr>
            <p:ph idx="1" type="subTitle"/>
          </p:nvPr>
        </p:nvSpPr>
        <p:spPr>
          <a:xfrm>
            <a:off x="938500" y="1769575"/>
            <a:ext cx="2871600" cy="1235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33" name="Google Shape;33;p9"/>
          <p:cNvSpPr txBox="1"/>
          <p:nvPr>
            <p:ph idx="2" type="body"/>
          </p:nvPr>
        </p:nvSpPr>
        <p:spPr>
          <a:xfrm>
            <a:off x="4703375" y="909600"/>
            <a:ext cx="3468900" cy="3324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34" name="Google Shape;34;p9"/>
          <p:cNvSpPr txBox="1"/>
          <p:nvPr>
            <p:ph type="title"/>
          </p:nvPr>
        </p:nvSpPr>
        <p:spPr>
          <a:xfrm>
            <a:off x="938500" y="445025"/>
            <a:ext cx="32238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5" name="Shape 35"/>
        <p:cNvGrpSpPr/>
        <p:nvPr/>
      </p:nvGrpSpPr>
      <p:grpSpPr>
        <a:xfrm>
          <a:off x="0" y="0"/>
          <a:ext cx="0" cy="0"/>
          <a:chOff x="0" y="0"/>
          <a:chExt cx="0" cy="0"/>
        </a:xfrm>
      </p:grpSpPr>
      <p:sp>
        <p:nvSpPr>
          <p:cNvPr id="36" name="Google Shape;36;p10"/>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36" Type="http://schemas.openxmlformats.org/officeDocument/2006/relationships/theme" Target="../theme/theme2.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35.xml"/><Relationship Id="rId3"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indent="-317500" lvl="1" marL="9144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indent="-317500" lvl="2" marL="13716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indent="-317500" lvl="3" marL="18288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indent="-317500" lvl="4" marL="22860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indent="-317500" lvl="5" marL="27432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indent="-317500" lvl="6" marL="32004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indent="-317500" lvl="7" marL="36576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indent="-317500" lvl="8" marL="41148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154" name="Shape 154"/>
        <p:cNvGrpSpPr/>
        <p:nvPr/>
      </p:nvGrpSpPr>
      <p:grpSpPr>
        <a:xfrm>
          <a:off x="0" y="0"/>
          <a:ext cx="0" cy="0"/>
          <a:chOff x="0" y="0"/>
          <a:chExt cx="0" cy="0"/>
        </a:xfrm>
      </p:grpSpPr>
      <p:sp>
        <p:nvSpPr>
          <p:cNvPr id="155" name="Google Shape;155;p36"/>
          <p:cNvSpPr txBox="1"/>
          <p:nvPr>
            <p:ph type="title"/>
          </p:nvPr>
        </p:nvSpPr>
        <p:spPr>
          <a:xfrm>
            <a:off x="1068100" y="933450"/>
            <a:ext cx="7047300" cy="4824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1pPr>
            <a:lvl2pPr lvl="1"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2pPr>
            <a:lvl3pPr lvl="2"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3pPr>
            <a:lvl4pPr lvl="3"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4pPr>
            <a:lvl5pPr lvl="4"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5pPr>
            <a:lvl6pPr lvl="5"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6pPr>
            <a:lvl7pPr lvl="6"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7pPr>
            <a:lvl8pPr lvl="7"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8pPr>
            <a:lvl9pPr lvl="8"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9pPr>
          </a:lstStyle>
          <a:p/>
        </p:txBody>
      </p:sp>
      <p:sp>
        <p:nvSpPr>
          <p:cNvPr id="156" name="Google Shape;156;p36"/>
          <p:cNvSpPr txBox="1"/>
          <p:nvPr>
            <p:ph idx="1" type="body"/>
          </p:nvPr>
        </p:nvSpPr>
        <p:spPr>
          <a:xfrm>
            <a:off x="1068100" y="1695450"/>
            <a:ext cx="7047300" cy="2502000"/>
          </a:xfrm>
          <a:prstGeom prst="rect">
            <a:avLst/>
          </a:prstGeom>
          <a:noFill/>
          <a:ln>
            <a:noFill/>
          </a:ln>
        </p:spPr>
        <p:txBody>
          <a:bodyPr anchorCtr="0" anchor="t" bIns="91425" lIns="91425" spcFirstLastPara="1" rIns="91425" wrap="square" tIns="91425">
            <a:noAutofit/>
          </a:bodyPr>
          <a:lstStyle>
            <a:lvl1pPr indent="-298450" lvl="0" marL="4572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indent="-298450" lvl="1" marL="9144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indent="-298450" lvl="2" marL="13716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indent="-298450" lvl="3" marL="18288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indent="-298450" lvl="4" marL="22860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indent="-298450" lvl="5" marL="27432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indent="-298450" lvl="6" marL="32004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indent="-298450" lvl="7" marL="36576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indent="-298450" lvl="8" marL="41148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p:txBody>
      </p:sp>
    </p:spTree>
  </p:cSld>
  <p:clrMap accent1="accent1" accent2="accent2" accent3="accent3" accent4="accent4" accent5="accent5" accent6="accent6" bg1="lt1" bg2="dk2" tx1="dk1" tx2="lt2" folHlink="folHlink" hlink="hlink"/>
  <p:sldLayoutIdLst>
    <p:sldLayoutId id="2147483682"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1.xml"/><Relationship Id="rId3" Type="http://schemas.openxmlformats.org/officeDocument/2006/relationships/image" Target="../media/image4.png"/><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38"/>
          <p:cNvSpPr txBox="1"/>
          <p:nvPr>
            <p:ph type="ctrTitle"/>
          </p:nvPr>
        </p:nvSpPr>
        <p:spPr>
          <a:xfrm>
            <a:off x="1940250" y="1903475"/>
            <a:ext cx="5263500" cy="644700"/>
          </a:xfrm>
          <a:prstGeom prst="rect">
            <a:avLst/>
          </a:prstGeom>
          <a:effectLst>
            <a:outerShdw blurRad="142875" rotWithShape="0" algn="bl" dir="8760000" dist="19050">
              <a:srgbClr val="76A5AF">
                <a:alpha val="50000"/>
              </a:srgbClr>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WHERE ARE WE NOW?</a:t>
            </a:r>
            <a:endParaRPr>
              <a:latin typeface="Arial"/>
              <a:ea typeface="Arial"/>
              <a:cs typeface="Arial"/>
              <a:sym typeface="Arial"/>
            </a:endParaRPr>
          </a:p>
        </p:txBody>
      </p:sp>
      <p:sp>
        <p:nvSpPr>
          <p:cNvPr id="163" name="Google Shape;163;p38"/>
          <p:cNvSpPr txBox="1"/>
          <p:nvPr>
            <p:ph type="ctrTitle"/>
          </p:nvPr>
        </p:nvSpPr>
        <p:spPr>
          <a:xfrm>
            <a:off x="2941650" y="2624375"/>
            <a:ext cx="3260700" cy="464700"/>
          </a:xfrm>
          <a:prstGeom prst="rect">
            <a:avLst/>
          </a:prstGeom>
          <a:effectLst>
            <a:outerShdw blurRad="100013" rotWithShape="0" algn="bl" dir="8460000" dist="19050">
              <a:srgbClr val="76A5AF">
                <a:alpha val="50000"/>
              </a:srgbClr>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b="0" lang="en" sz="2200">
                <a:latin typeface="Arial"/>
                <a:ea typeface="Arial"/>
                <a:cs typeface="Arial"/>
                <a:sym typeface="Arial"/>
              </a:rPr>
              <a:t>LESSON 1.6</a:t>
            </a:r>
            <a:endParaRPr b="0" sz="220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pic>
        <p:nvPicPr>
          <p:cNvPr id="298" name="Google Shape;298;p4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9" name="Google Shape;299;p4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00" name="Google Shape;300;p47"/>
          <p:cNvPicPr preferRelativeResize="0"/>
          <p:nvPr/>
        </p:nvPicPr>
        <p:blipFill>
          <a:blip r:embed="rId4">
            <a:alphaModFix/>
          </a:blip>
          <a:stretch>
            <a:fillRect/>
          </a:stretch>
        </p:blipFill>
        <p:spPr>
          <a:xfrm>
            <a:off x="152400" y="152400"/>
            <a:ext cx="4838702" cy="4838702"/>
          </a:xfrm>
          <a:prstGeom prst="rect">
            <a:avLst/>
          </a:prstGeom>
          <a:noFill/>
          <a:ln>
            <a:noFill/>
          </a:ln>
        </p:spPr>
      </p:pic>
      <p:sp>
        <p:nvSpPr>
          <p:cNvPr id="301" name="Google Shape;301;p47"/>
          <p:cNvSpPr txBox="1"/>
          <p:nvPr/>
        </p:nvSpPr>
        <p:spPr>
          <a:xfrm>
            <a:off x="5774150" y="152400"/>
            <a:ext cx="3000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400">
                <a:solidFill>
                  <a:schemeClr val="lt2"/>
                </a:solidFill>
              </a:rPr>
              <a:t>VIDEO GAMES</a:t>
            </a:r>
            <a:endParaRPr b="1" sz="2400">
              <a:solidFill>
                <a:schemeClr val="lt2"/>
              </a:solidFill>
            </a:endParaRPr>
          </a:p>
        </p:txBody>
      </p:sp>
      <p:cxnSp>
        <p:nvCxnSpPr>
          <p:cNvPr id="302" name="Google Shape;302;p47"/>
          <p:cNvCxnSpPr/>
          <p:nvPr/>
        </p:nvCxnSpPr>
        <p:spPr>
          <a:xfrm>
            <a:off x="5816450" y="152397"/>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sp>
        <p:nvSpPr>
          <p:cNvPr id="303" name="Google Shape;303;p47"/>
          <p:cNvSpPr txBox="1"/>
          <p:nvPr/>
        </p:nvSpPr>
        <p:spPr>
          <a:xfrm>
            <a:off x="5618300" y="994993"/>
            <a:ext cx="3159300" cy="723900"/>
          </a:xfrm>
          <a:prstGeom prst="rect">
            <a:avLst/>
          </a:prstGeom>
          <a:noFill/>
          <a:ln>
            <a:noFill/>
          </a:ln>
        </p:spPr>
        <p:txBody>
          <a:bodyPr anchorCtr="0" anchor="b" bIns="91425" lIns="91425" spcFirstLastPara="1" rIns="91425" wrap="square" tIns="91425">
            <a:noAutofit/>
          </a:bodyPr>
          <a:lstStyle/>
          <a:p>
            <a:pPr indent="0" lvl="0" marL="0" rtl="0" algn="ctr">
              <a:spcBef>
                <a:spcPts val="0"/>
              </a:spcBef>
              <a:spcAft>
                <a:spcPts val="0"/>
              </a:spcAft>
              <a:buNone/>
            </a:pPr>
            <a:r>
              <a:rPr b="1" lang="en" sz="4800">
                <a:solidFill>
                  <a:srgbClr val="FFFFFF"/>
                </a:solidFill>
              </a:rPr>
              <a:t>$57B</a:t>
            </a:r>
            <a:endParaRPr b="1" sz="4800">
              <a:solidFill>
                <a:srgbClr val="FFFFFF"/>
              </a:solidFill>
            </a:endParaRPr>
          </a:p>
        </p:txBody>
      </p:sp>
      <p:sp>
        <p:nvSpPr>
          <p:cNvPr id="304" name="Google Shape;304;p47"/>
          <p:cNvSpPr txBox="1"/>
          <p:nvPr/>
        </p:nvSpPr>
        <p:spPr>
          <a:xfrm>
            <a:off x="5532500" y="1599000"/>
            <a:ext cx="3330900" cy="417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AB40"/>
                </a:solidFill>
              </a:rPr>
              <a:t>Last year, consumers spent a reported $57 billion on video games (according to The NPD Group), a 27% increase over the previous year and the highest sales total of all time</a:t>
            </a:r>
            <a:endParaRPr>
              <a:solidFill>
                <a:srgbClr val="FFAB4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48"/>
          <p:cNvSpPr txBox="1"/>
          <p:nvPr>
            <p:ph type="title"/>
          </p:nvPr>
        </p:nvSpPr>
        <p:spPr>
          <a:xfrm>
            <a:off x="4996800" y="661843"/>
            <a:ext cx="3159300" cy="723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$1.8B</a:t>
            </a:r>
            <a:endParaRPr b="1">
              <a:latin typeface="Arial"/>
              <a:ea typeface="Arial"/>
              <a:cs typeface="Arial"/>
              <a:sym typeface="Arial"/>
            </a:endParaRPr>
          </a:p>
        </p:txBody>
      </p:sp>
      <p:sp>
        <p:nvSpPr>
          <p:cNvPr id="310" name="Google Shape;310;p48"/>
          <p:cNvSpPr txBox="1"/>
          <p:nvPr>
            <p:ph idx="1" type="subTitle"/>
          </p:nvPr>
        </p:nvSpPr>
        <p:spPr>
          <a:xfrm>
            <a:off x="5004413" y="1265850"/>
            <a:ext cx="3397800" cy="417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T</a:t>
            </a:r>
            <a:r>
              <a:rPr lang="en">
                <a:latin typeface="Arial"/>
                <a:ea typeface="Arial"/>
                <a:cs typeface="Arial"/>
                <a:sym typeface="Arial"/>
              </a:rPr>
              <a:t>he 2018-19 Broadway season smashed box office records, generating $1.8 billion in sales, up 8% from the 2017-18 season.  The trend was expected to continue with 2019-20 potentially becoming the first $2 billion Broadway season in history. </a:t>
            </a:r>
            <a:endParaRPr>
              <a:latin typeface="Arial"/>
              <a:ea typeface="Arial"/>
              <a:cs typeface="Arial"/>
              <a:sym typeface="Arial"/>
            </a:endParaRPr>
          </a:p>
          <a:p>
            <a:pPr indent="0" lvl="0" marL="0" rtl="0" algn="ctr">
              <a:spcBef>
                <a:spcPts val="0"/>
              </a:spcBef>
              <a:spcAft>
                <a:spcPts val="0"/>
              </a:spcAft>
              <a:buNone/>
            </a:pPr>
            <a:r>
              <a:t/>
            </a:r>
            <a:endParaRPr>
              <a:latin typeface="Arial"/>
              <a:ea typeface="Arial"/>
              <a:cs typeface="Arial"/>
              <a:sym typeface="Arial"/>
            </a:endParaRPr>
          </a:p>
          <a:p>
            <a:pPr indent="0" lvl="0" marL="0" rtl="0" algn="ctr">
              <a:spcBef>
                <a:spcPts val="0"/>
              </a:spcBef>
              <a:spcAft>
                <a:spcPts val="0"/>
              </a:spcAft>
              <a:buNone/>
            </a:pPr>
            <a:r>
              <a:rPr lang="en">
                <a:latin typeface="Arial"/>
                <a:ea typeface="Arial"/>
                <a:cs typeface="Arial"/>
                <a:sym typeface="Arial"/>
              </a:rPr>
              <a:t>However, like so many other segments of the entertainment industry including sporting events, movie theaters and the concert business, Broadway must consider how they can survive in a post-pandemic world. </a:t>
            </a:r>
            <a:endParaRPr>
              <a:latin typeface="Arial"/>
              <a:ea typeface="Arial"/>
              <a:cs typeface="Arial"/>
              <a:sym typeface="Arial"/>
            </a:endParaRPr>
          </a:p>
          <a:p>
            <a:pPr indent="0" lvl="0" marL="0" rtl="0" algn="ctr">
              <a:spcBef>
                <a:spcPts val="0"/>
              </a:spcBef>
              <a:spcAft>
                <a:spcPts val="0"/>
              </a:spcAft>
              <a:buNone/>
            </a:pPr>
            <a:r>
              <a:t/>
            </a:r>
            <a:endParaRPr>
              <a:latin typeface="Arial"/>
              <a:ea typeface="Arial"/>
              <a:cs typeface="Arial"/>
              <a:sym typeface="Arial"/>
            </a:endParaRPr>
          </a:p>
        </p:txBody>
      </p:sp>
      <p:cxnSp>
        <p:nvCxnSpPr>
          <p:cNvPr id="311" name="Google Shape;311;p48"/>
          <p:cNvCxnSpPr/>
          <p:nvPr/>
        </p:nvCxnSpPr>
        <p:spPr>
          <a:xfrm>
            <a:off x="8843800" y="392547"/>
            <a:ext cx="0" cy="43584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12" name="Google Shape;312;p4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13" name="Google Shape;313;p4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314" name="Google Shape;314;p48"/>
          <p:cNvSpPr txBox="1"/>
          <p:nvPr/>
        </p:nvSpPr>
        <p:spPr>
          <a:xfrm>
            <a:off x="907700" y="414025"/>
            <a:ext cx="3000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400">
                <a:solidFill>
                  <a:schemeClr val="lt2"/>
                </a:solidFill>
              </a:rPr>
              <a:t>THEATRE</a:t>
            </a:r>
            <a:endParaRPr b="1" sz="2400">
              <a:solidFill>
                <a:schemeClr val="lt2"/>
              </a:solidFill>
            </a:endParaRPr>
          </a:p>
        </p:txBody>
      </p:sp>
      <p:cxnSp>
        <p:nvCxnSpPr>
          <p:cNvPr id="315" name="Google Shape;315;p48"/>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16" name="Google Shape;316;p48"/>
          <p:cNvPicPr preferRelativeResize="0"/>
          <p:nvPr/>
        </p:nvPicPr>
        <p:blipFill rotWithShape="1">
          <a:blip r:embed="rId4">
            <a:alphaModFix/>
          </a:blip>
          <a:srcRect b="3746" l="0" r="0" t="3755"/>
          <a:stretch/>
        </p:blipFill>
        <p:spPr>
          <a:xfrm>
            <a:off x="959225" y="1683150"/>
            <a:ext cx="3603600" cy="2222700"/>
          </a:xfrm>
          <a:prstGeom prst="snip2DiagRect">
            <a:avLst>
              <a:gd fmla="val 0" name="adj1"/>
              <a:gd fmla="val 16667" name="adj2"/>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pic>
        <p:nvPicPr>
          <p:cNvPr id="321" name="Google Shape;321;p49"/>
          <p:cNvPicPr preferRelativeResize="0"/>
          <p:nvPr/>
        </p:nvPicPr>
        <p:blipFill>
          <a:blip r:embed="rId3">
            <a:alphaModFix/>
          </a:blip>
          <a:stretch>
            <a:fillRect/>
          </a:stretch>
        </p:blipFill>
        <p:spPr>
          <a:xfrm>
            <a:off x="3396413" y="2164463"/>
            <a:ext cx="2351174" cy="814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39"/>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INDUSTRY SIZE &amp; SCOPE</a:t>
            </a:r>
            <a:endParaRPr b="1">
              <a:latin typeface="Arial"/>
              <a:ea typeface="Arial"/>
              <a:cs typeface="Arial"/>
              <a:sym typeface="Arial"/>
            </a:endParaRPr>
          </a:p>
        </p:txBody>
      </p:sp>
      <p:sp>
        <p:nvSpPr>
          <p:cNvPr id="172" name="Google Shape;172;p39"/>
          <p:cNvSpPr txBox="1"/>
          <p:nvPr>
            <p:ph idx="1" type="subTitle"/>
          </p:nvPr>
        </p:nvSpPr>
        <p:spPr>
          <a:xfrm>
            <a:off x="938500" y="1093575"/>
            <a:ext cx="3501600" cy="204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W</a:t>
            </a:r>
            <a:r>
              <a:rPr lang="en">
                <a:latin typeface="Arial"/>
                <a:ea typeface="Arial"/>
                <a:cs typeface="Arial"/>
                <a:sym typeface="Arial"/>
              </a:rPr>
              <a:t>hile the industry is has already reached enormous heights, the consistent appetite among consumers for sports and entertainment content offers fertile ground for the industry to continue to grow across all segments.</a:t>
            </a:r>
            <a:endParaRPr>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74" name="Google Shape;174;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5" name="Google Shape;175;p3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176" name="Google Shape;176;p39"/>
          <p:cNvPicPr preferRelativeResize="0"/>
          <p:nvPr/>
        </p:nvPicPr>
        <p:blipFill rotWithShape="1">
          <a:blip r:embed="rId4">
            <a:alphaModFix/>
          </a:blip>
          <a:srcRect b="3391" l="10482" r="0" t="13888"/>
          <a:stretch/>
        </p:blipFill>
        <p:spPr>
          <a:xfrm>
            <a:off x="5028300" y="1386425"/>
            <a:ext cx="3603600" cy="2222700"/>
          </a:xfrm>
          <a:prstGeom prst="snip2DiagRect">
            <a:avLst>
              <a:gd fmla="val 0" name="adj1"/>
              <a:gd fmla="val 16667" name="adj2"/>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40"/>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FANTASY SPORTS</a:t>
            </a:r>
            <a:endParaRPr b="1">
              <a:latin typeface="Arial"/>
              <a:ea typeface="Arial"/>
              <a:cs typeface="Arial"/>
              <a:sym typeface="Arial"/>
            </a:endParaRPr>
          </a:p>
        </p:txBody>
      </p:sp>
      <p:cxnSp>
        <p:nvCxnSpPr>
          <p:cNvPr id="182" name="Google Shape;182;p40"/>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sp>
        <p:nvSpPr>
          <p:cNvPr id="183" name="Google Shape;183;p40"/>
          <p:cNvSpPr/>
          <p:nvPr/>
        </p:nvSpPr>
        <p:spPr>
          <a:xfrm>
            <a:off x="1077905" y="2739425"/>
            <a:ext cx="1819200" cy="1819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40"/>
          <p:cNvSpPr txBox="1"/>
          <p:nvPr>
            <p:ph idx="4294967295" type="title"/>
          </p:nvPr>
        </p:nvSpPr>
        <p:spPr>
          <a:xfrm>
            <a:off x="695245" y="2858158"/>
            <a:ext cx="2584500" cy="723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chemeClr val="accent6"/>
                </a:solidFill>
                <a:latin typeface="Arial"/>
                <a:ea typeface="Arial"/>
                <a:cs typeface="Arial"/>
                <a:sym typeface="Arial"/>
              </a:rPr>
              <a:t>$11B</a:t>
            </a:r>
            <a:endParaRPr b="1" sz="3600">
              <a:solidFill>
                <a:schemeClr val="accent6"/>
              </a:solidFill>
              <a:latin typeface="Arial"/>
              <a:ea typeface="Arial"/>
              <a:cs typeface="Arial"/>
              <a:sym typeface="Arial"/>
            </a:endParaRPr>
          </a:p>
        </p:txBody>
      </p:sp>
      <p:sp>
        <p:nvSpPr>
          <p:cNvPr id="185" name="Google Shape;185;p40"/>
          <p:cNvSpPr txBox="1"/>
          <p:nvPr>
            <p:ph idx="4294967295" type="subTitle"/>
          </p:nvPr>
        </p:nvSpPr>
        <p:spPr>
          <a:xfrm>
            <a:off x="1143000" y="3510200"/>
            <a:ext cx="1603800" cy="6351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1400">
                <a:solidFill>
                  <a:schemeClr val="accent6"/>
                </a:solidFill>
                <a:latin typeface="Arial"/>
                <a:ea typeface="Arial"/>
                <a:cs typeface="Arial"/>
                <a:sym typeface="Arial"/>
              </a:rPr>
              <a:t>Annual</a:t>
            </a:r>
            <a:r>
              <a:rPr lang="en" sz="1400">
                <a:solidFill>
                  <a:schemeClr val="accent6"/>
                </a:solidFill>
                <a:latin typeface="Arial"/>
                <a:ea typeface="Arial"/>
                <a:cs typeface="Arial"/>
                <a:sym typeface="Arial"/>
              </a:rPr>
              <a:t> market impact of fantasy sports</a:t>
            </a:r>
            <a:endParaRPr sz="1400">
              <a:solidFill>
                <a:schemeClr val="accent6"/>
              </a:solidFill>
              <a:latin typeface="Arial"/>
              <a:ea typeface="Arial"/>
              <a:cs typeface="Arial"/>
              <a:sym typeface="Arial"/>
            </a:endParaRPr>
          </a:p>
        </p:txBody>
      </p:sp>
      <p:sp>
        <p:nvSpPr>
          <p:cNvPr id="186" name="Google Shape;186;p40"/>
          <p:cNvSpPr/>
          <p:nvPr/>
        </p:nvSpPr>
        <p:spPr>
          <a:xfrm>
            <a:off x="3279750" y="1606525"/>
            <a:ext cx="2584500" cy="25845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40"/>
          <p:cNvSpPr txBox="1"/>
          <p:nvPr>
            <p:ph idx="4294967295" type="title"/>
          </p:nvPr>
        </p:nvSpPr>
        <p:spPr>
          <a:xfrm>
            <a:off x="3279750" y="1808176"/>
            <a:ext cx="2584500" cy="723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4800">
                <a:solidFill>
                  <a:schemeClr val="accent6"/>
                </a:solidFill>
                <a:latin typeface="Arial"/>
                <a:ea typeface="Arial"/>
                <a:cs typeface="Arial"/>
                <a:sym typeface="Arial"/>
              </a:rPr>
              <a:t>75M</a:t>
            </a:r>
            <a:endParaRPr b="1" sz="4800">
              <a:solidFill>
                <a:schemeClr val="accent6"/>
              </a:solidFill>
              <a:latin typeface="Arial"/>
              <a:ea typeface="Arial"/>
              <a:cs typeface="Arial"/>
              <a:sym typeface="Arial"/>
            </a:endParaRPr>
          </a:p>
        </p:txBody>
      </p:sp>
      <p:sp>
        <p:nvSpPr>
          <p:cNvPr id="188" name="Google Shape;188;p40"/>
          <p:cNvSpPr txBox="1"/>
          <p:nvPr>
            <p:ph idx="4294967295" type="subTitle"/>
          </p:nvPr>
        </p:nvSpPr>
        <p:spPr>
          <a:xfrm>
            <a:off x="3662400" y="2581226"/>
            <a:ext cx="1819200" cy="6351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1400">
                <a:solidFill>
                  <a:schemeClr val="accent6"/>
                </a:solidFill>
                <a:latin typeface="Arial"/>
                <a:ea typeface="Arial"/>
                <a:cs typeface="Arial"/>
                <a:sym typeface="Arial"/>
              </a:rPr>
              <a:t>Nearly 75 million fans plan to play fantasy football in some form in America alone this year</a:t>
            </a:r>
            <a:endParaRPr sz="1400">
              <a:solidFill>
                <a:schemeClr val="accent6"/>
              </a:solidFill>
              <a:latin typeface="Arial"/>
              <a:ea typeface="Arial"/>
              <a:cs typeface="Arial"/>
              <a:sym typeface="Arial"/>
            </a:endParaRPr>
          </a:p>
        </p:txBody>
      </p:sp>
      <p:sp>
        <p:nvSpPr>
          <p:cNvPr id="189" name="Google Shape;189;p40"/>
          <p:cNvSpPr/>
          <p:nvPr/>
        </p:nvSpPr>
        <p:spPr>
          <a:xfrm>
            <a:off x="6246905" y="1319200"/>
            <a:ext cx="1819200" cy="18192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40"/>
          <p:cNvSpPr txBox="1"/>
          <p:nvPr>
            <p:ph idx="4294967295" type="title"/>
          </p:nvPr>
        </p:nvSpPr>
        <p:spPr>
          <a:xfrm>
            <a:off x="5864240" y="1386434"/>
            <a:ext cx="2584500" cy="723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chemeClr val="accent6"/>
                </a:solidFill>
                <a:latin typeface="Arial"/>
                <a:ea typeface="Arial"/>
                <a:cs typeface="Arial"/>
                <a:sym typeface="Arial"/>
              </a:rPr>
              <a:t>$3B</a:t>
            </a:r>
            <a:endParaRPr b="1" sz="3600">
              <a:solidFill>
                <a:schemeClr val="accent6"/>
              </a:solidFill>
              <a:latin typeface="Arial"/>
              <a:ea typeface="Arial"/>
              <a:cs typeface="Arial"/>
              <a:sym typeface="Arial"/>
            </a:endParaRPr>
          </a:p>
        </p:txBody>
      </p:sp>
      <p:sp>
        <p:nvSpPr>
          <p:cNvPr id="191" name="Google Shape;191;p40"/>
          <p:cNvSpPr txBox="1"/>
          <p:nvPr>
            <p:ph idx="4294967295" type="subTitle"/>
          </p:nvPr>
        </p:nvSpPr>
        <p:spPr>
          <a:xfrm>
            <a:off x="6397345" y="2024308"/>
            <a:ext cx="1518300" cy="6351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1400">
                <a:solidFill>
                  <a:schemeClr val="accent6"/>
                </a:solidFill>
                <a:latin typeface="Arial"/>
                <a:ea typeface="Arial"/>
                <a:cs typeface="Arial"/>
                <a:sym typeface="Arial"/>
              </a:rPr>
              <a:t>Daily Fantasy sites rake in $3B annually</a:t>
            </a:r>
            <a:endParaRPr sz="1400">
              <a:solidFill>
                <a:schemeClr val="accent6"/>
              </a:solidFill>
              <a:latin typeface="Arial"/>
              <a:ea typeface="Arial"/>
              <a:cs typeface="Arial"/>
              <a:sym typeface="Arial"/>
            </a:endParaRPr>
          </a:p>
        </p:txBody>
      </p:sp>
      <p:cxnSp>
        <p:nvCxnSpPr>
          <p:cNvPr id="192" name="Google Shape;192;p40"/>
          <p:cNvCxnSpPr>
            <a:stCxn id="189" idx="0"/>
          </p:cNvCxnSpPr>
          <p:nvPr/>
        </p:nvCxnSpPr>
        <p:spPr>
          <a:xfrm rot="10800000">
            <a:off x="7156505" y="-320000"/>
            <a:ext cx="0" cy="1639200"/>
          </a:xfrm>
          <a:prstGeom prst="straightConnector1">
            <a:avLst/>
          </a:prstGeom>
          <a:noFill/>
          <a:ln cap="flat" cmpd="sng" w="19050">
            <a:solidFill>
              <a:schemeClr val="accent3"/>
            </a:solidFill>
            <a:prstDash val="solid"/>
            <a:round/>
            <a:headEnd len="med" w="med" type="none"/>
            <a:tailEnd len="med" w="med" type="none"/>
          </a:ln>
        </p:spPr>
      </p:cxnSp>
      <p:cxnSp>
        <p:nvCxnSpPr>
          <p:cNvPr id="193" name="Google Shape;193;p40"/>
          <p:cNvCxnSpPr>
            <a:stCxn id="186" idx="4"/>
          </p:cNvCxnSpPr>
          <p:nvPr/>
        </p:nvCxnSpPr>
        <p:spPr>
          <a:xfrm>
            <a:off x="4572000" y="4191025"/>
            <a:ext cx="0" cy="1362000"/>
          </a:xfrm>
          <a:prstGeom prst="straightConnector1">
            <a:avLst/>
          </a:prstGeom>
          <a:noFill/>
          <a:ln cap="flat" cmpd="sng" w="19050">
            <a:solidFill>
              <a:schemeClr val="accent1"/>
            </a:solidFill>
            <a:prstDash val="solid"/>
            <a:round/>
            <a:headEnd len="med" w="med" type="none"/>
            <a:tailEnd len="med" w="med" type="none"/>
          </a:ln>
        </p:spPr>
      </p:cxnSp>
      <p:cxnSp>
        <p:nvCxnSpPr>
          <p:cNvPr id="194" name="Google Shape;194;p40"/>
          <p:cNvCxnSpPr>
            <a:stCxn id="183" idx="4"/>
          </p:cNvCxnSpPr>
          <p:nvPr/>
        </p:nvCxnSpPr>
        <p:spPr>
          <a:xfrm>
            <a:off x="1987505" y="4558625"/>
            <a:ext cx="0" cy="712800"/>
          </a:xfrm>
          <a:prstGeom prst="straightConnector1">
            <a:avLst/>
          </a:prstGeom>
          <a:noFill/>
          <a:ln cap="flat" cmpd="sng" w="19050">
            <a:solidFill>
              <a:schemeClr val="accent2"/>
            </a:solidFill>
            <a:prstDash val="solid"/>
            <a:round/>
            <a:headEnd len="med" w="med" type="none"/>
            <a:tailEnd len="med" w="med" type="none"/>
          </a:ln>
        </p:spPr>
      </p:cxnSp>
      <p:pic>
        <p:nvPicPr>
          <p:cNvPr id="195" name="Google Shape;195;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6" name="Google Shape;196;p4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41"/>
          <p:cNvSpPr txBox="1"/>
          <p:nvPr>
            <p:ph type="title"/>
          </p:nvPr>
        </p:nvSpPr>
        <p:spPr>
          <a:xfrm>
            <a:off x="4996800" y="661843"/>
            <a:ext cx="3159300" cy="723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1-3 hours</a:t>
            </a:r>
            <a:endParaRPr b="1">
              <a:latin typeface="Arial"/>
              <a:ea typeface="Arial"/>
              <a:cs typeface="Arial"/>
              <a:sym typeface="Arial"/>
            </a:endParaRPr>
          </a:p>
        </p:txBody>
      </p:sp>
      <p:sp>
        <p:nvSpPr>
          <p:cNvPr id="202" name="Google Shape;202;p41"/>
          <p:cNvSpPr txBox="1"/>
          <p:nvPr>
            <p:ph idx="1" type="subTitle"/>
          </p:nvPr>
        </p:nvSpPr>
        <p:spPr>
          <a:xfrm>
            <a:off x="4911000" y="1265850"/>
            <a:ext cx="3330900" cy="417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American workers spend one to three hours a day during work watching the NCAA men’s basketball championship tournament</a:t>
            </a:r>
            <a:endParaRPr>
              <a:latin typeface="Arial"/>
              <a:ea typeface="Arial"/>
              <a:cs typeface="Arial"/>
              <a:sym typeface="Arial"/>
            </a:endParaRPr>
          </a:p>
        </p:txBody>
      </p:sp>
      <p:sp>
        <p:nvSpPr>
          <p:cNvPr id="203" name="Google Shape;203;p41"/>
          <p:cNvSpPr txBox="1"/>
          <p:nvPr>
            <p:ph idx="4" type="title"/>
          </p:nvPr>
        </p:nvSpPr>
        <p:spPr>
          <a:xfrm>
            <a:off x="4996800" y="2835181"/>
            <a:ext cx="3159300" cy="723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$13.4B</a:t>
            </a:r>
            <a:endParaRPr b="1">
              <a:latin typeface="Arial"/>
              <a:ea typeface="Arial"/>
              <a:cs typeface="Arial"/>
              <a:sym typeface="Arial"/>
            </a:endParaRPr>
          </a:p>
        </p:txBody>
      </p:sp>
      <p:sp>
        <p:nvSpPr>
          <p:cNvPr id="204" name="Google Shape;204;p41"/>
          <p:cNvSpPr txBox="1"/>
          <p:nvPr>
            <p:ph idx="5" type="subTitle"/>
          </p:nvPr>
        </p:nvSpPr>
        <p:spPr>
          <a:xfrm>
            <a:off x="4911000" y="3421925"/>
            <a:ext cx="3330900" cy="417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A </a:t>
            </a:r>
            <a:r>
              <a:rPr lang="en">
                <a:latin typeface="Arial"/>
                <a:ea typeface="Arial"/>
                <a:cs typeface="Arial"/>
                <a:sym typeface="Arial"/>
              </a:rPr>
              <a:t>drop in employee productivity as a result of employees playing fantasy football costs employers $13.4 billion per season</a:t>
            </a:r>
            <a:endParaRPr>
              <a:latin typeface="Arial"/>
              <a:ea typeface="Arial"/>
              <a:cs typeface="Arial"/>
              <a:sym typeface="Arial"/>
            </a:endParaRPr>
          </a:p>
        </p:txBody>
      </p:sp>
      <p:cxnSp>
        <p:nvCxnSpPr>
          <p:cNvPr id="205" name="Google Shape;205;p41"/>
          <p:cNvCxnSpPr/>
          <p:nvPr/>
        </p:nvCxnSpPr>
        <p:spPr>
          <a:xfrm>
            <a:off x="8843800" y="392547"/>
            <a:ext cx="0" cy="43584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06" name="Google Shape;206;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07" name="Google Shape;207;p4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208" name="Google Shape;208;p41"/>
          <p:cNvSpPr txBox="1"/>
          <p:nvPr/>
        </p:nvSpPr>
        <p:spPr>
          <a:xfrm>
            <a:off x="907700" y="414025"/>
            <a:ext cx="30000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400">
                <a:solidFill>
                  <a:schemeClr val="lt2"/>
                </a:solidFill>
              </a:rPr>
              <a:t>SPORTS IN THE WORKPLACE</a:t>
            </a:r>
            <a:endParaRPr b="1" sz="2400">
              <a:solidFill>
                <a:schemeClr val="lt2"/>
              </a:solidFill>
            </a:endParaRPr>
          </a:p>
        </p:txBody>
      </p:sp>
      <p:cxnSp>
        <p:nvCxnSpPr>
          <p:cNvPr id="209" name="Google Shape;209;p41"/>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10" name="Google Shape;210;p41"/>
          <p:cNvPicPr preferRelativeResize="0"/>
          <p:nvPr/>
        </p:nvPicPr>
        <p:blipFill rotWithShape="1">
          <a:blip r:embed="rId4">
            <a:alphaModFix/>
          </a:blip>
          <a:srcRect b="3729" l="0" r="0" t="3729"/>
          <a:stretch/>
        </p:blipFill>
        <p:spPr>
          <a:xfrm>
            <a:off x="959225" y="1683150"/>
            <a:ext cx="3603600" cy="2222700"/>
          </a:xfrm>
          <a:prstGeom prst="snip2DiagRect">
            <a:avLst>
              <a:gd fmla="val 0" name="adj1"/>
              <a:gd fmla="val 16667" name="adj2"/>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42"/>
          <p:cNvSpPr txBox="1"/>
          <p:nvPr>
            <p:ph type="title"/>
          </p:nvPr>
        </p:nvSpPr>
        <p:spPr>
          <a:xfrm>
            <a:off x="4996800" y="661843"/>
            <a:ext cx="3159300" cy="723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70%</a:t>
            </a:r>
            <a:endParaRPr b="1">
              <a:latin typeface="Arial"/>
              <a:ea typeface="Arial"/>
              <a:cs typeface="Arial"/>
              <a:sym typeface="Arial"/>
            </a:endParaRPr>
          </a:p>
        </p:txBody>
      </p:sp>
      <p:sp>
        <p:nvSpPr>
          <p:cNvPr id="216" name="Google Shape;216;p42"/>
          <p:cNvSpPr txBox="1"/>
          <p:nvPr>
            <p:ph idx="1" type="subTitle"/>
          </p:nvPr>
        </p:nvSpPr>
        <p:spPr>
          <a:xfrm>
            <a:off x="4911000" y="1265850"/>
            <a:ext cx="3330900" cy="417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Seven of the top ten biggest combined grossing movies in a single weekend at the box office ever were movies released within the last five years</a:t>
            </a:r>
            <a:endParaRPr>
              <a:latin typeface="Arial"/>
              <a:ea typeface="Arial"/>
              <a:cs typeface="Arial"/>
              <a:sym typeface="Arial"/>
            </a:endParaRPr>
          </a:p>
        </p:txBody>
      </p:sp>
      <p:sp>
        <p:nvSpPr>
          <p:cNvPr id="217" name="Google Shape;217;p42"/>
          <p:cNvSpPr txBox="1"/>
          <p:nvPr>
            <p:ph idx="4" type="title"/>
          </p:nvPr>
        </p:nvSpPr>
        <p:spPr>
          <a:xfrm>
            <a:off x="4996800" y="2835181"/>
            <a:ext cx="3159300" cy="723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$89.4</a:t>
            </a:r>
            <a:endParaRPr b="1">
              <a:latin typeface="Arial"/>
              <a:ea typeface="Arial"/>
              <a:cs typeface="Arial"/>
              <a:sym typeface="Arial"/>
            </a:endParaRPr>
          </a:p>
        </p:txBody>
      </p:sp>
      <p:sp>
        <p:nvSpPr>
          <p:cNvPr id="218" name="Google Shape;218;p42"/>
          <p:cNvSpPr txBox="1"/>
          <p:nvPr>
            <p:ph idx="5" type="subTitle"/>
          </p:nvPr>
        </p:nvSpPr>
        <p:spPr>
          <a:xfrm>
            <a:off x="4911000" y="3421925"/>
            <a:ext cx="3330900" cy="417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Dwayne Johnson earned a reported $89.4 million last year according to Forbes’ annual ranking of the highest-paid actors</a:t>
            </a:r>
            <a:endParaRPr>
              <a:latin typeface="Arial"/>
              <a:ea typeface="Arial"/>
              <a:cs typeface="Arial"/>
              <a:sym typeface="Arial"/>
            </a:endParaRPr>
          </a:p>
        </p:txBody>
      </p:sp>
      <p:cxnSp>
        <p:nvCxnSpPr>
          <p:cNvPr id="219" name="Google Shape;219;p42"/>
          <p:cNvCxnSpPr/>
          <p:nvPr/>
        </p:nvCxnSpPr>
        <p:spPr>
          <a:xfrm>
            <a:off x="8843800" y="392547"/>
            <a:ext cx="0" cy="43584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20" name="Google Shape;220;p4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21" name="Google Shape;221;p4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222" name="Google Shape;222;p42"/>
          <p:cNvSpPr txBox="1"/>
          <p:nvPr/>
        </p:nvSpPr>
        <p:spPr>
          <a:xfrm>
            <a:off x="907700" y="414025"/>
            <a:ext cx="3000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400">
                <a:solidFill>
                  <a:schemeClr val="lt2"/>
                </a:solidFill>
              </a:rPr>
              <a:t>FILM INDUSTRY</a:t>
            </a:r>
            <a:endParaRPr b="1" sz="2400">
              <a:solidFill>
                <a:schemeClr val="lt2"/>
              </a:solidFill>
            </a:endParaRPr>
          </a:p>
        </p:txBody>
      </p:sp>
      <p:cxnSp>
        <p:nvCxnSpPr>
          <p:cNvPr id="223" name="Google Shape;223;p42"/>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24" name="Google Shape;224;p42"/>
          <p:cNvPicPr preferRelativeResize="0"/>
          <p:nvPr/>
        </p:nvPicPr>
        <p:blipFill rotWithShape="1">
          <a:blip r:embed="rId4">
            <a:alphaModFix/>
          </a:blip>
          <a:srcRect b="26166" l="0" r="0" t="26161"/>
          <a:stretch/>
        </p:blipFill>
        <p:spPr>
          <a:xfrm>
            <a:off x="959225" y="1683150"/>
            <a:ext cx="3603600" cy="2222700"/>
          </a:xfrm>
          <a:prstGeom prst="snip2DiagRect">
            <a:avLst>
              <a:gd fmla="val 0" name="adj1"/>
              <a:gd fmla="val 16667" name="adj2"/>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43"/>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STREAMING SERVICES</a:t>
            </a:r>
            <a:endParaRPr b="1">
              <a:latin typeface="Arial"/>
              <a:ea typeface="Arial"/>
              <a:cs typeface="Arial"/>
              <a:sym typeface="Arial"/>
            </a:endParaRPr>
          </a:p>
        </p:txBody>
      </p:sp>
      <p:cxnSp>
        <p:nvCxnSpPr>
          <p:cNvPr id="230" name="Google Shape;230;p43"/>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sp>
        <p:nvSpPr>
          <p:cNvPr id="231" name="Google Shape;231;p43"/>
          <p:cNvSpPr txBox="1"/>
          <p:nvPr>
            <p:ph type="title"/>
          </p:nvPr>
        </p:nvSpPr>
        <p:spPr>
          <a:xfrm>
            <a:off x="3538497" y="1056541"/>
            <a:ext cx="2067000" cy="548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2020</a:t>
            </a:r>
            <a:endParaRPr b="1">
              <a:latin typeface="Arial"/>
              <a:ea typeface="Arial"/>
              <a:cs typeface="Arial"/>
              <a:sym typeface="Arial"/>
            </a:endParaRPr>
          </a:p>
        </p:txBody>
      </p:sp>
      <p:sp>
        <p:nvSpPr>
          <p:cNvPr id="232" name="Google Shape;232;p43"/>
          <p:cNvSpPr txBox="1"/>
          <p:nvPr>
            <p:ph idx="1" type="subTitle"/>
          </p:nvPr>
        </p:nvSpPr>
        <p:spPr>
          <a:xfrm>
            <a:off x="3538498" y="1562765"/>
            <a:ext cx="2067000" cy="640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By May of 2020, they announced they had nearly 55 million subscribers</a:t>
            </a:r>
            <a:endParaRPr>
              <a:latin typeface="Arial"/>
              <a:ea typeface="Arial"/>
              <a:cs typeface="Arial"/>
              <a:sym typeface="Arial"/>
            </a:endParaRPr>
          </a:p>
        </p:txBody>
      </p:sp>
      <p:sp>
        <p:nvSpPr>
          <p:cNvPr id="233" name="Google Shape;233;p43"/>
          <p:cNvSpPr txBox="1"/>
          <p:nvPr>
            <p:ph idx="2" type="title"/>
          </p:nvPr>
        </p:nvSpPr>
        <p:spPr>
          <a:xfrm>
            <a:off x="6028553" y="1056541"/>
            <a:ext cx="2067000" cy="548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2021</a:t>
            </a:r>
            <a:endParaRPr b="1">
              <a:latin typeface="Arial"/>
              <a:ea typeface="Arial"/>
              <a:cs typeface="Arial"/>
              <a:sym typeface="Arial"/>
            </a:endParaRPr>
          </a:p>
        </p:txBody>
      </p:sp>
      <p:sp>
        <p:nvSpPr>
          <p:cNvPr id="234" name="Google Shape;234;p43"/>
          <p:cNvSpPr txBox="1"/>
          <p:nvPr>
            <p:ph idx="3" type="subTitle"/>
          </p:nvPr>
        </p:nvSpPr>
        <p:spPr>
          <a:xfrm>
            <a:off x="6028552" y="1562765"/>
            <a:ext cx="2067000" cy="640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By May of 2021, </a:t>
            </a:r>
            <a:r>
              <a:rPr b="1" lang="en">
                <a:latin typeface="Arial"/>
                <a:ea typeface="Arial"/>
                <a:cs typeface="Arial"/>
                <a:sym typeface="Arial"/>
              </a:rPr>
              <a:t>Disney+</a:t>
            </a:r>
            <a:r>
              <a:rPr lang="en">
                <a:latin typeface="Arial"/>
                <a:ea typeface="Arial"/>
                <a:cs typeface="Arial"/>
                <a:sym typeface="Arial"/>
              </a:rPr>
              <a:t> reached 103.6 million subscribers</a:t>
            </a:r>
            <a:endParaRPr>
              <a:latin typeface="Arial"/>
              <a:ea typeface="Arial"/>
              <a:cs typeface="Arial"/>
              <a:sym typeface="Arial"/>
            </a:endParaRPr>
          </a:p>
        </p:txBody>
      </p:sp>
      <p:sp>
        <p:nvSpPr>
          <p:cNvPr id="235" name="Google Shape;235;p43"/>
          <p:cNvSpPr txBox="1"/>
          <p:nvPr>
            <p:ph idx="5" type="title"/>
          </p:nvPr>
        </p:nvSpPr>
        <p:spPr>
          <a:xfrm>
            <a:off x="1048447" y="1056541"/>
            <a:ext cx="2067000" cy="548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2019</a:t>
            </a:r>
            <a:endParaRPr b="1">
              <a:latin typeface="Arial"/>
              <a:ea typeface="Arial"/>
              <a:cs typeface="Arial"/>
              <a:sym typeface="Arial"/>
            </a:endParaRPr>
          </a:p>
        </p:txBody>
      </p:sp>
      <p:sp>
        <p:nvSpPr>
          <p:cNvPr id="236" name="Google Shape;236;p43"/>
          <p:cNvSpPr txBox="1"/>
          <p:nvPr>
            <p:ph idx="6" type="subTitle"/>
          </p:nvPr>
        </p:nvSpPr>
        <p:spPr>
          <a:xfrm>
            <a:off x="1048450" y="1562765"/>
            <a:ext cx="2067000" cy="640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By April of 2019, </a:t>
            </a:r>
            <a:r>
              <a:rPr b="1" lang="en">
                <a:latin typeface="Arial"/>
                <a:ea typeface="Arial"/>
                <a:cs typeface="Arial"/>
                <a:sym typeface="Arial"/>
              </a:rPr>
              <a:t>Disney+</a:t>
            </a:r>
            <a:r>
              <a:rPr lang="en">
                <a:latin typeface="Arial"/>
                <a:ea typeface="Arial"/>
                <a:cs typeface="Arial"/>
                <a:sym typeface="Arial"/>
              </a:rPr>
              <a:t> had 33 million subscribers</a:t>
            </a:r>
            <a:endParaRPr>
              <a:latin typeface="Arial"/>
              <a:ea typeface="Arial"/>
              <a:cs typeface="Arial"/>
              <a:sym typeface="Arial"/>
            </a:endParaRPr>
          </a:p>
        </p:txBody>
      </p:sp>
      <p:sp>
        <p:nvSpPr>
          <p:cNvPr id="237" name="Google Shape;237;p43"/>
          <p:cNvSpPr txBox="1"/>
          <p:nvPr>
            <p:ph idx="7" type="title"/>
          </p:nvPr>
        </p:nvSpPr>
        <p:spPr>
          <a:xfrm>
            <a:off x="3538497" y="2944035"/>
            <a:ext cx="2067000" cy="548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Hulu</a:t>
            </a:r>
            <a:endParaRPr b="1">
              <a:latin typeface="Arial"/>
              <a:ea typeface="Arial"/>
              <a:cs typeface="Arial"/>
              <a:sym typeface="Arial"/>
            </a:endParaRPr>
          </a:p>
        </p:txBody>
      </p:sp>
      <p:sp>
        <p:nvSpPr>
          <p:cNvPr id="238" name="Google Shape;238;p43"/>
          <p:cNvSpPr txBox="1"/>
          <p:nvPr>
            <p:ph idx="8" type="subTitle"/>
          </p:nvPr>
        </p:nvSpPr>
        <p:spPr>
          <a:xfrm>
            <a:off x="3538498" y="3450259"/>
            <a:ext cx="2067000" cy="640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Last year, Hulu subscribers increased 30%, to 41.6 million overall</a:t>
            </a:r>
            <a:endParaRPr>
              <a:latin typeface="Arial"/>
              <a:ea typeface="Arial"/>
              <a:cs typeface="Arial"/>
              <a:sym typeface="Arial"/>
            </a:endParaRPr>
          </a:p>
        </p:txBody>
      </p:sp>
      <p:sp>
        <p:nvSpPr>
          <p:cNvPr id="239" name="Google Shape;239;p43"/>
          <p:cNvSpPr txBox="1"/>
          <p:nvPr>
            <p:ph idx="9" type="title"/>
          </p:nvPr>
        </p:nvSpPr>
        <p:spPr>
          <a:xfrm>
            <a:off x="6028553" y="2944035"/>
            <a:ext cx="2067000" cy="548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Espn+</a:t>
            </a:r>
            <a:endParaRPr b="1">
              <a:latin typeface="Arial"/>
              <a:ea typeface="Arial"/>
              <a:cs typeface="Arial"/>
              <a:sym typeface="Arial"/>
            </a:endParaRPr>
          </a:p>
        </p:txBody>
      </p:sp>
      <p:sp>
        <p:nvSpPr>
          <p:cNvPr id="240" name="Google Shape;240;p43"/>
          <p:cNvSpPr txBox="1"/>
          <p:nvPr>
            <p:ph idx="13" type="subTitle"/>
          </p:nvPr>
        </p:nvSpPr>
        <p:spPr>
          <a:xfrm>
            <a:off x="6028552" y="3450259"/>
            <a:ext cx="2067000" cy="640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In 2021, ESPN Plus customers increased 75% year over year, to 13.8 million subscribers</a:t>
            </a:r>
            <a:endParaRPr>
              <a:latin typeface="Arial"/>
              <a:ea typeface="Arial"/>
              <a:cs typeface="Arial"/>
              <a:sym typeface="Arial"/>
            </a:endParaRPr>
          </a:p>
        </p:txBody>
      </p:sp>
      <p:sp>
        <p:nvSpPr>
          <p:cNvPr id="241" name="Google Shape;241;p43"/>
          <p:cNvSpPr txBox="1"/>
          <p:nvPr>
            <p:ph idx="14" type="title"/>
          </p:nvPr>
        </p:nvSpPr>
        <p:spPr>
          <a:xfrm>
            <a:off x="1048447" y="2944035"/>
            <a:ext cx="2067000" cy="548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Netflix</a:t>
            </a:r>
            <a:endParaRPr b="1">
              <a:latin typeface="Arial"/>
              <a:ea typeface="Arial"/>
              <a:cs typeface="Arial"/>
              <a:sym typeface="Arial"/>
            </a:endParaRPr>
          </a:p>
        </p:txBody>
      </p:sp>
      <p:sp>
        <p:nvSpPr>
          <p:cNvPr id="242" name="Google Shape;242;p43"/>
          <p:cNvSpPr txBox="1"/>
          <p:nvPr>
            <p:ph idx="15" type="subTitle"/>
          </p:nvPr>
        </p:nvSpPr>
        <p:spPr>
          <a:xfrm>
            <a:off x="1048450" y="3450259"/>
            <a:ext cx="2067000" cy="640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Netflix added nearly 37 million subscribers last year for a total of nearly 210 million globally</a:t>
            </a:r>
            <a:endParaRPr>
              <a:latin typeface="Arial"/>
              <a:ea typeface="Arial"/>
              <a:cs typeface="Arial"/>
              <a:sym typeface="Arial"/>
            </a:endParaRPr>
          </a:p>
        </p:txBody>
      </p:sp>
      <p:cxnSp>
        <p:nvCxnSpPr>
          <p:cNvPr id="243" name="Google Shape;243;p43"/>
          <p:cNvCxnSpPr/>
          <p:nvPr/>
        </p:nvCxnSpPr>
        <p:spPr>
          <a:xfrm>
            <a:off x="1218450" y="2757821"/>
            <a:ext cx="67071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44" name="Google Shape;244;p4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45" name="Google Shape;245;p4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44"/>
          <p:cNvSpPr txBox="1"/>
          <p:nvPr>
            <p:ph type="title"/>
          </p:nvPr>
        </p:nvSpPr>
        <p:spPr>
          <a:xfrm>
            <a:off x="4996800" y="661843"/>
            <a:ext cx="3159300" cy="723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1.2B</a:t>
            </a:r>
            <a:endParaRPr b="1">
              <a:latin typeface="Arial"/>
              <a:ea typeface="Arial"/>
              <a:cs typeface="Arial"/>
              <a:sym typeface="Arial"/>
            </a:endParaRPr>
          </a:p>
        </p:txBody>
      </p:sp>
      <p:sp>
        <p:nvSpPr>
          <p:cNvPr id="251" name="Google Shape;251;p44"/>
          <p:cNvSpPr txBox="1"/>
          <p:nvPr>
            <p:ph idx="1" type="subTitle"/>
          </p:nvPr>
        </p:nvSpPr>
        <p:spPr>
          <a:xfrm>
            <a:off x="4911000" y="1265850"/>
            <a:ext cx="3564300" cy="417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Estimates suggest </a:t>
            </a:r>
            <a:r>
              <a:rPr lang="en">
                <a:latin typeface="Arial"/>
                <a:ea typeface="Arial"/>
                <a:cs typeface="Arial"/>
                <a:sym typeface="Arial"/>
              </a:rPr>
              <a:t>the online music streaming market could grow to capture 1.2 billion users by 2030, almost four times higher than the 2019 level of 341 million streamers</a:t>
            </a:r>
            <a:endParaRPr>
              <a:latin typeface="Arial"/>
              <a:ea typeface="Arial"/>
              <a:cs typeface="Arial"/>
              <a:sym typeface="Arial"/>
            </a:endParaRPr>
          </a:p>
        </p:txBody>
      </p:sp>
      <p:sp>
        <p:nvSpPr>
          <p:cNvPr id="252" name="Google Shape;252;p44"/>
          <p:cNvSpPr txBox="1"/>
          <p:nvPr>
            <p:ph idx="4" type="title"/>
          </p:nvPr>
        </p:nvSpPr>
        <p:spPr>
          <a:xfrm>
            <a:off x="4996800" y="2835181"/>
            <a:ext cx="3159300" cy="723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8.3B</a:t>
            </a:r>
            <a:endParaRPr b="1">
              <a:latin typeface="Arial"/>
              <a:ea typeface="Arial"/>
              <a:cs typeface="Arial"/>
              <a:sym typeface="Arial"/>
            </a:endParaRPr>
          </a:p>
        </p:txBody>
      </p:sp>
      <p:sp>
        <p:nvSpPr>
          <p:cNvPr id="253" name="Google Shape;253;p44"/>
          <p:cNvSpPr txBox="1"/>
          <p:nvPr>
            <p:ph idx="5" type="subTitle"/>
          </p:nvPr>
        </p:nvSpPr>
        <p:spPr>
          <a:xfrm>
            <a:off x="4911000" y="3421925"/>
            <a:ext cx="3330900" cy="417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Last year, Bad Bunny was the most-streamed artist on Spotify, accounting for 8.3 billion streams from fans around the world</a:t>
            </a:r>
            <a:endParaRPr>
              <a:latin typeface="Arial"/>
              <a:ea typeface="Arial"/>
              <a:cs typeface="Arial"/>
              <a:sym typeface="Arial"/>
            </a:endParaRPr>
          </a:p>
        </p:txBody>
      </p:sp>
      <p:cxnSp>
        <p:nvCxnSpPr>
          <p:cNvPr id="254" name="Google Shape;254;p44"/>
          <p:cNvCxnSpPr/>
          <p:nvPr/>
        </p:nvCxnSpPr>
        <p:spPr>
          <a:xfrm>
            <a:off x="8843800" y="392547"/>
            <a:ext cx="0" cy="43584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55" name="Google Shape;255;p4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56" name="Google Shape;256;p4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257" name="Google Shape;257;p44"/>
          <p:cNvSpPr txBox="1"/>
          <p:nvPr/>
        </p:nvSpPr>
        <p:spPr>
          <a:xfrm>
            <a:off x="907700" y="414025"/>
            <a:ext cx="3000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400">
                <a:solidFill>
                  <a:schemeClr val="lt2"/>
                </a:solidFill>
              </a:rPr>
              <a:t>MUSIC</a:t>
            </a:r>
            <a:endParaRPr b="1" sz="2400">
              <a:solidFill>
                <a:schemeClr val="lt2"/>
              </a:solidFill>
            </a:endParaRPr>
          </a:p>
        </p:txBody>
      </p:sp>
      <p:cxnSp>
        <p:nvCxnSpPr>
          <p:cNvPr id="258" name="Google Shape;258;p44"/>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59" name="Google Shape;259;p44"/>
          <p:cNvPicPr preferRelativeResize="0"/>
          <p:nvPr/>
        </p:nvPicPr>
        <p:blipFill rotWithShape="1">
          <a:blip r:embed="rId4">
            <a:alphaModFix/>
          </a:blip>
          <a:srcRect b="0" l="4404" r="4395" t="0"/>
          <a:stretch/>
        </p:blipFill>
        <p:spPr>
          <a:xfrm>
            <a:off x="959225" y="1683150"/>
            <a:ext cx="3603600" cy="2222700"/>
          </a:xfrm>
          <a:prstGeom prst="snip2DiagRect">
            <a:avLst>
              <a:gd fmla="val 0" name="adj1"/>
              <a:gd fmla="val 16667" name="adj2"/>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4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BOOKS</a:t>
            </a:r>
            <a:endParaRPr b="1">
              <a:latin typeface="Arial"/>
              <a:ea typeface="Arial"/>
              <a:cs typeface="Arial"/>
              <a:sym typeface="Arial"/>
            </a:endParaRPr>
          </a:p>
        </p:txBody>
      </p:sp>
      <p:cxnSp>
        <p:nvCxnSpPr>
          <p:cNvPr id="265" name="Google Shape;265;p45"/>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sp>
        <p:nvSpPr>
          <p:cNvPr id="266" name="Google Shape;266;p45"/>
          <p:cNvSpPr/>
          <p:nvPr/>
        </p:nvSpPr>
        <p:spPr>
          <a:xfrm>
            <a:off x="1077905" y="2739425"/>
            <a:ext cx="1819200" cy="18192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45"/>
          <p:cNvSpPr txBox="1"/>
          <p:nvPr>
            <p:ph idx="4294967295" type="title"/>
          </p:nvPr>
        </p:nvSpPr>
        <p:spPr>
          <a:xfrm>
            <a:off x="695245" y="2858158"/>
            <a:ext cx="2584500" cy="723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chemeClr val="accent6"/>
                </a:solidFill>
                <a:latin typeface="Arial"/>
                <a:ea typeface="Arial"/>
                <a:cs typeface="Arial"/>
                <a:sym typeface="Arial"/>
              </a:rPr>
              <a:t>455k</a:t>
            </a:r>
            <a:endParaRPr b="1" sz="3600">
              <a:solidFill>
                <a:schemeClr val="accent6"/>
              </a:solidFill>
              <a:latin typeface="Arial"/>
              <a:ea typeface="Arial"/>
              <a:cs typeface="Arial"/>
              <a:sym typeface="Arial"/>
            </a:endParaRPr>
          </a:p>
        </p:txBody>
      </p:sp>
      <p:sp>
        <p:nvSpPr>
          <p:cNvPr id="268" name="Google Shape;268;p45"/>
          <p:cNvSpPr txBox="1"/>
          <p:nvPr>
            <p:ph idx="4294967295" type="subTitle"/>
          </p:nvPr>
        </p:nvSpPr>
        <p:spPr>
          <a:xfrm>
            <a:off x="1185600" y="3465450"/>
            <a:ext cx="1603800" cy="6351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1300">
                <a:solidFill>
                  <a:schemeClr val="accent6"/>
                </a:solidFill>
              </a:rPr>
              <a:t>First-day sales for Allegiant surpassed 455,000</a:t>
            </a:r>
            <a:endParaRPr sz="1200">
              <a:solidFill>
                <a:schemeClr val="accent6"/>
              </a:solidFill>
            </a:endParaRPr>
          </a:p>
        </p:txBody>
      </p:sp>
      <p:sp>
        <p:nvSpPr>
          <p:cNvPr id="269" name="Google Shape;269;p45"/>
          <p:cNvSpPr/>
          <p:nvPr/>
        </p:nvSpPr>
        <p:spPr>
          <a:xfrm>
            <a:off x="3279750" y="1606525"/>
            <a:ext cx="2584500" cy="25845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45"/>
          <p:cNvSpPr txBox="1"/>
          <p:nvPr>
            <p:ph idx="4294967295" type="title"/>
          </p:nvPr>
        </p:nvSpPr>
        <p:spPr>
          <a:xfrm>
            <a:off x="3279750" y="1808176"/>
            <a:ext cx="2584500" cy="723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4800">
                <a:solidFill>
                  <a:schemeClr val="accent6"/>
                </a:solidFill>
                <a:latin typeface="Arial"/>
                <a:ea typeface="Arial"/>
                <a:cs typeface="Arial"/>
                <a:sym typeface="Arial"/>
              </a:rPr>
              <a:t>500K</a:t>
            </a:r>
            <a:endParaRPr b="1" sz="4800">
              <a:solidFill>
                <a:schemeClr val="accent6"/>
              </a:solidFill>
              <a:latin typeface="Arial"/>
              <a:ea typeface="Arial"/>
              <a:cs typeface="Arial"/>
              <a:sym typeface="Arial"/>
            </a:endParaRPr>
          </a:p>
        </p:txBody>
      </p:sp>
      <p:sp>
        <p:nvSpPr>
          <p:cNvPr id="271" name="Google Shape;271;p45"/>
          <p:cNvSpPr txBox="1"/>
          <p:nvPr>
            <p:ph idx="4294967295" type="subTitle"/>
          </p:nvPr>
        </p:nvSpPr>
        <p:spPr>
          <a:xfrm>
            <a:off x="3611700" y="2547375"/>
            <a:ext cx="1920600" cy="6351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1300">
                <a:solidFill>
                  <a:schemeClr val="accent6"/>
                </a:solidFill>
                <a:latin typeface="Arial"/>
                <a:ea typeface="Arial"/>
                <a:cs typeface="Arial"/>
                <a:sym typeface="Arial"/>
              </a:rPr>
              <a:t>“Ballad of Songbirds and Snakes” sold 500,000 copies in its first week despite bookstore closings due to COVID-19</a:t>
            </a:r>
            <a:endParaRPr sz="1300">
              <a:solidFill>
                <a:schemeClr val="accent6"/>
              </a:solidFill>
              <a:latin typeface="Arial"/>
              <a:ea typeface="Arial"/>
              <a:cs typeface="Arial"/>
              <a:sym typeface="Arial"/>
            </a:endParaRPr>
          </a:p>
        </p:txBody>
      </p:sp>
      <p:sp>
        <p:nvSpPr>
          <p:cNvPr id="272" name="Google Shape;272;p45"/>
          <p:cNvSpPr/>
          <p:nvPr/>
        </p:nvSpPr>
        <p:spPr>
          <a:xfrm>
            <a:off x="6246905" y="1319200"/>
            <a:ext cx="1819200" cy="18192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45"/>
          <p:cNvSpPr txBox="1"/>
          <p:nvPr>
            <p:ph idx="4294967295" type="title"/>
          </p:nvPr>
        </p:nvSpPr>
        <p:spPr>
          <a:xfrm>
            <a:off x="5864240" y="1422234"/>
            <a:ext cx="2584500" cy="723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accent6"/>
                </a:solidFill>
                <a:latin typeface="Arial"/>
                <a:ea typeface="Arial"/>
                <a:cs typeface="Arial"/>
                <a:sym typeface="Arial"/>
              </a:rPr>
              <a:t>$300M</a:t>
            </a:r>
            <a:endParaRPr b="1" sz="2700">
              <a:solidFill>
                <a:schemeClr val="accent6"/>
              </a:solidFill>
              <a:latin typeface="Arial"/>
              <a:ea typeface="Arial"/>
              <a:cs typeface="Arial"/>
              <a:sym typeface="Arial"/>
            </a:endParaRPr>
          </a:p>
        </p:txBody>
      </p:sp>
      <p:sp>
        <p:nvSpPr>
          <p:cNvPr id="274" name="Google Shape;274;p45"/>
          <p:cNvSpPr txBox="1"/>
          <p:nvPr>
            <p:ph idx="4294967295" type="subTitle"/>
          </p:nvPr>
        </p:nvSpPr>
        <p:spPr>
          <a:xfrm>
            <a:off x="6397345" y="1911258"/>
            <a:ext cx="1518300" cy="6351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1300">
                <a:solidFill>
                  <a:schemeClr val="accent6"/>
                </a:solidFill>
                <a:latin typeface="Arial"/>
                <a:ea typeface="Arial"/>
                <a:cs typeface="Arial"/>
                <a:sym typeface="Arial"/>
              </a:rPr>
              <a:t>The 'Divergent' book series has made over $300 million globally</a:t>
            </a:r>
            <a:endParaRPr sz="1200">
              <a:solidFill>
                <a:schemeClr val="accent6"/>
              </a:solidFill>
              <a:latin typeface="Arial"/>
              <a:ea typeface="Arial"/>
              <a:cs typeface="Arial"/>
              <a:sym typeface="Arial"/>
            </a:endParaRPr>
          </a:p>
        </p:txBody>
      </p:sp>
      <p:cxnSp>
        <p:nvCxnSpPr>
          <p:cNvPr id="275" name="Google Shape;275;p45"/>
          <p:cNvCxnSpPr>
            <a:stCxn id="272" idx="0"/>
          </p:cNvCxnSpPr>
          <p:nvPr/>
        </p:nvCxnSpPr>
        <p:spPr>
          <a:xfrm rot="10800000">
            <a:off x="7156505" y="-320000"/>
            <a:ext cx="0" cy="1639200"/>
          </a:xfrm>
          <a:prstGeom prst="straightConnector1">
            <a:avLst/>
          </a:prstGeom>
          <a:noFill/>
          <a:ln cap="flat" cmpd="sng" w="19050">
            <a:solidFill>
              <a:schemeClr val="accent3"/>
            </a:solidFill>
            <a:prstDash val="solid"/>
            <a:round/>
            <a:headEnd len="med" w="med" type="none"/>
            <a:tailEnd len="med" w="med" type="none"/>
          </a:ln>
        </p:spPr>
      </p:cxnSp>
      <p:cxnSp>
        <p:nvCxnSpPr>
          <p:cNvPr id="276" name="Google Shape;276;p45"/>
          <p:cNvCxnSpPr>
            <a:stCxn id="269" idx="4"/>
          </p:cNvCxnSpPr>
          <p:nvPr/>
        </p:nvCxnSpPr>
        <p:spPr>
          <a:xfrm>
            <a:off x="4572000" y="4191025"/>
            <a:ext cx="0" cy="1362000"/>
          </a:xfrm>
          <a:prstGeom prst="straightConnector1">
            <a:avLst/>
          </a:prstGeom>
          <a:noFill/>
          <a:ln cap="flat" cmpd="sng" w="19050">
            <a:solidFill>
              <a:schemeClr val="accent1"/>
            </a:solidFill>
            <a:prstDash val="solid"/>
            <a:round/>
            <a:headEnd len="med" w="med" type="none"/>
            <a:tailEnd len="med" w="med" type="none"/>
          </a:ln>
        </p:spPr>
      </p:cxnSp>
      <p:cxnSp>
        <p:nvCxnSpPr>
          <p:cNvPr id="277" name="Google Shape;277;p45"/>
          <p:cNvCxnSpPr>
            <a:stCxn id="266" idx="4"/>
          </p:cNvCxnSpPr>
          <p:nvPr/>
        </p:nvCxnSpPr>
        <p:spPr>
          <a:xfrm>
            <a:off x="1987505" y="4558625"/>
            <a:ext cx="0" cy="712800"/>
          </a:xfrm>
          <a:prstGeom prst="straightConnector1">
            <a:avLst/>
          </a:prstGeom>
          <a:noFill/>
          <a:ln cap="flat" cmpd="sng" w="19050">
            <a:solidFill>
              <a:schemeClr val="accent2"/>
            </a:solidFill>
            <a:prstDash val="solid"/>
            <a:round/>
            <a:headEnd len="med" w="med" type="none"/>
            <a:tailEnd len="med" w="med" type="none"/>
          </a:ln>
        </p:spPr>
      </p:cxnSp>
      <p:pic>
        <p:nvPicPr>
          <p:cNvPr id="278" name="Google Shape;27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79" name="Google Shape;279;p4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46"/>
          <p:cNvSpPr txBox="1"/>
          <p:nvPr>
            <p:ph type="title"/>
          </p:nvPr>
        </p:nvSpPr>
        <p:spPr>
          <a:xfrm>
            <a:off x="4996800" y="661843"/>
            <a:ext cx="3159300" cy="723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200M</a:t>
            </a:r>
            <a:endParaRPr b="1">
              <a:latin typeface="Arial"/>
              <a:ea typeface="Arial"/>
              <a:cs typeface="Arial"/>
              <a:sym typeface="Arial"/>
            </a:endParaRPr>
          </a:p>
        </p:txBody>
      </p:sp>
      <p:sp>
        <p:nvSpPr>
          <p:cNvPr id="285" name="Google Shape;285;p46"/>
          <p:cNvSpPr txBox="1"/>
          <p:nvPr>
            <p:ph idx="1" type="subTitle"/>
          </p:nvPr>
        </p:nvSpPr>
        <p:spPr>
          <a:xfrm>
            <a:off x="4911000" y="1265850"/>
            <a:ext cx="3330900" cy="417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Microsoft announced that it had sold over Over 200 million copies of Minecraft have been sold, making it the best-selling video game of all time</a:t>
            </a:r>
            <a:endParaRPr>
              <a:latin typeface="Arial"/>
              <a:ea typeface="Arial"/>
              <a:cs typeface="Arial"/>
              <a:sym typeface="Arial"/>
            </a:endParaRPr>
          </a:p>
        </p:txBody>
      </p:sp>
      <p:sp>
        <p:nvSpPr>
          <p:cNvPr id="286" name="Google Shape;286;p46"/>
          <p:cNvSpPr txBox="1"/>
          <p:nvPr>
            <p:ph idx="4" type="title"/>
          </p:nvPr>
        </p:nvSpPr>
        <p:spPr>
          <a:xfrm>
            <a:off x="4996800" y="2835181"/>
            <a:ext cx="3159300" cy="723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latin typeface="Arial"/>
                <a:ea typeface="Arial"/>
                <a:cs typeface="Arial"/>
                <a:sym typeface="Arial"/>
              </a:rPr>
              <a:t>65%</a:t>
            </a:r>
            <a:endParaRPr b="1">
              <a:latin typeface="Arial"/>
              <a:ea typeface="Arial"/>
              <a:cs typeface="Arial"/>
              <a:sym typeface="Arial"/>
            </a:endParaRPr>
          </a:p>
        </p:txBody>
      </p:sp>
      <p:sp>
        <p:nvSpPr>
          <p:cNvPr id="287" name="Google Shape;287;p46"/>
          <p:cNvSpPr txBox="1"/>
          <p:nvPr>
            <p:ph idx="5" type="subTitle"/>
          </p:nvPr>
        </p:nvSpPr>
        <p:spPr>
          <a:xfrm>
            <a:off x="4911000" y="3421925"/>
            <a:ext cx="3330900" cy="417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According to market data, an estimated 65% of U.S. households and over 59% of Americans (that’s over 150 million people) play video games</a:t>
            </a:r>
            <a:endParaRPr>
              <a:latin typeface="Arial"/>
              <a:ea typeface="Arial"/>
              <a:cs typeface="Arial"/>
              <a:sym typeface="Arial"/>
            </a:endParaRPr>
          </a:p>
        </p:txBody>
      </p:sp>
      <p:cxnSp>
        <p:nvCxnSpPr>
          <p:cNvPr id="288" name="Google Shape;288;p46"/>
          <p:cNvCxnSpPr/>
          <p:nvPr/>
        </p:nvCxnSpPr>
        <p:spPr>
          <a:xfrm>
            <a:off x="8843800" y="392547"/>
            <a:ext cx="0" cy="43584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89" name="Google Shape;289;p4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0" name="Google Shape;290;p4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291" name="Google Shape;291;p46"/>
          <p:cNvSpPr txBox="1"/>
          <p:nvPr/>
        </p:nvSpPr>
        <p:spPr>
          <a:xfrm>
            <a:off x="907700" y="414025"/>
            <a:ext cx="3000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400">
                <a:solidFill>
                  <a:schemeClr val="lt2"/>
                </a:solidFill>
              </a:rPr>
              <a:t>VIDEO GAMES</a:t>
            </a:r>
            <a:endParaRPr b="1" sz="2400">
              <a:solidFill>
                <a:schemeClr val="lt2"/>
              </a:solidFill>
            </a:endParaRPr>
          </a:p>
        </p:txBody>
      </p:sp>
      <p:cxnSp>
        <p:nvCxnSpPr>
          <p:cNvPr id="292" name="Google Shape;292;p46"/>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93" name="Google Shape;293;p46"/>
          <p:cNvPicPr preferRelativeResize="0"/>
          <p:nvPr/>
        </p:nvPicPr>
        <p:blipFill rotWithShape="1">
          <a:blip r:embed="rId4">
            <a:alphaModFix/>
          </a:blip>
          <a:srcRect b="8881" l="0" r="0" t="8881"/>
          <a:stretch/>
        </p:blipFill>
        <p:spPr>
          <a:xfrm>
            <a:off x="959225" y="1683150"/>
            <a:ext cx="3603600" cy="2222700"/>
          </a:xfrm>
          <a:prstGeom prst="snip2DiagRect">
            <a:avLst>
              <a:gd fmla="val 0" name="adj1"/>
              <a:gd fmla="val 16667" name="adj2"/>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