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83" r:id="rId1"/>
    <p:sldMasterId id="2147483684" r:id="rId2"/>
  </p:sldMasterIdLst>
  <p:notesMasterIdLst>
    <p:notesMasterId r:id="rId19"/>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Lst>
  <p:sldSz cx="9144000" cy="5143500" type="screen16x9"/>
  <p:notesSz cx="6858000" cy="9144000"/>
  <p:embeddedFontLst>
    <p:embeddedFont>
      <p:font typeface="Montserrat" pitchFamily="2" charset="77"/>
      <p:bold r:id="rId20"/>
      <p:italic r:id="rId21"/>
      <p:boldItalic r:id="rId22"/>
    </p:embeddedFont>
    <p:embeddedFont>
      <p:font typeface="Oswald" pitchFamily="2" charset="77"/>
      <p:regular r:id="rId23"/>
      <p:bold r:id="rId24"/>
    </p:embeddedFont>
    <p:embeddedFont>
      <p:font typeface="Proxima Nova" panose="02000506030000020004" pitchFamily="2" charset="0"/>
      <p:regular r:id="rId25"/>
      <p:bold r:id="rId26"/>
      <p:italic r:id="rId27"/>
      <p:boldItalic r:id="rId28"/>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1"/>
    <p:restoredTop sz="94694"/>
  </p:normalViewPr>
  <p:slideViewPr>
    <p:cSldViewPr snapToGrid="0" snapToObjects="1">
      <p:cViewPr varScale="1">
        <p:scale>
          <a:sx n="139" d="100"/>
          <a:sy n="139" d="100"/>
        </p:scale>
        <p:origin x="184" y="53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font" Target="fonts/font7.fntdata"/><Relationship Id="rId3" Type="http://schemas.openxmlformats.org/officeDocument/2006/relationships/slide" Target="slides/slide1.xml"/><Relationship Id="rId21" Type="http://schemas.openxmlformats.org/officeDocument/2006/relationships/font" Target="fonts/font2.fntdata"/><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font" Target="fonts/font6.fntdata"/><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font" Target="fonts/font1.fntdata"/><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font" Target="fonts/font5.fntdata"/><Relationship Id="rId32"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font" Target="fonts/font4.fntdata"/><Relationship Id="rId28" Type="http://schemas.openxmlformats.org/officeDocument/2006/relationships/font" Target="fonts/font9.fntdata"/><Relationship Id="rId10" Type="http://schemas.openxmlformats.org/officeDocument/2006/relationships/slide" Target="slides/slide8.xml"/><Relationship Id="rId19" Type="http://schemas.openxmlformats.org/officeDocument/2006/relationships/notesMaster" Target="notesMasters/notesMaster1.xml"/><Relationship Id="rId31"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font" Target="fonts/font3.fntdata"/><Relationship Id="rId27" Type="http://schemas.openxmlformats.org/officeDocument/2006/relationships/font" Target="fonts/font8.fntdata"/><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8"/>
        <p:cNvGrpSpPr/>
        <p:nvPr/>
      </p:nvGrpSpPr>
      <p:grpSpPr>
        <a:xfrm>
          <a:off x="0" y="0"/>
          <a:ext cx="0" cy="0"/>
          <a:chOff x="0" y="0"/>
          <a:chExt cx="0" cy="0"/>
        </a:xfrm>
      </p:grpSpPr>
      <p:sp>
        <p:nvSpPr>
          <p:cNvPr id="159" name="Google Shape;159;p:notes"/>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0" name="Google Shape;160;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7"/>
        <p:cNvGrpSpPr/>
        <p:nvPr/>
      </p:nvGrpSpPr>
      <p:grpSpPr>
        <a:xfrm>
          <a:off x="0" y="0"/>
          <a:ext cx="0" cy="0"/>
          <a:chOff x="0" y="0"/>
          <a:chExt cx="0" cy="0"/>
        </a:xfrm>
      </p:grpSpPr>
      <p:sp>
        <p:nvSpPr>
          <p:cNvPr id="248" name="Google Shape;248;ge6582acff3_0_541: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9" name="Google Shape;249;ge6582acff3_0_54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7"/>
        <p:cNvGrpSpPr/>
        <p:nvPr/>
      </p:nvGrpSpPr>
      <p:grpSpPr>
        <a:xfrm>
          <a:off x="0" y="0"/>
          <a:ext cx="0" cy="0"/>
          <a:chOff x="0" y="0"/>
          <a:chExt cx="0" cy="0"/>
        </a:xfrm>
      </p:grpSpPr>
      <p:sp>
        <p:nvSpPr>
          <p:cNvPr id="258" name="Google Shape;258;ge6582acff3_0_55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9" name="Google Shape;259;ge6582acff3_0_55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7"/>
        <p:cNvGrpSpPr/>
        <p:nvPr/>
      </p:nvGrpSpPr>
      <p:grpSpPr>
        <a:xfrm>
          <a:off x="0" y="0"/>
          <a:ext cx="0" cy="0"/>
          <a:chOff x="0" y="0"/>
          <a:chExt cx="0" cy="0"/>
        </a:xfrm>
      </p:grpSpPr>
      <p:sp>
        <p:nvSpPr>
          <p:cNvPr id="268" name="Google Shape;268;ge6582acff3_0_559: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9" name="Google Shape;269;ge6582acff3_0_55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7"/>
        <p:cNvGrpSpPr/>
        <p:nvPr/>
      </p:nvGrpSpPr>
      <p:grpSpPr>
        <a:xfrm>
          <a:off x="0" y="0"/>
          <a:ext cx="0" cy="0"/>
          <a:chOff x="0" y="0"/>
          <a:chExt cx="0" cy="0"/>
        </a:xfrm>
      </p:grpSpPr>
      <p:sp>
        <p:nvSpPr>
          <p:cNvPr id="278" name="Google Shape;278;ge6582acff3_0_569: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9" name="Google Shape;279;ge6582acff3_0_56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7"/>
        <p:cNvGrpSpPr/>
        <p:nvPr/>
      </p:nvGrpSpPr>
      <p:grpSpPr>
        <a:xfrm>
          <a:off x="0" y="0"/>
          <a:ext cx="0" cy="0"/>
          <a:chOff x="0" y="0"/>
          <a:chExt cx="0" cy="0"/>
        </a:xfrm>
      </p:grpSpPr>
      <p:sp>
        <p:nvSpPr>
          <p:cNvPr id="288" name="Google Shape;288;ge667520687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9" name="Google Shape;289;ge667520687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6"/>
        <p:cNvGrpSpPr/>
        <p:nvPr/>
      </p:nvGrpSpPr>
      <p:grpSpPr>
        <a:xfrm>
          <a:off x="0" y="0"/>
          <a:ext cx="0" cy="0"/>
          <a:chOff x="0" y="0"/>
          <a:chExt cx="0" cy="0"/>
        </a:xfrm>
      </p:grpSpPr>
      <p:sp>
        <p:nvSpPr>
          <p:cNvPr id="297" name="Google Shape;297;ge667520687_0_8: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8" name="Google Shape;298;ge667520687_0_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5"/>
        <p:cNvGrpSpPr/>
        <p:nvPr/>
      </p:nvGrpSpPr>
      <p:grpSpPr>
        <a:xfrm>
          <a:off x="0" y="0"/>
          <a:ext cx="0" cy="0"/>
          <a:chOff x="0" y="0"/>
          <a:chExt cx="0" cy="0"/>
        </a:xfrm>
      </p:grpSpPr>
      <p:sp>
        <p:nvSpPr>
          <p:cNvPr id="306" name="Google Shape;306;g7f9262ee2f_0_24441: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7" name="Google Shape;307;g7f9262ee2f_0_2444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
        <p:cNvGrpSpPr/>
        <p:nvPr/>
      </p:nvGrpSpPr>
      <p:grpSpPr>
        <a:xfrm>
          <a:off x="0" y="0"/>
          <a:ext cx="0" cy="0"/>
          <a:chOff x="0" y="0"/>
          <a:chExt cx="0" cy="0"/>
        </a:xfrm>
      </p:grpSpPr>
      <p:sp>
        <p:nvSpPr>
          <p:cNvPr id="168" name="Google Shape;168;ge6582acff3_0_1: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9" name="Google Shape;169;ge6582acff3_0_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7"/>
        <p:cNvGrpSpPr/>
        <p:nvPr/>
      </p:nvGrpSpPr>
      <p:grpSpPr>
        <a:xfrm>
          <a:off x="0" y="0"/>
          <a:ext cx="0" cy="0"/>
          <a:chOff x="0" y="0"/>
          <a:chExt cx="0" cy="0"/>
        </a:xfrm>
      </p:grpSpPr>
      <p:sp>
        <p:nvSpPr>
          <p:cNvPr id="178" name="Google Shape;178;ge64c6af68d_0_337: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9" name="Google Shape;179;ge64c6af68d_0_33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6"/>
        <p:cNvGrpSpPr/>
        <p:nvPr/>
      </p:nvGrpSpPr>
      <p:grpSpPr>
        <a:xfrm>
          <a:off x="0" y="0"/>
          <a:ext cx="0" cy="0"/>
          <a:chOff x="0" y="0"/>
          <a:chExt cx="0" cy="0"/>
        </a:xfrm>
      </p:grpSpPr>
      <p:sp>
        <p:nvSpPr>
          <p:cNvPr id="187" name="Google Shape;187;ge6582acff3_0_32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8" name="Google Shape;188;ge6582acff3_0_3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6"/>
        <p:cNvGrpSpPr/>
        <p:nvPr/>
      </p:nvGrpSpPr>
      <p:grpSpPr>
        <a:xfrm>
          <a:off x="0" y="0"/>
          <a:ext cx="0" cy="0"/>
          <a:chOff x="0" y="0"/>
          <a:chExt cx="0" cy="0"/>
        </a:xfrm>
      </p:grpSpPr>
      <p:sp>
        <p:nvSpPr>
          <p:cNvPr id="197" name="Google Shape;197;ge6582acff3_0_488: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8" name="Google Shape;198;ge6582acff3_0_48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6"/>
        <p:cNvGrpSpPr/>
        <p:nvPr/>
      </p:nvGrpSpPr>
      <p:grpSpPr>
        <a:xfrm>
          <a:off x="0" y="0"/>
          <a:ext cx="0" cy="0"/>
          <a:chOff x="0" y="0"/>
          <a:chExt cx="0" cy="0"/>
        </a:xfrm>
      </p:grpSpPr>
      <p:sp>
        <p:nvSpPr>
          <p:cNvPr id="207" name="Google Shape;207;ge6582acff3_0_16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8" name="Google Shape;208;ge6582acff3_0_16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6"/>
        <p:cNvGrpSpPr/>
        <p:nvPr/>
      </p:nvGrpSpPr>
      <p:grpSpPr>
        <a:xfrm>
          <a:off x="0" y="0"/>
          <a:ext cx="0" cy="0"/>
          <a:chOff x="0" y="0"/>
          <a:chExt cx="0" cy="0"/>
        </a:xfrm>
      </p:grpSpPr>
      <p:sp>
        <p:nvSpPr>
          <p:cNvPr id="217" name="Google Shape;217;ge6582acff3_0_502: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8" name="Google Shape;218;ge6582acff3_0_50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6"/>
        <p:cNvGrpSpPr/>
        <p:nvPr/>
      </p:nvGrpSpPr>
      <p:grpSpPr>
        <a:xfrm>
          <a:off x="0" y="0"/>
          <a:ext cx="0" cy="0"/>
          <a:chOff x="0" y="0"/>
          <a:chExt cx="0" cy="0"/>
        </a:xfrm>
      </p:grpSpPr>
      <p:sp>
        <p:nvSpPr>
          <p:cNvPr id="227" name="Google Shape;227;ge6582acff3_0_513: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8" name="Google Shape;228;ge6582acff3_0_51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7"/>
        <p:cNvGrpSpPr/>
        <p:nvPr/>
      </p:nvGrpSpPr>
      <p:grpSpPr>
        <a:xfrm>
          <a:off x="0" y="0"/>
          <a:ext cx="0" cy="0"/>
          <a:chOff x="0" y="0"/>
          <a:chExt cx="0" cy="0"/>
        </a:xfrm>
      </p:grpSpPr>
      <p:sp>
        <p:nvSpPr>
          <p:cNvPr id="238" name="Google Shape;238;ge6582acff3_0_523: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9" name="Google Shape;239;ge6582acff3_0_52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3" Type="http://schemas.openxmlformats.org/officeDocument/2006/relationships/hyperlink" Target="http://bit.ly/2TyoMsr" TargetMode="External"/><Relationship Id="rId2" Type="http://schemas.openxmlformats.org/officeDocument/2006/relationships/hyperlink" Target="http://bit.ly/2Tynxth" TargetMode="External"/><Relationship Id="rId1" Type="http://schemas.openxmlformats.org/officeDocument/2006/relationships/slideMaster" Target="../slideMasters/slideMaster1.xml"/><Relationship Id="rId4" Type="http://schemas.openxmlformats.org/officeDocument/2006/relationships/hyperlink" Target="http://bit.ly/2TtBDfr" TargetMode="Externa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2175900" y="1950100"/>
            <a:ext cx="4792200" cy="644700"/>
          </a:xfrm>
          <a:prstGeom prst="rect">
            <a:avLst/>
          </a:prstGeom>
        </p:spPr>
        <p:txBody>
          <a:bodyPr spcFirstLastPara="1" wrap="square" lIns="91425" tIns="91425" rIns="91425" bIns="91425" anchor="b" anchorCtr="0">
            <a:noAutofit/>
          </a:bodyPr>
          <a:lstStyle>
            <a:lvl1pPr lvl="0" algn="ctr">
              <a:spcBef>
                <a:spcPts val="0"/>
              </a:spcBef>
              <a:spcAft>
                <a:spcPts val="0"/>
              </a:spcAft>
              <a:buClr>
                <a:schemeClr val="lt1"/>
              </a:buClr>
              <a:buSzPts val="3600"/>
              <a:buNone/>
              <a:defRPr sz="3600" b="1">
                <a:solidFill>
                  <a:schemeClr val="lt1"/>
                </a:solidFill>
              </a:defRPr>
            </a:lvl1pPr>
            <a:lvl2pPr lvl="1" algn="ctr">
              <a:spcBef>
                <a:spcPts val="0"/>
              </a:spcBef>
              <a:spcAft>
                <a:spcPts val="0"/>
              </a:spcAft>
              <a:buClr>
                <a:schemeClr val="lt1"/>
              </a:buClr>
              <a:buSzPts val="3600"/>
              <a:buNone/>
              <a:defRPr sz="3600" b="1">
                <a:solidFill>
                  <a:schemeClr val="lt1"/>
                </a:solidFill>
              </a:defRPr>
            </a:lvl2pPr>
            <a:lvl3pPr lvl="2" algn="ctr">
              <a:spcBef>
                <a:spcPts val="0"/>
              </a:spcBef>
              <a:spcAft>
                <a:spcPts val="0"/>
              </a:spcAft>
              <a:buClr>
                <a:schemeClr val="lt1"/>
              </a:buClr>
              <a:buSzPts val="3600"/>
              <a:buNone/>
              <a:defRPr sz="3600" b="1">
                <a:solidFill>
                  <a:schemeClr val="lt1"/>
                </a:solidFill>
              </a:defRPr>
            </a:lvl3pPr>
            <a:lvl4pPr lvl="3" algn="ctr">
              <a:spcBef>
                <a:spcPts val="0"/>
              </a:spcBef>
              <a:spcAft>
                <a:spcPts val="0"/>
              </a:spcAft>
              <a:buClr>
                <a:schemeClr val="lt1"/>
              </a:buClr>
              <a:buSzPts val="3600"/>
              <a:buNone/>
              <a:defRPr sz="3600" b="1">
                <a:solidFill>
                  <a:schemeClr val="lt1"/>
                </a:solidFill>
              </a:defRPr>
            </a:lvl4pPr>
            <a:lvl5pPr lvl="4" algn="ctr">
              <a:spcBef>
                <a:spcPts val="0"/>
              </a:spcBef>
              <a:spcAft>
                <a:spcPts val="0"/>
              </a:spcAft>
              <a:buClr>
                <a:schemeClr val="lt1"/>
              </a:buClr>
              <a:buSzPts val="3600"/>
              <a:buNone/>
              <a:defRPr sz="3600" b="1">
                <a:solidFill>
                  <a:schemeClr val="lt1"/>
                </a:solidFill>
              </a:defRPr>
            </a:lvl5pPr>
            <a:lvl6pPr lvl="5" algn="ctr">
              <a:spcBef>
                <a:spcPts val="0"/>
              </a:spcBef>
              <a:spcAft>
                <a:spcPts val="0"/>
              </a:spcAft>
              <a:buClr>
                <a:schemeClr val="lt1"/>
              </a:buClr>
              <a:buSzPts val="3600"/>
              <a:buNone/>
              <a:defRPr sz="3600" b="1">
                <a:solidFill>
                  <a:schemeClr val="lt1"/>
                </a:solidFill>
              </a:defRPr>
            </a:lvl6pPr>
            <a:lvl7pPr lvl="6" algn="ctr">
              <a:spcBef>
                <a:spcPts val="0"/>
              </a:spcBef>
              <a:spcAft>
                <a:spcPts val="0"/>
              </a:spcAft>
              <a:buClr>
                <a:schemeClr val="lt1"/>
              </a:buClr>
              <a:buSzPts val="3600"/>
              <a:buNone/>
              <a:defRPr sz="3600" b="1">
                <a:solidFill>
                  <a:schemeClr val="lt1"/>
                </a:solidFill>
              </a:defRPr>
            </a:lvl7pPr>
            <a:lvl8pPr lvl="7" algn="ctr">
              <a:spcBef>
                <a:spcPts val="0"/>
              </a:spcBef>
              <a:spcAft>
                <a:spcPts val="0"/>
              </a:spcAft>
              <a:buClr>
                <a:schemeClr val="lt1"/>
              </a:buClr>
              <a:buSzPts val="3600"/>
              <a:buNone/>
              <a:defRPr sz="3600" b="1">
                <a:solidFill>
                  <a:schemeClr val="lt1"/>
                </a:solidFill>
              </a:defRPr>
            </a:lvl8pPr>
            <a:lvl9pPr lvl="8" algn="ctr">
              <a:spcBef>
                <a:spcPts val="0"/>
              </a:spcBef>
              <a:spcAft>
                <a:spcPts val="0"/>
              </a:spcAft>
              <a:buClr>
                <a:schemeClr val="lt1"/>
              </a:buClr>
              <a:buSzPts val="3600"/>
              <a:buNone/>
              <a:defRPr sz="3600" b="1">
                <a:solidFill>
                  <a:schemeClr val="lt1"/>
                </a:solidFill>
              </a:defRPr>
            </a:lvl9pPr>
          </a:lstStyle>
          <a:p>
            <a:endParaRPr/>
          </a:p>
        </p:txBody>
      </p:sp>
      <p:sp>
        <p:nvSpPr>
          <p:cNvPr id="10" name="Google Shape;10;p2"/>
          <p:cNvSpPr txBox="1">
            <a:spLocks noGrp="1"/>
          </p:cNvSpPr>
          <p:nvPr>
            <p:ph type="subTitle" idx="1"/>
          </p:nvPr>
        </p:nvSpPr>
        <p:spPr>
          <a:xfrm>
            <a:off x="2044200" y="3704650"/>
            <a:ext cx="5055600" cy="4647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Clr>
                <a:schemeClr val="accent1"/>
              </a:buClr>
              <a:buSzPts val="1400"/>
              <a:buNone/>
              <a:defRPr sz="1400">
                <a:solidFill>
                  <a:schemeClr val="accent1"/>
                </a:solidFill>
              </a:defRPr>
            </a:lvl1pPr>
            <a:lvl2pPr lvl="1" algn="ctr">
              <a:lnSpc>
                <a:spcPct val="100000"/>
              </a:lnSpc>
              <a:spcBef>
                <a:spcPts val="0"/>
              </a:spcBef>
              <a:spcAft>
                <a:spcPts val="0"/>
              </a:spcAft>
              <a:buClr>
                <a:schemeClr val="lt1"/>
              </a:buClr>
              <a:buSzPts val="1800"/>
              <a:buNone/>
              <a:defRPr sz="1800">
                <a:solidFill>
                  <a:schemeClr val="lt1"/>
                </a:solidFill>
              </a:defRPr>
            </a:lvl2pPr>
            <a:lvl3pPr lvl="2" algn="ctr">
              <a:lnSpc>
                <a:spcPct val="100000"/>
              </a:lnSpc>
              <a:spcBef>
                <a:spcPts val="0"/>
              </a:spcBef>
              <a:spcAft>
                <a:spcPts val="0"/>
              </a:spcAft>
              <a:buClr>
                <a:schemeClr val="lt1"/>
              </a:buClr>
              <a:buSzPts val="1800"/>
              <a:buNone/>
              <a:defRPr sz="1800">
                <a:solidFill>
                  <a:schemeClr val="lt1"/>
                </a:solidFill>
              </a:defRPr>
            </a:lvl3pPr>
            <a:lvl4pPr lvl="3" algn="ctr">
              <a:lnSpc>
                <a:spcPct val="100000"/>
              </a:lnSpc>
              <a:spcBef>
                <a:spcPts val="0"/>
              </a:spcBef>
              <a:spcAft>
                <a:spcPts val="0"/>
              </a:spcAft>
              <a:buClr>
                <a:schemeClr val="lt1"/>
              </a:buClr>
              <a:buSzPts val="1800"/>
              <a:buNone/>
              <a:defRPr sz="1800">
                <a:solidFill>
                  <a:schemeClr val="lt1"/>
                </a:solidFill>
              </a:defRPr>
            </a:lvl4pPr>
            <a:lvl5pPr lvl="4" algn="ctr">
              <a:lnSpc>
                <a:spcPct val="100000"/>
              </a:lnSpc>
              <a:spcBef>
                <a:spcPts val="0"/>
              </a:spcBef>
              <a:spcAft>
                <a:spcPts val="0"/>
              </a:spcAft>
              <a:buClr>
                <a:schemeClr val="lt1"/>
              </a:buClr>
              <a:buSzPts val="1800"/>
              <a:buNone/>
              <a:defRPr sz="1800">
                <a:solidFill>
                  <a:schemeClr val="lt1"/>
                </a:solidFill>
              </a:defRPr>
            </a:lvl5pPr>
            <a:lvl6pPr lvl="5" algn="ctr">
              <a:lnSpc>
                <a:spcPct val="100000"/>
              </a:lnSpc>
              <a:spcBef>
                <a:spcPts val="0"/>
              </a:spcBef>
              <a:spcAft>
                <a:spcPts val="0"/>
              </a:spcAft>
              <a:buClr>
                <a:schemeClr val="lt1"/>
              </a:buClr>
              <a:buSzPts val="1800"/>
              <a:buNone/>
              <a:defRPr sz="1800">
                <a:solidFill>
                  <a:schemeClr val="lt1"/>
                </a:solidFill>
              </a:defRPr>
            </a:lvl6pPr>
            <a:lvl7pPr lvl="6" algn="ctr">
              <a:lnSpc>
                <a:spcPct val="100000"/>
              </a:lnSpc>
              <a:spcBef>
                <a:spcPts val="0"/>
              </a:spcBef>
              <a:spcAft>
                <a:spcPts val="0"/>
              </a:spcAft>
              <a:buClr>
                <a:schemeClr val="lt1"/>
              </a:buClr>
              <a:buSzPts val="1800"/>
              <a:buNone/>
              <a:defRPr sz="1800">
                <a:solidFill>
                  <a:schemeClr val="lt1"/>
                </a:solidFill>
              </a:defRPr>
            </a:lvl7pPr>
            <a:lvl8pPr lvl="7" algn="ctr">
              <a:lnSpc>
                <a:spcPct val="100000"/>
              </a:lnSpc>
              <a:spcBef>
                <a:spcPts val="0"/>
              </a:spcBef>
              <a:spcAft>
                <a:spcPts val="0"/>
              </a:spcAft>
              <a:buClr>
                <a:schemeClr val="lt1"/>
              </a:buClr>
              <a:buSzPts val="1800"/>
              <a:buNone/>
              <a:defRPr sz="1800">
                <a:solidFill>
                  <a:schemeClr val="lt1"/>
                </a:solidFill>
              </a:defRPr>
            </a:lvl8pPr>
            <a:lvl9pPr lvl="8" algn="ctr">
              <a:lnSpc>
                <a:spcPct val="100000"/>
              </a:lnSpc>
              <a:spcBef>
                <a:spcPts val="0"/>
              </a:spcBef>
              <a:spcAft>
                <a:spcPts val="0"/>
              </a:spcAft>
              <a:buClr>
                <a:schemeClr val="lt1"/>
              </a:buClr>
              <a:buSzPts val="1800"/>
              <a:buNone/>
              <a:defRPr sz="1800">
                <a:solidFill>
                  <a:schemeClr val="lt1"/>
                </a:solidFill>
              </a:defRPr>
            </a:lvl9pPr>
          </a:lstStyle>
          <a:p>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37"/>
        <p:cNvGrpSpPr/>
        <p:nvPr/>
      </p:nvGrpSpPr>
      <p:grpSpPr>
        <a:xfrm>
          <a:off x="0" y="0"/>
          <a:ext cx="0" cy="0"/>
          <a:chOff x="0" y="0"/>
          <a:chExt cx="0" cy="0"/>
        </a:xfrm>
      </p:grpSpPr>
      <p:sp>
        <p:nvSpPr>
          <p:cNvPr id="38" name="Google Shape;38;p11"/>
          <p:cNvSpPr txBox="1">
            <a:spLocks noGrp="1"/>
          </p:cNvSpPr>
          <p:nvPr>
            <p:ph type="title" hasCustomPrompt="1"/>
          </p:nvPr>
        </p:nvSpPr>
        <p:spPr>
          <a:xfrm>
            <a:off x="1920750" y="1634425"/>
            <a:ext cx="5302500" cy="1116600"/>
          </a:xfrm>
          <a:prstGeom prst="rect">
            <a:avLst/>
          </a:prstGeom>
        </p:spPr>
        <p:txBody>
          <a:bodyPr spcFirstLastPara="1" wrap="square" lIns="91425" tIns="91425" rIns="91425" bIns="91425" anchor="b" anchorCtr="0">
            <a:noAutofit/>
          </a:bodyPr>
          <a:lstStyle>
            <a:lvl1pPr lvl="0" algn="ctr">
              <a:spcBef>
                <a:spcPts val="0"/>
              </a:spcBef>
              <a:spcAft>
                <a:spcPts val="0"/>
              </a:spcAft>
              <a:buClr>
                <a:schemeClr val="lt1"/>
              </a:buClr>
              <a:buSzPts val="7200"/>
              <a:buNone/>
              <a:defRPr sz="7200">
                <a:solidFill>
                  <a:schemeClr val="lt1"/>
                </a:solidFill>
              </a:defRPr>
            </a:lvl1pPr>
            <a:lvl2pPr lvl="1" algn="ctr">
              <a:spcBef>
                <a:spcPts val="0"/>
              </a:spcBef>
              <a:spcAft>
                <a:spcPts val="0"/>
              </a:spcAft>
              <a:buClr>
                <a:schemeClr val="lt1"/>
              </a:buClr>
              <a:buSzPts val="7200"/>
              <a:buNone/>
              <a:defRPr sz="7200">
                <a:solidFill>
                  <a:schemeClr val="lt1"/>
                </a:solidFill>
              </a:defRPr>
            </a:lvl2pPr>
            <a:lvl3pPr lvl="2" algn="ctr">
              <a:spcBef>
                <a:spcPts val="0"/>
              </a:spcBef>
              <a:spcAft>
                <a:spcPts val="0"/>
              </a:spcAft>
              <a:buClr>
                <a:schemeClr val="lt1"/>
              </a:buClr>
              <a:buSzPts val="7200"/>
              <a:buNone/>
              <a:defRPr sz="7200">
                <a:solidFill>
                  <a:schemeClr val="lt1"/>
                </a:solidFill>
              </a:defRPr>
            </a:lvl3pPr>
            <a:lvl4pPr lvl="3" algn="ctr">
              <a:spcBef>
                <a:spcPts val="0"/>
              </a:spcBef>
              <a:spcAft>
                <a:spcPts val="0"/>
              </a:spcAft>
              <a:buClr>
                <a:schemeClr val="lt1"/>
              </a:buClr>
              <a:buSzPts val="7200"/>
              <a:buNone/>
              <a:defRPr sz="7200">
                <a:solidFill>
                  <a:schemeClr val="lt1"/>
                </a:solidFill>
              </a:defRPr>
            </a:lvl4pPr>
            <a:lvl5pPr lvl="4" algn="ctr">
              <a:spcBef>
                <a:spcPts val="0"/>
              </a:spcBef>
              <a:spcAft>
                <a:spcPts val="0"/>
              </a:spcAft>
              <a:buClr>
                <a:schemeClr val="lt1"/>
              </a:buClr>
              <a:buSzPts val="7200"/>
              <a:buNone/>
              <a:defRPr sz="7200">
                <a:solidFill>
                  <a:schemeClr val="lt1"/>
                </a:solidFill>
              </a:defRPr>
            </a:lvl5pPr>
            <a:lvl6pPr lvl="5" algn="ctr">
              <a:spcBef>
                <a:spcPts val="0"/>
              </a:spcBef>
              <a:spcAft>
                <a:spcPts val="0"/>
              </a:spcAft>
              <a:buClr>
                <a:schemeClr val="lt1"/>
              </a:buClr>
              <a:buSzPts val="7200"/>
              <a:buNone/>
              <a:defRPr sz="7200">
                <a:solidFill>
                  <a:schemeClr val="lt1"/>
                </a:solidFill>
              </a:defRPr>
            </a:lvl6pPr>
            <a:lvl7pPr lvl="6" algn="ctr">
              <a:spcBef>
                <a:spcPts val="0"/>
              </a:spcBef>
              <a:spcAft>
                <a:spcPts val="0"/>
              </a:spcAft>
              <a:buClr>
                <a:schemeClr val="lt1"/>
              </a:buClr>
              <a:buSzPts val="7200"/>
              <a:buNone/>
              <a:defRPr sz="7200">
                <a:solidFill>
                  <a:schemeClr val="lt1"/>
                </a:solidFill>
              </a:defRPr>
            </a:lvl7pPr>
            <a:lvl8pPr lvl="7" algn="ctr">
              <a:spcBef>
                <a:spcPts val="0"/>
              </a:spcBef>
              <a:spcAft>
                <a:spcPts val="0"/>
              </a:spcAft>
              <a:buClr>
                <a:schemeClr val="lt1"/>
              </a:buClr>
              <a:buSzPts val="7200"/>
              <a:buNone/>
              <a:defRPr sz="7200">
                <a:solidFill>
                  <a:schemeClr val="lt1"/>
                </a:solidFill>
              </a:defRPr>
            </a:lvl8pPr>
            <a:lvl9pPr lvl="8" algn="ctr">
              <a:spcBef>
                <a:spcPts val="0"/>
              </a:spcBef>
              <a:spcAft>
                <a:spcPts val="0"/>
              </a:spcAft>
              <a:buClr>
                <a:schemeClr val="lt1"/>
              </a:buClr>
              <a:buSzPts val="7200"/>
              <a:buNone/>
              <a:defRPr sz="7200">
                <a:solidFill>
                  <a:schemeClr val="lt1"/>
                </a:solidFill>
              </a:defRPr>
            </a:lvl9pPr>
          </a:lstStyle>
          <a:p>
            <a:r>
              <a:t>xx%</a:t>
            </a:r>
          </a:p>
        </p:txBody>
      </p:sp>
      <p:sp>
        <p:nvSpPr>
          <p:cNvPr id="39" name="Google Shape;39;p11"/>
          <p:cNvSpPr txBox="1">
            <a:spLocks noGrp="1"/>
          </p:cNvSpPr>
          <p:nvPr>
            <p:ph type="body" idx="1"/>
          </p:nvPr>
        </p:nvSpPr>
        <p:spPr>
          <a:xfrm>
            <a:off x="2786550" y="3094475"/>
            <a:ext cx="3570900" cy="567000"/>
          </a:xfrm>
          <a:prstGeom prst="rect">
            <a:avLst/>
          </a:prstGeom>
        </p:spPr>
        <p:txBody>
          <a:bodyPr spcFirstLastPara="1" wrap="square" lIns="91425" tIns="91425" rIns="91425" bIns="91425" anchor="t" anchorCtr="0">
            <a:noAutofit/>
          </a:bodyPr>
          <a:lstStyle>
            <a:lvl1pPr marL="457200" lvl="0" indent="-342900" algn="ctr">
              <a:spcBef>
                <a:spcPts val="0"/>
              </a:spcBef>
              <a:spcAft>
                <a:spcPts val="0"/>
              </a:spcAft>
              <a:buClr>
                <a:schemeClr val="accent1"/>
              </a:buClr>
              <a:buSzPts val="1800"/>
              <a:buChar char="●"/>
              <a:defRPr>
                <a:solidFill>
                  <a:schemeClr val="accent1"/>
                </a:solidFill>
              </a:defRPr>
            </a:lvl1pPr>
            <a:lvl2pPr marL="914400" lvl="1" indent="-342900" algn="ctr">
              <a:spcBef>
                <a:spcPts val="1600"/>
              </a:spcBef>
              <a:spcAft>
                <a:spcPts val="0"/>
              </a:spcAft>
              <a:buClr>
                <a:schemeClr val="accent1"/>
              </a:buClr>
              <a:buSzPts val="1800"/>
              <a:buChar char="○"/>
              <a:defRPr sz="1800">
                <a:solidFill>
                  <a:schemeClr val="accent1"/>
                </a:solidFill>
              </a:defRPr>
            </a:lvl2pPr>
            <a:lvl3pPr marL="1371600" lvl="2" indent="-342900" algn="ctr">
              <a:spcBef>
                <a:spcPts val="1600"/>
              </a:spcBef>
              <a:spcAft>
                <a:spcPts val="0"/>
              </a:spcAft>
              <a:buClr>
                <a:schemeClr val="accent1"/>
              </a:buClr>
              <a:buSzPts val="1800"/>
              <a:buChar char="■"/>
              <a:defRPr sz="1800">
                <a:solidFill>
                  <a:schemeClr val="accent1"/>
                </a:solidFill>
              </a:defRPr>
            </a:lvl3pPr>
            <a:lvl4pPr marL="1828800" lvl="3" indent="-342900" algn="ctr">
              <a:spcBef>
                <a:spcPts val="1600"/>
              </a:spcBef>
              <a:spcAft>
                <a:spcPts val="0"/>
              </a:spcAft>
              <a:buClr>
                <a:schemeClr val="accent1"/>
              </a:buClr>
              <a:buSzPts val="1800"/>
              <a:buChar char="●"/>
              <a:defRPr sz="1800">
                <a:solidFill>
                  <a:schemeClr val="accent1"/>
                </a:solidFill>
              </a:defRPr>
            </a:lvl4pPr>
            <a:lvl5pPr marL="2286000" lvl="4" indent="-342900" algn="ctr">
              <a:spcBef>
                <a:spcPts val="1600"/>
              </a:spcBef>
              <a:spcAft>
                <a:spcPts val="0"/>
              </a:spcAft>
              <a:buClr>
                <a:schemeClr val="accent1"/>
              </a:buClr>
              <a:buSzPts val="1800"/>
              <a:buChar char="○"/>
              <a:defRPr sz="1800">
                <a:solidFill>
                  <a:schemeClr val="accent1"/>
                </a:solidFill>
              </a:defRPr>
            </a:lvl5pPr>
            <a:lvl6pPr marL="2743200" lvl="5" indent="-342900" algn="ctr">
              <a:spcBef>
                <a:spcPts val="1600"/>
              </a:spcBef>
              <a:spcAft>
                <a:spcPts val="0"/>
              </a:spcAft>
              <a:buClr>
                <a:schemeClr val="accent1"/>
              </a:buClr>
              <a:buSzPts val="1800"/>
              <a:buChar char="■"/>
              <a:defRPr sz="1800">
                <a:solidFill>
                  <a:schemeClr val="accent1"/>
                </a:solidFill>
              </a:defRPr>
            </a:lvl6pPr>
            <a:lvl7pPr marL="3200400" lvl="6" indent="-342900" algn="ctr">
              <a:spcBef>
                <a:spcPts val="1600"/>
              </a:spcBef>
              <a:spcAft>
                <a:spcPts val="0"/>
              </a:spcAft>
              <a:buClr>
                <a:schemeClr val="accent1"/>
              </a:buClr>
              <a:buSzPts val="1800"/>
              <a:buChar char="●"/>
              <a:defRPr sz="1800">
                <a:solidFill>
                  <a:schemeClr val="accent1"/>
                </a:solidFill>
              </a:defRPr>
            </a:lvl7pPr>
            <a:lvl8pPr marL="3657600" lvl="7" indent="-342900" algn="ctr">
              <a:spcBef>
                <a:spcPts val="1600"/>
              </a:spcBef>
              <a:spcAft>
                <a:spcPts val="0"/>
              </a:spcAft>
              <a:buClr>
                <a:schemeClr val="accent1"/>
              </a:buClr>
              <a:buSzPts val="1800"/>
              <a:buChar char="○"/>
              <a:defRPr sz="1800">
                <a:solidFill>
                  <a:schemeClr val="accent1"/>
                </a:solidFill>
              </a:defRPr>
            </a:lvl8pPr>
            <a:lvl9pPr marL="4114800" lvl="8" indent="-342900" algn="ctr">
              <a:spcBef>
                <a:spcPts val="1600"/>
              </a:spcBef>
              <a:spcAft>
                <a:spcPts val="1600"/>
              </a:spcAft>
              <a:buClr>
                <a:schemeClr val="accent1"/>
              </a:buClr>
              <a:buSzPts val="1800"/>
              <a:buChar char="■"/>
              <a:defRPr sz="1800">
                <a:solidFill>
                  <a:schemeClr val="accent1"/>
                </a:solidFill>
              </a:defRPr>
            </a:lvl9pPr>
          </a:lstStyle>
          <a:p>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0"/>
        <p:cNvGrpSpPr/>
        <p:nvPr/>
      </p:nvGrpSpPr>
      <p:grpSpPr>
        <a:xfrm>
          <a:off x="0" y="0"/>
          <a:ext cx="0" cy="0"/>
          <a:chOff x="0" y="0"/>
          <a:chExt cx="0" cy="0"/>
        </a:xfrm>
      </p:grpSpPr>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 Bullet Points">
  <p:cSld name="CAPTION_ONLY_3">
    <p:spTree>
      <p:nvGrpSpPr>
        <p:cNvPr id="1" name="Shape 41"/>
        <p:cNvGrpSpPr/>
        <p:nvPr/>
      </p:nvGrpSpPr>
      <p:grpSpPr>
        <a:xfrm>
          <a:off x="0" y="0"/>
          <a:ext cx="0" cy="0"/>
          <a:chOff x="0" y="0"/>
          <a:chExt cx="0" cy="0"/>
        </a:xfrm>
      </p:grpSpPr>
      <p:sp>
        <p:nvSpPr>
          <p:cNvPr id="42" name="Google Shape;42;p13"/>
          <p:cNvSpPr txBox="1">
            <a:spLocks noGrp="1"/>
          </p:cNvSpPr>
          <p:nvPr>
            <p:ph type="title"/>
          </p:nvPr>
        </p:nvSpPr>
        <p:spPr>
          <a:xfrm>
            <a:off x="938500" y="445025"/>
            <a:ext cx="57357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
        <p:nvSpPr>
          <p:cNvPr id="43" name="Google Shape;43;p13"/>
          <p:cNvSpPr txBox="1">
            <a:spLocks noGrp="1"/>
          </p:cNvSpPr>
          <p:nvPr>
            <p:ph type="body" idx="1"/>
          </p:nvPr>
        </p:nvSpPr>
        <p:spPr>
          <a:xfrm>
            <a:off x="938500" y="1246025"/>
            <a:ext cx="7172100" cy="3039900"/>
          </a:xfrm>
          <a:prstGeom prst="rect">
            <a:avLst/>
          </a:prstGeom>
        </p:spPr>
        <p:txBody>
          <a:bodyPr spcFirstLastPara="1" wrap="square" lIns="91425" tIns="91425" rIns="91425" bIns="91425" anchor="t" anchorCtr="0">
            <a:noAutofit/>
          </a:bodyPr>
          <a:lstStyle>
            <a:lvl1pPr marL="457200" lvl="0" indent="-301625" rtl="0">
              <a:spcBef>
                <a:spcPts val="0"/>
              </a:spcBef>
              <a:spcAft>
                <a:spcPts val="0"/>
              </a:spcAft>
              <a:buClr>
                <a:schemeClr val="lt1"/>
              </a:buClr>
              <a:buSzPts val="1150"/>
              <a:buChar char="●"/>
              <a:defRPr sz="1150">
                <a:solidFill>
                  <a:schemeClr val="lt1"/>
                </a:solidFill>
              </a:defRPr>
            </a:lvl1pPr>
            <a:lvl2pPr marL="914400" lvl="1" indent="-301625" rtl="0">
              <a:spcBef>
                <a:spcPts val="1600"/>
              </a:spcBef>
              <a:spcAft>
                <a:spcPts val="0"/>
              </a:spcAft>
              <a:buClr>
                <a:schemeClr val="lt1"/>
              </a:buClr>
              <a:buSzPts val="1150"/>
              <a:buChar char="○"/>
              <a:defRPr sz="1150">
                <a:solidFill>
                  <a:schemeClr val="lt1"/>
                </a:solidFill>
              </a:defRPr>
            </a:lvl2pPr>
            <a:lvl3pPr marL="1371600" lvl="2" indent="-301625" rtl="0">
              <a:spcBef>
                <a:spcPts val="1600"/>
              </a:spcBef>
              <a:spcAft>
                <a:spcPts val="0"/>
              </a:spcAft>
              <a:buClr>
                <a:schemeClr val="lt1"/>
              </a:buClr>
              <a:buSzPts val="1150"/>
              <a:buChar char="■"/>
              <a:defRPr sz="1150">
                <a:solidFill>
                  <a:schemeClr val="lt1"/>
                </a:solidFill>
              </a:defRPr>
            </a:lvl3pPr>
            <a:lvl4pPr marL="1828800" lvl="3" indent="-301625" rtl="0">
              <a:spcBef>
                <a:spcPts val="1600"/>
              </a:spcBef>
              <a:spcAft>
                <a:spcPts val="0"/>
              </a:spcAft>
              <a:buClr>
                <a:schemeClr val="lt1"/>
              </a:buClr>
              <a:buSzPts val="1150"/>
              <a:buChar char="●"/>
              <a:defRPr sz="1150">
                <a:solidFill>
                  <a:schemeClr val="lt1"/>
                </a:solidFill>
              </a:defRPr>
            </a:lvl4pPr>
            <a:lvl5pPr marL="2286000" lvl="4" indent="-301625" rtl="0">
              <a:spcBef>
                <a:spcPts val="1600"/>
              </a:spcBef>
              <a:spcAft>
                <a:spcPts val="0"/>
              </a:spcAft>
              <a:buClr>
                <a:schemeClr val="lt1"/>
              </a:buClr>
              <a:buSzPts val="1150"/>
              <a:buChar char="○"/>
              <a:defRPr sz="1150">
                <a:solidFill>
                  <a:schemeClr val="lt1"/>
                </a:solidFill>
              </a:defRPr>
            </a:lvl5pPr>
            <a:lvl6pPr marL="2743200" lvl="5" indent="-301625" rtl="0">
              <a:spcBef>
                <a:spcPts val="1600"/>
              </a:spcBef>
              <a:spcAft>
                <a:spcPts val="0"/>
              </a:spcAft>
              <a:buClr>
                <a:schemeClr val="lt1"/>
              </a:buClr>
              <a:buSzPts val="1150"/>
              <a:buChar char="■"/>
              <a:defRPr sz="1150">
                <a:solidFill>
                  <a:schemeClr val="lt1"/>
                </a:solidFill>
              </a:defRPr>
            </a:lvl6pPr>
            <a:lvl7pPr marL="3200400" lvl="6" indent="-301625" rtl="0">
              <a:spcBef>
                <a:spcPts val="1600"/>
              </a:spcBef>
              <a:spcAft>
                <a:spcPts val="0"/>
              </a:spcAft>
              <a:buClr>
                <a:schemeClr val="lt1"/>
              </a:buClr>
              <a:buSzPts val="1150"/>
              <a:buChar char="●"/>
              <a:defRPr sz="1150">
                <a:solidFill>
                  <a:schemeClr val="lt1"/>
                </a:solidFill>
              </a:defRPr>
            </a:lvl7pPr>
            <a:lvl8pPr marL="3657600" lvl="7" indent="-301625" rtl="0">
              <a:spcBef>
                <a:spcPts val="1600"/>
              </a:spcBef>
              <a:spcAft>
                <a:spcPts val="0"/>
              </a:spcAft>
              <a:buClr>
                <a:schemeClr val="lt1"/>
              </a:buClr>
              <a:buSzPts val="1150"/>
              <a:buChar char="○"/>
              <a:defRPr sz="1150">
                <a:solidFill>
                  <a:schemeClr val="lt1"/>
                </a:solidFill>
              </a:defRPr>
            </a:lvl8pPr>
            <a:lvl9pPr marL="4114800" lvl="8" indent="-301625" rtl="0">
              <a:spcBef>
                <a:spcPts val="1600"/>
              </a:spcBef>
              <a:spcAft>
                <a:spcPts val="1600"/>
              </a:spcAft>
              <a:buClr>
                <a:schemeClr val="lt1"/>
              </a:buClr>
              <a:buSzPts val="1150"/>
              <a:buChar char="■"/>
              <a:defRPr sz="1150">
                <a:solidFill>
                  <a:schemeClr val="lt1"/>
                </a:solidFill>
              </a:defRPr>
            </a:lvl9pPr>
          </a:lstStyle>
          <a:p>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able of contents">
  <p:cSld name="SECTION_TITLE_AND_DESCRIPTION_1_1_3">
    <p:spTree>
      <p:nvGrpSpPr>
        <p:cNvPr id="1" name="Shape 44"/>
        <p:cNvGrpSpPr/>
        <p:nvPr/>
      </p:nvGrpSpPr>
      <p:grpSpPr>
        <a:xfrm>
          <a:off x="0" y="0"/>
          <a:ext cx="0" cy="0"/>
          <a:chOff x="0" y="0"/>
          <a:chExt cx="0" cy="0"/>
        </a:xfrm>
      </p:grpSpPr>
      <p:sp>
        <p:nvSpPr>
          <p:cNvPr id="45" name="Google Shape;45;p14"/>
          <p:cNvSpPr txBox="1">
            <a:spLocks noGrp="1"/>
          </p:cNvSpPr>
          <p:nvPr>
            <p:ph type="title"/>
          </p:nvPr>
        </p:nvSpPr>
        <p:spPr>
          <a:xfrm>
            <a:off x="3538497" y="2615575"/>
            <a:ext cx="20670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46" name="Google Shape;46;p14"/>
          <p:cNvSpPr txBox="1">
            <a:spLocks noGrp="1"/>
          </p:cNvSpPr>
          <p:nvPr>
            <p:ph type="subTitle" idx="1"/>
          </p:nvPr>
        </p:nvSpPr>
        <p:spPr>
          <a:xfrm>
            <a:off x="3538497" y="3148075"/>
            <a:ext cx="2067000" cy="12351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47" name="Google Shape;47;p14"/>
          <p:cNvSpPr txBox="1">
            <a:spLocks noGrp="1"/>
          </p:cNvSpPr>
          <p:nvPr>
            <p:ph type="title" idx="2"/>
          </p:nvPr>
        </p:nvSpPr>
        <p:spPr>
          <a:xfrm>
            <a:off x="6028553" y="2615575"/>
            <a:ext cx="20670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48" name="Google Shape;48;p14"/>
          <p:cNvSpPr txBox="1">
            <a:spLocks noGrp="1"/>
          </p:cNvSpPr>
          <p:nvPr>
            <p:ph type="subTitle" idx="3"/>
          </p:nvPr>
        </p:nvSpPr>
        <p:spPr>
          <a:xfrm>
            <a:off x="6028553" y="3148075"/>
            <a:ext cx="2067000" cy="12351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49" name="Google Shape;49;p14"/>
          <p:cNvSpPr txBox="1">
            <a:spLocks noGrp="1"/>
          </p:cNvSpPr>
          <p:nvPr>
            <p:ph type="title" idx="4"/>
          </p:nvPr>
        </p:nvSpPr>
        <p:spPr>
          <a:xfrm>
            <a:off x="1048447" y="2615575"/>
            <a:ext cx="20670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50" name="Google Shape;50;p14"/>
          <p:cNvSpPr txBox="1">
            <a:spLocks noGrp="1"/>
          </p:cNvSpPr>
          <p:nvPr>
            <p:ph type="subTitle" idx="5"/>
          </p:nvPr>
        </p:nvSpPr>
        <p:spPr>
          <a:xfrm>
            <a:off x="1048447" y="3148075"/>
            <a:ext cx="2067000" cy="12351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51" name="Google Shape;51;p14"/>
          <p:cNvSpPr txBox="1">
            <a:spLocks noGrp="1"/>
          </p:cNvSpPr>
          <p:nvPr>
            <p:ph type="title" idx="6" hasCustomPrompt="1"/>
          </p:nvPr>
        </p:nvSpPr>
        <p:spPr>
          <a:xfrm>
            <a:off x="1048450" y="1770700"/>
            <a:ext cx="2067000" cy="7239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2"/>
              </a:buClr>
              <a:buSzPts val="3600"/>
              <a:buNone/>
              <a:defRPr sz="3600">
                <a:solidFill>
                  <a:schemeClr val="lt2"/>
                </a:solidFill>
              </a:defRPr>
            </a:lvl1pPr>
            <a:lvl2pPr lvl="1" algn="ctr" rtl="0">
              <a:spcBef>
                <a:spcPts val="0"/>
              </a:spcBef>
              <a:spcAft>
                <a:spcPts val="0"/>
              </a:spcAft>
              <a:buClr>
                <a:schemeClr val="lt2"/>
              </a:buClr>
              <a:buSzPts val="3600"/>
              <a:buNone/>
              <a:defRPr sz="3600">
                <a:solidFill>
                  <a:schemeClr val="lt2"/>
                </a:solidFill>
              </a:defRPr>
            </a:lvl2pPr>
            <a:lvl3pPr lvl="2" algn="ctr" rtl="0">
              <a:spcBef>
                <a:spcPts val="0"/>
              </a:spcBef>
              <a:spcAft>
                <a:spcPts val="0"/>
              </a:spcAft>
              <a:buClr>
                <a:schemeClr val="lt2"/>
              </a:buClr>
              <a:buSzPts val="3600"/>
              <a:buNone/>
              <a:defRPr sz="3600">
                <a:solidFill>
                  <a:schemeClr val="lt2"/>
                </a:solidFill>
              </a:defRPr>
            </a:lvl3pPr>
            <a:lvl4pPr lvl="3" algn="ctr" rtl="0">
              <a:spcBef>
                <a:spcPts val="0"/>
              </a:spcBef>
              <a:spcAft>
                <a:spcPts val="0"/>
              </a:spcAft>
              <a:buClr>
                <a:schemeClr val="lt2"/>
              </a:buClr>
              <a:buSzPts val="3600"/>
              <a:buNone/>
              <a:defRPr sz="3600">
                <a:solidFill>
                  <a:schemeClr val="lt2"/>
                </a:solidFill>
              </a:defRPr>
            </a:lvl4pPr>
            <a:lvl5pPr lvl="4" algn="ctr" rtl="0">
              <a:spcBef>
                <a:spcPts val="0"/>
              </a:spcBef>
              <a:spcAft>
                <a:spcPts val="0"/>
              </a:spcAft>
              <a:buClr>
                <a:schemeClr val="lt2"/>
              </a:buClr>
              <a:buSzPts val="3600"/>
              <a:buNone/>
              <a:defRPr sz="3600">
                <a:solidFill>
                  <a:schemeClr val="lt2"/>
                </a:solidFill>
              </a:defRPr>
            </a:lvl5pPr>
            <a:lvl6pPr lvl="5" algn="ctr" rtl="0">
              <a:spcBef>
                <a:spcPts val="0"/>
              </a:spcBef>
              <a:spcAft>
                <a:spcPts val="0"/>
              </a:spcAft>
              <a:buClr>
                <a:schemeClr val="lt2"/>
              </a:buClr>
              <a:buSzPts val="3600"/>
              <a:buNone/>
              <a:defRPr sz="3600">
                <a:solidFill>
                  <a:schemeClr val="lt2"/>
                </a:solidFill>
              </a:defRPr>
            </a:lvl6pPr>
            <a:lvl7pPr lvl="6" algn="ctr" rtl="0">
              <a:spcBef>
                <a:spcPts val="0"/>
              </a:spcBef>
              <a:spcAft>
                <a:spcPts val="0"/>
              </a:spcAft>
              <a:buClr>
                <a:schemeClr val="lt2"/>
              </a:buClr>
              <a:buSzPts val="3600"/>
              <a:buNone/>
              <a:defRPr sz="3600">
                <a:solidFill>
                  <a:schemeClr val="lt2"/>
                </a:solidFill>
              </a:defRPr>
            </a:lvl7pPr>
            <a:lvl8pPr lvl="7" algn="ctr" rtl="0">
              <a:spcBef>
                <a:spcPts val="0"/>
              </a:spcBef>
              <a:spcAft>
                <a:spcPts val="0"/>
              </a:spcAft>
              <a:buClr>
                <a:schemeClr val="lt2"/>
              </a:buClr>
              <a:buSzPts val="3600"/>
              <a:buNone/>
              <a:defRPr sz="3600">
                <a:solidFill>
                  <a:schemeClr val="lt2"/>
                </a:solidFill>
              </a:defRPr>
            </a:lvl8pPr>
            <a:lvl9pPr lvl="8" algn="ctr" rtl="0">
              <a:spcBef>
                <a:spcPts val="0"/>
              </a:spcBef>
              <a:spcAft>
                <a:spcPts val="0"/>
              </a:spcAft>
              <a:buClr>
                <a:schemeClr val="lt2"/>
              </a:buClr>
              <a:buSzPts val="3600"/>
              <a:buNone/>
              <a:defRPr sz="3600">
                <a:solidFill>
                  <a:schemeClr val="lt2"/>
                </a:solidFill>
              </a:defRPr>
            </a:lvl9pPr>
          </a:lstStyle>
          <a:p>
            <a:r>
              <a:t>xx%</a:t>
            </a:r>
          </a:p>
        </p:txBody>
      </p:sp>
      <p:sp>
        <p:nvSpPr>
          <p:cNvPr id="52" name="Google Shape;52;p14"/>
          <p:cNvSpPr txBox="1">
            <a:spLocks noGrp="1"/>
          </p:cNvSpPr>
          <p:nvPr>
            <p:ph type="title" idx="7" hasCustomPrompt="1"/>
          </p:nvPr>
        </p:nvSpPr>
        <p:spPr>
          <a:xfrm>
            <a:off x="3538500" y="1770700"/>
            <a:ext cx="2067000" cy="7239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2"/>
              </a:buClr>
              <a:buSzPts val="3600"/>
              <a:buNone/>
              <a:defRPr sz="3600">
                <a:solidFill>
                  <a:schemeClr val="lt2"/>
                </a:solidFill>
              </a:defRPr>
            </a:lvl1pPr>
            <a:lvl2pPr lvl="1" algn="ctr" rtl="0">
              <a:spcBef>
                <a:spcPts val="0"/>
              </a:spcBef>
              <a:spcAft>
                <a:spcPts val="0"/>
              </a:spcAft>
              <a:buClr>
                <a:schemeClr val="lt2"/>
              </a:buClr>
              <a:buSzPts val="3600"/>
              <a:buNone/>
              <a:defRPr sz="3600">
                <a:solidFill>
                  <a:schemeClr val="lt2"/>
                </a:solidFill>
              </a:defRPr>
            </a:lvl2pPr>
            <a:lvl3pPr lvl="2" algn="ctr" rtl="0">
              <a:spcBef>
                <a:spcPts val="0"/>
              </a:spcBef>
              <a:spcAft>
                <a:spcPts val="0"/>
              </a:spcAft>
              <a:buClr>
                <a:schemeClr val="lt2"/>
              </a:buClr>
              <a:buSzPts val="3600"/>
              <a:buNone/>
              <a:defRPr sz="3600">
                <a:solidFill>
                  <a:schemeClr val="lt2"/>
                </a:solidFill>
              </a:defRPr>
            </a:lvl3pPr>
            <a:lvl4pPr lvl="3" algn="ctr" rtl="0">
              <a:spcBef>
                <a:spcPts val="0"/>
              </a:spcBef>
              <a:spcAft>
                <a:spcPts val="0"/>
              </a:spcAft>
              <a:buClr>
                <a:schemeClr val="lt2"/>
              </a:buClr>
              <a:buSzPts val="3600"/>
              <a:buNone/>
              <a:defRPr sz="3600">
                <a:solidFill>
                  <a:schemeClr val="lt2"/>
                </a:solidFill>
              </a:defRPr>
            </a:lvl4pPr>
            <a:lvl5pPr lvl="4" algn="ctr" rtl="0">
              <a:spcBef>
                <a:spcPts val="0"/>
              </a:spcBef>
              <a:spcAft>
                <a:spcPts val="0"/>
              </a:spcAft>
              <a:buClr>
                <a:schemeClr val="lt2"/>
              </a:buClr>
              <a:buSzPts val="3600"/>
              <a:buNone/>
              <a:defRPr sz="3600">
                <a:solidFill>
                  <a:schemeClr val="lt2"/>
                </a:solidFill>
              </a:defRPr>
            </a:lvl5pPr>
            <a:lvl6pPr lvl="5" algn="ctr" rtl="0">
              <a:spcBef>
                <a:spcPts val="0"/>
              </a:spcBef>
              <a:spcAft>
                <a:spcPts val="0"/>
              </a:spcAft>
              <a:buClr>
                <a:schemeClr val="lt2"/>
              </a:buClr>
              <a:buSzPts val="3600"/>
              <a:buNone/>
              <a:defRPr sz="3600">
                <a:solidFill>
                  <a:schemeClr val="lt2"/>
                </a:solidFill>
              </a:defRPr>
            </a:lvl6pPr>
            <a:lvl7pPr lvl="6" algn="ctr" rtl="0">
              <a:spcBef>
                <a:spcPts val="0"/>
              </a:spcBef>
              <a:spcAft>
                <a:spcPts val="0"/>
              </a:spcAft>
              <a:buClr>
                <a:schemeClr val="lt2"/>
              </a:buClr>
              <a:buSzPts val="3600"/>
              <a:buNone/>
              <a:defRPr sz="3600">
                <a:solidFill>
                  <a:schemeClr val="lt2"/>
                </a:solidFill>
              </a:defRPr>
            </a:lvl7pPr>
            <a:lvl8pPr lvl="7" algn="ctr" rtl="0">
              <a:spcBef>
                <a:spcPts val="0"/>
              </a:spcBef>
              <a:spcAft>
                <a:spcPts val="0"/>
              </a:spcAft>
              <a:buClr>
                <a:schemeClr val="lt2"/>
              </a:buClr>
              <a:buSzPts val="3600"/>
              <a:buNone/>
              <a:defRPr sz="3600">
                <a:solidFill>
                  <a:schemeClr val="lt2"/>
                </a:solidFill>
              </a:defRPr>
            </a:lvl8pPr>
            <a:lvl9pPr lvl="8" algn="ctr" rtl="0">
              <a:spcBef>
                <a:spcPts val="0"/>
              </a:spcBef>
              <a:spcAft>
                <a:spcPts val="0"/>
              </a:spcAft>
              <a:buClr>
                <a:schemeClr val="lt2"/>
              </a:buClr>
              <a:buSzPts val="3600"/>
              <a:buNone/>
              <a:defRPr sz="3600">
                <a:solidFill>
                  <a:schemeClr val="lt2"/>
                </a:solidFill>
              </a:defRPr>
            </a:lvl9pPr>
          </a:lstStyle>
          <a:p>
            <a:r>
              <a:t>xx%</a:t>
            </a:r>
          </a:p>
        </p:txBody>
      </p:sp>
      <p:sp>
        <p:nvSpPr>
          <p:cNvPr id="53" name="Google Shape;53;p14"/>
          <p:cNvSpPr txBox="1">
            <a:spLocks noGrp="1"/>
          </p:cNvSpPr>
          <p:nvPr>
            <p:ph type="title" idx="8" hasCustomPrompt="1"/>
          </p:nvPr>
        </p:nvSpPr>
        <p:spPr>
          <a:xfrm>
            <a:off x="6028550" y="1770700"/>
            <a:ext cx="2067000" cy="7239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2"/>
              </a:buClr>
              <a:buSzPts val="3600"/>
              <a:buNone/>
              <a:defRPr sz="3600">
                <a:solidFill>
                  <a:schemeClr val="lt2"/>
                </a:solidFill>
              </a:defRPr>
            </a:lvl1pPr>
            <a:lvl2pPr lvl="1" algn="ctr" rtl="0">
              <a:spcBef>
                <a:spcPts val="0"/>
              </a:spcBef>
              <a:spcAft>
                <a:spcPts val="0"/>
              </a:spcAft>
              <a:buClr>
                <a:schemeClr val="lt2"/>
              </a:buClr>
              <a:buSzPts val="3600"/>
              <a:buNone/>
              <a:defRPr sz="3600">
                <a:solidFill>
                  <a:schemeClr val="lt2"/>
                </a:solidFill>
              </a:defRPr>
            </a:lvl2pPr>
            <a:lvl3pPr lvl="2" algn="ctr" rtl="0">
              <a:spcBef>
                <a:spcPts val="0"/>
              </a:spcBef>
              <a:spcAft>
                <a:spcPts val="0"/>
              </a:spcAft>
              <a:buClr>
                <a:schemeClr val="lt2"/>
              </a:buClr>
              <a:buSzPts val="3600"/>
              <a:buNone/>
              <a:defRPr sz="3600">
                <a:solidFill>
                  <a:schemeClr val="lt2"/>
                </a:solidFill>
              </a:defRPr>
            </a:lvl3pPr>
            <a:lvl4pPr lvl="3" algn="ctr" rtl="0">
              <a:spcBef>
                <a:spcPts val="0"/>
              </a:spcBef>
              <a:spcAft>
                <a:spcPts val="0"/>
              </a:spcAft>
              <a:buClr>
                <a:schemeClr val="lt2"/>
              </a:buClr>
              <a:buSzPts val="3600"/>
              <a:buNone/>
              <a:defRPr sz="3600">
                <a:solidFill>
                  <a:schemeClr val="lt2"/>
                </a:solidFill>
              </a:defRPr>
            </a:lvl4pPr>
            <a:lvl5pPr lvl="4" algn="ctr" rtl="0">
              <a:spcBef>
                <a:spcPts val="0"/>
              </a:spcBef>
              <a:spcAft>
                <a:spcPts val="0"/>
              </a:spcAft>
              <a:buClr>
                <a:schemeClr val="lt2"/>
              </a:buClr>
              <a:buSzPts val="3600"/>
              <a:buNone/>
              <a:defRPr sz="3600">
                <a:solidFill>
                  <a:schemeClr val="lt2"/>
                </a:solidFill>
              </a:defRPr>
            </a:lvl5pPr>
            <a:lvl6pPr lvl="5" algn="ctr" rtl="0">
              <a:spcBef>
                <a:spcPts val="0"/>
              </a:spcBef>
              <a:spcAft>
                <a:spcPts val="0"/>
              </a:spcAft>
              <a:buClr>
                <a:schemeClr val="lt2"/>
              </a:buClr>
              <a:buSzPts val="3600"/>
              <a:buNone/>
              <a:defRPr sz="3600">
                <a:solidFill>
                  <a:schemeClr val="lt2"/>
                </a:solidFill>
              </a:defRPr>
            </a:lvl6pPr>
            <a:lvl7pPr lvl="6" algn="ctr" rtl="0">
              <a:spcBef>
                <a:spcPts val="0"/>
              </a:spcBef>
              <a:spcAft>
                <a:spcPts val="0"/>
              </a:spcAft>
              <a:buClr>
                <a:schemeClr val="lt2"/>
              </a:buClr>
              <a:buSzPts val="3600"/>
              <a:buNone/>
              <a:defRPr sz="3600">
                <a:solidFill>
                  <a:schemeClr val="lt2"/>
                </a:solidFill>
              </a:defRPr>
            </a:lvl7pPr>
            <a:lvl8pPr lvl="7" algn="ctr" rtl="0">
              <a:spcBef>
                <a:spcPts val="0"/>
              </a:spcBef>
              <a:spcAft>
                <a:spcPts val="0"/>
              </a:spcAft>
              <a:buClr>
                <a:schemeClr val="lt2"/>
              </a:buClr>
              <a:buSzPts val="3600"/>
              <a:buNone/>
              <a:defRPr sz="3600">
                <a:solidFill>
                  <a:schemeClr val="lt2"/>
                </a:solidFill>
              </a:defRPr>
            </a:lvl8pPr>
            <a:lvl9pPr lvl="8" algn="ctr" rtl="0">
              <a:spcBef>
                <a:spcPts val="0"/>
              </a:spcBef>
              <a:spcAft>
                <a:spcPts val="0"/>
              </a:spcAft>
              <a:buClr>
                <a:schemeClr val="lt2"/>
              </a:buClr>
              <a:buSzPts val="3600"/>
              <a:buNone/>
              <a:defRPr sz="3600">
                <a:solidFill>
                  <a:schemeClr val="lt2"/>
                </a:solidFill>
              </a:defRPr>
            </a:lvl9pPr>
          </a:lstStyle>
          <a:p>
            <a:r>
              <a:t>xx%</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Big Text">
  <p:cSld name="TITLE_1">
    <p:spTree>
      <p:nvGrpSpPr>
        <p:cNvPr id="1" name="Shape 54"/>
        <p:cNvGrpSpPr/>
        <p:nvPr/>
      </p:nvGrpSpPr>
      <p:grpSpPr>
        <a:xfrm>
          <a:off x="0" y="0"/>
          <a:ext cx="0" cy="0"/>
          <a:chOff x="0" y="0"/>
          <a:chExt cx="0" cy="0"/>
        </a:xfrm>
      </p:grpSpPr>
      <p:sp>
        <p:nvSpPr>
          <p:cNvPr id="55" name="Google Shape;55;p15"/>
          <p:cNvSpPr txBox="1">
            <a:spLocks noGrp="1"/>
          </p:cNvSpPr>
          <p:nvPr>
            <p:ph type="ctrTitle"/>
          </p:nvPr>
        </p:nvSpPr>
        <p:spPr>
          <a:xfrm>
            <a:off x="4285500" y="2832875"/>
            <a:ext cx="3657300" cy="644700"/>
          </a:xfrm>
          <a:prstGeom prst="rect">
            <a:avLst/>
          </a:prstGeom>
          <a:effectLst>
            <a:outerShdw blurRad="57150" dist="19050" dir="5400000" algn="bl" rotWithShape="0">
              <a:srgbClr val="76A5AF">
                <a:alpha val="88000"/>
              </a:srgbClr>
            </a:outerShdw>
          </a:effectLst>
        </p:spPr>
        <p:txBody>
          <a:bodyPr spcFirstLastPara="1" wrap="square" lIns="91425" tIns="91425" rIns="91425" bIns="91425" anchor="b" anchorCtr="0">
            <a:noAutofit/>
          </a:bodyPr>
          <a:lstStyle>
            <a:lvl1pPr lvl="0" algn="ctr" rtl="0">
              <a:spcBef>
                <a:spcPts val="0"/>
              </a:spcBef>
              <a:spcAft>
                <a:spcPts val="0"/>
              </a:spcAft>
              <a:buClr>
                <a:schemeClr val="lt1"/>
              </a:buClr>
              <a:buSzPts val="6000"/>
              <a:buNone/>
              <a:defRPr sz="6000" b="1">
                <a:solidFill>
                  <a:schemeClr val="lt1"/>
                </a:solidFill>
              </a:defRPr>
            </a:lvl1pPr>
            <a:lvl2pPr lvl="1" algn="ctr" rtl="0">
              <a:spcBef>
                <a:spcPts val="0"/>
              </a:spcBef>
              <a:spcAft>
                <a:spcPts val="0"/>
              </a:spcAft>
              <a:buClr>
                <a:schemeClr val="lt1"/>
              </a:buClr>
              <a:buSzPts val="3600"/>
              <a:buNone/>
              <a:defRPr sz="3600" b="1">
                <a:solidFill>
                  <a:schemeClr val="lt1"/>
                </a:solidFill>
              </a:defRPr>
            </a:lvl2pPr>
            <a:lvl3pPr lvl="2" algn="ctr" rtl="0">
              <a:spcBef>
                <a:spcPts val="0"/>
              </a:spcBef>
              <a:spcAft>
                <a:spcPts val="0"/>
              </a:spcAft>
              <a:buClr>
                <a:schemeClr val="lt1"/>
              </a:buClr>
              <a:buSzPts val="3600"/>
              <a:buNone/>
              <a:defRPr sz="3600" b="1">
                <a:solidFill>
                  <a:schemeClr val="lt1"/>
                </a:solidFill>
              </a:defRPr>
            </a:lvl3pPr>
            <a:lvl4pPr lvl="3" algn="ctr" rtl="0">
              <a:spcBef>
                <a:spcPts val="0"/>
              </a:spcBef>
              <a:spcAft>
                <a:spcPts val="0"/>
              </a:spcAft>
              <a:buClr>
                <a:schemeClr val="lt1"/>
              </a:buClr>
              <a:buSzPts val="3600"/>
              <a:buNone/>
              <a:defRPr sz="3600" b="1">
                <a:solidFill>
                  <a:schemeClr val="lt1"/>
                </a:solidFill>
              </a:defRPr>
            </a:lvl4pPr>
            <a:lvl5pPr lvl="4" algn="ctr" rtl="0">
              <a:spcBef>
                <a:spcPts val="0"/>
              </a:spcBef>
              <a:spcAft>
                <a:spcPts val="0"/>
              </a:spcAft>
              <a:buClr>
                <a:schemeClr val="lt1"/>
              </a:buClr>
              <a:buSzPts val="3600"/>
              <a:buNone/>
              <a:defRPr sz="3600" b="1">
                <a:solidFill>
                  <a:schemeClr val="lt1"/>
                </a:solidFill>
              </a:defRPr>
            </a:lvl5pPr>
            <a:lvl6pPr lvl="5" algn="ctr" rtl="0">
              <a:spcBef>
                <a:spcPts val="0"/>
              </a:spcBef>
              <a:spcAft>
                <a:spcPts val="0"/>
              </a:spcAft>
              <a:buClr>
                <a:schemeClr val="lt1"/>
              </a:buClr>
              <a:buSzPts val="3600"/>
              <a:buNone/>
              <a:defRPr sz="3600" b="1">
                <a:solidFill>
                  <a:schemeClr val="lt1"/>
                </a:solidFill>
              </a:defRPr>
            </a:lvl6pPr>
            <a:lvl7pPr lvl="6" algn="ctr" rtl="0">
              <a:spcBef>
                <a:spcPts val="0"/>
              </a:spcBef>
              <a:spcAft>
                <a:spcPts val="0"/>
              </a:spcAft>
              <a:buClr>
                <a:schemeClr val="lt1"/>
              </a:buClr>
              <a:buSzPts val="3600"/>
              <a:buNone/>
              <a:defRPr sz="3600" b="1">
                <a:solidFill>
                  <a:schemeClr val="lt1"/>
                </a:solidFill>
              </a:defRPr>
            </a:lvl7pPr>
            <a:lvl8pPr lvl="7" algn="ctr" rtl="0">
              <a:spcBef>
                <a:spcPts val="0"/>
              </a:spcBef>
              <a:spcAft>
                <a:spcPts val="0"/>
              </a:spcAft>
              <a:buClr>
                <a:schemeClr val="lt1"/>
              </a:buClr>
              <a:buSzPts val="3600"/>
              <a:buNone/>
              <a:defRPr sz="3600" b="1">
                <a:solidFill>
                  <a:schemeClr val="lt1"/>
                </a:solidFill>
              </a:defRPr>
            </a:lvl8pPr>
            <a:lvl9pPr lvl="8" algn="ctr" rtl="0">
              <a:spcBef>
                <a:spcPts val="0"/>
              </a:spcBef>
              <a:spcAft>
                <a:spcPts val="0"/>
              </a:spcAft>
              <a:buClr>
                <a:schemeClr val="lt1"/>
              </a:buClr>
              <a:buSzPts val="3600"/>
              <a:buNone/>
              <a:defRPr sz="3600" b="1">
                <a:solidFill>
                  <a:schemeClr val="lt1"/>
                </a:solidFill>
              </a:defRPr>
            </a:lvl9pPr>
          </a:lstStyle>
          <a:p>
            <a:endParaRPr/>
          </a:p>
        </p:txBody>
      </p:sp>
      <p:sp>
        <p:nvSpPr>
          <p:cNvPr id="56" name="Google Shape;56;p15"/>
          <p:cNvSpPr txBox="1">
            <a:spLocks noGrp="1"/>
          </p:cNvSpPr>
          <p:nvPr>
            <p:ph type="subTitle" idx="1"/>
          </p:nvPr>
        </p:nvSpPr>
        <p:spPr>
          <a:xfrm>
            <a:off x="4144050" y="3549850"/>
            <a:ext cx="3940200" cy="4647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accent1"/>
              </a:buClr>
              <a:buSzPts val="1400"/>
              <a:buNone/>
              <a:defRPr sz="1400">
                <a:solidFill>
                  <a:schemeClr val="accent1"/>
                </a:solidFill>
              </a:defRPr>
            </a:lvl1pPr>
            <a:lvl2pPr lvl="1" algn="ctr" rtl="0">
              <a:lnSpc>
                <a:spcPct val="100000"/>
              </a:lnSpc>
              <a:spcBef>
                <a:spcPts val="0"/>
              </a:spcBef>
              <a:spcAft>
                <a:spcPts val="0"/>
              </a:spcAft>
              <a:buClr>
                <a:schemeClr val="lt1"/>
              </a:buClr>
              <a:buSzPts val="1800"/>
              <a:buNone/>
              <a:defRPr sz="1800">
                <a:solidFill>
                  <a:schemeClr val="lt1"/>
                </a:solidFill>
              </a:defRPr>
            </a:lvl2pPr>
            <a:lvl3pPr lvl="2" algn="ctr" rtl="0">
              <a:lnSpc>
                <a:spcPct val="100000"/>
              </a:lnSpc>
              <a:spcBef>
                <a:spcPts val="0"/>
              </a:spcBef>
              <a:spcAft>
                <a:spcPts val="0"/>
              </a:spcAft>
              <a:buClr>
                <a:schemeClr val="lt1"/>
              </a:buClr>
              <a:buSzPts val="1800"/>
              <a:buNone/>
              <a:defRPr sz="1800">
                <a:solidFill>
                  <a:schemeClr val="lt1"/>
                </a:solidFill>
              </a:defRPr>
            </a:lvl3pPr>
            <a:lvl4pPr lvl="3" algn="ctr" rtl="0">
              <a:lnSpc>
                <a:spcPct val="100000"/>
              </a:lnSpc>
              <a:spcBef>
                <a:spcPts val="0"/>
              </a:spcBef>
              <a:spcAft>
                <a:spcPts val="0"/>
              </a:spcAft>
              <a:buClr>
                <a:schemeClr val="lt1"/>
              </a:buClr>
              <a:buSzPts val="1800"/>
              <a:buNone/>
              <a:defRPr sz="1800">
                <a:solidFill>
                  <a:schemeClr val="lt1"/>
                </a:solidFill>
              </a:defRPr>
            </a:lvl4pPr>
            <a:lvl5pPr lvl="4" algn="ctr" rtl="0">
              <a:lnSpc>
                <a:spcPct val="100000"/>
              </a:lnSpc>
              <a:spcBef>
                <a:spcPts val="0"/>
              </a:spcBef>
              <a:spcAft>
                <a:spcPts val="0"/>
              </a:spcAft>
              <a:buClr>
                <a:schemeClr val="lt1"/>
              </a:buClr>
              <a:buSzPts val="1800"/>
              <a:buNone/>
              <a:defRPr sz="1800">
                <a:solidFill>
                  <a:schemeClr val="lt1"/>
                </a:solidFill>
              </a:defRPr>
            </a:lvl5pPr>
            <a:lvl6pPr lvl="5" algn="ctr" rtl="0">
              <a:lnSpc>
                <a:spcPct val="100000"/>
              </a:lnSpc>
              <a:spcBef>
                <a:spcPts val="0"/>
              </a:spcBef>
              <a:spcAft>
                <a:spcPts val="0"/>
              </a:spcAft>
              <a:buClr>
                <a:schemeClr val="lt1"/>
              </a:buClr>
              <a:buSzPts val="1800"/>
              <a:buNone/>
              <a:defRPr sz="1800">
                <a:solidFill>
                  <a:schemeClr val="lt1"/>
                </a:solidFill>
              </a:defRPr>
            </a:lvl6pPr>
            <a:lvl7pPr lvl="6" algn="ctr" rtl="0">
              <a:lnSpc>
                <a:spcPct val="100000"/>
              </a:lnSpc>
              <a:spcBef>
                <a:spcPts val="0"/>
              </a:spcBef>
              <a:spcAft>
                <a:spcPts val="0"/>
              </a:spcAft>
              <a:buClr>
                <a:schemeClr val="lt1"/>
              </a:buClr>
              <a:buSzPts val="1800"/>
              <a:buNone/>
              <a:defRPr sz="1800">
                <a:solidFill>
                  <a:schemeClr val="lt1"/>
                </a:solidFill>
              </a:defRPr>
            </a:lvl7pPr>
            <a:lvl8pPr lvl="7" algn="ctr" rtl="0">
              <a:lnSpc>
                <a:spcPct val="100000"/>
              </a:lnSpc>
              <a:spcBef>
                <a:spcPts val="0"/>
              </a:spcBef>
              <a:spcAft>
                <a:spcPts val="0"/>
              </a:spcAft>
              <a:buClr>
                <a:schemeClr val="lt1"/>
              </a:buClr>
              <a:buSzPts val="1800"/>
              <a:buNone/>
              <a:defRPr sz="1800">
                <a:solidFill>
                  <a:schemeClr val="lt1"/>
                </a:solidFill>
              </a:defRPr>
            </a:lvl8pPr>
            <a:lvl9pPr lvl="8" algn="ctr" rtl="0">
              <a:lnSpc>
                <a:spcPct val="100000"/>
              </a:lnSpc>
              <a:spcBef>
                <a:spcPts val="0"/>
              </a:spcBef>
              <a:spcAft>
                <a:spcPts val="0"/>
              </a:spcAft>
              <a:buClr>
                <a:schemeClr val="lt1"/>
              </a:buClr>
              <a:buSzPts val="1800"/>
              <a:buNone/>
              <a:defRPr sz="1800">
                <a:solidFill>
                  <a:schemeClr val="lt1"/>
                </a:solidFill>
              </a:defRPr>
            </a:lvl9pPr>
          </a:lstStyle>
          <a:p>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Quote">
  <p:cSld name="TITLE_1_1">
    <p:spTree>
      <p:nvGrpSpPr>
        <p:cNvPr id="1" name="Shape 57"/>
        <p:cNvGrpSpPr/>
        <p:nvPr/>
      </p:nvGrpSpPr>
      <p:grpSpPr>
        <a:xfrm>
          <a:off x="0" y="0"/>
          <a:ext cx="0" cy="0"/>
          <a:chOff x="0" y="0"/>
          <a:chExt cx="0" cy="0"/>
        </a:xfrm>
      </p:grpSpPr>
      <p:sp>
        <p:nvSpPr>
          <p:cNvPr id="58" name="Google Shape;58;p16"/>
          <p:cNvSpPr txBox="1">
            <a:spLocks noGrp="1"/>
          </p:cNvSpPr>
          <p:nvPr>
            <p:ph type="ctrTitle"/>
          </p:nvPr>
        </p:nvSpPr>
        <p:spPr>
          <a:xfrm>
            <a:off x="1850525" y="1157925"/>
            <a:ext cx="5442900" cy="2603100"/>
          </a:xfrm>
          <a:prstGeom prst="rect">
            <a:avLst/>
          </a:prstGeom>
        </p:spPr>
        <p:txBody>
          <a:bodyPr spcFirstLastPara="1" wrap="square" lIns="91425" tIns="91425" rIns="91425" bIns="91425" anchor="t" anchorCtr="0">
            <a:noAutofit/>
          </a:bodyPr>
          <a:lstStyle>
            <a:lvl1pPr lvl="0" algn="ctr" rtl="0">
              <a:spcBef>
                <a:spcPts val="0"/>
              </a:spcBef>
              <a:spcAft>
                <a:spcPts val="0"/>
              </a:spcAft>
              <a:buClr>
                <a:schemeClr val="lt1"/>
              </a:buClr>
              <a:buSzPts val="3000"/>
              <a:buNone/>
              <a:defRPr sz="3000" b="1">
                <a:solidFill>
                  <a:schemeClr val="lt1"/>
                </a:solidFill>
              </a:defRPr>
            </a:lvl1pPr>
            <a:lvl2pPr lvl="1" algn="ctr" rtl="0">
              <a:spcBef>
                <a:spcPts val="0"/>
              </a:spcBef>
              <a:spcAft>
                <a:spcPts val="0"/>
              </a:spcAft>
              <a:buClr>
                <a:schemeClr val="lt1"/>
              </a:buClr>
              <a:buSzPts val="3000"/>
              <a:buNone/>
              <a:defRPr sz="3000" b="1">
                <a:solidFill>
                  <a:schemeClr val="lt1"/>
                </a:solidFill>
              </a:defRPr>
            </a:lvl2pPr>
            <a:lvl3pPr lvl="2" algn="ctr" rtl="0">
              <a:spcBef>
                <a:spcPts val="0"/>
              </a:spcBef>
              <a:spcAft>
                <a:spcPts val="0"/>
              </a:spcAft>
              <a:buClr>
                <a:schemeClr val="lt1"/>
              </a:buClr>
              <a:buSzPts val="3000"/>
              <a:buNone/>
              <a:defRPr sz="3000" b="1">
                <a:solidFill>
                  <a:schemeClr val="lt1"/>
                </a:solidFill>
              </a:defRPr>
            </a:lvl3pPr>
            <a:lvl4pPr lvl="3" algn="ctr" rtl="0">
              <a:spcBef>
                <a:spcPts val="0"/>
              </a:spcBef>
              <a:spcAft>
                <a:spcPts val="0"/>
              </a:spcAft>
              <a:buClr>
                <a:schemeClr val="lt1"/>
              </a:buClr>
              <a:buSzPts val="3000"/>
              <a:buNone/>
              <a:defRPr sz="3000" b="1">
                <a:solidFill>
                  <a:schemeClr val="lt1"/>
                </a:solidFill>
              </a:defRPr>
            </a:lvl4pPr>
            <a:lvl5pPr lvl="4" algn="ctr" rtl="0">
              <a:spcBef>
                <a:spcPts val="0"/>
              </a:spcBef>
              <a:spcAft>
                <a:spcPts val="0"/>
              </a:spcAft>
              <a:buClr>
                <a:schemeClr val="lt1"/>
              </a:buClr>
              <a:buSzPts val="3000"/>
              <a:buNone/>
              <a:defRPr sz="3000" b="1">
                <a:solidFill>
                  <a:schemeClr val="lt1"/>
                </a:solidFill>
              </a:defRPr>
            </a:lvl5pPr>
            <a:lvl6pPr lvl="5" algn="ctr" rtl="0">
              <a:spcBef>
                <a:spcPts val="0"/>
              </a:spcBef>
              <a:spcAft>
                <a:spcPts val="0"/>
              </a:spcAft>
              <a:buClr>
                <a:schemeClr val="lt1"/>
              </a:buClr>
              <a:buSzPts val="3000"/>
              <a:buNone/>
              <a:defRPr sz="3000" b="1">
                <a:solidFill>
                  <a:schemeClr val="lt1"/>
                </a:solidFill>
              </a:defRPr>
            </a:lvl6pPr>
            <a:lvl7pPr lvl="6" algn="ctr" rtl="0">
              <a:spcBef>
                <a:spcPts val="0"/>
              </a:spcBef>
              <a:spcAft>
                <a:spcPts val="0"/>
              </a:spcAft>
              <a:buClr>
                <a:schemeClr val="lt1"/>
              </a:buClr>
              <a:buSzPts val="3000"/>
              <a:buNone/>
              <a:defRPr sz="3000" b="1">
                <a:solidFill>
                  <a:schemeClr val="lt1"/>
                </a:solidFill>
              </a:defRPr>
            </a:lvl7pPr>
            <a:lvl8pPr lvl="7" algn="ctr" rtl="0">
              <a:spcBef>
                <a:spcPts val="0"/>
              </a:spcBef>
              <a:spcAft>
                <a:spcPts val="0"/>
              </a:spcAft>
              <a:buClr>
                <a:schemeClr val="lt1"/>
              </a:buClr>
              <a:buSzPts val="3000"/>
              <a:buNone/>
              <a:defRPr sz="3000" b="1">
                <a:solidFill>
                  <a:schemeClr val="lt1"/>
                </a:solidFill>
              </a:defRPr>
            </a:lvl8pPr>
            <a:lvl9pPr lvl="8" algn="ctr" rtl="0">
              <a:spcBef>
                <a:spcPts val="0"/>
              </a:spcBef>
              <a:spcAft>
                <a:spcPts val="0"/>
              </a:spcAft>
              <a:buClr>
                <a:schemeClr val="lt1"/>
              </a:buClr>
              <a:buSzPts val="3000"/>
              <a:buNone/>
              <a:defRPr sz="3000" b="1">
                <a:solidFill>
                  <a:schemeClr val="lt1"/>
                </a:solidFill>
              </a:defRPr>
            </a:lvl9pPr>
          </a:lstStyle>
          <a:p>
            <a:endParaRPr/>
          </a:p>
        </p:txBody>
      </p:sp>
      <p:sp>
        <p:nvSpPr>
          <p:cNvPr id="59" name="Google Shape;59;p16"/>
          <p:cNvSpPr txBox="1">
            <a:spLocks noGrp="1"/>
          </p:cNvSpPr>
          <p:nvPr>
            <p:ph type="subTitle" idx="1"/>
          </p:nvPr>
        </p:nvSpPr>
        <p:spPr>
          <a:xfrm>
            <a:off x="2481900" y="3945600"/>
            <a:ext cx="4180200" cy="4647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accent1"/>
              </a:buClr>
              <a:buSzPts val="1400"/>
              <a:buNone/>
              <a:defRPr sz="1400">
                <a:solidFill>
                  <a:schemeClr val="accent1"/>
                </a:solidFill>
              </a:defRPr>
            </a:lvl1pPr>
            <a:lvl2pPr lvl="1" algn="ctr" rtl="0">
              <a:lnSpc>
                <a:spcPct val="100000"/>
              </a:lnSpc>
              <a:spcBef>
                <a:spcPts val="0"/>
              </a:spcBef>
              <a:spcAft>
                <a:spcPts val="0"/>
              </a:spcAft>
              <a:buClr>
                <a:schemeClr val="accent1"/>
              </a:buClr>
              <a:buSzPts val="1800"/>
              <a:buNone/>
              <a:defRPr sz="1800">
                <a:solidFill>
                  <a:schemeClr val="accent1"/>
                </a:solidFill>
              </a:defRPr>
            </a:lvl2pPr>
            <a:lvl3pPr lvl="2" algn="ctr" rtl="0">
              <a:lnSpc>
                <a:spcPct val="100000"/>
              </a:lnSpc>
              <a:spcBef>
                <a:spcPts val="0"/>
              </a:spcBef>
              <a:spcAft>
                <a:spcPts val="0"/>
              </a:spcAft>
              <a:buClr>
                <a:schemeClr val="accent1"/>
              </a:buClr>
              <a:buSzPts val="1800"/>
              <a:buNone/>
              <a:defRPr sz="1800">
                <a:solidFill>
                  <a:schemeClr val="accent1"/>
                </a:solidFill>
              </a:defRPr>
            </a:lvl3pPr>
            <a:lvl4pPr lvl="3" algn="ctr" rtl="0">
              <a:lnSpc>
                <a:spcPct val="100000"/>
              </a:lnSpc>
              <a:spcBef>
                <a:spcPts val="0"/>
              </a:spcBef>
              <a:spcAft>
                <a:spcPts val="0"/>
              </a:spcAft>
              <a:buClr>
                <a:schemeClr val="accent1"/>
              </a:buClr>
              <a:buSzPts val="1800"/>
              <a:buNone/>
              <a:defRPr sz="1800">
                <a:solidFill>
                  <a:schemeClr val="accent1"/>
                </a:solidFill>
              </a:defRPr>
            </a:lvl4pPr>
            <a:lvl5pPr lvl="4" algn="ctr" rtl="0">
              <a:lnSpc>
                <a:spcPct val="100000"/>
              </a:lnSpc>
              <a:spcBef>
                <a:spcPts val="0"/>
              </a:spcBef>
              <a:spcAft>
                <a:spcPts val="0"/>
              </a:spcAft>
              <a:buClr>
                <a:schemeClr val="accent1"/>
              </a:buClr>
              <a:buSzPts val="1800"/>
              <a:buNone/>
              <a:defRPr sz="1800">
                <a:solidFill>
                  <a:schemeClr val="accent1"/>
                </a:solidFill>
              </a:defRPr>
            </a:lvl5pPr>
            <a:lvl6pPr lvl="5" algn="ctr" rtl="0">
              <a:lnSpc>
                <a:spcPct val="100000"/>
              </a:lnSpc>
              <a:spcBef>
                <a:spcPts val="0"/>
              </a:spcBef>
              <a:spcAft>
                <a:spcPts val="0"/>
              </a:spcAft>
              <a:buClr>
                <a:schemeClr val="accent1"/>
              </a:buClr>
              <a:buSzPts val="1800"/>
              <a:buNone/>
              <a:defRPr sz="1800">
                <a:solidFill>
                  <a:schemeClr val="accent1"/>
                </a:solidFill>
              </a:defRPr>
            </a:lvl6pPr>
            <a:lvl7pPr lvl="6" algn="ctr" rtl="0">
              <a:lnSpc>
                <a:spcPct val="100000"/>
              </a:lnSpc>
              <a:spcBef>
                <a:spcPts val="0"/>
              </a:spcBef>
              <a:spcAft>
                <a:spcPts val="0"/>
              </a:spcAft>
              <a:buClr>
                <a:schemeClr val="accent1"/>
              </a:buClr>
              <a:buSzPts val="1800"/>
              <a:buNone/>
              <a:defRPr sz="1800">
                <a:solidFill>
                  <a:schemeClr val="accent1"/>
                </a:solidFill>
              </a:defRPr>
            </a:lvl7pPr>
            <a:lvl8pPr lvl="7" algn="ctr" rtl="0">
              <a:lnSpc>
                <a:spcPct val="100000"/>
              </a:lnSpc>
              <a:spcBef>
                <a:spcPts val="0"/>
              </a:spcBef>
              <a:spcAft>
                <a:spcPts val="0"/>
              </a:spcAft>
              <a:buClr>
                <a:schemeClr val="accent1"/>
              </a:buClr>
              <a:buSzPts val="1800"/>
              <a:buNone/>
              <a:defRPr sz="1800">
                <a:solidFill>
                  <a:schemeClr val="accent1"/>
                </a:solidFill>
              </a:defRPr>
            </a:lvl8pPr>
            <a:lvl9pPr lvl="8" algn="ctr" rtl="0">
              <a:lnSpc>
                <a:spcPct val="100000"/>
              </a:lnSpc>
              <a:spcBef>
                <a:spcPts val="0"/>
              </a:spcBef>
              <a:spcAft>
                <a:spcPts val="0"/>
              </a:spcAft>
              <a:buClr>
                <a:schemeClr val="accent1"/>
              </a:buClr>
              <a:buSzPts val="1800"/>
              <a:buNone/>
              <a:defRPr sz="1800">
                <a:solidFill>
                  <a:schemeClr val="accent1"/>
                </a:solidFill>
              </a:defRPr>
            </a:lvl9pPr>
          </a:lstStyle>
          <a:p>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 Two Columns">
  <p:cSld name="SECTION_TITLE_AND_DESCRIPTION_1">
    <p:spTree>
      <p:nvGrpSpPr>
        <p:cNvPr id="1" name="Shape 60"/>
        <p:cNvGrpSpPr/>
        <p:nvPr/>
      </p:nvGrpSpPr>
      <p:grpSpPr>
        <a:xfrm>
          <a:off x="0" y="0"/>
          <a:ext cx="0" cy="0"/>
          <a:chOff x="0" y="0"/>
          <a:chExt cx="0" cy="0"/>
        </a:xfrm>
      </p:grpSpPr>
      <p:sp>
        <p:nvSpPr>
          <p:cNvPr id="61" name="Google Shape;61;p17"/>
          <p:cNvSpPr txBox="1">
            <a:spLocks noGrp="1"/>
          </p:cNvSpPr>
          <p:nvPr>
            <p:ph type="title"/>
          </p:nvPr>
        </p:nvSpPr>
        <p:spPr>
          <a:xfrm>
            <a:off x="1937338" y="2463175"/>
            <a:ext cx="23901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62" name="Google Shape;62;p17"/>
          <p:cNvSpPr txBox="1">
            <a:spLocks noGrp="1"/>
          </p:cNvSpPr>
          <p:nvPr>
            <p:ph type="subTitle" idx="1"/>
          </p:nvPr>
        </p:nvSpPr>
        <p:spPr>
          <a:xfrm>
            <a:off x="1937338" y="3148075"/>
            <a:ext cx="2390100" cy="12351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63" name="Google Shape;63;p17"/>
          <p:cNvSpPr txBox="1">
            <a:spLocks noGrp="1"/>
          </p:cNvSpPr>
          <p:nvPr>
            <p:ph type="title" idx="2"/>
          </p:nvPr>
        </p:nvSpPr>
        <p:spPr>
          <a:xfrm>
            <a:off x="4816563" y="2463175"/>
            <a:ext cx="23901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64" name="Google Shape;64;p17"/>
          <p:cNvSpPr txBox="1">
            <a:spLocks noGrp="1"/>
          </p:cNvSpPr>
          <p:nvPr>
            <p:ph type="subTitle" idx="3"/>
          </p:nvPr>
        </p:nvSpPr>
        <p:spPr>
          <a:xfrm>
            <a:off x="4816563" y="3148075"/>
            <a:ext cx="2390100" cy="12351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65" name="Google Shape;65;p17"/>
          <p:cNvSpPr txBox="1">
            <a:spLocks noGrp="1"/>
          </p:cNvSpPr>
          <p:nvPr>
            <p:ph type="title" idx="4"/>
          </p:nvPr>
        </p:nvSpPr>
        <p:spPr>
          <a:xfrm>
            <a:off x="938500" y="445025"/>
            <a:ext cx="46293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 Three Columns ">
  <p:cSld name="SECTION_TITLE_AND_DESCRIPTION_1_1">
    <p:spTree>
      <p:nvGrpSpPr>
        <p:cNvPr id="1" name="Shape 66"/>
        <p:cNvGrpSpPr/>
        <p:nvPr/>
      </p:nvGrpSpPr>
      <p:grpSpPr>
        <a:xfrm>
          <a:off x="0" y="0"/>
          <a:ext cx="0" cy="0"/>
          <a:chOff x="0" y="0"/>
          <a:chExt cx="0" cy="0"/>
        </a:xfrm>
      </p:grpSpPr>
      <p:sp>
        <p:nvSpPr>
          <p:cNvPr id="67" name="Google Shape;67;p18"/>
          <p:cNvSpPr txBox="1">
            <a:spLocks noGrp="1"/>
          </p:cNvSpPr>
          <p:nvPr>
            <p:ph type="title"/>
          </p:nvPr>
        </p:nvSpPr>
        <p:spPr>
          <a:xfrm>
            <a:off x="3538497" y="2767975"/>
            <a:ext cx="20670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68" name="Google Shape;68;p18"/>
          <p:cNvSpPr txBox="1">
            <a:spLocks noGrp="1"/>
          </p:cNvSpPr>
          <p:nvPr>
            <p:ph type="subTitle" idx="1"/>
          </p:nvPr>
        </p:nvSpPr>
        <p:spPr>
          <a:xfrm>
            <a:off x="3538497" y="3452875"/>
            <a:ext cx="2067000" cy="12351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69" name="Google Shape;69;p18"/>
          <p:cNvSpPr txBox="1">
            <a:spLocks noGrp="1"/>
          </p:cNvSpPr>
          <p:nvPr>
            <p:ph type="title" idx="2"/>
          </p:nvPr>
        </p:nvSpPr>
        <p:spPr>
          <a:xfrm>
            <a:off x="6028553" y="2767975"/>
            <a:ext cx="20670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70" name="Google Shape;70;p18"/>
          <p:cNvSpPr txBox="1">
            <a:spLocks noGrp="1"/>
          </p:cNvSpPr>
          <p:nvPr>
            <p:ph type="subTitle" idx="3"/>
          </p:nvPr>
        </p:nvSpPr>
        <p:spPr>
          <a:xfrm>
            <a:off x="6028553" y="3452875"/>
            <a:ext cx="2067000" cy="12351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71" name="Google Shape;71;p18"/>
          <p:cNvSpPr txBox="1">
            <a:spLocks noGrp="1"/>
          </p:cNvSpPr>
          <p:nvPr>
            <p:ph type="title" idx="4"/>
          </p:nvPr>
        </p:nvSpPr>
        <p:spPr>
          <a:xfrm>
            <a:off x="938500" y="445025"/>
            <a:ext cx="46293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
        <p:nvSpPr>
          <p:cNvPr id="72" name="Google Shape;72;p18"/>
          <p:cNvSpPr txBox="1">
            <a:spLocks noGrp="1"/>
          </p:cNvSpPr>
          <p:nvPr>
            <p:ph type="title" idx="5"/>
          </p:nvPr>
        </p:nvSpPr>
        <p:spPr>
          <a:xfrm>
            <a:off x="1048447" y="2767975"/>
            <a:ext cx="20670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73" name="Google Shape;73;p18"/>
          <p:cNvSpPr txBox="1">
            <a:spLocks noGrp="1"/>
          </p:cNvSpPr>
          <p:nvPr>
            <p:ph type="subTitle" idx="6"/>
          </p:nvPr>
        </p:nvSpPr>
        <p:spPr>
          <a:xfrm>
            <a:off x="1048447" y="3452875"/>
            <a:ext cx="2067000" cy="12351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ig text">
  <p:cSld name="TITLE_1_1_1">
    <p:spTree>
      <p:nvGrpSpPr>
        <p:cNvPr id="1" name="Shape 74"/>
        <p:cNvGrpSpPr/>
        <p:nvPr/>
      </p:nvGrpSpPr>
      <p:grpSpPr>
        <a:xfrm>
          <a:off x="0" y="0"/>
          <a:ext cx="0" cy="0"/>
          <a:chOff x="0" y="0"/>
          <a:chExt cx="0" cy="0"/>
        </a:xfrm>
      </p:grpSpPr>
      <p:sp>
        <p:nvSpPr>
          <p:cNvPr id="75" name="Google Shape;75;p19"/>
          <p:cNvSpPr txBox="1">
            <a:spLocks noGrp="1"/>
          </p:cNvSpPr>
          <p:nvPr>
            <p:ph type="ctrTitle"/>
          </p:nvPr>
        </p:nvSpPr>
        <p:spPr>
          <a:xfrm>
            <a:off x="1273500" y="1369000"/>
            <a:ext cx="6597000" cy="2109900"/>
          </a:xfrm>
          <a:prstGeom prst="rect">
            <a:avLst/>
          </a:prstGeom>
        </p:spPr>
        <p:txBody>
          <a:bodyPr spcFirstLastPara="1" wrap="square" lIns="91425" tIns="91425" rIns="91425" bIns="91425" anchor="t" anchorCtr="0">
            <a:noAutofit/>
          </a:bodyPr>
          <a:lstStyle>
            <a:lvl1pPr lvl="0" algn="ctr" rtl="0">
              <a:spcBef>
                <a:spcPts val="0"/>
              </a:spcBef>
              <a:spcAft>
                <a:spcPts val="0"/>
              </a:spcAft>
              <a:buClr>
                <a:schemeClr val="lt1"/>
              </a:buClr>
              <a:buSzPts val="4500"/>
              <a:buNone/>
              <a:defRPr sz="4500" b="1">
                <a:solidFill>
                  <a:schemeClr val="lt1"/>
                </a:solidFill>
              </a:defRPr>
            </a:lvl1pPr>
            <a:lvl2pPr lvl="1" algn="ctr" rtl="0">
              <a:spcBef>
                <a:spcPts val="0"/>
              </a:spcBef>
              <a:spcAft>
                <a:spcPts val="0"/>
              </a:spcAft>
              <a:buClr>
                <a:schemeClr val="lt1"/>
              </a:buClr>
              <a:buSzPts val="3600"/>
              <a:buNone/>
              <a:defRPr sz="3600" b="1">
                <a:solidFill>
                  <a:schemeClr val="lt1"/>
                </a:solidFill>
              </a:defRPr>
            </a:lvl2pPr>
            <a:lvl3pPr lvl="2" algn="ctr" rtl="0">
              <a:spcBef>
                <a:spcPts val="0"/>
              </a:spcBef>
              <a:spcAft>
                <a:spcPts val="0"/>
              </a:spcAft>
              <a:buClr>
                <a:schemeClr val="lt1"/>
              </a:buClr>
              <a:buSzPts val="3600"/>
              <a:buNone/>
              <a:defRPr sz="3600" b="1">
                <a:solidFill>
                  <a:schemeClr val="lt1"/>
                </a:solidFill>
              </a:defRPr>
            </a:lvl3pPr>
            <a:lvl4pPr lvl="3" algn="ctr" rtl="0">
              <a:spcBef>
                <a:spcPts val="0"/>
              </a:spcBef>
              <a:spcAft>
                <a:spcPts val="0"/>
              </a:spcAft>
              <a:buClr>
                <a:schemeClr val="lt1"/>
              </a:buClr>
              <a:buSzPts val="3600"/>
              <a:buNone/>
              <a:defRPr sz="3600" b="1">
                <a:solidFill>
                  <a:schemeClr val="lt1"/>
                </a:solidFill>
              </a:defRPr>
            </a:lvl4pPr>
            <a:lvl5pPr lvl="4" algn="ctr" rtl="0">
              <a:spcBef>
                <a:spcPts val="0"/>
              </a:spcBef>
              <a:spcAft>
                <a:spcPts val="0"/>
              </a:spcAft>
              <a:buClr>
                <a:schemeClr val="lt1"/>
              </a:buClr>
              <a:buSzPts val="3600"/>
              <a:buNone/>
              <a:defRPr sz="3600" b="1">
                <a:solidFill>
                  <a:schemeClr val="lt1"/>
                </a:solidFill>
              </a:defRPr>
            </a:lvl5pPr>
            <a:lvl6pPr lvl="5" algn="ctr" rtl="0">
              <a:spcBef>
                <a:spcPts val="0"/>
              </a:spcBef>
              <a:spcAft>
                <a:spcPts val="0"/>
              </a:spcAft>
              <a:buClr>
                <a:schemeClr val="lt1"/>
              </a:buClr>
              <a:buSzPts val="3600"/>
              <a:buNone/>
              <a:defRPr sz="3600" b="1">
                <a:solidFill>
                  <a:schemeClr val="lt1"/>
                </a:solidFill>
              </a:defRPr>
            </a:lvl6pPr>
            <a:lvl7pPr lvl="6" algn="ctr" rtl="0">
              <a:spcBef>
                <a:spcPts val="0"/>
              </a:spcBef>
              <a:spcAft>
                <a:spcPts val="0"/>
              </a:spcAft>
              <a:buClr>
                <a:schemeClr val="lt1"/>
              </a:buClr>
              <a:buSzPts val="3600"/>
              <a:buNone/>
              <a:defRPr sz="3600" b="1">
                <a:solidFill>
                  <a:schemeClr val="lt1"/>
                </a:solidFill>
              </a:defRPr>
            </a:lvl7pPr>
            <a:lvl8pPr lvl="7" algn="ctr" rtl="0">
              <a:spcBef>
                <a:spcPts val="0"/>
              </a:spcBef>
              <a:spcAft>
                <a:spcPts val="0"/>
              </a:spcAft>
              <a:buClr>
                <a:schemeClr val="lt1"/>
              </a:buClr>
              <a:buSzPts val="3600"/>
              <a:buNone/>
              <a:defRPr sz="3600" b="1">
                <a:solidFill>
                  <a:schemeClr val="lt1"/>
                </a:solidFill>
              </a:defRPr>
            </a:lvl8pPr>
            <a:lvl9pPr lvl="8" algn="ctr" rtl="0">
              <a:spcBef>
                <a:spcPts val="0"/>
              </a:spcBef>
              <a:spcAft>
                <a:spcPts val="0"/>
              </a:spcAft>
              <a:buClr>
                <a:schemeClr val="lt1"/>
              </a:buClr>
              <a:buSzPts val="3600"/>
              <a:buNone/>
              <a:defRPr sz="3600" b="1">
                <a:solidFill>
                  <a:schemeClr val="lt1"/>
                </a:solidFill>
              </a:defRPr>
            </a:lvl9pPr>
          </a:lstStyle>
          <a:p>
            <a:endParaRPr/>
          </a:p>
        </p:txBody>
      </p:sp>
      <p:sp>
        <p:nvSpPr>
          <p:cNvPr id="76" name="Google Shape;76;p19"/>
          <p:cNvSpPr txBox="1">
            <a:spLocks noGrp="1"/>
          </p:cNvSpPr>
          <p:nvPr>
            <p:ph type="subTitle" idx="1"/>
          </p:nvPr>
        </p:nvSpPr>
        <p:spPr>
          <a:xfrm>
            <a:off x="2481900" y="2519525"/>
            <a:ext cx="4180200" cy="4647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accent1"/>
              </a:buClr>
              <a:buSzPts val="1400"/>
              <a:buNone/>
              <a:defRPr sz="1400">
                <a:solidFill>
                  <a:schemeClr val="accent1"/>
                </a:solidFill>
              </a:defRPr>
            </a:lvl1pPr>
            <a:lvl2pPr lvl="1" algn="ctr" rtl="0">
              <a:lnSpc>
                <a:spcPct val="100000"/>
              </a:lnSpc>
              <a:spcBef>
                <a:spcPts val="0"/>
              </a:spcBef>
              <a:spcAft>
                <a:spcPts val="0"/>
              </a:spcAft>
              <a:buClr>
                <a:schemeClr val="accent1"/>
              </a:buClr>
              <a:buSzPts val="1800"/>
              <a:buNone/>
              <a:defRPr sz="1800">
                <a:solidFill>
                  <a:schemeClr val="accent1"/>
                </a:solidFill>
              </a:defRPr>
            </a:lvl2pPr>
            <a:lvl3pPr lvl="2" algn="ctr" rtl="0">
              <a:lnSpc>
                <a:spcPct val="100000"/>
              </a:lnSpc>
              <a:spcBef>
                <a:spcPts val="0"/>
              </a:spcBef>
              <a:spcAft>
                <a:spcPts val="0"/>
              </a:spcAft>
              <a:buClr>
                <a:schemeClr val="accent1"/>
              </a:buClr>
              <a:buSzPts val="1800"/>
              <a:buNone/>
              <a:defRPr sz="1800">
                <a:solidFill>
                  <a:schemeClr val="accent1"/>
                </a:solidFill>
              </a:defRPr>
            </a:lvl3pPr>
            <a:lvl4pPr lvl="3" algn="ctr" rtl="0">
              <a:lnSpc>
                <a:spcPct val="100000"/>
              </a:lnSpc>
              <a:spcBef>
                <a:spcPts val="0"/>
              </a:spcBef>
              <a:spcAft>
                <a:spcPts val="0"/>
              </a:spcAft>
              <a:buClr>
                <a:schemeClr val="accent1"/>
              </a:buClr>
              <a:buSzPts val="1800"/>
              <a:buNone/>
              <a:defRPr sz="1800">
                <a:solidFill>
                  <a:schemeClr val="accent1"/>
                </a:solidFill>
              </a:defRPr>
            </a:lvl4pPr>
            <a:lvl5pPr lvl="4" algn="ctr" rtl="0">
              <a:lnSpc>
                <a:spcPct val="100000"/>
              </a:lnSpc>
              <a:spcBef>
                <a:spcPts val="0"/>
              </a:spcBef>
              <a:spcAft>
                <a:spcPts val="0"/>
              </a:spcAft>
              <a:buClr>
                <a:schemeClr val="accent1"/>
              </a:buClr>
              <a:buSzPts val="1800"/>
              <a:buNone/>
              <a:defRPr sz="1800">
                <a:solidFill>
                  <a:schemeClr val="accent1"/>
                </a:solidFill>
              </a:defRPr>
            </a:lvl5pPr>
            <a:lvl6pPr lvl="5" algn="ctr" rtl="0">
              <a:lnSpc>
                <a:spcPct val="100000"/>
              </a:lnSpc>
              <a:spcBef>
                <a:spcPts val="0"/>
              </a:spcBef>
              <a:spcAft>
                <a:spcPts val="0"/>
              </a:spcAft>
              <a:buClr>
                <a:schemeClr val="accent1"/>
              </a:buClr>
              <a:buSzPts val="1800"/>
              <a:buNone/>
              <a:defRPr sz="1800">
                <a:solidFill>
                  <a:schemeClr val="accent1"/>
                </a:solidFill>
              </a:defRPr>
            </a:lvl6pPr>
            <a:lvl7pPr lvl="6" algn="ctr" rtl="0">
              <a:lnSpc>
                <a:spcPct val="100000"/>
              </a:lnSpc>
              <a:spcBef>
                <a:spcPts val="0"/>
              </a:spcBef>
              <a:spcAft>
                <a:spcPts val="0"/>
              </a:spcAft>
              <a:buClr>
                <a:schemeClr val="accent1"/>
              </a:buClr>
              <a:buSzPts val="1800"/>
              <a:buNone/>
              <a:defRPr sz="1800">
                <a:solidFill>
                  <a:schemeClr val="accent1"/>
                </a:solidFill>
              </a:defRPr>
            </a:lvl7pPr>
            <a:lvl8pPr lvl="7" algn="ctr" rtl="0">
              <a:lnSpc>
                <a:spcPct val="100000"/>
              </a:lnSpc>
              <a:spcBef>
                <a:spcPts val="0"/>
              </a:spcBef>
              <a:spcAft>
                <a:spcPts val="0"/>
              </a:spcAft>
              <a:buClr>
                <a:schemeClr val="accent1"/>
              </a:buClr>
              <a:buSzPts val="1800"/>
              <a:buNone/>
              <a:defRPr sz="1800">
                <a:solidFill>
                  <a:schemeClr val="accent1"/>
                </a:solidFill>
              </a:defRPr>
            </a:lvl8pPr>
            <a:lvl9pPr lvl="8" algn="ctr" rtl="0">
              <a:lnSpc>
                <a:spcPct val="100000"/>
              </a:lnSpc>
              <a:spcBef>
                <a:spcPts val="0"/>
              </a:spcBef>
              <a:spcAft>
                <a:spcPts val="0"/>
              </a:spcAft>
              <a:buClr>
                <a:schemeClr val="accent1"/>
              </a:buClr>
              <a:buSzPts val="1800"/>
              <a:buNone/>
              <a:defRPr sz="1800">
                <a:solidFill>
                  <a:schemeClr val="accent1"/>
                </a:solidFill>
              </a:defRPr>
            </a:lvl9pPr>
          </a:lstStyle>
          <a:p>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itle + Design">
  <p:cSld name="CAPTION_ONLY_1">
    <p:spTree>
      <p:nvGrpSpPr>
        <p:cNvPr id="1" name="Shape 77"/>
        <p:cNvGrpSpPr/>
        <p:nvPr/>
      </p:nvGrpSpPr>
      <p:grpSpPr>
        <a:xfrm>
          <a:off x="0" y="0"/>
          <a:ext cx="0" cy="0"/>
          <a:chOff x="0" y="0"/>
          <a:chExt cx="0" cy="0"/>
        </a:xfrm>
      </p:grpSpPr>
      <p:sp>
        <p:nvSpPr>
          <p:cNvPr id="78" name="Google Shape;78;p20"/>
          <p:cNvSpPr txBox="1">
            <a:spLocks noGrp="1"/>
          </p:cNvSpPr>
          <p:nvPr>
            <p:ph type="title"/>
          </p:nvPr>
        </p:nvSpPr>
        <p:spPr>
          <a:xfrm>
            <a:off x="938500" y="445025"/>
            <a:ext cx="47022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1"/>
        <p:cNvGrpSpPr/>
        <p:nvPr/>
      </p:nvGrpSpPr>
      <p:grpSpPr>
        <a:xfrm>
          <a:off x="0" y="0"/>
          <a:ext cx="0" cy="0"/>
          <a:chOff x="0" y="0"/>
          <a:chExt cx="0" cy="0"/>
        </a:xfrm>
      </p:grpSpPr>
      <p:sp>
        <p:nvSpPr>
          <p:cNvPr id="12" name="Google Shape;12;p3"/>
          <p:cNvSpPr txBox="1">
            <a:spLocks noGrp="1"/>
          </p:cNvSpPr>
          <p:nvPr>
            <p:ph type="title"/>
          </p:nvPr>
        </p:nvSpPr>
        <p:spPr>
          <a:xfrm>
            <a:off x="3762670" y="3177750"/>
            <a:ext cx="3068700" cy="598800"/>
          </a:xfrm>
          <a:prstGeom prst="rect">
            <a:avLst/>
          </a:prstGeom>
        </p:spPr>
        <p:txBody>
          <a:bodyPr spcFirstLastPara="1" wrap="square" lIns="91425" tIns="91425" rIns="91425" bIns="91425" anchor="b" anchorCtr="0">
            <a:noAutofit/>
          </a:bodyPr>
          <a:lstStyle>
            <a:lvl1pPr lvl="0">
              <a:spcBef>
                <a:spcPts val="0"/>
              </a:spcBef>
              <a:spcAft>
                <a:spcPts val="0"/>
              </a:spcAft>
              <a:buClr>
                <a:schemeClr val="lt1"/>
              </a:buClr>
              <a:buSzPts val="3600"/>
              <a:buNone/>
              <a:defRPr sz="3600">
                <a:solidFill>
                  <a:schemeClr val="lt1"/>
                </a:solidFill>
              </a:defRPr>
            </a:lvl1pPr>
            <a:lvl2pPr lvl="1">
              <a:spcBef>
                <a:spcPts val="0"/>
              </a:spcBef>
              <a:spcAft>
                <a:spcPts val="0"/>
              </a:spcAft>
              <a:buClr>
                <a:schemeClr val="lt1"/>
              </a:buClr>
              <a:buSzPts val="3600"/>
              <a:buNone/>
              <a:defRPr sz="3600">
                <a:solidFill>
                  <a:schemeClr val="lt1"/>
                </a:solidFill>
              </a:defRPr>
            </a:lvl2pPr>
            <a:lvl3pPr lvl="2">
              <a:spcBef>
                <a:spcPts val="0"/>
              </a:spcBef>
              <a:spcAft>
                <a:spcPts val="0"/>
              </a:spcAft>
              <a:buClr>
                <a:schemeClr val="lt1"/>
              </a:buClr>
              <a:buSzPts val="3600"/>
              <a:buNone/>
              <a:defRPr sz="3600">
                <a:solidFill>
                  <a:schemeClr val="lt1"/>
                </a:solidFill>
              </a:defRPr>
            </a:lvl3pPr>
            <a:lvl4pPr lvl="3">
              <a:spcBef>
                <a:spcPts val="0"/>
              </a:spcBef>
              <a:spcAft>
                <a:spcPts val="0"/>
              </a:spcAft>
              <a:buClr>
                <a:schemeClr val="lt1"/>
              </a:buClr>
              <a:buSzPts val="3600"/>
              <a:buNone/>
              <a:defRPr sz="3600">
                <a:solidFill>
                  <a:schemeClr val="lt1"/>
                </a:solidFill>
              </a:defRPr>
            </a:lvl4pPr>
            <a:lvl5pPr lvl="4">
              <a:spcBef>
                <a:spcPts val="0"/>
              </a:spcBef>
              <a:spcAft>
                <a:spcPts val="0"/>
              </a:spcAft>
              <a:buClr>
                <a:schemeClr val="lt1"/>
              </a:buClr>
              <a:buSzPts val="3600"/>
              <a:buNone/>
              <a:defRPr sz="3600">
                <a:solidFill>
                  <a:schemeClr val="lt1"/>
                </a:solidFill>
              </a:defRPr>
            </a:lvl5pPr>
            <a:lvl6pPr lvl="5">
              <a:spcBef>
                <a:spcPts val="0"/>
              </a:spcBef>
              <a:spcAft>
                <a:spcPts val="0"/>
              </a:spcAft>
              <a:buClr>
                <a:schemeClr val="lt1"/>
              </a:buClr>
              <a:buSzPts val="3600"/>
              <a:buNone/>
              <a:defRPr sz="3600">
                <a:solidFill>
                  <a:schemeClr val="lt1"/>
                </a:solidFill>
              </a:defRPr>
            </a:lvl6pPr>
            <a:lvl7pPr lvl="6">
              <a:spcBef>
                <a:spcPts val="0"/>
              </a:spcBef>
              <a:spcAft>
                <a:spcPts val="0"/>
              </a:spcAft>
              <a:buClr>
                <a:schemeClr val="lt1"/>
              </a:buClr>
              <a:buSzPts val="3600"/>
              <a:buNone/>
              <a:defRPr sz="3600">
                <a:solidFill>
                  <a:schemeClr val="lt1"/>
                </a:solidFill>
              </a:defRPr>
            </a:lvl7pPr>
            <a:lvl8pPr lvl="7">
              <a:spcBef>
                <a:spcPts val="0"/>
              </a:spcBef>
              <a:spcAft>
                <a:spcPts val="0"/>
              </a:spcAft>
              <a:buClr>
                <a:schemeClr val="lt1"/>
              </a:buClr>
              <a:buSzPts val="3600"/>
              <a:buNone/>
              <a:defRPr sz="3600">
                <a:solidFill>
                  <a:schemeClr val="lt1"/>
                </a:solidFill>
              </a:defRPr>
            </a:lvl8pPr>
            <a:lvl9pPr lvl="8">
              <a:spcBef>
                <a:spcPts val="0"/>
              </a:spcBef>
              <a:spcAft>
                <a:spcPts val="0"/>
              </a:spcAft>
              <a:buClr>
                <a:schemeClr val="lt1"/>
              </a:buClr>
              <a:buSzPts val="3600"/>
              <a:buNone/>
              <a:defRPr sz="3600">
                <a:solidFill>
                  <a:schemeClr val="lt1"/>
                </a:solidFill>
              </a:defRPr>
            </a:lvl9pPr>
          </a:lstStyle>
          <a:p>
            <a:endParaRPr/>
          </a:p>
        </p:txBody>
      </p:sp>
      <p:sp>
        <p:nvSpPr>
          <p:cNvPr id="13" name="Google Shape;13;p3"/>
          <p:cNvSpPr txBox="1">
            <a:spLocks noGrp="1"/>
          </p:cNvSpPr>
          <p:nvPr>
            <p:ph type="title" idx="2" hasCustomPrompt="1"/>
          </p:nvPr>
        </p:nvSpPr>
        <p:spPr>
          <a:xfrm>
            <a:off x="1048270" y="3287500"/>
            <a:ext cx="2412900" cy="931500"/>
          </a:xfrm>
          <a:prstGeom prst="rect">
            <a:avLst/>
          </a:prstGeom>
          <a:effectLst>
            <a:outerShdw blurRad="114300" dist="28575" dir="6360000" algn="bl" rotWithShape="0">
              <a:schemeClr val="accent1">
                <a:alpha val="50000"/>
              </a:schemeClr>
            </a:outerShdw>
          </a:effectLst>
        </p:spPr>
        <p:txBody>
          <a:bodyPr spcFirstLastPara="1" wrap="square" lIns="91425" tIns="91425" rIns="91425" bIns="91425" anchor="ctr" anchorCtr="0">
            <a:noAutofit/>
          </a:bodyPr>
          <a:lstStyle>
            <a:lvl1pPr lvl="0" algn="r" rtl="0">
              <a:spcBef>
                <a:spcPts val="0"/>
              </a:spcBef>
              <a:spcAft>
                <a:spcPts val="0"/>
              </a:spcAft>
              <a:buClr>
                <a:schemeClr val="lt1"/>
              </a:buClr>
              <a:buSzPts val="6000"/>
              <a:buNone/>
              <a:defRPr sz="6000">
                <a:solidFill>
                  <a:schemeClr val="lt1"/>
                </a:solidFill>
              </a:defRPr>
            </a:lvl1pPr>
            <a:lvl2pPr lvl="1" algn="ctr" rtl="0">
              <a:spcBef>
                <a:spcPts val="0"/>
              </a:spcBef>
              <a:spcAft>
                <a:spcPts val="0"/>
              </a:spcAft>
              <a:buClr>
                <a:schemeClr val="lt1"/>
              </a:buClr>
              <a:buSzPts val="7200"/>
              <a:buNone/>
              <a:defRPr sz="7200">
                <a:solidFill>
                  <a:schemeClr val="lt1"/>
                </a:solidFill>
              </a:defRPr>
            </a:lvl2pPr>
            <a:lvl3pPr lvl="2" algn="ctr" rtl="0">
              <a:spcBef>
                <a:spcPts val="0"/>
              </a:spcBef>
              <a:spcAft>
                <a:spcPts val="0"/>
              </a:spcAft>
              <a:buClr>
                <a:schemeClr val="lt1"/>
              </a:buClr>
              <a:buSzPts val="7200"/>
              <a:buNone/>
              <a:defRPr sz="7200">
                <a:solidFill>
                  <a:schemeClr val="lt1"/>
                </a:solidFill>
              </a:defRPr>
            </a:lvl3pPr>
            <a:lvl4pPr lvl="3" algn="ctr" rtl="0">
              <a:spcBef>
                <a:spcPts val="0"/>
              </a:spcBef>
              <a:spcAft>
                <a:spcPts val="0"/>
              </a:spcAft>
              <a:buClr>
                <a:schemeClr val="lt1"/>
              </a:buClr>
              <a:buSzPts val="7200"/>
              <a:buNone/>
              <a:defRPr sz="7200">
                <a:solidFill>
                  <a:schemeClr val="lt1"/>
                </a:solidFill>
              </a:defRPr>
            </a:lvl4pPr>
            <a:lvl5pPr lvl="4" algn="ctr" rtl="0">
              <a:spcBef>
                <a:spcPts val="0"/>
              </a:spcBef>
              <a:spcAft>
                <a:spcPts val="0"/>
              </a:spcAft>
              <a:buClr>
                <a:schemeClr val="lt1"/>
              </a:buClr>
              <a:buSzPts val="7200"/>
              <a:buNone/>
              <a:defRPr sz="7200">
                <a:solidFill>
                  <a:schemeClr val="lt1"/>
                </a:solidFill>
              </a:defRPr>
            </a:lvl5pPr>
            <a:lvl6pPr lvl="5" algn="ctr" rtl="0">
              <a:spcBef>
                <a:spcPts val="0"/>
              </a:spcBef>
              <a:spcAft>
                <a:spcPts val="0"/>
              </a:spcAft>
              <a:buClr>
                <a:schemeClr val="lt1"/>
              </a:buClr>
              <a:buSzPts val="7200"/>
              <a:buNone/>
              <a:defRPr sz="7200">
                <a:solidFill>
                  <a:schemeClr val="lt1"/>
                </a:solidFill>
              </a:defRPr>
            </a:lvl6pPr>
            <a:lvl7pPr lvl="6" algn="ctr" rtl="0">
              <a:spcBef>
                <a:spcPts val="0"/>
              </a:spcBef>
              <a:spcAft>
                <a:spcPts val="0"/>
              </a:spcAft>
              <a:buClr>
                <a:schemeClr val="lt1"/>
              </a:buClr>
              <a:buSzPts val="7200"/>
              <a:buNone/>
              <a:defRPr sz="7200">
                <a:solidFill>
                  <a:schemeClr val="lt1"/>
                </a:solidFill>
              </a:defRPr>
            </a:lvl7pPr>
            <a:lvl8pPr lvl="7" algn="ctr" rtl="0">
              <a:spcBef>
                <a:spcPts val="0"/>
              </a:spcBef>
              <a:spcAft>
                <a:spcPts val="0"/>
              </a:spcAft>
              <a:buClr>
                <a:schemeClr val="lt1"/>
              </a:buClr>
              <a:buSzPts val="7200"/>
              <a:buNone/>
              <a:defRPr sz="7200">
                <a:solidFill>
                  <a:schemeClr val="lt1"/>
                </a:solidFill>
              </a:defRPr>
            </a:lvl8pPr>
            <a:lvl9pPr lvl="8" algn="ctr" rtl="0">
              <a:spcBef>
                <a:spcPts val="0"/>
              </a:spcBef>
              <a:spcAft>
                <a:spcPts val="0"/>
              </a:spcAft>
              <a:buClr>
                <a:schemeClr val="lt1"/>
              </a:buClr>
              <a:buSzPts val="7200"/>
              <a:buNone/>
              <a:defRPr sz="7200">
                <a:solidFill>
                  <a:schemeClr val="lt1"/>
                </a:solidFill>
              </a:defRPr>
            </a:lvl9pPr>
          </a:lstStyle>
          <a:p>
            <a:r>
              <a:t>xx%</a:t>
            </a:r>
          </a:p>
        </p:txBody>
      </p:sp>
      <p:sp>
        <p:nvSpPr>
          <p:cNvPr id="14" name="Google Shape;14;p3"/>
          <p:cNvSpPr txBox="1">
            <a:spLocks noGrp="1"/>
          </p:cNvSpPr>
          <p:nvPr>
            <p:ph type="subTitle" idx="1"/>
          </p:nvPr>
        </p:nvSpPr>
        <p:spPr>
          <a:xfrm>
            <a:off x="3762670" y="3720650"/>
            <a:ext cx="3068700" cy="4647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chemeClr val="accent1"/>
              </a:buClr>
              <a:buSzPts val="1400"/>
              <a:buNone/>
              <a:defRPr sz="1400">
                <a:solidFill>
                  <a:schemeClr val="accent1"/>
                </a:solidFill>
              </a:defRPr>
            </a:lvl1pPr>
            <a:lvl2pPr lvl="1" rtl="0">
              <a:lnSpc>
                <a:spcPct val="100000"/>
              </a:lnSpc>
              <a:spcBef>
                <a:spcPts val="0"/>
              </a:spcBef>
              <a:spcAft>
                <a:spcPts val="0"/>
              </a:spcAft>
              <a:buClr>
                <a:schemeClr val="accent1"/>
              </a:buClr>
              <a:buSzPts val="1400"/>
              <a:buNone/>
              <a:defRPr>
                <a:solidFill>
                  <a:schemeClr val="accent1"/>
                </a:solidFill>
              </a:defRPr>
            </a:lvl2pPr>
            <a:lvl3pPr lvl="2" rtl="0">
              <a:lnSpc>
                <a:spcPct val="100000"/>
              </a:lnSpc>
              <a:spcBef>
                <a:spcPts val="0"/>
              </a:spcBef>
              <a:spcAft>
                <a:spcPts val="0"/>
              </a:spcAft>
              <a:buClr>
                <a:schemeClr val="accent1"/>
              </a:buClr>
              <a:buSzPts val="1400"/>
              <a:buNone/>
              <a:defRPr>
                <a:solidFill>
                  <a:schemeClr val="accent1"/>
                </a:solidFill>
              </a:defRPr>
            </a:lvl3pPr>
            <a:lvl4pPr lvl="3" rtl="0">
              <a:lnSpc>
                <a:spcPct val="100000"/>
              </a:lnSpc>
              <a:spcBef>
                <a:spcPts val="0"/>
              </a:spcBef>
              <a:spcAft>
                <a:spcPts val="0"/>
              </a:spcAft>
              <a:buClr>
                <a:schemeClr val="accent1"/>
              </a:buClr>
              <a:buSzPts val="1400"/>
              <a:buNone/>
              <a:defRPr>
                <a:solidFill>
                  <a:schemeClr val="accent1"/>
                </a:solidFill>
              </a:defRPr>
            </a:lvl4pPr>
            <a:lvl5pPr lvl="4" rtl="0">
              <a:lnSpc>
                <a:spcPct val="100000"/>
              </a:lnSpc>
              <a:spcBef>
                <a:spcPts val="0"/>
              </a:spcBef>
              <a:spcAft>
                <a:spcPts val="0"/>
              </a:spcAft>
              <a:buClr>
                <a:schemeClr val="accent1"/>
              </a:buClr>
              <a:buSzPts val="1400"/>
              <a:buNone/>
              <a:defRPr>
                <a:solidFill>
                  <a:schemeClr val="accent1"/>
                </a:solidFill>
              </a:defRPr>
            </a:lvl5pPr>
            <a:lvl6pPr lvl="5" rtl="0">
              <a:lnSpc>
                <a:spcPct val="100000"/>
              </a:lnSpc>
              <a:spcBef>
                <a:spcPts val="0"/>
              </a:spcBef>
              <a:spcAft>
                <a:spcPts val="0"/>
              </a:spcAft>
              <a:buClr>
                <a:schemeClr val="accent1"/>
              </a:buClr>
              <a:buSzPts val="1400"/>
              <a:buNone/>
              <a:defRPr>
                <a:solidFill>
                  <a:schemeClr val="accent1"/>
                </a:solidFill>
              </a:defRPr>
            </a:lvl6pPr>
            <a:lvl7pPr lvl="6" rtl="0">
              <a:lnSpc>
                <a:spcPct val="100000"/>
              </a:lnSpc>
              <a:spcBef>
                <a:spcPts val="0"/>
              </a:spcBef>
              <a:spcAft>
                <a:spcPts val="0"/>
              </a:spcAft>
              <a:buClr>
                <a:schemeClr val="accent1"/>
              </a:buClr>
              <a:buSzPts val="1400"/>
              <a:buNone/>
              <a:defRPr>
                <a:solidFill>
                  <a:schemeClr val="accent1"/>
                </a:solidFill>
              </a:defRPr>
            </a:lvl7pPr>
            <a:lvl8pPr lvl="7" rtl="0">
              <a:lnSpc>
                <a:spcPct val="100000"/>
              </a:lnSpc>
              <a:spcBef>
                <a:spcPts val="0"/>
              </a:spcBef>
              <a:spcAft>
                <a:spcPts val="0"/>
              </a:spcAft>
              <a:buClr>
                <a:schemeClr val="accent1"/>
              </a:buClr>
              <a:buSzPts val="1400"/>
              <a:buNone/>
              <a:defRPr>
                <a:solidFill>
                  <a:schemeClr val="accent1"/>
                </a:solidFill>
              </a:defRPr>
            </a:lvl8pPr>
            <a:lvl9pPr lvl="8" rtl="0">
              <a:lnSpc>
                <a:spcPct val="100000"/>
              </a:lnSpc>
              <a:spcBef>
                <a:spcPts val="0"/>
              </a:spcBef>
              <a:spcAft>
                <a:spcPts val="0"/>
              </a:spcAft>
              <a:buClr>
                <a:schemeClr val="accent1"/>
              </a:buClr>
              <a:buSzPts val="1400"/>
              <a:buNone/>
              <a:defRPr>
                <a:solidFill>
                  <a:schemeClr val="accent1"/>
                </a:solidFill>
              </a:defRPr>
            </a:lvl9pPr>
          </a:lstStyle>
          <a:p>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Title + Design 1">
  <p:cSld name="CAPTION_ONLY_1_1">
    <p:spTree>
      <p:nvGrpSpPr>
        <p:cNvPr id="1" name="Shape 79"/>
        <p:cNvGrpSpPr/>
        <p:nvPr/>
      </p:nvGrpSpPr>
      <p:grpSpPr>
        <a:xfrm>
          <a:off x="0" y="0"/>
          <a:ext cx="0" cy="0"/>
          <a:chOff x="0" y="0"/>
          <a:chExt cx="0" cy="0"/>
        </a:xfrm>
      </p:grpSpPr>
      <p:sp>
        <p:nvSpPr>
          <p:cNvPr id="80" name="Google Shape;80;p21"/>
          <p:cNvSpPr txBox="1">
            <a:spLocks noGrp="1"/>
          </p:cNvSpPr>
          <p:nvPr>
            <p:ph type="title"/>
          </p:nvPr>
        </p:nvSpPr>
        <p:spPr>
          <a:xfrm>
            <a:off x="938500" y="445025"/>
            <a:ext cx="47022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 Design 2">
  <p:cSld name="CAPTION_ONLY_1_1_1">
    <p:spTree>
      <p:nvGrpSpPr>
        <p:cNvPr id="1" name="Shape 81"/>
        <p:cNvGrpSpPr/>
        <p:nvPr/>
      </p:nvGrpSpPr>
      <p:grpSpPr>
        <a:xfrm>
          <a:off x="0" y="0"/>
          <a:ext cx="0" cy="0"/>
          <a:chOff x="0" y="0"/>
          <a:chExt cx="0" cy="0"/>
        </a:xfrm>
      </p:grpSpPr>
      <p:sp>
        <p:nvSpPr>
          <p:cNvPr id="82" name="Google Shape;82;p22"/>
          <p:cNvSpPr txBox="1">
            <a:spLocks noGrp="1"/>
          </p:cNvSpPr>
          <p:nvPr>
            <p:ph type="title"/>
          </p:nvPr>
        </p:nvSpPr>
        <p:spPr>
          <a:xfrm>
            <a:off x="938500" y="445025"/>
            <a:ext cx="47022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itle + Design 3">
  <p:cSld name="CAPTION_ONLY_1_1_1_2">
    <p:spTree>
      <p:nvGrpSpPr>
        <p:cNvPr id="1" name="Shape 83"/>
        <p:cNvGrpSpPr/>
        <p:nvPr/>
      </p:nvGrpSpPr>
      <p:grpSpPr>
        <a:xfrm>
          <a:off x="0" y="0"/>
          <a:ext cx="0" cy="0"/>
          <a:chOff x="0" y="0"/>
          <a:chExt cx="0" cy="0"/>
        </a:xfrm>
      </p:grpSpPr>
      <p:sp>
        <p:nvSpPr>
          <p:cNvPr id="84" name="Google Shape;84;p23"/>
          <p:cNvSpPr txBox="1">
            <a:spLocks noGrp="1"/>
          </p:cNvSpPr>
          <p:nvPr>
            <p:ph type="title"/>
          </p:nvPr>
        </p:nvSpPr>
        <p:spPr>
          <a:xfrm>
            <a:off x="938500" y="445025"/>
            <a:ext cx="47022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 Two Lists">
  <p:cSld name="SECTION_TITLE_AND_DESCRIPTION_1_3">
    <p:spTree>
      <p:nvGrpSpPr>
        <p:cNvPr id="1" name="Shape 85"/>
        <p:cNvGrpSpPr/>
        <p:nvPr/>
      </p:nvGrpSpPr>
      <p:grpSpPr>
        <a:xfrm>
          <a:off x="0" y="0"/>
          <a:ext cx="0" cy="0"/>
          <a:chOff x="0" y="0"/>
          <a:chExt cx="0" cy="0"/>
        </a:xfrm>
      </p:grpSpPr>
      <p:sp>
        <p:nvSpPr>
          <p:cNvPr id="86" name="Google Shape;86;p24"/>
          <p:cNvSpPr txBox="1">
            <a:spLocks noGrp="1"/>
          </p:cNvSpPr>
          <p:nvPr>
            <p:ph type="title"/>
          </p:nvPr>
        </p:nvSpPr>
        <p:spPr>
          <a:xfrm>
            <a:off x="938500" y="445025"/>
            <a:ext cx="49647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
        <p:nvSpPr>
          <p:cNvPr id="87" name="Google Shape;87;p24"/>
          <p:cNvSpPr txBox="1">
            <a:spLocks noGrp="1"/>
          </p:cNvSpPr>
          <p:nvPr>
            <p:ph type="body" idx="1"/>
          </p:nvPr>
        </p:nvSpPr>
        <p:spPr>
          <a:xfrm>
            <a:off x="1067241" y="2651775"/>
            <a:ext cx="3258900" cy="1795500"/>
          </a:xfrm>
          <a:prstGeom prst="rect">
            <a:avLst/>
          </a:prstGeom>
        </p:spPr>
        <p:txBody>
          <a:bodyPr spcFirstLastPara="1" wrap="square" lIns="91425" tIns="91425" rIns="91425" bIns="91425" anchor="t" anchorCtr="0">
            <a:noAutofit/>
          </a:bodyPr>
          <a:lstStyle>
            <a:lvl1pPr marL="457200" lvl="0" indent="-317500" rtl="0">
              <a:spcBef>
                <a:spcPts val="0"/>
              </a:spcBef>
              <a:spcAft>
                <a:spcPts val="0"/>
              </a:spcAft>
              <a:buClr>
                <a:schemeClr val="lt1"/>
              </a:buClr>
              <a:buSzPts val="1400"/>
              <a:buChar char="●"/>
              <a:defRPr sz="1400">
                <a:solidFill>
                  <a:schemeClr val="lt1"/>
                </a:solidFill>
              </a:defRPr>
            </a:lvl1pPr>
            <a:lvl2pPr marL="914400" lvl="1" indent="-317500" rtl="0">
              <a:spcBef>
                <a:spcPts val="1000"/>
              </a:spcBef>
              <a:spcAft>
                <a:spcPts val="0"/>
              </a:spcAft>
              <a:buClr>
                <a:schemeClr val="lt1"/>
              </a:buClr>
              <a:buSzPts val="1400"/>
              <a:buChar char="○"/>
              <a:defRPr>
                <a:solidFill>
                  <a:schemeClr val="lt1"/>
                </a:solidFill>
              </a:defRPr>
            </a:lvl2pPr>
            <a:lvl3pPr marL="1371600" lvl="2" indent="-317500" rtl="0">
              <a:spcBef>
                <a:spcPts val="1600"/>
              </a:spcBef>
              <a:spcAft>
                <a:spcPts val="0"/>
              </a:spcAft>
              <a:buClr>
                <a:schemeClr val="lt1"/>
              </a:buClr>
              <a:buSzPts val="1400"/>
              <a:buChar char="■"/>
              <a:defRPr>
                <a:solidFill>
                  <a:schemeClr val="lt1"/>
                </a:solidFill>
              </a:defRPr>
            </a:lvl3pPr>
            <a:lvl4pPr marL="1828800" lvl="3" indent="-317500" rtl="0">
              <a:spcBef>
                <a:spcPts val="1600"/>
              </a:spcBef>
              <a:spcAft>
                <a:spcPts val="0"/>
              </a:spcAft>
              <a:buClr>
                <a:schemeClr val="lt1"/>
              </a:buClr>
              <a:buSzPts val="1400"/>
              <a:buChar char="●"/>
              <a:defRPr>
                <a:solidFill>
                  <a:schemeClr val="lt1"/>
                </a:solidFill>
              </a:defRPr>
            </a:lvl4pPr>
            <a:lvl5pPr marL="2286000" lvl="4" indent="-317500" rtl="0">
              <a:spcBef>
                <a:spcPts val="1600"/>
              </a:spcBef>
              <a:spcAft>
                <a:spcPts val="0"/>
              </a:spcAft>
              <a:buClr>
                <a:schemeClr val="lt1"/>
              </a:buClr>
              <a:buSzPts val="1400"/>
              <a:buChar char="○"/>
              <a:defRPr>
                <a:solidFill>
                  <a:schemeClr val="lt1"/>
                </a:solidFill>
              </a:defRPr>
            </a:lvl5pPr>
            <a:lvl6pPr marL="2743200" lvl="5" indent="-317500" rtl="0">
              <a:spcBef>
                <a:spcPts val="1600"/>
              </a:spcBef>
              <a:spcAft>
                <a:spcPts val="0"/>
              </a:spcAft>
              <a:buClr>
                <a:schemeClr val="lt1"/>
              </a:buClr>
              <a:buSzPts val="1400"/>
              <a:buChar char="■"/>
              <a:defRPr>
                <a:solidFill>
                  <a:schemeClr val="lt1"/>
                </a:solidFill>
              </a:defRPr>
            </a:lvl6pPr>
            <a:lvl7pPr marL="3200400" lvl="6" indent="-317500" rtl="0">
              <a:spcBef>
                <a:spcPts val="1600"/>
              </a:spcBef>
              <a:spcAft>
                <a:spcPts val="0"/>
              </a:spcAft>
              <a:buClr>
                <a:schemeClr val="lt1"/>
              </a:buClr>
              <a:buSzPts val="1400"/>
              <a:buChar char="●"/>
              <a:defRPr>
                <a:solidFill>
                  <a:schemeClr val="lt1"/>
                </a:solidFill>
              </a:defRPr>
            </a:lvl7pPr>
            <a:lvl8pPr marL="3657600" lvl="7" indent="-317500" rtl="0">
              <a:spcBef>
                <a:spcPts val="1600"/>
              </a:spcBef>
              <a:spcAft>
                <a:spcPts val="0"/>
              </a:spcAft>
              <a:buClr>
                <a:schemeClr val="lt1"/>
              </a:buClr>
              <a:buSzPts val="1400"/>
              <a:buChar char="○"/>
              <a:defRPr>
                <a:solidFill>
                  <a:schemeClr val="lt1"/>
                </a:solidFill>
              </a:defRPr>
            </a:lvl8pPr>
            <a:lvl9pPr marL="4114800" lvl="8" indent="-317500" rtl="0">
              <a:spcBef>
                <a:spcPts val="1600"/>
              </a:spcBef>
              <a:spcAft>
                <a:spcPts val="1600"/>
              </a:spcAft>
              <a:buClr>
                <a:schemeClr val="lt1"/>
              </a:buClr>
              <a:buSzPts val="1400"/>
              <a:buChar char="■"/>
              <a:defRPr>
                <a:solidFill>
                  <a:schemeClr val="lt1"/>
                </a:solidFill>
              </a:defRPr>
            </a:lvl9pPr>
          </a:lstStyle>
          <a:p>
            <a:endParaRPr/>
          </a:p>
        </p:txBody>
      </p:sp>
      <p:sp>
        <p:nvSpPr>
          <p:cNvPr id="88" name="Google Shape;88;p24"/>
          <p:cNvSpPr txBox="1">
            <a:spLocks noGrp="1"/>
          </p:cNvSpPr>
          <p:nvPr>
            <p:ph type="body" idx="2"/>
          </p:nvPr>
        </p:nvSpPr>
        <p:spPr>
          <a:xfrm>
            <a:off x="4673852" y="2651775"/>
            <a:ext cx="3258900" cy="1795500"/>
          </a:xfrm>
          <a:prstGeom prst="rect">
            <a:avLst/>
          </a:prstGeom>
        </p:spPr>
        <p:txBody>
          <a:bodyPr spcFirstLastPara="1" wrap="square" lIns="91425" tIns="91425" rIns="91425" bIns="91425" anchor="t" anchorCtr="0">
            <a:noAutofit/>
          </a:bodyPr>
          <a:lstStyle>
            <a:lvl1pPr marL="457200" lvl="0" indent="-317500" rtl="0">
              <a:spcBef>
                <a:spcPts val="0"/>
              </a:spcBef>
              <a:spcAft>
                <a:spcPts val="0"/>
              </a:spcAft>
              <a:buClr>
                <a:schemeClr val="lt1"/>
              </a:buClr>
              <a:buSzPts val="1400"/>
              <a:buChar char="●"/>
              <a:defRPr sz="1400">
                <a:solidFill>
                  <a:schemeClr val="lt1"/>
                </a:solidFill>
              </a:defRPr>
            </a:lvl1pPr>
            <a:lvl2pPr marL="914400" lvl="1" indent="-317500" rtl="0">
              <a:spcBef>
                <a:spcPts val="1000"/>
              </a:spcBef>
              <a:spcAft>
                <a:spcPts val="0"/>
              </a:spcAft>
              <a:buClr>
                <a:schemeClr val="lt1"/>
              </a:buClr>
              <a:buSzPts val="1400"/>
              <a:buChar char="○"/>
              <a:defRPr>
                <a:solidFill>
                  <a:schemeClr val="lt1"/>
                </a:solidFill>
              </a:defRPr>
            </a:lvl2pPr>
            <a:lvl3pPr marL="1371600" lvl="2" indent="-317500" rtl="0">
              <a:spcBef>
                <a:spcPts val="1600"/>
              </a:spcBef>
              <a:spcAft>
                <a:spcPts val="0"/>
              </a:spcAft>
              <a:buClr>
                <a:schemeClr val="lt1"/>
              </a:buClr>
              <a:buSzPts val="1400"/>
              <a:buChar char="■"/>
              <a:defRPr>
                <a:solidFill>
                  <a:schemeClr val="lt1"/>
                </a:solidFill>
              </a:defRPr>
            </a:lvl3pPr>
            <a:lvl4pPr marL="1828800" lvl="3" indent="-317500" rtl="0">
              <a:spcBef>
                <a:spcPts val="1600"/>
              </a:spcBef>
              <a:spcAft>
                <a:spcPts val="0"/>
              </a:spcAft>
              <a:buClr>
                <a:schemeClr val="lt1"/>
              </a:buClr>
              <a:buSzPts val="1400"/>
              <a:buChar char="●"/>
              <a:defRPr>
                <a:solidFill>
                  <a:schemeClr val="lt1"/>
                </a:solidFill>
              </a:defRPr>
            </a:lvl4pPr>
            <a:lvl5pPr marL="2286000" lvl="4" indent="-317500" rtl="0">
              <a:spcBef>
                <a:spcPts val="1600"/>
              </a:spcBef>
              <a:spcAft>
                <a:spcPts val="0"/>
              </a:spcAft>
              <a:buClr>
                <a:schemeClr val="lt1"/>
              </a:buClr>
              <a:buSzPts val="1400"/>
              <a:buChar char="○"/>
              <a:defRPr>
                <a:solidFill>
                  <a:schemeClr val="lt1"/>
                </a:solidFill>
              </a:defRPr>
            </a:lvl5pPr>
            <a:lvl6pPr marL="2743200" lvl="5" indent="-317500" rtl="0">
              <a:spcBef>
                <a:spcPts val="1600"/>
              </a:spcBef>
              <a:spcAft>
                <a:spcPts val="0"/>
              </a:spcAft>
              <a:buClr>
                <a:schemeClr val="lt1"/>
              </a:buClr>
              <a:buSzPts val="1400"/>
              <a:buChar char="■"/>
              <a:defRPr>
                <a:solidFill>
                  <a:schemeClr val="lt1"/>
                </a:solidFill>
              </a:defRPr>
            </a:lvl6pPr>
            <a:lvl7pPr marL="3200400" lvl="6" indent="-317500" rtl="0">
              <a:spcBef>
                <a:spcPts val="1600"/>
              </a:spcBef>
              <a:spcAft>
                <a:spcPts val="0"/>
              </a:spcAft>
              <a:buClr>
                <a:schemeClr val="lt1"/>
              </a:buClr>
              <a:buSzPts val="1400"/>
              <a:buChar char="●"/>
              <a:defRPr>
                <a:solidFill>
                  <a:schemeClr val="lt1"/>
                </a:solidFill>
              </a:defRPr>
            </a:lvl7pPr>
            <a:lvl8pPr marL="3657600" lvl="7" indent="-317500" rtl="0">
              <a:spcBef>
                <a:spcPts val="1600"/>
              </a:spcBef>
              <a:spcAft>
                <a:spcPts val="0"/>
              </a:spcAft>
              <a:buClr>
                <a:schemeClr val="lt1"/>
              </a:buClr>
              <a:buSzPts val="1400"/>
              <a:buChar char="○"/>
              <a:defRPr>
                <a:solidFill>
                  <a:schemeClr val="lt1"/>
                </a:solidFill>
              </a:defRPr>
            </a:lvl8pPr>
            <a:lvl9pPr marL="4114800" lvl="8" indent="-317500" rtl="0">
              <a:spcBef>
                <a:spcPts val="1600"/>
              </a:spcBef>
              <a:spcAft>
                <a:spcPts val="1600"/>
              </a:spcAft>
              <a:buClr>
                <a:schemeClr val="lt1"/>
              </a:buClr>
              <a:buSzPts val="1400"/>
              <a:buChar char="■"/>
              <a:defRPr>
                <a:solidFill>
                  <a:schemeClr val="lt1"/>
                </a:solidFill>
              </a:defRPr>
            </a:lvl9pPr>
          </a:lstStyle>
          <a:p>
            <a:endParaRPr/>
          </a:p>
        </p:txBody>
      </p:sp>
      <p:sp>
        <p:nvSpPr>
          <p:cNvPr id="89" name="Google Shape;89;p24"/>
          <p:cNvSpPr txBox="1">
            <a:spLocks noGrp="1"/>
          </p:cNvSpPr>
          <p:nvPr>
            <p:ph type="title" idx="3"/>
          </p:nvPr>
        </p:nvSpPr>
        <p:spPr>
          <a:xfrm>
            <a:off x="1213499" y="1955125"/>
            <a:ext cx="3258900" cy="548400"/>
          </a:xfrm>
          <a:prstGeom prst="rect">
            <a:avLst/>
          </a:prstGeom>
        </p:spPr>
        <p:txBody>
          <a:bodyPr spcFirstLastPara="1" wrap="square" lIns="91425" tIns="91425" rIns="91425" bIns="91425" anchor="b" anchorCtr="0">
            <a:noAutofit/>
          </a:bodyPr>
          <a:lstStyle>
            <a:lvl1pPr lvl="0" rtl="0">
              <a:spcBef>
                <a:spcPts val="0"/>
              </a:spcBef>
              <a:spcAft>
                <a:spcPts val="0"/>
              </a:spcAft>
              <a:buClr>
                <a:schemeClr val="lt1"/>
              </a:buClr>
              <a:buSzPts val="1800"/>
              <a:buNone/>
              <a:defRPr sz="1800">
                <a:solidFill>
                  <a:schemeClr val="lt1"/>
                </a:solidFill>
              </a:defRPr>
            </a:lvl1pPr>
            <a:lvl2pPr lvl="1" rtl="0">
              <a:spcBef>
                <a:spcPts val="0"/>
              </a:spcBef>
              <a:spcAft>
                <a:spcPts val="0"/>
              </a:spcAft>
              <a:buClr>
                <a:schemeClr val="lt1"/>
              </a:buClr>
              <a:buSzPts val="4200"/>
              <a:buNone/>
              <a:defRPr sz="4200">
                <a:solidFill>
                  <a:schemeClr val="lt1"/>
                </a:solidFill>
              </a:defRPr>
            </a:lvl2pPr>
            <a:lvl3pPr lvl="2" rtl="0">
              <a:spcBef>
                <a:spcPts val="0"/>
              </a:spcBef>
              <a:spcAft>
                <a:spcPts val="0"/>
              </a:spcAft>
              <a:buClr>
                <a:schemeClr val="lt1"/>
              </a:buClr>
              <a:buSzPts val="4200"/>
              <a:buNone/>
              <a:defRPr sz="4200">
                <a:solidFill>
                  <a:schemeClr val="lt1"/>
                </a:solidFill>
              </a:defRPr>
            </a:lvl3pPr>
            <a:lvl4pPr lvl="3" rtl="0">
              <a:spcBef>
                <a:spcPts val="0"/>
              </a:spcBef>
              <a:spcAft>
                <a:spcPts val="0"/>
              </a:spcAft>
              <a:buClr>
                <a:schemeClr val="lt1"/>
              </a:buClr>
              <a:buSzPts val="4200"/>
              <a:buNone/>
              <a:defRPr sz="4200">
                <a:solidFill>
                  <a:schemeClr val="lt1"/>
                </a:solidFill>
              </a:defRPr>
            </a:lvl4pPr>
            <a:lvl5pPr lvl="4" rtl="0">
              <a:spcBef>
                <a:spcPts val="0"/>
              </a:spcBef>
              <a:spcAft>
                <a:spcPts val="0"/>
              </a:spcAft>
              <a:buClr>
                <a:schemeClr val="lt1"/>
              </a:buClr>
              <a:buSzPts val="4200"/>
              <a:buNone/>
              <a:defRPr sz="4200">
                <a:solidFill>
                  <a:schemeClr val="lt1"/>
                </a:solidFill>
              </a:defRPr>
            </a:lvl5pPr>
            <a:lvl6pPr lvl="5" rtl="0">
              <a:spcBef>
                <a:spcPts val="0"/>
              </a:spcBef>
              <a:spcAft>
                <a:spcPts val="0"/>
              </a:spcAft>
              <a:buClr>
                <a:schemeClr val="lt1"/>
              </a:buClr>
              <a:buSzPts val="4200"/>
              <a:buNone/>
              <a:defRPr sz="4200">
                <a:solidFill>
                  <a:schemeClr val="lt1"/>
                </a:solidFill>
              </a:defRPr>
            </a:lvl6pPr>
            <a:lvl7pPr lvl="6" rtl="0">
              <a:spcBef>
                <a:spcPts val="0"/>
              </a:spcBef>
              <a:spcAft>
                <a:spcPts val="0"/>
              </a:spcAft>
              <a:buClr>
                <a:schemeClr val="lt1"/>
              </a:buClr>
              <a:buSzPts val="4200"/>
              <a:buNone/>
              <a:defRPr sz="4200">
                <a:solidFill>
                  <a:schemeClr val="lt1"/>
                </a:solidFill>
              </a:defRPr>
            </a:lvl7pPr>
            <a:lvl8pPr lvl="7" rtl="0">
              <a:spcBef>
                <a:spcPts val="0"/>
              </a:spcBef>
              <a:spcAft>
                <a:spcPts val="0"/>
              </a:spcAft>
              <a:buClr>
                <a:schemeClr val="lt1"/>
              </a:buClr>
              <a:buSzPts val="4200"/>
              <a:buNone/>
              <a:defRPr sz="4200">
                <a:solidFill>
                  <a:schemeClr val="lt1"/>
                </a:solidFill>
              </a:defRPr>
            </a:lvl8pPr>
            <a:lvl9pPr lvl="8" rtl="0">
              <a:spcBef>
                <a:spcPts val="0"/>
              </a:spcBef>
              <a:spcAft>
                <a:spcPts val="0"/>
              </a:spcAft>
              <a:buClr>
                <a:schemeClr val="lt1"/>
              </a:buClr>
              <a:buSzPts val="4200"/>
              <a:buNone/>
              <a:defRPr sz="4200">
                <a:solidFill>
                  <a:schemeClr val="lt1"/>
                </a:solidFill>
              </a:defRPr>
            </a:lvl9pPr>
          </a:lstStyle>
          <a:p>
            <a:endParaRPr/>
          </a:p>
        </p:txBody>
      </p:sp>
      <p:sp>
        <p:nvSpPr>
          <p:cNvPr id="90" name="Google Shape;90;p24"/>
          <p:cNvSpPr txBox="1">
            <a:spLocks noGrp="1"/>
          </p:cNvSpPr>
          <p:nvPr>
            <p:ph type="title" idx="4"/>
          </p:nvPr>
        </p:nvSpPr>
        <p:spPr>
          <a:xfrm>
            <a:off x="4820099" y="1955125"/>
            <a:ext cx="3258900" cy="548400"/>
          </a:xfrm>
          <a:prstGeom prst="rect">
            <a:avLst/>
          </a:prstGeom>
        </p:spPr>
        <p:txBody>
          <a:bodyPr spcFirstLastPara="1" wrap="square" lIns="91425" tIns="91425" rIns="91425" bIns="91425" anchor="b" anchorCtr="0">
            <a:noAutofit/>
          </a:bodyPr>
          <a:lstStyle>
            <a:lvl1pPr lvl="0" rtl="0">
              <a:spcBef>
                <a:spcPts val="0"/>
              </a:spcBef>
              <a:spcAft>
                <a:spcPts val="0"/>
              </a:spcAft>
              <a:buClr>
                <a:schemeClr val="lt1"/>
              </a:buClr>
              <a:buSzPts val="1800"/>
              <a:buNone/>
              <a:defRPr sz="1800">
                <a:solidFill>
                  <a:schemeClr val="lt1"/>
                </a:solidFill>
              </a:defRPr>
            </a:lvl1pPr>
            <a:lvl2pPr lvl="1" rtl="0">
              <a:spcBef>
                <a:spcPts val="0"/>
              </a:spcBef>
              <a:spcAft>
                <a:spcPts val="0"/>
              </a:spcAft>
              <a:buClr>
                <a:schemeClr val="lt1"/>
              </a:buClr>
              <a:buSzPts val="4200"/>
              <a:buNone/>
              <a:defRPr sz="4200">
                <a:solidFill>
                  <a:schemeClr val="lt1"/>
                </a:solidFill>
              </a:defRPr>
            </a:lvl2pPr>
            <a:lvl3pPr lvl="2" rtl="0">
              <a:spcBef>
                <a:spcPts val="0"/>
              </a:spcBef>
              <a:spcAft>
                <a:spcPts val="0"/>
              </a:spcAft>
              <a:buClr>
                <a:schemeClr val="lt1"/>
              </a:buClr>
              <a:buSzPts val="4200"/>
              <a:buNone/>
              <a:defRPr sz="4200">
                <a:solidFill>
                  <a:schemeClr val="lt1"/>
                </a:solidFill>
              </a:defRPr>
            </a:lvl3pPr>
            <a:lvl4pPr lvl="3" rtl="0">
              <a:spcBef>
                <a:spcPts val="0"/>
              </a:spcBef>
              <a:spcAft>
                <a:spcPts val="0"/>
              </a:spcAft>
              <a:buClr>
                <a:schemeClr val="lt1"/>
              </a:buClr>
              <a:buSzPts val="4200"/>
              <a:buNone/>
              <a:defRPr sz="4200">
                <a:solidFill>
                  <a:schemeClr val="lt1"/>
                </a:solidFill>
              </a:defRPr>
            </a:lvl4pPr>
            <a:lvl5pPr lvl="4" rtl="0">
              <a:spcBef>
                <a:spcPts val="0"/>
              </a:spcBef>
              <a:spcAft>
                <a:spcPts val="0"/>
              </a:spcAft>
              <a:buClr>
                <a:schemeClr val="lt1"/>
              </a:buClr>
              <a:buSzPts val="4200"/>
              <a:buNone/>
              <a:defRPr sz="4200">
                <a:solidFill>
                  <a:schemeClr val="lt1"/>
                </a:solidFill>
              </a:defRPr>
            </a:lvl5pPr>
            <a:lvl6pPr lvl="5" rtl="0">
              <a:spcBef>
                <a:spcPts val="0"/>
              </a:spcBef>
              <a:spcAft>
                <a:spcPts val="0"/>
              </a:spcAft>
              <a:buClr>
                <a:schemeClr val="lt1"/>
              </a:buClr>
              <a:buSzPts val="4200"/>
              <a:buNone/>
              <a:defRPr sz="4200">
                <a:solidFill>
                  <a:schemeClr val="lt1"/>
                </a:solidFill>
              </a:defRPr>
            </a:lvl6pPr>
            <a:lvl7pPr lvl="6" rtl="0">
              <a:spcBef>
                <a:spcPts val="0"/>
              </a:spcBef>
              <a:spcAft>
                <a:spcPts val="0"/>
              </a:spcAft>
              <a:buClr>
                <a:schemeClr val="lt1"/>
              </a:buClr>
              <a:buSzPts val="4200"/>
              <a:buNone/>
              <a:defRPr sz="4200">
                <a:solidFill>
                  <a:schemeClr val="lt1"/>
                </a:solidFill>
              </a:defRPr>
            </a:lvl7pPr>
            <a:lvl8pPr lvl="7" rtl="0">
              <a:spcBef>
                <a:spcPts val="0"/>
              </a:spcBef>
              <a:spcAft>
                <a:spcPts val="0"/>
              </a:spcAft>
              <a:buClr>
                <a:schemeClr val="lt1"/>
              </a:buClr>
              <a:buSzPts val="4200"/>
              <a:buNone/>
              <a:defRPr sz="4200">
                <a:solidFill>
                  <a:schemeClr val="lt1"/>
                </a:solidFill>
              </a:defRPr>
            </a:lvl8pPr>
            <a:lvl9pPr lvl="8" rtl="0">
              <a:spcBef>
                <a:spcPts val="0"/>
              </a:spcBef>
              <a:spcAft>
                <a:spcPts val="0"/>
              </a:spcAft>
              <a:buClr>
                <a:schemeClr val="lt1"/>
              </a:buClr>
              <a:buSzPts val="4200"/>
              <a:buNone/>
              <a:defRPr sz="4200">
                <a:solidFill>
                  <a:schemeClr val="lt1"/>
                </a:solidFill>
              </a:defRPr>
            </a:lvl9pPr>
          </a:lstStyle>
          <a:p>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 Four Columns">
  <p:cSld name="TITLE_1_1_2">
    <p:spTree>
      <p:nvGrpSpPr>
        <p:cNvPr id="1" name="Shape 91"/>
        <p:cNvGrpSpPr/>
        <p:nvPr/>
      </p:nvGrpSpPr>
      <p:grpSpPr>
        <a:xfrm>
          <a:off x="0" y="0"/>
          <a:ext cx="0" cy="0"/>
          <a:chOff x="0" y="0"/>
          <a:chExt cx="0" cy="0"/>
        </a:xfrm>
      </p:grpSpPr>
      <p:sp>
        <p:nvSpPr>
          <p:cNvPr id="92" name="Google Shape;92;p25"/>
          <p:cNvSpPr txBox="1">
            <a:spLocks noGrp="1"/>
          </p:cNvSpPr>
          <p:nvPr>
            <p:ph type="title"/>
          </p:nvPr>
        </p:nvSpPr>
        <p:spPr>
          <a:xfrm>
            <a:off x="938500" y="445025"/>
            <a:ext cx="46293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
        <p:nvSpPr>
          <p:cNvPr id="93" name="Google Shape;93;p25"/>
          <p:cNvSpPr txBox="1">
            <a:spLocks noGrp="1"/>
          </p:cNvSpPr>
          <p:nvPr>
            <p:ph type="title" idx="2"/>
          </p:nvPr>
        </p:nvSpPr>
        <p:spPr>
          <a:xfrm>
            <a:off x="898386" y="3052625"/>
            <a:ext cx="16716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94" name="Google Shape;94;p25"/>
          <p:cNvSpPr txBox="1">
            <a:spLocks noGrp="1"/>
          </p:cNvSpPr>
          <p:nvPr>
            <p:ph type="subTitle" idx="1"/>
          </p:nvPr>
        </p:nvSpPr>
        <p:spPr>
          <a:xfrm>
            <a:off x="898389" y="3558837"/>
            <a:ext cx="1671600" cy="1157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95" name="Google Shape;95;p25"/>
          <p:cNvSpPr txBox="1">
            <a:spLocks noGrp="1"/>
          </p:cNvSpPr>
          <p:nvPr>
            <p:ph type="title" idx="3"/>
          </p:nvPr>
        </p:nvSpPr>
        <p:spPr>
          <a:xfrm>
            <a:off x="2790261" y="3052625"/>
            <a:ext cx="16716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96" name="Google Shape;96;p25"/>
          <p:cNvSpPr txBox="1">
            <a:spLocks noGrp="1"/>
          </p:cNvSpPr>
          <p:nvPr>
            <p:ph type="subTitle" idx="4"/>
          </p:nvPr>
        </p:nvSpPr>
        <p:spPr>
          <a:xfrm>
            <a:off x="2790264" y="3558837"/>
            <a:ext cx="1671600" cy="1157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97" name="Google Shape;97;p25"/>
          <p:cNvSpPr txBox="1">
            <a:spLocks noGrp="1"/>
          </p:cNvSpPr>
          <p:nvPr>
            <p:ph type="title" idx="5"/>
          </p:nvPr>
        </p:nvSpPr>
        <p:spPr>
          <a:xfrm>
            <a:off x="4682136" y="3052625"/>
            <a:ext cx="16716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98" name="Google Shape;98;p25"/>
          <p:cNvSpPr txBox="1">
            <a:spLocks noGrp="1"/>
          </p:cNvSpPr>
          <p:nvPr>
            <p:ph type="subTitle" idx="6"/>
          </p:nvPr>
        </p:nvSpPr>
        <p:spPr>
          <a:xfrm>
            <a:off x="4682139" y="3558837"/>
            <a:ext cx="1671600" cy="1157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99" name="Google Shape;99;p25"/>
          <p:cNvSpPr txBox="1">
            <a:spLocks noGrp="1"/>
          </p:cNvSpPr>
          <p:nvPr>
            <p:ph type="title" idx="7"/>
          </p:nvPr>
        </p:nvSpPr>
        <p:spPr>
          <a:xfrm>
            <a:off x="6574011" y="3052625"/>
            <a:ext cx="16716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100" name="Google Shape;100;p25"/>
          <p:cNvSpPr txBox="1">
            <a:spLocks noGrp="1"/>
          </p:cNvSpPr>
          <p:nvPr>
            <p:ph type="subTitle" idx="8"/>
          </p:nvPr>
        </p:nvSpPr>
        <p:spPr>
          <a:xfrm>
            <a:off x="6574014" y="3558837"/>
            <a:ext cx="1671600" cy="1157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hree Numbers">
  <p:cSld name="CAPTION_ONLY_1_1_1_1">
    <p:spTree>
      <p:nvGrpSpPr>
        <p:cNvPr id="1" name="Shape 101"/>
        <p:cNvGrpSpPr/>
        <p:nvPr/>
      </p:nvGrpSpPr>
      <p:grpSpPr>
        <a:xfrm>
          <a:off x="0" y="0"/>
          <a:ext cx="0" cy="0"/>
          <a:chOff x="0" y="0"/>
          <a:chExt cx="0" cy="0"/>
        </a:xfrm>
      </p:grpSpPr>
      <p:sp>
        <p:nvSpPr>
          <p:cNvPr id="102" name="Google Shape;102;p26"/>
          <p:cNvSpPr txBox="1">
            <a:spLocks noGrp="1"/>
          </p:cNvSpPr>
          <p:nvPr>
            <p:ph type="title" hasCustomPrompt="1"/>
          </p:nvPr>
        </p:nvSpPr>
        <p:spPr>
          <a:xfrm>
            <a:off x="4996800" y="661843"/>
            <a:ext cx="3159300" cy="7239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4800"/>
              <a:buNone/>
              <a:defRPr sz="4800">
                <a:solidFill>
                  <a:schemeClr val="lt1"/>
                </a:solidFill>
              </a:defRPr>
            </a:lvl1pPr>
            <a:lvl2pPr lvl="1" algn="ctr" rtl="0">
              <a:spcBef>
                <a:spcPts val="0"/>
              </a:spcBef>
              <a:spcAft>
                <a:spcPts val="0"/>
              </a:spcAft>
              <a:buClr>
                <a:schemeClr val="lt1"/>
              </a:buClr>
              <a:buSzPts val="6000"/>
              <a:buNone/>
              <a:defRPr sz="6000">
                <a:solidFill>
                  <a:schemeClr val="lt1"/>
                </a:solidFill>
              </a:defRPr>
            </a:lvl2pPr>
            <a:lvl3pPr lvl="2" algn="ctr" rtl="0">
              <a:spcBef>
                <a:spcPts val="0"/>
              </a:spcBef>
              <a:spcAft>
                <a:spcPts val="0"/>
              </a:spcAft>
              <a:buClr>
                <a:schemeClr val="lt1"/>
              </a:buClr>
              <a:buSzPts val="6000"/>
              <a:buNone/>
              <a:defRPr sz="6000">
                <a:solidFill>
                  <a:schemeClr val="lt1"/>
                </a:solidFill>
              </a:defRPr>
            </a:lvl3pPr>
            <a:lvl4pPr lvl="3" algn="ctr" rtl="0">
              <a:spcBef>
                <a:spcPts val="0"/>
              </a:spcBef>
              <a:spcAft>
                <a:spcPts val="0"/>
              </a:spcAft>
              <a:buClr>
                <a:schemeClr val="lt1"/>
              </a:buClr>
              <a:buSzPts val="6000"/>
              <a:buNone/>
              <a:defRPr sz="6000">
                <a:solidFill>
                  <a:schemeClr val="lt1"/>
                </a:solidFill>
              </a:defRPr>
            </a:lvl4pPr>
            <a:lvl5pPr lvl="4" algn="ctr" rtl="0">
              <a:spcBef>
                <a:spcPts val="0"/>
              </a:spcBef>
              <a:spcAft>
                <a:spcPts val="0"/>
              </a:spcAft>
              <a:buClr>
                <a:schemeClr val="lt1"/>
              </a:buClr>
              <a:buSzPts val="6000"/>
              <a:buNone/>
              <a:defRPr sz="6000">
                <a:solidFill>
                  <a:schemeClr val="lt1"/>
                </a:solidFill>
              </a:defRPr>
            </a:lvl5pPr>
            <a:lvl6pPr lvl="5" algn="ctr" rtl="0">
              <a:spcBef>
                <a:spcPts val="0"/>
              </a:spcBef>
              <a:spcAft>
                <a:spcPts val="0"/>
              </a:spcAft>
              <a:buClr>
                <a:schemeClr val="lt1"/>
              </a:buClr>
              <a:buSzPts val="6000"/>
              <a:buNone/>
              <a:defRPr sz="6000">
                <a:solidFill>
                  <a:schemeClr val="lt1"/>
                </a:solidFill>
              </a:defRPr>
            </a:lvl6pPr>
            <a:lvl7pPr lvl="6" algn="ctr" rtl="0">
              <a:spcBef>
                <a:spcPts val="0"/>
              </a:spcBef>
              <a:spcAft>
                <a:spcPts val="0"/>
              </a:spcAft>
              <a:buClr>
                <a:schemeClr val="lt1"/>
              </a:buClr>
              <a:buSzPts val="6000"/>
              <a:buNone/>
              <a:defRPr sz="6000">
                <a:solidFill>
                  <a:schemeClr val="lt1"/>
                </a:solidFill>
              </a:defRPr>
            </a:lvl7pPr>
            <a:lvl8pPr lvl="7" algn="ctr" rtl="0">
              <a:spcBef>
                <a:spcPts val="0"/>
              </a:spcBef>
              <a:spcAft>
                <a:spcPts val="0"/>
              </a:spcAft>
              <a:buClr>
                <a:schemeClr val="lt1"/>
              </a:buClr>
              <a:buSzPts val="6000"/>
              <a:buNone/>
              <a:defRPr sz="6000">
                <a:solidFill>
                  <a:schemeClr val="lt1"/>
                </a:solidFill>
              </a:defRPr>
            </a:lvl8pPr>
            <a:lvl9pPr lvl="8" algn="ctr" rtl="0">
              <a:spcBef>
                <a:spcPts val="0"/>
              </a:spcBef>
              <a:spcAft>
                <a:spcPts val="0"/>
              </a:spcAft>
              <a:buClr>
                <a:schemeClr val="lt1"/>
              </a:buClr>
              <a:buSzPts val="6000"/>
              <a:buNone/>
              <a:defRPr sz="6000">
                <a:solidFill>
                  <a:schemeClr val="lt1"/>
                </a:solidFill>
              </a:defRPr>
            </a:lvl9pPr>
          </a:lstStyle>
          <a:p>
            <a:r>
              <a:t>xx%</a:t>
            </a:r>
          </a:p>
        </p:txBody>
      </p:sp>
      <p:sp>
        <p:nvSpPr>
          <p:cNvPr id="103" name="Google Shape;103;p26"/>
          <p:cNvSpPr txBox="1">
            <a:spLocks noGrp="1"/>
          </p:cNvSpPr>
          <p:nvPr>
            <p:ph type="subTitle" idx="1"/>
          </p:nvPr>
        </p:nvSpPr>
        <p:spPr>
          <a:xfrm>
            <a:off x="4911000" y="1265850"/>
            <a:ext cx="3330900" cy="4173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accent1"/>
              </a:buClr>
              <a:buSzPts val="1400"/>
              <a:buNone/>
              <a:defRPr sz="1400">
                <a:solidFill>
                  <a:schemeClr val="accent1"/>
                </a:solidFill>
              </a:defRPr>
            </a:lvl1pPr>
            <a:lvl2pPr lvl="1" algn="ctr" rtl="0">
              <a:lnSpc>
                <a:spcPct val="100000"/>
              </a:lnSpc>
              <a:spcBef>
                <a:spcPts val="0"/>
              </a:spcBef>
              <a:spcAft>
                <a:spcPts val="0"/>
              </a:spcAft>
              <a:buClr>
                <a:schemeClr val="accent1"/>
              </a:buClr>
              <a:buSzPts val="2100"/>
              <a:buNone/>
              <a:defRPr sz="2100">
                <a:solidFill>
                  <a:schemeClr val="accent1"/>
                </a:solidFill>
              </a:defRPr>
            </a:lvl2pPr>
            <a:lvl3pPr lvl="2" algn="ctr" rtl="0">
              <a:lnSpc>
                <a:spcPct val="100000"/>
              </a:lnSpc>
              <a:spcBef>
                <a:spcPts val="0"/>
              </a:spcBef>
              <a:spcAft>
                <a:spcPts val="0"/>
              </a:spcAft>
              <a:buClr>
                <a:schemeClr val="accent1"/>
              </a:buClr>
              <a:buSzPts val="2100"/>
              <a:buNone/>
              <a:defRPr sz="2100">
                <a:solidFill>
                  <a:schemeClr val="accent1"/>
                </a:solidFill>
              </a:defRPr>
            </a:lvl3pPr>
            <a:lvl4pPr lvl="3" algn="ctr" rtl="0">
              <a:lnSpc>
                <a:spcPct val="100000"/>
              </a:lnSpc>
              <a:spcBef>
                <a:spcPts val="0"/>
              </a:spcBef>
              <a:spcAft>
                <a:spcPts val="0"/>
              </a:spcAft>
              <a:buClr>
                <a:schemeClr val="accent1"/>
              </a:buClr>
              <a:buSzPts val="2100"/>
              <a:buNone/>
              <a:defRPr sz="2100">
                <a:solidFill>
                  <a:schemeClr val="accent1"/>
                </a:solidFill>
              </a:defRPr>
            </a:lvl4pPr>
            <a:lvl5pPr lvl="4" algn="ctr" rtl="0">
              <a:lnSpc>
                <a:spcPct val="100000"/>
              </a:lnSpc>
              <a:spcBef>
                <a:spcPts val="0"/>
              </a:spcBef>
              <a:spcAft>
                <a:spcPts val="0"/>
              </a:spcAft>
              <a:buClr>
                <a:schemeClr val="accent1"/>
              </a:buClr>
              <a:buSzPts val="2100"/>
              <a:buNone/>
              <a:defRPr sz="2100">
                <a:solidFill>
                  <a:schemeClr val="accent1"/>
                </a:solidFill>
              </a:defRPr>
            </a:lvl5pPr>
            <a:lvl6pPr lvl="5" algn="ctr" rtl="0">
              <a:lnSpc>
                <a:spcPct val="100000"/>
              </a:lnSpc>
              <a:spcBef>
                <a:spcPts val="0"/>
              </a:spcBef>
              <a:spcAft>
                <a:spcPts val="0"/>
              </a:spcAft>
              <a:buClr>
                <a:schemeClr val="accent1"/>
              </a:buClr>
              <a:buSzPts val="2100"/>
              <a:buNone/>
              <a:defRPr sz="2100">
                <a:solidFill>
                  <a:schemeClr val="accent1"/>
                </a:solidFill>
              </a:defRPr>
            </a:lvl6pPr>
            <a:lvl7pPr lvl="6" algn="ctr" rtl="0">
              <a:lnSpc>
                <a:spcPct val="100000"/>
              </a:lnSpc>
              <a:spcBef>
                <a:spcPts val="0"/>
              </a:spcBef>
              <a:spcAft>
                <a:spcPts val="0"/>
              </a:spcAft>
              <a:buClr>
                <a:schemeClr val="accent1"/>
              </a:buClr>
              <a:buSzPts val="2100"/>
              <a:buNone/>
              <a:defRPr sz="2100">
                <a:solidFill>
                  <a:schemeClr val="accent1"/>
                </a:solidFill>
              </a:defRPr>
            </a:lvl7pPr>
            <a:lvl8pPr lvl="7" algn="ctr" rtl="0">
              <a:lnSpc>
                <a:spcPct val="100000"/>
              </a:lnSpc>
              <a:spcBef>
                <a:spcPts val="0"/>
              </a:spcBef>
              <a:spcAft>
                <a:spcPts val="0"/>
              </a:spcAft>
              <a:buClr>
                <a:schemeClr val="accent1"/>
              </a:buClr>
              <a:buSzPts val="2100"/>
              <a:buNone/>
              <a:defRPr sz="2100">
                <a:solidFill>
                  <a:schemeClr val="accent1"/>
                </a:solidFill>
              </a:defRPr>
            </a:lvl8pPr>
            <a:lvl9pPr lvl="8" algn="ctr" rtl="0">
              <a:lnSpc>
                <a:spcPct val="100000"/>
              </a:lnSpc>
              <a:spcBef>
                <a:spcPts val="0"/>
              </a:spcBef>
              <a:spcAft>
                <a:spcPts val="0"/>
              </a:spcAft>
              <a:buClr>
                <a:schemeClr val="accent1"/>
              </a:buClr>
              <a:buSzPts val="2100"/>
              <a:buNone/>
              <a:defRPr sz="2100">
                <a:solidFill>
                  <a:schemeClr val="accent1"/>
                </a:solidFill>
              </a:defRPr>
            </a:lvl9pPr>
          </a:lstStyle>
          <a:p>
            <a:endParaRPr/>
          </a:p>
        </p:txBody>
      </p:sp>
      <p:sp>
        <p:nvSpPr>
          <p:cNvPr id="104" name="Google Shape;104;p26"/>
          <p:cNvSpPr txBox="1">
            <a:spLocks noGrp="1"/>
          </p:cNvSpPr>
          <p:nvPr>
            <p:ph type="title" idx="2" hasCustomPrompt="1"/>
          </p:nvPr>
        </p:nvSpPr>
        <p:spPr>
          <a:xfrm>
            <a:off x="4996800" y="2099193"/>
            <a:ext cx="3159300" cy="7239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4800"/>
              <a:buNone/>
              <a:defRPr sz="4800">
                <a:solidFill>
                  <a:schemeClr val="lt1"/>
                </a:solidFill>
              </a:defRPr>
            </a:lvl1pPr>
            <a:lvl2pPr lvl="1" algn="ctr" rtl="0">
              <a:spcBef>
                <a:spcPts val="0"/>
              </a:spcBef>
              <a:spcAft>
                <a:spcPts val="0"/>
              </a:spcAft>
              <a:buClr>
                <a:schemeClr val="lt1"/>
              </a:buClr>
              <a:buSzPts val="6000"/>
              <a:buNone/>
              <a:defRPr sz="6000">
                <a:solidFill>
                  <a:schemeClr val="lt1"/>
                </a:solidFill>
              </a:defRPr>
            </a:lvl2pPr>
            <a:lvl3pPr lvl="2" algn="ctr" rtl="0">
              <a:spcBef>
                <a:spcPts val="0"/>
              </a:spcBef>
              <a:spcAft>
                <a:spcPts val="0"/>
              </a:spcAft>
              <a:buClr>
                <a:schemeClr val="lt1"/>
              </a:buClr>
              <a:buSzPts val="6000"/>
              <a:buNone/>
              <a:defRPr sz="6000">
                <a:solidFill>
                  <a:schemeClr val="lt1"/>
                </a:solidFill>
              </a:defRPr>
            </a:lvl3pPr>
            <a:lvl4pPr lvl="3" algn="ctr" rtl="0">
              <a:spcBef>
                <a:spcPts val="0"/>
              </a:spcBef>
              <a:spcAft>
                <a:spcPts val="0"/>
              </a:spcAft>
              <a:buClr>
                <a:schemeClr val="lt1"/>
              </a:buClr>
              <a:buSzPts val="6000"/>
              <a:buNone/>
              <a:defRPr sz="6000">
                <a:solidFill>
                  <a:schemeClr val="lt1"/>
                </a:solidFill>
              </a:defRPr>
            </a:lvl4pPr>
            <a:lvl5pPr lvl="4" algn="ctr" rtl="0">
              <a:spcBef>
                <a:spcPts val="0"/>
              </a:spcBef>
              <a:spcAft>
                <a:spcPts val="0"/>
              </a:spcAft>
              <a:buClr>
                <a:schemeClr val="lt1"/>
              </a:buClr>
              <a:buSzPts val="6000"/>
              <a:buNone/>
              <a:defRPr sz="6000">
                <a:solidFill>
                  <a:schemeClr val="lt1"/>
                </a:solidFill>
              </a:defRPr>
            </a:lvl5pPr>
            <a:lvl6pPr lvl="5" algn="ctr" rtl="0">
              <a:spcBef>
                <a:spcPts val="0"/>
              </a:spcBef>
              <a:spcAft>
                <a:spcPts val="0"/>
              </a:spcAft>
              <a:buClr>
                <a:schemeClr val="lt1"/>
              </a:buClr>
              <a:buSzPts val="6000"/>
              <a:buNone/>
              <a:defRPr sz="6000">
                <a:solidFill>
                  <a:schemeClr val="lt1"/>
                </a:solidFill>
              </a:defRPr>
            </a:lvl6pPr>
            <a:lvl7pPr lvl="6" algn="ctr" rtl="0">
              <a:spcBef>
                <a:spcPts val="0"/>
              </a:spcBef>
              <a:spcAft>
                <a:spcPts val="0"/>
              </a:spcAft>
              <a:buClr>
                <a:schemeClr val="lt1"/>
              </a:buClr>
              <a:buSzPts val="6000"/>
              <a:buNone/>
              <a:defRPr sz="6000">
                <a:solidFill>
                  <a:schemeClr val="lt1"/>
                </a:solidFill>
              </a:defRPr>
            </a:lvl7pPr>
            <a:lvl8pPr lvl="7" algn="ctr" rtl="0">
              <a:spcBef>
                <a:spcPts val="0"/>
              </a:spcBef>
              <a:spcAft>
                <a:spcPts val="0"/>
              </a:spcAft>
              <a:buClr>
                <a:schemeClr val="lt1"/>
              </a:buClr>
              <a:buSzPts val="6000"/>
              <a:buNone/>
              <a:defRPr sz="6000">
                <a:solidFill>
                  <a:schemeClr val="lt1"/>
                </a:solidFill>
              </a:defRPr>
            </a:lvl8pPr>
            <a:lvl9pPr lvl="8" algn="ctr" rtl="0">
              <a:spcBef>
                <a:spcPts val="0"/>
              </a:spcBef>
              <a:spcAft>
                <a:spcPts val="0"/>
              </a:spcAft>
              <a:buClr>
                <a:schemeClr val="lt1"/>
              </a:buClr>
              <a:buSzPts val="6000"/>
              <a:buNone/>
              <a:defRPr sz="6000">
                <a:solidFill>
                  <a:schemeClr val="lt1"/>
                </a:solidFill>
              </a:defRPr>
            </a:lvl9pPr>
          </a:lstStyle>
          <a:p>
            <a:r>
              <a:t>xx%</a:t>
            </a:r>
          </a:p>
        </p:txBody>
      </p:sp>
      <p:sp>
        <p:nvSpPr>
          <p:cNvPr id="105" name="Google Shape;105;p26"/>
          <p:cNvSpPr txBox="1">
            <a:spLocks noGrp="1"/>
          </p:cNvSpPr>
          <p:nvPr>
            <p:ph type="subTitle" idx="3"/>
          </p:nvPr>
        </p:nvSpPr>
        <p:spPr>
          <a:xfrm>
            <a:off x="4911000" y="2703200"/>
            <a:ext cx="3330900" cy="4173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accent1"/>
              </a:buClr>
              <a:buSzPts val="1400"/>
              <a:buNone/>
              <a:defRPr sz="1400">
                <a:solidFill>
                  <a:schemeClr val="accent1"/>
                </a:solidFill>
              </a:defRPr>
            </a:lvl1pPr>
            <a:lvl2pPr lvl="1" algn="ctr" rtl="0">
              <a:lnSpc>
                <a:spcPct val="100000"/>
              </a:lnSpc>
              <a:spcBef>
                <a:spcPts val="0"/>
              </a:spcBef>
              <a:spcAft>
                <a:spcPts val="0"/>
              </a:spcAft>
              <a:buClr>
                <a:schemeClr val="accent1"/>
              </a:buClr>
              <a:buSzPts val="2100"/>
              <a:buNone/>
              <a:defRPr sz="2100">
                <a:solidFill>
                  <a:schemeClr val="accent1"/>
                </a:solidFill>
              </a:defRPr>
            </a:lvl2pPr>
            <a:lvl3pPr lvl="2" algn="ctr" rtl="0">
              <a:lnSpc>
                <a:spcPct val="100000"/>
              </a:lnSpc>
              <a:spcBef>
                <a:spcPts val="0"/>
              </a:spcBef>
              <a:spcAft>
                <a:spcPts val="0"/>
              </a:spcAft>
              <a:buClr>
                <a:schemeClr val="accent1"/>
              </a:buClr>
              <a:buSzPts val="2100"/>
              <a:buNone/>
              <a:defRPr sz="2100">
                <a:solidFill>
                  <a:schemeClr val="accent1"/>
                </a:solidFill>
              </a:defRPr>
            </a:lvl3pPr>
            <a:lvl4pPr lvl="3" algn="ctr" rtl="0">
              <a:lnSpc>
                <a:spcPct val="100000"/>
              </a:lnSpc>
              <a:spcBef>
                <a:spcPts val="0"/>
              </a:spcBef>
              <a:spcAft>
                <a:spcPts val="0"/>
              </a:spcAft>
              <a:buClr>
                <a:schemeClr val="accent1"/>
              </a:buClr>
              <a:buSzPts val="2100"/>
              <a:buNone/>
              <a:defRPr sz="2100">
                <a:solidFill>
                  <a:schemeClr val="accent1"/>
                </a:solidFill>
              </a:defRPr>
            </a:lvl4pPr>
            <a:lvl5pPr lvl="4" algn="ctr" rtl="0">
              <a:lnSpc>
                <a:spcPct val="100000"/>
              </a:lnSpc>
              <a:spcBef>
                <a:spcPts val="0"/>
              </a:spcBef>
              <a:spcAft>
                <a:spcPts val="0"/>
              </a:spcAft>
              <a:buClr>
                <a:schemeClr val="accent1"/>
              </a:buClr>
              <a:buSzPts val="2100"/>
              <a:buNone/>
              <a:defRPr sz="2100">
                <a:solidFill>
                  <a:schemeClr val="accent1"/>
                </a:solidFill>
              </a:defRPr>
            </a:lvl5pPr>
            <a:lvl6pPr lvl="5" algn="ctr" rtl="0">
              <a:lnSpc>
                <a:spcPct val="100000"/>
              </a:lnSpc>
              <a:spcBef>
                <a:spcPts val="0"/>
              </a:spcBef>
              <a:spcAft>
                <a:spcPts val="0"/>
              </a:spcAft>
              <a:buClr>
                <a:schemeClr val="accent1"/>
              </a:buClr>
              <a:buSzPts val="2100"/>
              <a:buNone/>
              <a:defRPr sz="2100">
                <a:solidFill>
                  <a:schemeClr val="accent1"/>
                </a:solidFill>
              </a:defRPr>
            </a:lvl6pPr>
            <a:lvl7pPr lvl="6" algn="ctr" rtl="0">
              <a:lnSpc>
                <a:spcPct val="100000"/>
              </a:lnSpc>
              <a:spcBef>
                <a:spcPts val="0"/>
              </a:spcBef>
              <a:spcAft>
                <a:spcPts val="0"/>
              </a:spcAft>
              <a:buClr>
                <a:schemeClr val="accent1"/>
              </a:buClr>
              <a:buSzPts val="2100"/>
              <a:buNone/>
              <a:defRPr sz="2100">
                <a:solidFill>
                  <a:schemeClr val="accent1"/>
                </a:solidFill>
              </a:defRPr>
            </a:lvl7pPr>
            <a:lvl8pPr lvl="7" algn="ctr" rtl="0">
              <a:lnSpc>
                <a:spcPct val="100000"/>
              </a:lnSpc>
              <a:spcBef>
                <a:spcPts val="0"/>
              </a:spcBef>
              <a:spcAft>
                <a:spcPts val="0"/>
              </a:spcAft>
              <a:buClr>
                <a:schemeClr val="accent1"/>
              </a:buClr>
              <a:buSzPts val="2100"/>
              <a:buNone/>
              <a:defRPr sz="2100">
                <a:solidFill>
                  <a:schemeClr val="accent1"/>
                </a:solidFill>
              </a:defRPr>
            </a:lvl8pPr>
            <a:lvl9pPr lvl="8" algn="ctr" rtl="0">
              <a:lnSpc>
                <a:spcPct val="100000"/>
              </a:lnSpc>
              <a:spcBef>
                <a:spcPts val="0"/>
              </a:spcBef>
              <a:spcAft>
                <a:spcPts val="0"/>
              </a:spcAft>
              <a:buClr>
                <a:schemeClr val="accent1"/>
              </a:buClr>
              <a:buSzPts val="2100"/>
              <a:buNone/>
              <a:defRPr sz="2100">
                <a:solidFill>
                  <a:schemeClr val="accent1"/>
                </a:solidFill>
              </a:defRPr>
            </a:lvl9pPr>
          </a:lstStyle>
          <a:p>
            <a:endParaRPr/>
          </a:p>
        </p:txBody>
      </p:sp>
      <p:sp>
        <p:nvSpPr>
          <p:cNvPr id="106" name="Google Shape;106;p26"/>
          <p:cNvSpPr txBox="1">
            <a:spLocks noGrp="1"/>
          </p:cNvSpPr>
          <p:nvPr>
            <p:ph type="title" idx="4" hasCustomPrompt="1"/>
          </p:nvPr>
        </p:nvSpPr>
        <p:spPr>
          <a:xfrm>
            <a:off x="4996800" y="3536543"/>
            <a:ext cx="3159300" cy="7239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4800"/>
              <a:buNone/>
              <a:defRPr sz="4800">
                <a:solidFill>
                  <a:schemeClr val="lt1"/>
                </a:solidFill>
              </a:defRPr>
            </a:lvl1pPr>
            <a:lvl2pPr lvl="1" algn="ctr" rtl="0">
              <a:spcBef>
                <a:spcPts val="0"/>
              </a:spcBef>
              <a:spcAft>
                <a:spcPts val="0"/>
              </a:spcAft>
              <a:buClr>
                <a:schemeClr val="lt1"/>
              </a:buClr>
              <a:buSzPts val="6000"/>
              <a:buNone/>
              <a:defRPr sz="6000">
                <a:solidFill>
                  <a:schemeClr val="lt1"/>
                </a:solidFill>
              </a:defRPr>
            </a:lvl2pPr>
            <a:lvl3pPr lvl="2" algn="ctr" rtl="0">
              <a:spcBef>
                <a:spcPts val="0"/>
              </a:spcBef>
              <a:spcAft>
                <a:spcPts val="0"/>
              </a:spcAft>
              <a:buClr>
                <a:schemeClr val="lt1"/>
              </a:buClr>
              <a:buSzPts val="6000"/>
              <a:buNone/>
              <a:defRPr sz="6000">
                <a:solidFill>
                  <a:schemeClr val="lt1"/>
                </a:solidFill>
              </a:defRPr>
            </a:lvl3pPr>
            <a:lvl4pPr lvl="3" algn="ctr" rtl="0">
              <a:spcBef>
                <a:spcPts val="0"/>
              </a:spcBef>
              <a:spcAft>
                <a:spcPts val="0"/>
              </a:spcAft>
              <a:buClr>
                <a:schemeClr val="lt1"/>
              </a:buClr>
              <a:buSzPts val="6000"/>
              <a:buNone/>
              <a:defRPr sz="6000">
                <a:solidFill>
                  <a:schemeClr val="lt1"/>
                </a:solidFill>
              </a:defRPr>
            </a:lvl4pPr>
            <a:lvl5pPr lvl="4" algn="ctr" rtl="0">
              <a:spcBef>
                <a:spcPts val="0"/>
              </a:spcBef>
              <a:spcAft>
                <a:spcPts val="0"/>
              </a:spcAft>
              <a:buClr>
                <a:schemeClr val="lt1"/>
              </a:buClr>
              <a:buSzPts val="6000"/>
              <a:buNone/>
              <a:defRPr sz="6000">
                <a:solidFill>
                  <a:schemeClr val="lt1"/>
                </a:solidFill>
              </a:defRPr>
            </a:lvl5pPr>
            <a:lvl6pPr lvl="5" algn="ctr" rtl="0">
              <a:spcBef>
                <a:spcPts val="0"/>
              </a:spcBef>
              <a:spcAft>
                <a:spcPts val="0"/>
              </a:spcAft>
              <a:buClr>
                <a:schemeClr val="lt1"/>
              </a:buClr>
              <a:buSzPts val="6000"/>
              <a:buNone/>
              <a:defRPr sz="6000">
                <a:solidFill>
                  <a:schemeClr val="lt1"/>
                </a:solidFill>
              </a:defRPr>
            </a:lvl6pPr>
            <a:lvl7pPr lvl="6" algn="ctr" rtl="0">
              <a:spcBef>
                <a:spcPts val="0"/>
              </a:spcBef>
              <a:spcAft>
                <a:spcPts val="0"/>
              </a:spcAft>
              <a:buClr>
                <a:schemeClr val="lt1"/>
              </a:buClr>
              <a:buSzPts val="6000"/>
              <a:buNone/>
              <a:defRPr sz="6000">
                <a:solidFill>
                  <a:schemeClr val="lt1"/>
                </a:solidFill>
              </a:defRPr>
            </a:lvl7pPr>
            <a:lvl8pPr lvl="7" algn="ctr" rtl="0">
              <a:spcBef>
                <a:spcPts val="0"/>
              </a:spcBef>
              <a:spcAft>
                <a:spcPts val="0"/>
              </a:spcAft>
              <a:buClr>
                <a:schemeClr val="lt1"/>
              </a:buClr>
              <a:buSzPts val="6000"/>
              <a:buNone/>
              <a:defRPr sz="6000">
                <a:solidFill>
                  <a:schemeClr val="lt1"/>
                </a:solidFill>
              </a:defRPr>
            </a:lvl8pPr>
            <a:lvl9pPr lvl="8" algn="ctr" rtl="0">
              <a:spcBef>
                <a:spcPts val="0"/>
              </a:spcBef>
              <a:spcAft>
                <a:spcPts val="0"/>
              </a:spcAft>
              <a:buClr>
                <a:schemeClr val="lt1"/>
              </a:buClr>
              <a:buSzPts val="6000"/>
              <a:buNone/>
              <a:defRPr sz="6000">
                <a:solidFill>
                  <a:schemeClr val="lt1"/>
                </a:solidFill>
              </a:defRPr>
            </a:lvl9pPr>
          </a:lstStyle>
          <a:p>
            <a:r>
              <a:t>xx%</a:t>
            </a:r>
          </a:p>
        </p:txBody>
      </p:sp>
      <p:sp>
        <p:nvSpPr>
          <p:cNvPr id="107" name="Google Shape;107;p26"/>
          <p:cNvSpPr txBox="1">
            <a:spLocks noGrp="1"/>
          </p:cNvSpPr>
          <p:nvPr>
            <p:ph type="subTitle" idx="5"/>
          </p:nvPr>
        </p:nvSpPr>
        <p:spPr>
          <a:xfrm>
            <a:off x="4911000" y="4140550"/>
            <a:ext cx="3330900" cy="4173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accent1"/>
              </a:buClr>
              <a:buSzPts val="1400"/>
              <a:buNone/>
              <a:defRPr sz="1400">
                <a:solidFill>
                  <a:schemeClr val="accent1"/>
                </a:solidFill>
              </a:defRPr>
            </a:lvl1pPr>
            <a:lvl2pPr lvl="1" algn="ctr" rtl="0">
              <a:lnSpc>
                <a:spcPct val="100000"/>
              </a:lnSpc>
              <a:spcBef>
                <a:spcPts val="0"/>
              </a:spcBef>
              <a:spcAft>
                <a:spcPts val="0"/>
              </a:spcAft>
              <a:buClr>
                <a:schemeClr val="accent1"/>
              </a:buClr>
              <a:buSzPts val="2100"/>
              <a:buNone/>
              <a:defRPr sz="2100">
                <a:solidFill>
                  <a:schemeClr val="accent1"/>
                </a:solidFill>
              </a:defRPr>
            </a:lvl2pPr>
            <a:lvl3pPr lvl="2" algn="ctr" rtl="0">
              <a:lnSpc>
                <a:spcPct val="100000"/>
              </a:lnSpc>
              <a:spcBef>
                <a:spcPts val="0"/>
              </a:spcBef>
              <a:spcAft>
                <a:spcPts val="0"/>
              </a:spcAft>
              <a:buClr>
                <a:schemeClr val="accent1"/>
              </a:buClr>
              <a:buSzPts val="2100"/>
              <a:buNone/>
              <a:defRPr sz="2100">
                <a:solidFill>
                  <a:schemeClr val="accent1"/>
                </a:solidFill>
              </a:defRPr>
            </a:lvl3pPr>
            <a:lvl4pPr lvl="3" algn="ctr" rtl="0">
              <a:lnSpc>
                <a:spcPct val="100000"/>
              </a:lnSpc>
              <a:spcBef>
                <a:spcPts val="0"/>
              </a:spcBef>
              <a:spcAft>
                <a:spcPts val="0"/>
              </a:spcAft>
              <a:buClr>
                <a:schemeClr val="accent1"/>
              </a:buClr>
              <a:buSzPts val="2100"/>
              <a:buNone/>
              <a:defRPr sz="2100">
                <a:solidFill>
                  <a:schemeClr val="accent1"/>
                </a:solidFill>
              </a:defRPr>
            </a:lvl4pPr>
            <a:lvl5pPr lvl="4" algn="ctr" rtl="0">
              <a:lnSpc>
                <a:spcPct val="100000"/>
              </a:lnSpc>
              <a:spcBef>
                <a:spcPts val="0"/>
              </a:spcBef>
              <a:spcAft>
                <a:spcPts val="0"/>
              </a:spcAft>
              <a:buClr>
                <a:schemeClr val="accent1"/>
              </a:buClr>
              <a:buSzPts val="2100"/>
              <a:buNone/>
              <a:defRPr sz="2100">
                <a:solidFill>
                  <a:schemeClr val="accent1"/>
                </a:solidFill>
              </a:defRPr>
            </a:lvl5pPr>
            <a:lvl6pPr lvl="5" algn="ctr" rtl="0">
              <a:lnSpc>
                <a:spcPct val="100000"/>
              </a:lnSpc>
              <a:spcBef>
                <a:spcPts val="0"/>
              </a:spcBef>
              <a:spcAft>
                <a:spcPts val="0"/>
              </a:spcAft>
              <a:buClr>
                <a:schemeClr val="accent1"/>
              </a:buClr>
              <a:buSzPts val="2100"/>
              <a:buNone/>
              <a:defRPr sz="2100">
                <a:solidFill>
                  <a:schemeClr val="accent1"/>
                </a:solidFill>
              </a:defRPr>
            </a:lvl6pPr>
            <a:lvl7pPr lvl="6" algn="ctr" rtl="0">
              <a:lnSpc>
                <a:spcPct val="100000"/>
              </a:lnSpc>
              <a:spcBef>
                <a:spcPts val="0"/>
              </a:spcBef>
              <a:spcAft>
                <a:spcPts val="0"/>
              </a:spcAft>
              <a:buClr>
                <a:schemeClr val="accent1"/>
              </a:buClr>
              <a:buSzPts val="2100"/>
              <a:buNone/>
              <a:defRPr sz="2100">
                <a:solidFill>
                  <a:schemeClr val="accent1"/>
                </a:solidFill>
              </a:defRPr>
            </a:lvl7pPr>
            <a:lvl8pPr lvl="7" algn="ctr" rtl="0">
              <a:lnSpc>
                <a:spcPct val="100000"/>
              </a:lnSpc>
              <a:spcBef>
                <a:spcPts val="0"/>
              </a:spcBef>
              <a:spcAft>
                <a:spcPts val="0"/>
              </a:spcAft>
              <a:buClr>
                <a:schemeClr val="accent1"/>
              </a:buClr>
              <a:buSzPts val="2100"/>
              <a:buNone/>
              <a:defRPr sz="2100">
                <a:solidFill>
                  <a:schemeClr val="accent1"/>
                </a:solidFill>
              </a:defRPr>
            </a:lvl8pPr>
            <a:lvl9pPr lvl="8" algn="ctr" rtl="0">
              <a:lnSpc>
                <a:spcPct val="100000"/>
              </a:lnSpc>
              <a:spcBef>
                <a:spcPts val="0"/>
              </a:spcBef>
              <a:spcAft>
                <a:spcPts val="0"/>
              </a:spcAft>
              <a:buClr>
                <a:schemeClr val="accent1"/>
              </a:buClr>
              <a:buSzPts val="2100"/>
              <a:buNone/>
              <a:defRPr sz="2100">
                <a:solidFill>
                  <a:schemeClr val="accent1"/>
                </a:solidFill>
              </a:defRPr>
            </a:lvl9pPr>
          </a:lstStyle>
          <a:p>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itle + Six Columns  ">
  <p:cSld name="SECTION_TITLE_AND_DESCRIPTION_1_1_1">
    <p:spTree>
      <p:nvGrpSpPr>
        <p:cNvPr id="1" name="Shape 108"/>
        <p:cNvGrpSpPr/>
        <p:nvPr/>
      </p:nvGrpSpPr>
      <p:grpSpPr>
        <a:xfrm>
          <a:off x="0" y="0"/>
          <a:ext cx="0" cy="0"/>
          <a:chOff x="0" y="0"/>
          <a:chExt cx="0" cy="0"/>
        </a:xfrm>
      </p:grpSpPr>
      <p:sp>
        <p:nvSpPr>
          <p:cNvPr id="109" name="Google Shape;109;p27"/>
          <p:cNvSpPr txBox="1">
            <a:spLocks noGrp="1"/>
          </p:cNvSpPr>
          <p:nvPr>
            <p:ph type="title"/>
          </p:nvPr>
        </p:nvSpPr>
        <p:spPr>
          <a:xfrm>
            <a:off x="3538497" y="1818541"/>
            <a:ext cx="20670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110" name="Google Shape;110;p27"/>
          <p:cNvSpPr txBox="1">
            <a:spLocks noGrp="1"/>
          </p:cNvSpPr>
          <p:nvPr>
            <p:ph type="subTitle" idx="1"/>
          </p:nvPr>
        </p:nvSpPr>
        <p:spPr>
          <a:xfrm>
            <a:off x="3538498" y="2324765"/>
            <a:ext cx="2067000" cy="640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111" name="Google Shape;111;p27"/>
          <p:cNvSpPr txBox="1">
            <a:spLocks noGrp="1"/>
          </p:cNvSpPr>
          <p:nvPr>
            <p:ph type="title" idx="2"/>
          </p:nvPr>
        </p:nvSpPr>
        <p:spPr>
          <a:xfrm>
            <a:off x="6028553" y="1818541"/>
            <a:ext cx="20670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112" name="Google Shape;112;p27"/>
          <p:cNvSpPr txBox="1">
            <a:spLocks noGrp="1"/>
          </p:cNvSpPr>
          <p:nvPr>
            <p:ph type="subTitle" idx="3"/>
          </p:nvPr>
        </p:nvSpPr>
        <p:spPr>
          <a:xfrm>
            <a:off x="6028552" y="2324765"/>
            <a:ext cx="2067000" cy="640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113" name="Google Shape;113;p27"/>
          <p:cNvSpPr txBox="1">
            <a:spLocks noGrp="1"/>
          </p:cNvSpPr>
          <p:nvPr>
            <p:ph type="title" idx="4"/>
          </p:nvPr>
        </p:nvSpPr>
        <p:spPr>
          <a:xfrm>
            <a:off x="938500" y="445025"/>
            <a:ext cx="46293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
        <p:nvSpPr>
          <p:cNvPr id="114" name="Google Shape;114;p27"/>
          <p:cNvSpPr txBox="1">
            <a:spLocks noGrp="1"/>
          </p:cNvSpPr>
          <p:nvPr>
            <p:ph type="title" idx="5"/>
          </p:nvPr>
        </p:nvSpPr>
        <p:spPr>
          <a:xfrm>
            <a:off x="1048447" y="1818541"/>
            <a:ext cx="20670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115" name="Google Shape;115;p27"/>
          <p:cNvSpPr txBox="1">
            <a:spLocks noGrp="1"/>
          </p:cNvSpPr>
          <p:nvPr>
            <p:ph type="subTitle" idx="6"/>
          </p:nvPr>
        </p:nvSpPr>
        <p:spPr>
          <a:xfrm>
            <a:off x="1048450" y="2324765"/>
            <a:ext cx="2067000" cy="640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116" name="Google Shape;116;p27"/>
          <p:cNvSpPr txBox="1">
            <a:spLocks noGrp="1"/>
          </p:cNvSpPr>
          <p:nvPr>
            <p:ph type="title" idx="7"/>
          </p:nvPr>
        </p:nvSpPr>
        <p:spPr>
          <a:xfrm>
            <a:off x="3538497" y="3325035"/>
            <a:ext cx="20670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117" name="Google Shape;117;p27"/>
          <p:cNvSpPr txBox="1">
            <a:spLocks noGrp="1"/>
          </p:cNvSpPr>
          <p:nvPr>
            <p:ph type="subTitle" idx="8"/>
          </p:nvPr>
        </p:nvSpPr>
        <p:spPr>
          <a:xfrm>
            <a:off x="3538498" y="3831259"/>
            <a:ext cx="2067000" cy="640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118" name="Google Shape;118;p27"/>
          <p:cNvSpPr txBox="1">
            <a:spLocks noGrp="1"/>
          </p:cNvSpPr>
          <p:nvPr>
            <p:ph type="title" idx="9"/>
          </p:nvPr>
        </p:nvSpPr>
        <p:spPr>
          <a:xfrm>
            <a:off x="6028553" y="3325035"/>
            <a:ext cx="20670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119" name="Google Shape;119;p27"/>
          <p:cNvSpPr txBox="1">
            <a:spLocks noGrp="1"/>
          </p:cNvSpPr>
          <p:nvPr>
            <p:ph type="subTitle" idx="13"/>
          </p:nvPr>
        </p:nvSpPr>
        <p:spPr>
          <a:xfrm>
            <a:off x="6028552" y="3831259"/>
            <a:ext cx="2067000" cy="640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120" name="Google Shape;120;p27"/>
          <p:cNvSpPr txBox="1">
            <a:spLocks noGrp="1"/>
          </p:cNvSpPr>
          <p:nvPr>
            <p:ph type="title" idx="14"/>
          </p:nvPr>
        </p:nvSpPr>
        <p:spPr>
          <a:xfrm>
            <a:off x="1048447" y="3325035"/>
            <a:ext cx="20670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121" name="Google Shape;121;p27"/>
          <p:cNvSpPr txBox="1">
            <a:spLocks noGrp="1"/>
          </p:cNvSpPr>
          <p:nvPr>
            <p:ph type="subTitle" idx="15"/>
          </p:nvPr>
        </p:nvSpPr>
        <p:spPr>
          <a:xfrm>
            <a:off x="1048450" y="3831259"/>
            <a:ext cx="2067000" cy="640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Title + Four Columns 1">
  <p:cSld name="TITLE_1_1_2_1">
    <p:spTree>
      <p:nvGrpSpPr>
        <p:cNvPr id="1" name="Shape 122"/>
        <p:cNvGrpSpPr/>
        <p:nvPr/>
      </p:nvGrpSpPr>
      <p:grpSpPr>
        <a:xfrm>
          <a:off x="0" y="0"/>
          <a:ext cx="0" cy="0"/>
          <a:chOff x="0" y="0"/>
          <a:chExt cx="0" cy="0"/>
        </a:xfrm>
      </p:grpSpPr>
      <p:sp>
        <p:nvSpPr>
          <p:cNvPr id="123" name="Google Shape;123;p28"/>
          <p:cNvSpPr txBox="1">
            <a:spLocks noGrp="1"/>
          </p:cNvSpPr>
          <p:nvPr>
            <p:ph type="title"/>
          </p:nvPr>
        </p:nvSpPr>
        <p:spPr>
          <a:xfrm>
            <a:off x="938500" y="445025"/>
            <a:ext cx="50436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
        <p:nvSpPr>
          <p:cNvPr id="124" name="Google Shape;124;p28"/>
          <p:cNvSpPr txBox="1">
            <a:spLocks noGrp="1"/>
          </p:cNvSpPr>
          <p:nvPr>
            <p:ph type="title" idx="2"/>
          </p:nvPr>
        </p:nvSpPr>
        <p:spPr>
          <a:xfrm>
            <a:off x="1338238" y="2359825"/>
            <a:ext cx="2727600" cy="375600"/>
          </a:xfrm>
          <a:prstGeom prst="rect">
            <a:avLst/>
          </a:prstGeom>
        </p:spPr>
        <p:txBody>
          <a:bodyPr spcFirstLastPara="1" wrap="square" lIns="91425" tIns="91425" rIns="91425" bIns="91425" anchor="t" anchorCtr="0">
            <a:noAutofit/>
          </a:bodyPr>
          <a:lstStyle>
            <a:lvl1pPr lvl="0" algn="r" rtl="0">
              <a:spcBef>
                <a:spcPts val="0"/>
              </a:spcBef>
              <a:spcAft>
                <a:spcPts val="0"/>
              </a:spcAft>
              <a:buClr>
                <a:schemeClr val="lt1"/>
              </a:buClr>
              <a:buSzPts val="1400"/>
              <a:buNone/>
              <a:defRPr sz="1400">
                <a:solidFill>
                  <a:schemeClr val="lt1"/>
                </a:solidFill>
              </a:defRPr>
            </a:lvl1pPr>
            <a:lvl2pPr lvl="1" algn="r" rtl="0">
              <a:spcBef>
                <a:spcPts val="0"/>
              </a:spcBef>
              <a:spcAft>
                <a:spcPts val="0"/>
              </a:spcAft>
              <a:buClr>
                <a:schemeClr val="lt1"/>
              </a:buClr>
              <a:buSzPts val="4200"/>
              <a:buNone/>
              <a:defRPr sz="4200">
                <a:solidFill>
                  <a:schemeClr val="lt1"/>
                </a:solidFill>
              </a:defRPr>
            </a:lvl2pPr>
            <a:lvl3pPr lvl="2" algn="r" rtl="0">
              <a:spcBef>
                <a:spcPts val="0"/>
              </a:spcBef>
              <a:spcAft>
                <a:spcPts val="0"/>
              </a:spcAft>
              <a:buClr>
                <a:schemeClr val="lt1"/>
              </a:buClr>
              <a:buSzPts val="4200"/>
              <a:buNone/>
              <a:defRPr sz="4200">
                <a:solidFill>
                  <a:schemeClr val="lt1"/>
                </a:solidFill>
              </a:defRPr>
            </a:lvl3pPr>
            <a:lvl4pPr lvl="3" algn="r" rtl="0">
              <a:spcBef>
                <a:spcPts val="0"/>
              </a:spcBef>
              <a:spcAft>
                <a:spcPts val="0"/>
              </a:spcAft>
              <a:buClr>
                <a:schemeClr val="lt1"/>
              </a:buClr>
              <a:buSzPts val="4200"/>
              <a:buNone/>
              <a:defRPr sz="4200">
                <a:solidFill>
                  <a:schemeClr val="lt1"/>
                </a:solidFill>
              </a:defRPr>
            </a:lvl4pPr>
            <a:lvl5pPr lvl="4" algn="r" rtl="0">
              <a:spcBef>
                <a:spcPts val="0"/>
              </a:spcBef>
              <a:spcAft>
                <a:spcPts val="0"/>
              </a:spcAft>
              <a:buClr>
                <a:schemeClr val="lt1"/>
              </a:buClr>
              <a:buSzPts val="4200"/>
              <a:buNone/>
              <a:defRPr sz="4200">
                <a:solidFill>
                  <a:schemeClr val="lt1"/>
                </a:solidFill>
              </a:defRPr>
            </a:lvl5pPr>
            <a:lvl6pPr lvl="5" algn="r" rtl="0">
              <a:spcBef>
                <a:spcPts val="0"/>
              </a:spcBef>
              <a:spcAft>
                <a:spcPts val="0"/>
              </a:spcAft>
              <a:buClr>
                <a:schemeClr val="lt1"/>
              </a:buClr>
              <a:buSzPts val="4200"/>
              <a:buNone/>
              <a:defRPr sz="4200">
                <a:solidFill>
                  <a:schemeClr val="lt1"/>
                </a:solidFill>
              </a:defRPr>
            </a:lvl6pPr>
            <a:lvl7pPr lvl="6" algn="r" rtl="0">
              <a:spcBef>
                <a:spcPts val="0"/>
              </a:spcBef>
              <a:spcAft>
                <a:spcPts val="0"/>
              </a:spcAft>
              <a:buClr>
                <a:schemeClr val="lt1"/>
              </a:buClr>
              <a:buSzPts val="4200"/>
              <a:buNone/>
              <a:defRPr sz="4200">
                <a:solidFill>
                  <a:schemeClr val="lt1"/>
                </a:solidFill>
              </a:defRPr>
            </a:lvl7pPr>
            <a:lvl8pPr lvl="7" algn="r" rtl="0">
              <a:spcBef>
                <a:spcPts val="0"/>
              </a:spcBef>
              <a:spcAft>
                <a:spcPts val="0"/>
              </a:spcAft>
              <a:buClr>
                <a:schemeClr val="lt1"/>
              </a:buClr>
              <a:buSzPts val="4200"/>
              <a:buNone/>
              <a:defRPr sz="4200">
                <a:solidFill>
                  <a:schemeClr val="lt1"/>
                </a:solidFill>
              </a:defRPr>
            </a:lvl8pPr>
            <a:lvl9pPr lvl="8" algn="r" rtl="0">
              <a:spcBef>
                <a:spcPts val="0"/>
              </a:spcBef>
              <a:spcAft>
                <a:spcPts val="0"/>
              </a:spcAft>
              <a:buClr>
                <a:schemeClr val="lt1"/>
              </a:buClr>
              <a:buSzPts val="4200"/>
              <a:buNone/>
              <a:defRPr sz="4200">
                <a:solidFill>
                  <a:schemeClr val="lt1"/>
                </a:solidFill>
              </a:defRPr>
            </a:lvl9pPr>
          </a:lstStyle>
          <a:p>
            <a:endParaRPr/>
          </a:p>
        </p:txBody>
      </p:sp>
      <p:sp>
        <p:nvSpPr>
          <p:cNvPr id="125" name="Google Shape;125;p28"/>
          <p:cNvSpPr txBox="1">
            <a:spLocks noGrp="1"/>
          </p:cNvSpPr>
          <p:nvPr>
            <p:ph type="subTitle" idx="1"/>
          </p:nvPr>
        </p:nvSpPr>
        <p:spPr>
          <a:xfrm>
            <a:off x="1338238" y="1713051"/>
            <a:ext cx="2727600" cy="605400"/>
          </a:xfrm>
          <a:prstGeom prst="rect">
            <a:avLst/>
          </a:prstGeom>
        </p:spPr>
        <p:txBody>
          <a:bodyPr spcFirstLastPara="1" wrap="square" lIns="91425" tIns="91425" rIns="91425" bIns="91425" anchor="t" anchorCtr="0">
            <a:noAutofit/>
          </a:bodyPr>
          <a:lstStyle>
            <a:lvl1pPr lvl="0" algn="r" rtl="0">
              <a:lnSpc>
                <a:spcPct val="100000"/>
              </a:lnSpc>
              <a:spcBef>
                <a:spcPts val="0"/>
              </a:spcBef>
              <a:spcAft>
                <a:spcPts val="0"/>
              </a:spcAft>
              <a:buClr>
                <a:schemeClr val="lt1"/>
              </a:buClr>
              <a:buSzPts val="1600"/>
              <a:buNone/>
              <a:defRPr sz="1600">
                <a:solidFill>
                  <a:schemeClr val="lt1"/>
                </a:solidFill>
              </a:defRPr>
            </a:lvl1pPr>
            <a:lvl2pPr lvl="1" algn="r" rtl="0">
              <a:lnSpc>
                <a:spcPct val="100000"/>
              </a:lnSpc>
              <a:spcBef>
                <a:spcPts val="0"/>
              </a:spcBef>
              <a:spcAft>
                <a:spcPts val="0"/>
              </a:spcAft>
              <a:buClr>
                <a:schemeClr val="lt1"/>
              </a:buClr>
              <a:buSzPts val="1600"/>
              <a:buNone/>
              <a:defRPr sz="1600">
                <a:solidFill>
                  <a:schemeClr val="lt1"/>
                </a:solidFill>
              </a:defRPr>
            </a:lvl2pPr>
            <a:lvl3pPr lvl="2" algn="r" rtl="0">
              <a:lnSpc>
                <a:spcPct val="100000"/>
              </a:lnSpc>
              <a:spcBef>
                <a:spcPts val="0"/>
              </a:spcBef>
              <a:spcAft>
                <a:spcPts val="0"/>
              </a:spcAft>
              <a:buClr>
                <a:schemeClr val="lt1"/>
              </a:buClr>
              <a:buSzPts val="1600"/>
              <a:buNone/>
              <a:defRPr sz="1600">
                <a:solidFill>
                  <a:schemeClr val="lt1"/>
                </a:solidFill>
              </a:defRPr>
            </a:lvl3pPr>
            <a:lvl4pPr lvl="3" algn="r" rtl="0">
              <a:lnSpc>
                <a:spcPct val="100000"/>
              </a:lnSpc>
              <a:spcBef>
                <a:spcPts val="0"/>
              </a:spcBef>
              <a:spcAft>
                <a:spcPts val="0"/>
              </a:spcAft>
              <a:buClr>
                <a:schemeClr val="lt1"/>
              </a:buClr>
              <a:buSzPts val="1600"/>
              <a:buNone/>
              <a:defRPr sz="1600">
                <a:solidFill>
                  <a:schemeClr val="lt1"/>
                </a:solidFill>
              </a:defRPr>
            </a:lvl4pPr>
            <a:lvl5pPr lvl="4" algn="r" rtl="0">
              <a:lnSpc>
                <a:spcPct val="100000"/>
              </a:lnSpc>
              <a:spcBef>
                <a:spcPts val="0"/>
              </a:spcBef>
              <a:spcAft>
                <a:spcPts val="0"/>
              </a:spcAft>
              <a:buClr>
                <a:schemeClr val="lt1"/>
              </a:buClr>
              <a:buSzPts val="1600"/>
              <a:buNone/>
              <a:defRPr sz="1600">
                <a:solidFill>
                  <a:schemeClr val="lt1"/>
                </a:solidFill>
              </a:defRPr>
            </a:lvl5pPr>
            <a:lvl6pPr lvl="5" algn="r" rtl="0">
              <a:lnSpc>
                <a:spcPct val="100000"/>
              </a:lnSpc>
              <a:spcBef>
                <a:spcPts val="0"/>
              </a:spcBef>
              <a:spcAft>
                <a:spcPts val="0"/>
              </a:spcAft>
              <a:buClr>
                <a:schemeClr val="lt1"/>
              </a:buClr>
              <a:buSzPts val="1600"/>
              <a:buNone/>
              <a:defRPr sz="1600">
                <a:solidFill>
                  <a:schemeClr val="lt1"/>
                </a:solidFill>
              </a:defRPr>
            </a:lvl6pPr>
            <a:lvl7pPr lvl="6" algn="r" rtl="0">
              <a:lnSpc>
                <a:spcPct val="100000"/>
              </a:lnSpc>
              <a:spcBef>
                <a:spcPts val="0"/>
              </a:spcBef>
              <a:spcAft>
                <a:spcPts val="0"/>
              </a:spcAft>
              <a:buClr>
                <a:schemeClr val="lt1"/>
              </a:buClr>
              <a:buSzPts val="1600"/>
              <a:buNone/>
              <a:defRPr sz="1600">
                <a:solidFill>
                  <a:schemeClr val="lt1"/>
                </a:solidFill>
              </a:defRPr>
            </a:lvl7pPr>
            <a:lvl8pPr lvl="7" algn="r" rtl="0">
              <a:lnSpc>
                <a:spcPct val="100000"/>
              </a:lnSpc>
              <a:spcBef>
                <a:spcPts val="0"/>
              </a:spcBef>
              <a:spcAft>
                <a:spcPts val="0"/>
              </a:spcAft>
              <a:buClr>
                <a:schemeClr val="lt1"/>
              </a:buClr>
              <a:buSzPts val="1600"/>
              <a:buNone/>
              <a:defRPr sz="1600">
                <a:solidFill>
                  <a:schemeClr val="lt1"/>
                </a:solidFill>
              </a:defRPr>
            </a:lvl8pPr>
            <a:lvl9pPr lvl="8" algn="r" rtl="0">
              <a:lnSpc>
                <a:spcPct val="100000"/>
              </a:lnSpc>
              <a:spcBef>
                <a:spcPts val="0"/>
              </a:spcBef>
              <a:spcAft>
                <a:spcPts val="0"/>
              </a:spcAft>
              <a:buClr>
                <a:schemeClr val="lt1"/>
              </a:buClr>
              <a:buSzPts val="1600"/>
              <a:buNone/>
              <a:defRPr sz="1600">
                <a:solidFill>
                  <a:schemeClr val="lt1"/>
                </a:solidFill>
              </a:defRPr>
            </a:lvl9pPr>
          </a:lstStyle>
          <a:p>
            <a:endParaRPr/>
          </a:p>
        </p:txBody>
      </p:sp>
      <p:sp>
        <p:nvSpPr>
          <p:cNvPr id="126" name="Google Shape;126;p28"/>
          <p:cNvSpPr txBox="1">
            <a:spLocks noGrp="1"/>
          </p:cNvSpPr>
          <p:nvPr>
            <p:ph type="title" idx="3"/>
          </p:nvPr>
        </p:nvSpPr>
        <p:spPr>
          <a:xfrm>
            <a:off x="1338238" y="3988950"/>
            <a:ext cx="2727600" cy="375600"/>
          </a:xfrm>
          <a:prstGeom prst="rect">
            <a:avLst/>
          </a:prstGeom>
        </p:spPr>
        <p:txBody>
          <a:bodyPr spcFirstLastPara="1" wrap="square" lIns="91425" tIns="91425" rIns="91425" bIns="91425" anchor="t" anchorCtr="0">
            <a:noAutofit/>
          </a:bodyPr>
          <a:lstStyle>
            <a:lvl1pPr lvl="0" algn="r" rtl="0">
              <a:spcBef>
                <a:spcPts val="0"/>
              </a:spcBef>
              <a:spcAft>
                <a:spcPts val="0"/>
              </a:spcAft>
              <a:buClr>
                <a:schemeClr val="lt1"/>
              </a:buClr>
              <a:buSzPts val="1400"/>
              <a:buNone/>
              <a:defRPr sz="1400">
                <a:solidFill>
                  <a:schemeClr val="lt1"/>
                </a:solidFill>
              </a:defRPr>
            </a:lvl1pPr>
            <a:lvl2pPr lvl="1" algn="r" rtl="0">
              <a:spcBef>
                <a:spcPts val="0"/>
              </a:spcBef>
              <a:spcAft>
                <a:spcPts val="0"/>
              </a:spcAft>
              <a:buClr>
                <a:schemeClr val="lt1"/>
              </a:buClr>
              <a:buSzPts val="4200"/>
              <a:buNone/>
              <a:defRPr sz="4200">
                <a:solidFill>
                  <a:schemeClr val="lt1"/>
                </a:solidFill>
              </a:defRPr>
            </a:lvl2pPr>
            <a:lvl3pPr lvl="2" algn="r" rtl="0">
              <a:spcBef>
                <a:spcPts val="0"/>
              </a:spcBef>
              <a:spcAft>
                <a:spcPts val="0"/>
              </a:spcAft>
              <a:buClr>
                <a:schemeClr val="lt1"/>
              </a:buClr>
              <a:buSzPts val="4200"/>
              <a:buNone/>
              <a:defRPr sz="4200">
                <a:solidFill>
                  <a:schemeClr val="lt1"/>
                </a:solidFill>
              </a:defRPr>
            </a:lvl3pPr>
            <a:lvl4pPr lvl="3" algn="r" rtl="0">
              <a:spcBef>
                <a:spcPts val="0"/>
              </a:spcBef>
              <a:spcAft>
                <a:spcPts val="0"/>
              </a:spcAft>
              <a:buClr>
                <a:schemeClr val="lt1"/>
              </a:buClr>
              <a:buSzPts val="4200"/>
              <a:buNone/>
              <a:defRPr sz="4200">
                <a:solidFill>
                  <a:schemeClr val="lt1"/>
                </a:solidFill>
              </a:defRPr>
            </a:lvl4pPr>
            <a:lvl5pPr lvl="4" algn="r" rtl="0">
              <a:spcBef>
                <a:spcPts val="0"/>
              </a:spcBef>
              <a:spcAft>
                <a:spcPts val="0"/>
              </a:spcAft>
              <a:buClr>
                <a:schemeClr val="lt1"/>
              </a:buClr>
              <a:buSzPts val="4200"/>
              <a:buNone/>
              <a:defRPr sz="4200">
                <a:solidFill>
                  <a:schemeClr val="lt1"/>
                </a:solidFill>
              </a:defRPr>
            </a:lvl5pPr>
            <a:lvl6pPr lvl="5" algn="r" rtl="0">
              <a:spcBef>
                <a:spcPts val="0"/>
              </a:spcBef>
              <a:spcAft>
                <a:spcPts val="0"/>
              </a:spcAft>
              <a:buClr>
                <a:schemeClr val="lt1"/>
              </a:buClr>
              <a:buSzPts val="4200"/>
              <a:buNone/>
              <a:defRPr sz="4200">
                <a:solidFill>
                  <a:schemeClr val="lt1"/>
                </a:solidFill>
              </a:defRPr>
            </a:lvl6pPr>
            <a:lvl7pPr lvl="6" algn="r" rtl="0">
              <a:spcBef>
                <a:spcPts val="0"/>
              </a:spcBef>
              <a:spcAft>
                <a:spcPts val="0"/>
              </a:spcAft>
              <a:buClr>
                <a:schemeClr val="lt1"/>
              </a:buClr>
              <a:buSzPts val="4200"/>
              <a:buNone/>
              <a:defRPr sz="4200">
                <a:solidFill>
                  <a:schemeClr val="lt1"/>
                </a:solidFill>
              </a:defRPr>
            </a:lvl7pPr>
            <a:lvl8pPr lvl="7" algn="r" rtl="0">
              <a:spcBef>
                <a:spcPts val="0"/>
              </a:spcBef>
              <a:spcAft>
                <a:spcPts val="0"/>
              </a:spcAft>
              <a:buClr>
                <a:schemeClr val="lt1"/>
              </a:buClr>
              <a:buSzPts val="4200"/>
              <a:buNone/>
              <a:defRPr sz="4200">
                <a:solidFill>
                  <a:schemeClr val="lt1"/>
                </a:solidFill>
              </a:defRPr>
            </a:lvl8pPr>
            <a:lvl9pPr lvl="8" algn="r" rtl="0">
              <a:spcBef>
                <a:spcPts val="0"/>
              </a:spcBef>
              <a:spcAft>
                <a:spcPts val="0"/>
              </a:spcAft>
              <a:buClr>
                <a:schemeClr val="lt1"/>
              </a:buClr>
              <a:buSzPts val="4200"/>
              <a:buNone/>
              <a:defRPr sz="4200">
                <a:solidFill>
                  <a:schemeClr val="lt1"/>
                </a:solidFill>
              </a:defRPr>
            </a:lvl9pPr>
          </a:lstStyle>
          <a:p>
            <a:endParaRPr/>
          </a:p>
        </p:txBody>
      </p:sp>
      <p:sp>
        <p:nvSpPr>
          <p:cNvPr id="127" name="Google Shape;127;p28"/>
          <p:cNvSpPr txBox="1">
            <a:spLocks noGrp="1"/>
          </p:cNvSpPr>
          <p:nvPr>
            <p:ph type="subTitle" idx="4"/>
          </p:nvPr>
        </p:nvSpPr>
        <p:spPr>
          <a:xfrm>
            <a:off x="1338238" y="3342176"/>
            <a:ext cx="2727600" cy="605400"/>
          </a:xfrm>
          <a:prstGeom prst="rect">
            <a:avLst/>
          </a:prstGeom>
        </p:spPr>
        <p:txBody>
          <a:bodyPr spcFirstLastPara="1" wrap="square" lIns="91425" tIns="91425" rIns="91425" bIns="91425" anchor="t" anchorCtr="0">
            <a:noAutofit/>
          </a:bodyPr>
          <a:lstStyle>
            <a:lvl1pPr lvl="0" algn="r" rtl="0">
              <a:lnSpc>
                <a:spcPct val="100000"/>
              </a:lnSpc>
              <a:spcBef>
                <a:spcPts val="0"/>
              </a:spcBef>
              <a:spcAft>
                <a:spcPts val="0"/>
              </a:spcAft>
              <a:buClr>
                <a:schemeClr val="lt1"/>
              </a:buClr>
              <a:buSzPts val="1600"/>
              <a:buNone/>
              <a:defRPr sz="1600">
                <a:solidFill>
                  <a:schemeClr val="lt1"/>
                </a:solidFill>
              </a:defRPr>
            </a:lvl1pPr>
            <a:lvl2pPr lvl="1" algn="r" rtl="0">
              <a:lnSpc>
                <a:spcPct val="100000"/>
              </a:lnSpc>
              <a:spcBef>
                <a:spcPts val="0"/>
              </a:spcBef>
              <a:spcAft>
                <a:spcPts val="0"/>
              </a:spcAft>
              <a:buClr>
                <a:schemeClr val="lt1"/>
              </a:buClr>
              <a:buSzPts val="1600"/>
              <a:buNone/>
              <a:defRPr sz="1600">
                <a:solidFill>
                  <a:schemeClr val="lt1"/>
                </a:solidFill>
              </a:defRPr>
            </a:lvl2pPr>
            <a:lvl3pPr lvl="2" algn="r" rtl="0">
              <a:lnSpc>
                <a:spcPct val="100000"/>
              </a:lnSpc>
              <a:spcBef>
                <a:spcPts val="0"/>
              </a:spcBef>
              <a:spcAft>
                <a:spcPts val="0"/>
              </a:spcAft>
              <a:buClr>
                <a:schemeClr val="lt1"/>
              </a:buClr>
              <a:buSzPts val="1600"/>
              <a:buNone/>
              <a:defRPr sz="1600">
                <a:solidFill>
                  <a:schemeClr val="lt1"/>
                </a:solidFill>
              </a:defRPr>
            </a:lvl3pPr>
            <a:lvl4pPr lvl="3" algn="r" rtl="0">
              <a:lnSpc>
                <a:spcPct val="100000"/>
              </a:lnSpc>
              <a:spcBef>
                <a:spcPts val="0"/>
              </a:spcBef>
              <a:spcAft>
                <a:spcPts val="0"/>
              </a:spcAft>
              <a:buClr>
                <a:schemeClr val="lt1"/>
              </a:buClr>
              <a:buSzPts val="1600"/>
              <a:buNone/>
              <a:defRPr sz="1600">
                <a:solidFill>
                  <a:schemeClr val="lt1"/>
                </a:solidFill>
              </a:defRPr>
            </a:lvl4pPr>
            <a:lvl5pPr lvl="4" algn="r" rtl="0">
              <a:lnSpc>
                <a:spcPct val="100000"/>
              </a:lnSpc>
              <a:spcBef>
                <a:spcPts val="0"/>
              </a:spcBef>
              <a:spcAft>
                <a:spcPts val="0"/>
              </a:spcAft>
              <a:buClr>
                <a:schemeClr val="lt1"/>
              </a:buClr>
              <a:buSzPts val="1600"/>
              <a:buNone/>
              <a:defRPr sz="1600">
                <a:solidFill>
                  <a:schemeClr val="lt1"/>
                </a:solidFill>
              </a:defRPr>
            </a:lvl5pPr>
            <a:lvl6pPr lvl="5" algn="r" rtl="0">
              <a:lnSpc>
                <a:spcPct val="100000"/>
              </a:lnSpc>
              <a:spcBef>
                <a:spcPts val="0"/>
              </a:spcBef>
              <a:spcAft>
                <a:spcPts val="0"/>
              </a:spcAft>
              <a:buClr>
                <a:schemeClr val="lt1"/>
              </a:buClr>
              <a:buSzPts val="1600"/>
              <a:buNone/>
              <a:defRPr sz="1600">
                <a:solidFill>
                  <a:schemeClr val="lt1"/>
                </a:solidFill>
              </a:defRPr>
            </a:lvl6pPr>
            <a:lvl7pPr lvl="6" algn="r" rtl="0">
              <a:lnSpc>
                <a:spcPct val="100000"/>
              </a:lnSpc>
              <a:spcBef>
                <a:spcPts val="0"/>
              </a:spcBef>
              <a:spcAft>
                <a:spcPts val="0"/>
              </a:spcAft>
              <a:buClr>
                <a:schemeClr val="lt1"/>
              </a:buClr>
              <a:buSzPts val="1600"/>
              <a:buNone/>
              <a:defRPr sz="1600">
                <a:solidFill>
                  <a:schemeClr val="lt1"/>
                </a:solidFill>
              </a:defRPr>
            </a:lvl7pPr>
            <a:lvl8pPr lvl="7" algn="r" rtl="0">
              <a:lnSpc>
                <a:spcPct val="100000"/>
              </a:lnSpc>
              <a:spcBef>
                <a:spcPts val="0"/>
              </a:spcBef>
              <a:spcAft>
                <a:spcPts val="0"/>
              </a:spcAft>
              <a:buClr>
                <a:schemeClr val="lt1"/>
              </a:buClr>
              <a:buSzPts val="1600"/>
              <a:buNone/>
              <a:defRPr sz="1600">
                <a:solidFill>
                  <a:schemeClr val="lt1"/>
                </a:solidFill>
              </a:defRPr>
            </a:lvl8pPr>
            <a:lvl9pPr lvl="8" algn="r" rtl="0">
              <a:lnSpc>
                <a:spcPct val="100000"/>
              </a:lnSpc>
              <a:spcBef>
                <a:spcPts val="0"/>
              </a:spcBef>
              <a:spcAft>
                <a:spcPts val="0"/>
              </a:spcAft>
              <a:buClr>
                <a:schemeClr val="lt1"/>
              </a:buClr>
              <a:buSzPts val="1600"/>
              <a:buNone/>
              <a:defRPr sz="1600">
                <a:solidFill>
                  <a:schemeClr val="lt1"/>
                </a:solidFill>
              </a:defRPr>
            </a:lvl9pPr>
          </a:lstStyle>
          <a:p>
            <a:endParaRPr/>
          </a:p>
        </p:txBody>
      </p:sp>
      <p:sp>
        <p:nvSpPr>
          <p:cNvPr id="128" name="Google Shape;128;p28"/>
          <p:cNvSpPr txBox="1">
            <a:spLocks noGrp="1"/>
          </p:cNvSpPr>
          <p:nvPr>
            <p:ph type="title" idx="5"/>
          </p:nvPr>
        </p:nvSpPr>
        <p:spPr>
          <a:xfrm>
            <a:off x="5078163" y="2359825"/>
            <a:ext cx="2727600" cy="3756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lt1"/>
              </a:buClr>
              <a:buSzPts val="1400"/>
              <a:buNone/>
              <a:defRPr sz="1400">
                <a:solidFill>
                  <a:schemeClr val="lt1"/>
                </a:solidFill>
              </a:defRPr>
            </a:lvl1pPr>
            <a:lvl2pPr lvl="1" rtl="0">
              <a:spcBef>
                <a:spcPts val="0"/>
              </a:spcBef>
              <a:spcAft>
                <a:spcPts val="0"/>
              </a:spcAft>
              <a:buClr>
                <a:schemeClr val="lt1"/>
              </a:buClr>
              <a:buSzPts val="4200"/>
              <a:buNone/>
              <a:defRPr sz="4200">
                <a:solidFill>
                  <a:schemeClr val="lt1"/>
                </a:solidFill>
              </a:defRPr>
            </a:lvl2pPr>
            <a:lvl3pPr lvl="2" rtl="0">
              <a:spcBef>
                <a:spcPts val="0"/>
              </a:spcBef>
              <a:spcAft>
                <a:spcPts val="0"/>
              </a:spcAft>
              <a:buClr>
                <a:schemeClr val="lt1"/>
              </a:buClr>
              <a:buSzPts val="4200"/>
              <a:buNone/>
              <a:defRPr sz="4200">
                <a:solidFill>
                  <a:schemeClr val="lt1"/>
                </a:solidFill>
              </a:defRPr>
            </a:lvl3pPr>
            <a:lvl4pPr lvl="3" rtl="0">
              <a:spcBef>
                <a:spcPts val="0"/>
              </a:spcBef>
              <a:spcAft>
                <a:spcPts val="0"/>
              </a:spcAft>
              <a:buClr>
                <a:schemeClr val="lt1"/>
              </a:buClr>
              <a:buSzPts val="4200"/>
              <a:buNone/>
              <a:defRPr sz="4200">
                <a:solidFill>
                  <a:schemeClr val="lt1"/>
                </a:solidFill>
              </a:defRPr>
            </a:lvl4pPr>
            <a:lvl5pPr lvl="4" rtl="0">
              <a:spcBef>
                <a:spcPts val="0"/>
              </a:spcBef>
              <a:spcAft>
                <a:spcPts val="0"/>
              </a:spcAft>
              <a:buClr>
                <a:schemeClr val="lt1"/>
              </a:buClr>
              <a:buSzPts val="4200"/>
              <a:buNone/>
              <a:defRPr sz="4200">
                <a:solidFill>
                  <a:schemeClr val="lt1"/>
                </a:solidFill>
              </a:defRPr>
            </a:lvl5pPr>
            <a:lvl6pPr lvl="5" rtl="0">
              <a:spcBef>
                <a:spcPts val="0"/>
              </a:spcBef>
              <a:spcAft>
                <a:spcPts val="0"/>
              </a:spcAft>
              <a:buClr>
                <a:schemeClr val="lt1"/>
              </a:buClr>
              <a:buSzPts val="4200"/>
              <a:buNone/>
              <a:defRPr sz="4200">
                <a:solidFill>
                  <a:schemeClr val="lt1"/>
                </a:solidFill>
              </a:defRPr>
            </a:lvl6pPr>
            <a:lvl7pPr lvl="6" rtl="0">
              <a:spcBef>
                <a:spcPts val="0"/>
              </a:spcBef>
              <a:spcAft>
                <a:spcPts val="0"/>
              </a:spcAft>
              <a:buClr>
                <a:schemeClr val="lt1"/>
              </a:buClr>
              <a:buSzPts val="4200"/>
              <a:buNone/>
              <a:defRPr sz="4200">
                <a:solidFill>
                  <a:schemeClr val="lt1"/>
                </a:solidFill>
              </a:defRPr>
            </a:lvl7pPr>
            <a:lvl8pPr lvl="7" rtl="0">
              <a:spcBef>
                <a:spcPts val="0"/>
              </a:spcBef>
              <a:spcAft>
                <a:spcPts val="0"/>
              </a:spcAft>
              <a:buClr>
                <a:schemeClr val="lt1"/>
              </a:buClr>
              <a:buSzPts val="4200"/>
              <a:buNone/>
              <a:defRPr sz="4200">
                <a:solidFill>
                  <a:schemeClr val="lt1"/>
                </a:solidFill>
              </a:defRPr>
            </a:lvl8pPr>
            <a:lvl9pPr lvl="8" rtl="0">
              <a:spcBef>
                <a:spcPts val="0"/>
              </a:spcBef>
              <a:spcAft>
                <a:spcPts val="0"/>
              </a:spcAft>
              <a:buClr>
                <a:schemeClr val="lt1"/>
              </a:buClr>
              <a:buSzPts val="4200"/>
              <a:buNone/>
              <a:defRPr sz="4200">
                <a:solidFill>
                  <a:schemeClr val="lt1"/>
                </a:solidFill>
              </a:defRPr>
            </a:lvl9pPr>
          </a:lstStyle>
          <a:p>
            <a:endParaRPr/>
          </a:p>
        </p:txBody>
      </p:sp>
      <p:sp>
        <p:nvSpPr>
          <p:cNvPr id="129" name="Google Shape;129;p28"/>
          <p:cNvSpPr txBox="1">
            <a:spLocks noGrp="1"/>
          </p:cNvSpPr>
          <p:nvPr>
            <p:ph type="subTitle" idx="6"/>
          </p:nvPr>
        </p:nvSpPr>
        <p:spPr>
          <a:xfrm>
            <a:off x="5078163" y="1713051"/>
            <a:ext cx="2727600" cy="6054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chemeClr val="lt1"/>
              </a:buClr>
              <a:buSzPts val="1600"/>
              <a:buNone/>
              <a:defRPr sz="1600">
                <a:solidFill>
                  <a:schemeClr val="lt1"/>
                </a:solidFill>
              </a:defRPr>
            </a:lvl1pPr>
            <a:lvl2pPr lvl="1" rtl="0">
              <a:lnSpc>
                <a:spcPct val="100000"/>
              </a:lnSpc>
              <a:spcBef>
                <a:spcPts val="0"/>
              </a:spcBef>
              <a:spcAft>
                <a:spcPts val="0"/>
              </a:spcAft>
              <a:buClr>
                <a:schemeClr val="lt1"/>
              </a:buClr>
              <a:buSzPts val="1600"/>
              <a:buNone/>
              <a:defRPr sz="1600">
                <a:solidFill>
                  <a:schemeClr val="lt1"/>
                </a:solidFill>
              </a:defRPr>
            </a:lvl2pPr>
            <a:lvl3pPr lvl="2" rtl="0">
              <a:lnSpc>
                <a:spcPct val="100000"/>
              </a:lnSpc>
              <a:spcBef>
                <a:spcPts val="0"/>
              </a:spcBef>
              <a:spcAft>
                <a:spcPts val="0"/>
              </a:spcAft>
              <a:buClr>
                <a:schemeClr val="lt1"/>
              </a:buClr>
              <a:buSzPts val="1600"/>
              <a:buNone/>
              <a:defRPr sz="1600">
                <a:solidFill>
                  <a:schemeClr val="lt1"/>
                </a:solidFill>
              </a:defRPr>
            </a:lvl3pPr>
            <a:lvl4pPr lvl="3" rtl="0">
              <a:lnSpc>
                <a:spcPct val="100000"/>
              </a:lnSpc>
              <a:spcBef>
                <a:spcPts val="0"/>
              </a:spcBef>
              <a:spcAft>
                <a:spcPts val="0"/>
              </a:spcAft>
              <a:buClr>
                <a:schemeClr val="lt1"/>
              </a:buClr>
              <a:buSzPts val="1600"/>
              <a:buNone/>
              <a:defRPr sz="1600">
                <a:solidFill>
                  <a:schemeClr val="lt1"/>
                </a:solidFill>
              </a:defRPr>
            </a:lvl4pPr>
            <a:lvl5pPr lvl="4" rtl="0">
              <a:lnSpc>
                <a:spcPct val="100000"/>
              </a:lnSpc>
              <a:spcBef>
                <a:spcPts val="0"/>
              </a:spcBef>
              <a:spcAft>
                <a:spcPts val="0"/>
              </a:spcAft>
              <a:buClr>
                <a:schemeClr val="lt1"/>
              </a:buClr>
              <a:buSzPts val="1600"/>
              <a:buNone/>
              <a:defRPr sz="1600">
                <a:solidFill>
                  <a:schemeClr val="lt1"/>
                </a:solidFill>
              </a:defRPr>
            </a:lvl5pPr>
            <a:lvl6pPr lvl="5" rtl="0">
              <a:lnSpc>
                <a:spcPct val="100000"/>
              </a:lnSpc>
              <a:spcBef>
                <a:spcPts val="0"/>
              </a:spcBef>
              <a:spcAft>
                <a:spcPts val="0"/>
              </a:spcAft>
              <a:buClr>
                <a:schemeClr val="lt1"/>
              </a:buClr>
              <a:buSzPts val="1600"/>
              <a:buNone/>
              <a:defRPr sz="1600">
                <a:solidFill>
                  <a:schemeClr val="lt1"/>
                </a:solidFill>
              </a:defRPr>
            </a:lvl6pPr>
            <a:lvl7pPr lvl="6" rtl="0">
              <a:lnSpc>
                <a:spcPct val="100000"/>
              </a:lnSpc>
              <a:spcBef>
                <a:spcPts val="0"/>
              </a:spcBef>
              <a:spcAft>
                <a:spcPts val="0"/>
              </a:spcAft>
              <a:buClr>
                <a:schemeClr val="lt1"/>
              </a:buClr>
              <a:buSzPts val="1600"/>
              <a:buNone/>
              <a:defRPr sz="1600">
                <a:solidFill>
                  <a:schemeClr val="lt1"/>
                </a:solidFill>
              </a:defRPr>
            </a:lvl7pPr>
            <a:lvl8pPr lvl="7" rtl="0">
              <a:lnSpc>
                <a:spcPct val="100000"/>
              </a:lnSpc>
              <a:spcBef>
                <a:spcPts val="0"/>
              </a:spcBef>
              <a:spcAft>
                <a:spcPts val="0"/>
              </a:spcAft>
              <a:buClr>
                <a:schemeClr val="lt1"/>
              </a:buClr>
              <a:buSzPts val="1600"/>
              <a:buNone/>
              <a:defRPr sz="1600">
                <a:solidFill>
                  <a:schemeClr val="lt1"/>
                </a:solidFill>
              </a:defRPr>
            </a:lvl8pPr>
            <a:lvl9pPr lvl="8" rtl="0">
              <a:lnSpc>
                <a:spcPct val="100000"/>
              </a:lnSpc>
              <a:spcBef>
                <a:spcPts val="0"/>
              </a:spcBef>
              <a:spcAft>
                <a:spcPts val="0"/>
              </a:spcAft>
              <a:buClr>
                <a:schemeClr val="lt1"/>
              </a:buClr>
              <a:buSzPts val="1600"/>
              <a:buNone/>
              <a:defRPr sz="1600">
                <a:solidFill>
                  <a:schemeClr val="lt1"/>
                </a:solidFill>
              </a:defRPr>
            </a:lvl9pPr>
          </a:lstStyle>
          <a:p>
            <a:endParaRPr/>
          </a:p>
        </p:txBody>
      </p:sp>
      <p:sp>
        <p:nvSpPr>
          <p:cNvPr id="130" name="Google Shape;130;p28"/>
          <p:cNvSpPr txBox="1">
            <a:spLocks noGrp="1"/>
          </p:cNvSpPr>
          <p:nvPr>
            <p:ph type="title" idx="7"/>
          </p:nvPr>
        </p:nvSpPr>
        <p:spPr>
          <a:xfrm>
            <a:off x="5078163" y="3988950"/>
            <a:ext cx="2727600" cy="3756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lt1"/>
              </a:buClr>
              <a:buSzPts val="1400"/>
              <a:buNone/>
              <a:defRPr sz="1400">
                <a:solidFill>
                  <a:schemeClr val="lt1"/>
                </a:solidFill>
              </a:defRPr>
            </a:lvl1pPr>
            <a:lvl2pPr lvl="1" rtl="0">
              <a:spcBef>
                <a:spcPts val="0"/>
              </a:spcBef>
              <a:spcAft>
                <a:spcPts val="0"/>
              </a:spcAft>
              <a:buClr>
                <a:schemeClr val="lt1"/>
              </a:buClr>
              <a:buSzPts val="4200"/>
              <a:buNone/>
              <a:defRPr sz="4200">
                <a:solidFill>
                  <a:schemeClr val="lt1"/>
                </a:solidFill>
              </a:defRPr>
            </a:lvl2pPr>
            <a:lvl3pPr lvl="2" rtl="0">
              <a:spcBef>
                <a:spcPts val="0"/>
              </a:spcBef>
              <a:spcAft>
                <a:spcPts val="0"/>
              </a:spcAft>
              <a:buClr>
                <a:schemeClr val="lt1"/>
              </a:buClr>
              <a:buSzPts val="4200"/>
              <a:buNone/>
              <a:defRPr sz="4200">
                <a:solidFill>
                  <a:schemeClr val="lt1"/>
                </a:solidFill>
              </a:defRPr>
            </a:lvl3pPr>
            <a:lvl4pPr lvl="3" rtl="0">
              <a:spcBef>
                <a:spcPts val="0"/>
              </a:spcBef>
              <a:spcAft>
                <a:spcPts val="0"/>
              </a:spcAft>
              <a:buClr>
                <a:schemeClr val="lt1"/>
              </a:buClr>
              <a:buSzPts val="4200"/>
              <a:buNone/>
              <a:defRPr sz="4200">
                <a:solidFill>
                  <a:schemeClr val="lt1"/>
                </a:solidFill>
              </a:defRPr>
            </a:lvl4pPr>
            <a:lvl5pPr lvl="4" rtl="0">
              <a:spcBef>
                <a:spcPts val="0"/>
              </a:spcBef>
              <a:spcAft>
                <a:spcPts val="0"/>
              </a:spcAft>
              <a:buClr>
                <a:schemeClr val="lt1"/>
              </a:buClr>
              <a:buSzPts val="4200"/>
              <a:buNone/>
              <a:defRPr sz="4200">
                <a:solidFill>
                  <a:schemeClr val="lt1"/>
                </a:solidFill>
              </a:defRPr>
            </a:lvl5pPr>
            <a:lvl6pPr lvl="5" rtl="0">
              <a:spcBef>
                <a:spcPts val="0"/>
              </a:spcBef>
              <a:spcAft>
                <a:spcPts val="0"/>
              </a:spcAft>
              <a:buClr>
                <a:schemeClr val="lt1"/>
              </a:buClr>
              <a:buSzPts val="4200"/>
              <a:buNone/>
              <a:defRPr sz="4200">
                <a:solidFill>
                  <a:schemeClr val="lt1"/>
                </a:solidFill>
              </a:defRPr>
            </a:lvl6pPr>
            <a:lvl7pPr lvl="6" rtl="0">
              <a:spcBef>
                <a:spcPts val="0"/>
              </a:spcBef>
              <a:spcAft>
                <a:spcPts val="0"/>
              </a:spcAft>
              <a:buClr>
                <a:schemeClr val="lt1"/>
              </a:buClr>
              <a:buSzPts val="4200"/>
              <a:buNone/>
              <a:defRPr sz="4200">
                <a:solidFill>
                  <a:schemeClr val="lt1"/>
                </a:solidFill>
              </a:defRPr>
            </a:lvl7pPr>
            <a:lvl8pPr lvl="7" rtl="0">
              <a:spcBef>
                <a:spcPts val="0"/>
              </a:spcBef>
              <a:spcAft>
                <a:spcPts val="0"/>
              </a:spcAft>
              <a:buClr>
                <a:schemeClr val="lt1"/>
              </a:buClr>
              <a:buSzPts val="4200"/>
              <a:buNone/>
              <a:defRPr sz="4200">
                <a:solidFill>
                  <a:schemeClr val="lt1"/>
                </a:solidFill>
              </a:defRPr>
            </a:lvl8pPr>
            <a:lvl9pPr lvl="8" rtl="0">
              <a:spcBef>
                <a:spcPts val="0"/>
              </a:spcBef>
              <a:spcAft>
                <a:spcPts val="0"/>
              </a:spcAft>
              <a:buClr>
                <a:schemeClr val="lt1"/>
              </a:buClr>
              <a:buSzPts val="4200"/>
              <a:buNone/>
              <a:defRPr sz="4200">
                <a:solidFill>
                  <a:schemeClr val="lt1"/>
                </a:solidFill>
              </a:defRPr>
            </a:lvl9pPr>
          </a:lstStyle>
          <a:p>
            <a:endParaRPr/>
          </a:p>
        </p:txBody>
      </p:sp>
      <p:sp>
        <p:nvSpPr>
          <p:cNvPr id="131" name="Google Shape;131;p28"/>
          <p:cNvSpPr txBox="1">
            <a:spLocks noGrp="1"/>
          </p:cNvSpPr>
          <p:nvPr>
            <p:ph type="subTitle" idx="8"/>
          </p:nvPr>
        </p:nvSpPr>
        <p:spPr>
          <a:xfrm>
            <a:off x="5078163" y="3342176"/>
            <a:ext cx="2727600" cy="6054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chemeClr val="lt1"/>
              </a:buClr>
              <a:buSzPts val="1600"/>
              <a:buNone/>
              <a:defRPr sz="1600">
                <a:solidFill>
                  <a:schemeClr val="lt1"/>
                </a:solidFill>
              </a:defRPr>
            </a:lvl1pPr>
            <a:lvl2pPr lvl="1" rtl="0">
              <a:lnSpc>
                <a:spcPct val="100000"/>
              </a:lnSpc>
              <a:spcBef>
                <a:spcPts val="0"/>
              </a:spcBef>
              <a:spcAft>
                <a:spcPts val="0"/>
              </a:spcAft>
              <a:buClr>
                <a:schemeClr val="lt1"/>
              </a:buClr>
              <a:buSzPts val="1600"/>
              <a:buNone/>
              <a:defRPr sz="1600">
                <a:solidFill>
                  <a:schemeClr val="lt1"/>
                </a:solidFill>
              </a:defRPr>
            </a:lvl2pPr>
            <a:lvl3pPr lvl="2" rtl="0">
              <a:lnSpc>
                <a:spcPct val="100000"/>
              </a:lnSpc>
              <a:spcBef>
                <a:spcPts val="0"/>
              </a:spcBef>
              <a:spcAft>
                <a:spcPts val="0"/>
              </a:spcAft>
              <a:buClr>
                <a:schemeClr val="lt1"/>
              </a:buClr>
              <a:buSzPts val="1600"/>
              <a:buNone/>
              <a:defRPr sz="1600">
                <a:solidFill>
                  <a:schemeClr val="lt1"/>
                </a:solidFill>
              </a:defRPr>
            </a:lvl3pPr>
            <a:lvl4pPr lvl="3" rtl="0">
              <a:lnSpc>
                <a:spcPct val="100000"/>
              </a:lnSpc>
              <a:spcBef>
                <a:spcPts val="0"/>
              </a:spcBef>
              <a:spcAft>
                <a:spcPts val="0"/>
              </a:spcAft>
              <a:buClr>
                <a:schemeClr val="lt1"/>
              </a:buClr>
              <a:buSzPts val="1600"/>
              <a:buNone/>
              <a:defRPr sz="1600">
                <a:solidFill>
                  <a:schemeClr val="lt1"/>
                </a:solidFill>
              </a:defRPr>
            </a:lvl4pPr>
            <a:lvl5pPr lvl="4" rtl="0">
              <a:lnSpc>
                <a:spcPct val="100000"/>
              </a:lnSpc>
              <a:spcBef>
                <a:spcPts val="0"/>
              </a:spcBef>
              <a:spcAft>
                <a:spcPts val="0"/>
              </a:spcAft>
              <a:buClr>
                <a:schemeClr val="lt1"/>
              </a:buClr>
              <a:buSzPts val="1600"/>
              <a:buNone/>
              <a:defRPr sz="1600">
                <a:solidFill>
                  <a:schemeClr val="lt1"/>
                </a:solidFill>
              </a:defRPr>
            </a:lvl5pPr>
            <a:lvl6pPr lvl="5" rtl="0">
              <a:lnSpc>
                <a:spcPct val="100000"/>
              </a:lnSpc>
              <a:spcBef>
                <a:spcPts val="0"/>
              </a:spcBef>
              <a:spcAft>
                <a:spcPts val="0"/>
              </a:spcAft>
              <a:buClr>
                <a:schemeClr val="lt1"/>
              </a:buClr>
              <a:buSzPts val="1600"/>
              <a:buNone/>
              <a:defRPr sz="1600">
                <a:solidFill>
                  <a:schemeClr val="lt1"/>
                </a:solidFill>
              </a:defRPr>
            </a:lvl6pPr>
            <a:lvl7pPr lvl="6" rtl="0">
              <a:lnSpc>
                <a:spcPct val="100000"/>
              </a:lnSpc>
              <a:spcBef>
                <a:spcPts val="0"/>
              </a:spcBef>
              <a:spcAft>
                <a:spcPts val="0"/>
              </a:spcAft>
              <a:buClr>
                <a:schemeClr val="lt1"/>
              </a:buClr>
              <a:buSzPts val="1600"/>
              <a:buNone/>
              <a:defRPr sz="1600">
                <a:solidFill>
                  <a:schemeClr val="lt1"/>
                </a:solidFill>
              </a:defRPr>
            </a:lvl7pPr>
            <a:lvl8pPr lvl="7" rtl="0">
              <a:lnSpc>
                <a:spcPct val="100000"/>
              </a:lnSpc>
              <a:spcBef>
                <a:spcPts val="0"/>
              </a:spcBef>
              <a:spcAft>
                <a:spcPts val="0"/>
              </a:spcAft>
              <a:buClr>
                <a:schemeClr val="lt1"/>
              </a:buClr>
              <a:buSzPts val="1600"/>
              <a:buNone/>
              <a:defRPr sz="1600">
                <a:solidFill>
                  <a:schemeClr val="lt1"/>
                </a:solidFill>
              </a:defRPr>
            </a:lvl8pPr>
            <a:lvl9pPr lvl="8" rtl="0">
              <a:lnSpc>
                <a:spcPct val="100000"/>
              </a:lnSpc>
              <a:spcBef>
                <a:spcPts val="0"/>
              </a:spcBef>
              <a:spcAft>
                <a:spcPts val="0"/>
              </a:spcAft>
              <a:buClr>
                <a:schemeClr val="lt1"/>
              </a:buClr>
              <a:buSzPts val="1600"/>
              <a:buNone/>
              <a:defRPr sz="1600">
                <a:solidFill>
                  <a:schemeClr val="lt1"/>
                </a:solidFill>
              </a:defRPr>
            </a:lvl9pPr>
          </a:lstStyle>
          <a:p>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 Text">
  <p:cSld name="SECTION_TITLE_AND_DESCRIPTION_1_2">
    <p:spTree>
      <p:nvGrpSpPr>
        <p:cNvPr id="1" name="Shape 132"/>
        <p:cNvGrpSpPr/>
        <p:nvPr/>
      </p:nvGrpSpPr>
      <p:grpSpPr>
        <a:xfrm>
          <a:off x="0" y="0"/>
          <a:ext cx="0" cy="0"/>
          <a:chOff x="0" y="0"/>
          <a:chExt cx="0" cy="0"/>
        </a:xfrm>
      </p:grpSpPr>
      <p:sp>
        <p:nvSpPr>
          <p:cNvPr id="133" name="Google Shape;133;p29"/>
          <p:cNvSpPr txBox="1">
            <a:spLocks noGrp="1"/>
          </p:cNvSpPr>
          <p:nvPr>
            <p:ph type="subTitle" idx="1"/>
          </p:nvPr>
        </p:nvSpPr>
        <p:spPr>
          <a:xfrm>
            <a:off x="5817050" y="2435925"/>
            <a:ext cx="2556300" cy="20484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chemeClr val="lt1"/>
              </a:buClr>
              <a:buSzPts val="1800"/>
              <a:buNone/>
              <a:defRPr>
                <a:solidFill>
                  <a:schemeClr val="lt1"/>
                </a:solidFill>
              </a:defRPr>
            </a:lvl1pPr>
            <a:lvl2pPr lvl="1" algn="ctr" rtl="0">
              <a:lnSpc>
                <a:spcPct val="100000"/>
              </a:lnSpc>
              <a:spcBef>
                <a:spcPts val="0"/>
              </a:spcBef>
              <a:spcAft>
                <a:spcPts val="0"/>
              </a:spcAft>
              <a:buClr>
                <a:schemeClr val="lt1"/>
              </a:buClr>
              <a:buSzPts val="1800"/>
              <a:buNone/>
              <a:defRPr sz="1800">
                <a:solidFill>
                  <a:schemeClr val="lt1"/>
                </a:solidFill>
              </a:defRPr>
            </a:lvl2pPr>
            <a:lvl3pPr lvl="2" algn="ctr" rtl="0">
              <a:lnSpc>
                <a:spcPct val="100000"/>
              </a:lnSpc>
              <a:spcBef>
                <a:spcPts val="0"/>
              </a:spcBef>
              <a:spcAft>
                <a:spcPts val="0"/>
              </a:spcAft>
              <a:buClr>
                <a:schemeClr val="lt1"/>
              </a:buClr>
              <a:buSzPts val="1800"/>
              <a:buNone/>
              <a:defRPr sz="1800">
                <a:solidFill>
                  <a:schemeClr val="lt1"/>
                </a:solidFill>
              </a:defRPr>
            </a:lvl3pPr>
            <a:lvl4pPr lvl="3" algn="ctr" rtl="0">
              <a:lnSpc>
                <a:spcPct val="100000"/>
              </a:lnSpc>
              <a:spcBef>
                <a:spcPts val="0"/>
              </a:spcBef>
              <a:spcAft>
                <a:spcPts val="0"/>
              </a:spcAft>
              <a:buClr>
                <a:schemeClr val="lt1"/>
              </a:buClr>
              <a:buSzPts val="1800"/>
              <a:buNone/>
              <a:defRPr sz="1800">
                <a:solidFill>
                  <a:schemeClr val="lt1"/>
                </a:solidFill>
              </a:defRPr>
            </a:lvl4pPr>
            <a:lvl5pPr lvl="4" algn="ctr" rtl="0">
              <a:lnSpc>
                <a:spcPct val="100000"/>
              </a:lnSpc>
              <a:spcBef>
                <a:spcPts val="0"/>
              </a:spcBef>
              <a:spcAft>
                <a:spcPts val="0"/>
              </a:spcAft>
              <a:buClr>
                <a:schemeClr val="lt1"/>
              </a:buClr>
              <a:buSzPts val="1800"/>
              <a:buNone/>
              <a:defRPr sz="1800">
                <a:solidFill>
                  <a:schemeClr val="lt1"/>
                </a:solidFill>
              </a:defRPr>
            </a:lvl5pPr>
            <a:lvl6pPr lvl="5" algn="ctr" rtl="0">
              <a:lnSpc>
                <a:spcPct val="100000"/>
              </a:lnSpc>
              <a:spcBef>
                <a:spcPts val="0"/>
              </a:spcBef>
              <a:spcAft>
                <a:spcPts val="0"/>
              </a:spcAft>
              <a:buClr>
                <a:schemeClr val="lt1"/>
              </a:buClr>
              <a:buSzPts val="1800"/>
              <a:buNone/>
              <a:defRPr sz="1800">
                <a:solidFill>
                  <a:schemeClr val="lt1"/>
                </a:solidFill>
              </a:defRPr>
            </a:lvl6pPr>
            <a:lvl7pPr lvl="6" algn="ctr" rtl="0">
              <a:lnSpc>
                <a:spcPct val="100000"/>
              </a:lnSpc>
              <a:spcBef>
                <a:spcPts val="0"/>
              </a:spcBef>
              <a:spcAft>
                <a:spcPts val="0"/>
              </a:spcAft>
              <a:buClr>
                <a:schemeClr val="lt1"/>
              </a:buClr>
              <a:buSzPts val="1800"/>
              <a:buNone/>
              <a:defRPr sz="1800">
                <a:solidFill>
                  <a:schemeClr val="lt1"/>
                </a:solidFill>
              </a:defRPr>
            </a:lvl7pPr>
            <a:lvl8pPr lvl="7" algn="ctr" rtl="0">
              <a:lnSpc>
                <a:spcPct val="100000"/>
              </a:lnSpc>
              <a:spcBef>
                <a:spcPts val="0"/>
              </a:spcBef>
              <a:spcAft>
                <a:spcPts val="0"/>
              </a:spcAft>
              <a:buClr>
                <a:schemeClr val="lt1"/>
              </a:buClr>
              <a:buSzPts val="1800"/>
              <a:buNone/>
              <a:defRPr sz="1800">
                <a:solidFill>
                  <a:schemeClr val="lt1"/>
                </a:solidFill>
              </a:defRPr>
            </a:lvl8pPr>
            <a:lvl9pPr lvl="8" algn="ctr" rtl="0">
              <a:lnSpc>
                <a:spcPct val="100000"/>
              </a:lnSpc>
              <a:spcBef>
                <a:spcPts val="0"/>
              </a:spcBef>
              <a:spcAft>
                <a:spcPts val="0"/>
              </a:spcAft>
              <a:buClr>
                <a:schemeClr val="lt1"/>
              </a:buClr>
              <a:buSzPts val="1800"/>
              <a:buNone/>
              <a:defRPr sz="1800">
                <a:solidFill>
                  <a:schemeClr val="lt1"/>
                </a:solidFill>
              </a:defRPr>
            </a:lvl9pPr>
          </a:lstStyle>
          <a:p>
            <a:endParaRPr/>
          </a:p>
        </p:txBody>
      </p:sp>
      <p:sp>
        <p:nvSpPr>
          <p:cNvPr id="134" name="Google Shape;134;p29"/>
          <p:cNvSpPr txBox="1">
            <a:spLocks noGrp="1"/>
          </p:cNvSpPr>
          <p:nvPr>
            <p:ph type="title"/>
          </p:nvPr>
        </p:nvSpPr>
        <p:spPr>
          <a:xfrm>
            <a:off x="938500" y="445025"/>
            <a:ext cx="46293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Title + Text 1">
  <p:cSld name="TITLE_ONLY_1">
    <p:spTree>
      <p:nvGrpSpPr>
        <p:cNvPr id="1" name="Shape 135"/>
        <p:cNvGrpSpPr/>
        <p:nvPr/>
      </p:nvGrpSpPr>
      <p:grpSpPr>
        <a:xfrm>
          <a:off x="0" y="0"/>
          <a:ext cx="0" cy="0"/>
          <a:chOff x="0" y="0"/>
          <a:chExt cx="0" cy="0"/>
        </a:xfrm>
      </p:grpSpPr>
      <p:sp>
        <p:nvSpPr>
          <p:cNvPr id="136" name="Google Shape;136;p30"/>
          <p:cNvSpPr txBox="1">
            <a:spLocks noGrp="1"/>
          </p:cNvSpPr>
          <p:nvPr>
            <p:ph type="title"/>
          </p:nvPr>
        </p:nvSpPr>
        <p:spPr>
          <a:xfrm>
            <a:off x="938500" y="445025"/>
            <a:ext cx="46293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
        <p:nvSpPr>
          <p:cNvPr id="137" name="Google Shape;137;p30"/>
          <p:cNvSpPr txBox="1">
            <a:spLocks noGrp="1"/>
          </p:cNvSpPr>
          <p:nvPr>
            <p:ph type="subTitle" idx="1"/>
          </p:nvPr>
        </p:nvSpPr>
        <p:spPr>
          <a:xfrm>
            <a:off x="938500" y="2435925"/>
            <a:ext cx="2556300" cy="20484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chemeClr val="lt1"/>
              </a:buClr>
              <a:buSzPts val="1800"/>
              <a:buNone/>
              <a:defRPr>
                <a:solidFill>
                  <a:schemeClr val="lt1"/>
                </a:solidFill>
              </a:defRPr>
            </a:lvl1pPr>
            <a:lvl2pPr lvl="1" algn="ctr" rtl="0">
              <a:lnSpc>
                <a:spcPct val="100000"/>
              </a:lnSpc>
              <a:spcBef>
                <a:spcPts val="0"/>
              </a:spcBef>
              <a:spcAft>
                <a:spcPts val="0"/>
              </a:spcAft>
              <a:buClr>
                <a:schemeClr val="lt1"/>
              </a:buClr>
              <a:buSzPts val="1800"/>
              <a:buNone/>
              <a:defRPr sz="1800">
                <a:solidFill>
                  <a:schemeClr val="lt1"/>
                </a:solidFill>
              </a:defRPr>
            </a:lvl2pPr>
            <a:lvl3pPr lvl="2" algn="ctr" rtl="0">
              <a:lnSpc>
                <a:spcPct val="100000"/>
              </a:lnSpc>
              <a:spcBef>
                <a:spcPts val="0"/>
              </a:spcBef>
              <a:spcAft>
                <a:spcPts val="0"/>
              </a:spcAft>
              <a:buClr>
                <a:schemeClr val="lt1"/>
              </a:buClr>
              <a:buSzPts val="1800"/>
              <a:buNone/>
              <a:defRPr sz="1800">
                <a:solidFill>
                  <a:schemeClr val="lt1"/>
                </a:solidFill>
              </a:defRPr>
            </a:lvl3pPr>
            <a:lvl4pPr lvl="3" algn="ctr" rtl="0">
              <a:lnSpc>
                <a:spcPct val="100000"/>
              </a:lnSpc>
              <a:spcBef>
                <a:spcPts val="0"/>
              </a:spcBef>
              <a:spcAft>
                <a:spcPts val="0"/>
              </a:spcAft>
              <a:buClr>
                <a:schemeClr val="lt1"/>
              </a:buClr>
              <a:buSzPts val="1800"/>
              <a:buNone/>
              <a:defRPr sz="1800">
                <a:solidFill>
                  <a:schemeClr val="lt1"/>
                </a:solidFill>
              </a:defRPr>
            </a:lvl4pPr>
            <a:lvl5pPr lvl="4" algn="ctr" rtl="0">
              <a:lnSpc>
                <a:spcPct val="100000"/>
              </a:lnSpc>
              <a:spcBef>
                <a:spcPts val="0"/>
              </a:spcBef>
              <a:spcAft>
                <a:spcPts val="0"/>
              </a:spcAft>
              <a:buClr>
                <a:schemeClr val="lt1"/>
              </a:buClr>
              <a:buSzPts val="1800"/>
              <a:buNone/>
              <a:defRPr sz="1800">
                <a:solidFill>
                  <a:schemeClr val="lt1"/>
                </a:solidFill>
              </a:defRPr>
            </a:lvl5pPr>
            <a:lvl6pPr lvl="5" algn="ctr" rtl="0">
              <a:lnSpc>
                <a:spcPct val="100000"/>
              </a:lnSpc>
              <a:spcBef>
                <a:spcPts val="0"/>
              </a:spcBef>
              <a:spcAft>
                <a:spcPts val="0"/>
              </a:spcAft>
              <a:buClr>
                <a:schemeClr val="lt1"/>
              </a:buClr>
              <a:buSzPts val="1800"/>
              <a:buNone/>
              <a:defRPr sz="1800">
                <a:solidFill>
                  <a:schemeClr val="lt1"/>
                </a:solidFill>
              </a:defRPr>
            </a:lvl6pPr>
            <a:lvl7pPr lvl="6" algn="ctr" rtl="0">
              <a:lnSpc>
                <a:spcPct val="100000"/>
              </a:lnSpc>
              <a:spcBef>
                <a:spcPts val="0"/>
              </a:spcBef>
              <a:spcAft>
                <a:spcPts val="0"/>
              </a:spcAft>
              <a:buClr>
                <a:schemeClr val="lt1"/>
              </a:buClr>
              <a:buSzPts val="1800"/>
              <a:buNone/>
              <a:defRPr sz="1800">
                <a:solidFill>
                  <a:schemeClr val="lt1"/>
                </a:solidFill>
              </a:defRPr>
            </a:lvl7pPr>
            <a:lvl8pPr lvl="7" algn="ctr" rtl="0">
              <a:lnSpc>
                <a:spcPct val="100000"/>
              </a:lnSpc>
              <a:spcBef>
                <a:spcPts val="0"/>
              </a:spcBef>
              <a:spcAft>
                <a:spcPts val="0"/>
              </a:spcAft>
              <a:buClr>
                <a:schemeClr val="lt1"/>
              </a:buClr>
              <a:buSzPts val="1800"/>
              <a:buNone/>
              <a:defRPr sz="1800">
                <a:solidFill>
                  <a:schemeClr val="lt1"/>
                </a:solidFill>
              </a:defRPr>
            </a:lvl8pPr>
            <a:lvl9pPr lvl="8" algn="ctr" rtl="0">
              <a:lnSpc>
                <a:spcPct val="100000"/>
              </a:lnSpc>
              <a:spcBef>
                <a:spcPts val="0"/>
              </a:spcBef>
              <a:spcAft>
                <a:spcPts val="0"/>
              </a:spcAft>
              <a:buClr>
                <a:schemeClr val="lt1"/>
              </a:buClr>
              <a:buSzPts val="1800"/>
              <a:buNone/>
              <a:defRPr sz="1800">
                <a:solidFill>
                  <a:schemeClr val="lt1"/>
                </a:solidFill>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5"/>
        <p:cNvGrpSpPr/>
        <p:nvPr/>
      </p:nvGrpSpPr>
      <p:grpSpPr>
        <a:xfrm>
          <a:off x="0" y="0"/>
          <a:ext cx="0" cy="0"/>
          <a:chOff x="0" y="0"/>
          <a:chExt cx="0" cy="0"/>
        </a:xfrm>
      </p:grpSpPr>
      <p:sp>
        <p:nvSpPr>
          <p:cNvPr id="16" name="Google Shape;16;p4"/>
          <p:cNvSpPr txBox="1">
            <a:spLocks noGrp="1"/>
          </p:cNvSpPr>
          <p:nvPr>
            <p:ph type="title"/>
          </p:nvPr>
        </p:nvSpPr>
        <p:spPr>
          <a:xfrm>
            <a:off x="938500" y="445025"/>
            <a:ext cx="4629300" cy="941400"/>
          </a:xfrm>
          <a:prstGeom prst="rect">
            <a:avLst/>
          </a:prstGeom>
        </p:spPr>
        <p:txBody>
          <a:bodyPr spcFirstLastPara="1" wrap="square" lIns="91425" tIns="91425" rIns="91425" bIns="91425" anchor="t" anchorCtr="0">
            <a:noAutofit/>
          </a:bodyPr>
          <a:lstStyle>
            <a:lvl1pPr lvl="0">
              <a:spcBef>
                <a:spcPts val="0"/>
              </a:spcBef>
              <a:spcAft>
                <a:spcPts val="0"/>
              </a:spcAft>
              <a:buClr>
                <a:schemeClr val="accent1"/>
              </a:buClr>
              <a:buSzPts val="2400"/>
              <a:buNone/>
              <a:defRPr sz="2400">
                <a:solidFill>
                  <a:schemeClr val="accent1"/>
                </a:solidFill>
              </a:defRPr>
            </a:lvl1pPr>
            <a:lvl2pPr lvl="1">
              <a:spcBef>
                <a:spcPts val="0"/>
              </a:spcBef>
              <a:spcAft>
                <a:spcPts val="0"/>
              </a:spcAft>
              <a:buClr>
                <a:schemeClr val="lt1"/>
              </a:buClr>
              <a:buSzPts val="2800"/>
              <a:buNone/>
              <a:defRPr>
                <a:solidFill>
                  <a:schemeClr val="lt1"/>
                </a:solidFill>
              </a:defRPr>
            </a:lvl2pPr>
            <a:lvl3pPr lvl="2">
              <a:spcBef>
                <a:spcPts val="0"/>
              </a:spcBef>
              <a:spcAft>
                <a:spcPts val="0"/>
              </a:spcAft>
              <a:buClr>
                <a:schemeClr val="lt1"/>
              </a:buClr>
              <a:buSzPts val="2800"/>
              <a:buNone/>
              <a:defRPr>
                <a:solidFill>
                  <a:schemeClr val="lt1"/>
                </a:solidFill>
              </a:defRPr>
            </a:lvl3pPr>
            <a:lvl4pPr lvl="3">
              <a:spcBef>
                <a:spcPts val="0"/>
              </a:spcBef>
              <a:spcAft>
                <a:spcPts val="0"/>
              </a:spcAft>
              <a:buClr>
                <a:schemeClr val="lt1"/>
              </a:buClr>
              <a:buSzPts val="2800"/>
              <a:buNone/>
              <a:defRPr>
                <a:solidFill>
                  <a:schemeClr val="lt1"/>
                </a:solidFill>
              </a:defRPr>
            </a:lvl4pPr>
            <a:lvl5pPr lvl="4">
              <a:spcBef>
                <a:spcPts val="0"/>
              </a:spcBef>
              <a:spcAft>
                <a:spcPts val="0"/>
              </a:spcAft>
              <a:buClr>
                <a:schemeClr val="lt1"/>
              </a:buClr>
              <a:buSzPts val="2800"/>
              <a:buNone/>
              <a:defRPr>
                <a:solidFill>
                  <a:schemeClr val="lt1"/>
                </a:solidFill>
              </a:defRPr>
            </a:lvl5pPr>
            <a:lvl6pPr lvl="5">
              <a:spcBef>
                <a:spcPts val="0"/>
              </a:spcBef>
              <a:spcAft>
                <a:spcPts val="0"/>
              </a:spcAft>
              <a:buClr>
                <a:schemeClr val="lt1"/>
              </a:buClr>
              <a:buSzPts val="2800"/>
              <a:buNone/>
              <a:defRPr>
                <a:solidFill>
                  <a:schemeClr val="lt1"/>
                </a:solidFill>
              </a:defRPr>
            </a:lvl6pPr>
            <a:lvl7pPr lvl="6">
              <a:spcBef>
                <a:spcPts val="0"/>
              </a:spcBef>
              <a:spcAft>
                <a:spcPts val="0"/>
              </a:spcAft>
              <a:buClr>
                <a:schemeClr val="lt1"/>
              </a:buClr>
              <a:buSzPts val="2800"/>
              <a:buNone/>
              <a:defRPr>
                <a:solidFill>
                  <a:schemeClr val="lt1"/>
                </a:solidFill>
              </a:defRPr>
            </a:lvl7pPr>
            <a:lvl8pPr lvl="7">
              <a:spcBef>
                <a:spcPts val="0"/>
              </a:spcBef>
              <a:spcAft>
                <a:spcPts val="0"/>
              </a:spcAft>
              <a:buClr>
                <a:schemeClr val="lt1"/>
              </a:buClr>
              <a:buSzPts val="2800"/>
              <a:buNone/>
              <a:defRPr>
                <a:solidFill>
                  <a:schemeClr val="lt1"/>
                </a:solidFill>
              </a:defRPr>
            </a:lvl8pPr>
            <a:lvl9pPr lvl="8">
              <a:spcBef>
                <a:spcPts val="0"/>
              </a:spcBef>
              <a:spcAft>
                <a:spcPts val="0"/>
              </a:spcAft>
              <a:buClr>
                <a:schemeClr val="lt1"/>
              </a:buClr>
              <a:buSzPts val="2800"/>
              <a:buNone/>
              <a:defRPr>
                <a:solidFill>
                  <a:schemeClr val="lt1"/>
                </a:solidFill>
              </a:defRPr>
            </a:lvl9pPr>
          </a:lstStyle>
          <a:p>
            <a:endParaRPr/>
          </a:p>
        </p:txBody>
      </p:sp>
      <p:sp>
        <p:nvSpPr>
          <p:cNvPr id="17" name="Google Shape;17;p4"/>
          <p:cNvSpPr txBox="1">
            <a:spLocks noGrp="1"/>
          </p:cNvSpPr>
          <p:nvPr>
            <p:ph type="body" idx="1"/>
          </p:nvPr>
        </p:nvSpPr>
        <p:spPr>
          <a:xfrm>
            <a:off x="938500" y="1659275"/>
            <a:ext cx="4946400" cy="2760900"/>
          </a:xfrm>
          <a:prstGeom prst="rect">
            <a:avLst/>
          </a:prstGeom>
        </p:spPr>
        <p:txBody>
          <a:bodyPr spcFirstLastPara="1" wrap="square" lIns="91425" tIns="91425" rIns="91425" bIns="91425" anchor="t" anchorCtr="0">
            <a:noAutofit/>
          </a:bodyPr>
          <a:lstStyle>
            <a:lvl1pPr marL="457200" lvl="0" indent="-317500">
              <a:spcBef>
                <a:spcPts val="0"/>
              </a:spcBef>
              <a:spcAft>
                <a:spcPts val="0"/>
              </a:spcAft>
              <a:buClr>
                <a:schemeClr val="lt1"/>
              </a:buClr>
              <a:buSzPts val="1400"/>
              <a:buChar char="●"/>
              <a:defRPr sz="1400">
                <a:solidFill>
                  <a:schemeClr val="lt1"/>
                </a:solidFill>
              </a:defRPr>
            </a:lvl1pPr>
            <a:lvl2pPr marL="914400" lvl="1" indent="-317500">
              <a:spcBef>
                <a:spcPts val="1600"/>
              </a:spcBef>
              <a:spcAft>
                <a:spcPts val="0"/>
              </a:spcAft>
              <a:buClr>
                <a:schemeClr val="lt1"/>
              </a:buClr>
              <a:buSzPts val="1400"/>
              <a:buChar char="○"/>
              <a:defRPr>
                <a:solidFill>
                  <a:schemeClr val="lt1"/>
                </a:solidFill>
              </a:defRPr>
            </a:lvl2pPr>
            <a:lvl3pPr marL="1371600" lvl="2" indent="-317500">
              <a:spcBef>
                <a:spcPts val="1600"/>
              </a:spcBef>
              <a:spcAft>
                <a:spcPts val="0"/>
              </a:spcAft>
              <a:buClr>
                <a:schemeClr val="lt1"/>
              </a:buClr>
              <a:buSzPts val="1400"/>
              <a:buChar char="■"/>
              <a:defRPr>
                <a:solidFill>
                  <a:schemeClr val="lt1"/>
                </a:solidFill>
              </a:defRPr>
            </a:lvl3pPr>
            <a:lvl4pPr marL="1828800" lvl="3" indent="-317500">
              <a:spcBef>
                <a:spcPts val="1600"/>
              </a:spcBef>
              <a:spcAft>
                <a:spcPts val="0"/>
              </a:spcAft>
              <a:buClr>
                <a:schemeClr val="lt1"/>
              </a:buClr>
              <a:buSzPts val="1400"/>
              <a:buChar char="●"/>
              <a:defRPr>
                <a:solidFill>
                  <a:schemeClr val="lt1"/>
                </a:solidFill>
              </a:defRPr>
            </a:lvl4pPr>
            <a:lvl5pPr marL="2286000" lvl="4" indent="-317500">
              <a:spcBef>
                <a:spcPts val="1600"/>
              </a:spcBef>
              <a:spcAft>
                <a:spcPts val="0"/>
              </a:spcAft>
              <a:buClr>
                <a:schemeClr val="lt1"/>
              </a:buClr>
              <a:buSzPts val="1400"/>
              <a:buChar char="○"/>
              <a:defRPr>
                <a:solidFill>
                  <a:schemeClr val="lt1"/>
                </a:solidFill>
              </a:defRPr>
            </a:lvl5pPr>
            <a:lvl6pPr marL="2743200" lvl="5" indent="-317500">
              <a:spcBef>
                <a:spcPts val="1600"/>
              </a:spcBef>
              <a:spcAft>
                <a:spcPts val="0"/>
              </a:spcAft>
              <a:buClr>
                <a:schemeClr val="lt1"/>
              </a:buClr>
              <a:buSzPts val="1400"/>
              <a:buChar char="■"/>
              <a:defRPr>
                <a:solidFill>
                  <a:schemeClr val="lt1"/>
                </a:solidFill>
              </a:defRPr>
            </a:lvl6pPr>
            <a:lvl7pPr marL="3200400" lvl="6" indent="-317500">
              <a:spcBef>
                <a:spcPts val="1600"/>
              </a:spcBef>
              <a:spcAft>
                <a:spcPts val="0"/>
              </a:spcAft>
              <a:buClr>
                <a:schemeClr val="lt1"/>
              </a:buClr>
              <a:buSzPts val="1400"/>
              <a:buChar char="●"/>
              <a:defRPr>
                <a:solidFill>
                  <a:schemeClr val="lt1"/>
                </a:solidFill>
              </a:defRPr>
            </a:lvl7pPr>
            <a:lvl8pPr marL="3657600" lvl="7" indent="-317500">
              <a:spcBef>
                <a:spcPts val="1600"/>
              </a:spcBef>
              <a:spcAft>
                <a:spcPts val="0"/>
              </a:spcAft>
              <a:buClr>
                <a:schemeClr val="lt1"/>
              </a:buClr>
              <a:buSzPts val="1400"/>
              <a:buChar char="○"/>
              <a:defRPr>
                <a:solidFill>
                  <a:schemeClr val="lt1"/>
                </a:solidFill>
              </a:defRPr>
            </a:lvl8pPr>
            <a:lvl9pPr marL="4114800" lvl="8" indent="-317500">
              <a:spcBef>
                <a:spcPts val="1600"/>
              </a:spcBef>
              <a:spcAft>
                <a:spcPts val="1600"/>
              </a:spcAft>
              <a:buClr>
                <a:schemeClr val="lt1"/>
              </a:buClr>
              <a:buSzPts val="1400"/>
              <a:buChar char="■"/>
              <a:defRPr>
                <a:solidFill>
                  <a:schemeClr val="lt1"/>
                </a:solidFill>
              </a:defRPr>
            </a:lvl9pPr>
          </a:lstStyle>
          <a:p>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Title + Text 2">
  <p:cSld name="CAPTION_ONLY_2">
    <p:spTree>
      <p:nvGrpSpPr>
        <p:cNvPr id="1" name="Shape 138"/>
        <p:cNvGrpSpPr/>
        <p:nvPr/>
      </p:nvGrpSpPr>
      <p:grpSpPr>
        <a:xfrm>
          <a:off x="0" y="0"/>
          <a:ext cx="0" cy="0"/>
          <a:chOff x="0" y="0"/>
          <a:chExt cx="0" cy="0"/>
        </a:xfrm>
      </p:grpSpPr>
      <p:sp>
        <p:nvSpPr>
          <p:cNvPr id="139" name="Google Shape;139;p31"/>
          <p:cNvSpPr txBox="1">
            <a:spLocks noGrp="1"/>
          </p:cNvSpPr>
          <p:nvPr>
            <p:ph type="title"/>
          </p:nvPr>
        </p:nvSpPr>
        <p:spPr>
          <a:xfrm>
            <a:off x="938500" y="445025"/>
            <a:ext cx="57357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
        <p:nvSpPr>
          <p:cNvPr id="140" name="Google Shape;140;p31"/>
          <p:cNvSpPr txBox="1">
            <a:spLocks noGrp="1"/>
          </p:cNvSpPr>
          <p:nvPr>
            <p:ph type="subTitle" idx="1"/>
          </p:nvPr>
        </p:nvSpPr>
        <p:spPr>
          <a:xfrm>
            <a:off x="5817050" y="2435925"/>
            <a:ext cx="2556300" cy="20484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chemeClr val="lt1"/>
              </a:buClr>
              <a:buSzPts val="1800"/>
              <a:buNone/>
              <a:defRPr>
                <a:solidFill>
                  <a:schemeClr val="lt1"/>
                </a:solidFill>
              </a:defRPr>
            </a:lvl1pPr>
            <a:lvl2pPr lvl="1" algn="ctr" rtl="0">
              <a:lnSpc>
                <a:spcPct val="100000"/>
              </a:lnSpc>
              <a:spcBef>
                <a:spcPts val="0"/>
              </a:spcBef>
              <a:spcAft>
                <a:spcPts val="0"/>
              </a:spcAft>
              <a:buClr>
                <a:schemeClr val="lt1"/>
              </a:buClr>
              <a:buSzPts val="1800"/>
              <a:buNone/>
              <a:defRPr sz="1800">
                <a:solidFill>
                  <a:schemeClr val="lt1"/>
                </a:solidFill>
              </a:defRPr>
            </a:lvl2pPr>
            <a:lvl3pPr lvl="2" algn="ctr" rtl="0">
              <a:lnSpc>
                <a:spcPct val="100000"/>
              </a:lnSpc>
              <a:spcBef>
                <a:spcPts val="0"/>
              </a:spcBef>
              <a:spcAft>
                <a:spcPts val="0"/>
              </a:spcAft>
              <a:buClr>
                <a:schemeClr val="lt1"/>
              </a:buClr>
              <a:buSzPts val="1800"/>
              <a:buNone/>
              <a:defRPr sz="1800">
                <a:solidFill>
                  <a:schemeClr val="lt1"/>
                </a:solidFill>
              </a:defRPr>
            </a:lvl3pPr>
            <a:lvl4pPr lvl="3" algn="ctr" rtl="0">
              <a:lnSpc>
                <a:spcPct val="100000"/>
              </a:lnSpc>
              <a:spcBef>
                <a:spcPts val="0"/>
              </a:spcBef>
              <a:spcAft>
                <a:spcPts val="0"/>
              </a:spcAft>
              <a:buClr>
                <a:schemeClr val="lt1"/>
              </a:buClr>
              <a:buSzPts val="1800"/>
              <a:buNone/>
              <a:defRPr sz="1800">
                <a:solidFill>
                  <a:schemeClr val="lt1"/>
                </a:solidFill>
              </a:defRPr>
            </a:lvl4pPr>
            <a:lvl5pPr lvl="4" algn="ctr" rtl="0">
              <a:lnSpc>
                <a:spcPct val="100000"/>
              </a:lnSpc>
              <a:spcBef>
                <a:spcPts val="0"/>
              </a:spcBef>
              <a:spcAft>
                <a:spcPts val="0"/>
              </a:spcAft>
              <a:buClr>
                <a:schemeClr val="lt1"/>
              </a:buClr>
              <a:buSzPts val="1800"/>
              <a:buNone/>
              <a:defRPr sz="1800">
                <a:solidFill>
                  <a:schemeClr val="lt1"/>
                </a:solidFill>
              </a:defRPr>
            </a:lvl5pPr>
            <a:lvl6pPr lvl="5" algn="ctr" rtl="0">
              <a:lnSpc>
                <a:spcPct val="100000"/>
              </a:lnSpc>
              <a:spcBef>
                <a:spcPts val="0"/>
              </a:spcBef>
              <a:spcAft>
                <a:spcPts val="0"/>
              </a:spcAft>
              <a:buClr>
                <a:schemeClr val="lt1"/>
              </a:buClr>
              <a:buSzPts val="1800"/>
              <a:buNone/>
              <a:defRPr sz="1800">
                <a:solidFill>
                  <a:schemeClr val="lt1"/>
                </a:solidFill>
              </a:defRPr>
            </a:lvl6pPr>
            <a:lvl7pPr lvl="6" algn="ctr" rtl="0">
              <a:lnSpc>
                <a:spcPct val="100000"/>
              </a:lnSpc>
              <a:spcBef>
                <a:spcPts val="0"/>
              </a:spcBef>
              <a:spcAft>
                <a:spcPts val="0"/>
              </a:spcAft>
              <a:buClr>
                <a:schemeClr val="lt1"/>
              </a:buClr>
              <a:buSzPts val="1800"/>
              <a:buNone/>
              <a:defRPr sz="1800">
                <a:solidFill>
                  <a:schemeClr val="lt1"/>
                </a:solidFill>
              </a:defRPr>
            </a:lvl7pPr>
            <a:lvl8pPr lvl="7" algn="ctr" rtl="0">
              <a:lnSpc>
                <a:spcPct val="100000"/>
              </a:lnSpc>
              <a:spcBef>
                <a:spcPts val="0"/>
              </a:spcBef>
              <a:spcAft>
                <a:spcPts val="0"/>
              </a:spcAft>
              <a:buClr>
                <a:schemeClr val="lt1"/>
              </a:buClr>
              <a:buSzPts val="1800"/>
              <a:buNone/>
              <a:defRPr sz="1800">
                <a:solidFill>
                  <a:schemeClr val="lt1"/>
                </a:solidFill>
              </a:defRPr>
            </a:lvl8pPr>
            <a:lvl9pPr lvl="8" algn="ctr" rtl="0">
              <a:lnSpc>
                <a:spcPct val="100000"/>
              </a:lnSpc>
              <a:spcBef>
                <a:spcPts val="0"/>
              </a:spcBef>
              <a:spcAft>
                <a:spcPts val="0"/>
              </a:spcAft>
              <a:buClr>
                <a:schemeClr val="lt1"/>
              </a:buClr>
              <a:buSzPts val="1800"/>
              <a:buNone/>
              <a:defRPr sz="1800">
                <a:solidFill>
                  <a:schemeClr val="lt1"/>
                </a:solidFill>
              </a:defRPr>
            </a:lvl9pPr>
          </a:lstStyle>
          <a:p>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One Column">
  <p:cSld name="SECTION_HEADER_2">
    <p:spTree>
      <p:nvGrpSpPr>
        <p:cNvPr id="1" name="Shape 141"/>
        <p:cNvGrpSpPr/>
        <p:nvPr/>
      </p:nvGrpSpPr>
      <p:grpSpPr>
        <a:xfrm>
          <a:off x="0" y="0"/>
          <a:ext cx="0" cy="0"/>
          <a:chOff x="0" y="0"/>
          <a:chExt cx="0" cy="0"/>
        </a:xfrm>
      </p:grpSpPr>
      <p:sp>
        <p:nvSpPr>
          <p:cNvPr id="142" name="Google Shape;142;p32"/>
          <p:cNvSpPr txBox="1">
            <a:spLocks noGrp="1"/>
          </p:cNvSpPr>
          <p:nvPr>
            <p:ph type="title"/>
          </p:nvPr>
        </p:nvSpPr>
        <p:spPr>
          <a:xfrm>
            <a:off x="2062800" y="2442050"/>
            <a:ext cx="5018400" cy="5988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3600"/>
              <a:buNone/>
              <a:defRPr sz="3600">
                <a:solidFill>
                  <a:schemeClr val="lt1"/>
                </a:solidFill>
              </a:defRPr>
            </a:lvl2pPr>
            <a:lvl3pPr lvl="2" rtl="0">
              <a:spcBef>
                <a:spcPts val="0"/>
              </a:spcBef>
              <a:spcAft>
                <a:spcPts val="0"/>
              </a:spcAft>
              <a:buClr>
                <a:schemeClr val="lt1"/>
              </a:buClr>
              <a:buSzPts val="3600"/>
              <a:buNone/>
              <a:defRPr sz="3600">
                <a:solidFill>
                  <a:schemeClr val="lt1"/>
                </a:solidFill>
              </a:defRPr>
            </a:lvl3pPr>
            <a:lvl4pPr lvl="3" rtl="0">
              <a:spcBef>
                <a:spcPts val="0"/>
              </a:spcBef>
              <a:spcAft>
                <a:spcPts val="0"/>
              </a:spcAft>
              <a:buClr>
                <a:schemeClr val="lt1"/>
              </a:buClr>
              <a:buSzPts val="3600"/>
              <a:buNone/>
              <a:defRPr sz="3600">
                <a:solidFill>
                  <a:schemeClr val="lt1"/>
                </a:solidFill>
              </a:defRPr>
            </a:lvl4pPr>
            <a:lvl5pPr lvl="4" rtl="0">
              <a:spcBef>
                <a:spcPts val="0"/>
              </a:spcBef>
              <a:spcAft>
                <a:spcPts val="0"/>
              </a:spcAft>
              <a:buClr>
                <a:schemeClr val="lt1"/>
              </a:buClr>
              <a:buSzPts val="3600"/>
              <a:buNone/>
              <a:defRPr sz="3600">
                <a:solidFill>
                  <a:schemeClr val="lt1"/>
                </a:solidFill>
              </a:defRPr>
            </a:lvl5pPr>
            <a:lvl6pPr lvl="5" rtl="0">
              <a:spcBef>
                <a:spcPts val="0"/>
              </a:spcBef>
              <a:spcAft>
                <a:spcPts val="0"/>
              </a:spcAft>
              <a:buClr>
                <a:schemeClr val="lt1"/>
              </a:buClr>
              <a:buSzPts val="3600"/>
              <a:buNone/>
              <a:defRPr sz="3600">
                <a:solidFill>
                  <a:schemeClr val="lt1"/>
                </a:solidFill>
              </a:defRPr>
            </a:lvl6pPr>
            <a:lvl7pPr lvl="6" rtl="0">
              <a:spcBef>
                <a:spcPts val="0"/>
              </a:spcBef>
              <a:spcAft>
                <a:spcPts val="0"/>
              </a:spcAft>
              <a:buClr>
                <a:schemeClr val="lt1"/>
              </a:buClr>
              <a:buSzPts val="3600"/>
              <a:buNone/>
              <a:defRPr sz="3600">
                <a:solidFill>
                  <a:schemeClr val="lt1"/>
                </a:solidFill>
              </a:defRPr>
            </a:lvl7pPr>
            <a:lvl8pPr lvl="7" rtl="0">
              <a:spcBef>
                <a:spcPts val="0"/>
              </a:spcBef>
              <a:spcAft>
                <a:spcPts val="0"/>
              </a:spcAft>
              <a:buClr>
                <a:schemeClr val="lt1"/>
              </a:buClr>
              <a:buSzPts val="3600"/>
              <a:buNone/>
              <a:defRPr sz="3600">
                <a:solidFill>
                  <a:schemeClr val="lt1"/>
                </a:solidFill>
              </a:defRPr>
            </a:lvl8pPr>
            <a:lvl9pPr lvl="8" rtl="0">
              <a:spcBef>
                <a:spcPts val="0"/>
              </a:spcBef>
              <a:spcAft>
                <a:spcPts val="0"/>
              </a:spcAft>
              <a:buClr>
                <a:schemeClr val="lt1"/>
              </a:buClr>
              <a:buSzPts val="3600"/>
              <a:buNone/>
              <a:defRPr sz="3600">
                <a:solidFill>
                  <a:schemeClr val="lt1"/>
                </a:solidFill>
              </a:defRPr>
            </a:lvl9pPr>
          </a:lstStyle>
          <a:p>
            <a:endParaRPr/>
          </a:p>
        </p:txBody>
      </p:sp>
      <p:sp>
        <p:nvSpPr>
          <p:cNvPr id="143" name="Google Shape;143;p32"/>
          <p:cNvSpPr txBox="1">
            <a:spLocks noGrp="1"/>
          </p:cNvSpPr>
          <p:nvPr>
            <p:ph type="subTitle" idx="1"/>
          </p:nvPr>
        </p:nvSpPr>
        <p:spPr>
          <a:xfrm>
            <a:off x="2896500" y="3391325"/>
            <a:ext cx="3351000" cy="11979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1400"/>
              <a:buNone/>
              <a:defRPr>
                <a:solidFill>
                  <a:schemeClr val="lt1"/>
                </a:solidFill>
              </a:defRPr>
            </a:lvl2pPr>
            <a:lvl3pPr lvl="2" algn="ctr" rtl="0">
              <a:lnSpc>
                <a:spcPct val="100000"/>
              </a:lnSpc>
              <a:spcBef>
                <a:spcPts val="0"/>
              </a:spcBef>
              <a:spcAft>
                <a:spcPts val="0"/>
              </a:spcAft>
              <a:buClr>
                <a:schemeClr val="lt1"/>
              </a:buClr>
              <a:buSzPts val="1400"/>
              <a:buNone/>
              <a:defRPr>
                <a:solidFill>
                  <a:schemeClr val="lt1"/>
                </a:solidFill>
              </a:defRPr>
            </a:lvl3pPr>
            <a:lvl4pPr lvl="3" algn="ctr" rtl="0">
              <a:lnSpc>
                <a:spcPct val="100000"/>
              </a:lnSpc>
              <a:spcBef>
                <a:spcPts val="0"/>
              </a:spcBef>
              <a:spcAft>
                <a:spcPts val="0"/>
              </a:spcAft>
              <a:buClr>
                <a:schemeClr val="lt1"/>
              </a:buClr>
              <a:buSzPts val="1400"/>
              <a:buNone/>
              <a:defRPr>
                <a:solidFill>
                  <a:schemeClr val="lt1"/>
                </a:solidFill>
              </a:defRPr>
            </a:lvl4pPr>
            <a:lvl5pPr lvl="4" algn="ctr" rtl="0">
              <a:lnSpc>
                <a:spcPct val="100000"/>
              </a:lnSpc>
              <a:spcBef>
                <a:spcPts val="0"/>
              </a:spcBef>
              <a:spcAft>
                <a:spcPts val="0"/>
              </a:spcAft>
              <a:buClr>
                <a:schemeClr val="lt1"/>
              </a:buClr>
              <a:buSzPts val="1400"/>
              <a:buNone/>
              <a:defRPr>
                <a:solidFill>
                  <a:schemeClr val="lt1"/>
                </a:solidFill>
              </a:defRPr>
            </a:lvl5pPr>
            <a:lvl6pPr lvl="5" algn="ctr" rtl="0">
              <a:lnSpc>
                <a:spcPct val="100000"/>
              </a:lnSpc>
              <a:spcBef>
                <a:spcPts val="0"/>
              </a:spcBef>
              <a:spcAft>
                <a:spcPts val="0"/>
              </a:spcAft>
              <a:buClr>
                <a:schemeClr val="lt1"/>
              </a:buClr>
              <a:buSzPts val="1400"/>
              <a:buNone/>
              <a:defRPr>
                <a:solidFill>
                  <a:schemeClr val="lt1"/>
                </a:solidFill>
              </a:defRPr>
            </a:lvl6pPr>
            <a:lvl7pPr lvl="6" algn="ctr" rtl="0">
              <a:lnSpc>
                <a:spcPct val="100000"/>
              </a:lnSpc>
              <a:spcBef>
                <a:spcPts val="0"/>
              </a:spcBef>
              <a:spcAft>
                <a:spcPts val="0"/>
              </a:spcAft>
              <a:buClr>
                <a:schemeClr val="lt1"/>
              </a:buClr>
              <a:buSzPts val="1400"/>
              <a:buNone/>
              <a:defRPr>
                <a:solidFill>
                  <a:schemeClr val="lt1"/>
                </a:solidFill>
              </a:defRPr>
            </a:lvl7pPr>
            <a:lvl8pPr lvl="7" algn="ctr" rtl="0">
              <a:lnSpc>
                <a:spcPct val="100000"/>
              </a:lnSpc>
              <a:spcBef>
                <a:spcPts val="0"/>
              </a:spcBef>
              <a:spcAft>
                <a:spcPts val="0"/>
              </a:spcAft>
              <a:buClr>
                <a:schemeClr val="lt1"/>
              </a:buClr>
              <a:buSzPts val="1400"/>
              <a:buNone/>
              <a:defRPr>
                <a:solidFill>
                  <a:schemeClr val="lt1"/>
                </a:solidFill>
              </a:defRPr>
            </a:lvl8pPr>
            <a:lvl9pPr lvl="8" algn="ctr" rtl="0">
              <a:lnSpc>
                <a:spcPct val="100000"/>
              </a:lnSpc>
              <a:spcBef>
                <a:spcPts val="0"/>
              </a:spcBef>
              <a:spcAft>
                <a:spcPts val="0"/>
              </a:spcAft>
              <a:buClr>
                <a:schemeClr val="lt1"/>
              </a:buClr>
              <a:buSzPts val="1400"/>
              <a:buNone/>
              <a:defRPr>
                <a:solidFill>
                  <a:schemeClr val="lt1"/>
                </a:solidFill>
              </a:defRPr>
            </a:lvl9pPr>
          </a:lstStyle>
          <a:p>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Thanks + Credits">
  <p:cSld name="SECTION_HEADER_1">
    <p:spTree>
      <p:nvGrpSpPr>
        <p:cNvPr id="1" name="Shape 144"/>
        <p:cNvGrpSpPr/>
        <p:nvPr/>
      </p:nvGrpSpPr>
      <p:grpSpPr>
        <a:xfrm>
          <a:off x="0" y="0"/>
          <a:ext cx="0" cy="0"/>
          <a:chOff x="0" y="0"/>
          <a:chExt cx="0" cy="0"/>
        </a:xfrm>
      </p:grpSpPr>
      <p:sp>
        <p:nvSpPr>
          <p:cNvPr id="145" name="Google Shape;145;p33"/>
          <p:cNvSpPr txBox="1">
            <a:spLocks noGrp="1"/>
          </p:cNvSpPr>
          <p:nvPr>
            <p:ph type="title"/>
          </p:nvPr>
        </p:nvSpPr>
        <p:spPr>
          <a:xfrm>
            <a:off x="924870" y="760375"/>
            <a:ext cx="3068700" cy="598800"/>
          </a:xfrm>
          <a:prstGeom prst="rect">
            <a:avLst/>
          </a:prstGeom>
        </p:spPr>
        <p:txBody>
          <a:bodyPr spcFirstLastPara="1" wrap="square" lIns="91425" tIns="91425" rIns="91425" bIns="91425" anchor="b" anchorCtr="0">
            <a:noAutofit/>
          </a:bodyPr>
          <a:lstStyle>
            <a:lvl1pPr lvl="0" rtl="0">
              <a:spcBef>
                <a:spcPts val="0"/>
              </a:spcBef>
              <a:spcAft>
                <a:spcPts val="0"/>
              </a:spcAft>
              <a:buClr>
                <a:schemeClr val="lt1"/>
              </a:buClr>
              <a:buSzPts val="3600"/>
              <a:buNone/>
              <a:defRPr sz="3600">
                <a:solidFill>
                  <a:schemeClr val="lt1"/>
                </a:solidFill>
              </a:defRPr>
            </a:lvl1pPr>
            <a:lvl2pPr lvl="1" rtl="0">
              <a:spcBef>
                <a:spcPts val="0"/>
              </a:spcBef>
              <a:spcAft>
                <a:spcPts val="0"/>
              </a:spcAft>
              <a:buClr>
                <a:schemeClr val="lt1"/>
              </a:buClr>
              <a:buSzPts val="3600"/>
              <a:buNone/>
              <a:defRPr sz="3600">
                <a:solidFill>
                  <a:schemeClr val="lt1"/>
                </a:solidFill>
              </a:defRPr>
            </a:lvl2pPr>
            <a:lvl3pPr lvl="2" rtl="0">
              <a:spcBef>
                <a:spcPts val="0"/>
              </a:spcBef>
              <a:spcAft>
                <a:spcPts val="0"/>
              </a:spcAft>
              <a:buClr>
                <a:schemeClr val="lt1"/>
              </a:buClr>
              <a:buSzPts val="3600"/>
              <a:buNone/>
              <a:defRPr sz="3600">
                <a:solidFill>
                  <a:schemeClr val="lt1"/>
                </a:solidFill>
              </a:defRPr>
            </a:lvl3pPr>
            <a:lvl4pPr lvl="3" rtl="0">
              <a:spcBef>
                <a:spcPts val="0"/>
              </a:spcBef>
              <a:spcAft>
                <a:spcPts val="0"/>
              </a:spcAft>
              <a:buClr>
                <a:schemeClr val="lt1"/>
              </a:buClr>
              <a:buSzPts val="3600"/>
              <a:buNone/>
              <a:defRPr sz="3600">
                <a:solidFill>
                  <a:schemeClr val="lt1"/>
                </a:solidFill>
              </a:defRPr>
            </a:lvl4pPr>
            <a:lvl5pPr lvl="4" rtl="0">
              <a:spcBef>
                <a:spcPts val="0"/>
              </a:spcBef>
              <a:spcAft>
                <a:spcPts val="0"/>
              </a:spcAft>
              <a:buClr>
                <a:schemeClr val="lt1"/>
              </a:buClr>
              <a:buSzPts val="3600"/>
              <a:buNone/>
              <a:defRPr sz="3600">
                <a:solidFill>
                  <a:schemeClr val="lt1"/>
                </a:solidFill>
              </a:defRPr>
            </a:lvl5pPr>
            <a:lvl6pPr lvl="5" rtl="0">
              <a:spcBef>
                <a:spcPts val="0"/>
              </a:spcBef>
              <a:spcAft>
                <a:spcPts val="0"/>
              </a:spcAft>
              <a:buClr>
                <a:schemeClr val="lt1"/>
              </a:buClr>
              <a:buSzPts val="3600"/>
              <a:buNone/>
              <a:defRPr sz="3600">
                <a:solidFill>
                  <a:schemeClr val="lt1"/>
                </a:solidFill>
              </a:defRPr>
            </a:lvl6pPr>
            <a:lvl7pPr lvl="6" rtl="0">
              <a:spcBef>
                <a:spcPts val="0"/>
              </a:spcBef>
              <a:spcAft>
                <a:spcPts val="0"/>
              </a:spcAft>
              <a:buClr>
                <a:schemeClr val="lt1"/>
              </a:buClr>
              <a:buSzPts val="3600"/>
              <a:buNone/>
              <a:defRPr sz="3600">
                <a:solidFill>
                  <a:schemeClr val="lt1"/>
                </a:solidFill>
              </a:defRPr>
            </a:lvl7pPr>
            <a:lvl8pPr lvl="7" rtl="0">
              <a:spcBef>
                <a:spcPts val="0"/>
              </a:spcBef>
              <a:spcAft>
                <a:spcPts val="0"/>
              </a:spcAft>
              <a:buClr>
                <a:schemeClr val="lt1"/>
              </a:buClr>
              <a:buSzPts val="3600"/>
              <a:buNone/>
              <a:defRPr sz="3600">
                <a:solidFill>
                  <a:schemeClr val="lt1"/>
                </a:solidFill>
              </a:defRPr>
            </a:lvl8pPr>
            <a:lvl9pPr lvl="8" rtl="0">
              <a:spcBef>
                <a:spcPts val="0"/>
              </a:spcBef>
              <a:spcAft>
                <a:spcPts val="0"/>
              </a:spcAft>
              <a:buClr>
                <a:schemeClr val="lt1"/>
              </a:buClr>
              <a:buSzPts val="3600"/>
              <a:buNone/>
              <a:defRPr sz="3600">
                <a:solidFill>
                  <a:schemeClr val="lt1"/>
                </a:solidFill>
              </a:defRPr>
            </a:lvl9pPr>
          </a:lstStyle>
          <a:p>
            <a:endParaRPr/>
          </a:p>
        </p:txBody>
      </p:sp>
      <p:sp>
        <p:nvSpPr>
          <p:cNvPr id="146" name="Google Shape;146;p33"/>
          <p:cNvSpPr txBox="1">
            <a:spLocks noGrp="1"/>
          </p:cNvSpPr>
          <p:nvPr>
            <p:ph type="subTitle" idx="1"/>
          </p:nvPr>
        </p:nvSpPr>
        <p:spPr>
          <a:xfrm>
            <a:off x="924875" y="1684275"/>
            <a:ext cx="3305400" cy="10920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chemeClr val="accent1"/>
              </a:buClr>
              <a:buSzPts val="1400"/>
              <a:buNone/>
              <a:defRPr sz="1400">
                <a:solidFill>
                  <a:schemeClr val="accent1"/>
                </a:solidFill>
              </a:defRPr>
            </a:lvl1pPr>
            <a:lvl2pPr lvl="1" rtl="0">
              <a:lnSpc>
                <a:spcPct val="100000"/>
              </a:lnSpc>
              <a:spcBef>
                <a:spcPts val="0"/>
              </a:spcBef>
              <a:spcAft>
                <a:spcPts val="0"/>
              </a:spcAft>
              <a:buClr>
                <a:schemeClr val="accent1"/>
              </a:buClr>
              <a:buSzPts val="1400"/>
              <a:buNone/>
              <a:defRPr>
                <a:solidFill>
                  <a:schemeClr val="accent1"/>
                </a:solidFill>
              </a:defRPr>
            </a:lvl2pPr>
            <a:lvl3pPr lvl="2" rtl="0">
              <a:lnSpc>
                <a:spcPct val="100000"/>
              </a:lnSpc>
              <a:spcBef>
                <a:spcPts val="0"/>
              </a:spcBef>
              <a:spcAft>
                <a:spcPts val="0"/>
              </a:spcAft>
              <a:buClr>
                <a:schemeClr val="accent1"/>
              </a:buClr>
              <a:buSzPts val="1400"/>
              <a:buNone/>
              <a:defRPr>
                <a:solidFill>
                  <a:schemeClr val="accent1"/>
                </a:solidFill>
              </a:defRPr>
            </a:lvl3pPr>
            <a:lvl4pPr lvl="3" rtl="0">
              <a:lnSpc>
                <a:spcPct val="100000"/>
              </a:lnSpc>
              <a:spcBef>
                <a:spcPts val="0"/>
              </a:spcBef>
              <a:spcAft>
                <a:spcPts val="0"/>
              </a:spcAft>
              <a:buClr>
                <a:schemeClr val="accent1"/>
              </a:buClr>
              <a:buSzPts val="1400"/>
              <a:buNone/>
              <a:defRPr>
                <a:solidFill>
                  <a:schemeClr val="accent1"/>
                </a:solidFill>
              </a:defRPr>
            </a:lvl4pPr>
            <a:lvl5pPr lvl="4" rtl="0">
              <a:lnSpc>
                <a:spcPct val="100000"/>
              </a:lnSpc>
              <a:spcBef>
                <a:spcPts val="0"/>
              </a:spcBef>
              <a:spcAft>
                <a:spcPts val="0"/>
              </a:spcAft>
              <a:buClr>
                <a:schemeClr val="accent1"/>
              </a:buClr>
              <a:buSzPts val="1400"/>
              <a:buNone/>
              <a:defRPr>
                <a:solidFill>
                  <a:schemeClr val="accent1"/>
                </a:solidFill>
              </a:defRPr>
            </a:lvl5pPr>
            <a:lvl6pPr lvl="5" rtl="0">
              <a:lnSpc>
                <a:spcPct val="100000"/>
              </a:lnSpc>
              <a:spcBef>
                <a:spcPts val="0"/>
              </a:spcBef>
              <a:spcAft>
                <a:spcPts val="0"/>
              </a:spcAft>
              <a:buClr>
                <a:schemeClr val="accent1"/>
              </a:buClr>
              <a:buSzPts val="1400"/>
              <a:buNone/>
              <a:defRPr>
                <a:solidFill>
                  <a:schemeClr val="accent1"/>
                </a:solidFill>
              </a:defRPr>
            </a:lvl6pPr>
            <a:lvl7pPr lvl="6" rtl="0">
              <a:lnSpc>
                <a:spcPct val="100000"/>
              </a:lnSpc>
              <a:spcBef>
                <a:spcPts val="0"/>
              </a:spcBef>
              <a:spcAft>
                <a:spcPts val="0"/>
              </a:spcAft>
              <a:buClr>
                <a:schemeClr val="accent1"/>
              </a:buClr>
              <a:buSzPts val="1400"/>
              <a:buNone/>
              <a:defRPr>
                <a:solidFill>
                  <a:schemeClr val="accent1"/>
                </a:solidFill>
              </a:defRPr>
            </a:lvl7pPr>
            <a:lvl8pPr lvl="7" rtl="0">
              <a:lnSpc>
                <a:spcPct val="100000"/>
              </a:lnSpc>
              <a:spcBef>
                <a:spcPts val="0"/>
              </a:spcBef>
              <a:spcAft>
                <a:spcPts val="0"/>
              </a:spcAft>
              <a:buClr>
                <a:schemeClr val="accent1"/>
              </a:buClr>
              <a:buSzPts val="1400"/>
              <a:buNone/>
              <a:defRPr>
                <a:solidFill>
                  <a:schemeClr val="accent1"/>
                </a:solidFill>
              </a:defRPr>
            </a:lvl8pPr>
            <a:lvl9pPr lvl="8" rtl="0">
              <a:lnSpc>
                <a:spcPct val="100000"/>
              </a:lnSpc>
              <a:spcBef>
                <a:spcPts val="0"/>
              </a:spcBef>
              <a:spcAft>
                <a:spcPts val="0"/>
              </a:spcAft>
              <a:buClr>
                <a:schemeClr val="accent1"/>
              </a:buClr>
              <a:buSzPts val="1400"/>
              <a:buNone/>
              <a:defRPr>
                <a:solidFill>
                  <a:schemeClr val="accent1"/>
                </a:solidFill>
              </a:defRPr>
            </a:lvl9pPr>
          </a:lstStyle>
          <a:p>
            <a:endParaRPr/>
          </a:p>
        </p:txBody>
      </p:sp>
      <p:sp>
        <p:nvSpPr>
          <p:cNvPr id="147" name="Google Shape;147;p33"/>
          <p:cNvSpPr txBox="1"/>
          <p:nvPr/>
        </p:nvSpPr>
        <p:spPr>
          <a:xfrm>
            <a:off x="924875" y="3570000"/>
            <a:ext cx="3305400" cy="666900"/>
          </a:xfrm>
          <a:prstGeom prst="rect">
            <a:avLst/>
          </a:prstGeom>
          <a:noFill/>
          <a:ln>
            <a:noFill/>
          </a:ln>
        </p:spPr>
        <p:txBody>
          <a:bodyPr spcFirstLastPara="1" wrap="square" lIns="91425" tIns="91425" rIns="91425" bIns="91425" anchor="t" anchorCtr="0">
            <a:noAutofit/>
          </a:bodyPr>
          <a:lstStyle/>
          <a:p>
            <a:pPr marL="0" lvl="0" indent="0" algn="l" rtl="0">
              <a:spcBef>
                <a:spcPts val="300"/>
              </a:spcBef>
              <a:spcAft>
                <a:spcPts val="0"/>
              </a:spcAft>
              <a:buNone/>
            </a:pPr>
            <a:r>
              <a:rPr lang="en" sz="1000">
                <a:solidFill>
                  <a:schemeClr val="accent1"/>
                </a:solidFill>
                <a:latin typeface="Montserrat"/>
                <a:ea typeface="Montserrat"/>
                <a:cs typeface="Montserrat"/>
                <a:sym typeface="Montserrat"/>
              </a:rPr>
              <a:t>CREDITS: This presentation template was created by </a:t>
            </a:r>
            <a:r>
              <a:rPr lang="en" sz="1000">
                <a:solidFill>
                  <a:schemeClr val="accent1"/>
                </a:solidFill>
                <a:uFill>
                  <a:noFill/>
                </a:uFill>
                <a:latin typeface="Montserrat"/>
                <a:ea typeface="Montserrat"/>
                <a:cs typeface="Montserrat"/>
                <a:sym typeface="Montserrat"/>
                <a:hlinkClick r:id="rId2">
                  <a:extLst>
                    <a:ext uri="{A12FA001-AC4F-418D-AE19-62706E023703}">
                      <ahyp:hlinkClr xmlns:ahyp="http://schemas.microsoft.com/office/drawing/2018/hyperlinkcolor" val="tx"/>
                    </a:ext>
                  </a:extLst>
                </a:hlinkClick>
              </a:rPr>
              <a:t>Slidesgo</a:t>
            </a:r>
            <a:r>
              <a:rPr lang="en" sz="1000">
                <a:solidFill>
                  <a:schemeClr val="accent1"/>
                </a:solidFill>
                <a:latin typeface="Montserrat"/>
                <a:ea typeface="Montserrat"/>
                <a:cs typeface="Montserrat"/>
                <a:sym typeface="Montserrat"/>
              </a:rPr>
              <a:t>, including icons by </a:t>
            </a:r>
            <a:r>
              <a:rPr lang="en" sz="1000">
                <a:solidFill>
                  <a:schemeClr val="accent1"/>
                </a:solidFill>
                <a:uFill>
                  <a:noFill/>
                </a:uFill>
                <a:latin typeface="Montserrat"/>
                <a:ea typeface="Montserrat"/>
                <a:cs typeface="Montserrat"/>
                <a:sym typeface="Montserrat"/>
                <a:hlinkClick r:id="rId3">
                  <a:extLst>
                    <a:ext uri="{A12FA001-AC4F-418D-AE19-62706E023703}">
                      <ahyp:hlinkClr xmlns:ahyp="http://schemas.microsoft.com/office/drawing/2018/hyperlinkcolor" val="tx"/>
                    </a:ext>
                  </a:extLst>
                </a:hlinkClick>
              </a:rPr>
              <a:t>Flaticon</a:t>
            </a:r>
            <a:r>
              <a:rPr lang="en" sz="1000">
                <a:solidFill>
                  <a:schemeClr val="accent1"/>
                </a:solidFill>
                <a:latin typeface="Montserrat"/>
                <a:ea typeface="Montserrat"/>
                <a:cs typeface="Montserrat"/>
                <a:sym typeface="Montserrat"/>
              </a:rPr>
              <a:t>, and infographics &amp; images by </a:t>
            </a:r>
            <a:r>
              <a:rPr lang="en" sz="1000">
                <a:solidFill>
                  <a:schemeClr val="accent1"/>
                </a:solidFill>
                <a:uFill>
                  <a:noFill/>
                </a:uFill>
                <a:latin typeface="Montserrat"/>
                <a:ea typeface="Montserrat"/>
                <a:cs typeface="Montserrat"/>
                <a:sym typeface="Montserrat"/>
                <a:hlinkClick r:id="rId4">
                  <a:extLst>
                    <a:ext uri="{A12FA001-AC4F-418D-AE19-62706E023703}">
                      <ahyp:hlinkClr xmlns:ahyp="http://schemas.microsoft.com/office/drawing/2018/hyperlinkcolor" val="tx"/>
                    </a:ext>
                  </a:extLst>
                </a:hlinkClick>
              </a:rPr>
              <a:t>Freepik</a:t>
            </a:r>
            <a:r>
              <a:rPr lang="en" sz="1000">
                <a:solidFill>
                  <a:schemeClr val="accent1"/>
                </a:solidFill>
                <a:latin typeface="Montserrat"/>
                <a:ea typeface="Montserrat"/>
                <a:cs typeface="Montserrat"/>
                <a:sym typeface="Montserrat"/>
              </a:rPr>
              <a:t>. </a:t>
            </a:r>
            <a:endParaRPr sz="1000">
              <a:solidFill>
                <a:schemeClr val="accent1"/>
              </a:solidFill>
              <a:latin typeface="Montserrat"/>
              <a:ea typeface="Montserrat"/>
              <a:cs typeface="Montserrat"/>
              <a:sym typeface="Montserrat"/>
            </a:endParaRPr>
          </a:p>
          <a:p>
            <a:pPr marL="0" lvl="0" indent="0" algn="l" rtl="0">
              <a:spcBef>
                <a:spcPts val="300"/>
              </a:spcBef>
              <a:spcAft>
                <a:spcPts val="0"/>
              </a:spcAft>
              <a:buNone/>
            </a:pPr>
            <a:endParaRPr sz="1000">
              <a:solidFill>
                <a:schemeClr val="accent1"/>
              </a:solidFill>
              <a:latin typeface="Montserrat"/>
              <a:ea typeface="Montserrat"/>
              <a:cs typeface="Montserrat"/>
              <a:sym typeface="Montserrat"/>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Title + Bullet points 1">
  <p:cSld name="SECTION_TITLE_AND_DESCRIPTION_1_1_2">
    <p:spTree>
      <p:nvGrpSpPr>
        <p:cNvPr id="1" name="Shape 148"/>
        <p:cNvGrpSpPr/>
        <p:nvPr/>
      </p:nvGrpSpPr>
      <p:grpSpPr>
        <a:xfrm>
          <a:off x="0" y="0"/>
          <a:ext cx="0" cy="0"/>
          <a:chOff x="0" y="0"/>
          <a:chExt cx="0" cy="0"/>
        </a:xfrm>
      </p:grpSpPr>
      <p:sp>
        <p:nvSpPr>
          <p:cNvPr id="149" name="Google Shape;149;p34"/>
          <p:cNvSpPr txBox="1">
            <a:spLocks noGrp="1"/>
          </p:cNvSpPr>
          <p:nvPr>
            <p:ph type="title"/>
          </p:nvPr>
        </p:nvSpPr>
        <p:spPr>
          <a:xfrm>
            <a:off x="938500" y="445025"/>
            <a:ext cx="46293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
        <p:nvSpPr>
          <p:cNvPr id="150" name="Google Shape;150;p34"/>
          <p:cNvSpPr txBox="1">
            <a:spLocks noGrp="1"/>
          </p:cNvSpPr>
          <p:nvPr>
            <p:ph type="body" idx="1"/>
          </p:nvPr>
        </p:nvSpPr>
        <p:spPr>
          <a:xfrm>
            <a:off x="938500" y="1659275"/>
            <a:ext cx="4946400" cy="2760900"/>
          </a:xfrm>
          <a:prstGeom prst="rect">
            <a:avLst/>
          </a:prstGeom>
        </p:spPr>
        <p:txBody>
          <a:bodyPr spcFirstLastPara="1" wrap="square" lIns="91425" tIns="91425" rIns="91425" bIns="91425" anchor="t" anchorCtr="0">
            <a:noAutofit/>
          </a:bodyPr>
          <a:lstStyle>
            <a:lvl1pPr marL="457200" lvl="0" indent="-317500" rtl="0">
              <a:spcBef>
                <a:spcPts val="0"/>
              </a:spcBef>
              <a:spcAft>
                <a:spcPts val="0"/>
              </a:spcAft>
              <a:buClr>
                <a:schemeClr val="lt1"/>
              </a:buClr>
              <a:buSzPts val="1400"/>
              <a:buChar char="●"/>
              <a:defRPr sz="1400">
                <a:solidFill>
                  <a:schemeClr val="lt1"/>
                </a:solidFill>
              </a:defRPr>
            </a:lvl1pPr>
            <a:lvl2pPr marL="914400" lvl="1" indent="-317500" rtl="0">
              <a:spcBef>
                <a:spcPts val="1600"/>
              </a:spcBef>
              <a:spcAft>
                <a:spcPts val="0"/>
              </a:spcAft>
              <a:buClr>
                <a:schemeClr val="lt1"/>
              </a:buClr>
              <a:buSzPts val="1400"/>
              <a:buChar char="○"/>
              <a:defRPr>
                <a:solidFill>
                  <a:schemeClr val="lt1"/>
                </a:solidFill>
              </a:defRPr>
            </a:lvl2pPr>
            <a:lvl3pPr marL="1371600" lvl="2" indent="-317500" rtl="0">
              <a:spcBef>
                <a:spcPts val="1600"/>
              </a:spcBef>
              <a:spcAft>
                <a:spcPts val="0"/>
              </a:spcAft>
              <a:buClr>
                <a:schemeClr val="lt1"/>
              </a:buClr>
              <a:buSzPts val="1400"/>
              <a:buChar char="■"/>
              <a:defRPr>
                <a:solidFill>
                  <a:schemeClr val="lt1"/>
                </a:solidFill>
              </a:defRPr>
            </a:lvl3pPr>
            <a:lvl4pPr marL="1828800" lvl="3" indent="-317500" rtl="0">
              <a:spcBef>
                <a:spcPts val="1600"/>
              </a:spcBef>
              <a:spcAft>
                <a:spcPts val="0"/>
              </a:spcAft>
              <a:buClr>
                <a:schemeClr val="lt1"/>
              </a:buClr>
              <a:buSzPts val="1400"/>
              <a:buChar char="●"/>
              <a:defRPr>
                <a:solidFill>
                  <a:schemeClr val="lt1"/>
                </a:solidFill>
              </a:defRPr>
            </a:lvl4pPr>
            <a:lvl5pPr marL="2286000" lvl="4" indent="-317500" rtl="0">
              <a:spcBef>
                <a:spcPts val="1600"/>
              </a:spcBef>
              <a:spcAft>
                <a:spcPts val="0"/>
              </a:spcAft>
              <a:buClr>
                <a:schemeClr val="lt1"/>
              </a:buClr>
              <a:buSzPts val="1400"/>
              <a:buChar char="○"/>
              <a:defRPr>
                <a:solidFill>
                  <a:schemeClr val="lt1"/>
                </a:solidFill>
              </a:defRPr>
            </a:lvl5pPr>
            <a:lvl6pPr marL="2743200" lvl="5" indent="-317500" rtl="0">
              <a:spcBef>
                <a:spcPts val="1600"/>
              </a:spcBef>
              <a:spcAft>
                <a:spcPts val="0"/>
              </a:spcAft>
              <a:buClr>
                <a:schemeClr val="lt1"/>
              </a:buClr>
              <a:buSzPts val="1400"/>
              <a:buChar char="■"/>
              <a:defRPr>
                <a:solidFill>
                  <a:schemeClr val="lt1"/>
                </a:solidFill>
              </a:defRPr>
            </a:lvl6pPr>
            <a:lvl7pPr marL="3200400" lvl="6" indent="-317500" rtl="0">
              <a:spcBef>
                <a:spcPts val="1600"/>
              </a:spcBef>
              <a:spcAft>
                <a:spcPts val="0"/>
              </a:spcAft>
              <a:buClr>
                <a:schemeClr val="lt1"/>
              </a:buClr>
              <a:buSzPts val="1400"/>
              <a:buChar char="●"/>
              <a:defRPr>
                <a:solidFill>
                  <a:schemeClr val="lt1"/>
                </a:solidFill>
              </a:defRPr>
            </a:lvl7pPr>
            <a:lvl8pPr marL="3657600" lvl="7" indent="-317500" rtl="0">
              <a:spcBef>
                <a:spcPts val="1600"/>
              </a:spcBef>
              <a:spcAft>
                <a:spcPts val="0"/>
              </a:spcAft>
              <a:buClr>
                <a:schemeClr val="lt1"/>
              </a:buClr>
              <a:buSzPts val="1400"/>
              <a:buChar char="○"/>
              <a:defRPr>
                <a:solidFill>
                  <a:schemeClr val="lt1"/>
                </a:solidFill>
              </a:defRPr>
            </a:lvl8pPr>
            <a:lvl9pPr marL="4114800" lvl="8" indent="-317500" rtl="0">
              <a:spcBef>
                <a:spcPts val="1600"/>
              </a:spcBef>
              <a:spcAft>
                <a:spcPts val="1600"/>
              </a:spcAft>
              <a:buClr>
                <a:schemeClr val="lt1"/>
              </a:buClr>
              <a:buSzPts val="1400"/>
              <a:buChar char="■"/>
              <a:defRPr>
                <a:solidFill>
                  <a:schemeClr val="lt1"/>
                </a:solidFill>
              </a:defRPr>
            </a:lvl9pPr>
          </a:lstStyle>
          <a:p>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Title + list">
  <p:cSld name="TITLE_AND_TWO_COLUMNS_1">
    <p:spTree>
      <p:nvGrpSpPr>
        <p:cNvPr id="1" name="Shape 151"/>
        <p:cNvGrpSpPr/>
        <p:nvPr/>
      </p:nvGrpSpPr>
      <p:grpSpPr>
        <a:xfrm>
          <a:off x="0" y="0"/>
          <a:ext cx="0" cy="0"/>
          <a:chOff x="0" y="0"/>
          <a:chExt cx="0" cy="0"/>
        </a:xfrm>
      </p:grpSpPr>
      <p:sp>
        <p:nvSpPr>
          <p:cNvPr id="152" name="Google Shape;152;p35"/>
          <p:cNvSpPr txBox="1">
            <a:spLocks noGrp="1"/>
          </p:cNvSpPr>
          <p:nvPr>
            <p:ph type="title"/>
          </p:nvPr>
        </p:nvSpPr>
        <p:spPr>
          <a:xfrm>
            <a:off x="938500" y="445025"/>
            <a:ext cx="46293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
        <p:nvSpPr>
          <p:cNvPr id="153" name="Google Shape;153;p35"/>
          <p:cNvSpPr txBox="1">
            <a:spLocks noGrp="1"/>
          </p:cNvSpPr>
          <p:nvPr>
            <p:ph type="body" idx="1"/>
          </p:nvPr>
        </p:nvSpPr>
        <p:spPr>
          <a:xfrm>
            <a:off x="5037525" y="1659275"/>
            <a:ext cx="3186900" cy="2760900"/>
          </a:xfrm>
          <a:prstGeom prst="rect">
            <a:avLst/>
          </a:prstGeom>
        </p:spPr>
        <p:txBody>
          <a:bodyPr spcFirstLastPara="1" wrap="square" lIns="91425" tIns="91425" rIns="91425" bIns="91425" anchor="t" anchorCtr="0">
            <a:noAutofit/>
          </a:bodyPr>
          <a:lstStyle>
            <a:lvl1pPr marL="457200" lvl="0" indent="-317500" rtl="0">
              <a:spcBef>
                <a:spcPts val="0"/>
              </a:spcBef>
              <a:spcAft>
                <a:spcPts val="0"/>
              </a:spcAft>
              <a:buClr>
                <a:schemeClr val="lt1"/>
              </a:buClr>
              <a:buSzPts val="1400"/>
              <a:buChar char="●"/>
              <a:defRPr sz="1400">
                <a:solidFill>
                  <a:schemeClr val="lt1"/>
                </a:solidFill>
              </a:defRPr>
            </a:lvl1pPr>
            <a:lvl2pPr marL="914400" lvl="1" indent="-317500" rtl="0">
              <a:spcBef>
                <a:spcPts val="1600"/>
              </a:spcBef>
              <a:spcAft>
                <a:spcPts val="0"/>
              </a:spcAft>
              <a:buClr>
                <a:schemeClr val="lt1"/>
              </a:buClr>
              <a:buSzPts val="1400"/>
              <a:buChar char="○"/>
              <a:defRPr>
                <a:solidFill>
                  <a:schemeClr val="lt1"/>
                </a:solidFill>
              </a:defRPr>
            </a:lvl2pPr>
            <a:lvl3pPr marL="1371600" lvl="2" indent="-317500" rtl="0">
              <a:spcBef>
                <a:spcPts val="1600"/>
              </a:spcBef>
              <a:spcAft>
                <a:spcPts val="0"/>
              </a:spcAft>
              <a:buClr>
                <a:schemeClr val="lt1"/>
              </a:buClr>
              <a:buSzPts val="1400"/>
              <a:buChar char="■"/>
              <a:defRPr>
                <a:solidFill>
                  <a:schemeClr val="lt1"/>
                </a:solidFill>
              </a:defRPr>
            </a:lvl3pPr>
            <a:lvl4pPr marL="1828800" lvl="3" indent="-317500" rtl="0">
              <a:spcBef>
                <a:spcPts val="1600"/>
              </a:spcBef>
              <a:spcAft>
                <a:spcPts val="0"/>
              </a:spcAft>
              <a:buClr>
                <a:schemeClr val="lt1"/>
              </a:buClr>
              <a:buSzPts val="1400"/>
              <a:buChar char="●"/>
              <a:defRPr>
                <a:solidFill>
                  <a:schemeClr val="lt1"/>
                </a:solidFill>
              </a:defRPr>
            </a:lvl4pPr>
            <a:lvl5pPr marL="2286000" lvl="4" indent="-317500" rtl="0">
              <a:spcBef>
                <a:spcPts val="1600"/>
              </a:spcBef>
              <a:spcAft>
                <a:spcPts val="0"/>
              </a:spcAft>
              <a:buClr>
                <a:schemeClr val="lt1"/>
              </a:buClr>
              <a:buSzPts val="1400"/>
              <a:buChar char="○"/>
              <a:defRPr>
                <a:solidFill>
                  <a:schemeClr val="lt1"/>
                </a:solidFill>
              </a:defRPr>
            </a:lvl5pPr>
            <a:lvl6pPr marL="2743200" lvl="5" indent="-317500" rtl="0">
              <a:spcBef>
                <a:spcPts val="1600"/>
              </a:spcBef>
              <a:spcAft>
                <a:spcPts val="0"/>
              </a:spcAft>
              <a:buClr>
                <a:schemeClr val="lt1"/>
              </a:buClr>
              <a:buSzPts val="1400"/>
              <a:buChar char="■"/>
              <a:defRPr>
                <a:solidFill>
                  <a:schemeClr val="lt1"/>
                </a:solidFill>
              </a:defRPr>
            </a:lvl6pPr>
            <a:lvl7pPr marL="3200400" lvl="6" indent="-317500" rtl="0">
              <a:spcBef>
                <a:spcPts val="1600"/>
              </a:spcBef>
              <a:spcAft>
                <a:spcPts val="0"/>
              </a:spcAft>
              <a:buClr>
                <a:schemeClr val="lt1"/>
              </a:buClr>
              <a:buSzPts val="1400"/>
              <a:buChar char="●"/>
              <a:defRPr>
                <a:solidFill>
                  <a:schemeClr val="lt1"/>
                </a:solidFill>
              </a:defRPr>
            </a:lvl7pPr>
            <a:lvl8pPr marL="3657600" lvl="7" indent="-317500" rtl="0">
              <a:spcBef>
                <a:spcPts val="1600"/>
              </a:spcBef>
              <a:spcAft>
                <a:spcPts val="0"/>
              </a:spcAft>
              <a:buClr>
                <a:schemeClr val="lt1"/>
              </a:buClr>
              <a:buSzPts val="1400"/>
              <a:buChar char="○"/>
              <a:defRPr>
                <a:solidFill>
                  <a:schemeClr val="lt1"/>
                </a:solidFill>
              </a:defRPr>
            </a:lvl8pPr>
            <a:lvl9pPr marL="4114800" lvl="8" indent="-317500" rtl="0">
              <a:spcBef>
                <a:spcPts val="1600"/>
              </a:spcBef>
              <a:spcAft>
                <a:spcPts val="1600"/>
              </a:spcAft>
              <a:buClr>
                <a:schemeClr val="lt1"/>
              </a:buClr>
              <a:buSzPts val="1400"/>
              <a:buChar char="■"/>
              <a:defRPr>
                <a:solidFill>
                  <a:schemeClr val="lt1"/>
                </a:solidFill>
              </a:defRPr>
            </a:lvl9pPr>
          </a:lstStyle>
          <a:p>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Blank slide" type="blank">
  <p:cSld name="BLANK">
    <p:spTree>
      <p:nvGrpSpPr>
        <p:cNvPr id="1" name="Shape 157"/>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18"/>
        <p:cNvGrpSpPr/>
        <p:nvPr/>
      </p:nvGrpSpPr>
      <p:grpSpPr>
        <a:xfrm>
          <a:off x="0" y="0"/>
          <a:ext cx="0" cy="0"/>
          <a:chOff x="0" y="0"/>
          <a:chExt cx="0" cy="0"/>
        </a:xfrm>
      </p:grpSpPr>
      <p:sp>
        <p:nvSpPr>
          <p:cNvPr id="19" name="Google Shape;19;p5"/>
          <p:cNvSpPr txBox="1">
            <a:spLocks noGrp="1"/>
          </p:cNvSpPr>
          <p:nvPr>
            <p:ph type="title"/>
          </p:nvPr>
        </p:nvSpPr>
        <p:spPr>
          <a:xfrm>
            <a:off x="938500" y="445025"/>
            <a:ext cx="46293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
        <p:nvSpPr>
          <p:cNvPr id="20" name="Google Shape;20;p5"/>
          <p:cNvSpPr txBox="1">
            <a:spLocks noGrp="1"/>
          </p:cNvSpPr>
          <p:nvPr>
            <p:ph type="body" idx="1"/>
          </p:nvPr>
        </p:nvSpPr>
        <p:spPr>
          <a:xfrm>
            <a:off x="938500" y="1659275"/>
            <a:ext cx="3186900" cy="2760900"/>
          </a:xfrm>
          <a:prstGeom prst="rect">
            <a:avLst/>
          </a:prstGeom>
        </p:spPr>
        <p:txBody>
          <a:bodyPr spcFirstLastPara="1" wrap="square" lIns="91425" tIns="91425" rIns="91425" bIns="91425" anchor="t" anchorCtr="0">
            <a:noAutofit/>
          </a:bodyPr>
          <a:lstStyle>
            <a:lvl1pPr marL="457200" lvl="0" indent="-317500" rtl="0">
              <a:spcBef>
                <a:spcPts val="0"/>
              </a:spcBef>
              <a:spcAft>
                <a:spcPts val="0"/>
              </a:spcAft>
              <a:buClr>
                <a:schemeClr val="lt1"/>
              </a:buClr>
              <a:buSzPts val="1400"/>
              <a:buChar char="●"/>
              <a:defRPr sz="1400">
                <a:solidFill>
                  <a:schemeClr val="lt1"/>
                </a:solidFill>
              </a:defRPr>
            </a:lvl1pPr>
            <a:lvl2pPr marL="914400" lvl="1" indent="-317500" rtl="0">
              <a:spcBef>
                <a:spcPts val="1600"/>
              </a:spcBef>
              <a:spcAft>
                <a:spcPts val="0"/>
              </a:spcAft>
              <a:buClr>
                <a:schemeClr val="lt1"/>
              </a:buClr>
              <a:buSzPts val="1400"/>
              <a:buChar char="○"/>
              <a:defRPr>
                <a:solidFill>
                  <a:schemeClr val="lt1"/>
                </a:solidFill>
              </a:defRPr>
            </a:lvl2pPr>
            <a:lvl3pPr marL="1371600" lvl="2" indent="-317500" rtl="0">
              <a:spcBef>
                <a:spcPts val="1600"/>
              </a:spcBef>
              <a:spcAft>
                <a:spcPts val="0"/>
              </a:spcAft>
              <a:buClr>
                <a:schemeClr val="lt1"/>
              </a:buClr>
              <a:buSzPts val="1400"/>
              <a:buChar char="■"/>
              <a:defRPr>
                <a:solidFill>
                  <a:schemeClr val="lt1"/>
                </a:solidFill>
              </a:defRPr>
            </a:lvl3pPr>
            <a:lvl4pPr marL="1828800" lvl="3" indent="-317500" rtl="0">
              <a:spcBef>
                <a:spcPts val="1600"/>
              </a:spcBef>
              <a:spcAft>
                <a:spcPts val="0"/>
              </a:spcAft>
              <a:buClr>
                <a:schemeClr val="lt1"/>
              </a:buClr>
              <a:buSzPts val="1400"/>
              <a:buChar char="●"/>
              <a:defRPr>
                <a:solidFill>
                  <a:schemeClr val="lt1"/>
                </a:solidFill>
              </a:defRPr>
            </a:lvl4pPr>
            <a:lvl5pPr marL="2286000" lvl="4" indent="-317500" rtl="0">
              <a:spcBef>
                <a:spcPts val="1600"/>
              </a:spcBef>
              <a:spcAft>
                <a:spcPts val="0"/>
              </a:spcAft>
              <a:buClr>
                <a:schemeClr val="lt1"/>
              </a:buClr>
              <a:buSzPts val="1400"/>
              <a:buChar char="○"/>
              <a:defRPr>
                <a:solidFill>
                  <a:schemeClr val="lt1"/>
                </a:solidFill>
              </a:defRPr>
            </a:lvl5pPr>
            <a:lvl6pPr marL="2743200" lvl="5" indent="-317500" rtl="0">
              <a:spcBef>
                <a:spcPts val="1600"/>
              </a:spcBef>
              <a:spcAft>
                <a:spcPts val="0"/>
              </a:spcAft>
              <a:buClr>
                <a:schemeClr val="lt1"/>
              </a:buClr>
              <a:buSzPts val="1400"/>
              <a:buChar char="■"/>
              <a:defRPr>
                <a:solidFill>
                  <a:schemeClr val="lt1"/>
                </a:solidFill>
              </a:defRPr>
            </a:lvl6pPr>
            <a:lvl7pPr marL="3200400" lvl="6" indent="-317500" rtl="0">
              <a:spcBef>
                <a:spcPts val="1600"/>
              </a:spcBef>
              <a:spcAft>
                <a:spcPts val="0"/>
              </a:spcAft>
              <a:buClr>
                <a:schemeClr val="lt1"/>
              </a:buClr>
              <a:buSzPts val="1400"/>
              <a:buChar char="●"/>
              <a:defRPr>
                <a:solidFill>
                  <a:schemeClr val="lt1"/>
                </a:solidFill>
              </a:defRPr>
            </a:lvl7pPr>
            <a:lvl8pPr marL="3657600" lvl="7" indent="-317500" rtl="0">
              <a:spcBef>
                <a:spcPts val="1600"/>
              </a:spcBef>
              <a:spcAft>
                <a:spcPts val="0"/>
              </a:spcAft>
              <a:buClr>
                <a:schemeClr val="lt1"/>
              </a:buClr>
              <a:buSzPts val="1400"/>
              <a:buChar char="○"/>
              <a:defRPr>
                <a:solidFill>
                  <a:schemeClr val="lt1"/>
                </a:solidFill>
              </a:defRPr>
            </a:lvl8pPr>
            <a:lvl9pPr marL="4114800" lvl="8" indent="-317500" rtl="0">
              <a:spcBef>
                <a:spcPts val="1600"/>
              </a:spcBef>
              <a:spcAft>
                <a:spcPts val="1600"/>
              </a:spcAft>
              <a:buClr>
                <a:schemeClr val="lt1"/>
              </a:buClr>
              <a:buSzPts val="1400"/>
              <a:buChar char="■"/>
              <a:defRPr>
                <a:solidFill>
                  <a:schemeClr val="lt1"/>
                </a:solidFill>
              </a:defRPr>
            </a:lvl9pPr>
          </a:lstStyle>
          <a:p>
            <a:endParaRPr/>
          </a:p>
        </p:txBody>
      </p:sp>
      <p:sp>
        <p:nvSpPr>
          <p:cNvPr id="21" name="Google Shape;21;p5"/>
          <p:cNvSpPr txBox="1">
            <a:spLocks noGrp="1"/>
          </p:cNvSpPr>
          <p:nvPr>
            <p:ph type="body" idx="2"/>
          </p:nvPr>
        </p:nvSpPr>
        <p:spPr>
          <a:xfrm>
            <a:off x="5037525" y="1659275"/>
            <a:ext cx="3186900" cy="2760900"/>
          </a:xfrm>
          <a:prstGeom prst="rect">
            <a:avLst/>
          </a:prstGeom>
        </p:spPr>
        <p:txBody>
          <a:bodyPr spcFirstLastPara="1" wrap="square" lIns="91425" tIns="91425" rIns="91425" bIns="91425" anchor="t" anchorCtr="0">
            <a:noAutofit/>
          </a:bodyPr>
          <a:lstStyle>
            <a:lvl1pPr marL="457200" lvl="0" indent="-317500" rtl="0">
              <a:spcBef>
                <a:spcPts val="0"/>
              </a:spcBef>
              <a:spcAft>
                <a:spcPts val="0"/>
              </a:spcAft>
              <a:buClr>
                <a:schemeClr val="lt1"/>
              </a:buClr>
              <a:buSzPts val="1400"/>
              <a:buChar char="●"/>
              <a:defRPr sz="1400">
                <a:solidFill>
                  <a:schemeClr val="lt1"/>
                </a:solidFill>
              </a:defRPr>
            </a:lvl1pPr>
            <a:lvl2pPr marL="914400" lvl="1" indent="-317500" rtl="0">
              <a:spcBef>
                <a:spcPts val="1600"/>
              </a:spcBef>
              <a:spcAft>
                <a:spcPts val="0"/>
              </a:spcAft>
              <a:buClr>
                <a:schemeClr val="lt1"/>
              </a:buClr>
              <a:buSzPts val="1400"/>
              <a:buChar char="○"/>
              <a:defRPr>
                <a:solidFill>
                  <a:schemeClr val="lt1"/>
                </a:solidFill>
              </a:defRPr>
            </a:lvl2pPr>
            <a:lvl3pPr marL="1371600" lvl="2" indent="-317500" rtl="0">
              <a:spcBef>
                <a:spcPts val="1600"/>
              </a:spcBef>
              <a:spcAft>
                <a:spcPts val="0"/>
              </a:spcAft>
              <a:buClr>
                <a:schemeClr val="lt1"/>
              </a:buClr>
              <a:buSzPts val="1400"/>
              <a:buChar char="■"/>
              <a:defRPr>
                <a:solidFill>
                  <a:schemeClr val="lt1"/>
                </a:solidFill>
              </a:defRPr>
            </a:lvl3pPr>
            <a:lvl4pPr marL="1828800" lvl="3" indent="-317500" rtl="0">
              <a:spcBef>
                <a:spcPts val="1600"/>
              </a:spcBef>
              <a:spcAft>
                <a:spcPts val="0"/>
              </a:spcAft>
              <a:buClr>
                <a:schemeClr val="lt1"/>
              </a:buClr>
              <a:buSzPts val="1400"/>
              <a:buChar char="●"/>
              <a:defRPr>
                <a:solidFill>
                  <a:schemeClr val="lt1"/>
                </a:solidFill>
              </a:defRPr>
            </a:lvl4pPr>
            <a:lvl5pPr marL="2286000" lvl="4" indent="-317500" rtl="0">
              <a:spcBef>
                <a:spcPts val="1600"/>
              </a:spcBef>
              <a:spcAft>
                <a:spcPts val="0"/>
              </a:spcAft>
              <a:buClr>
                <a:schemeClr val="lt1"/>
              </a:buClr>
              <a:buSzPts val="1400"/>
              <a:buChar char="○"/>
              <a:defRPr>
                <a:solidFill>
                  <a:schemeClr val="lt1"/>
                </a:solidFill>
              </a:defRPr>
            </a:lvl5pPr>
            <a:lvl6pPr marL="2743200" lvl="5" indent="-317500" rtl="0">
              <a:spcBef>
                <a:spcPts val="1600"/>
              </a:spcBef>
              <a:spcAft>
                <a:spcPts val="0"/>
              </a:spcAft>
              <a:buClr>
                <a:schemeClr val="lt1"/>
              </a:buClr>
              <a:buSzPts val="1400"/>
              <a:buChar char="■"/>
              <a:defRPr>
                <a:solidFill>
                  <a:schemeClr val="lt1"/>
                </a:solidFill>
              </a:defRPr>
            </a:lvl6pPr>
            <a:lvl7pPr marL="3200400" lvl="6" indent="-317500" rtl="0">
              <a:spcBef>
                <a:spcPts val="1600"/>
              </a:spcBef>
              <a:spcAft>
                <a:spcPts val="0"/>
              </a:spcAft>
              <a:buClr>
                <a:schemeClr val="lt1"/>
              </a:buClr>
              <a:buSzPts val="1400"/>
              <a:buChar char="●"/>
              <a:defRPr>
                <a:solidFill>
                  <a:schemeClr val="lt1"/>
                </a:solidFill>
              </a:defRPr>
            </a:lvl7pPr>
            <a:lvl8pPr marL="3657600" lvl="7" indent="-317500" rtl="0">
              <a:spcBef>
                <a:spcPts val="1600"/>
              </a:spcBef>
              <a:spcAft>
                <a:spcPts val="0"/>
              </a:spcAft>
              <a:buClr>
                <a:schemeClr val="lt1"/>
              </a:buClr>
              <a:buSzPts val="1400"/>
              <a:buChar char="○"/>
              <a:defRPr>
                <a:solidFill>
                  <a:schemeClr val="lt1"/>
                </a:solidFill>
              </a:defRPr>
            </a:lvl8pPr>
            <a:lvl9pPr marL="4114800" lvl="8" indent="-317500" rtl="0">
              <a:spcBef>
                <a:spcPts val="1600"/>
              </a:spcBef>
              <a:spcAft>
                <a:spcPts val="1600"/>
              </a:spcAft>
              <a:buClr>
                <a:schemeClr val="lt1"/>
              </a:buClr>
              <a:buSzPts val="1400"/>
              <a:buChar char="■"/>
              <a:defRPr>
                <a:solidFill>
                  <a:schemeClr val="lt1"/>
                </a:solidFill>
              </a:defRPr>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2"/>
        <p:cNvGrpSpPr/>
        <p:nvPr/>
      </p:nvGrpSpPr>
      <p:grpSpPr>
        <a:xfrm>
          <a:off x="0" y="0"/>
          <a:ext cx="0" cy="0"/>
          <a:chOff x="0" y="0"/>
          <a:chExt cx="0" cy="0"/>
        </a:xfrm>
      </p:grpSpPr>
      <p:sp>
        <p:nvSpPr>
          <p:cNvPr id="23" name="Google Shape;23;p6"/>
          <p:cNvSpPr txBox="1">
            <a:spLocks noGrp="1"/>
          </p:cNvSpPr>
          <p:nvPr>
            <p:ph type="title"/>
          </p:nvPr>
        </p:nvSpPr>
        <p:spPr>
          <a:xfrm>
            <a:off x="938500" y="445025"/>
            <a:ext cx="46293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4"/>
        <p:cNvGrpSpPr/>
        <p:nvPr/>
      </p:nvGrpSpPr>
      <p:grpSpPr>
        <a:xfrm>
          <a:off x="0" y="0"/>
          <a:ext cx="0" cy="0"/>
          <a:chOff x="0" y="0"/>
          <a:chExt cx="0" cy="0"/>
        </a:xfrm>
      </p:grpSpPr>
      <p:sp>
        <p:nvSpPr>
          <p:cNvPr id="25" name="Google Shape;25;p7"/>
          <p:cNvSpPr txBox="1">
            <a:spLocks noGrp="1"/>
          </p:cNvSpPr>
          <p:nvPr>
            <p:ph type="title"/>
          </p:nvPr>
        </p:nvSpPr>
        <p:spPr>
          <a:xfrm>
            <a:off x="5337175" y="1297125"/>
            <a:ext cx="2837400" cy="1252500"/>
          </a:xfrm>
          <a:prstGeom prst="rect">
            <a:avLst/>
          </a:prstGeom>
        </p:spPr>
        <p:txBody>
          <a:bodyPr spcFirstLastPara="1" wrap="square" lIns="91425" tIns="91425" rIns="91425" bIns="91425" anchor="b"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
        <p:nvSpPr>
          <p:cNvPr id="26" name="Google Shape;26;p7"/>
          <p:cNvSpPr txBox="1">
            <a:spLocks noGrp="1"/>
          </p:cNvSpPr>
          <p:nvPr>
            <p:ph type="body" idx="1"/>
          </p:nvPr>
        </p:nvSpPr>
        <p:spPr>
          <a:xfrm>
            <a:off x="5337175" y="2593875"/>
            <a:ext cx="2837400" cy="1252500"/>
          </a:xfrm>
          <a:prstGeom prst="rect">
            <a:avLst/>
          </a:prstGeom>
        </p:spPr>
        <p:txBody>
          <a:bodyPr spcFirstLastPara="1" wrap="square" lIns="91425" tIns="91425" rIns="91425" bIns="91425" anchor="t" anchorCtr="0">
            <a:noAutofit/>
          </a:bodyPr>
          <a:lstStyle>
            <a:lvl1pPr marL="457200" lvl="0" indent="-330200" rtl="0">
              <a:spcBef>
                <a:spcPts val="0"/>
              </a:spcBef>
              <a:spcAft>
                <a:spcPts val="0"/>
              </a:spcAft>
              <a:buClr>
                <a:schemeClr val="lt1"/>
              </a:buClr>
              <a:buSzPts val="1600"/>
              <a:buChar char="●"/>
              <a:defRPr sz="1600">
                <a:solidFill>
                  <a:schemeClr val="lt1"/>
                </a:solidFill>
              </a:defRPr>
            </a:lvl1pPr>
            <a:lvl2pPr marL="914400" lvl="1" indent="-330200" rtl="0">
              <a:spcBef>
                <a:spcPts val="1600"/>
              </a:spcBef>
              <a:spcAft>
                <a:spcPts val="0"/>
              </a:spcAft>
              <a:buClr>
                <a:schemeClr val="lt1"/>
              </a:buClr>
              <a:buSzPts val="1600"/>
              <a:buChar char="○"/>
              <a:defRPr sz="1600">
                <a:solidFill>
                  <a:schemeClr val="lt1"/>
                </a:solidFill>
              </a:defRPr>
            </a:lvl2pPr>
            <a:lvl3pPr marL="1371600" lvl="2" indent="-330200" rtl="0">
              <a:spcBef>
                <a:spcPts val="1600"/>
              </a:spcBef>
              <a:spcAft>
                <a:spcPts val="0"/>
              </a:spcAft>
              <a:buClr>
                <a:schemeClr val="lt1"/>
              </a:buClr>
              <a:buSzPts val="1600"/>
              <a:buChar char="■"/>
              <a:defRPr sz="1600">
                <a:solidFill>
                  <a:schemeClr val="lt1"/>
                </a:solidFill>
              </a:defRPr>
            </a:lvl3pPr>
            <a:lvl4pPr marL="1828800" lvl="3" indent="-330200" rtl="0">
              <a:spcBef>
                <a:spcPts val="1600"/>
              </a:spcBef>
              <a:spcAft>
                <a:spcPts val="0"/>
              </a:spcAft>
              <a:buClr>
                <a:schemeClr val="lt1"/>
              </a:buClr>
              <a:buSzPts val="1600"/>
              <a:buChar char="●"/>
              <a:defRPr sz="1600">
                <a:solidFill>
                  <a:schemeClr val="lt1"/>
                </a:solidFill>
              </a:defRPr>
            </a:lvl4pPr>
            <a:lvl5pPr marL="2286000" lvl="4" indent="-330200" rtl="0">
              <a:spcBef>
                <a:spcPts val="1600"/>
              </a:spcBef>
              <a:spcAft>
                <a:spcPts val="0"/>
              </a:spcAft>
              <a:buClr>
                <a:schemeClr val="lt1"/>
              </a:buClr>
              <a:buSzPts val="1600"/>
              <a:buChar char="○"/>
              <a:defRPr sz="1600">
                <a:solidFill>
                  <a:schemeClr val="lt1"/>
                </a:solidFill>
              </a:defRPr>
            </a:lvl5pPr>
            <a:lvl6pPr marL="2743200" lvl="5" indent="-330200" rtl="0">
              <a:spcBef>
                <a:spcPts val="1600"/>
              </a:spcBef>
              <a:spcAft>
                <a:spcPts val="0"/>
              </a:spcAft>
              <a:buClr>
                <a:schemeClr val="lt1"/>
              </a:buClr>
              <a:buSzPts val="1600"/>
              <a:buChar char="■"/>
              <a:defRPr sz="1600">
                <a:solidFill>
                  <a:schemeClr val="lt1"/>
                </a:solidFill>
              </a:defRPr>
            </a:lvl6pPr>
            <a:lvl7pPr marL="3200400" lvl="6" indent="-330200" rtl="0">
              <a:spcBef>
                <a:spcPts val="1600"/>
              </a:spcBef>
              <a:spcAft>
                <a:spcPts val="0"/>
              </a:spcAft>
              <a:buClr>
                <a:schemeClr val="lt1"/>
              </a:buClr>
              <a:buSzPts val="1600"/>
              <a:buChar char="●"/>
              <a:defRPr sz="1600">
                <a:solidFill>
                  <a:schemeClr val="lt1"/>
                </a:solidFill>
              </a:defRPr>
            </a:lvl7pPr>
            <a:lvl8pPr marL="3657600" lvl="7" indent="-330200" rtl="0">
              <a:spcBef>
                <a:spcPts val="1600"/>
              </a:spcBef>
              <a:spcAft>
                <a:spcPts val="0"/>
              </a:spcAft>
              <a:buClr>
                <a:schemeClr val="lt1"/>
              </a:buClr>
              <a:buSzPts val="1600"/>
              <a:buChar char="○"/>
              <a:defRPr sz="1600">
                <a:solidFill>
                  <a:schemeClr val="lt1"/>
                </a:solidFill>
              </a:defRPr>
            </a:lvl8pPr>
            <a:lvl9pPr marL="4114800" lvl="8" indent="-330200" rtl="0">
              <a:spcBef>
                <a:spcPts val="1600"/>
              </a:spcBef>
              <a:spcAft>
                <a:spcPts val="1600"/>
              </a:spcAft>
              <a:buClr>
                <a:schemeClr val="lt1"/>
              </a:buClr>
              <a:buSzPts val="1600"/>
              <a:buChar char="■"/>
              <a:defRPr sz="1600">
                <a:solidFill>
                  <a:schemeClr val="lt1"/>
                </a:solidFill>
              </a:defRPr>
            </a:lvl9pPr>
          </a:lstStyle>
          <a:p>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27"/>
        <p:cNvGrpSpPr/>
        <p:nvPr/>
      </p:nvGrpSpPr>
      <p:grpSpPr>
        <a:xfrm>
          <a:off x="0" y="0"/>
          <a:ext cx="0" cy="0"/>
          <a:chOff x="0" y="0"/>
          <a:chExt cx="0" cy="0"/>
        </a:xfrm>
      </p:grpSpPr>
      <p:sp>
        <p:nvSpPr>
          <p:cNvPr id="28" name="Google Shape;28;p8"/>
          <p:cNvSpPr txBox="1">
            <a:spLocks noGrp="1"/>
          </p:cNvSpPr>
          <p:nvPr>
            <p:ph type="title"/>
          </p:nvPr>
        </p:nvSpPr>
        <p:spPr>
          <a:xfrm>
            <a:off x="929477" y="436183"/>
            <a:ext cx="2746500" cy="4090800"/>
          </a:xfrm>
          <a:prstGeom prst="rect">
            <a:avLst/>
          </a:prstGeom>
        </p:spPr>
        <p:txBody>
          <a:bodyPr spcFirstLastPara="1" wrap="square" lIns="91425" tIns="91425" rIns="91425" bIns="91425" anchor="t" anchorCtr="0">
            <a:noAutofit/>
          </a:bodyPr>
          <a:lstStyle>
            <a:lvl1pPr lvl="0">
              <a:spcBef>
                <a:spcPts val="0"/>
              </a:spcBef>
              <a:spcAft>
                <a:spcPts val="0"/>
              </a:spcAft>
              <a:buClr>
                <a:schemeClr val="accent1"/>
              </a:buClr>
              <a:buSzPts val="3000"/>
              <a:buNone/>
              <a:defRPr sz="3000">
                <a:solidFill>
                  <a:schemeClr val="accent1"/>
                </a:solidFill>
              </a:defRPr>
            </a:lvl1pPr>
            <a:lvl2pPr lvl="1">
              <a:spcBef>
                <a:spcPts val="0"/>
              </a:spcBef>
              <a:spcAft>
                <a:spcPts val="0"/>
              </a:spcAft>
              <a:buClr>
                <a:schemeClr val="accent1"/>
              </a:buClr>
              <a:buSzPts val="4800"/>
              <a:buNone/>
              <a:defRPr sz="4800">
                <a:solidFill>
                  <a:schemeClr val="accent1"/>
                </a:solidFill>
              </a:defRPr>
            </a:lvl2pPr>
            <a:lvl3pPr lvl="2">
              <a:spcBef>
                <a:spcPts val="0"/>
              </a:spcBef>
              <a:spcAft>
                <a:spcPts val="0"/>
              </a:spcAft>
              <a:buClr>
                <a:schemeClr val="accent1"/>
              </a:buClr>
              <a:buSzPts val="4800"/>
              <a:buNone/>
              <a:defRPr sz="4800">
                <a:solidFill>
                  <a:schemeClr val="accent1"/>
                </a:solidFill>
              </a:defRPr>
            </a:lvl3pPr>
            <a:lvl4pPr lvl="3">
              <a:spcBef>
                <a:spcPts val="0"/>
              </a:spcBef>
              <a:spcAft>
                <a:spcPts val="0"/>
              </a:spcAft>
              <a:buClr>
                <a:schemeClr val="accent1"/>
              </a:buClr>
              <a:buSzPts val="4800"/>
              <a:buNone/>
              <a:defRPr sz="4800">
                <a:solidFill>
                  <a:schemeClr val="accent1"/>
                </a:solidFill>
              </a:defRPr>
            </a:lvl4pPr>
            <a:lvl5pPr lvl="4">
              <a:spcBef>
                <a:spcPts val="0"/>
              </a:spcBef>
              <a:spcAft>
                <a:spcPts val="0"/>
              </a:spcAft>
              <a:buClr>
                <a:schemeClr val="accent1"/>
              </a:buClr>
              <a:buSzPts val="4800"/>
              <a:buNone/>
              <a:defRPr sz="4800">
                <a:solidFill>
                  <a:schemeClr val="accent1"/>
                </a:solidFill>
              </a:defRPr>
            </a:lvl5pPr>
            <a:lvl6pPr lvl="5">
              <a:spcBef>
                <a:spcPts val="0"/>
              </a:spcBef>
              <a:spcAft>
                <a:spcPts val="0"/>
              </a:spcAft>
              <a:buClr>
                <a:schemeClr val="accent1"/>
              </a:buClr>
              <a:buSzPts val="4800"/>
              <a:buNone/>
              <a:defRPr sz="4800">
                <a:solidFill>
                  <a:schemeClr val="accent1"/>
                </a:solidFill>
              </a:defRPr>
            </a:lvl6pPr>
            <a:lvl7pPr lvl="6">
              <a:spcBef>
                <a:spcPts val="0"/>
              </a:spcBef>
              <a:spcAft>
                <a:spcPts val="0"/>
              </a:spcAft>
              <a:buClr>
                <a:schemeClr val="accent1"/>
              </a:buClr>
              <a:buSzPts val="4800"/>
              <a:buNone/>
              <a:defRPr sz="4800">
                <a:solidFill>
                  <a:schemeClr val="accent1"/>
                </a:solidFill>
              </a:defRPr>
            </a:lvl7pPr>
            <a:lvl8pPr lvl="7">
              <a:spcBef>
                <a:spcPts val="0"/>
              </a:spcBef>
              <a:spcAft>
                <a:spcPts val="0"/>
              </a:spcAft>
              <a:buClr>
                <a:schemeClr val="accent1"/>
              </a:buClr>
              <a:buSzPts val="4800"/>
              <a:buNone/>
              <a:defRPr sz="4800">
                <a:solidFill>
                  <a:schemeClr val="accent1"/>
                </a:solidFill>
              </a:defRPr>
            </a:lvl8pPr>
            <a:lvl9pPr lvl="8">
              <a:spcBef>
                <a:spcPts val="0"/>
              </a:spcBef>
              <a:spcAft>
                <a:spcPts val="0"/>
              </a:spcAft>
              <a:buClr>
                <a:schemeClr val="accent1"/>
              </a:buClr>
              <a:buSzPts val="4800"/>
              <a:buNone/>
              <a:defRPr sz="4800">
                <a:solidFill>
                  <a:schemeClr val="accent1"/>
                </a:solidFill>
              </a:defRPr>
            </a:lvl9pPr>
          </a:lstStyle>
          <a:p>
            <a:endParaRPr/>
          </a:p>
        </p:txBody>
      </p:sp>
      <p:pic>
        <p:nvPicPr>
          <p:cNvPr id="29" name="Google Shape;29;p8"/>
          <p:cNvPicPr preferRelativeResize="0"/>
          <p:nvPr/>
        </p:nvPicPr>
        <p:blipFill>
          <a:blip r:embed="rId2">
            <a:alphaModFix/>
          </a:blip>
          <a:stretch>
            <a:fillRect/>
          </a:stretch>
        </p:blipFill>
        <p:spPr>
          <a:xfrm rot="5400000">
            <a:off x="3278924" y="414050"/>
            <a:ext cx="7626551" cy="2883799"/>
          </a:xfrm>
          <a:prstGeom prst="rect">
            <a:avLst/>
          </a:prstGeom>
          <a:noFill/>
          <a:ln>
            <a:noFill/>
          </a:ln>
        </p:spPr>
      </p:pic>
      <p:pic>
        <p:nvPicPr>
          <p:cNvPr id="30" name="Google Shape;30;p8"/>
          <p:cNvPicPr preferRelativeResize="0"/>
          <p:nvPr/>
        </p:nvPicPr>
        <p:blipFill>
          <a:blip r:embed="rId2">
            <a:alphaModFix/>
          </a:blip>
          <a:stretch>
            <a:fillRect/>
          </a:stretch>
        </p:blipFill>
        <p:spPr>
          <a:xfrm rot="5400000" flipH="1">
            <a:off x="4822414" y="-351911"/>
            <a:ext cx="9309797" cy="3520275"/>
          </a:xfrm>
          <a:prstGeom prst="rect">
            <a:avLst/>
          </a:prstGeom>
          <a:noFill/>
          <a:ln>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1"/>
        <p:cNvGrpSpPr/>
        <p:nvPr/>
      </p:nvGrpSpPr>
      <p:grpSpPr>
        <a:xfrm>
          <a:off x="0" y="0"/>
          <a:ext cx="0" cy="0"/>
          <a:chOff x="0" y="0"/>
          <a:chExt cx="0" cy="0"/>
        </a:xfrm>
      </p:grpSpPr>
      <p:sp>
        <p:nvSpPr>
          <p:cNvPr id="32" name="Google Shape;32;p9"/>
          <p:cNvSpPr txBox="1">
            <a:spLocks noGrp="1"/>
          </p:cNvSpPr>
          <p:nvPr>
            <p:ph type="subTitle" idx="1"/>
          </p:nvPr>
        </p:nvSpPr>
        <p:spPr>
          <a:xfrm>
            <a:off x="938500" y="1769575"/>
            <a:ext cx="2871600" cy="1235100"/>
          </a:xfrm>
          <a:prstGeom prst="rect">
            <a:avLst/>
          </a:prstGeom>
        </p:spPr>
        <p:txBody>
          <a:bodyPr spcFirstLastPara="1" wrap="square" lIns="91425" tIns="91425" rIns="91425" bIns="91425" anchor="t" anchorCtr="0">
            <a:noAutofit/>
          </a:bodyPr>
          <a:lstStyle>
            <a:lvl1pPr lvl="0">
              <a:lnSpc>
                <a:spcPct val="100000"/>
              </a:lnSpc>
              <a:spcBef>
                <a:spcPts val="0"/>
              </a:spcBef>
              <a:spcAft>
                <a:spcPts val="0"/>
              </a:spcAft>
              <a:buClr>
                <a:schemeClr val="lt2"/>
              </a:buClr>
              <a:buSzPts val="1600"/>
              <a:buNone/>
              <a:defRPr sz="1600">
                <a:solidFill>
                  <a:schemeClr val="lt2"/>
                </a:solidFill>
              </a:defRPr>
            </a:lvl1pPr>
            <a:lvl2pPr lvl="1" algn="ctr">
              <a:lnSpc>
                <a:spcPct val="100000"/>
              </a:lnSpc>
              <a:spcBef>
                <a:spcPts val="0"/>
              </a:spcBef>
              <a:spcAft>
                <a:spcPts val="0"/>
              </a:spcAft>
              <a:buSzPts val="1600"/>
              <a:buNone/>
              <a:defRPr sz="1600"/>
            </a:lvl2pPr>
            <a:lvl3pPr lvl="2" algn="ctr">
              <a:lnSpc>
                <a:spcPct val="100000"/>
              </a:lnSpc>
              <a:spcBef>
                <a:spcPts val="0"/>
              </a:spcBef>
              <a:spcAft>
                <a:spcPts val="0"/>
              </a:spcAft>
              <a:buSzPts val="1600"/>
              <a:buNone/>
              <a:defRPr sz="1600"/>
            </a:lvl3pPr>
            <a:lvl4pPr lvl="3" algn="ctr">
              <a:lnSpc>
                <a:spcPct val="100000"/>
              </a:lnSpc>
              <a:spcBef>
                <a:spcPts val="0"/>
              </a:spcBef>
              <a:spcAft>
                <a:spcPts val="0"/>
              </a:spcAft>
              <a:buSzPts val="1600"/>
              <a:buNone/>
              <a:defRPr sz="1600"/>
            </a:lvl4pPr>
            <a:lvl5pPr lvl="4" algn="ctr">
              <a:lnSpc>
                <a:spcPct val="100000"/>
              </a:lnSpc>
              <a:spcBef>
                <a:spcPts val="0"/>
              </a:spcBef>
              <a:spcAft>
                <a:spcPts val="0"/>
              </a:spcAft>
              <a:buSzPts val="1600"/>
              <a:buNone/>
              <a:defRPr sz="1600"/>
            </a:lvl5pPr>
            <a:lvl6pPr lvl="5" algn="ctr">
              <a:lnSpc>
                <a:spcPct val="100000"/>
              </a:lnSpc>
              <a:spcBef>
                <a:spcPts val="0"/>
              </a:spcBef>
              <a:spcAft>
                <a:spcPts val="0"/>
              </a:spcAft>
              <a:buSzPts val="1600"/>
              <a:buNone/>
              <a:defRPr sz="1600"/>
            </a:lvl6pPr>
            <a:lvl7pPr lvl="6" algn="ctr">
              <a:lnSpc>
                <a:spcPct val="100000"/>
              </a:lnSpc>
              <a:spcBef>
                <a:spcPts val="0"/>
              </a:spcBef>
              <a:spcAft>
                <a:spcPts val="0"/>
              </a:spcAft>
              <a:buSzPts val="1600"/>
              <a:buNone/>
              <a:defRPr sz="1600"/>
            </a:lvl7pPr>
            <a:lvl8pPr lvl="7" algn="ctr">
              <a:lnSpc>
                <a:spcPct val="100000"/>
              </a:lnSpc>
              <a:spcBef>
                <a:spcPts val="0"/>
              </a:spcBef>
              <a:spcAft>
                <a:spcPts val="0"/>
              </a:spcAft>
              <a:buSzPts val="1600"/>
              <a:buNone/>
              <a:defRPr sz="1600"/>
            </a:lvl8pPr>
            <a:lvl9pPr lvl="8" algn="ctr">
              <a:lnSpc>
                <a:spcPct val="100000"/>
              </a:lnSpc>
              <a:spcBef>
                <a:spcPts val="0"/>
              </a:spcBef>
              <a:spcAft>
                <a:spcPts val="0"/>
              </a:spcAft>
              <a:buSzPts val="1600"/>
              <a:buNone/>
              <a:defRPr sz="1600"/>
            </a:lvl9pPr>
          </a:lstStyle>
          <a:p>
            <a:endParaRPr/>
          </a:p>
        </p:txBody>
      </p:sp>
      <p:sp>
        <p:nvSpPr>
          <p:cNvPr id="33" name="Google Shape;33;p9"/>
          <p:cNvSpPr txBox="1">
            <a:spLocks noGrp="1"/>
          </p:cNvSpPr>
          <p:nvPr>
            <p:ph type="body" idx="2"/>
          </p:nvPr>
        </p:nvSpPr>
        <p:spPr>
          <a:xfrm>
            <a:off x="4703375" y="909600"/>
            <a:ext cx="3468900" cy="3324300"/>
          </a:xfrm>
          <a:prstGeom prst="rect">
            <a:avLst/>
          </a:prstGeom>
        </p:spPr>
        <p:txBody>
          <a:bodyPr spcFirstLastPara="1" wrap="square" lIns="91425" tIns="91425" rIns="91425" bIns="91425" anchor="t" anchorCtr="0">
            <a:noAutofit/>
          </a:bodyPr>
          <a:lstStyle>
            <a:lvl1pPr marL="457200" lvl="0" indent="-317500">
              <a:spcBef>
                <a:spcPts val="0"/>
              </a:spcBef>
              <a:spcAft>
                <a:spcPts val="0"/>
              </a:spcAft>
              <a:buClr>
                <a:schemeClr val="lt1"/>
              </a:buClr>
              <a:buSzPts val="1400"/>
              <a:buChar char="●"/>
              <a:defRPr sz="1400">
                <a:solidFill>
                  <a:schemeClr val="lt1"/>
                </a:solidFill>
              </a:defRPr>
            </a:lvl1pPr>
            <a:lvl2pPr marL="914400" lvl="1" indent="-317500">
              <a:spcBef>
                <a:spcPts val="1600"/>
              </a:spcBef>
              <a:spcAft>
                <a:spcPts val="0"/>
              </a:spcAft>
              <a:buClr>
                <a:schemeClr val="lt1"/>
              </a:buClr>
              <a:buSzPts val="1400"/>
              <a:buChar char="○"/>
              <a:defRPr>
                <a:solidFill>
                  <a:schemeClr val="lt1"/>
                </a:solidFill>
              </a:defRPr>
            </a:lvl2pPr>
            <a:lvl3pPr marL="1371600" lvl="2" indent="-317500">
              <a:spcBef>
                <a:spcPts val="1600"/>
              </a:spcBef>
              <a:spcAft>
                <a:spcPts val="0"/>
              </a:spcAft>
              <a:buClr>
                <a:schemeClr val="lt1"/>
              </a:buClr>
              <a:buSzPts val="1400"/>
              <a:buChar char="■"/>
              <a:defRPr>
                <a:solidFill>
                  <a:schemeClr val="lt1"/>
                </a:solidFill>
              </a:defRPr>
            </a:lvl3pPr>
            <a:lvl4pPr marL="1828800" lvl="3" indent="-317500">
              <a:spcBef>
                <a:spcPts val="1600"/>
              </a:spcBef>
              <a:spcAft>
                <a:spcPts val="0"/>
              </a:spcAft>
              <a:buClr>
                <a:schemeClr val="lt1"/>
              </a:buClr>
              <a:buSzPts val="1400"/>
              <a:buChar char="●"/>
              <a:defRPr>
                <a:solidFill>
                  <a:schemeClr val="lt1"/>
                </a:solidFill>
              </a:defRPr>
            </a:lvl4pPr>
            <a:lvl5pPr marL="2286000" lvl="4" indent="-317500">
              <a:spcBef>
                <a:spcPts val="1600"/>
              </a:spcBef>
              <a:spcAft>
                <a:spcPts val="0"/>
              </a:spcAft>
              <a:buClr>
                <a:schemeClr val="lt1"/>
              </a:buClr>
              <a:buSzPts val="1400"/>
              <a:buChar char="○"/>
              <a:defRPr>
                <a:solidFill>
                  <a:schemeClr val="lt1"/>
                </a:solidFill>
              </a:defRPr>
            </a:lvl5pPr>
            <a:lvl6pPr marL="2743200" lvl="5" indent="-317500">
              <a:spcBef>
                <a:spcPts val="1600"/>
              </a:spcBef>
              <a:spcAft>
                <a:spcPts val="0"/>
              </a:spcAft>
              <a:buClr>
                <a:schemeClr val="lt1"/>
              </a:buClr>
              <a:buSzPts val="1400"/>
              <a:buChar char="■"/>
              <a:defRPr>
                <a:solidFill>
                  <a:schemeClr val="lt1"/>
                </a:solidFill>
              </a:defRPr>
            </a:lvl6pPr>
            <a:lvl7pPr marL="3200400" lvl="6" indent="-317500">
              <a:spcBef>
                <a:spcPts val="1600"/>
              </a:spcBef>
              <a:spcAft>
                <a:spcPts val="0"/>
              </a:spcAft>
              <a:buClr>
                <a:schemeClr val="lt1"/>
              </a:buClr>
              <a:buSzPts val="1400"/>
              <a:buChar char="●"/>
              <a:defRPr>
                <a:solidFill>
                  <a:schemeClr val="lt1"/>
                </a:solidFill>
              </a:defRPr>
            </a:lvl7pPr>
            <a:lvl8pPr marL="3657600" lvl="7" indent="-317500">
              <a:spcBef>
                <a:spcPts val="1600"/>
              </a:spcBef>
              <a:spcAft>
                <a:spcPts val="0"/>
              </a:spcAft>
              <a:buClr>
                <a:schemeClr val="lt1"/>
              </a:buClr>
              <a:buSzPts val="1400"/>
              <a:buChar char="○"/>
              <a:defRPr>
                <a:solidFill>
                  <a:schemeClr val="lt1"/>
                </a:solidFill>
              </a:defRPr>
            </a:lvl8pPr>
            <a:lvl9pPr marL="4114800" lvl="8" indent="-317500">
              <a:spcBef>
                <a:spcPts val="1600"/>
              </a:spcBef>
              <a:spcAft>
                <a:spcPts val="1600"/>
              </a:spcAft>
              <a:buClr>
                <a:schemeClr val="lt1"/>
              </a:buClr>
              <a:buSzPts val="1400"/>
              <a:buChar char="■"/>
              <a:defRPr>
                <a:solidFill>
                  <a:schemeClr val="lt1"/>
                </a:solidFill>
              </a:defRPr>
            </a:lvl9pPr>
          </a:lstStyle>
          <a:p>
            <a:endParaRPr/>
          </a:p>
        </p:txBody>
      </p:sp>
      <p:sp>
        <p:nvSpPr>
          <p:cNvPr id="34" name="Google Shape;34;p9"/>
          <p:cNvSpPr txBox="1">
            <a:spLocks noGrp="1"/>
          </p:cNvSpPr>
          <p:nvPr>
            <p:ph type="title"/>
          </p:nvPr>
        </p:nvSpPr>
        <p:spPr>
          <a:xfrm>
            <a:off x="938500" y="445025"/>
            <a:ext cx="32238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35"/>
        <p:cNvGrpSpPr/>
        <p:nvPr/>
      </p:nvGrpSpPr>
      <p:grpSpPr>
        <a:xfrm>
          <a:off x="0" y="0"/>
          <a:ext cx="0" cy="0"/>
          <a:chOff x="0" y="0"/>
          <a:chExt cx="0" cy="0"/>
        </a:xfrm>
      </p:grpSpPr>
      <p:sp>
        <p:nvSpPr>
          <p:cNvPr id="36" name="Google Shape;36;p10"/>
          <p:cNvSpPr txBox="1">
            <a:spLocks noGrp="1"/>
          </p:cNvSpPr>
          <p:nvPr>
            <p:ph type="title"/>
          </p:nvPr>
        </p:nvSpPr>
        <p:spPr>
          <a:xfrm>
            <a:off x="938500" y="445025"/>
            <a:ext cx="57357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image" Target="../media/image1.jpg"/><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theme" Target="../theme/theme1.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2.xml"/><Relationship Id="rId1" Type="http://schemas.openxmlformats.org/officeDocument/2006/relationships/slideLayout" Target="../slideLayouts/slideLayout3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blipFill>
          <a:blip r:embed="rId36">
            <a:alphaModFix/>
          </a:blip>
          <a:stretch>
            <a:fillRect/>
          </a:stretch>
        </a:blip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lvl="0">
              <a:spcBef>
                <a:spcPts val="0"/>
              </a:spcBef>
              <a:spcAft>
                <a:spcPts val="0"/>
              </a:spcAft>
              <a:buClr>
                <a:schemeClr val="lt1"/>
              </a:buClr>
              <a:buSzPts val="2800"/>
              <a:buFont typeface="Montserrat"/>
              <a:buNone/>
              <a:defRPr sz="2800">
                <a:solidFill>
                  <a:schemeClr val="lt1"/>
                </a:solidFill>
                <a:latin typeface="Montserrat"/>
                <a:ea typeface="Montserrat"/>
                <a:cs typeface="Montserrat"/>
                <a:sym typeface="Montserrat"/>
              </a:defRPr>
            </a:lvl1pPr>
            <a:lvl2pPr lvl="1">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2pPr>
            <a:lvl3pPr lvl="2">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3pPr>
            <a:lvl4pPr lvl="3">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4pPr>
            <a:lvl5pPr lvl="4">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5pPr>
            <a:lvl6pPr lvl="5">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6pPr>
            <a:lvl7pPr lvl="6">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7pPr>
            <a:lvl8pPr lvl="7">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8pPr>
            <a:lvl9pPr lvl="8">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lvl="0" indent="-342900">
              <a:lnSpc>
                <a:spcPct val="100000"/>
              </a:lnSpc>
              <a:spcBef>
                <a:spcPts val="0"/>
              </a:spcBef>
              <a:spcAft>
                <a:spcPts val="0"/>
              </a:spcAft>
              <a:buClr>
                <a:schemeClr val="dk2"/>
              </a:buClr>
              <a:buSzPts val="1800"/>
              <a:buFont typeface="Montserrat"/>
              <a:buChar char="●"/>
              <a:defRPr sz="1800">
                <a:solidFill>
                  <a:schemeClr val="dk2"/>
                </a:solidFill>
                <a:latin typeface="Montserrat"/>
                <a:ea typeface="Montserrat"/>
                <a:cs typeface="Montserrat"/>
                <a:sym typeface="Montserrat"/>
              </a:defRPr>
            </a:lvl1pPr>
            <a:lvl2pPr marL="914400" lvl="1" indent="-317500">
              <a:lnSpc>
                <a:spcPct val="100000"/>
              </a:lnSpc>
              <a:spcBef>
                <a:spcPts val="160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2pPr>
            <a:lvl3pPr marL="1371600" lvl="2" indent="-317500">
              <a:lnSpc>
                <a:spcPct val="100000"/>
              </a:lnSpc>
              <a:spcBef>
                <a:spcPts val="160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3pPr>
            <a:lvl4pPr marL="1828800" lvl="3" indent="-317500">
              <a:lnSpc>
                <a:spcPct val="100000"/>
              </a:lnSpc>
              <a:spcBef>
                <a:spcPts val="160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4pPr>
            <a:lvl5pPr marL="2286000" lvl="4" indent="-317500">
              <a:lnSpc>
                <a:spcPct val="100000"/>
              </a:lnSpc>
              <a:spcBef>
                <a:spcPts val="160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5pPr>
            <a:lvl6pPr marL="2743200" lvl="5" indent="-317500">
              <a:lnSpc>
                <a:spcPct val="100000"/>
              </a:lnSpc>
              <a:spcBef>
                <a:spcPts val="160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6pPr>
            <a:lvl7pPr marL="3200400" lvl="6" indent="-317500">
              <a:lnSpc>
                <a:spcPct val="100000"/>
              </a:lnSpc>
              <a:spcBef>
                <a:spcPts val="160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7pPr>
            <a:lvl8pPr marL="3657600" lvl="7" indent="-317500">
              <a:lnSpc>
                <a:spcPct val="100000"/>
              </a:lnSpc>
              <a:spcBef>
                <a:spcPts val="160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8pPr>
            <a:lvl9pPr marL="4114800" lvl="8" indent="-317500">
              <a:lnSpc>
                <a:spcPct val="100000"/>
              </a:lnSpc>
              <a:spcBef>
                <a:spcPts val="1600"/>
              </a:spcBef>
              <a:spcAft>
                <a:spcPts val="1600"/>
              </a:spcAft>
              <a:buClr>
                <a:schemeClr val="dk2"/>
              </a:buClr>
              <a:buSzPts val="1400"/>
              <a:buFont typeface="Montserrat"/>
              <a:buChar char="■"/>
              <a:defRPr>
                <a:solidFill>
                  <a:schemeClr val="dk2"/>
                </a:solidFill>
                <a:latin typeface="Montserrat"/>
                <a:ea typeface="Montserrat"/>
                <a:cs typeface="Montserrat"/>
                <a:sym typeface="Montserrat"/>
              </a:defRPr>
            </a:lvl9pPr>
          </a:lstStyle>
          <a:p>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 id="2147483665" r:id="rId18"/>
    <p:sldLayoutId id="2147483666" r:id="rId19"/>
    <p:sldLayoutId id="2147483667" r:id="rId20"/>
    <p:sldLayoutId id="2147483668" r:id="rId21"/>
    <p:sldLayoutId id="2147483669" r:id="rId22"/>
    <p:sldLayoutId id="2147483670" r:id="rId23"/>
    <p:sldLayoutId id="2147483671" r:id="rId24"/>
    <p:sldLayoutId id="2147483672" r:id="rId25"/>
    <p:sldLayoutId id="2147483673" r:id="rId26"/>
    <p:sldLayoutId id="2147483674" r:id="rId27"/>
    <p:sldLayoutId id="2147483675" r:id="rId28"/>
    <p:sldLayoutId id="2147483676" r:id="rId29"/>
    <p:sldLayoutId id="2147483677" r:id="rId30"/>
    <p:sldLayoutId id="2147483678" r:id="rId31"/>
    <p:sldLayoutId id="2147483679" r:id="rId32"/>
    <p:sldLayoutId id="2147483680" r:id="rId33"/>
    <p:sldLayoutId id="2147483681" r:id="rId34"/>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name="simple-light-2">
    <p:bg>
      <p:bgPr>
        <a:blipFill>
          <a:blip r:embed="rId3">
            <a:alphaModFix/>
          </a:blip>
          <a:stretch>
            <a:fillRect/>
          </a:stretch>
        </a:blipFill>
        <a:effectLst/>
      </p:bgPr>
    </p:bg>
    <p:spTree>
      <p:nvGrpSpPr>
        <p:cNvPr id="1" name="Shape 154"/>
        <p:cNvGrpSpPr/>
        <p:nvPr/>
      </p:nvGrpSpPr>
      <p:grpSpPr>
        <a:xfrm>
          <a:off x="0" y="0"/>
          <a:ext cx="0" cy="0"/>
          <a:chOff x="0" y="0"/>
          <a:chExt cx="0" cy="0"/>
        </a:xfrm>
      </p:grpSpPr>
      <p:sp>
        <p:nvSpPr>
          <p:cNvPr id="155" name="Google Shape;155;p36"/>
          <p:cNvSpPr txBox="1">
            <a:spLocks noGrp="1"/>
          </p:cNvSpPr>
          <p:nvPr>
            <p:ph type="title"/>
          </p:nvPr>
        </p:nvSpPr>
        <p:spPr>
          <a:xfrm>
            <a:off x="1068100" y="933450"/>
            <a:ext cx="7047300" cy="482400"/>
          </a:xfrm>
          <a:prstGeom prst="rect">
            <a:avLst/>
          </a:prstGeom>
          <a:noFill/>
          <a:ln>
            <a:noFill/>
          </a:ln>
        </p:spPr>
        <p:txBody>
          <a:bodyPr spcFirstLastPara="1" wrap="square" lIns="91425" tIns="91425" rIns="91425" bIns="91425" anchor="t" anchorCtr="0">
            <a:noAutofit/>
          </a:bodyPr>
          <a:lstStyle>
            <a:lvl1pPr lvl="0" algn="ctr" rtl="0">
              <a:spcBef>
                <a:spcPts val="0"/>
              </a:spcBef>
              <a:spcAft>
                <a:spcPts val="0"/>
              </a:spcAft>
              <a:buClr>
                <a:srgbClr val="FFFFFF"/>
              </a:buClr>
              <a:buSzPts val="2400"/>
              <a:buFont typeface="Proxima Nova"/>
              <a:buNone/>
              <a:defRPr sz="2400">
                <a:solidFill>
                  <a:srgbClr val="FFFFFF"/>
                </a:solidFill>
                <a:latin typeface="Proxima Nova"/>
                <a:ea typeface="Proxima Nova"/>
                <a:cs typeface="Proxima Nova"/>
                <a:sym typeface="Proxima Nova"/>
              </a:defRPr>
            </a:lvl1pPr>
            <a:lvl2pPr lvl="1" algn="ctr" rtl="0">
              <a:spcBef>
                <a:spcPts val="0"/>
              </a:spcBef>
              <a:spcAft>
                <a:spcPts val="0"/>
              </a:spcAft>
              <a:buClr>
                <a:srgbClr val="FFFFFF"/>
              </a:buClr>
              <a:buSzPts val="2400"/>
              <a:buFont typeface="Proxima Nova"/>
              <a:buNone/>
              <a:defRPr sz="2400">
                <a:solidFill>
                  <a:srgbClr val="FFFFFF"/>
                </a:solidFill>
                <a:latin typeface="Proxima Nova"/>
                <a:ea typeface="Proxima Nova"/>
                <a:cs typeface="Proxima Nova"/>
                <a:sym typeface="Proxima Nova"/>
              </a:defRPr>
            </a:lvl2pPr>
            <a:lvl3pPr lvl="2" algn="ctr" rtl="0">
              <a:spcBef>
                <a:spcPts val="0"/>
              </a:spcBef>
              <a:spcAft>
                <a:spcPts val="0"/>
              </a:spcAft>
              <a:buClr>
                <a:srgbClr val="FFFFFF"/>
              </a:buClr>
              <a:buSzPts val="2400"/>
              <a:buFont typeface="Proxima Nova"/>
              <a:buNone/>
              <a:defRPr sz="2400">
                <a:solidFill>
                  <a:srgbClr val="FFFFFF"/>
                </a:solidFill>
                <a:latin typeface="Proxima Nova"/>
                <a:ea typeface="Proxima Nova"/>
                <a:cs typeface="Proxima Nova"/>
                <a:sym typeface="Proxima Nova"/>
              </a:defRPr>
            </a:lvl3pPr>
            <a:lvl4pPr lvl="3" algn="ctr" rtl="0">
              <a:spcBef>
                <a:spcPts val="0"/>
              </a:spcBef>
              <a:spcAft>
                <a:spcPts val="0"/>
              </a:spcAft>
              <a:buClr>
                <a:srgbClr val="FFFFFF"/>
              </a:buClr>
              <a:buSzPts val="2400"/>
              <a:buFont typeface="Proxima Nova"/>
              <a:buNone/>
              <a:defRPr sz="2400">
                <a:solidFill>
                  <a:srgbClr val="FFFFFF"/>
                </a:solidFill>
                <a:latin typeface="Proxima Nova"/>
                <a:ea typeface="Proxima Nova"/>
                <a:cs typeface="Proxima Nova"/>
                <a:sym typeface="Proxima Nova"/>
              </a:defRPr>
            </a:lvl4pPr>
            <a:lvl5pPr lvl="4" algn="ctr" rtl="0">
              <a:spcBef>
                <a:spcPts val="0"/>
              </a:spcBef>
              <a:spcAft>
                <a:spcPts val="0"/>
              </a:spcAft>
              <a:buClr>
                <a:srgbClr val="FFFFFF"/>
              </a:buClr>
              <a:buSzPts val="2400"/>
              <a:buFont typeface="Proxima Nova"/>
              <a:buNone/>
              <a:defRPr sz="2400">
                <a:solidFill>
                  <a:srgbClr val="FFFFFF"/>
                </a:solidFill>
                <a:latin typeface="Proxima Nova"/>
                <a:ea typeface="Proxima Nova"/>
                <a:cs typeface="Proxima Nova"/>
                <a:sym typeface="Proxima Nova"/>
              </a:defRPr>
            </a:lvl5pPr>
            <a:lvl6pPr lvl="5" algn="ctr" rtl="0">
              <a:spcBef>
                <a:spcPts val="0"/>
              </a:spcBef>
              <a:spcAft>
                <a:spcPts val="0"/>
              </a:spcAft>
              <a:buClr>
                <a:srgbClr val="FFFFFF"/>
              </a:buClr>
              <a:buSzPts val="2400"/>
              <a:buFont typeface="Proxima Nova"/>
              <a:buNone/>
              <a:defRPr sz="2400">
                <a:solidFill>
                  <a:srgbClr val="FFFFFF"/>
                </a:solidFill>
                <a:latin typeface="Proxima Nova"/>
                <a:ea typeface="Proxima Nova"/>
                <a:cs typeface="Proxima Nova"/>
                <a:sym typeface="Proxima Nova"/>
              </a:defRPr>
            </a:lvl6pPr>
            <a:lvl7pPr lvl="6" algn="ctr" rtl="0">
              <a:spcBef>
                <a:spcPts val="0"/>
              </a:spcBef>
              <a:spcAft>
                <a:spcPts val="0"/>
              </a:spcAft>
              <a:buClr>
                <a:srgbClr val="FFFFFF"/>
              </a:buClr>
              <a:buSzPts val="2400"/>
              <a:buFont typeface="Proxima Nova"/>
              <a:buNone/>
              <a:defRPr sz="2400">
                <a:solidFill>
                  <a:srgbClr val="FFFFFF"/>
                </a:solidFill>
                <a:latin typeface="Proxima Nova"/>
                <a:ea typeface="Proxima Nova"/>
                <a:cs typeface="Proxima Nova"/>
                <a:sym typeface="Proxima Nova"/>
              </a:defRPr>
            </a:lvl7pPr>
            <a:lvl8pPr lvl="7" algn="ctr" rtl="0">
              <a:spcBef>
                <a:spcPts val="0"/>
              </a:spcBef>
              <a:spcAft>
                <a:spcPts val="0"/>
              </a:spcAft>
              <a:buClr>
                <a:srgbClr val="FFFFFF"/>
              </a:buClr>
              <a:buSzPts val="2400"/>
              <a:buFont typeface="Proxima Nova"/>
              <a:buNone/>
              <a:defRPr sz="2400">
                <a:solidFill>
                  <a:srgbClr val="FFFFFF"/>
                </a:solidFill>
                <a:latin typeface="Proxima Nova"/>
                <a:ea typeface="Proxima Nova"/>
                <a:cs typeface="Proxima Nova"/>
                <a:sym typeface="Proxima Nova"/>
              </a:defRPr>
            </a:lvl8pPr>
            <a:lvl9pPr lvl="8" algn="ctr" rtl="0">
              <a:spcBef>
                <a:spcPts val="0"/>
              </a:spcBef>
              <a:spcAft>
                <a:spcPts val="0"/>
              </a:spcAft>
              <a:buClr>
                <a:srgbClr val="FFFFFF"/>
              </a:buClr>
              <a:buSzPts val="2400"/>
              <a:buFont typeface="Proxima Nova"/>
              <a:buNone/>
              <a:defRPr sz="2400">
                <a:solidFill>
                  <a:srgbClr val="FFFFFF"/>
                </a:solidFill>
                <a:latin typeface="Proxima Nova"/>
                <a:ea typeface="Proxima Nova"/>
                <a:cs typeface="Proxima Nova"/>
                <a:sym typeface="Proxima Nova"/>
              </a:defRPr>
            </a:lvl9pPr>
          </a:lstStyle>
          <a:p>
            <a:endParaRPr/>
          </a:p>
        </p:txBody>
      </p:sp>
      <p:sp>
        <p:nvSpPr>
          <p:cNvPr id="156" name="Google Shape;156;p36"/>
          <p:cNvSpPr txBox="1">
            <a:spLocks noGrp="1"/>
          </p:cNvSpPr>
          <p:nvPr>
            <p:ph type="body" idx="1"/>
          </p:nvPr>
        </p:nvSpPr>
        <p:spPr>
          <a:xfrm>
            <a:off x="1068100" y="1695450"/>
            <a:ext cx="7047300" cy="2502000"/>
          </a:xfrm>
          <a:prstGeom prst="rect">
            <a:avLst/>
          </a:prstGeom>
          <a:noFill/>
          <a:ln>
            <a:noFill/>
          </a:ln>
        </p:spPr>
        <p:txBody>
          <a:bodyPr spcFirstLastPara="1" wrap="square" lIns="91425" tIns="91425" rIns="91425" bIns="91425" anchor="t" anchorCtr="0">
            <a:noAutofit/>
          </a:bodyPr>
          <a:lstStyle>
            <a:lvl1pPr marL="457200" lvl="0" indent="-298450" rtl="0">
              <a:lnSpc>
                <a:spcPct val="115000"/>
              </a:lnSpc>
              <a:spcBef>
                <a:spcPts val="0"/>
              </a:spcBef>
              <a:spcAft>
                <a:spcPts val="0"/>
              </a:spcAft>
              <a:buClr>
                <a:srgbClr val="435D74"/>
              </a:buClr>
              <a:buSzPts val="1100"/>
              <a:buFont typeface="Proxima Nova"/>
              <a:buChar char="●"/>
              <a:defRPr sz="1100">
                <a:solidFill>
                  <a:srgbClr val="435D74"/>
                </a:solidFill>
                <a:latin typeface="Proxima Nova"/>
                <a:ea typeface="Proxima Nova"/>
                <a:cs typeface="Proxima Nova"/>
                <a:sym typeface="Proxima Nova"/>
              </a:defRPr>
            </a:lvl1pPr>
            <a:lvl2pPr marL="914400" lvl="1" indent="-298450" rtl="0">
              <a:lnSpc>
                <a:spcPct val="115000"/>
              </a:lnSpc>
              <a:spcBef>
                <a:spcPts val="0"/>
              </a:spcBef>
              <a:spcAft>
                <a:spcPts val="0"/>
              </a:spcAft>
              <a:buClr>
                <a:srgbClr val="435D74"/>
              </a:buClr>
              <a:buSzPts val="1100"/>
              <a:buFont typeface="Proxima Nova"/>
              <a:buChar char="○"/>
              <a:defRPr sz="1100">
                <a:solidFill>
                  <a:srgbClr val="435D74"/>
                </a:solidFill>
                <a:latin typeface="Proxima Nova"/>
                <a:ea typeface="Proxima Nova"/>
                <a:cs typeface="Proxima Nova"/>
                <a:sym typeface="Proxima Nova"/>
              </a:defRPr>
            </a:lvl2pPr>
            <a:lvl3pPr marL="1371600" lvl="2" indent="-298450" rtl="0">
              <a:lnSpc>
                <a:spcPct val="115000"/>
              </a:lnSpc>
              <a:spcBef>
                <a:spcPts val="0"/>
              </a:spcBef>
              <a:spcAft>
                <a:spcPts val="0"/>
              </a:spcAft>
              <a:buClr>
                <a:srgbClr val="435D74"/>
              </a:buClr>
              <a:buSzPts val="1100"/>
              <a:buFont typeface="Proxima Nova"/>
              <a:buChar char="■"/>
              <a:defRPr sz="1100">
                <a:solidFill>
                  <a:srgbClr val="435D74"/>
                </a:solidFill>
                <a:latin typeface="Proxima Nova"/>
                <a:ea typeface="Proxima Nova"/>
                <a:cs typeface="Proxima Nova"/>
                <a:sym typeface="Proxima Nova"/>
              </a:defRPr>
            </a:lvl3pPr>
            <a:lvl4pPr marL="1828800" lvl="3" indent="-298450" rtl="0">
              <a:lnSpc>
                <a:spcPct val="115000"/>
              </a:lnSpc>
              <a:spcBef>
                <a:spcPts val="0"/>
              </a:spcBef>
              <a:spcAft>
                <a:spcPts val="0"/>
              </a:spcAft>
              <a:buClr>
                <a:srgbClr val="435D74"/>
              </a:buClr>
              <a:buSzPts val="1100"/>
              <a:buFont typeface="Proxima Nova"/>
              <a:buChar char="●"/>
              <a:defRPr sz="1100">
                <a:solidFill>
                  <a:srgbClr val="435D74"/>
                </a:solidFill>
                <a:latin typeface="Proxima Nova"/>
                <a:ea typeface="Proxima Nova"/>
                <a:cs typeface="Proxima Nova"/>
                <a:sym typeface="Proxima Nova"/>
              </a:defRPr>
            </a:lvl4pPr>
            <a:lvl5pPr marL="2286000" lvl="4" indent="-298450" rtl="0">
              <a:lnSpc>
                <a:spcPct val="115000"/>
              </a:lnSpc>
              <a:spcBef>
                <a:spcPts val="0"/>
              </a:spcBef>
              <a:spcAft>
                <a:spcPts val="0"/>
              </a:spcAft>
              <a:buClr>
                <a:srgbClr val="435D74"/>
              </a:buClr>
              <a:buSzPts val="1100"/>
              <a:buFont typeface="Proxima Nova"/>
              <a:buChar char="○"/>
              <a:defRPr sz="1100">
                <a:solidFill>
                  <a:srgbClr val="435D74"/>
                </a:solidFill>
                <a:latin typeface="Proxima Nova"/>
                <a:ea typeface="Proxima Nova"/>
                <a:cs typeface="Proxima Nova"/>
                <a:sym typeface="Proxima Nova"/>
              </a:defRPr>
            </a:lvl5pPr>
            <a:lvl6pPr marL="2743200" lvl="5" indent="-298450" rtl="0">
              <a:lnSpc>
                <a:spcPct val="115000"/>
              </a:lnSpc>
              <a:spcBef>
                <a:spcPts val="0"/>
              </a:spcBef>
              <a:spcAft>
                <a:spcPts val="0"/>
              </a:spcAft>
              <a:buClr>
                <a:srgbClr val="435D74"/>
              </a:buClr>
              <a:buSzPts val="1100"/>
              <a:buFont typeface="Proxima Nova"/>
              <a:buChar char="■"/>
              <a:defRPr sz="1100">
                <a:solidFill>
                  <a:srgbClr val="435D74"/>
                </a:solidFill>
                <a:latin typeface="Proxima Nova"/>
                <a:ea typeface="Proxima Nova"/>
                <a:cs typeface="Proxima Nova"/>
                <a:sym typeface="Proxima Nova"/>
              </a:defRPr>
            </a:lvl6pPr>
            <a:lvl7pPr marL="3200400" lvl="6" indent="-298450" rtl="0">
              <a:lnSpc>
                <a:spcPct val="115000"/>
              </a:lnSpc>
              <a:spcBef>
                <a:spcPts val="0"/>
              </a:spcBef>
              <a:spcAft>
                <a:spcPts val="0"/>
              </a:spcAft>
              <a:buClr>
                <a:srgbClr val="435D74"/>
              </a:buClr>
              <a:buSzPts val="1100"/>
              <a:buFont typeface="Proxima Nova"/>
              <a:buChar char="●"/>
              <a:defRPr sz="1100">
                <a:solidFill>
                  <a:srgbClr val="435D74"/>
                </a:solidFill>
                <a:latin typeface="Proxima Nova"/>
                <a:ea typeface="Proxima Nova"/>
                <a:cs typeface="Proxima Nova"/>
                <a:sym typeface="Proxima Nova"/>
              </a:defRPr>
            </a:lvl7pPr>
            <a:lvl8pPr marL="3657600" lvl="7" indent="-298450" rtl="0">
              <a:lnSpc>
                <a:spcPct val="115000"/>
              </a:lnSpc>
              <a:spcBef>
                <a:spcPts val="0"/>
              </a:spcBef>
              <a:spcAft>
                <a:spcPts val="0"/>
              </a:spcAft>
              <a:buClr>
                <a:srgbClr val="435D74"/>
              </a:buClr>
              <a:buSzPts val="1100"/>
              <a:buFont typeface="Proxima Nova"/>
              <a:buChar char="○"/>
              <a:defRPr sz="1100">
                <a:solidFill>
                  <a:srgbClr val="435D74"/>
                </a:solidFill>
                <a:latin typeface="Proxima Nova"/>
                <a:ea typeface="Proxima Nova"/>
                <a:cs typeface="Proxima Nova"/>
                <a:sym typeface="Proxima Nova"/>
              </a:defRPr>
            </a:lvl8pPr>
            <a:lvl9pPr marL="4114800" lvl="8" indent="-298450" rtl="0">
              <a:lnSpc>
                <a:spcPct val="115000"/>
              </a:lnSpc>
              <a:spcBef>
                <a:spcPts val="0"/>
              </a:spcBef>
              <a:spcAft>
                <a:spcPts val="0"/>
              </a:spcAft>
              <a:buClr>
                <a:srgbClr val="435D74"/>
              </a:buClr>
              <a:buSzPts val="1100"/>
              <a:buFont typeface="Proxima Nova"/>
              <a:buChar char="■"/>
              <a:defRPr sz="1100">
                <a:solidFill>
                  <a:srgbClr val="435D74"/>
                </a:solidFill>
                <a:latin typeface="Proxima Nova"/>
                <a:ea typeface="Proxima Nova"/>
                <a:cs typeface="Proxima Nova"/>
                <a:sym typeface="Proxima Nova"/>
              </a:defRPr>
            </a:lvl9pPr>
          </a:lstStyle>
          <a:p>
            <a:endParaRPr/>
          </a:p>
        </p:txBody>
      </p:sp>
    </p:spTree>
  </p:cSld>
  <p:clrMap bg1="lt1" tx1="dk1" bg2="dk2" tx2="lt2" accent1="accent1" accent2="accent2" accent3="accent3" accent4="accent4" accent5="accent5" accent6="accent6" hlink="hlink" folHlink="folHlink"/>
  <p:sldLayoutIdLst>
    <p:sldLayoutId id="2147483682" r:id="rId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28.xml"/><Relationship Id="rId4" Type="http://schemas.openxmlformats.org/officeDocument/2006/relationships/image" Target="../media/image10.jpg"/></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xml"/><Relationship Id="rId1" Type="http://schemas.openxmlformats.org/officeDocument/2006/relationships/slideLayout" Target="../slideLayouts/slideLayout28.xml"/><Relationship Id="rId4" Type="http://schemas.openxmlformats.org/officeDocument/2006/relationships/image" Target="../media/image11.png"/></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2.xml"/><Relationship Id="rId1" Type="http://schemas.openxmlformats.org/officeDocument/2006/relationships/slideLayout" Target="../slideLayouts/slideLayout28.xml"/><Relationship Id="rId4" Type="http://schemas.openxmlformats.org/officeDocument/2006/relationships/image" Target="../media/image12.jpg"/></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3.xml"/><Relationship Id="rId1" Type="http://schemas.openxmlformats.org/officeDocument/2006/relationships/slideLayout" Target="../slideLayouts/slideLayout28.xml"/><Relationship Id="rId4" Type="http://schemas.openxmlformats.org/officeDocument/2006/relationships/image" Target="../media/image13.png"/></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5.xml"/><Relationship Id="rId1" Type="http://schemas.openxmlformats.org/officeDocument/2006/relationships/slideLayout" Target="../slideLayouts/slideLayout31.xml"/></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6.xml"/><Relationship Id="rId1" Type="http://schemas.openxmlformats.org/officeDocument/2006/relationships/slideLayout" Target="../slideLayouts/slideLayout35.xml"/></Relationships>
</file>

<file path=ppt/slides/_rels/slide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xml"/><Relationship Id="rId1" Type="http://schemas.openxmlformats.org/officeDocument/2006/relationships/slideLayout" Target="../slideLayouts/slideLayout6.xml"/><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31.xml"/></Relationships>
</file>

<file path=ppt/slides/_rels/slide4.xml.rels><?xml version="1.0" encoding="UTF-8" standalone="yes"?>
<Relationships xmlns="http://schemas.openxmlformats.org/package/2006/relationships"><Relationship Id="rId3" Type="http://schemas.openxmlformats.org/officeDocument/2006/relationships/hyperlink" Target="https://www.freepik.com/free-photo/low-angle-man-with-virtual-reality-simulator_7136709.htm" TargetMode="External"/><Relationship Id="rId2" Type="http://schemas.openxmlformats.org/officeDocument/2006/relationships/notesSlide" Target="../notesSlides/notesSlide4.xml"/><Relationship Id="rId1" Type="http://schemas.openxmlformats.org/officeDocument/2006/relationships/slideLayout" Target="../slideLayouts/slideLayout34.xml"/><Relationship Id="rId5" Type="http://schemas.openxmlformats.org/officeDocument/2006/relationships/image" Target="../media/image5.jpg"/><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hyperlink" Target="https://www.freepik.com/free-photo/low-angle-man-with-virtual-reality-simulator_7136709.htm" TargetMode="External"/><Relationship Id="rId2" Type="http://schemas.openxmlformats.org/officeDocument/2006/relationships/notesSlide" Target="../notesSlides/notesSlide5.xml"/><Relationship Id="rId1" Type="http://schemas.openxmlformats.org/officeDocument/2006/relationships/slideLayout" Target="../slideLayouts/slideLayout34.xml"/><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28.xml"/><Relationship Id="rId4" Type="http://schemas.openxmlformats.org/officeDocument/2006/relationships/image" Target="../media/image6.jpg"/></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28.xml"/><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28.xml"/><Relationship Id="rId4" Type="http://schemas.openxmlformats.org/officeDocument/2006/relationships/image" Target="../media/image8.png"/></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28.xml"/><Relationship Id="rId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61"/>
        <p:cNvGrpSpPr/>
        <p:nvPr/>
      </p:nvGrpSpPr>
      <p:grpSpPr>
        <a:xfrm>
          <a:off x="0" y="0"/>
          <a:ext cx="0" cy="0"/>
          <a:chOff x="0" y="0"/>
          <a:chExt cx="0" cy="0"/>
        </a:xfrm>
      </p:grpSpPr>
      <p:sp>
        <p:nvSpPr>
          <p:cNvPr id="162" name="Google Shape;162;p38"/>
          <p:cNvSpPr txBox="1">
            <a:spLocks noGrp="1"/>
          </p:cNvSpPr>
          <p:nvPr>
            <p:ph type="ctrTitle"/>
          </p:nvPr>
        </p:nvSpPr>
        <p:spPr>
          <a:xfrm>
            <a:off x="1790100" y="1903475"/>
            <a:ext cx="5571900" cy="644700"/>
          </a:xfrm>
          <a:prstGeom prst="rect">
            <a:avLst/>
          </a:prstGeom>
          <a:effectLst>
            <a:outerShdw blurRad="142875" dist="19050" dir="8760000" algn="bl" rotWithShape="0">
              <a:srgbClr val="76A5AF">
                <a:alpha val="50000"/>
              </a:srgbClr>
            </a:outerShdw>
          </a:effectLst>
        </p:spPr>
        <p:txBody>
          <a:bodyPr spcFirstLastPara="1" wrap="square" lIns="91425" tIns="91425" rIns="91425" bIns="91425" anchor="b" anchorCtr="0">
            <a:noAutofit/>
          </a:bodyPr>
          <a:lstStyle/>
          <a:p>
            <a:pPr marL="0" lvl="0" indent="0" algn="ctr" rtl="0">
              <a:spcBef>
                <a:spcPts val="0"/>
              </a:spcBef>
              <a:spcAft>
                <a:spcPts val="0"/>
              </a:spcAft>
              <a:buNone/>
            </a:pPr>
            <a:r>
              <a:rPr lang="en">
                <a:latin typeface="Arial"/>
                <a:ea typeface="Arial"/>
                <a:cs typeface="Arial"/>
                <a:sym typeface="Arial"/>
              </a:rPr>
              <a:t>INDUSTRY PIONEERS</a:t>
            </a:r>
            <a:endParaRPr>
              <a:latin typeface="Arial"/>
              <a:ea typeface="Arial"/>
              <a:cs typeface="Arial"/>
              <a:sym typeface="Arial"/>
            </a:endParaRPr>
          </a:p>
        </p:txBody>
      </p:sp>
      <p:sp>
        <p:nvSpPr>
          <p:cNvPr id="163" name="Google Shape;163;p38"/>
          <p:cNvSpPr txBox="1">
            <a:spLocks noGrp="1"/>
          </p:cNvSpPr>
          <p:nvPr>
            <p:ph type="ctrTitle"/>
          </p:nvPr>
        </p:nvSpPr>
        <p:spPr>
          <a:xfrm>
            <a:off x="2941650" y="2624375"/>
            <a:ext cx="3260700" cy="464700"/>
          </a:xfrm>
          <a:prstGeom prst="rect">
            <a:avLst/>
          </a:prstGeom>
          <a:effectLst>
            <a:outerShdw blurRad="100013" dist="19050" dir="8460000" algn="bl" rotWithShape="0">
              <a:srgbClr val="76A5AF">
                <a:alpha val="50000"/>
              </a:srgbClr>
            </a:outerShdw>
          </a:effectLst>
        </p:spPr>
        <p:txBody>
          <a:bodyPr spcFirstLastPara="1" wrap="square" lIns="91425" tIns="91425" rIns="91425" bIns="91425" anchor="b" anchorCtr="0">
            <a:noAutofit/>
          </a:bodyPr>
          <a:lstStyle/>
          <a:p>
            <a:pPr marL="0" lvl="0" indent="0" algn="ctr" rtl="0">
              <a:spcBef>
                <a:spcPts val="0"/>
              </a:spcBef>
              <a:spcAft>
                <a:spcPts val="0"/>
              </a:spcAft>
              <a:buNone/>
            </a:pPr>
            <a:r>
              <a:rPr lang="en" sz="2200" b="0">
                <a:latin typeface="Arial"/>
                <a:ea typeface="Arial"/>
                <a:cs typeface="Arial"/>
                <a:sym typeface="Arial"/>
              </a:rPr>
              <a:t>LESSON 1.4</a:t>
            </a:r>
            <a:endParaRPr sz="2200" b="0">
              <a:latin typeface="Arial"/>
              <a:ea typeface="Arial"/>
              <a:cs typeface="Arial"/>
              <a:sym typeface="Arial"/>
            </a:endParaRPr>
          </a:p>
        </p:txBody>
      </p:sp>
      <p:cxnSp>
        <p:nvCxnSpPr>
          <p:cNvPr id="164" name="Google Shape;164;p38"/>
          <p:cNvCxnSpPr/>
          <p:nvPr/>
        </p:nvCxnSpPr>
        <p:spPr>
          <a:xfrm>
            <a:off x="3190500" y="2565172"/>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165" name="Google Shape;165;p38"/>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166" name="Google Shape;166;p38"/>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2021. Sports Career Consulting, LLC.</a:t>
            </a:r>
            <a:endParaRPr sz="800">
              <a:solidFill>
                <a:schemeClr val="accent5"/>
              </a:solidFill>
              <a:latin typeface="Oswald"/>
              <a:ea typeface="Oswald"/>
              <a:cs typeface="Oswald"/>
              <a:sym typeface="Oswald"/>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50"/>
        <p:cNvGrpSpPr/>
        <p:nvPr/>
      </p:nvGrpSpPr>
      <p:grpSpPr>
        <a:xfrm>
          <a:off x="0" y="0"/>
          <a:ext cx="0" cy="0"/>
          <a:chOff x="0" y="0"/>
          <a:chExt cx="0" cy="0"/>
        </a:xfrm>
      </p:grpSpPr>
      <p:sp>
        <p:nvSpPr>
          <p:cNvPr id="251" name="Google Shape;251;p47"/>
          <p:cNvSpPr txBox="1">
            <a:spLocks noGrp="1"/>
          </p:cNvSpPr>
          <p:nvPr>
            <p:ph type="subTitle" idx="1"/>
          </p:nvPr>
        </p:nvSpPr>
        <p:spPr>
          <a:xfrm>
            <a:off x="5435125" y="1131300"/>
            <a:ext cx="3392700" cy="2880900"/>
          </a:xfrm>
          <a:prstGeom prst="rect">
            <a:avLst/>
          </a:prstGeom>
        </p:spPr>
        <p:txBody>
          <a:bodyPr spcFirstLastPara="1" wrap="square" lIns="91425" tIns="91425" rIns="91425" bIns="91425" anchor="t" anchorCtr="0">
            <a:noAutofit/>
          </a:bodyPr>
          <a:lstStyle/>
          <a:p>
            <a:pPr marL="457200" lvl="0" indent="-330200" algn="l" rtl="0">
              <a:spcBef>
                <a:spcPts val="0"/>
              </a:spcBef>
              <a:spcAft>
                <a:spcPts val="0"/>
              </a:spcAft>
              <a:buSzPts val="1600"/>
              <a:buFont typeface="Arial"/>
              <a:buChar char="●"/>
            </a:pPr>
            <a:r>
              <a:rPr lang="en" sz="1600">
                <a:latin typeface="Arial"/>
                <a:ea typeface="Arial"/>
                <a:cs typeface="Arial"/>
                <a:sym typeface="Arial"/>
              </a:rPr>
              <a:t>Credited as the creator of the circus.</a:t>
            </a:r>
            <a:endParaRPr sz="1600">
              <a:latin typeface="Arial"/>
              <a:ea typeface="Arial"/>
              <a:cs typeface="Arial"/>
              <a:sym typeface="Arial"/>
            </a:endParaRPr>
          </a:p>
          <a:p>
            <a:pPr marL="457200" lvl="0" indent="0" algn="l" rtl="0">
              <a:spcBef>
                <a:spcPts val="0"/>
              </a:spcBef>
              <a:spcAft>
                <a:spcPts val="0"/>
              </a:spcAft>
              <a:buNone/>
            </a:pPr>
            <a:endParaRPr sz="1600">
              <a:latin typeface="Arial"/>
              <a:ea typeface="Arial"/>
              <a:cs typeface="Arial"/>
              <a:sym typeface="Arial"/>
            </a:endParaRPr>
          </a:p>
          <a:p>
            <a:pPr marL="457200" lvl="0" indent="-330200" algn="l" rtl="0">
              <a:spcBef>
                <a:spcPts val="0"/>
              </a:spcBef>
              <a:spcAft>
                <a:spcPts val="0"/>
              </a:spcAft>
              <a:buSzPts val="1600"/>
              <a:buFont typeface="Arial"/>
              <a:buChar char="●"/>
            </a:pPr>
            <a:r>
              <a:rPr lang="en" sz="1600">
                <a:latin typeface="Arial"/>
                <a:ea typeface="Arial"/>
                <a:cs typeface="Arial"/>
                <a:sym typeface="Arial"/>
              </a:rPr>
              <a:t>Branded his shows “The Greatest Show on Earth”.</a:t>
            </a:r>
            <a:endParaRPr sz="1600">
              <a:latin typeface="Arial"/>
              <a:ea typeface="Arial"/>
              <a:cs typeface="Arial"/>
              <a:sym typeface="Arial"/>
            </a:endParaRPr>
          </a:p>
          <a:p>
            <a:pPr marL="457200" lvl="0" indent="0" algn="l" rtl="0">
              <a:spcBef>
                <a:spcPts val="0"/>
              </a:spcBef>
              <a:spcAft>
                <a:spcPts val="0"/>
              </a:spcAft>
              <a:buNone/>
            </a:pPr>
            <a:endParaRPr sz="1600">
              <a:latin typeface="Arial"/>
              <a:ea typeface="Arial"/>
              <a:cs typeface="Arial"/>
              <a:sym typeface="Arial"/>
            </a:endParaRPr>
          </a:p>
          <a:p>
            <a:pPr marL="457200" lvl="0" indent="-330200" algn="l" rtl="0">
              <a:spcBef>
                <a:spcPts val="0"/>
              </a:spcBef>
              <a:spcAft>
                <a:spcPts val="0"/>
              </a:spcAft>
              <a:buSzPts val="1600"/>
              <a:buFont typeface="Arial"/>
              <a:buChar char="●"/>
            </a:pPr>
            <a:r>
              <a:rPr lang="en" sz="1600">
                <a:latin typeface="Arial"/>
                <a:ea typeface="Arial"/>
                <a:cs typeface="Arial"/>
                <a:sym typeface="Arial"/>
              </a:rPr>
              <a:t>His museum grossed over $100,000 in its first three years and he would later become the second richest man in the United States.</a:t>
            </a:r>
            <a:endParaRPr sz="1600">
              <a:latin typeface="Arial"/>
              <a:ea typeface="Arial"/>
              <a:cs typeface="Arial"/>
              <a:sym typeface="Arial"/>
            </a:endParaRPr>
          </a:p>
        </p:txBody>
      </p:sp>
      <p:sp>
        <p:nvSpPr>
          <p:cNvPr id="252" name="Google Shape;252;p47"/>
          <p:cNvSpPr txBox="1">
            <a:spLocks noGrp="1"/>
          </p:cNvSpPr>
          <p:nvPr>
            <p:ph type="title"/>
          </p:nvPr>
        </p:nvSpPr>
        <p:spPr>
          <a:xfrm>
            <a:off x="938500" y="445025"/>
            <a:ext cx="6667200" cy="941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b="1">
                <a:solidFill>
                  <a:schemeClr val="lt2"/>
                </a:solidFill>
                <a:latin typeface="Arial"/>
                <a:ea typeface="Arial"/>
                <a:cs typeface="Arial"/>
                <a:sym typeface="Arial"/>
              </a:rPr>
              <a:t>P.T. Barnum</a:t>
            </a:r>
            <a:endParaRPr b="1">
              <a:solidFill>
                <a:schemeClr val="lt2"/>
              </a:solidFill>
              <a:latin typeface="Arial"/>
              <a:ea typeface="Arial"/>
              <a:cs typeface="Arial"/>
              <a:sym typeface="Arial"/>
            </a:endParaRPr>
          </a:p>
        </p:txBody>
      </p:sp>
      <p:cxnSp>
        <p:nvCxnSpPr>
          <p:cNvPr id="253" name="Google Shape;253;p47"/>
          <p:cNvCxnSpPr/>
          <p:nvPr/>
        </p:nvCxnSpPr>
        <p:spPr>
          <a:xfrm>
            <a:off x="1026200" y="414022"/>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254" name="Google Shape;254;p47"/>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255" name="Google Shape;255;p47"/>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2021. Sports Career Consulting, LLC.</a:t>
            </a:r>
            <a:endParaRPr sz="800">
              <a:solidFill>
                <a:schemeClr val="accent5"/>
              </a:solidFill>
              <a:latin typeface="Oswald"/>
              <a:ea typeface="Oswald"/>
              <a:cs typeface="Oswald"/>
              <a:sym typeface="Oswald"/>
            </a:endParaRPr>
          </a:p>
        </p:txBody>
      </p:sp>
      <p:pic>
        <p:nvPicPr>
          <p:cNvPr id="256" name="Google Shape;256;p47"/>
          <p:cNvPicPr preferRelativeResize="0"/>
          <p:nvPr/>
        </p:nvPicPr>
        <p:blipFill rotWithShape="1">
          <a:blip r:embed="rId4">
            <a:alphaModFix/>
          </a:blip>
          <a:srcRect l="6514" r="6514"/>
          <a:stretch/>
        </p:blipFill>
        <p:spPr>
          <a:xfrm>
            <a:off x="938500" y="1179500"/>
            <a:ext cx="4256526" cy="2832712"/>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60"/>
        <p:cNvGrpSpPr/>
        <p:nvPr/>
      </p:nvGrpSpPr>
      <p:grpSpPr>
        <a:xfrm>
          <a:off x="0" y="0"/>
          <a:ext cx="0" cy="0"/>
          <a:chOff x="0" y="0"/>
          <a:chExt cx="0" cy="0"/>
        </a:xfrm>
      </p:grpSpPr>
      <p:sp>
        <p:nvSpPr>
          <p:cNvPr id="261" name="Google Shape;261;p48"/>
          <p:cNvSpPr txBox="1">
            <a:spLocks noGrp="1"/>
          </p:cNvSpPr>
          <p:nvPr>
            <p:ph type="subTitle" idx="1"/>
          </p:nvPr>
        </p:nvSpPr>
        <p:spPr>
          <a:xfrm>
            <a:off x="295875" y="363500"/>
            <a:ext cx="4310700" cy="2880900"/>
          </a:xfrm>
          <a:prstGeom prst="rect">
            <a:avLst/>
          </a:prstGeom>
        </p:spPr>
        <p:txBody>
          <a:bodyPr spcFirstLastPara="1" wrap="square" lIns="91425" tIns="91425" rIns="91425" bIns="91425" anchor="t" anchorCtr="0">
            <a:noAutofit/>
          </a:bodyPr>
          <a:lstStyle/>
          <a:p>
            <a:pPr marL="457200" lvl="0" indent="-330200" algn="l" rtl="0">
              <a:spcBef>
                <a:spcPts val="0"/>
              </a:spcBef>
              <a:spcAft>
                <a:spcPts val="0"/>
              </a:spcAft>
              <a:buSzPts val="1600"/>
              <a:buFont typeface="Arial"/>
              <a:buChar char="●"/>
            </a:pPr>
            <a:r>
              <a:rPr lang="en" sz="1600">
                <a:latin typeface="Arial"/>
                <a:ea typeface="Arial"/>
                <a:cs typeface="Arial"/>
                <a:sym typeface="Arial"/>
              </a:rPr>
              <a:t>Went to Hollywood with only $40 in his pocket, drawing materials and an animated film.</a:t>
            </a:r>
            <a:endParaRPr sz="1600">
              <a:latin typeface="Arial"/>
              <a:ea typeface="Arial"/>
              <a:cs typeface="Arial"/>
              <a:sym typeface="Arial"/>
            </a:endParaRPr>
          </a:p>
          <a:p>
            <a:pPr marL="457200" lvl="0" indent="0" algn="l" rtl="0">
              <a:spcBef>
                <a:spcPts val="0"/>
              </a:spcBef>
              <a:spcAft>
                <a:spcPts val="0"/>
              </a:spcAft>
              <a:buNone/>
            </a:pPr>
            <a:endParaRPr sz="1600">
              <a:latin typeface="Arial"/>
              <a:ea typeface="Arial"/>
              <a:cs typeface="Arial"/>
              <a:sym typeface="Arial"/>
            </a:endParaRPr>
          </a:p>
          <a:p>
            <a:pPr marL="457200" lvl="0" indent="-330200" algn="l" rtl="0">
              <a:spcBef>
                <a:spcPts val="0"/>
              </a:spcBef>
              <a:spcAft>
                <a:spcPts val="0"/>
              </a:spcAft>
              <a:buSzPts val="1600"/>
              <a:buFont typeface="Arial"/>
              <a:buChar char="●"/>
            </a:pPr>
            <a:r>
              <a:rPr lang="en" sz="1600">
                <a:latin typeface="Arial"/>
                <a:ea typeface="Arial"/>
                <a:cs typeface="Arial"/>
                <a:sym typeface="Arial"/>
              </a:rPr>
              <a:t>Produced the first full-length cartoon feature film, Snow White in 1937.</a:t>
            </a:r>
            <a:endParaRPr sz="1600">
              <a:latin typeface="Arial"/>
              <a:ea typeface="Arial"/>
              <a:cs typeface="Arial"/>
              <a:sym typeface="Arial"/>
            </a:endParaRPr>
          </a:p>
          <a:p>
            <a:pPr marL="457200" lvl="0" indent="0" algn="l" rtl="0">
              <a:spcBef>
                <a:spcPts val="0"/>
              </a:spcBef>
              <a:spcAft>
                <a:spcPts val="0"/>
              </a:spcAft>
              <a:buNone/>
            </a:pPr>
            <a:endParaRPr sz="1600">
              <a:latin typeface="Arial"/>
              <a:ea typeface="Arial"/>
              <a:cs typeface="Arial"/>
              <a:sym typeface="Arial"/>
            </a:endParaRPr>
          </a:p>
          <a:p>
            <a:pPr marL="457200" lvl="0" indent="-330200" algn="l" rtl="0">
              <a:spcBef>
                <a:spcPts val="0"/>
              </a:spcBef>
              <a:spcAft>
                <a:spcPts val="0"/>
              </a:spcAft>
              <a:buSzPts val="1600"/>
              <a:buFont typeface="Arial"/>
              <a:buChar char="●"/>
            </a:pPr>
            <a:r>
              <a:rPr lang="en" sz="1600">
                <a:latin typeface="Arial"/>
                <a:ea typeface="Arial"/>
                <a:cs typeface="Arial"/>
                <a:sym typeface="Arial"/>
              </a:rPr>
              <a:t>Invested $17 million into Disneyland in 1955.   By 2019, more than 750 million people will had visited the California theme park. </a:t>
            </a:r>
            <a:endParaRPr sz="1600">
              <a:latin typeface="Arial"/>
              <a:ea typeface="Arial"/>
              <a:cs typeface="Arial"/>
              <a:sym typeface="Arial"/>
            </a:endParaRPr>
          </a:p>
          <a:p>
            <a:pPr marL="457200" lvl="0" indent="0" algn="l" rtl="0">
              <a:spcBef>
                <a:spcPts val="0"/>
              </a:spcBef>
              <a:spcAft>
                <a:spcPts val="0"/>
              </a:spcAft>
              <a:buNone/>
            </a:pPr>
            <a:endParaRPr sz="1600">
              <a:latin typeface="Arial"/>
              <a:ea typeface="Arial"/>
              <a:cs typeface="Arial"/>
              <a:sym typeface="Arial"/>
            </a:endParaRPr>
          </a:p>
          <a:p>
            <a:pPr marL="457200" lvl="0" indent="-330200" algn="l" rtl="0">
              <a:spcBef>
                <a:spcPts val="0"/>
              </a:spcBef>
              <a:spcAft>
                <a:spcPts val="0"/>
              </a:spcAft>
              <a:buSzPts val="1600"/>
              <a:buFont typeface="Arial"/>
              <a:buChar char="●"/>
            </a:pPr>
            <a:r>
              <a:rPr lang="en" sz="1600">
                <a:latin typeface="Arial"/>
                <a:ea typeface="Arial"/>
                <a:cs typeface="Arial"/>
                <a:sym typeface="Arial"/>
              </a:rPr>
              <a:t>Since then, four subsequent parks have opened in Paris, Shanghai, Hong Kong and Tokyo, along with a Disney Cruise Line.</a:t>
            </a:r>
            <a:endParaRPr sz="1600">
              <a:latin typeface="Arial"/>
              <a:ea typeface="Arial"/>
              <a:cs typeface="Arial"/>
              <a:sym typeface="Arial"/>
            </a:endParaRPr>
          </a:p>
          <a:p>
            <a:pPr marL="457200" lvl="0" indent="0" algn="l" rtl="0">
              <a:spcBef>
                <a:spcPts val="0"/>
              </a:spcBef>
              <a:spcAft>
                <a:spcPts val="0"/>
              </a:spcAft>
              <a:buNone/>
            </a:pPr>
            <a:endParaRPr sz="1600">
              <a:latin typeface="Arial"/>
              <a:ea typeface="Arial"/>
              <a:cs typeface="Arial"/>
              <a:sym typeface="Arial"/>
            </a:endParaRPr>
          </a:p>
        </p:txBody>
      </p:sp>
      <p:sp>
        <p:nvSpPr>
          <p:cNvPr id="262" name="Google Shape;262;p48"/>
          <p:cNvSpPr txBox="1">
            <a:spLocks noGrp="1"/>
          </p:cNvSpPr>
          <p:nvPr>
            <p:ph type="title"/>
          </p:nvPr>
        </p:nvSpPr>
        <p:spPr>
          <a:xfrm>
            <a:off x="4984800" y="436500"/>
            <a:ext cx="3758400" cy="941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b="1">
                <a:latin typeface="Arial"/>
                <a:ea typeface="Arial"/>
                <a:cs typeface="Arial"/>
                <a:sym typeface="Arial"/>
              </a:rPr>
              <a:t>Walt Disney</a:t>
            </a:r>
            <a:endParaRPr b="1">
              <a:latin typeface="Arial"/>
              <a:ea typeface="Arial"/>
              <a:cs typeface="Arial"/>
              <a:sym typeface="Arial"/>
            </a:endParaRPr>
          </a:p>
        </p:txBody>
      </p:sp>
      <p:cxnSp>
        <p:nvCxnSpPr>
          <p:cNvPr id="263" name="Google Shape;263;p48"/>
          <p:cNvCxnSpPr/>
          <p:nvPr/>
        </p:nvCxnSpPr>
        <p:spPr>
          <a:xfrm>
            <a:off x="5061000" y="405497"/>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264" name="Google Shape;264;p48"/>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265" name="Google Shape;265;p48"/>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2021. Sports Career Consulting, LLC.</a:t>
            </a:r>
            <a:endParaRPr sz="800">
              <a:solidFill>
                <a:schemeClr val="accent5"/>
              </a:solidFill>
              <a:latin typeface="Oswald"/>
              <a:ea typeface="Oswald"/>
              <a:cs typeface="Oswald"/>
              <a:sym typeface="Oswald"/>
            </a:endParaRPr>
          </a:p>
        </p:txBody>
      </p:sp>
      <p:pic>
        <p:nvPicPr>
          <p:cNvPr id="266" name="Google Shape;266;p48"/>
          <p:cNvPicPr preferRelativeResize="0"/>
          <p:nvPr/>
        </p:nvPicPr>
        <p:blipFill>
          <a:blip r:embed="rId4">
            <a:alphaModFix/>
          </a:blip>
          <a:stretch>
            <a:fillRect/>
          </a:stretch>
        </p:blipFill>
        <p:spPr>
          <a:xfrm>
            <a:off x="5061000" y="1451375"/>
            <a:ext cx="3371575" cy="2375874"/>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70"/>
        <p:cNvGrpSpPr/>
        <p:nvPr/>
      </p:nvGrpSpPr>
      <p:grpSpPr>
        <a:xfrm>
          <a:off x="0" y="0"/>
          <a:ext cx="0" cy="0"/>
          <a:chOff x="0" y="0"/>
          <a:chExt cx="0" cy="0"/>
        </a:xfrm>
      </p:grpSpPr>
      <p:sp>
        <p:nvSpPr>
          <p:cNvPr id="271" name="Google Shape;271;p49"/>
          <p:cNvSpPr txBox="1">
            <a:spLocks noGrp="1"/>
          </p:cNvSpPr>
          <p:nvPr>
            <p:ph type="subTitle" idx="1"/>
          </p:nvPr>
        </p:nvSpPr>
        <p:spPr>
          <a:xfrm>
            <a:off x="3907525" y="1348325"/>
            <a:ext cx="4565700" cy="2880900"/>
          </a:xfrm>
          <a:prstGeom prst="rect">
            <a:avLst/>
          </a:prstGeom>
        </p:spPr>
        <p:txBody>
          <a:bodyPr spcFirstLastPara="1" wrap="square" lIns="91425" tIns="91425" rIns="91425" bIns="91425" anchor="t" anchorCtr="0">
            <a:noAutofit/>
          </a:bodyPr>
          <a:lstStyle/>
          <a:p>
            <a:pPr marL="457200" lvl="0" indent="-330200" algn="l" rtl="0">
              <a:spcBef>
                <a:spcPts val="0"/>
              </a:spcBef>
              <a:spcAft>
                <a:spcPts val="0"/>
              </a:spcAft>
              <a:buSzPts val="1600"/>
              <a:buFont typeface="Arial"/>
              <a:buChar char="●"/>
            </a:pPr>
            <a:r>
              <a:rPr lang="en" sz="1600">
                <a:latin typeface="Arial"/>
                <a:ea typeface="Arial"/>
                <a:cs typeface="Arial"/>
                <a:sym typeface="Arial"/>
              </a:rPr>
              <a:t>Revolutionized the musical genre of Jazz, raising its level of popularity to where it is today, influencing many other genres along the way.</a:t>
            </a:r>
            <a:endParaRPr sz="1600">
              <a:latin typeface="Arial"/>
              <a:ea typeface="Arial"/>
              <a:cs typeface="Arial"/>
              <a:sym typeface="Arial"/>
            </a:endParaRPr>
          </a:p>
          <a:p>
            <a:pPr marL="0" lvl="0" indent="0" algn="l" rtl="0">
              <a:spcBef>
                <a:spcPts val="0"/>
              </a:spcBef>
              <a:spcAft>
                <a:spcPts val="0"/>
              </a:spcAft>
              <a:buNone/>
            </a:pPr>
            <a:endParaRPr sz="1600">
              <a:latin typeface="Arial"/>
              <a:ea typeface="Arial"/>
              <a:cs typeface="Arial"/>
              <a:sym typeface="Arial"/>
            </a:endParaRPr>
          </a:p>
          <a:p>
            <a:pPr marL="457200" lvl="0" indent="-330200" algn="l" rtl="0">
              <a:spcBef>
                <a:spcPts val="0"/>
              </a:spcBef>
              <a:spcAft>
                <a:spcPts val="0"/>
              </a:spcAft>
              <a:buSzPts val="1600"/>
              <a:buFont typeface="Arial"/>
              <a:buChar char="●"/>
            </a:pPr>
            <a:r>
              <a:rPr lang="en" sz="1600">
                <a:latin typeface="Arial"/>
                <a:ea typeface="Arial"/>
                <a:cs typeface="Arial"/>
                <a:sym typeface="Arial"/>
              </a:rPr>
              <a:t>In 2001, New Orleans International Airport was re-named Louis Armstrong International to honor his legacy and as a tribute to his impact on the city.    </a:t>
            </a:r>
            <a:endParaRPr sz="1600">
              <a:latin typeface="Arial"/>
              <a:ea typeface="Arial"/>
              <a:cs typeface="Arial"/>
              <a:sym typeface="Arial"/>
            </a:endParaRPr>
          </a:p>
        </p:txBody>
      </p:sp>
      <p:sp>
        <p:nvSpPr>
          <p:cNvPr id="272" name="Google Shape;272;p49"/>
          <p:cNvSpPr txBox="1">
            <a:spLocks noGrp="1"/>
          </p:cNvSpPr>
          <p:nvPr>
            <p:ph type="title"/>
          </p:nvPr>
        </p:nvSpPr>
        <p:spPr>
          <a:xfrm>
            <a:off x="938500" y="445025"/>
            <a:ext cx="4565700" cy="13923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b="1">
                <a:solidFill>
                  <a:schemeClr val="lt2"/>
                </a:solidFill>
                <a:latin typeface="Arial"/>
                <a:ea typeface="Arial"/>
                <a:cs typeface="Arial"/>
                <a:sym typeface="Arial"/>
              </a:rPr>
              <a:t>Louis Armstrong </a:t>
            </a:r>
            <a:endParaRPr b="1">
              <a:solidFill>
                <a:schemeClr val="lt2"/>
              </a:solidFill>
              <a:latin typeface="Arial"/>
              <a:ea typeface="Arial"/>
              <a:cs typeface="Arial"/>
              <a:sym typeface="Arial"/>
            </a:endParaRPr>
          </a:p>
          <a:p>
            <a:pPr marL="0" lvl="0" indent="0" algn="l" rtl="0">
              <a:spcBef>
                <a:spcPts val="0"/>
              </a:spcBef>
              <a:spcAft>
                <a:spcPts val="0"/>
              </a:spcAft>
              <a:buNone/>
            </a:pPr>
            <a:endParaRPr b="1">
              <a:latin typeface="Arial"/>
              <a:ea typeface="Arial"/>
              <a:cs typeface="Arial"/>
              <a:sym typeface="Arial"/>
            </a:endParaRPr>
          </a:p>
        </p:txBody>
      </p:sp>
      <p:cxnSp>
        <p:nvCxnSpPr>
          <p:cNvPr id="273" name="Google Shape;273;p49"/>
          <p:cNvCxnSpPr/>
          <p:nvPr/>
        </p:nvCxnSpPr>
        <p:spPr>
          <a:xfrm>
            <a:off x="1026200" y="414022"/>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274" name="Google Shape;274;p49"/>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275" name="Google Shape;275;p49"/>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2021. Sports Career Consulting, LLC.</a:t>
            </a:r>
            <a:endParaRPr sz="800">
              <a:solidFill>
                <a:schemeClr val="accent5"/>
              </a:solidFill>
              <a:latin typeface="Oswald"/>
              <a:ea typeface="Oswald"/>
              <a:cs typeface="Oswald"/>
              <a:sym typeface="Oswald"/>
            </a:endParaRPr>
          </a:p>
        </p:txBody>
      </p:sp>
      <p:pic>
        <p:nvPicPr>
          <p:cNvPr id="276" name="Google Shape;276;p49"/>
          <p:cNvPicPr preferRelativeResize="0"/>
          <p:nvPr/>
        </p:nvPicPr>
        <p:blipFill>
          <a:blip r:embed="rId4">
            <a:alphaModFix/>
          </a:blip>
          <a:stretch>
            <a:fillRect/>
          </a:stretch>
        </p:blipFill>
        <p:spPr>
          <a:xfrm>
            <a:off x="1026200" y="1071078"/>
            <a:ext cx="2422467" cy="364005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80"/>
        <p:cNvGrpSpPr/>
        <p:nvPr/>
      </p:nvGrpSpPr>
      <p:grpSpPr>
        <a:xfrm>
          <a:off x="0" y="0"/>
          <a:ext cx="0" cy="0"/>
          <a:chOff x="0" y="0"/>
          <a:chExt cx="0" cy="0"/>
        </a:xfrm>
      </p:grpSpPr>
      <p:sp>
        <p:nvSpPr>
          <p:cNvPr id="281" name="Google Shape;281;p50"/>
          <p:cNvSpPr txBox="1">
            <a:spLocks noGrp="1"/>
          </p:cNvSpPr>
          <p:nvPr>
            <p:ph type="subTitle" idx="1"/>
          </p:nvPr>
        </p:nvSpPr>
        <p:spPr>
          <a:xfrm>
            <a:off x="329725" y="1131300"/>
            <a:ext cx="3392700" cy="2880900"/>
          </a:xfrm>
          <a:prstGeom prst="rect">
            <a:avLst/>
          </a:prstGeom>
        </p:spPr>
        <p:txBody>
          <a:bodyPr spcFirstLastPara="1" wrap="square" lIns="91425" tIns="91425" rIns="91425" bIns="91425" anchor="t" anchorCtr="0">
            <a:noAutofit/>
          </a:bodyPr>
          <a:lstStyle/>
          <a:p>
            <a:pPr marL="457200" lvl="0" indent="-330200" algn="l" rtl="0">
              <a:spcBef>
                <a:spcPts val="0"/>
              </a:spcBef>
              <a:spcAft>
                <a:spcPts val="0"/>
              </a:spcAft>
              <a:buSzPts val="1600"/>
              <a:buFont typeface="Arial"/>
              <a:buChar char="●"/>
            </a:pPr>
            <a:r>
              <a:rPr lang="en" sz="1600">
                <a:latin typeface="Arial"/>
                <a:ea typeface="Arial"/>
                <a:cs typeface="Arial"/>
                <a:sym typeface="Arial"/>
              </a:rPr>
              <a:t>All seven Harry Potter books have landed in the top 20 best-selling children’s books of all-time.</a:t>
            </a:r>
            <a:endParaRPr sz="1600">
              <a:latin typeface="Arial"/>
              <a:ea typeface="Arial"/>
              <a:cs typeface="Arial"/>
              <a:sym typeface="Arial"/>
            </a:endParaRPr>
          </a:p>
          <a:p>
            <a:pPr marL="0" lvl="0" indent="0" algn="l" rtl="0">
              <a:spcBef>
                <a:spcPts val="0"/>
              </a:spcBef>
              <a:spcAft>
                <a:spcPts val="0"/>
              </a:spcAft>
              <a:buNone/>
            </a:pPr>
            <a:endParaRPr sz="1600">
              <a:latin typeface="Arial"/>
              <a:ea typeface="Arial"/>
              <a:cs typeface="Arial"/>
              <a:sym typeface="Arial"/>
            </a:endParaRPr>
          </a:p>
          <a:p>
            <a:pPr marL="457200" lvl="0" indent="-330200" algn="l" rtl="0">
              <a:spcBef>
                <a:spcPts val="0"/>
              </a:spcBef>
              <a:spcAft>
                <a:spcPts val="0"/>
              </a:spcAft>
              <a:buSzPts val="1600"/>
              <a:buFont typeface="Arial"/>
              <a:buChar char="●"/>
            </a:pPr>
            <a:r>
              <a:rPr lang="en" sz="1600">
                <a:latin typeface="Arial"/>
                <a:ea typeface="Arial"/>
                <a:cs typeface="Arial"/>
                <a:sym typeface="Arial"/>
              </a:rPr>
              <a:t>Nearly a half billion books have been sold and have translated into 67 languages and the last four books have consecutively set records as the fastest-selling books in history.</a:t>
            </a:r>
            <a:endParaRPr sz="1600">
              <a:latin typeface="Arial"/>
              <a:ea typeface="Arial"/>
              <a:cs typeface="Arial"/>
              <a:sym typeface="Arial"/>
            </a:endParaRPr>
          </a:p>
        </p:txBody>
      </p:sp>
      <p:sp>
        <p:nvSpPr>
          <p:cNvPr id="282" name="Google Shape;282;p50"/>
          <p:cNvSpPr txBox="1">
            <a:spLocks noGrp="1"/>
          </p:cNvSpPr>
          <p:nvPr>
            <p:ph type="title"/>
          </p:nvPr>
        </p:nvSpPr>
        <p:spPr>
          <a:xfrm>
            <a:off x="4984800" y="436500"/>
            <a:ext cx="3758400" cy="941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b="1">
                <a:latin typeface="Arial"/>
                <a:ea typeface="Arial"/>
                <a:cs typeface="Arial"/>
                <a:sym typeface="Arial"/>
              </a:rPr>
              <a:t>JK Rowling</a:t>
            </a:r>
            <a:endParaRPr b="1">
              <a:latin typeface="Arial"/>
              <a:ea typeface="Arial"/>
              <a:cs typeface="Arial"/>
              <a:sym typeface="Arial"/>
            </a:endParaRPr>
          </a:p>
        </p:txBody>
      </p:sp>
      <p:cxnSp>
        <p:nvCxnSpPr>
          <p:cNvPr id="283" name="Google Shape;283;p50"/>
          <p:cNvCxnSpPr/>
          <p:nvPr/>
        </p:nvCxnSpPr>
        <p:spPr>
          <a:xfrm>
            <a:off x="5061000" y="405497"/>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284" name="Google Shape;284;p50"/>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285" name="Google Shape;285;p50"/>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2021. Sports Career Consulting, LLC.</a:t>
            </a:r>
            <a:endParaRPr sz="800">
              <a:solidFill>
                <a:schemeClr val="accent5"/>
              </a:solidFill>
              <a:latin typeface="Oswald"/>
              <a:ea typeface="Oswald"/>
              <a:cs typeface="Oswald"/>
              <a:sym typeface="Oswald"/>
            </a:endParaRPr>
          </a:p>
        </p:txBody>
      </p:sp>
      <p:pic>
        <p:nvPicPr>
          <p:cNvPr id="286" name="Google Shape;286;p50"/>
          <p:cNvPicPr preferRelativeResize="0"/>
          <p:nvPr/>
        </p:nvPicPr>
        <p:blipFill>
          <a:blip r:embed="rId4">
            <a:alphaModFix/>
          </a:blip>
          <a:stretch>
            <a:fillRect/>
          </a:stretch>
        </p:blipFill>
        <p:spPr>
          <a:xfrm>
            <a:off x="4984800" y="1668400"/>
            <a:ext cx="3392701" cy="1908386"/>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90"/>
        <p:cNvGrpSpPr/>
        <p:nvPr/>
      </p:nvGrpSpPr>
      <p:grpSpPr>
        <a:xfrm>
          <a:off x="0" y="0"/>
          <a:ext cx="0" cy="0"/>
          <a:chOff x="0" y="0"/>
          <a:chExt cx="0" cy="0"/>
        </a:xfrm>
      </p:grpSpPr>
      <p:sp>
        <p:nvSpPr>
          <p:cNvPr id="291" name="Google Shape;291;p51"/>
          <p:cNvSpPr txBox="1">
            <a:spLocks noGrp="1"/>
          </p:cNvSpPr>
          <p:nvPr>
            <p:ph type="ctrTitle"/>
          </p:nvPr>
        </p:nvSpPr>
        <p:spPr>
          <a:xfrm>
            <a:off x="1790100" y="1903475"/>
            <a:ext cx="5571900" cy="644700"/>
          </a:xfrm>
          <a:prstGeom prst="rect">
            <a:avLst/>
          </a:prstGeom>
          <a:effectLst>
            <a:outerShdw blurRad="142875" dist="19050" dir="8760000" algn="bl" rotWithShape="0">
              <a:srgbClr val="76A5AF">
                <a:alpha val="50000"/>
              </a:srgbClr>
            </a:outerShdw>
          </a:effectLst>
        </p:spPr>
        <p:txBody>
          <a:bodyPr spcFirstLastPara="1" wrap="square" lIns="91425" tIns="91425" rIns="91425" bIns="91425" anchor="b" anchorCtr="0">
            <a:noAutofit/>
          </a:bodyPr>
          <a:lstStyle/>
          <a:p>
            <a:pPr marL="0" lvl="0" indent="0" algn="ctr" rtl="0">
              <a:spcBef>
                <a:spcPts val="0"/>
              </a:spcBef>
              <a:spcAft>
                <a:spcPts val="0"/>
              </a:spcAft>
              <a:buNone/>
            </a:pPr>
            <a:r>
              <a:rPr lang="en" dirty="0">
                <a:latin typeface="+mn-lt"/>
              </a:rPr>
              <a:t>APPLIED LEARNING</a:t>
            </a:r>
            <a:endParaRPr dirty="0">
              <a:latin typeface="+mn-lt"/>
            </a:endParaRPr>
          </a:p>
        </p:txBody>
      </p:sp>
      <p:sp>
        <p:nvSpPr>
          <p:cNvPr id="292" name="Google Shape;292;p51"/>
          <p:cNvSpPr txBox="1">
            <a:spLocks noGrp="1"/>
          </p:cNvSpPr>
          <p:nvPr>
            <p:ph type="ctrTitle"/>
          </p:nvPr>
        </p:nvSpPr>
        <p:spPr>
          <a:xfrm>
            <a:off x="1948650" y="2664050"/>
            <a:ext cx="5246700" cy="464700"/>
          </a:xfrm>
          <a:prstGeom prst="rect">
            <a:avLst/>
          </a:prstGeom>
          <a:effectLst>
            <a:outerShdw blurRad="100013" dist="19050" dir="8460000" algn="bl" rotWithShape="0">
              <a:srgbClr val="76A5AF">
                <a:alpha val="50000"/>
              </a:srgbClr>
            </a:outerShdw>
          </a:effectLst>
        </p:spPr>
        <p:txBody>
          <a:bodyPr spcFirstLastPara="1" wrap="square" lIns="91425" tIns="91425" rIns="91425" bIns="91425" anchor="b" anchorCtr="0">
            <a:noAutofit/>
          </a:bodyPr>
          <a:lstStyle/>
          <a:p>
            <a:pPr marL="0" lvl="0" indent="0" algn="ctr" rtl="0">
              <a:spcBef>
                <a:spcPts val="0"/>
              </a:spcBef>
              <a:spcAft>
                <a:spcPts val="0"/>
              </a:spcAft>
              <a:buNone/>
            </a:pPr>
            <a:r>
              <a:rPr lang="en" sz="2200" b="0">
                <a:latin typeface="+mn-lt"/>
                <a:ea typeface="Montserrat"/>
                <a:cs typeface="Montserrat"/>
                <a:sym typeface="Montserrat"/>
              </a:rPr>
              <a:t>LESSON 1.4 - INDUSTRY PIONEERS</a:t>
            </a:r>
            <a:endParaRPr sz="2200" b="0">
              <a:latin typeface="+mn-lt"/>
              <a:ea typeface="Montserrat"/>
              <a:cs typeface="Montserrat"/>
              <a:sym typeface="Montserrat"/>
            </a:endParaRPr>
          </a:p>
        </p:txBody>
      </p:sp>
      <p:cxnSp>
        <p:nvCxnSpPr>
          <p:cNvPr id="293" name="Google Shape;293;p51"/>
          <p:cNvCxnSpPr/>
          <p:nvPr/>
        </p:nvCxnSpPr>
        <p:spPr>
          <a:xfrm>
            <a:off x="3190500" y="2565172"/>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294" name="Google Shape;294;p51"/>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295" name="Google Shape;295;p51"/>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2021. Sports Career Consulting, LLC.</a:t>
            </a:r>
            <a:endParaRPr sz="800">
              <a:solidFill>
                <a:schemeClr val="accent5"/>
              </a:solidFill>
              <a:latin typeface="Oswald"/>
              <a:ea typeface="Oswald"/>
              <a:cs typeface="Oswald"/>
              <a:sym typeface="Oswald"/>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99"/>
        <p:cNvGrpSpPr/>
        <p:nvPr/>
      </p:nvGrpSpPr>
      <p:grpSpPr>
        <a:xfrm>
          <a:off x="0" y="0"/>
          <a:ext cx="0" cy="0"/>
          <a:chOff x="0" y="0"/>
          <a:chExt cx="0" cy="0"/>
        </a:xfrm>
      </p:grpSpPr>
      <p:sp>
        <p:nvSpPr>
          <p:cNvPr id="300" name="Google Shape;300;p52"/>
          <p:cNvSpPr txBox="1">
            <a:spLocks noGrp="1"/>
          </p:cNvSpPr>
          <p:nvPr>
            <p:ph type="title"/>
          </p:nvPr>
        </p:nvSpPr>
        <p:spPr>
          <a:xfrm>
            <a:off x="2062800" y="468725"/>
            <a:ext cx="5018400" cy="5988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 b="1">
                <a:latin typeface="Arial"/>
                <a:ea typeface="Arial"/>
                <a:cs typeface="Arial"/>
                <a:sym typeface="Arial"/>
              </a:rPr>
              <a:t>MORE INDUSTRY PIONEERS</a:t>
            </a:r>
            <a:endParaRPr b="1">
              <a:latin typeface="Arial"/>
              <a:ea typeface="Arial"/>
              <a:cs typeface="Arial"/>
              <a:sym typeface="Arial"/>
            </a:endParaRPr>
          </a:p>
        </p:txBody>
      </p:sp>
      <p:sp>
        <p:nvSpPr>
          <p:cNvPr id="301" name="Google Shape;301;p52"/>
          <p:cNvSpPr txBox="1">
            <a:spLocks noGrp="1"/>
          </p:cNvSpPr>
          <p:nvPr>
            <p:ph type="subTitle" idx="1"/>
          </p:nvPr>
        </p:nvSpPr>
        <p:spPr>
          <a:xfrm>
            <a:off x="843300" y="1415325"/>
            <a:ext cx="7457400" cy="11979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800">
                <a:latin typeface="Arial"/>
                <a:ea typeface="Arial"/>
                <a:cs typeface="Arial"/>
                <a:sym typeface="Arial"/>
              </a:rPr>
              <a:t>In this lesson, we identified several examples of industry pioneers.  </a:t>
            </a:r>
            <a:endParaRPr sz="1800">
              <a:latin typeface="Arial"/>
              <a:ea typeface="Arial"/>
              <a:cs typeface="Arial"/>
              <a:sym typeface="Arial"/>
            </a:endParaRPr>
          </a:p>
          <a:p>
            <a:pPr marL="0" lvl="0" indent="0" algn="l" rtl="0">
              <a:spcBef>
                <a:spcPts val="0"/>
              </a:spcBef>
              <a:spcAft>
                <a:spcPts val="0"/>
              </a:spcAft>
              <a:buNone/>
            </a:pPr>
            <a:endParaRPr sz="1800">
              <a:latin typeface="Arial"/>
              <a:ea typeface="Arial"/>
              <a:cs typeface="Arial"/>
              <a:sym typeface="Arial"/>
            </a:endParaRPr>
          </a:p>
          <a:p>
            <a:pPr marL="0" lvl="0" indent="0" algn="l" rtl="0">
              <a:spcBef>
                <a:spcPts val="0"/>
              </a:spcBef>
              <a:spcAft>
                <a:spcPts val="0"/>
              </a:spcAft>
              <a:buNone/>
            </a:pPr>
            <a:r>
              <a:rPr lang="en" sz="1800">
                <a:latin typeface="Arial"/>
                <a:ea typeface="Arial"/>
                <a:cs typeface="Arial"/>
                <a:sym typeface="Arial"/>
              </a:rPr>
              <a:t>However, there are many additional examples of individuals who have contributed to the industry’s growth. </a:t>
            </a:r>
            <a:endParaRPr sz="1800">
              <a:latin typeface="Arial"/>
              <a:ea typeface="Arial"/>
              <a:cs typeface="Arial"/>
              <a:sym typeface="Arial"/>
            </a:endParaRPr>
          </a:p>
          <a:p>
            <a:pPr marL="0" lvl="0" indent="0" algn="l" rtl="0">
              <a:spcBef>
                <a:spcPts val="0"/>
              </a:spcBef>
              <a:spcAft>
                <a:spcPts val="0"/>
              </a:spcAft>
              <a:buNone/>
            </a:pPr>
            <a:endParaRPr sz="1800">
              <a:latin typeface="Arial"/>
              <a:ea typeface="Arial"/>
              <a:cs typeface="Arial"/>
              <a:sym typeface="Arial"/>
            </a:endParaRPr>
          </a:p>
          <a:p>
            <a:pPr marL="0" lvl="0" indent="0" algn="l" rtl="0">
              <a:spcBef>
                <a:spcPts val="0"/>
              </a:spcBef>
              <a:spcAft>
                <a:spcPts val="0"/>
              </a:spcAft>
              <a:buNone/>
            </a:pPr>
            <a:r>
              <a:rPr lang="en" sz="1800">
                <a:latin typeface="Arial"/>
                <a:ea typeface="Arial"/>
                <a:cs typeface="Arial"/>
                <a:sym typeface="Arial"/>
              </a:rPr>
              <a:t>Create a list of at least five additional sports and entertainment pioneers.  Make sure you identify specific areas where the individual has made an impact and how it helped shape the state of the industry.  What did they do to pave the way for the future of the industry?</a:t>
            </a:r>
            <a:endParaRPr sz="1800">
              <a:latin typeface="Arial"/>
              <a:ea typeface="Arial"/>
              <a:cs typeface="Arial"/>
              <a:sym typeface="Arial"/>
            </a:endParaRPr>
          </a:p>
        </p:txBody>
      </p:sp>
      <p:cxnSp>
        <p:nvCxnSpPr>
          <p:cNvPr id="302" name="Google Shape;302;p52"/>
          <p:cNvCxnSpPr/>
          <p:nvPr/>
        </p:nvCxnSpPr>
        <p:spPr>
          <a:xfrm>
            <a:off x="3190500" y="1241422"/>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303" name="Google Shape;303;p52"/>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304" name="Google Shape;304;p52"/>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2021. Sports Career Consulting, LLC.</a:t>
            </a:r>
            <a:endParaRPr sz="800">
              <a:solidFill>
                <a:schemeClr val="accent5"/>
              </a:solidFill>
              <a:latin typeface="Oswald"/>
              <a:ea typeface="Oswald"/>
              <a:cs typeface="Oswald"/>
              <a:sym typeface="Oswald"/>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08"/>
        <p:cNvGrpSpPr/>
        <p:nvPr/>
      </p:nvGrpSpPr>
      <p:grpSpPr>
        <a:xfrm>
          <a:off x="0" y="0"/>
          <a:ext cx="0" cy="0"/>
          <a:chOff x="0" y="0"/>
          <a:chExt cx="0" cy="0"/>
        </a:xfrm>
      </p:grpSpPr>
      <p:pic>
        <p:nvPicPr>
          <p:cNvPr id="309" name="Google Shape;309;p53"/>
          <p:cNvPicPr preferRelativeResize="0"/>
          <p:nvPr/>
        </p:nvPicPr>
        <p:blipFill>
          <a:blip r:embed="rId3">
            <a:alphaModFix/>
          </a:blip>
          <a:stretch>
            <a:fillRect/>
          </a:stretch>
        </p:blipFill>
        <p:spPr>
          <a:xfrm>
            <a:off x="3396413" y="2164463"/>
            <a:ext cx="2351174" cy="814575"/>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70"/>
        <p:cNvGrpSpPr/>
        <p:nvPr/>
      </p:nvGrpSpPr>
      <p:grpSpPr>
        <a:xfrm>
          <a:off x="0" y="0"/>
          <a:ext cx="0" cy="0"/>
          <a:chOff x="0" y="0"/>
          <a:chExt cx="0" cy="0"/>
        </a:xfrm>
      </p:grpSpPr>
      <p:sp>
        <p:nvSpPr>
          <p:cNvPr id="171" name="Google Shape;171;p39"/>
          <p:cNvSpPr txBox="1">
            <a:spLocks noGrp="1"/>
          </p:cNvSpPr>
          <p:nvPr>
            <p:ph type="title"/>
          </p:nvPr>
        </p:nvSpPr>
        <p:spPr>
          <a:xfrm>
            <a:off x="5337175" y="763725"/>
            <a:ext cx="2837400" cy="12525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b="1" dirty="0">
                <a:latin typeface="Arial"/>
                <a:ea typeface="Arial"/>
                <a:cs typeface="Arial"/>
                <a:sym typeface="Arial"/>
              </a:rPr>
              <a:t>PIONEER</a:t>
            </a:r>
            <a:endParaRPr b="1" dirty="0">
              <a:latin typeface="Arial"/>
              <a:ea typeface="Arial"/>
              <a:cs typeface="Arial"/>
              <a:sym typeface="Arial"/>
            </a:endParaRPr>
          </a:p>
        </p:txBody>
      </p:sp>
      <p:sp>
        <p:nvSpPr>
          <p:cNvPr id="172" name="Google Shape;172;p39"/>
          <p:cNvSpPr txBox="1">
            <a:spLocks noGrp="1"/>
          </p:cNvSpPr>
          <p:nvPr>
            <p:ph type="body" idx="1"/>
          </p:nvPr>
        </p:nvSpPr>
        <p:spPr>
          <a:xfrm>
            <a:off x="5337175" y="2060475"/>
            <a:ext cx="2837400" cy="1252500"/>
          </a:xfrm>
          <a:prstGeom prst="rect">
            <a:avLst/>
          </a:prstGeom>
        </p:spPr>
        <p:txBody>
          <a:bodyPr spcFirstLastPara="1" wrap="square" lIns="91425" tIns="91425" rIns="91425" bIns="91425" anchor="t" anchorCtr="0">
            <a:noAutofit/>
          </a:bodyPr>
          <a:lstStyle/>
          <a:p>
            <a:pPr marL="0" lvl="0" indent="0" algn="l" rtl="0">
              <a:spcBef>
                <a:spcPts val="0"/>
              </a:spcBef>
              <a:spcAft>
                <a:spcPts val="1600"/>
              </a:spcAft>
              <a:buNone/>
            </a:pPr>
            <a:r>
              <a:rPr lang="en">
                <a:latin typeface="Arial"/>
                <a:ea typeface="Arial"/>
                <a:cs typeface="Arial"/>
                <a:sym typeface="Arial"/>
              </a:rPr>
              <a:t>A pioneer is considered to be someone who develops or is the first to use or apply a new method, area of knowledge, or activity for others to follow in the future.</a:t>
            </a:r>
            <a:endParaRPr>
              <a:latin typeface="Arial"/>
              <a:ea typeface="Arial"/>
              <a:cs typeface="Arial"/>
              <a:sym typeface="Arial"/>
            </a:endParaRPr>
          </a:p>
        </p:txBody>
      </p:sp>
      <p:cxnSp>
        <p:nvCxnSpPr>
          <p:cNvPr id="173" name="Google Shape;173;p39"/>
          <p:cNvCxnSpPr/>
          <p:nvPr/>
        </p:nvCxnSpPr>
        <p:spPr>
          <a:xfrm>
            <a:off x="5225150" y="1540302"/>
            <a:ext cx="0" cy="218970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174" name="Google Shape;174;p39"/>
          <p:cNvPicPr preferRelativeResize="0"/>
          <p:nvPr/>
        </p:nvPicPr>
        <p:blipFill rotWithShape="1">
          <a:blip r:embed="rId3">
            <a:alphaModFix/>
          </a:blip>
          <a:srcRect l="19149" r="19156"/>
          <a:stretch/>
        </p:blipFill>
        <p:spPr>
          <a:xfrm>
            <a:off x="-422250" y="-236700"/>
            <a:ext cx="4714800" cy="5616900"/>
          </a:xfrm>
          <a:prstGeom prst="flowChartDelay">
            <a:avLst/>
          </a:prstGeom>
          <a:noFill/>
          <a:ln>
            <a:noFill/>
          </a:ln>
        </p:spPr>
      </p:pic>
      <p:pic>
        <p:nvPicPr>
          <p:cNvPr id="175" name="Google Shape;175;p39"/>
          <p:cNvPicPr preferRelativeResize="0"/>
          <p:nvPr/>
        </p:nvPicPr>
        <p:blipFill>
          <a:blip r:embed="rId4">
            <a:alphaModFix/>
          </a:blip>
          <a:stretch>
            <a:fillRect/>
          </a:stretch>
        </p:blipFill>
        <p:spPr>
          <a:xfrm>
            <a:off x="8023500" y="4711125"/>
            <a:ext cx="1006524" cy="356000"/>
          </a:xfrm>
          <a:prstGeom prst="rect">
            <a:avLst/>
          </a:prstGeom>
          <a:noFill/>
          <a:ln>
            <a:noFill/>
          </a:ln>
        </p:spPr>
      </p:pic>
      <p:sp>
        <p:nvSpPr>
          <p:cNvPr id="176" name="Google Shape;176;p39"/>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2021. Sports Career Consulting, LLC.</a:t>
            </a:r>
            <a:endParaRPr sz="800">
              <a:solidFill>
                <a:schemeClr val="accent5"/>
              </a:solidFill>
              <a:latin typeface="Oswald"/>
              <a:ea typeface="Oswald"/>
              <a:cs typeface="Oswald"/>
              <a:sym typeface="Oswald"/>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80"/>
        <p:cNvGrpSpPr/>
        <p:nvPr/>
      </p:nvGrpSpPr>
      <p:grpSpPr>
        <a:xfrm>
          <a:off x="0" y="0"/>
          <a:ext cx="0" cy="0"/>
          <a:chOff x="0" y="0"/>
          <a:chExt cx="0" cy="0"/>
        </a:xfrm>
      </p:grpSpPr>
      <p:sp>
        <p:nvSpPr>
          <p:cNvPr id="181" name="Google Shape;181;p40"/>
          <p:cNvSpPr txBox="1">
            <a:spLocks noGrp="1"/>
          </p:cNvSpPr>
          <p:nvPr>
            <p:ph type="title"/>
          </p:nvPr>
        </p:nvSpPr>
        <p:spPr>
          <a:xfrm>
            <a:off x="2062800" y="468725"/>
            <a:ext cx="5018400" cy="5988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 b="1">
                <a:latin typeface="Arial"/>
                <a:ea typeface="Arial"/>
                <a:cs typeface="Arial"/>
                <a:sym typeface="Arial"/>
              </a:rPr>
              <a:t>INNOVATION &amp; EVOLUTION</a:t>
            </a:r>
            <a:endParaRPr b="1">
              <a:latin typeface="Arial"/>
              <a:ea typeface="Arial"/>
              <a:cs typeface="Arial"/>
              <a:sym typeface="Arial"/>
            </a:endParaRPr>
          </a:p>
        </p:txBody>
      </p:sp>
      <p:sp>
        <p:nvSpPr>
          <p:cNvPr id="182" name="Google Shape;182;p40"/>
          <p:cNvSpPr txBox="1">
            <a:spLocks noGrp="1"/>
          </p:cNvSpPr>
          <p:nvPr>
            <p:ph type="subTitle" idx="1"/>
          </p:nvPr>
        </p:nvSpPr>
        <p:spPr>
          <a:xfrm>
            <a:off x="843300" y="1497375"/>
            <a:ext cx="7457400" cy="11979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800">
                <a:latin typeface="Arial"/>
                <a:ea typeface="Arial"/>
                <a:cs typeface="Arial"/>
                <a:sym typeface="Arial"/>
              </a:rPr>
              <a:t>Industries grow through innovation and evolution.  The sports and entertainment industry is no exception, and many individuals have offered contributions that have made a significant impact on the way the industry has performed from a business perspective.</a:t>
            </a:r>
            <a:endParaRPr>
              <a:latin typeface="Arial"/>
              <a:ea typeface="Arial"/>
              <a:cs typeface="Arial"/>
              <a:sym typeface="Arial"/>
            </a:endParaRPr>
          </a:p>
        </p:txBody>
      </p:sp>
      <p:cxnSp>
        <p:nvCxnSpPr>
          <p:cNvPr id="183" name="Google Shape;183;p40"/>
          <p:cNvCxnSpPr/>
          <p:nvPr/>
        </p:nvCxnSpPr>
        <p:spPr>
          <a:xfrm>
            <a:off x="3190500" y="1241422"/>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184" name="Google Shape;184;p40"/>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185" name="Google Shape;185;p40"/>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2021. Sports Career Consulting, LLC.</a:t>
            </a:r>
            <a:endParaRPr sz="800">
              <a:solidFill>
                <a:schemeClr val="accent5"/>
              </a:solidFill>
              <a:latin typeface="Oswald"/>
              <a:ea typeface="Oswald"/>
              <a:cs typeface="Oswald"/>
              <a:sym typeface="Oswald"/>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89"/>
        <p:cNvGrpSpPr/>
        <p:nvPr/>
      </p:nvGrpSpPr>
      <p:grpSpPr>
        <a:xfrm>
          <a:off x="0" y="0"/>
          <a:ext cx="0" cy="0"/>
          <a:chOff x="0" y="0"/>
          <a:chExt cx="0" cy="0"/>
        </a:xfrm>
      </p:grpSpPr>
      <p:sp>
        <p:nvSpPr>
          <p:cNvPr id="190" name="Google Shape;190;p41"/>
          <p:cNvSpPr txBox="1">
            <a:spLocks noGrp="1"/>
          </p:cNvSpPr>
          <p:nvPr>
            <p:ph type="title"/>
          </p:nvPr>
        </p:nvSpPr>
        <p:spPr>
          <a:xfrm>
            <a:off x="938500" y="445025"/>
            <a:ext cx="5169000" cy="941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b="1">
                <a:latin typeface="Arial"/>
                <a:ea typeface="Arial"/>
                <a:cs typeface="Arial"/>
                <a:sym typeface="Arial"/>
              </a:rPr>
              <a:t>SPORTS BUSINESS PIONEERS</a:t>
            </a:r>
            <a:endParaRPr b="1">
              <a:latin typeface="Arial"/>
              <a:ea typeface="Arial"/>
              <a:cs typeface="Arial"/>
              <a:sym typeface="Arial"/>
            </a:endParaRPr>
          </a:p>
        </p:txBody>
      </p:sp>
      <p:sp>
        <p:nvSpPr>
          <p:cNvPr id="191" name="Google Shape;191;p41"/>
          <p:cNvSpPr txBox="1">
            <a:spLocks noGrp="1"/>
          </p:cNvSpPr>
          <p:nvPr>
            <p:ph type="body" idx="1"/>
          </p:nvPr>
        </p:nvSpPr>
        <p:spPr>
          <a:xfrm>
            <a:off x="4920900" y="1191300"/>
            <a:ext cx="3818400" cy="27609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latin typeface="Arial"/>
                <a:ea typeface="Arial"/>
                <a:cs typeface="Arial"/>
                <a:sym typeface="Arial"/>
              </a:rPr>
              <a:t>Examples could include:</a:t>
            </a:r>
            <a:endParaRPr>
              <a:uFill>
                <a:noFill/>
              </a:uFill>
              <a:latin typeface="Arial"/>
              <a:ea typeface="Arial"/>
              <a:cs typeface="Arial"/>
              <a:sym typeface="Arial"/>
              <a:hlinkClick r:id="rId3"/>
            </a:endParaRPr>
          </a:p>
          <a:p>
            <a:pPr marL="457200" lvl="0" indent="-317500" algn="l" rtl="0">
              <a:spcBef>
                <a:spcPts val="1600"/>
              </a:spcBef>
              <a:spcAft>
                <a:spcPts val="0"/>
              </a:spcAft>
              <a:buSzPts val="1400"/>
              <a:buFont typeface="Arial"/>
              <a:buChar char="●"/>
            </a:pPr>
            <a:r>
              <a:rPr lang="en">
                <a:latin typeface="Arial"/>
                <a:ea typeface="Arial"/>
                <a:cs typeface="Arial"/>
                <a:sym typeface="Arial"/>
              </a:rPr>
              <a:t>Pierre de Coubertin </a:t>
            </a:r>
            <a:endParaRPr>
              <a:latin typeface="Arial"/>
              <a:ea typeface="Arial"/>
              <a:cs typeface="Arial"/>
              <a:sym typeface="Arial"/>
            </a:endParaRPr>
          </a:p>
          <a:p>
            <a:pPr marL="457200" lvl="0" indent="-317500" algn="l" rtl="0">
              <a:spcBef>
                <a:spcPts val="0"/>
              </a:spcBef>
              <a:spcAft>
                <a:spcPts val="0"/>
              </a:spcAft>
              <a:buSzPts val="1400"/>
              <a:buFont typeface="Arial"/>
              <a:buChar char="●"/>
            </a:pPr>
            <a:r>
              <a:rPr lang="en">
                <a:latin typeface="Arial"/>
                <a:ea typeface="Arial"/>
                <a:cs typeface="Arial"/>
                <a:sym typeface="Arial"/>
              </a:rPr>
              <a:t>Bill Veeck</a:t>
            </a:r>
            <a:endParaRPr>
              <a:latin typeface="Arial"/>
              <a:ea typeface="Arial"/>
              <a:cs typeface="Arial"/>
              <a:sym typeface="Arial"/>
            </a:endParaRPr>
          </a:p>
          <a:p>
            <a:pPr marL="457200" lvl="0" indent="-317500" algn="l" rtl="0">
              <a:spcBef>
                <a:spcPts val="0"/>
              </a:spcBef>
              <a:spcAft>
                <a:spcPts val="0"/>
              </a:spcAft>
              <a:buSzPts val="1400"/>
              <a:buFont typeface="Arial"/>
              <a:buChar char="●"/>
            </a:pPr>
            <a:r>
              <a:rPr lang="en">
                <a:latin typeface="Arial"/>
                <a:ea typeface="Arial"/>
                <a:cs typeface="Arial"/>
                <a:sym typeface="Arial"/>
              </a:rPr>
              <a:t>Mark McCormack </a:t>
            </a:r>
            <a:endParaRPr>
              <a:latin typeface="Arial"/>
              <a:ea typeface="Arial"/>
              <a:cs typeface="Arial"/>
              <a:sym typeface="Arial"/>
            </a:endParaRPr>
          </a:p>
          <a:p>
            <a:pPr marL="457200" lvl="0" indent="-317500" algn="l" rtl="0">
              <a:spcBef>
                <a:spcPts val="0"/>
              </a:spcBef>
              <a:spcAft>
                <a:spcPts val="0"/>
              </a:spcAft>
              <a:buSzPts val="1400"/>
              <a:buFont typeface="Arial"/>
              <a:buChar char="●"/>
            </a:pPr>
            <a:r>
              <a:rPr lang="en">
                <a:latin typeface="Arial"/>
                <a:ea typeface="Arial"/>
                <a:cs typeface="Arial"/>
                <a:sym typeface="Arial"/>
              </a:rPr>
              <a:t>Mildred “Babe” Didrikson Zaharias </a:t>
            </a:r>
            <a:endParaRPr>
              <a:latin typeface="Arial"/>
              <a:ea typeface="Arial"/>
              <a:cs typeface="Arial"/>
              <a:sym typeface="Arial"/>
            </a:endParaRPr>
          </a:p>
          <a:p>
            <a:pPr marL="457200" lvl="0" indent="-317500" algn="l" rtl="0">
              <a:spcBef>
                <a:spcPts val="0"/>
              </a:spcBef>
              <a:spcAft>
                <a:spcPts val="0"/>
              </a:spcAft>
              <a:buSzPts val="1400"/>
              <a:buFont typeface="Arial"/>
              <a:buChar char="●"/>
            </a:pPr>
            <a:r>
              <a:rPr lang="en">
                <a:latin typeface="Arial"/>
                <a:ea typeface="Arial"/>
                <a:cs typeface="Arial"/>
                <a:sym typeface="Arial"/>
              </a:rPr>
              <a:t>Roone Arledge</a:t>
            </a:r>
            <a:endParaRPr>
              <a:latin typeface="Arial"/>
              <a:ea typeface="Arial"/>
              <a:cs typeface="Arial"/>
              <a:sym typeface="Arial"/>
            </a:endParaRPr>
          </a:p>
          <a:p>
            <a:pPr marL="457200" lvl="0" indent="-317500" algn="l" rtl="0">
              <a:spcBef>
                <a:spcPts val="0"/>
              </a:spcBef>
              <a:spcAft>
                <a:spcPts val="0"/>
              </a:spcAft>
              <a:buSzPts val="1400"/>
              <a:buFont typeface="Arial"/>
              <a:buChar char="●"/>
            </a:pPr>
            <a:r>
              <a:rPr lang="en">
                <a:latin typeface="Arial"/>
                <a:ea typeface="Arial"/>
                <a:cs typeface="Arial"/>
                <a:sym typeface="Arial"/>
              </a:rPr>
              <a:t>Jackie Robinson</a:t>
            </a:r>
            <a:endParaRPr>
              <a:latin typeface="Arial"/>
              <a:ea typeface="Arial"/>
              <a:cs typeface="Arial"/>
              <a:sym typeface="Arial"/>
            </a:endParaRPr>
          </a:p>
          <a:p>
            <a:pPr marL="457200" lvl="0" indent="-317500" algn="l" rtl="0">
              <a:spcBef>
                <a:spcPts val="0"/>
              </a:spcBef>
              <a:spcAft>
                <a:spcPts val="0"/>
              </a:spcAft>
              <a:buSzPts val="1400"/>
              <a:buFont typeface="Arial"/>
              <a:buChar char="●"/>
            </a:pPr>
            <a:r>
              <a:rPr lang="en">
                <a:latin typeface="Arial"/>
                <a:ea typeface="Arial"/>
                <a:cs typeface="Arial"/>
                <a:sym typeface="Arial"/>
              </a:rPr>
              <a:t>Muhammad Ali</a:t>
            </a:r>
            <a:endParaRPr>
              <a:latin typeface="Arial"/>
              <a:ea typeface="Arial"/>
              <a:cs typeface="Arial"/>
              <a:sym typeface="Arial"/>
            </a:endParaRPr>
          </a:p>
          <a:p>
            <a:pPr marL="457200" lvl="0" indent="-317500" algn="l" rtl="0">
              <a:spcBef>
                <a:spcPts val="0"/>
              </a:spcBef>
              <a:spcAft>
                <a:spcPts val="0"/>
              </a:spcAft>
              <a:buSzPts val="1400"/>
              <a:buFont typeface="Arial"/>
              <a:buChar char="●"/>
            </a:pPr>
            <a:r>
              <a:rPr lang="en">
                <a:latin typeface="Arial"/>
                <a:ea typeface="Arial"/>
                <a:cs typeface="Arial"/>
                <a:sym typeface="Arial"/>
              </a:rPr>
              <a:t>William (Bill) H.G. France Sr.</a:t>
            </a:r>
            <a:endParaRPr>
              <a:latin typeface="Arial"/>
              <a:ea typeface="Arial"/>
              <a:cs typeface="Arial"/>
              <a:sym typeface="Arial"/>
            </a:endParaRPr>
          </a:p>
          <a:p>
            <a:pPr marL="457200" lvl="0" indent="-317500" algn="l" rtl="0">
              <a:spcBef>
                <a:spcPts val="0"/>
              </a:spcBef>
              <a:spcAft>
                <a:spcPts val="0"/>
              </a:spcAft>
              <a:buSzPts val="1400"/>
              <a:buFont typeface="Arial"/>
              <a:buChar char="●"/>
            </a:pPr>
            <a:r>
              <a:rPr lang="en">
                <a:latin typeface="Arial"/>
                <a:ea typeface="Arial"/>
                <a:cs typeface="Arial"/>
                <a:sym typeface="Arial"/>
              </a:rPr>
              <a:t>Arnold Palmer</a:t>
            </a:r>
            <a:endParaRPr>
              <a:latin typeface="Arial"/>
              <a:ea typeface="Arial"/>
              <a:cs typeface="Arial"/>
              <a:sym typeface="Arial"/>
            </a:endParaRPr>
          </a:p>
          <a:p>
            <a:pPr marL="457200" lvl="0" indent="-317500" algn="l" rtl="0">
              <a:spcBef>
                <a:spcPts val="0"/>
              </a:spcBef>
              <a:spcAft>
                <a:spcPts val="0"/>
              </a:spcAft>
              <a:buSzPts val="1400"/>
              <a:buFont typeface="Arial"/>
              <a:buChar char="●"/>
            </a:pPr>
            <a:r>
              <a:rPr lang="en">
                <a:latin typeface="Arial"/>
                <a:ea typeface="Arial"/>
                <a:cs typeface="Arial"/>
                <a:sym typeface="Arial"/>
              </a:rPr>
              <a:t>Michael Jordan </a:t>
            </a:r>
            <a:endParaRPr>
              <a:latin typeface="Arial"/>
              <a:ea typeface="Arial"/>
              <a:cs typeface="Arial"/>
              <a:sym typeface="Arial"/>
            </a:endParaRPr>
          </a:p>
          <a:p>
            <a:pPr marL="457200" lvl="0" indent="-317500" algn="l" rtl="0">
              <a:spcBef>
                <a:spcPts val="0"/>
              </a:spcBef>
              <a:spcAft>
                <a:spcPts val="0"/>
              </a:spcAft>
              <a:buSzPts val="1400"/>
              <a:buFont typeface="Arial"/>
              <a:buChar char="●"/>
            </a:pPr>
            <a:r>
              <a:rPr lang="en">
                <a:latin typeface="Arial"/>
                <a:ea typeface="Arial"/>
                <a:cs typeface="Arial"/>
                <a:sym typeface="Arial"/>
              </a:rPr>
              <a:t>David Stern </a:t>
            </a:r>
            <a:endParaRPr>
              <a:latin typeface="Arial"/>
              <a:ea typeface="Arial"/>
              <a:cs typeface="Arial"/>
              <a:sym typeface="Arial"/>
            </a:endParaRPr>
          </a:p>
          <a:p>
            <a:pPr marL="457200" lvl="0" indent="-317500" algn="l" rtl="0">
              <a:spcBef>
                <a:spcPts val="0"/>
              </a:spcBef>
              <a:spcAft>
                <a:spcPts val="0"/>
              </a:spcAft>
              <a:buSzPts val="1400"/>
              <a:buFont typeface="Arial"/>
              <a:buChar char="●"/>
            </a:pPr>
            <a:r>
              <a:rPr lang="en">
                <a:latin typeface="Arial"/>
                <a:ea typeface="Arial"/>
                <a:cs typeface="Arial"/>
                <a:sym typeface="Arial"/>
              </a:rPr>
              <a:t>Phil Knight</a:t>
            </a:r>
            <a:endParaRPr>
              <a:latin typeface="Arial"/>
              <a:ea typeface="Arial"/>
              <a:cs typeface="Arial"/>
              <a:sym typeface="Arial"/>
            </a:endParaRPr>
          </a:p>
        </p:txBody>
      </p:sp>
      <p:cxnSp>
        <p:nvCxnSpPr>
          <p:cNvPr id="192" name="Google Shape;192;p41"/>
          <p:cNvCxnSpPr/>
          <p:nvPr/>
        </p:nvCxnSpPr>
        <p:spPr>
          <a:xfrm>
            <a:off x="1026200" y="414022"/>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193" name="Google Shape;193;p41"/>
          <p:cNvPicPr preferRelativeResize="0"/>
          <p:nvPr/>
        </p:nvPicPr>
        <p:blipFill>
          <a:blip r:embed="rId4">
            <a:alphaModFix/>
          </a:blip>
          <a:stretch>
            <a:fillRect/>
          </a:stretch>
        </p:blipFill>
        <p:spPr>
          <a:xfrm>
            <a:off x="8023500" y="4711125"/>
            <a:ext cx="1006524" cy="356000"/>
          </a:xfrm>
          <a:prstGeom prst="rect">
            <a:avLst/>
          </a:prstGeom>
          <a:noFill/>
          <a:ln>
            <a:noFill/>
          </a:ln>
        </p:spPr>
      </p:pic>
      <p:sp>
        <p:nvSpPr>
          <p:cNvPr id="194" name="Google Shape;194;p41"/>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2021. Sports Career Consulting, LLC.</a:t>
            </a:r>
            <a:endParaRPr sz="800">
              <a:solidFill>
                <a:schemeClr val="accent5"/>
              </a:solidFill>
              <a:latin typeface="Oswald"/>
              <a:ea typeface="Oswald"/>
              <a:cs typeface="Oswald"/>
              <a:sym typeface="Oswald"/>
            </a:endParaRPr>
          </a:p>
        </p:txBody>
      </p:sp>
      <p:pic>
        <p:nvPicPr>
          <p:cNvPr id="195" name="Google Shape;195;p41"/>
          <p:cNvPicPr preferRelativeResize="0"/>
          <p:nvPr/>
        </p:nvPicPr>
        <p:blipFill>
          <a:blip r:embed="rId5">
            <a:alphaModFix/>
          </a:blip>
          <a:stretch>
            <a:fillRect/>
          </a:stretch>
        </p:blipFill>
        <p:spPr>
          <a:xfrm>
            <a:off x="761550" y="1471350"/>
            <a:ext cx="3940900" cy="2622676"/>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99"/>
        <p:cNvGrpSpPr/>
        <p:nvPr/>
      </p:nvGrpSpPr>
      <p:grpSpPr>
        <a:xfrm>
          <a:off x="0" y="0"/>
          <a:ext cx="0" cy="0"/>
          <a:chOff x="0" y="0"/>
          <a:chExt cx="0" cy="0"/>
        </a:xfrm>
      </p:grpSpPr>
      <p:sp>
        <p:nvSpPr>
          <p:cNvPr id="200" name="Google Shape;200;p42"/>
          <p:cNvSpPr txBox="1">
            <a:spLocks noGrp="1"/>
          </p:cNvSpPr>
          <p:nvPr>
            <p:ph type="title"/>
          </p:nvPr>
        </p:nvSpPr>
        <p:spPr>
          <a:xfrm>
            <a:off x="938500" y="445025"/>
            <a:ext cx="7016400" cy="941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b="1">
                <a:latin typeface="Arial"/>
                <a:ea typeface="Arial"/>
                <a:cs typeface="Arial"/>
                <a:sym typeface="Arial"/>
              </a:rPr>
              <a:t>ENTERTAINMENT INDUSTRY PIONEERS</a:t>
            </a:r>
            <a:endParaRPr b="1">
              <a:latin typeface="Arial"/>
              <a:ea typeface="Arial"/>
              <a:cs typeface="Arial"/>
              <a:sym typeface="Arial"/>
            </a:endParaRPr>
          </a:p>
        </p:txBody>
      </p:sp>
      <p:sp>
        <p:nvSpPr>
          <p:cNvPr id="201" name="Google Shape;201;p42"/>
          <p:cNvSpPr txBox="1">
            <a:spLocks noGrp="1"/>
          </p:cNvSpPr>
          <p:nvPr>
            <p:ph type="body" idx="1"/>
          </p:nvPr>
        </p:nvSpPr>
        <p:spPr>
          <a:xfrm>
            <a:off x="1026200" y="1122925"/>
            <a:ext cx="3818400" cy="27609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latin typeface="Arial"/>
                <a:ea typeface="Arial"/>
                <a:cs typeface="Arial"/>
                <a:sym typeface="Arial"/>
              </a:rPr>
              <a:t>Examples could include:</a:t>
            </a:r>
            <a:endParaRPr>
              <a:uFill>
                <a:noFill/>
              </a:uFill>
              <a:latin typeface="Arial"/>
              <a:ea typeface="Arial"/>
              <a:cs typeface="Arial"/>
              <a:sym typeface="Arial"/>
              <a:hlinkClick r:id="rId3"/>
            </a:endParaRPr>
          </a:p>
          <a:p>
            <a:pPr marL="457200" lvl="0" indent="-317500" algn="l" rtl="0">
              <a:spcBef>
                <a:spcPts val="1600"/>
              </a:spcBef>
              <a:spcAft>
                <a:spcPts val="0"/>
              </a:spcAft>
              <a:buSzPts val="1400"/>
              <a:buFont typeface="Arial"/>
              <a:buChar char="●"/>
            </a:pPr>
            <a:r>
              <a:rPr lang="en">
                <a:latin typeface="Arial"/>
                <a:ea typeface="Arial"/>
                <a:cs typeface="Arial"/>
                <a:sym typeface="Arial"/>
              </a:rPr>
              <a:t>P.T. Barnum</a:t>
            </a:r>
            <a:endParaRPr>
              <a:latin typeface="Arial"/>
              <a:ea typeface="Arial"/>
              <a:cs typeface="Arial"/>
              <a:sym typeface="Arial"/>
            </a:endParaRPr>
          </a:p>
          <a:p>
            <a:pPr marL="457200" lvl="0" indent="-317500" algn="l" rtl="0">
              <a:spcBef>
                <a:spcPts val="0"/>
              </a:spcBef>
              <a:spcAft>
                <a:spcPts val="0"/>
              </a:spcAft>
              <a:buSzPts val="1400"/>
              <a:buFont typeface="Arial"/>
              <a:buChar char="●"/>
            </a:pPr>
            <a:r>
              <a:rPr lang="en">
                <a:latin typeface="Arial"/>
                <a:ea typeface="Arial"/>
                <a:cs typeface="Arial"/>
                <a:sym typeface="Arial"/>
              </a:rPr>
              <a:t>Walt Disney 	</a:t>
            </a:r>
            <a:endParaRPr>
              <a:latin typeface="Arial"/>
              <a:ea typeface="Arial"/>
              <a:cs typeface="Arial"/>
              <a:sym typeface="Arial"/>
            </a:endParaRPr>
          </a:p>
          <a:p>
            <a:pPr marL="457200" lvl="0" indent="-317500" algn="l" rtl="0">
              <a:spcBef>
                <a:spcPts val="0"/>
              </a:spcBef>
              <a:spcAft>
                <a:spcPts val="0"/>
              </a:spcAft>
              <a:buSzPts val="1400"/>
              <a:buFont typeface="Arial"/>
              <a:buChar char="●"/>
            </a:pPr>
            <a:r>
              <a:rPr lang="en">
                <a:latin typeface="Arial"/>
                <a:ea typeface="Arial"/>
                <a:cs typeface="Arial"/>
                <a:sym typeface="Arial"/>
              </a:rPr>
              <a:t>Louis Armstrong </a:t>
            </a:r>
            <a:endParaRPr>
              <a:latin typeface="Arial"/>
              <a:ea typeface="Arial"/>
              <a:cs typeface="Arial"/>
              <a:sym typeface="Arial"/>
            </a:endParaRPr>
          </a:p>
          <a:p>
            <a:pPr marL="457200" lvl="0" indent="-317500" algn="l" rtl="0">
              <a:spcBef>
                <a:spcPts val="0"/>
              </a:spcBef>
              <a:spcAft>
                <a:spcPts val="0"/>
              </a:spcAft>
              <a:buSzPts val="1400"/>
              <a:buFont typeface="Arial"/>
              <a:buChar char="●"/>
            </a:pPr>
            <a:r>
              <a:rPr lang="en">
                <a:latin typeface="Arial"/>
                <a:ea typeface="Arial"/>
                <a:cs typeface="Arial"/>
                <a:sym typeface="Arial"/>
              </a:rPr>
              <a:t>Lucille Ball </a:t>
            </a:r>
            <a:endParaRPr>
              <a:latin typeface="Arial"/>
              <a:ea typeface="Arial"/>
              <a:cs typeface="Arial"/>
              <a:sym typeface="Arial"/>
            </a:endParaRPr>
          </a:p>
          <a:p>
            <a:pPr marL="457200" lvl="0" indent="-317500" algn="l" rtl="0">
              <a:spcBef>
                <a:spcPts val="0"/>
              </a:spcBef>
              <a:spcAft>
                <a:spcPts val="0"/>
              </a:spcAft>
              <a:buSzPts val="1400"/>
              <a:buFont typeface="Arial"/>
              <a:buChar char="●"/>
            </a:pPr>
            <a:r>
              <a:rPr lang="en">
                <a:latin typeface="Arial"/>
                <a:ea typeface="Arial"/>
                <a:cs typeface="Arial"/>
                <a:sym typeface="Arial"/>
              </a:rPr>
              <a:t>Jerry Siegel and Joe Schuster</a:t>
            </a:r>
            <a:endParaRPr>
              <a:latin typeface="Arial"/>
              <a:ea typeface="Arial"/>
              <a:cs typeface="Arial"/>
              <a:sym typeface="Arial"/>
            </a:endParaRPr>
          </a:p>
          <a:p>
            <a:pPr marL="457200" lvl="0" indent="-317500" algn="l" rtl="0">
              <a:spcBef>
                <a:spcPts val="0"/>
              </a:spcBef>
              <a:spcAft>
                <a:spcPts val="0"/>
              </a:spcAft>
              <a:buSzPts val="1400"/>
              <a:buFont typeface="Arial"/>
              <a:buChar char="●"/>
            </a:pPr>
            <a:r>
              <a:rPr lang="en">
                <a:latin typeface="Arial"/>
                <a:ea typeface="Arial"/>
                <a:cs typeface="Arial"/>
                <a:sym typeface="Arial"/>
              </a:rPr>
              <a:t>Rodgers and Hammerstein (Richard Rodgers and Oscar Hammerstein). </a:t>
            </a:r>
            <a:endParaRPr>
              <a:latin typeface="Arial"/>
              <a:ea typeface="Arial"/>
              <a:cs typeface="Arial"/>
              <a:sym typeface="Arial"/>
            </a:endParaRPr>
          </a:p>
          <a:p>
            <a:pPr marL="457200" lvl="0" indent="-317500" algn="l" rtl="0">
              <a:spcBef>
                <a:spcPts val="0"/>
              </a:spcBef>
              <a:spcAft>
                <a:spcPts val="0"/>
              </a:spcAft>
              <a:buSzPts val="1400"/>
              <a:buFont typeface="Arial"/>
              <a:buChar char="●"/>
            </a:pPr>
            <a:r>
              <a:rPr lang="en">
                <a:latin typeface="Arial"/>
                <a:ea typeface="Arial"/>
                <a:cs typeface="Arial"/>
                <a:sym typeface="Arial"/>
              </a:rPr>
              <a:t>The Beatles </a:t>
            </a:r>
            <a:endParaRPr>
              <a:latin typeface="Arial"/>
              <a:ea typeface="Arial"/>
              <a:cs typeface="Arial"/>
              <a:sym typeface="Arial"/>
            </a:endParaRPr>
          </a:p>
          <a:p>
            <a:pPr marL="457200" lvl="0" indent="-317500" algn="l" rtl="0">
              <a:spcBef>
                <a:spcPts val="0"/>
              </a:spcBef>
              <a:spcAft>
                <a:spcPts val="0"/>
              </a:spcAft>
              <a:buSzPts val="1400"/>
              <a:buFont typeface="Arial"/>
              <a:buChar char="●"/>
            </a:pPr>
            <a:r>
              <a:rPr lang="en">
                <a:latin typeface="Arial"/>
                <a:ea typeface="Arial"/>
                <a:cs typeface="Arial"/>
                <a:sym typeface="Arial"/>
              </a:rPr>
              <a:t>Hiroshi Yamauchi 	</a:t>
            </a:r>
            <a:endParaRPr>
              <a:latin typeface="Arial"/>
              <a:ea typeface="Arial"/>
              <a:cs typeface="Arial"/>
              <a:sym typeface="Arial"/>
            </a:endParaRPr>
          </a:p>
        </p:txBody>
      </p:sp>
      <p:cxnSp>
        <p:nvCxnSpPr>
          <p:cNvPr id="202" name="Google Shape;202;p42"/>
          <p:cNvCxnSpPr/>
          <p:nvPr/>
        </p:nvCxnSpPr>
        <p:spPr>
          <a:xfrm>
            <a:off x="1026200" y="414022"/>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203" name="Google Shape;203;p42"/>
          <p:cNvPicPr preferRelativeResize="0"/>
          <p:nvPr/>
        </p:nvPicPr>
        <p:blipFill>
          <a:blip r:embed="rId4">
            <a:alphaModFix/>
          </a:blip>
          <a:stretch>
            <a:fillRect/>
          </a:stretch>
        </p:blipFill>
        <p:spPr>
          <a:xfrm>
            <a:off x="8023500" y="4711125"/>
            <a:ext cx="1006524" cy="356000"/>
          </a:xfrm>
          <a:prstGeom prst="rect">
            <a:avLst/>
          </a:prstGeom>
          <a:noFill/>
          <a:ln>
            <a:noFill/>
          </a:ln>
        </p:spPr>
      </p:pic>
      <p:sp>
        <p:nvSpPr>
          <p:cNvPr id="204" name="Google Shape;204;p42"/>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2021. Sports Career Consulting, LLC.</a:t>
            </a:r>
            <a:endParaRPr sz="800">
              <a:solidFill>
                <a:schemeClr val="accent5"/>
              </a:solidFill>
              <a:latin typeface="Oswald"/>
              <a:ea typeface="Oswald"/>
              <a:cs typeface="Oswald"/>
              <a:sym typeface="Oswald"/>
            </a:endParaRPr>
          </a:p>
        </p:txBody>
      </p:sp>
      <p:sp>
        <p:nvSpPr>
          <p:cNvPr id="205" name="Google Shape;205;p42"/>
          <p:cNvSpPr txBox="1">
            <a:spLocks noGrp="1"/>
          </p:cNvSpPr>
          <p:nvPr>
            <p:ph type="body" idx="1"/>
          </p:nvPr>
        </p:nvSpPr>
        <p:spPr>
          <a:xfrm>
            <a:off x="4993650" y="1283975"/>
            <a:ext cx="3818400" cy="2760900"/>
          </a:xfrm>
          <a:prstGeom prst="rect">
            <a:avLst/>
          </a:prstGeom>
        </p:spPr>
        <p:txBody>
          <a:bodyPr spcFirstLastPara="1" wrap="square" lIns="91425" tIns="91425" rIns="91425" bIns="91425" anchor="t" anchorCtr="0">
            <a:noAutofit/>
          </a:bodyPr>
          <a:lstStyle/>
          <a:p>
            <a:pPr marL="457200" lvl="0" indent="-317500" algn="l" rtl="0">
              <a:spcBef>
                <a:spcPts val="0"/>
              </a:spcBef>
              <a:spcAft>
                <a:spcPts val="0"/>
              </a:spcAft>
              <a:buSzPts val="1400"/>
              <a:buFont typeface="Arial"/>
              <a:buChar char="●"/>
            </a:pPr>
            <a:r>
              <a:rPr lang="en">
                <a:latin typeface="Arial"/>
                <a:ea typeface="Arial"/>
                <a:cs typeface="Arial"/>
                <a:sym typeface="Arial"/>
              </a:rPr>
              <a:t>Steve Allen, Ed Sullivan, Johnny Carson</a:t>
            </a:r>
            <a:endParaRPr>
              <a:latin typeface="Arial"/>
              <a:ea typeface="Arial"/>
              <a:cs typeface="Arial"/>
              <a:sym typeface="Arial"/>
            </a:endParaRPr>
          </a:p>
          <a:p>
            <a:pPr marL="457200" lvl="0" indent="-317500" algn="l" rtl="0">
              <a:spcBef>
                <a:spcPts val="0"/>
              </a:spcBef>
              <a:spcAft>
                <a:spcPts val="0"/>
              </a:spcAft>
              <a:buSzPts val="1400"/>
              <a:buFont typeface="Arial"/>
              <a:buChar char="●"/>
            </a:pPr>
            <a:r>
              <a:rPr lang="en">
                <a:latin typeface="Arial"/>
                <a:ea typeface="Arial"/>
                <a:cs typeface="Arial"/>
                <a:sym typeface="Arial"/>
              </a:rPr>
              <a:t>Jim Henson </a:t>
            </a:r>
            <a:endParaRPr>
              <a:latin typeface="Arial"/>
              <a:ea typeface="Arial"/>
              <a:cs typeface="Arial"/>
              <a:sym typeface="Arial"/>
            </a:endParaRPr>
          </a:p>
          <a:p>
            <a:pPr marL="457200" lvl="0" indent="-317500" algn="l" rtl="0">
              <a:spcBef>
                <a:spcPts val="0"/>
              </a:spcBef>
              <a:spcAft>
                <a:spcPts val="0"/>
              </a:spcAft>
              <a:buSzPts val="1400"/>
              <a:buFont typeface="Arial"/>
              <a:buChar char="●"/>
            </a:pPr>
            <a:r>
              <a:rPr lang="en">
                <a:latin typeface="Arial"/>
                <a:ea typeface="Arial"/>
                <a:cs typeface="Arial"/>
                <a:sym typeface="Arial"/>
              </a:rPr>
              <a:t>Steven Spielberg </a:t>
            </a:r>
            <a:endParaRPr>
              <a:latin typeface="Arial"/>
              <a:ea typeface="Arial"/>
              <a:cs typeface="Arial"/>
              <a:sym typeface="Arial"/>
            </a:endParaRPr>
          </a:p>
          <a:p>
            <a:pPr marL="457200" lvl="0" indent="-317500" algn="l" rtl="0">
              <a:spcBef>
                <a:spcPts val="0"/>
              </a:spcBef>
              <a:spcAft>
                <a:spcPts val="0"/>
              </a:spcAft>
              <a:buSzPts val="1400"/>
              <a:buFont typeface="Arial"/>
              <a:buChar char="●"/>
            </a:pPr>
            <a:r>
              <a:rPr lang="en">
                <a:latin typeface="Arial"/>
                <a:ea typeface="Arial"/>
                <a:cs typeface="Arial"/>
                <a:sym typeface="Arial"/>
              </a:rPr>
              <a:t>Steve Jobs</a:t>
            </a:r>
            <a:endParaRPr>
              <a:latin typeface="Arial"/>
              <a:ea typeface="Arial"/>
              <a:cs typeface="Arial"/>
              <a:sym typeface="Arial"/>
            </a:endParaRPr>
          </a:p>
          <a:p>
            <a:pPr marL="457200" lvl="0" indent="-317500" algn="l" rtl="0">
              <a:spcBef>
                <a:spcPts val="0"/>
              </a:spcBef>
              <a:spcAft>
                <a:spcPts val="0"/>
              </a:spcAft>
              <a:buSzPts val="1400"/>
              <a:buFont typeface="Arial"/>
              <a:buChar char="●"/>
            </a:pPr>
            <a:r>
              <a:rPr lang="en">
                <a:latin typeface="Arial"/>
                <a:ea typeface="Arial"/>
                <a:cs typeface="Arial"/>
                <a:sym typeface="Arial"/>
              </a:rPr>
              <a:t>Vince McMahon</a:t>
            </a:r>
            <a:endParaRPr>
              <a:latin typeface="Arial"/>
              <a:ea typeface="Arial"/>
              <a:cs typeface="Arial"/>
              <a:sym typeface="Arial"/>
            </a:endParaRPr>
          </a:p>
          <a:p>
            <a:pPr marL="457200" lvl="0" indent="-317500" algn="l" rtl="0">
              <a:spcBef>
                <a:spcPts val="0"/>
              </a:spcBef>
              <a:spcAft>
                <a:spcPts val="0"/>
              </a:spcAft>
              <a:buSzPts val="1400"/>
              <a:buFont typeface="Arial"/>
              <a:buChar char="●"/>
            </a:pPr>
            <a:r>
              <a:rPr lang="en">
                <a:latin typeface="Arial"/>
                <a:ea typeface="Arial"/>
                <a:cs typeface="Arial"/>
                <a:sym typeface="Arial"/>
              </a:rPr>
              <a:t>Michael Jackson</a:t>
            </a:r>
            <a:endParaRPr>
              <a:latin typeface="Arial"/>
              <a:ea typeface="Arial"/>
              <a:cs typeface="Arial"/>
              <a:sym typeface="Arial"/>
            </a:endParaRPr>
          </a:p>
          <a:p>
            <a:pPr marL="457200" lvl="0" indent="-317500" algn="l" rtl="0">
              <a:spcBef>
                <a:spcPts val="0"/>
              </a:spcBef>
              <a:spcAft>
                <a:spcPts val="0"/>
              </a:spcAft>
              <a:buSzPts val="1400"/>
              <a:buFont typeface="Arial"/>
              <a:buChar char="●"/>
            </a:pPr>
            <a:r>
              <a:rPr lang="en">
                <a:latin typeface="Arial"/>
                <a:ea typeface="Arial"/>
                <a:cs typeface="Arial"/>
                <a:sym typeface="Arial"/>
              </a:rPr>
              <a:t>JK Rowling</a:t>
            </a:r>
            <a:endParaRPr>
              <a:latin typeface="Arial"/>
              <a:ea typeface="Arial"/>
              <a:cs typeface="Arial"/>
              <a:sym typeface="Arial"/>
            </a:endParaRPr>
          </a:p>
          <a:p>
            <a:pPr marL="457200" lvl="0" indent="-317500" algn="l" rtl="0">
              <a:spcBef>
                <a:spcPts val="0"/>
              </a:spcBef>
              <a:spcAft>
                <a:spcPts val="0"/>
              </a:spcAft>
              <a:buSzPts val="1400"/>
              <a:buFont typeface="Arial"/>
              <a:buChar char="●"/>
            </a:pPr>
            <a:r>
              <a:rPr lang="en">
                <a:latin typeface="Arial"/>
                <a:ea typeface="Arial"/>
                <a:cs typeface="Arial"/>
                <a:sym typeface="Arial"/>
              </a:rPr>
              <a:t>Evel Knievel</a:t>
            </a:r>
            <a:endParaRPr>
              <a:latin typeface="Arial"/>
              <a:ea typeface="Arial"/>
              <a:cs typeface="Arial"/>
              <a:sym typeface="Aria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09"/>
        <p:cNvGrpSpPr/>
        <p:nvPr/>
      </p:nvGrpSpPr>
      <p:grpSpPr>
        <a:xfrm>
          <a:off x="0" y="0"/>
          <a:ext cx="0" cy="0"/>
          <a:chOff x="0" y="0"/>
          <a:chExt cx="0" cy="0"/>
        </a:xfrm>
      </p:grpSpPr>
      <p:sp>
        <p:nvSpPr>
          <p:cNvPr id="210" name="Google Shape;210;p43"/>
          <p:cNvSpPr txBox="1">
            <a:spLocks noGrp="1"/>
          </p:cNvSpPr>
          <p:nvPr>
            <p:ph type="subTitle" idx="1"/>
          </p:nvPr>
        </p:nvSpPr>
        <p:spPr>
          <a:xfrm>
            <a:off x="5435125" y="1131300"/>
            <a:ext cx="3392700" cy="2880900"/>
          </a:xfrm>
          <a:prstGeom prst="rect">
            <a:avLst/>
          </a:prstGeom>
        </p:spPr>
        <p:txBody>
          <a:bodyPr spcFirstLastPara="1" wrap="square" lIns="91425" tIns="91425" rIns="91425" bIns="91425" anchor="t" anchorCtr="0">
            <a:noAutofit/>
          </a:bodyPr>
          <a:lstStyle/>
          <a:p>
            <a:pPr marL="457200" lvl="0" indent="-330200" algn="l" rtl="0">
              <a:spcBef>
                <a:spcPts val="0"/>
              </a:spcBef>
              <a:spcAft>
                <a:spcPts val="0"/>
              </a:spcAft>
              <a:buSzPts val="1600"/>
              <a:buFont typeface="Arial"/>
              <a:buChar char="●"/>
            </a:pPr>
            <a:r>
              <a:rPr lang="en" sz="1600">
                <a:latin typeface="Arial"/>
                <a:ea typeface="Arial"/>
                <a:cs typeface="Arial"/>
                <a:sym typeface="Arial"/>
              </a:rPr>
              <a:t>Responsible for the reintroduction of the Olympic Games in the 18th century after Emperor Theodosius I had abolished the games existence in 393 A.D.</a:t>
            </a:r>
            <a:endParaRPr sz="1600">
              <a:latin typeface="Arial"/>
              <a:ea typeface="Arial"/>
              <a:cs typeface="Arial"/>
              <a:sym typeface="Arial"/>
            </a:endParaRPr>
          </a:p>
          <a:p>
            <a:pPr marL="457200" lvl="0" indent="0" algn="l" rtl="0">
              <a:spcBef>
                <a:spcPts val="0"/>
              </a:spcBef>
              <a:spcAft>
                <a:spcPts val="0"/>
              </a:spcAft>
              <a:buNone/>
            </a:pPr>
            <a:endParaRPr sz="1600">
              <a:latin typeface="Arial"/>
              <a:ea typeface="Arial"/>
              <a:cs typeface="Arial"/>
              <a:sym typeface="Arial"/>
            </a:endParaRPr>
          </a:p>
          <a:p>
            <a:pPr marL="457200" lvl="0" indent="-330200" algn="l" rtl="0">
              <a:spcBef>
                <a:spcPts val="0"/>
              </a:spcBef>
              <a:spcAft>
                <a:spcPts val="0"/>
              </a:spcAft>
              <a:buSzPts val="1600"/>
              <a:buFont typeface="Arial"/>
              <a:buChar char="●"/>
            </a:pPr>
            <a:r>
              <a:rPr lang="en" sz="1600">
                <a:latin typeface="Arial"/>
                <a:ea typeface="Arial"/>
                <a:cs typeface="Arial"/>
                <a:sym typeface="Arial"/>
              </a:rPr>
              <a:t>Fourteen countries and 245 athletes competed in the Games.</a:t>
            </a:r>
            <a:endParaRPr sz="1600">
              <a:latin typeface="Arial"/>
              <a:ea typeface="Arial"/>
              <a:cs typeface="Arial"/>
              <a:sym typeface="Arial"/>
            </a:endParaRPr>
          </a:p>
        </p:txBody>
      </p:sp>
      <p:sp>
        <p:nvSpPr>
          <p:cNvPr id="211" name="Google Shape;211;p43"/>
          <p:cNvSpPr txBox="1">
            <a:spLocks noGrp="1"/>
          </p:cNvSpPr>
          <p:nvPr>
            <p:ph type="title"/>
          </p:nvPr>
        </p:nvSpPr>
        <p:spPr>
          <a:xfrm>
            <a:off x="938500" y="445025"/>
            <a:ext cx="6667200" cy="941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b="1">
                <a:solidFill>
                  <a:schemeClr val="lt2"/>
                </a:solidFill>
                <a:latin typeface="Arial"/>
                <a:ea typeface="Arial"/>
                <a:cs typeface="Arial"/>
                <a:sym typeface="Arial"/>
              </a:rPr>
              <a:t>Pierre de Coubertin</a:t>
            </a:r>
            <a:endParaRPr b="1">
              <a:solidFill>
                <a:schemeClr val="lt2"/>
              </a:solidFill>
              <a:latin typeface="Arial"/>
              <a:ea typeface="Arial"/>
              <a:cs typeface="Arial"/>
              <a:sym typeface="Arial"/>
            </a:endParaRPr>
          </a:p>
        </p:txBody>
      </p:sp>
      <p:cxnSp>
        <p:nvCxnSpPr>
          <p:cNvPr id="212" name="Google Shape;212;p43"/>
          <p:cNvCxnSpPr/>
          <p:nvPr/>
        </p:nvCxnSpPr>
        <p:spPr>
          <a:xfrm>
            <a:off x="1026200" y="414022"/>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213" name="Google Shape;213;p43"/>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214" name="Google Shape;214;p43"/>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2021. Sports Career Consulting, LLC.</a:t>
            </a:r>
            <a:endParaRPr sz="800">
              <a:solidFill>
                <a:schemeClr val="accent5"/>
              </a:solidFill>
              <a:latin typeface="Oswald"/>
              <a:ea typeface="Oswald"/>
              <a:cs typeface="Oswald"/>
              <a:sym typeface="Oswald"/>
            </a:endParaRPr>
          </a:p>
        </p:txBody>
      </p:sp>
      <p:pic>
        <p:nvPicPr>
          <p:cNvPr id="215" name="Google Shape;215;p43"/>
          <p:cNvPicPr preferRelativeResize="0"/>
          <p:nvPr/>
        </p:nvPicPr>
        <p:blipFill>
          <a:blip r:embed="rId4">
            <a:alphaModFix/>
          </a:blip>
          <a:stretch>
            <a:fillRect/>
          </a:stretch>
        </p:blipFill>
        <p:spPr>
          <a:xfrm>
            <a:off x="938500" y="1179500"/>
            <a:ext cx="4256525" cy="2832711"/>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19"/>
        <p:cNvGrpSpPr/>
        <p:nvPr/>
      </p:nvGrpSpPr>
      <p:grpSpPr>
        <a:xfrm>
          <a:off x="0" y="0"/>
          <a:ext cx="0" cy="0"/>
          <a:chOff x="0" y="0"/>
          <a:chExt cx="0" cy="0"/>
        </a:xfrm>
      </p:grpSpPr>
      <p:sp>
        <p:nvSpPr>
          <p:cNvPr id="220" name="Google Shape;220;p44"/>
          <p:cNvSpPr txBox="1">
            <a:spLocks noGrp="1"/>
          </p:cNvSpPr>
          <p:nvPr>
            <p:ph type="subTitle" idx="1"/>
          </p:nvPr>
        </p:nvSpPr>
        <p:spPr>
          <a:xfrm>
            <a:off x="276150" y="935600"/>
            <a:ext cx="4310700" cy="2880900"/>
          </a:xfrm>
          <a:prstGeom prst="rect">
            <a:avLst/>
          </a:prstGeom>
        </p:spPr>
        <p:txBody>
          <a:bodyPr spcFirstLastPara="1" wrap="square" lIns="91425" tIns="91425" rIns="91425" bIns="91425" anchor="t" anchorCtr="0">
            <a:noAutofit/>
          </a:bodyPr>
          <a:lstStyle/>
          <a:p>
            <a:pPr marL="457200" lvl="0" indent="-330200" algn="l" rtl="0">
              <a:spcBef>
                <a:spcPts val="0"/>
              </a:spcBef>
              <a:spcAft>
                <a:spcPts val="0"/>
              </a:spcAft>
              <a:buSzPts val="1600"/>
              <a:buFont typeface="Arial"/>
              <a:buChar char="●"/>
            </a:pPr>
            <a:r>
              <a:rPr lang="en" sz="1600">
                <a:latin typeface="Arial"/>
                <a:ea typeface="Arial"/>
                <a:cs typeface="Arial"/>
                <a:sym typeface="Arial"/>
              </a:rPr>
              <a:t>Broke segregation barrier in pro sports by signing a contract to play for Major League Baseball’s Brooklyn Dodgers</a:t>
            </a:r>
            <a:endParaRPr sz="1600">
              <a:latin typeface="Arial"/>
              <a:ea typeface="Arial"/>
              <a:cs typeface="Arial"/>
              <a:sym typeface="Arial"/>
            </a:endParaRPr>
          </a:p>
          <a:p>
            <a:pPr marL="457200" lvl="0" indent="0" algn="l" rtl="0">
              <a:spcBef>
                <a:spcPts val="0"/>
              </a:spcBef>
              <a:spcAft>
                <a:spcPts val="0"/>
              </a:spcAft>
              <a:buNone/>
            </a:pPr>
            <a:endParaRPr sz="1600">
              <a:latin typeface="Arial"/>
              <a:ea typeface="Arial"/>
              <a:cs typeface="Arial"/>
              <a:sym typeface="Arial"/>
            </a:endParaRPr>
          </a:p>
          <a:p>
            <a:pPr marL="457200" lvl="0" indent="-330200" algn="l" rtl="0">
              <a:spcBef>
                <a:spcPts val="0"/>
              </a:spcBef>
              <a:spcAft>
                <a:spcPts val="0"/>
              </a:spcAft>
              <a:buSzPts val="1600"/>
              <a:buFont typeface="Arial"/>
              <a:buChar char="●"/>
            </a:pPr>
            <a:r>
              <a:rPr lang="en" sz="1600">
                <a:latin typeface="Arial"/>
                <a:ea typeface="Arial"/>
                <a:cs typeface="Arial"/>
                <a:sym typeface="Arial"/>
              </a:rPr>
              <a:t>Went on to win a batting title and Most Valuable Player award and become a MLB Hall of Famer player</a:t>
            </a:r>
            <a:endParaRPr sz="1600">
              <a:latin typeface="Arial"/>
              <a:ea typeface="Arial"/>
              <a:cs typeface="Arial"/>
              <a:sym typeface="Arial"/>
            </a:endParaRPr>
          </a:p>
          <a:p>
            <a:pPr marL="457200" lvl="0" indent="0" algn="l" rtl="0">
              <a:spcBef>
                <a:spcPts val="0"/>
              </a:spcBef>
              <a:spcAft>
                <a:spcPts val="0"/>
              </a:spcAft>
              <a:buNone/>
            </a:pPr>
            <a:endParaRPr sz="1600">
              <a:latin typeface="Arial"/>
              <a:ea typeface="Arial"/>
              <a:cs typeface="Arial"/>
              <a:sym typeface="Arial"/>
            </a:endParaRPr>
          </a:p>
          <a:p>
            <a:pPr marL="457200" lvl="0" indent="-330200" algn="l" rtl="0">
              <a:spcBef>
                <a:spcPts val="0"/>
              </a:spcBef>
              <a:spcAft>
                <a:spcPts val="0"/>
              </a:spcAft>
              <a:buSzPts val="1600"/>
              <a:buFont typeface="Arial"/>
              <a:buChar char="●"/>
            </a:pPr>
            <a:r>
              <a:rPr lang="en" sz="1600">
                <a:latin typeface="Arial"/>
                <a:ea typeface="Arial"/>
                <a:cs typeface="Arial"/>
                <a:sym typeface="Arial"/>
              </a:rPr>
              <a:t>Celebrated by Major League Baseball every season on April 15th, better known as “Jackie Robinson Day”, commemorating the day he made his league debut</a:t>
            </a:r>
            <a:endParaRPr sz="1600">
              <a:latin typeface="Arial"/>
              <a:ea typeface="Arial"/>
              <a:cs typeface="Arial"/>
              <a:sym typeface="Arial"/>
            </a:endParaRPr>
          </a:p>
          <a:p>
            <a:pPr marL="457200" lvl="0" indent="0" algn="l" rtl="0">
              <a:spcBef>
                <a:spcPts val="0"/>
              </a:spcBef>
              <a:spcAft>
                <a:spcPts val="0"/>
              </a:spcAft>
              <a:buNone/>
            </a:pPr>
            <a:endParaRPr sz="1600">
              <a:latin typeface="Arial"/>
              <a:ea typeface="Arial"/>
              <a:cs typeface="Arial"/>
              <a:sym typeface="Arial"/>
            </a:endParaRPr>
          </a:p>
        </p:txBody>
      </p:sp>
      <p:sp>
        <p:nvSpPr>
          <p:cNvPr id="221" name="Google Shape;221;p44"/>
          <p:cNvSpPr txBox="1">
            <a:spLocks noGrp="1"/>
          </p:cNvSpPr>
          <p:nvPr>
            <p:ph type="title"/>
          </p:nvPr>
        </p:nvSpPr>
        <p:spPr>
          <a:xfrm>
            <a:off x="4984800" y="436500"/>
            <a:ext cx="3758400" cy="941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b="1">
                <a:latin typeface="Arial"/>
                <a:ea typeface="Arial"/>
                <a:cs typeface="Arial"/>
                <a:sym typeface="Arial"/>
              </a:rPr>
              <a:t>Jackie Robinson</a:t>
            </a:r>
            <a:endParaRPr b="1">
              <a:latin typeface="Arial"/>
              <a:ea typeface="Arial"/>
              <a:cs typeface="Arial"/>
              <a:sym typeface="Arial"/>
            </a:endParaRPr>
          </a:p>
        </p:txBody>
      </p:sp>
      <p:cxnSp>
        <p:nvCxnSpPr>
          <p:cNvPr id="222" name="Google Shape;222;p44"/>
          <p:cNvCxnSpPr/>
          <p:nvPr/>
        </p:nvCxnSpPr>
        <p:spPr>
          <a:xfrm>
            <a:off x="5061000" y="405497"/>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223" name="Google Shape;223;p44"/>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224" name="Google Shape;224;p44"/>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2021. Sports Career Consulting, LLC.</a:t>
            </a:r>
            <a:endParaRPr sz="800">
              <a:solidFill>
                <a:schemeClr val="accent5"/>
              </a:solidFill>
              <a:latin typeface="Oswald"/>
              <a:ea typeface="Oswald"/>
              <a:cs typeface="Oswald"/>
              <a:sym typeface="Oswald"/>
            </a:endParaRPr>
          </a:p>
        </p:txBody>
      </p:sp>
      <p:pic>
        <p:nvPicPr>
          <p:cNvPr id="225" name="Google Shape;225;p44"/>
          <p:cNvPicPr preferRelativeResize="0"/>
          <p:nvPr/>
        </p:nvPicPr>
        <p:blipFill>
          <a:blip r:embed="rId4">
            <a:alphaModFix/>
          </a:blip>
          <a:stretch>
            <a:fillRect/>
          </a:stretch>
        </p:blipFill>
        <p:spPr>
          <a:xfrm>
            <a:off x="4939338" y="1044100"/>
            <a:ext cx="3006325" cy="3006325"/>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29"/>
        <p:cNvGrpSpPr/>
        <p:nvPr/>
      </p:nvGrpSpPr>
      <p:grpSpPr>
        <a:xfrm>
          <a:off x="0" y="0"/>
          <a:ext cx="0" cy="0"/>
          <a:chOff x="0" y="0"/>
          <a:chExt cx="0" cy="0"/>
        </a:xfrm>
      </p:grpSpPr>
      <p:sp>
        <p:nvSpPr>
          <p:cNvPr id="230" name="Google Shape;230;p45"/>
          <p:cNvSpPr txBox="1">
            <a:spLocks noGrp="1"/>
          </p:cNvSpPr>
          <p:nvPr>
            <p:ph type="subTitle" idx="1"/>
          </p:nvPr>
        </p:nvSpPr>
        <p:spPr>
          <a:xfrm>
            <a:off x="5416700" y="1310150"/>
            <a:ext cx="3392700" cy="2880900"/>
          </a:xfrm>
          <a:prstGeom prst="rect">
            <a:avLst/>
          </a:prstGeom>
        </p:spPr>
        <p:txBody>
          <a:bodyPr spcFirstLastPara="1" wrap="square" lIns="91425" tIns="91425" rIns="91425" bIns="91425" anchor="t" anchorCtr="0">
            <a:noAutofit/>
          </a:bodyPr>
          <a:lstStyle/>
          <a:p>
            <a:pPr marL="457200" lvl="0" indent="-330200" algn="l" rtl="0">
              <a:spcBef>
                <a:spcPts val="0"/>
              </a:spcBef>
              <a:spcAft>
                <a:spcPts val="0"/>
              </a:spcAft>
              <a:buSzPts val="1600"/>
              <a:buFont typeface="Arial"/>
              <a:buChar char="●"/>
            </a:pPr>
            <a:r>
              <a:rPr lang="en" sz="1600">
                <a:latin typeface="Arial"/>
                <a:ea typeface="Arial"/>
                <a:cs typeface="Arial"/>
                <a:sym typeface="Arial"/>
              </a:rPr>
              <a:t>Entered a team track event as an individual and won the entire meet</a:t>
            </a:r>
            <a:endParaRPr sz="1600">
              <a:latin typeface="Arial"/>
              <a:ea typeface="Arial"/>
              <a:cs typeface="Arial"/>
              <a:sym typeface="Arial"/>
            </a:endParaRPr>
          </a:p>
          <a:p>
            <a:pPr marL="457200" lvl="0" indent="0" algn="l" rtl="0">
              <a:spcBef>
                <a:spcPts val="0"/>
              </a:spcBef>
              <a:spcAft>
                <a:spcPts val="0"/>
              </a:spcAft>
              <a:buNone/>
            </a:pPr>
            <a:endParaRPr sz="1600">
              <a:latin typeface="Arial"/>
              <a:ea typeface="Arial"/>
              <a:cs typeface="Arial"/>
              <a:sym typeface="Arial"/>
            </a:endParaRPr>
          </a:p>
          <a:p>
            <a:pPr marL="457200" lvl="0" indent="-330200" algn="l" rtl="0">
              <a:spcBef>
                <a:spcPts val="0"/>
              </a:spcBef>
              <a:spcAft>
                <a:spcPts val="0"/>
              </a:spcAft>
              <a:buSzPts val="1600"/>
              <a:buFont typeface="Arial"/>
              <a:buChar char="●"/>
            </a:pPr>
            <a:r>
              <a:rPr lang="en" sz="1600">
                <a:latin typeface="Arial"/>
                <a:ea typeface="Arial"/>
                <a:cs typeface="Arial"/>
                <a:sym typeface="Arial"/>
              </a:rPr>
              <a:t>First female athlete to sign an endorsement contract</a:t>
            </a:r>
            <a:endParaRPr sz="1600">
              <a:latin typeface="Arial"/>
              <a:ea typeface="Arial"/>
              <a:cs typeface="Arial"/>
              <a:sym typeface="Arial"/>
            </a:endParaRPr>
          </a:p>
          <a:p>
            <a:pPr marL="457200" lvl="0" indent="0" algn="l" rtl="0">
              <a:spcBef>
                <a:spcPts val="0"/>
              </a:spcBef>
              <a:spcAft>
                <a:spcPts val="0"/>
              </a:spcAft>
              <a:buNone/>
            </a:pPr>
            <a:endParaRPr sz="1600">
              <a:latin typeface="Arial"/>
              <a:ea typeface="Arial"/>
              <a:cs typeface="Arial"/>
              <a:sym typeface="Arial"/>
            </a:endParaRPr>
          </a:p>
          <a:p>
            <a:pPr marL="457200" lvl="0" indent="-330200" algn="l" rtl="0">
              <a:spcBef>
                <a:spcPts val="0"/>
              </a:spcBef>
              <a:spcAft>
                <a:spcPts val="0"/>
              </a:spcAft>
              <a:buSzPts val="1600"/>
              <a:buFont typeface="Arial"/>
              <a:buChar char="●"/>
            </a:pPr>
            <a:r>
              <a:rPr lang="en" sz="1600">
                <a:latin typeface="Arial"/>
                <a:ea typeface="Arial"/>
                <a:cs typeface="Arial"/>
                <a:sym typeface="Arial"/>
              </a:rPr>
              <a:t>Co-founder of the Ladies Professional Golf Association (LPGA) </a:t>
            </a:r>
            <a:endParaRPr sz="1600">
              <a:latin typeface="Arial"/>
              <a:ea typeface="Arial"/>
              <a:cs typeface="Arial"/>
              <a:sym typeface="Arial"/>
            </a:endParaRPr>
          </a:p>
        </p:txBody>
      </p:sp>
      <p:sp>
        <p:nvSpPr>
          <p:cNvPr id="231" name="Google Shape;231;p45"/>
          <p:cNvSpPr txBox="1">
            <a:spLocks noGrp="1"/>
          </p:cNvSpPr>
          <p:nvPr>
            <p:ph type="title"/>
          </p:nvPr>
        </p:nvSpPr>
        <p:spPr>
          <a:xfrm>
            <a:off x="938500" y="445025"/>
            <a:ext cx="7393800" cy="13923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b="1">
                <a:solidFill>
                  <a:schemeClr val="lt2"/>
                </a:solidFill>
                <a:latin typeface="Arial"/>
                <a:ea typeface="Arial"/>
                <a:cs typeface="Arial"/>
                <a:sym typeface="Arial"/>
              </a:rPr>
              <a:t>Mildred “Babe” Didrikson Zaharias</a:t>
            </a:r>
            <a:endParaRPr b="1">
              <a:solidFill>
                <a:schemeClr val="lt2"/>
              </a:solidFill>
              <a:latin typeface="Arial"/>
              <a:ea typeface="Arial"/>
              <a:cs typeface="Arial"/>
              <a:sym typeface="Arial"/>
            </a:endParaRPr>
          </a:p>
          <a:p>
            <a:pPr marL="0" lvl="0" indent="0" algn="l" rtl="0">
              <a:spcBef>
                <a:spcPts val="0"/>
              </a:spcBef>
              <a:spcAft>
                <a:spcPts val="0"/>
              </a:spcAft>
              <a:buNone/>
            </a:pPr>
            <a:endParaRPr b="1">
              <a:latin typeface="Arial"/>
              <a:ea typeface="Arial"/>
              <a:cs typeface="Arial"/>
              <a:sym typeface="Arial"/>
            </a:endParaRPr>
          </a:p>
        </p:txBody>
      </p:sp>
      <p:cxnSp>
        <p:nvCxnSpPr>
          <p:cNvPr id="232" name="Google Shape;232;p45"/>
          <p:cNvCxnSpPr/>
          <p:nvPr/>
        </p:nvCxnSpPr>
        <p:spPr>
          <a:xfrm>
            <a:off x="1026200" y="414022"/>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233" name="Google Shape;233;p45"/>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234" name="Google Shape;234;p45"/>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2021. Sports Career Consulting, LLC.</a:t>
            </a:r>
            <a:endParaRPr sz="800">
              <a:solidFill>
                <a:schemeClr val="accent5"/>
              </a:solidFill>
              <a:latin typeface="Oswald"/>
              <a:ea typeface="Oswald"/>
              <a:cs typeface="Oswald"/>
              <a:sym typeface="Oswald"/>
            </a:endParaRPr>
          </a:p>
        </p:txBody>
      </p:sp>
      <p:sp>
        <p:nvSpPr>
          <p:cNvPr id="235" name="Google Shape;235;p45"/>
          <p:cNvSpPr/>
          <p:nvPr/>
        </p:nvSpPr>
        <p:spPr>
          <a:xfrm>
            <a:off x="1144225" y="1262600"/>
            <a:ext cx="4014600" cy="2762100"/>
          </a:xfrm>
          <a:prstGeom prst="rect">
            <a:avLst/>
          </a:prstGeom>
          <a:solidFill>
            <a:schemeClr val="lt1"/>
          </a:solidFill>
          <a:ln w="9525"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236" name="Google Shape;236;p45"/>
          <p:cNvPicPr preferRelativeResize="0"/>
          <p:nvPr/>
        </p:nvPicPr>
        <p:blipFill>
          <a:blip r:embed="rId4">
            <a:alphaModFix/>
          </a:blip>
          <a:stretch>
            <a:fillRect/>
          </a:stretch>
        </p:blipFill>
        <p:spPr>
          <a:xfrm>
            <a:off x="1585963" y="1349997"/>
            <a:ext cx="3131125" cy="2682815"/>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40"/>
        <p:cNvGrpSpPr/>
        <p:nvPr/>
      </p:nvGrpSpPr>
      <p:grpSpPr>
        <a:xfrm>
          <a:off x="0" y="0"/>
          <a:ext cx="0" cy="0"/>
          <a:chOff x="0" y="0"/>
          <a:chExt cx="0" cy="0"/>
        </a:xfrm>
      </p:grpSpPr>
      <p:sp>
        <p:nvSpPr>
          <p:cNvPr id="241" name="Google Shape;241;p46"/>
          <p:cNvSpPr txBox="1">
            <a:spLocks noGrp="1"/>
          </p:cNvSpPr>
          <p:nvPr>
            <p:ph type="subTitle" idx="1"/>
          </p:nvPr>
        </p:nvSpPr>
        <p:spPr>
          <a:xfrm>
            <a:off x="329725" y="1131300"/>
            <a:ext cx="3392700" cy="2880900"/>
          </a:xfrm>
          <a:prstGeom prst="rect">
            <a:avLst/>
          </a:prstGeom>
        </p:spPr>
        <p:txBody>
          <a:bodyPr spcFirstLastPara="1" wrap="square" lIns="91425" tIns="91425" rIns="91425" bIns="91425" anchor="t" anchorCtr="0">
            <a:noAutofit/>
          </a:bodyPr>
          <a:lstStyle/>
          <a:p>
            <a:pPr marL="457200" lvl="0" indent="-330200" algn="l" rtl="0">
              <a:spcBef>
                <a:spcPts val="0"/>
              </a:spcBef>
              <a:spcAft>
                <a:spcPts val="0"/>
              </a:spcAft>
              <a:buSzPts val="1600"/>
              <a:buFont typeface="Arial"/>
              <a:buChar char="●"/>
            </a:pPr>
            <a:r>
              <a:rPr lang="en" sz="1600">
                <a:latin typeface="Arial"/>
                <a:ea typeface="Arial"/>
                <a:cs typeface="Arial"/>
                <a:sym typeface="Arial"/>
              </a:rPr>
              <a:t>Founder of Nike, Inc.</a:t>
            </a:r>
            <a:endParaRPr sz="1600">
              <a:latin typeface="Arial"/>
              <a:ea typeface="Arial"/>
              <a:cs typeface="Arial"/>
              <a:sym typeface="Arial"/>
            </a:endParaRPr>
          </a:p>
          <a:p>
            <a:pPr marL="457200" lvl="0" indent="0" algn="l" rtl="0">
              <a:spcBef>
                <a:spcPts val="0"/>
              </a:spcBef>
              <a:spcAft>
                <a:spcPts val="0"/>
              </a:spcAft>
              <a:buNone/>
            </a:pPr>
            <a:endParaRPr sz="1600">
              <a:latin typeface="Arial"/>
              <a:ea typeface="Arial"/>
              <a:cs typeface="Arial"/>
              <a:sym typeface="Arial"/>
            </a:endParaRPr>
          </a:p>
          <a:p>
            <a:pPr marL="457200" lvl="0" indent="-330200" algn="l" rtl="0">
              <a:spcBef>
                <a:spcPts val="0"/>
              </a:spcBef>
              <a:spcAft>
                <a:spcPts val="0"/>
              </a:spcAft>
              <a:buSzPts val="1600"/>
              <a:buFont typeface="Arial"/>
              <a:buChar char="●"/>
            </a:pPr>
            <a:r>
              <a:rPr lang="en" sz="1600">
                <a:latin typeface="Arial"/>
                <a:ea typeface="Arial"/>
                <a:cs typeface="Arial"/>
                <a:sym typeface="Arial"/>
              </a:rPr>
              <a:t>Started by selling running shoes from the trunk of his car.</a:t>
            </a:r>
            <a:endParaRPr sz="1600">
              <a:latin typeface="Arial"/>
              <a:ea typeface="Arial"/>
              <a:cs typeface="Arial"/>
              <a:sym typeface="Arial"/>
            </a:endParaRPr>
          </a:p>
          <a:p>
            <a:pPr marL="457200" lvl="0" indent="0" algn="l" rtl="0">
              <a:spcBef>
                <a:spcPts val="0"/>
              </a:spcBef>
              <a:spcAft>
                <a:spcPts val="0"/>
              </a:spcAft>
              <a:buNone/>
            </a:pPr>
            <a:endParaRPr sz="1600">
              <a:latin typeface="Arial"/>
              <a:ea typeface="Arial"/>
              <a:cs typeface="Arial"/>
              <a:sym typeface="Arial"/>
            </a:endParaRPr>
          </a:p>
          <a:p>
            <a:pPr marL="457200" lvl="0" indent="-330200" algn="l" rtl="0">
              <a:spcBef>
                <a:spcPts val="0"/>
              </a:spcBef>
              <a:spcAft>
                <a:spcPts val="0"/>
              </a:spcAft>
              <a:buSzPts val="1600"/>
              <a:buFont typeface="Arial"/>
              <a:buChar char="●"/>
            </a:pPr>
            <a:r>
              <a:rPr lang="en" sz="1600">
                <a:latin typeface="Arial"/>
                <a:ea typeface="Arial"/>
                <a:cs typeface="Arial"/>
                <a:sym typeface="Arial"/>
              </a:rPr>
              <a:t>Grew Nike to a multi-billion dollar company with effective marketing strategies, primarily by luring top athletes (such as Michael Jordan and Tiger Woods) to endorse Nike products.</a:t>
            </a:r>
            <a:endParaRPr sz="1600">
              <a:latin typeface="Arial"/>
              <a:ea typeface="Arial"/>
              <a:cs typeface="Arial"/>
              <a:sym typeface="Arial"/>
            </a:endParaRPr>
          </a:p>
          <a:p>
            <a:pPr marL="457200" lvl="0" indent="0" algn="l" rtl="0">
              <a:spcBef>
                <a:spcPts val="0"/>
              </a:spcBef>
              <a:spcAft>
                <a:spcPts val="0"/>
              </a:spcAft>
              <a:buNone/>
            </a:pPr>
            <a:endParaRPr sz="1600">
              <a:latin typeface="Arial"/>
              <a:ea typeface="Arial"/>
              <a:cs typeface="Arial"/>
              <a:sym typeface="Arial"/>
            </a:endParaRPr>
          </a:p>
        </p:txBody>
      </p:sp>
      <p:sp>
        <p:nvSpPr>
          <p:cNvPr id="242" name="Google Shape;242;p46"/>
          <p:cNvSpPr txBox="1">
            <a:spLocks noGrp="1"/>
          </p:cNvSpPr>
          <p:nvPr>
            <p:ph type="title"/>
          </p:nvPr>
        </p:nvSpPr>
        <p:spPr>
          <a:xfrm>
            <a:off x="4984800" y="436500"/>
            <a:ext cx="3758400" cy="941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b="1">
                <a:latin typeface="Arial"/>
                <a:ea typeface="Arial"/>
                <a:cs typeface="Arial"/>
                <a:sym typeface="Arial"/>
              </a:rPr>
              <a:t>Phil Knight</a:t>
            </a:r>
            <a:endParaRPr b="1">
              <a:latin typeface="Arial"/>
              <a:ea typeface="Arial"/>
              <a:cs typeface="Arial"/>
              <a:sym typeface="Arial"/>
            </a:endParaRPr>
          </a:p>
        </p:txBody>
      </p:sp>
      <p:cxnSp>
        <p:nvCxnSpPr>
          <p:cNvPr id="243" name="Google Shape;243;p46"/>
          <p:cNvCxnSpPr/>
          <p:nvPr/>
        </p:nvCxnSpPr>
        <p:spPr>
          <a:xfrm>
            <a:off x="5061000" y="405497"/>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244" name="Google Shape;244;p46"/>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245" name="Google Shape;245;p46"/>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2021. Sports Career Consulting, LLC.</a:t>
            </a:r>
            <a:endParaRPr sz="800">
              <a:solidFill>
                <a:schemeClr val="accent5"/>
              </a:solidFill>
              <a:latin typeface="Oswald"/>
              <a:ea typeface="Oswald"/>
              <a:cs typeface="Oswald"/>
              <a:sym typeface="Oswald"/>
            </a:endParaRPr>
          </a:p>
        </p:txBody>
      </p:sp>
      <p:pic>
        <p:nvPicPr>
          <p:cNvPr id="246" name="Google Shape;246;p46"/>
          <p:cNvPicPr preferRelativeResize="0"/>
          <p:nvPr/>
        </p:nvPicPr>
        <p:blipFill>
          <a:blip r:embed="rId4">
            <a:alphaModFix/>
          </a:blip>
          <a:stretch>
            <a:fillRect/>
          </a:stretch>
        </p:blipFill>
        <p:spPr>
          <a:xfrm>
            <a:off x="4417650" y="1866348"/>
            <a:ext cx="4049700" cy="1799425"/>
          </a:xfrm>
          <a:prstGeom prst="rect">
            <a:avLst/>
          </a:prstGeom>
          <a:noFill/>
          <a:ln>
            <a:noFill/>
          </a:ln>
        </p:spPr>
      </p:pic>
    </p:spTree>
  </p:cSld>
  <p:clrMapOvr>
    <a:masterClrMapping/>
  </p:clrMapOvr>
</p:sld>
</file>

<file path=ppt/theme/theme1.xml><?xml version="1.0" encoding="utf-8"?>
<a:theme xmlns:a="http://schemas.openxmlformats.org/drawingml/2006/main" name="Futuristic Background by Slidesgo">
  <a:themeElements>
    <a:clrScheme name="Simple Light">
      <a:dk1>
        <a:srgbClr val="001633"/>
      </a:dk1>
      <a:lt1>
        <a:srgbClr val="FFFFFF"/>
      </a:lt1>
      <a:dk2>
        <a:srgbClr val="85D5E6"/>
      </a:dk2>
      <a:lt2>
        <a:srgbClr val="FFAB40"/>
      </a:lt2>
      <a:accent1>
        <a:srgbClr val="FFAB40"/>
      </a:accent1>
      <a:accent2>
        <a:srgbClr val="85D5E6"/>
      </a:accent2>
      <a:accent3>
        <a:srgbClr val="78909C"/>
      </a:accent3>
      <a:accent4>
        <a:srgbClr val="FFAB40"/>
      </a:accent4>
      <a:accent5>
        <a:srgbClr val="3D85C6"/>
      </a:accent5>
      <a:accent6>
        <a:srgbClr val="001633"/>
      </a:accent6>
      <a:hlink>
        <a:srgbClr val="FFFFFF"/>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Slidesgo Final Pages">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860</Words>
  <Application>Microsoft Macintosh PowerPoint</Application>
  <PresentationFormat>On-screen Show (16:9)</PresentationFormat>
  <Paragraphs>105</Paragraphs>
  <Slides>16</Slides>
  <Notes>16</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16</vt:i4>
      </vt:variant>
    </vt:vector>
  </HeadingPairs>
  <TitlesOfParts>
    <vt:vector size="22" baseType="lpstr">
      <vt:lpstr>Oswald</vt:lpstr>
      <vt:lpstr>Arial</vt:lpstr>
      <vt:lpstr>Proxima Nova</vt:lpstr>
      <vt:lpstr>Montserrat</vt:lpstr>
      <vt:lpstr>Futuristic Background by Slidesgo</vt:lpstr>
      <vt:lpstr>Slidesgo Final Pages</vt:lpstr>
      <vt:lpstr>INDUSTRY PIONEERS</vt:lpstr>
      <vt:lpstr>PIONEER</vt:lpstr>
      <vt:lpstr>INNOVATION &amp; EVOLUTION</vt:lpstr>
      <vt:lpstr>SPORTS BUSINESS PIONEERS</vt:lpstr>
      <vt:lpstr>ENTERTAINMENT INDUSTRY PIONEERS</vt:lpstr>
      <vt:lpstr>Pierre de Coubertin</vt:lpstr>
      <vt:lpstr>Jackie Robinson</vt:lpstr>
      <vt:lpstr>Mildred “Babe” Didrikson Zaharias </vt:lpstr>
      <vt:lpstr>Phil Knight</vt:lpstr>
      <vt:lpstr>P.T. Barnum</vt:lpstr>
      <vt:lpstr>Walt Disney</vt:lpstr>
      <vt:lpstr>Louis Armstrong  </vt:lpstr>
      <vt:lpstr>JK Rowling</vt:lpstr>
      <vt:lpstr>APPLIED LEARNING</vt:lpstr>
      <vt:lpstr>MORE INDUSTRY PIONEERS</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INDUSTRY PIONEERS</dc:title>
  <cp:lastModifiedBy>Chris Lindauer</cp:lastModifiedBy>
  <cp:revision>1</cp:revision>
  <dcterms:modified xsi:type="dcterms:W3CDTF">2021-08-02T01:56:26Z</dcterms:modified>
</cp:coreProperties>
</file>