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  <p:sldMasterId id="2147483684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76b57fb8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76b57fb8_0_1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e676b57fb8_0_5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e676b57fb8_0_5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e676b57fb8_0_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e676b57fb8_0_6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e676b57fb8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e676b57fb8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e676b57fb8_0_6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e676b57fb8_0_6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e676b57fb8_0_7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e676b57fb8_0_7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676b57fb8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e676b57fb8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 txBox="1">
            <a:spLocks noGrp="1"/>
          </p:cNvSpPr>
          <p:nvPr>
            <p:ph type="title" hasCustomPrompt="1"/>
          </p:nvPr>
        </p:nvSpPr>
        <p:spPr>
          <a:xfrm>
            <a:off x="1920750" y="1634425"/>
            <a:ext cx="5302500" cy="1116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1"/>
          </p:nvPr>
        </p:nvSpPr>
        <p:spPr>
          <a:xfrm>
            <a:off x="2786550" y="3094475"/>
            <a:ext cx="35709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2pPr>
            <a:lvl3pPr marL="1371600" lvl="2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3pPr>
            <a:lvl4pPr marL="1828800" lvl="3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4pPr>
            <a:lvl5pPr marL="2286000" lvl="4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5pPr>
            <a:lvl6pPr marL="2743200" lvl="5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6pPr>
            <a:lvl7pPr marL="3200400" lvl="6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 sz="1800">
                <a:solidFill>
                  <a:schemeClr val="accent1"/>
                </a:solidFill>
              </a:defRPr>
            </a:lvl7pPr>
            <a:lvl8pPr marL="3657600" lvl="7" indent="-342900" algn="ctr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○"/>
              <a:defRPr sz="1800">
                <a:solidFill>
                  <a:schemeClr val="accent1"/>
                </a:solidFill>
              </a:defRPr>
            </a:lvl8pPr>
            <a:lvl9pPr marL="4114800" lvl="8" indent="-342900" algn="ctr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800"/>
              <a:buChar char="■"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SECTION_TITLE_AND_DESCRIPTION_1_1_3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353849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subTitle" idx="1"/>
          </p:nvPr>
        </p:nvSpPr>
        <p:spPr>
          <a:xfrm>
            <a:off x="353849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title" idx="2"/>
          </p:nvPr>
        </p:nvSpPr>
        <p:spPr>
          <a:xfrm>
            <a:off x="6028553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subTitle" idx="3"/>
          </p:nvPr>
        </p:nvSpPr>
        <p:spPr>
          <a:xfrm>
            <a:off x="6028553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title" idx="4"/>
          </p:nvPr>
        </p:nvSpPr>
        <p:spPr>
          <a:xfrm>
            <a:off x="1048447" y="26155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subTitle" idx="5"/>
          </p:nvPr>
        </p:nvSpPr>
        <p:spPr>
          <a:xfrm>
            <a:off x="1048447" y="31480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title" idx="6" hasCustomPrompt="1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2" name="Google Shape;52;p14"/>
          <p:cNvSpPr txBox="1">
            <a:spLocks noGrp="1"/>
          </p:cNvSpPr>
          <p:nvPr>
            <p:ph type="title" idx="7" hasCustomPrompt="1"/>
          </p:nvPr>
        </p:nvSpPr>
        <p:spPr>
          <a:xfrm>
            <a:off x="353850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3" name="Google Shape;53;p14"/>
          <p:cNvSpPr txBox="1">
            <a:spLocks noGrp="1"/>
          </p:cNvSpPr>
          <p:nvPr>
            <p:ph type="title" idx="8" hasCustomPrompt="1"/>
          </p:nvPr>
        </p:nvSpPr>
        <p:spPr>
          <a:xfrm>
            <a:off x="60285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None/>
              <a:defRPr sz="3600">
                <a:solidFill>
                  <a:schemeClr val="lt2"/>
                </a:solidFill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4285500" y="2832875"/>
            <a:ext cx="3657300" cy="644700"/>
          </a:xfrm>
          <a:prstGeom prst="rect">
            <a:avLst/>
          </a:prstGeom>
          <a:effectLst>
            <a:outerShdw blurRad="57150" dist="19050" dir="5400000" algn="bl" rotWithShape="0">
              <a:srgbClr val="76A5AF">
                <a:alpha val="88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4144050" y="3549850"/>
            <a:ext cx="394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6"/>
          <p:cNvSpPr txBox="1">
            <a:spLocks noGrp="1"/>
          </p:cNvSpPr>
          <p:nvPr>
            <p:ph type="ctrTitle"/>
          </p:nvPr>
        </p:nvSpPr>
        <p:spPr>
          <a:xfrm>
            <a:off x="1850525" y="1157925"/>
            <a:ext cx="5442900" cy="260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6"/>
          <p:cNvSpPr txBox="1">
            <a:spLocks noGrp="1"/>
          </p:cNvSpPr>
          <p:nvPr>
            <p:ph type="subTitle" idx="1"/>
          </p:nvPr>
        </p:nvSpPr>
        <p:spPr>
          <a:xfrm>
            <a:off x="2481900" y="3945600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SECTION_TITLE_AND_DESCRIPTION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7"/>
          <p:cNvSpPr txBox="1">
            <a:spLocks noGrp="1"/>
          </p:cNvSpPr>
          <p:nvPr>
            <p:ph type="title"/>
          </p:nvPr>
        </p:nvSpPr>
        <p:spPr>
          <a:xfrm>
            <a:off x="1937338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subTitle" idx="1"/>
          </p:nvPr>
        </p:nvSpPr>
        <p:spPr>
          <a:xfrm>
            <a:off x="1937338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title" idx="2"/>
          </p:nvPr>
        </p:nvSpPr>
        <p:spPr>
          <a:xfrm>
            <a:off x="4816563" y="2463175"/>
            <a:ext cx="23901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ubTitle" idx="3"/>
          </p:nvPr>
        </p:nvSpPr>
        <p:spPr>
          <a:xfrm>
            <a:off x="4816563" y="3148075"/>
            <a:ext cx="2390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 ">
  <p:cSld name="SECTION_TITLE_AND_DESCRIPTION_1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353849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subTitle" idx="1"/>
          </p:nvPr>
        </p:nvSpPr>
        <p:spPr>
          <a:xfrm>
            <a:off x="353849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title" idx="2"/>
          </p:nvPr>
        </p:nvSpPr>
        <p:spPr>
          <a:xfrm>
            <a:off x="6028553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subTitle" idx="3"/>
          </p:nvPr>
        </p:nvSpPr>
        <p:spPr>
          <a:xfrm>
            <a:off x="6028553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title" idx="5"/>
          </p:nvPr>
        </p:nvSpPr>
        <p:spPr>
          <a:xfrm>
            <a:off x="1048447" y="276797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ubTitle" idx="6"/>
          </p:nvPr>
        </p:nvSpPr>
        <p:spPr>
          <a:xfrm>
            <a:off x="1048447" y="3452875"/>
            <a:ext cx="20670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ext">
  <p:cSld name="TITLE_1_1_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ctrTitle"/>
          </p:nvPr>
        </p:nvSpPr>
        <p:spPr>
          <a:xfrm>
            <a:off x="1273500" y="1369000"/>
            <a:ext cx="6597000" cy="210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4500" b="1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ubTitle" idx="1"/>
          </p:nvPr>
        </p:nvSpPr>
        <p:spPr>
          <a:xfrm>
            <a:off x="2481900" y="2519525"/>
            <a:ext cx="41802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CAPTION_ONLY_1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762670" y="3177750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1048270" y="3287500"/>
            <a:ext cx="2412900" cy="931500"/>
          </a:xfrm>
          <a:prstGeom prst="rect">
            <a:avLst/>
          </a:prstGeom>
          <a:effectLst>
            <a:outerShdw blurRad="114300" dist="28575" dir="6360000" algn="bl" rotWithShape="0">
              <a:schemeClr val="accent1">
                <a:alpha val="50000"/>
              </a:scheme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None/>
              <a:defRPr sz="72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3762670" y="3720650"/>
            <a:ext cx="30687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CAPTION_ONLY_1_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CAPTION_ONLY_1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2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CAPTION_ONLY_1_1_1_2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702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SECTION_TITLE_AND_DESCRIPTION_1_3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964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body" idx="1"/>
          </p:nvPr>
        </p:nvSpPr>
        <p:spPr>
          <a:xfrm>
            <a:off x="1067241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" name="Google Shape;88;p24"/>
          <p:cNvSpPr txBox="1">
            <a:spLocks noGrp="1"/>
          </p:cNvSpPr>
          <p:nvPr>
            <p:ph type="body" idx="2"/>
          </p:nvPr>
        </p:nvSpPr>
        <p:spPr>
          <a:xfrm>
            <a:off x="4673852" y="2651775"/>
            <a:ext cx="3258900" cy="17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24"/>
          <p:cNvSpPr txBox="1">
            <a:spLocks noGrp="1"/>
          </p:cNvSpPr>
          <p:nvPr>
            <p:ph type="title" idx="3"/>
          </p:nvPr>
        </p:nvSpPr>
        <p:spPr>
          <a:xfrm>
            <a:off x="12134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title" idx="4"/>
          </p:nvPr>
        </p:nvSpPr>
        <p:spPr>
          <a:xfrm>
            <a:off x="4820099" y="1955125"/>
            <a:ext cx="3258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_1_1_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title" idx="2"/>
          </p:nvPr>
        </p:nvSpPr>
        <p:spPr>
          <a:xfrm>
            <a:off x="89838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25"/>
          <p:cNvSpPr txBox="1">
            <a:spLocks noGrp="1"/>
          </p:cNvSpPr>
          <p:nvPr>
            <p:ph type="subTitle" idx="1"/>
          </p:nvPr>
        </p:nvSpPr>
        <p:spPr>
          <a:xfrm>
            <a:off x="89838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5" name="Google Shape;95;p25"/>
          <p:cNvSpPr txBox="1">
            <a:spLocks noGrp="1"/>
          </p:cNvSpPr>
          <p:nvPr>
            <p:ph type="title" idx="3"/>
          </p:nvPr>
        </p:nvSpPr>
        <p:spPr>
          <a:xfrm>
            <a:off x="279026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25"/>
          <p:cNvSpPr txBox="1">
            <a:spLocks noGrp="1"/>
          </p:cNvSpPr>
          <p:nvPr>
            <p:ph type="subTitle" idx="4"/>
          </p:nvPr>
        </p:nvSpPr>
        <p:spPr>
          <a:xfrm>
            <a:off x="279026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7" name="Google Shape;97;p25"/>
          <p:cNvSpPr txBox="1">
            <a:spLocks noGrp="1"/>
          </p:cNvSpPr>
          <p:nvPr>
            <p:ph type="title" idx="5"/>
          </p:nvPr>
        </p:nvSpPr>
        <p:spPr>
          <a:xfrm>
            <a:off x="4682136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25"/>
          <p:cNvSpPr txBox="1">
            <a:spLocks noGrp="1"/>
          </p:cNvSpPr>
          <p:nvPr>
            <p:ph type="subTitle" idx="6"/>
          </p:nvPr>
        </p:nvSpPr>
        <p:spPr>
          <a:xfrm>
            <a:off x="4682139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25"/>
          <p:cNvSpPr txBox="1">
            <a:spLocks noGrp="1"/>
          </p:cNvSpPr>
          <p:nvPr>
            <p:ph type="title" idx="7"/>
          </p:nvPr>
        </p:nvSpPr>
        <p:spPr>
          <a:xfrm>
            <a:off x="6574011" y="3052625"/>
            <a:ext cx="16716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0" name="Google Shape;100;p25"/>
          <p:cNvSpPr txBox="1">
            <a:spLocks noGrp="1"/>
          </p:cNvSpPr>
          <p:nvPr>
            <p:ph type="subTitle" idx="8"/>
          </p:nvPr>
        </p:nvSpPr>
        <p:spPr>
          <a:xfrm>
            <a:off x="6574014" y="3558837"/>
            <a:ext cx="1671600" cy="11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Numbers">
  <p:cSld name="CAPTION_ONLY_1_1_1_1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6"/>
          <p:cNvSpPr txBox="1">
            <a:spLocks noGrp="1"/>
          </p:cNvSpPr>
          <p:nvPr>
            <p:ph type="title" hasCustomPrompt="1"/>
          </p:nvPr>
        </p:nvSpPr>
        <p:spPr>
          <a:xfrm>
            <a:off x="4996800" y="6618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26"/>
          <p:cNvSpPr txBox="1">
            <a:spLocks noGrp="1"/>
          </p:cNvSpPr>
          <p:nvPr>
            <p:ph type="subTitle" idx="1"/>
          </p:nvPr>
        </p:nvSpPr>
        <p:spPr>
          <a:xfrm>
            <a:off x="4911000" y="12658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26"/>
          <p:cNvSpPr txBox="1">
            <a:spLocks noGrp="1"/>
          </p:cNvSpPr>
          <p:nvPr>
            <p:ph type="title" idx="2" hasCustomPrompt="1"/>
          </p:nvPr>
        </p:nvSpPr>
        <p:spPr>
          <a:xfrm>
            <a:off x="4996800" y="209919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5" name="Google Shape;105;p26"/>
          <p:cNvSpPr txBox="1">
            <a:spLocks noGrp="1"/>
          </p:cNvSpPr>
          <p:nvPr>
            <p:ph type="subTitle" idx="3"/>
          </p:nvPr>
        </p:nvSpPr>
        <p:spPr>
          <a:xfrm>
            <a:off x="4911000" y="270320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06" name="Google Shape;106;p26"/>
          <p:cNvSpPr txBox="1">
            <a:spLocks noGrp="1"/>
          </p:cNvSpPr>
          <p:nvPr>
            <p:ph type="title" idx="4" hasCustomPrompt="1"/>
          </p:nvPr>
        </p:nvSpPr>
        <p:spPr>
          <a:xfrm>
            <a:off x="4996800" y="3536543"/>
            <a:ext cx="31593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07" name="Google Shape;107;p26"/>
          <p:cNvSpPr txBox="1">
            <a:spLocks noGrp="1"/>
          </p:cNvSpPr>
          <p:nvPr>
            <p:ph type="subTitle" idx="5"/>
          </p:nvPr>
        </p:nvSpPr>
        <p:spPr>
          <a:xfrm>
            <a:off x="4911000" y="4140550"/>
            <a:ext cx="3330900" cy="4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sz="21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  ">
  <p:cSld name="SECTION_TITLE_AND_DESCRIPTION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7"/>
          <p:cNvSpPr txBox="1">
            <a:spLocks noGrp="1"/>
          </p:cNvSpPr>
          <p:nvPr>
            <p:ph type="title"/>
          </p:nvPr>
        </p:nvSpPr>
        <p:spPr>
          <a:xfrm>
            <a:off x="353849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27"/>
          <p:cNvSpPr txBox="1">
            <a:spLocks noGrp="1"/>
          </p:cNvSpPr>
          <p:nvPr>
            <p:ph type="subTitle" idx="1"/>
          </p:nvPr>
        </p:nvSpPr>
        <p:spPr>
          <a:xfrm>
            <a:off x="3538498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title" idx="2"/>
          </p:nvPr>
        </p:nvSpPr>
        <p:spPr>
          <a:xfrm>
            <a:off x="6028553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subTitle" idx="3"/>
          </p:nvPr>
        </p:nvSpPr>
        <p:spPr>
          <a:xfrm>
            <a:off x="6028552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title" idx="4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7"/>
          <p:cNvSpPr txBox="1">
            <a:spLocks noGrp="1"/>
          </p:cNvSpPr>
          <p:nvPr>
            <p:ph type="title" idx="5"/>
          </p:nvPr>
        </p:nvSpPr>
        <p:spPr>
          <a:xfrm>
            <a:off x="1048447" y="1818541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5" name="Google Shape;115;p27"/>
          <p:cNvSpPr txBox="1">
            <a:spLocks noGrp="1"/>
          </p:cNvSpPr>
          <p:nvPr>
            <p:ph type="subTitle" idx="6"/>
          </p:nvPr>
        </p:nvSpPr>
        <p:spPr>
          <a:xfrm>
            <a:off x="1048450" y="2324765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6" name="Google Shape;116;p27"/>
          <p:cNvSpPr txBox="1">
            <a:spLocks noGrp="1"/>
          </p:cNvSpPr>
          <p:nvPr>
            <p:ph type="title" idx="7"/>
          </p:nvPr>
        </p:nvSpPr>
        <p:spPr>
          <a:xfrm>
            <a:off x="353849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27"/>
          <p:cNvSpPr txBox="1">
            <a:spLocks noGrp="1"/>
          </p:cNvSpPr>
          <p:nvPr>
            <p:ph type="subTitle" idx="8"/>
          </p:nvPr>
        </p:nvSpPr>
        <p:spPr>
          <a:xfrm>
            <a:off x="3538498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27"/>
          <p:cNvSpPr txBox="1">
            <a:spLocks noGrp="1"/>
          </p:cNvSpPr>
          <p:nvPr>
            <p:ph type="title" idx="9"/>
          </p:nvPr>
        </p:nvSpPr>
        <p:spPr>
          <a:xfrm>
            <a:off x="6028553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27"/>
          <p:cNvSpPr txBox="1">
            <a:spLocks noGrp="1"/>
          </p:cNvSpPr>
          <p:nvPr>
            <p:ph type="subTitle" idx="13"/>
          </p:nvPr>
        </p:nvSpPr>
        <p:spPr>
          <a:xfrm>
            <a:off x="6028552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0" name="Google Shape;120;p27"/>
          <p:cNvSpPr txBox="1">
            <a:spLocks noGrp="1"/>
          </p:cNvSpPr>
          <p:nvPr>
            <p:ph type="title" idx="14"/>
          </p:nvPr>
        </p:nvSpPr>
        <p:spPr>
          <a:xfrm>
            <a:off x="1048447" y="3325035"/>
            <a:ext cx="20670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27"/>
          <p:cNvSpPr txBox="1">
            <a:spLocks noGrp="1"/>
          </p:cNvSpPr>
          <p:nvPr>
            <p:ph type="subTitle" idx="15"/>
          </p:nvPr>
        </p:nvSpPr>
        <p:spPr>
          <a:xfrm>
            <a:off x="1048450" y="3831259"/>
            <a:ext cx="2067000" cy="64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None/>
              <a:defRPr sz="2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1">
  <p:cSld name="TITLE_1_1_2_1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8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0436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title" idx="2"/>
          </p:nvPr>
        </p:nvSpPr>
        <p:spPr>
          <a:xfrm>
            <a:off x="1338238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subTitle" idx="1"/>
          </p:nvPr>
        </p:nvSpPr>
        <p:spPr>
          <a:xfrm>
            <a:off x="1338238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title" idx="3"/>
          </p:nvPr>
        </p:nvSpPr>
        <p:spPr>
          <a:xfrm>
            <a:off x="1338238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28"/>
          <p:cNvSpPr txBox="1">
            <a:spLocks noGrp="1"/>
          </p:cNvSpPr>
          <p:nvPr>
            <p:ph type="subTitle" idx="4"/>
          </p:nvPr>
        </p:nvSpPr>
        <p:spPr>
          <a:xfrm>
            <a:off x="1338238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28"/>
          <p:cNvSpPr txBox="1">
            <a:spLocks noGrp="1"/>
          </p:cNvSpPr>
          <p:nvPr>
            <p:ph type="title" idx="5"/>
          </p:nvPr>
        </p:nvSpPr>
        <p:spPr>
          <a:xfrm>
            <a:off x="5078163" y="2359825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28"/>
          <p:cNvSpPr txBox="1">
            <a:spLocks noGrp="1"/>
          </p:cNvSpPr>
          <p:nvPr>
            <p:ph type="subTitle" idx="6"/>
          </p:nvPr>
        </p:nvSpPr>
        <p:spPr>
          <a:xfrm>
            <a:off x="5078163" y="1713051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0" name="Google Shape;130;p28"/>
          <p:cNvSpPr txBox="1">
            <a:spLocks noGrp="1"/>
          </p:cNvSpPr>
          <p:nvPr>
            <p:ph type="title" idx="7"/>
          </p:nvPr>
        </p:nvSpPr>
        <p:spPr>
          <a:xfrm>
            <a:off x="5078163" y="3988950"/>
            <a:ext cx="2727600" cy="37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1" name="Google Shape;131;p28"/>
          <p:cNvSpPr txBox="1">
            <a:spLocks noGrp="1"/>
          </p:cNvSpPr>
          <p:nvPr>
            <p:ph type="subTitle" idx="8"/>
          </p:nvPr>
        </p:nvSpPr>
        <p:spPr>
          <a:xfrm>
            <a:off x="5078163" y="3342176"/>
            <a:ext cx="2727600" cy="60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SECTION_TITLE_AND_DESCRIPTION_1_2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9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4" name="Google Shape;134;p2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_ONLY_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7" name="Google Shape;137;p30"/>
          <p:cNvSpPr txBox="1">
            <a:spLocks noGrp="1"/>
          </p:cNvSpPr>
          <p:nvPr>
            <p:ph type="subTitle" idx="1"/>
          </p:nvPr>
        </p:nvSpPr>
        <p:spPr>
          <a:xfrm>
            <a:off x="93850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CAPTION_ONLY_2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1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31"/>
          <p:cNvSpPr txBox="1">
            <a:spLocks noGrp="1"/>
          </p:cNvSpPr>
          <p:nvPr>
            <p:ph type="subTitle" idx="1"/>
          </p:nvPr>
        </p:nvSpPr>
        <p:spPr>
          <a:xfrm>
            <a:off x="5817050" y="2435925"/>
            <a:ext cx="2556300" cy="204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">
  <p:cSld name="SECTION_HEADER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2"/>
          <p:cNvSpPr txBox="1">
            <a:spLocks noGrp="1"/>
          </p:cNvSpPr>
          <p:nvPr>
            <p:ph type="title"/>
          </p:nvPr>
        </p:nvSpPr>
        <p:spPr>
          <a:xfrm>
            <a:off x="2062800" y="2442050"/>
            <a:ext cx="50184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subTitle" idx="1"/>
          </p:nvPr>
        </p:nvSpPr>
        <p:spPr>
          <a:xfrm>
            <a:off x="2896500" y="3391325"/>
            <a:ext cx="3351000" cy="11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SECTION_HEADER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3"/>
          <p:cNvSpPr txBox="1">
            <a:spLocks noGrp="1"/>
          </p:cNvSpPr>
          <p:nvPr>
            <p:ph type="title"/>
          </p:nvPr>
        </p:nvSpPr>
        <p:spPr>
          <a:xfrm>
            <a:off x="924870" y="760375"/>
            <a:ext cx="3068700" cy="59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33"/>
          <p:cNvSpPr txBox="1">
            <a:spLocks noGrp="1"/>
          </p:cNvSpPr>
          <p:nvPr>
            <p:ph type="subTitle" idx="1"/>
          </p:nvPr>
        </p:nvSpPr>
        <p:spPr>
          <a:xfrm>
            <a:off x="924875" y="1684275"/>
            <a:ext cx="3305400" cy="10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33"/>
          <p:cNvSpPr txBox="1"/>
          <p:nvPr/>
        </p:nvSpPr>
        <p:spPr>
          <a:xfrm>
            <a:off x="924875" y="3570000"/>
            <a:ext cx="3305400" cy="66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CREDITS: This presentation template was created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including icons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, and infographics &amp; images by </a:t>
            </a:r>
            <a:r>
              <a:rPr lang="en" sz="1000">
                <a:solidFill>
                  <a:schemeClr val="accent1"/>
                </a:solidFill>
                <a:uFill>
                  <a:noFill/>
                </a:u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1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SECTION_TITLE_AND_DESCRIPTION_1_1_2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0" name="Google Shape;150;p34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49464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TITLE_AND_TWO_COLUMNS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3" name="Google Shape;153;p35"/>
          <p:cNvSpPr txBox="1">
            <a:spLocks noGrp="1"/>
          </p:cNvSpPr>
          <p:nvPr>
            <p:ph type="body" idx="1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 txBox="1">
            <a:spLocks noGrp="1"/>
          </p:cNvSpPr>
          <p:nvPr>
            <p:ph type="title"/>
          </p:nvPr>
        </p:nvSpPr>
        <p:spPr>
          <a:xfrm>
            <a:off x="5337175" y="129712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body" idx="1"/>
          </p:nvPr>
        </p:nvSpPr>
        <p:spPr>
          <a:xfrm>
            <a:off x="5337175" y="2593875"/>
            <a:ext cx="2837400" cy="125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1pPr>
            <a:lvl2pPr marL="914400" lvl="1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2pPr>
            <a:lvl3pPr marL="1371600" lvl="2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3pPr>
            <a:lvl4pPr marL="1828800" lvl="3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4pPr>
            <a:lvl5pPr marL="2286000" lvl="4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5pPr>
            <a:lvl6pPr marL="2743200" lvl="5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6pPr>
            <a:lvl7pPr marL="3200400" lvl="6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●"/>
              <a:defRPr sz="1600">
                <a:solidFill>
                  <a:schemeClr val="lt1"/>
                </a:solidFill>
              </a:defRPr>
            </a:lvl7pPr>
            <a:lvl8pPr marL="3657600" lvl="7" indent="-330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 sz="1600">
                <a:solidFill>
                  <a:schemeClr val="lt1"/>
                </a:solidFill>
              </a:defRPr>
            </a:lvl8pPr>
            <a:lvl9pPr marL="4114800" lvl="8" indent="-3302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6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"/>
          <p:cNvSpPr txBox="1">
            <a:spLocks noGrp="1"/>
          </p:cNvSpPr>
          <p:nvPr>
            <p:ph type="title"/>
          </p:nvPr>
        </p:nvSpPr>
        <p:spPr>
          <a:xfrm>
            <a:off x="929477" y="436183"/>
            <a:ext cx="2746500" cy="409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None/>
              <a:defRPr sz="48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pic>
        <p:nvPicPr>
          <p:cNvPr id="29" name="Google Shape;29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278924" y="414050"/>
            <a:ext cx="7626551" cy="288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 flipH="1">
            <a:off x="4822414" y="-351911"/>
            <a:ext cx="9309797" cy="352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 txBox="1">
            <a:spLocks noGrp="1"/>
          </p:cNvSpPr>
          <p:nvPr>
            <p:ph type="subTitle" idx="1"/>
          </p:nvPr>
        </p:nvSpPr>
        <p:spPr>
          <a:xfrm>
            <a:off x="938500" y="1769575"/>
            <a:ext cx="2871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3" name="Google Shape;33;p9"/>
          <p:cNvSpPr txBox="1">
            <a:spLocks noGrp="1"/>
          </p:cNvSpPr>
          <p:nvPr>
            <p:ph type="body" idx="2"/>
          </p:nvPr>
        </p:nvSpPr>
        <p:spPr>
          <a:xfrm>
            <a:off x="4703375" y="909600"/>
            <a:ext cx="3468900" cy="33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32238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6"/>
          <p:cNvSpPr txBox="1">
            <a:spLocks noGrp="1"/>
          </p:cNvSpPr>
          <p:nvPr>
            <p:ph type="title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"/>
              <a:buNone/>
              <a:defRPr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156" name="Google Shape;156;p36"/>
          <p:cNvSpPr txBox="1">
            <a:spLocks noGrp="1"/>
          </p:cNvSpPr>
          <p:nvPr>
            <p:ph type="body" idx="1"/>
          </p:nvPr>
        </p:nvSpPr>
        <p:spPr>
          <a:xfrm>
            <a:off x="1068100" y="1695450"/>
            <a:ext cx="7047300" cy="250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●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○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29845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5D74"/>
              </a:buClr>
              <a:buSzPts val="1100"/>
              <a:buFont typeface="Proxima Nova"/>
              <a:buChar char="■"/>
              <a:defRPr sz="1100">
                <a:solidFill>
                  <a:srgbClr val="435D7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1940250" y="1903475"/>
            <a:ext cx="5263500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Marketing in Sports &amp; Entertainment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>
                <a:latin typeface="Arial"/>
                <a:ea typeface="Arial"/>
                <a:cs typeface="Arial"/>
                <a:sym typeface="Arial"/>
              </a:rPr>
              <a:t>LESSON 2.2</a:t>
            </a:r>
            <a:endParaRPr sz="2200" b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6413" y="2164463"/>
            <a:ext cx="2351174" cy="81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5032375" y="1464650"/>
            <a:ext cx="2837400" cy="5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SPORTS MARKETING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5032375" y="2026325"/>
            <a:ext cx="2837400" cy="9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>
                <a:latin typeface="Arial"/>
                <a:ea typeface="Arial"/>
                <a:cs typeface="Arial"/>
                <a:sym typeface="Arial"/>
              </a:rPr>
              <a:t>We define </a:t>
            </a:r>
            <a:r>
              <a:rPr lang="en" sz="1400" b="1">
                <a:latin typeface="Arial"/>
                <a:ea typeface="Arial"/>
                <a:cs typeface="Arial"/>
                <a:sym typeface="Arial"/>
              </a:rPr>
              <a:t>sports marketing</a:t>
            </a:r>
            <a:r>
              <a:rPr lang="en" sz="1400">
                <a:latin typeface="Arial"/>
                <a:ea typeface="Arial"/>
                <a:cs typeface="Arial"/>
                <a:sym typeface="Arial"/>
              </a:rPr>
              <a:t> as the act of using sports as a platform to market products or services and increase sales, or the process of marketing and selling the sports property itself.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49203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4" name="Google Shape;174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6" name="Google Shape;176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14400" y="1453275"/>
            <a:ext cx="3538550" cy="2363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40"/>
          <p:cNvSpPr txBox="1">
            <a:spLocks noGrp="1"/>
          </p:cNvSpPr>
          <p:nvPr>
            <p:ph type="title" idx="6"/>
          </p:nvPr>
        </p:nvSpPr>
        <p:spPr>
          <a:xfrm>
            <a:off x="1048450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01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40"/>
          <p:cNvSpPr txBox="1">
            <a:spLocks noGrp="1"/>
          </p:cNvSpPr>
          <p:nvPr>
            <p:ph type="title" idx="4"/>
          </p:nvPr>
        </p:nvSpPr>
        <p:spPr>
          <a:xfrm>
            <a:off x="556000" y="2718750"/>
            <a:ext cx="3051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i="1" u="sng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</a:t>
            </a:r>
            <a:endParaRPr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sports &amp; entertainment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40"/>
          <p:cNvSpPr txBox="1">
            <a:spLocks noGrp="1"/>
          </p:cNvSpPr>
          <p:nvPr>
            <p:ph type="subTitle" idx="5"/>
          </p:nvPr>
        </p:nvSpPr>
        <p:spPr>
          <a:xfrm>
            <a:off x="674700" y="3362400"/>
            <a:ext cx="28179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Companies using sports and entertainment as a vehicle to gain exposure for their products and services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40"/>
          <p:cNvSpPr txBox="1">
            <a:spLocks noGrp="1"/>
          </p:cNvSpPr>
          <p:nvPr>
            <p:ph type="title" idx="7"/>
          </p:nvPr>
        </p:nvSpPr>
        <p:spPr>
          <a:xfrm>
            <a:off x="5705425" y="1770700"/>
            <a:ext cx="20670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02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5" name="Google Shape;185;p40"/>
          <p:cNvCxnSpPr/>
          <p:nvPr/>
        </p:nvCxnSpPr>
        <p:spPr>
          <a:xfrm>
            <a:off x="1883350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186" name="Google Shape;186;p40"/>
          <p:cNvCxnSpPr/>
          <p:nvPr/>
        </p:nvCxnSpPr>
        <p:spPr>
          <a:xfrm>
            <a:off x="6540325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187" name="Google Shape;187;p40"/>
          <p:cNvSpPr txBox="1">
            <a:spLocks noGrp="1"/>
          </p:cNvSpPr>
          <p:nvPr>
            <p:ph type="title" idx="4"/>
          </p:nvPr>
        </p:nvSpPr>
        <p:spPr>
          <a:xfrm>
            <a:off x="5212975" y="2718750"/>
            <a:ext cx="3051900" cy="54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i="1" u="sng">
                <a:latin typeface="Arial"/>
                <a:ea typeface="Arial"/>
                <a:cs typeface="Arial"/>
                <a:sym typeface="Arial"/>
              </a:rPr>
              <a:t>of </a:t>
            </a:r>
            <a:endParaRPr b="1" i="1" u="sng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sports &amp; entertainment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40"/>
          <p:cNvSpPr txBox="1">
            <a:spLocks noGrp="1"/>
          </p:cNvSpPr>
          <p:nvPr>
            <p:ph type="subTitle" idx="5"/>
          </p:nvPr>
        </p:nvSpPr>
        <p:spPr>
          <a:xfrm>
            <a:off x="5212975" y="3362400"/>
            <a:ext cx="3105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Arial"/>
                <a:ea typeface="Arial"/>
                <a:cs typeface="Arial"/>
                <a:sym typeface="Arial"/>
              </a:rPr>
              <a:t>Marketing activities used by sports and entertainment organizations to promote their own products and services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40"/>
          <p:cNvSpPr txBox="1"/>
          <p:nvPr/>
        </p:nvSpPr>
        <p:spPr>
          <a:xfrm>
            <a:off x="1273500" y="305375"/>
            <a:ext cx="65970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>
                <a:solidFill>
                  <a:srgbClr val="FFFFFF"/>
                </a:solidFill>
              </a:rPr>
              <a:t>Two forms of sports and entertainment marketing</a:t>
            </a:r>
            <a:endParaRPr sz="3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1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u="sng">
                <a:latin typeface="Arial"/>
                <a:ea typeface="Arial"/>
                <a:cs typeface="Arial"/>
                <a:sym typeface="Arial"/>
              </a:rPr>
              <a:t>THROUGH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SPORTS &amp; ENTERTAINMENT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41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dirty="0">
                <a:latin typeface="Arial"/>
                <a:ea typeface="Arial"/>
                <a:cs typeface="Arial"/>
                <a:sym typeface="Arial"/>
              </a:rPr>
              <a:t>Panasonic spending millions to sponsor the 2020 Summer Olympic Games in Tokyo 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dirty="0">
                <a:latin typeface="Arial"/>
                <a:ea typeface="Arial"/>
                <a:cs typeface="Arial"/>
                <a:sym typeface="Arial"/>
              </a:rPr>
              <a:t>Gatorade affiliating its product with athletes like Serena Williams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 dirty="0">
                <a:latin typeface="Arial"/>
                <a:ea typeface="Arial"/>
                <a:cs typeface="Arial"/>
                <a:sym typeface="Arial"/>
              </a:rPr>
              <a:t>A CEO entertaining potential customers at a PGA Event in the hospitality area 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 dirty="0">
                <a:latin typeface="Arial"/>
                <a:ea typeface="Arial"/>
                <a:cs typeface="Arial"/>
                <a:sym typeface="Arial"/>
              </a:rPr>
              <a:t>Ben &amp; Jerry’s being prominently featured in the film, ‘Avengers: Endgame’</a:t>
            </a:r>
            <a:endParaRPr sz="16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6" name="Google Shape;196;p41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97" name="Google Shape;19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99" name="Google Shape;199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200" y="1671038"/>
            <a:ext cx="3202525" cy="1801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2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MARKETING </a:t>
            </a:r>
            <a:r>
              <a:rPr lang="en" b="1" u="sng">
                <a:latin typeface="Arial"/>
                <a:ea typeface="Arial"/>
                <a:cs typeface="Arial"/>
                <a:sym typeface="Arial"/>
              </a:rPr>
              <a:t>OF</a:t>
            </a:r>
            <a:r>
              <a:rPr lang="en" b="1">
                <a:latin typeface="Arial"/>
                <a:ea typeface="Arial"/>
                <a:cs typeface="Arial"/>
                <a:sym typeface="Arial"/>
              </a:rPr>
              <a:t> SPORTS &amp; ENTERTAINMENT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42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The Potomac Nationals minor league baseball club offers a “holiday” ticket packages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HBO Max promoting a new series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country club offering a special rate to increase its membership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New Balance advertising the launch of a new sneaker or shoe line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Field Turf selling and installing a synthetic grass football field at a high school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6" name="Google Shape;206;p42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07" name="Google Shape;207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42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09" name="Google Shape;209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075" y="1708150"/>
            <a:ext cx="3202525" cy="1801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0"/>
                                        <p:tgtEl>
                                          <p:spTgt spid="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3"/>
          <p:cNvSpPr txBox="1">
            <a:spLocks noGrp="1"/>
          </p:cNvSpPr>
          <p:nvPr>
            <p:ph type="title" idx="6"/>
          </p:nvPr>
        </p:nvSpPr>
        <p:spPr>
          <a:xfrm>
            <a:off x="617050" y="1770700"/>
            <a:ext cx="31056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marketing</a:t>
            </a:r>
            <a:endParaRPr/>
          </a:p>
        </p:txBody>
      </p:sp>
      <p:sp>
        <p:nvSpPr>
          <p:cNvPr id="215" name="Google Shape;215;p43"/>
          <p:cNvSpPr txBox="1">
            <a:spLocks noGrp="1"/>
          </p:cNvSpPr>
          <p:nvPr>
            <p:ph type="subTitle" idx="5"/>
          </p:nvPr>
        </p:nvSpPr>
        <p:spPr>
          <a:xfrm>
            <a:off x="617050" y="2767100"/>
            <a:ext cx="31056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sports as a platform to market products or services and increase sales, or the process of marketing and selling the sports property itself</a:t>
            </a:r>
            <a:endParaRPr/>
          </a:p>
        </p:txBody>
      </p:sp>
      <p:sp>
        <p:nvSpPr>
          <p:cNvPr id="216" name="Google Shape;216;p43"/>
          <p:cNvSpPr txBox="1">
            <a:spLocks noGrp="1"/>
          </p:cNvSpPr>
          <p:nvPr>
            <p:ph type="title" idx="7"/>
          </p:nvPr>
        </p:nvSpPr>
        <p:spPr>
          <a:xfrm>
            <a:off x="4991575" y="1770700"/>
            <a:ext cx="3494700" cy="723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management</a:t>
            </a:r>
            <a:endParaRPr/>
          </a:p>
        </p:txBody>
      </p:sp>
      <p:cxnSp>
        <p:nvCxnSpPr>
          <p:cNvPr id="217" name="Google Shape;217;p43"/>
          <p:cNvCxnSpPr/>
          <p:nvPr/>
        </p:nvCxnSpPr>
        <p:spPr>
          <a:xfrm>
            <a:off x="1883350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cxnSp>
        <p:nvCxnSpPr>
          <p:cNvPr id="218" name="Google Shape;218;p43"/>
          <p:cNvCxnSpPr/>
          <p:nvPr/>
        </p:nvCxnSpPr>
        <p:spPr>
          <a:xfrm>
            <a:off x="6540325" y="2546160"/>
            <a:ext cx="3972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sp>
        <p:nvSpPr>
          <p:cNvPr id="219" name="Google Shape;219;p43"/>
          <p:cNvSpPr txBox="1">
            <a:spLocks noGrp="1"/>
          </p:cNvSpPr>
          <p:nvPr>
            <p:ph type="subTitle" idx="5"/>
          </p:nvPr>
        </p:nvSpPr>
        <p:spPr>
          <a:xfrm>
            <a:off x="5090875" y="2767100"/>
            <a:ext cx="32961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study and practice of all people, activities, businesses, or organizations involved in producing, facilitating, promoting or organizing any sport-related business or product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43"/>
          <p:cNvSpPr txBox="1"/>
          <p:nvPr/>
        </p:nvSpPr>
        <p:spPr>
          <a:xfrm>
            <a:off x="1343250" y="297425"/>
            <a:ext cx="64575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Sports </a:t>
            </a:r>
            <a:r>
              <a:rPr lang="en" sz="3400" b="1" u="sng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marketing</a:t>
            </a:r>
            <a:r>
              <a:rPr lang="en" sz="34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vs. Sports </a:t>
            </a:r>
            <a:r>
              <a:rPr lang="en" sz="3400" b="1" u="sng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management</a:t>
            </a:r>
            <a:endParaRPr sz="3400" b="1" u="sng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44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 MANAGEMENT ACTIVITIES: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44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Sport law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Facility management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Human Resources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Sport governance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Leadership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7" name="Google Shape;227;p44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28" name="Google Shape;22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44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30" name="Google Shape;230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650" y="1014400"/>
            <a:ext cx="2459050" cy="18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0"/>
                                        <p:tgtEl>
                                          <p:spTgt spid="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5"/>
          <p:cNvSpPr txBox="1">
            <a:spLocks noGrp="1"/>
          </p:cNvSpPr>
          <p:nvPr>
            <p:ph type="title"/>
          </p:nvPr>
        </p:nvSpPr>
        <p:spPr>
          <a:xfrm>
            <a:off x="3507325" y="445025"/>
            <a:ext cx="51492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Arial"/>
                <a:ea typeface="Arial"/>
                <a:cs typeface="Arial"/>
                <a:sym typeface="Arial"/>
              </a:rPr>
              <a:t>SPORT MARKETING ACTIVITIES:</a:t>
            </a:r>
            <a:endParaRPr b="1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45"/>
          <p:cNvSpPr txBox="1">
            <a:spLocks noGrp="1"/>
          </p:cNvSpPr>
          <p:nvPr>
            <p:ph type="body" idx="1"/>
          </p:nvPr>
        </p:nvSpPr>
        <p:spPr>
          <a:xfrm>
            <a:off x="3507325" y="1386425"/>
            <a:ext cx="4946400" cy="289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Allstate sponsoring the Sugar Bowl 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An MLS team offering payment plan options for season ticket buyers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corporation’s purchase of a courtside tickets to entertain clients at NBA games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sign or banner displaying a company’s logo on the dasher boards at a hockey rink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1000"/>
              </a:spcAft>
              <a:buSzPts val="1600"/>
              <a:buFont typeface="Arial"/>
              <a:buChar char="●"/>
            </a:pPr>
            <a:r>
              <a:rPr lang="en" sz="1600">
                <a:latin typeface="Arial"/>
                <a:ea typeface="Arial"/>
                <a:cs typeface="Arial"/>
                <a:sym typeface="Arial"/>
              </a:rPr>
              <a:t>A blimp flying over sporting events</a:t>
            </a:r>
            <a:endParaRPr sz="16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7" name="Google Shape;237;p45"/>
          <p:cNvCxnSpPr/>
          <p:nvPr/>
        </p:nvCxnSpPr>
        <p:spPr>
          <a:xfrm>
            <a:off x="3595025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38" name="Google Shape;238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45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40" name="Google Shape;240;p45"/>
          <p:cNvPicPr preferRelativeResize="0"/>
          <p:nvPr/>
        </p:nvPicPr>
        <p:blipFill rotWithShape="1">
          <a:blip r:embed="rId4">
            <a:alphaModFix/>
          </a:blip>
          <a:srcRect l="5516" r="5516"/>
          <a:stretch/>
        </p:blipFill>
        <p:spPr>
          <a:xfrm>
            <a:off x="541325" y="1546225"/>
            <a:ext cx="2459050" cy="184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00"/>
                                        <p:tgtEl>
                                          <p:spTgt spid="2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800"/>
                                        <p:tgtEl>
                                          <p:spTgt spid="2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800"/>
                                        <p:tgtEl>
                                          <p:spTgt spid="2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800"/>
                                        <p:tgtEl>
                                          <p:spTgt spid="2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6"/>
          <p:cNvSpPr txBox="1">
            <a:spLocks noGrp="1"/>
          </p:cNvSpPr>
          <p:nvPr>
            <p:ph type="title"/>
          </p:nvPr>
        </p:nvSpPr>
        <p:spPr>
          <a:xfrm>
            <a:off x="5032375" y="1464650"/>
            <a:ext cx="2837400" cy="5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b="1">
                <a:latin typeface="Arial"/>
                <a:ea typeface="Arial"/>
                <a:cs typeface="Arial"/>
                <a:sym typeface="Arial"/>
              </a:rPr>
              <a:t>ENTERTAINMENT MARKETING</a:t>
            </a:r>
            <a:endParaRPr sz="19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46"/>
          <p:cNvSpPr txBox="1">
            <a:spLocks noGrp="1"/>
          </p:cNvSpPr>
          <p:nvPr>
            <p:ph type="body" idx="1"/>
          </p:nvPr>
        </p:nvSpPr>
        <p:spPr>
          <a:xfrm>
            <a:off x="5032375" y="2026325"/>
            <a:ext cx="2837400" cy="9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400" b="1">
                <a:latin typeface="Arial"/>
                <a:ea typeface="Arial"/>
                <a:cs typeface="Arial"/>
                <a:sym typeface="Arial"/>
              </a:rPr>
              <a:t>Entertainment marketing</a:t>
            </a:r>
            <a:r>
              <a:rPr lang="en" sz="1400">
                <a:latin typeface="Arial"/>
                <a:ea typeface="Arial"/>
                <a:cs typeface="Arial"/>
                <a:sym typeface="Arial"/>
              </a:rPr>
              <a:t> is the process of developing, promoting, and distributing products, or goods and services, to satisfy customers needs and wants through entertainment, or any diversion, amusement, or method of occupying time.   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7" name="Google Shape;247;p46"/>
          <p:cNvCxnSpPr/>
          <p:nvPr/>
        </p:nvCxnSpPr>
        <p:spPr>
          <a:xfrm>
            <a:off x="4920350" y="1540302"/>
            <a:ext cx="0" cy="21897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248" name="Google Shape;248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46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" sz="80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2021. Sports Career Consulting, LLC.</a:t>
            </a:r>
            <a:endParaRPr sz="80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250" name="Google Shape;250;p46"/>
          <p:cNvPicPr preferRelativeResize="0"/>
          <p:nvPr/>
        </p:nvPicPr>
        <p:blipFill rotWithShape="1">
          <a:blip r:embed="rId4">
            <a:alphaModFix/>
          </a:blip>
          <a:srcRect l="109" r="119"/>
          <a:stretch/>
        </p:blipFill>
        <p:spPr>
          <a:xfrm>
            <a:off x="914400" y="1453275"/>
            <a:ext cx="3538550" cy="2363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00"/>
                                        <p:tgtEl>
                                          <p:spTgt spid="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go Final Pages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450</Words>
  <Application>Microsoft Macintosh PowerPoint</Application>
  <PresentationFormat>On-screen Show (16:9)</PresentationFormat>
  <Paragraphs>50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Montserrat</vt:lpstr>
      <vt:lpstr>Oswald</vt:lpstr>
      <vt:lpstr>Proxima Nova</vt:lpstr>
      <vt:lpstr>Futuristic Background by Slidesgo</vt:lpstr>
      <vt:lpstr>Slidesgo Final Pages</vt:lpstr>
      <vt:lpstr>Marketing in Sports &amp; Entertainment</vt:lpstr>
      <vt:lpstr>SPORTS MARKETING</vt:lpstr>
      <vt:lpstr>01</vt:lpstr>
      <vt:lpstr>MARKETING THROUGH SPORTS &amp; ENTERTAINMENT</vt:lpstr>
      <vt:lpstr>MARKETING OF SPORTS &amp; ENTERTAINMENT</vt:lpstr>
      <vt:lpstr>marketing</vt:lpstr>
      <vt:lpstr>SPORT MANAGEMENT ACTIVITIES:</vt:lpstr>
      <vt:lpstr>SPORT MARKETING ACTIVITIES:</vt:lpstr>
      <vt:lpstr>ENTERTAINMENT MARKETING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in Sports &amp; Entertainment</dc:title>
  <cp:lastModifiedBy>Chris Lindauer</cp:lastModifiedBy>
  <cp:revision>1</cp:revision>
  <dcterms:modified xsi:type="dcterms:W3CDTF">2021-08-03T22:13:11Z</dcterms:modified>
</cp:coreProperties>
</file>