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83" r:id="rId3"/>
    <p:sldMasterId id="214748368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e67a63c7ac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e67a63c7ac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e67a63c7ac_0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7" name="Google Shape;257;ge67a63c7ac_0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e67a63c7ac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e67a63c7ac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e67a63c7ac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7" name="Google Shape;277;ge67a63c7ac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ge67a63c7ac_0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7" name="Google Shape;287;ge67a63c7ac_0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e67a63c7ac_0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e67a63c7ac_0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e67a63c7ac_0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e67a63c7ac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ge67a63c7ac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6" name="Google Shape;316;ge67a63c7ac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e67a63c7ac_0_1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e67a63c7ac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e67a63c7ac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e67a63c7ac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e67a63c372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e67a63c372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e67a63c7ac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e67a63c7ac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7f9262ee2f_0_244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7f9262ee2f_0_244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e67a63c7ac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e67a63c7ac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e67a63c7ac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e67a63c7ac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e67a63c372_0_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e67a63c372_0_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e67a63c7ac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e67a63c7ac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e67a63c7ac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e67a63c7ac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e67a63c7ac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e67a63c7ac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e67a63c7ac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e67a63c7ac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2175900" y="1950100"/>
            <a:ext cx="4792200" cy="6447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3600"/>
              <a:buNone/>
              <a:defRPr b="1" sz="3600">
                <a:solidFill>
                  <a:schemeClr val="lt1"/>
                </a:solidFill>
              </a:defRPr>
            </a:lvl1pPr>
            <a:lvl2pPr lvl="1" algn="ctr">
              <a:spcBef>
                <a:spcPts val="0"/>
              </a:spcBef>
              <a:spcAft>
                <a:spcPts val="0"/>
              </a:spcAft>
              <a:buClr>
                <a:schemeClr val="lt1"/>
              </a:buClr>
              <a:buSzPts val="3600"/>
              <a:buNone/>
              <a:defRPr b="1" sz="3600">
                <a:solidFill>
                  <a:schemeClr val="lt1"/>
                </a:solidFill>
              </a:defRPr>
            </a:lvl2pPr>
            <a:lvl3pPr lvl="2" algn="ctr">
              <a:spcBef>
                <a:spcPts val="0"/>
              </a:spcBef>
              <a:spcAft>
                <a:spcPts val="0"/>
              </a:spcAft>
              <a:buClr>
                <a:schemeClr val="lt1"/>
              </a:buClr>
              <a:buSzPts val="3600"/>
              <a:buNone/>
              <a:defRPr b="1" sz="3600">
                <a:solidFill>
                  <a:schemeClr val="lt1"/>
                </a:solidFill>
              </a:defRPr>
            </a:lvl3pPr>
            <a:lvl4pPr lvl="3" algn="ctr">
              <a:spcBef>
                <a:spcPts val="0"/>
              </a:spcBef>
              <a:spcAft>
                <a:spcPts val="0"/>
              </a:spcAft>
              <a:buClr>
                <a:schemeClr val="lt1"/>
              </a:buClr>
              <a:buSzPts val="3600"/>
              <a:buNone/>
              <a:defRPr b="1" sz="3600">
                <a:solidFill>
                  <a:schemeClr val="lt1"/>
                </a:solidFill>
              </a:defRPr>
            </a:lvl4pPr>
            <a:lvl5pPr lvl="4" algn="ctr">
              <a:spcBef>
                <a:spcPts val="0"/>
              </a:spcBef>
              <a:spcAft>
                <a:spcPts val="0"/>
              </a:spcAft>
              <a:buClr>
                <a:schemeClr val="lt1"/>
              </a:buClr>
              <a:buSzPts val="3600"/>
              <a:buNone/>
              <a:defRPr b="1" sz="3600">
                <a:solidFill>
                  <a:schemeClr val="lt1"/>
                </a:solidFill>
              </a:defRPr>
            </a:lvl5pPr>
            <a:lvl6pPr lvl="5" algn="ctr">
              <a:spcBef>
                <a:spcPts val="0"/>
              </a:spcBef>
              <a:spcAft>
                <a:spcPts val="0"/>
              </a:spcAft>
              <a:buClr>
                <a:schemeClr val="lt1"/>
              </a:buClr>
              <a:buSzPts val="3600"/>
              <a:buNone/>
              <a:defRPr b="1" sz="3600">
                <a:solidFill>
                  <a:schemeClr val="lt1"/>
                </a:solidFill>
              </a:defRPr>
            </a:lvl6pPr>
            <a:lvl7pPr lvl="6" algn="ctr">
              <a:spcBef>
                <a:spcPts val="0"/>
              </a:spcBef>
              <a:spcAft>
                <a:spcPts val="0"/>
              </a:spcAft>
              <a:buClr>
                <a:schemeClr val="lt1"/>
              </a:buClr>
              <a:buSzPts val="3600"/>
              <a:buNone/>
              <a:defRPr b="1" sz="3600">
                <a:solidFill>
                  <a:schemeClr val="lt1"/>
                </a:solidFill>
              </a:defRPr>
            </a:lvl7pPr>
            <a:lvl8pPr lvl="7" algn="ctr">
              <a:spcBef>
                <a:spcPts val="0"/>
              </a:spcBef>
              <a:spcAft>
                <a:spcPts val="0"/>
              </a:spcAft>
              <a:buClr>
                <a:schemeClr val="lt1"/>
              </a:buClr>
              <a:buSzPts val="3600"/>
              <a:buNone/>
              <a:defRPr b="1" sz="3600">
                <a:solidFill>
                  <a:schemeClr val="lt1"/>
                </a:solidFill>
              </a:defRPr>
            </a:lvl8pPr>
            <a:lvl9pPr lvl="8" algn="ctr">
              <a:spcBef>
                <a:spcPts val="0"/>
              </a:spcBef>
              <a:spcAft>
                <a:spcPts val="0"/>
              </a:spcAft>
              <a:buClr>
                <a:schemeClr val="lt1"/>
              </a:buClr>
              <a:buSzPts val="3600"/>
              <a:buNone/>
              <a:defRPr b="1" sz="3600">
                <a:solidFill>
                  <a:schemeClr val="lt1"/>
                </a:solidFill>
              </a:defRPr>
            </a:lvl9pPr>
          </a:lstStyle>
          <a:p/>
        </p:txBody>
      </p:sp>
      <p:sp>
        <p:nvSpPr>
          <p:cNvPr id="10" name="Google Shape;10;p2"/>
          <p:cNvSpPr txBox="1"/>
          <p:nvPr>
            <p:ph idx="1" type="subTitle"/>
          </p:nvPr>
        </p:nvSpPr>
        <p:spPr>
          <a:xfrm>
            <a:off x="2044200" y="3704650"/>
            <a:ext cx="5055600" cy="464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7" name="Shape 37"/>
        <p:cNvGrpSpPr/>
        <p:nvPr/>
      </p:nvGrpSpPr>
      <p:grpSpPr>
        <a:xfrm>
          <a:off x="0" y="0"/>
          <a:ext cx="0" cy="0"/>
          <a:chOff x="0" y="0"/>
          <a:chExt cx="0" cy="0"/>
        </a:xfrm>
      </p:grpSpPr>
      <p:sp>
        <p:nvSpPr>
          <p:cNvPr id="38" name="Google Shape;38;p11"/>
          <p:cNvSpPr txBox="1"/>
          <p:nvPr>
            <p:ph hasCustomPrompt="1" type="title"/>
          </p:nvPr>
        </p:nvSpPr>
        <p:spPr>
          <a:xfrm>
            <a:off x="1920750" y="1634425"/>
            <a:ext cx="5302500" cy="11166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p:nvPr>
            <p:ph idx="1" type="body"/>
          </p:nvPr>
        </p:nvSpPr>
        <p:spPr>
          <a:xfrm>
            <a:off x="2786550" y="3094475"/>
            <a:ext cx="3570900" cy="5670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Clr>
                <a:schemeClr val="accent1"/>
              </a:buClr>
              <a:buSzPts val="1800"/>
              <a:buChar char="●"/>
              <a:defRPr>
                <a:solidFill>
                  <a:schemeClr val="accent1"/>
                </a:solidFill>
              </a:defRPr>
            </a:lvl1pPr>
            <a:lvl2pPr indent="-342900" lvl="1" marL="914400" algn="ctr">
              <a:spcBef>
                <a:spcPts val="1600"/>
              </a:spcBef>
              <a:spcAft>
                <a:spcPts val="0"/>
              </a:spcAft>
              <a:buClr>
                <a:schemeClr val="accent1"/>
              </a:buClr>
              <a:buSzPts val="1800"/>
              <a:buChar char="○"/>
              <a:defRPr sz="1800">
                <a:solidFill>
                  <a:schemeClr val="accent1"/>
                </a:solidFill>
              </a:defRPr>
            </a:lvl2pPr>
            <a:lvl3pPr indent="-342900" lvl="2" marL="1371600" algn="ctr">
              <a:spcBef>
                <a:spcPts val="1600"/>
              </a:spcBef>
              <a:spcAft>
                <a:spcPts val="0"/>
              </a:spcAft>
              <a:buClr>
                <a:schemeClr val="accent1"/>
              </a:buClr>
              <a:buSzPts val="1800"/>
              <a:buChar char="■"/>
              <a:defRPr sz="1800">
                <a:solidFill>
                  <a:schemeClr val="accent1"/>
                </a:solidFill>
              </a:defRPr>
            </a:lvl3pPr>
            <a:lvl4pPr indent="-342900" lvl="3" marL="1828800" algn="ctr">
              <a:spcBef>
                <a:spcPts val="1600"/>
              </a:spcBef>
              <a:spcAft>
                <a:spcPts val="0"/>
              </a:spcAft>
              <a:buClr>
                <a:schemeClr val="accent1"/>
              </a:buClr>
              <a:buSzPts val="1800"/>
              <a:buChar char="●"/>
              <a:defRPr sz="1800">
                <a:solidFill>
                  <a:schemeClr val="accent1"/>
                </a:solidFill>
              </a:defRPr>
            </a:lvl4pPr>
            <a:lvl5pPr indent="-342900" lvl="4" marL="2286000" algn="ctr">
              <a:spcBef>
                <a:spcPts val="1600"/>
              </a:spcBef>
              <a:spcAft>
                <a:spcPts val="0"/>
              </a:spcAft>
              <a:buClr>
                <a:schemeClr val="accent1"/>
              </a:buClr>
              <a:buSzPts val="1800"/>
              <a:buChar char="○"/>
              <a:defRPr sz="1800">
                <a:solidFill>
                  <a:schemeClr val="accent1"/>
                </a:solidFill>
              </a:defRPr>
            </a:lvl5pPr>
            <a:lvl6pPr indent="-342900" lvl="5" marL="2743200" algn="ctr">
              <a:spcBef>
                <a:spcPts val="1600"/>
              </a:spcBef>
              <a:spcAft>
                <a:spcPts val="0"/>
              </a:spcAft>
              <a:buClr>
                <a:schemeClr val="accent1"/>
              </a:buClr>
              <a:buSzPts val="1800"/>
              <a:buChar char="■"/>
              <a:defRPr sz="1800">
                <a:solidFill>
                  <a:schemeClr val="accent1"/>
                </a:solidFill>
              </a:defRPr>
            </a:lvl6pPr>
            <a:lvl7pPr indent="-342900" lvl="6" marL="3200400" algn="ctr">
              <a:spcBef>
                <a:spcPts val="1600"/>
              </a:spcBef>
              <a:spcAft>
                <a:spcPts val="0"/>
              </a:spcAft>
              <a:buClr>
                <a:schemeClr val="accent1"/>
              </a:buClr>
              <a:buSzPts val="1800"/>
              <a:buChar char="●"/>
              <a:defRPr sz="1800">
                <a:solidFill>
                  <a:schemeClr val="accent1"/>
                </a:solidFill>
              </a:defRPr>
            </a:lvl7pPr>
            <a:lvl8pPr indent="-342900" lvl="7" marL="3657600" algn="ctr">
              <a:spcBef>
                <a:spcPts val="1600"/>
              </a:spcBef>
              <a:spcAft>
                <a:spcPts val="0"/>
              </a:spcAft>
              <a:buClr>
                <a:schemeClr val="accent1"/>
              </a:buClr>
              <a:buSzPts val="1800"/>
              <a:buChar char="○"/>
              <a:defRPr sz="1800">
                <a:solidFill>
                  <a:schemeClr val="accent1"/>
                </a:solidFill>
              </a:defRPr>
            </a:lvl8pPr>
            <a:lvl9pPr indent="-342900" lvl="8" marL="4114800" algn="ctr">
              <a:spcBef>
                <a:spcPts val="1600"/>
              </a:spcBef>
              <a:spcAft>
                <a:spcPts val="1600"/>
              </a:spcAft>
              <a:buClr>
                <a:schemeClr val="accent1"/>
              </a:buClr>
              <a:buSzPts val="1800"/>
              <a:buChar char="■"/>
              <a:defRPr sz="1800">
                <a:solidFill>
                  <a:schemeClr val="accent1"/>
                </a:solidFill>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0" name="Shape 40"/>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41" name="Shape 41"/>
        <p:cNvGrpSpPr/>
        <p:nvPr/>
      </p:nvGrpSpPr>
      <p:grpSpPr>
        <a:xfrm>
          <a:off x="0" y="0"/>
          <a:ext cx="0" cy="0"/>
          <a:chOff x="0" y="0"/>
          <a:chExt cx="0" cy="0"/>
        </a:xfrm>
      </p:grpSpPr>
      <p:sp>
        <p:nvSpPr>
          <p:cNvPr id="42" name="Google Shape;42;p13"/>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43" name="Google Shape;43;p13"/>
          <p:cNvSpPr txBox="1"/>
          <p:nvPr>
            <p:ph idx="1" type="body"/>
          </p:nvPr>
        </p:nvSpPr>
        <p:spPr>
          <a:xfrm>
            <a:off x="938500" y="1246025"/>
            <a:ext cx="7172100" cy="3039900"/>
          </a:xfrm>
          <a:prstGeom prst="rect">
            <a:avLst/>
          </a:prstGeom>
        </p:spPr>
        <p:txBody>
          <a:bodyPr anchorCtr="0" anchor="t" bIns="91425" lIns="91425" spcFirstLastPara="1" rIns="91425" wrap="square" tIns="91425">
            <a:noAutofit/>
          </a:bodyPr>
          <a:lstStyle>
            <a:lvl1pPr indent="-301625" lvl="0" marL="457200" rtl="0">
              <a:spcBef>
                <a:spcPts val="0"/>
              </a:spcBef>
              <a:spcAft>
                <a:spcPts val="0"/>
              </a:spcAft>
              <a:buClr>
                <a:schemeClr val="lt1"/>
              </a:buClr>
              <a:buSzPts val="1150"/>
              <a:buChar char="●"/>
              <a:defRPr sz="1150">
                <a:solidFill>
                  <a:schemeClr val="lt1"/>
                </a:solidFill>
              </a:defRPr>
            </a:lvl1pPr>
            <a:lvl2pPr indent="-301625" lvl="1" marL="914400" rtl="0">
              <a:spcBef>
                <a:spcPts val="1600"/>
              </a:spcBef>
              <a:spcAft>
                <a:spcPts val="0"/>
              </a:spcAft>
              <a:buClr>
                <a:schemeClr val="lt1"/>
              </a:buClr>
              <a:buSzPts val="1150"/>
              <a:buChar char="○"/>
              <a:defRPr sz="1150">
                <a:solidFill>
                  <a:schemeClr val="lt1"/>
                </a:solidFill>
              </a:defRPr>
            </a:lvl2pPr>
            <a:lvl3pPr indent="-301625" lvl="2" marL="1371600" rtl="0">
              <a:spcBef>
                <a:spcPts val="1600"/>
              </a:spcBef>
              <a:spcAft>
                <a:spcPts val="0"/>
              </a:spcAft>
              <a:buClr>
                <a:schemeClr val="lt1"/>
              </a:buClr>
              <a:buSzPts val="1150"/>
              <a:buChar char="■"/>
              <a:defRPr sz="1150">
                <a:solidFill>
                  <a:schemeClr val="lt1"/>
                </a:solidFill>
              </a:defRPr>
            </a:lvl3pPr>
            <a:lvl4pPr indent="-301625" lvl="3" marL="1828800" rtl="0">
              <a:spcBef>
                <a:spcPts val="1600"/>
              </a:spcBef>
              <a:spcAft>
                <a:spcPts val="0"/>
              </a:spcAft>
              <a:buClr>
                <a:schemeClr val="lt1"/>
              </a:buClr>
              <a:buSzPts val="1150"/>
              <a:buChar char="●"/>
              <a:defRPr sz="1150">
                <a:solidFill>
                  <a:schemeClr val="lt1"/>
                </a:solidFill>
              </a:defRPr>
            </a:lvl4pPr>
            <a:lvl5pPr indent="-301625" lvl="4" marL="2286000" rtl="0">
              <a:spcBef>
                <a:spcPts val="1600"/>
              </a:spcBef>
              <a:spcAft>
                <a:spcPts val="0"/>
              </a:spcAft>
              <a:buClr>
                <a:schemeClr val="lt1"/>
              </a:buClr>
              <a:buSzPts val="1150"/>
              <a:buChar char="○"/>
              <a:defRPr sz="1150">
                <a:solidFill>
                  <a:schemeClr val="lt1"/>
                </a:solidFill>
              </a:defRPr>
            </a:lvl5pPr>
            <a:lvl6pPr indent="-301625" lvl="5" marL="2743200" rtl="0">
              <a:spcBef>
                <a:spcPts val="1600"/>
              </a:spcBef>
              <a:spcAft>
                <a:spcPts val="0"/>
              </a:spcAft>
              <a:buClr>
                <a:schemeClr val="lt1"/>
              </a:buClr>
              <a:buSzPts val="1150"/>
              <a:buChar char="■"/>
              <a:defRPr sz="1150">
                <a:solidFill>
                  <a:schemeClr val="lt1"/>
                </a:solidFill>
              </a:defRPr>
            </a:lvl6pPr>
            <a:lvl7pPr indent="-301625" lvl="6" marL="3200400" rtl="0">
              <a:spcBef>
                <a:spcPts val="1600"/>
              </a:spcBef>
              <a:spcAft>
                <a:spcPts val="0"/>
              </a:spcAft>
              <a:buClr>
                <a:schemeClr val="lt1"/>
              </a:buClr>
              <a:buSzPts val="1150"/>
              <a:buChar char="●"/>
              <a:defRPr sz="1150">
                <a:solidFill>
                  <a:schemeClr val="lt1"/>
                </a:solidFill>
              </a:defRPr>
            </a:lvl7pPr>
            <a:lvl8pPr indent="-301625" lvl="7" marL="3657600" rtl="0">
              <a:spcBef>
                <a:spcPts val="1600"/>
              </a:spcBef>
              <a:spcAft>
                <a:spcPts val="0"/>
              </a:spcAft>
              <a:buClr>
                <a:schemeClr val="lt1"/>
              </a:buClr>
              <a:buSzPts val="1150"/>
              <a:buChar char="○"/>
              <a:defRPr sz="1150">
                <a:solidFill>
                  <a:schemeClr val="lt1"/>
                </a:solidFill>
              </a:defRPr>
            </a:lvl8pPr>
            <a:lvl9pPr indent="-301625" lvl="8" marL="4114800" rtl="0">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SECTION_TITLE_AND_DESCRIPTION_1_1_3">
    <p:spTree>
      <p:nvGrpSpPr>
        <p:cNvPr id="44" name="Shape 44"/>
        <p:cNvGrpSpPr/>
        <p:nvPr/>
      </p:nvGrpSpPr>
      <p:grpSpPr>
        <a:xfrm>
          <a:off x="0" y="0"/>
          <a:ext cx="0" cy="0"/>
          <a:chOff x="0" y="0"/>
          <a:chExt cx="0" cy="0"/>
        </a:xfrm>
      </p:grpSpPr>
      <p:sp>
        <p:nvSpPr>
          <p:cNvPr id="45" name="Google Shape;45;p14"/>
          <p:cNvSpPr txBox="1"/>
          <p:nvPr>
            <p:ph type="title"/>
          </p:nvPr>
        </p:nvSpPr>
        <p:spPr>
          <a:xfrm>
            <a:off x="353849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6" name="Google Shape;46;p14"/>
          <p:cNvSpPr txBox="1"/>
          <p:nvPr>
            <p:ph idx="1" type="subTitle"/>
          </p:nvPr>
        </p:nvSpPr>
        <p:spPr>
          <a:xfrm>
            <a:off x="353849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7" name="Google Shape;47;p14"/>
          <p:cNvSpPr txBox="1"/>
          <p:nvPr>
            <p:ph idx="2" type="title"/>
          </p:nvPr>
        </p:nvSpPr>
        <p:spPr>
          <a:xfrm>
            <a:off x="6028553"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48" name="Google Shape;48;p14"/>
          <p:cNvSpPr txBox="1"/>
          <p:nvPr>
            <p:ph idx="3" type="subTitle"/>
          </p:nvPr>
        </p:nvSpPr>
        <p:spPr>
          <a:xfrm>
            <a:off x="6028553"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49" name="Google Shape;49;p14"/>
          <p:cNvSpPr txBox="1"/>
          <p:nvPr>
            <p:ph idx="4" type="title"/>
          </p:nvPr>
        </p:nvSpPr>
        <p:spPr>
          <a:xfrm>
            <a:off x="1048447" y="26155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50" name="Google Shape;50;p14"/>
          <p:cNvSpPr txBox="1"/>
          <p:nvPr>
            <p:ph idx="5" type="subTitle"/>
          </p:nvPr>
        </p:nvSpPr>
        <p:spPr>
          <a:xfrm>
            <a:off x="1048447" y="31480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51" name="Google Shape;51;p14"/>
          <p:cNvSpPr txBox="1"/>
          <p:nvPr>
            <p:ph hasCustomPrompt="1" idx="6" type="title"/>
          </p:nvPr>
        </p:nvSpPr>
        <p:spPr>
          <a:xfrm>
            <a:off x="10484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sz="3600">
                <a:solidFill>
                  <a:schemeClr val="lt2"/>
                </a:solidFil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p:nvPr>
            <p:ph hasCustomPrompt="1" idx="7" type="title"/>
          </p:nvPr>
        </p:nvSpPr>
        <p:spPr>
          <a:xfrm>
            <a:off x="353850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sz="3600">
                <a:solidFill>
                  <a:schemeClr val="lt2"/>
                </a:solidFil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p:nvPr>
            <p:ph hasCustomPrompt="1" idx="8" type="title"/>
          </p:nvPr>
        </p:nvSpPr>
        <p:spPr>
          <a:xfrm>
            <a:off x="6028550" y="1770700"/>
            <a:ext cx="20670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3600"/>
              <a:buNone/>
              <a:defRPr sz="3600">
                <a:solidFill>
                  <a:schemeClr val="lt2"/>
                </a:solidFill>
              </a:defRPr>
            </a:lvl1pPr>
            <a:lvl2pPr lvl="1" rtl="0" algn="ctr">
              <a:spcBef>
                <a:spcPts val="0"/>
              </a:spcBef>
              <a:spcAft>
                <a:spcPts val="0"/>
              </a:spcAft>
              <a:buClr>
                <a:schemeClr val="lt2"/>
              </a:buClr>
              <a:buSzPts val="3600"/>
              <a:buNone/>
              <a:defRPr sz="3600">
                <a:solidFill>
                  <a:schemeClr val="lt2"/>
                </a:solidFill>
              </a:defRPr>
            </a:lvl2pPr>
            <a:lvl3pPr lvl="2" rtl="0" algn="ctr">
              <a:spcBef>
                <a:spcPts val="0"/>
              </a:spcBef>
              <a:spcAft>
                <a:spcPts val="0"/>
              </a:spcAft>
              <a:buClr>
                <a:schemeClr val="lt2"/>
              </a:buClr>
              <a:buSzPts val="3600"/>
              <a:buNone/>
              <a:defRPr sz="3600">
                <a:solidFill>
                  <a:schemeClr val="lt2"/>
                </a:solidFill>
              </a:defRPr>
            </a:lvl3pPr>
            <a:lvl4pPr lvl="3" rtl="0" algn="ctr">
              <a:spcBef>
                <a:spcPts val="0"/>
              </a:spcBef>
              <a:spcAft>
                <a:spcPts val="0"/>
              </a:spcAft>
              <a:buClr>
                <a:schemeClr val="lt2"/>
              </a:buClr>
              <a:buSzPts val="3600"/>
              <a:buNone/>
              <a:defRPr sz="3600">
                <a:solidFill>
                  <a:schemeClr val="lt2"/>
                </a:solidFill>
              </a:defRPr>
            </a:lvl4pPr>
            <a:lvl5pPr lvl="4" rtl="0" algn="ctr">
              <a:spcBef>
                <a:spcPts val="0"/>
              </a:spcBef>
              <a:spcAft>
                <a:spcPts val="0"/>
              </a:spcAft>
              <a:buClr>
                <a:schemeClr val="lt2"/>
              </a:buClr>
              <a:buSzPts val="3600"/>
              <a:buNone/>
              <a:defRPr sz="3600">
                <a:solidFill>
                  <a:schemeClr val="lt2"/>
                </a:solidFill>
              </a:defRPr>
            </a:lvl5pPr>
            <a:lvl6pPr lvl="5" rtl="0" algn="ctr">
              <a:spcBef>
                <a:spcPts val="0"/>
              </a:spcBef>
              <a:spcAft>
                <a:spcPts val="0"/>
              </a:spcAft>
              <a:buClr>
                <a:schemeClr val="lt2"/>
              </a:buClr>
              <a:buSzPts val="3600"/>
              <a:buNone/>
              <a:defRPr sz="3600">
                <a:solidFill>
                  <a:schemeClr val="lt2"/>
                </a:solidFill>
              </a:defRPr>
            </a:lvl6pPr>
            <a:lvl7pPr lvl="6" rtl="0" algn="ctr">
              <a:spcBef>
                <a:spcPts val="0"/>
              </a:spcBef>
              <a:spcAft>
                <a:spcPts val="0"/>
              </a:spcAft>
              <a:buClr>
                <a:schemeClr val="lt2"/>
              </a:buClr>
              <a:buSzPts val="3600"/>
              <a:buNone/>
              <a:defRPr sz="3600">
                <a:solidFill>
                  <a:schemeClr val="lt2"/>
                </a:solidFill>
              </a:defRPr>
            </a:lvl7pPr>
            <a:lvl8pPr lvl="7" rtl="0" algn="ctr">
              <a:spcBef>
                <a:spcPts val="0"/>
              </a:spcBef>
              <a:spcAft>
                <a:spcPts val="0"/>
              </a:spcAft>
              <a:buClr>
                <a:schemeClr val="lt2"/>
              </a:buClr>
              <a:buSzPts val="3600"/>
              <a:buNone/>
              <a:defRPr sz="3600">
                <a:solidFill>
                  <a:schemeClr val="lt2"/>
                </a:solidFill>
              </a:defRPr>
            </a:lvl8pPr>
            <a:lvl9pPr lvl="8" rtl="0" algn="ctr">
              <a:spcBef>
                <a:spcPts val="0"/>
              </a:spcBef>
              <a:spcAft>
                <a:spcPts val="0"/>
              </a:spcAft>
              <a:buClr>
                <a:schemeClr val="lt2"/>
              </a:buClr>
              <a:buSzPts val="3600"/>
              <a:buNone/>
              <a:defRPr sz="3600">
                <a:solidFill>
                  <a:schemeClr val="lt2"/>
                </a:solidFill>
              </a:defRPr>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
    <p:spTree>
      <p:nvGrpSpPr>
        <p:cNvPr id="54" name="Shape 54"/>
        <p:cNvGrpSpPr/>
        <p:nvPr/>
      </p:nvGrpSpPr>
      <p:grpSpPr>
        <a:xfrm>
          <a:off x="0" y="0"/>
          <a:ext cx="0" cy="0"/>
          <a:chOff x="0" y="0"/>
          <a:chExt cx="0" cy="0"/>
        </a:xfrm>
      </p:grpSpPr>
      <p:sp>
        <p:nvSpPr>
          <p:cNvPr id="55" name="Google Shape;55;p15"/>
          <p:cNvSpPr txBox="1"/>
          <p:nvPr>
            <p:ph type="ctrTitle"/>
          </p:nvPr>
        </p:nvSpPr>
        <p:spPr>
          <a:xfrm>
            <a:off x="4285500" y="2832875"/>
            <a:ext cx="3657300" cy="644700"/>
          </a:xfrm>
          <a:prstGeom prst="rect">
            <a:avLst/>
          </a:prstGeom>
          <a:effectLst>
            <a:outerShdw blurRad="57150" rotWithShape="0" algn="bl" dir="5400000" dist="19050">
              <a:srgbClr val="76A5AF">
                <a:alpha val="88000"/>
              </a:srgbClr>
            </a:outerShdw>
          </a:effectLst>
        </p:spPr>
        <p:txBody>
          <a:bodyPr anchorCtr="0" anchor="b" bIns="91425" lIns="91425" spcFirstLastPara="1" rIns="91425" wrap="square" tIns="91425">
            <a:noAutofit/>
          </a:bodyPr>
          <a:lstStyle>
            <a:lvl1pPr lvl="0" rtl="0" algn="ctr">
              <a:spcBef>
                <a:spcPts val="0"/>
              </a:spcBef>
              <a:spcAft>
                <a:spcPts val="0"/>
              </a:spcAft>
              <a:buClr>
                <a:schemeClr val="lt1"/>
              </a:buClr>
              <a:buSzPts val="6000"/>
              <a:buNone/>
              <a:defRPr b="1" sz="60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56" name="Google Shape;56;p15"/>
          <p:cNvSpPr txBox="1"/>
          <p:nvPr>
            <p:ph idx="1" type="subTitle"/>
          </p:nvPr>
        </p:nvSpPr>
        <p:spPr>
          <a:xfrm>
            <a:off x="4144050" y="3549850"/>
            <a:ext cx="394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57" name="Shape 57"/>
        <p:cNvGrpSpPr/>
        <p:nvPr/>
      </p:nvGrpSpPr>
      <p:grpSpPr>
        <a:xfrm>
          <a:off x="0" y="0"/>
          <a:ext cx="0" cy="0"/>
          <a:chOff x="0" y="0"/>
          <a:chExt cx="0" cy="0"/>
        </a:xfrm>
      </p:grpSpPr>
      <p:sp>
        <p:nvSpPr>
          <p:cNvPr id="58" name="Google Shape;58;p16"/>
          <p:cNvSpPr txBox="1"/>
          <p:nvPr>
            <p:ph type="ctrTitle"/>
          </p:nvPr>
        </p:nvSpPr>
        <p:spPr>
          <a:xfrm>
            <a:off x="1850525" y="1157925"/>
            <a:ext cx="5442900" cy="26031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3000"/>
              <a:buNone/>
              <a:defRPr b="1" sz="3000">
                <a:solidFill>
                  <a:schemeClr val="lt1"/>
                </a:solidFill>
              </a:defRPr>
            </a:lvl1pPr>
            <a:lvl2pPr lvl="1" rtl="0" algn="ctr">
              <a:spcBef>
                <a:spcPts val="0"/>
              </a:spcBef>
              <a:spcAft>
                <a:spcPts val="0"/>
              </a:spcAft>
              <a:buClr>
                <a:schemeClr val="lt1"/>
              </a:buClr>
              <a:buSzPts val="3000"/>
              <a:buNone/>
              <a:defRPr b="1" sz="3000">
                <a:solidFill>
                  <a:schemeClr val="lt1"/>
                </a:solidFill>
              </a:defRPr>
            </a:lvl2pPr>
            <a:lvl3pPr lvl="2" rtl="0" algn="ctr">
              <a:spcBef>
                <a:spcPts val="0"/>
              </a:spcBef>
              <a:spcAft>
                <a:spcPts val="0"/>
              </a:spcAft>
              <a:buClr>
                <a:schemeClr val="lt1"/>
              </a:buClr>
              <a:buSzPts val="3000"/>
              <a:buNone/>
              <a:defRPr b="1" sz="3000">
                <a:solidFill>
                  <a:schemeClr val="lt1"/>
                </a:solidFill>
              </a:defRPr>
            </a:lvl3pPr>
            <a:lvl4pPr lvl="3" rtl="0" algn="ctr">
              <a:spcBef>
                <a:spcPts val="0"/>
              </a:spcBef>
              <a:spcAft>
                <a:spcPts val="0"/>
              </a:spcAft>
              <a:buClr>
                <a:schemeClr val="lt1"/>
              </a:buClr>
              <a:buSzPts val="3000"/>
              <a:buNone/>
              <a:defRPr b="1" sz="3000">
                <a:solidFill>
                  <a:schemeClr val="lt1"/>
                </a:solidFill>
              </a:defRPr>
            </a:lvl4pPr>
            <a:lvl5pPr lvl="4" rtl="0" algn="ctr">
              <a:spcBef>
                <a:spcPts val="0"/>
              </a:spcBef>
              <a:spcAft>
                <a:spcPts val="0"/>
              </a:spcAft>
              <a:buClr>
                <a:schemeClr val="lt1"/>
              </a:buClr>
              <a:buSzPts val="3000"/>
              <a:buNone/>
              <a:defRPr b="1" sz="3000">
                <a:solidFill>
                  <a:schemeClr val="lt1"/>
                </a:solidFill>
              </a:defRPr>
            </a:lvl5pPr>
            <a:lvl6pPr lvl="5" rtl="0" algn="ctr">
              <a:spcBef>
                <a:spcPts val="0"/>
              </a:spcBef>
              <a:spcAft>
                <a:spcPts val="0"/>
              </a:spcAft>
              <a:buClr>
                <a:schemeClr val="lt1"/>
              </a:buClr>
              <a:buSzPts val="3000"/>
              <a:buNone/>
              <a:defRPr b="1" sz="3000">
                <a:solidFill>
                  <a:schemeClr val="lt1"/>
                </a:solidFill>
              </a:defRPr>
            </a:lvl6pPr>
            <a:lvl7pPr lvl="6" rtl="0" algn="ctr">
              <a:spcBef>
                <a:spcPts val="0"/>
              </a:spcBef>
              <a:spcAft>
                <a:spcPts val="0"/>
              </a:spcAft>
              <a:buClr>
                <a:schemeClr val="lt1"/>
              </a:buClr>
              <a:buSzPts val="3000"/>
              <a:buNone/>
              <a:defRPr b="1" sz="3000">
                <a:solidFill>
                  <a:schemeClr val="lt1"/>
                </a:solidFill>
              </a:defRPr>
            </a:lvl7pPr>
            <a:lvl8pPr lvl="7" rtl="0" algn="ctr">
              <a:spcBef>
                <a:spcPts val="0"/>
              </a:spcBef>
              <a:spcAft>
                <a:spcPts val="0"/>
              </a:spcAft>
              <a:buClr>
                <a:schemeClr val="lt1"/>
              </a:buClr>
              <a:buSzPts val="3000"/>
              <a:buNone/>
              <a:defRPr b="1" sz="3000">
                <a:solidFill>
                  <a:schemeClr val="lt1"/>
                </a:solidFill>
              </a:defRPr>
            </a:lvl8pPr>
            <a:lvl9pPr lvl="8" rtl="0" algn="ctr">
              <a:spcBef>
                <a:spcPts val="0"/>
              </a:spcBef>
              <a:spcAft>
                <a:spcPts val="0"/>
              </a:spcAft>
              <a:buClr>
                <a:schemeClr val="lt1"/>
              </a:buClr>
              <a:buSzPts val="3000"/>
              <a:buNone/>
              <a:defRPr b="1" sz="3000">
                <a:solidFill>
                  <a:schemeClr val="lt1"/>
                </a:solidFill>
              </a:defRPr>
            </a:lvl9pPr>
          </a:lstStyle>
          <a:p/>
        </p:txBody>
      </p:sp>
      <p:sp>
        <p:nvSpPr>
          <p:cNvPr id="59" name="Google Shape;59;p16"/>
          <p:cNvSpPr txBox="1"/>
          <p:nvPr>
            <p:ph idx="1" type="subTitle"/>
          </p:nvPr>
        </p:nvSpPr>
        <p:spPr>
          <a:xfrm>
            <a:off x="2481900" y="3945600"/>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Columns">
  <p:cSld name="SECTION_TITLE_AND_DESCRIPTION_1">
    <p:spTree>
      <p:nvGrpSpPr>
        <p:cNvPr id="60" name="Shape 60"/>
        <p:cNvGrpSpPr/>
        <p:nvPr/>
      </p:nvGrpSpPr>
      <p:grpSpPr>
        <a:xfrm>
          <a:off x="0" y="0"/>
          <a:ext cx="0" cy="0"/>
          <a:chOff x="0" y="0"/>
          <a:chExt cx="0" cy="0"/>
        </a:xfrm>
      </p:grpSpPr>
      <p:sp>
        <p:nvSpPr>
          <p:cNvPr id="61" name="Google Shape;61;p17"/>
          <p:cNvSpPr txBox="1"/>
          <p:nvPr>
            <p:ph type="title"/>
          </p:nvPr>
        </p:nvSpPr>
        <p:spPr>
          <a:xfrm>
            <a:off x="1937338"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2" name="Google Shape;62;p17"/>
          <p:cNvSpPr txBox="1"/>
          <p:nvPr>
            <p:ph idx="1" type="subTitle"/>
          </p:nvPr>
        </p:nvSpPr>
        <p:spPr>
          <a:xfrm>
            <a:off x="1937338"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3" name="Google Shape;63;p17"/>
          <p:cNvSpPr txBox="1"/>
          <p:nvPr>
            <p:ph idx="2" type="title"/>
          </p:nvPr>
        </p:nvSpPr>
        <p:spPr>
          <a:xfrm>
            <a:off x="4816563" y="2463175"/>
            <a:ext cx="23901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4" name="Google Shape;64;p17"/>
          <p:cNvSpPr txBox="1"/>
          <p:nvPr>
            <p:ph idx="3" type="subTitle"/>
          </p:nvPr>
        </p:nvSpPr>
        <p:spPr>
          <a:xfrm>
            <a:off x="4816563" y="3148075"/>
            <a:ext cx="23901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5" name="Google Shape;65;p1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SECTION_TITLE_AND_DESCRIPTION_1_1">
    <p:spTree>
      <p:nvGrpSpPr>
        <p:cNvPr id="66" name="Shape 66"/>
        <p:cNvGrpSpPr/>
        <p:nvPr/>
      </p:nvGrpSpPr>
      <p:grpSpPr>
        <a:xfrm>
          <a:off x="0" y="0"/>
          <a:ext cx="0" cy="0"/>
          <a:chOff x="0" y="0"/>
          <a:chExt cx="0" cy="0"/>
        </a:xfrm>
      </p:grpSpPr>
      <p:sp>
        <p:nvSpPr>
          <p:cNvPr id="67" name="Google Shape;67;p18"/>
          <p:cNvSpPr txBox="1"/>
          <p:nvPr>
            <p:ph type="title"/>
          </p:nvPr>
        </p:nvSpPr>
        <p:spPr>
          <a:xfrm>
            <a:off x="353849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68" name="Google Shape;68;p18"/>
          <p:cNvSpPr txBox="1"/>
          <p:nvPr>
            <p:ph idx="1" type="subTitle"/>
          </p:nvPr>
        </p:nvSpPr>
        <p:spPr>
          <a:xfrm>
            <a:off x="353849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69" name="Google Shape;69;p18"/>
          <p:cNvSpPr txBox="1"/>
          <p:nvPr>
            <p:ph idx="2" type="title"/>
          </p:nvPr>
        </p:nvSpPr>
        <p:spPr>
          <a:xfrm>
            <a:off x="6028553"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0" name="Google Shape;70;p18"/>
          <p:cNvSpPr txBox="1"/>
          <p:nvPr>
            <p:ph idx="3" type="subTitle"/>
          </p:nvPr>
        </p:nvSpPr>
        <p:spPr>
          <a:xfrm>
            <a:off x="6028553"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71" name="Google Shape;71;p18"/>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72" name="Google Shape;72;p18"/>
          <p:cNvSpPr txBox="1"/>
          <p:nvPr>
            <p:ph idx="5" type="title"/>
          </p:nvPr>
        </p:nvSpPr>
        <p:spPr>
          <a:xfrm>
            <a:off x="1048447" y="276797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73" name="Google Shape;73;p18"/>
          <p:cNvSpPr txBox="1"/>
          <p:nvPr>
            <p:ph idx="6" type="subTitle"/>
          </p:nvPr>
        </p:nvSpPr>
        <p:spPr>
          <a:xfrm>
            <a:off x="1048447" y="3452875"/>
            <a:ext cx="20670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ext">
  <p:cSld name="TITLE_1_1_1">
    <p:spTree>
      <p:nvGrpSpPr>
        <p:cNvPr id="74" name="Shape 74"/>
        <p:cNvGrpSpPr/>
        <p:nvPr/>
      </p:nvGrpSpPr>
      <p:grpSpPr>
        <a:xfrm>
          <a:off x="0" y="0"/>
          <a:ext cx="0" cy="0"/>
          <a:chOff x="0" y="0"/>
          <a:chExt cx="0" cy="0"/>
        </a:xfrm>
      </p:grpSpPr>
      <p:sp>
        <p:nvSpPr>
          <p:cNvPr id="75" name="Google Shape;75;p19"/>
          <p:cNvSpPr txBox="1"/>
          <p:nvPr>
            <p:ph type="ctrTitle"/>
          </p:nvPr>
        </p:nvSpPr>
        <p:spPr>
          <a:xfrm>
            <a:off x="1273500" y="1369000"/>
            <a:ext cx="6597000" cy="21099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4500"/>
              <a:buNone/>
              <a:defRPr b="1" sz="4500">
                <a:solidFill>
                  <a:schemeClr val="lt1"/>
                </a:solidFill>
              </a:defRPr>
            </a:lvl1pPr>
            <a:lvl2pPr lvl="1" rtl="0" algn="ctr">
              <a:spcBef>
                <a:spcPts val="0"/>
              </a:spcBef>
              <a:spcAft>
                <a:spcPts val="0"/>
              </a:spcAft>
              <a:buClr>
                <a:schemeClr val="lt1"/>
              </a:buClr>
              <a:buSzPts val="3600"/>
              <a:buNone/>
              <a:defRPr b="1" sz="3600">
                <a:solidFill>
                  <a:schemeClr val="lt1"/>
                </a:solidFill>
              </a:defRPr>
            </a:lvl2pPr>
            <a:lvl3pPr lvl="2" rtl="0" algn="ctr">
              <a:spcBef>
                <a:spcPts val="0"/>
              </a:spcBef>
              <a:spcAft>
                <a:spcPts val="0"/>
              </a:spcAft>
              <a:buClr>
                <a:schemeClr val="lt1"/>
              </a:buClr>
              <a:buSzPts val="3600"/>
              <a:buNone/>
              <a:defRPr b="1" sz="3600">
                <a:solidFill>
                  <a:schemeClr val="lt1"/>
                </a:solidFill>
              </a:defRPr>
            </a:lvl3pPr>
            <a:lvl4pPr lvl="3" rtl="0" algn="ctr">
              <a:spcBef>
                <a:spcPts val="0"/>
              </a:spcBef>
              <a:spcAft>
                <a:spcPts val="0"/>
              </a:spcAft>
              <a:buClr>
                <a:schemeClr val="lt1"/>
              </a:buClr>
              <a:buSzPts val="3600"/>
              <a:buNone/>
              <a:defRPr b="1" sz="3600">
                <a:solidFill>
                  <a:schemeClr val="lt1"/>
                </a:solidFill>
              </a:defRPr>
            </a:lvl4pPr>
            <a:lvl5pPr lvl="4" rtl="0" algn="ctr">
              <a:spcBef>
                <a:spcPts val="0"/>
              </a:spcBef>
              <a:spcAft>
                <a:spcPts val="0"/>
              </a:spcAft>
              <a:buClr>
                <a:schemeClr val="lt1"/>
              </a:buClr>
              <a:buSzPts val="3600"/>
              <a:buNone/>
              <a:defRPr b="1" sz="3600">
                <a:solidFill>
                  <a:schemeClr val="lt1"/>
                </a:solidFill>
              </a:defRPr>
            </a:lvl5pPr>
            <a:lvl6pPr lvl="5" rtl="0" algn="ctr">
              <a:spcBef>
                <a:spcPts val="0"/>
              </a:spcBef>
              <a:spcAft>
                <a:spcPts val="0"/>
              </a:spcAft>
              <a:buClr>
                <a:schemeClr val="lt1"/>
              </a:buClr>
              <a:buSzPts val="3600"/>
              <a:buNone/>
              <a:defRPr b="1" sz="3600">
                <a:solidFill>
                  <a:schemeClr val="lt1"/>
                </a:solidFill>
              </a:defRPr>
            </a:lvl6pPr>
            <a:lvl7pPr lvl="6" rtl="0" algn="ctr">
              <a:spcBef>
                <a:spcPts val="0"/>
              </a:spcBef>
              <a:spcAft>
                <a:spcPts val="0"/>
              </a:spcAft>
              <a:buClr>
                <a:schemeClr val="lt1"/>
              </a:buClr>
              <a:buSzPts val="3600"/>
              <a:buNone/>
              <a:defRPr b="1" sz="3600">
                <a:solidFill>
                  <a:schemeClr val="lt1"/>
                </a:solidFill>
              </a:defRPr>
            </a:lvl7pPr>
            <a:lvl8pPr lvl="7" rtl="0" algn="ctr">
              <a:spcBef>
                <a:spcPts val="0"/>
              </a:spcBef>
              <a:spcAft>
                <a:spcPts val="0"/>
              </a:spcAft>
              <a:buClr>
                <a:schemeClr val="lt1"/>
              </a:buClr>
              <a:buSzPts val="3600"/>
              <a:buNone/>
              <a:defRPr b="1" sz="3600">
                <a:solidFill>
                  <a:schemeClr val="lt1"/>
                </a:solidFill>
              </a:defRPr>
            </a:lvl8pPr>
            <a:lvl9pPr lvl="8" rtl="0" algn="ctr">
              <a:spcBef>
                <a:spcPts val="0"/>
              </a:spcBef>
              <a:spcAft>
                <a:spcPts val="0"/>
              </a:spcAft>
              <a:buClr>
                <a:schemeClr val="lt1"/>
              </a:buClr>
              <a:buSzPts val="3600"/>
              <a:buNone/>
              <a:defRPr b="1" sz="3600">
                <a:solidFill>
                  <a:schemeClr val="lt1"/>
                </a:solidFill>
              </a:defRPr>
            </a:lvl9pPr>
          </a:lstStyle>
          <a:p/>
        </p:txBody>
      </p:sp>
      <p:sp>
        <p:nvSpPr>
          <p:cNvPr id="76" name="Google Shape;76;p19"/>
          <p:cNvSpPr txBox="1"/>
          <p:nvPr>
            <p:ph idx="1" type="subTitle"/>
          </p:nvPr>
        </p:nvSpPr>
        <p:spPr>
          <a:xfrm>
            <a:off x="2481900" y="2519525"/>
            <a:ext cx="4180200" cy="464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1800"/>
              <a:buNone/>
              <a:defRPr sz="1800">
                <a:solidFill>
                  <a:schemeClr val="accent1"/>
                </a:solidFill>
              </a:defRPr>
            </a:lvl2pPr>
            <a:lvl3pPr lvl="2" rtl="0" algn="ctr">
              <a:lnSpc>
                <a:spcPct val="100000"/>
              </a:lnSpc>
              <a:spcBef>
                <a:spcPts val="0"/>
              </a:spcBef>
              <a:spcAft>
                <a:spcPts val="0"/>
              </a:spcAft>
              <a:buClr>
                <a:schemeClr val="accent1"/>
              </a:buClr>
              <a:buSzPts val="1800"/>
              <a:buNone/>
              <a:defRPr sz="1800">
                <a:solidFill>
                  <a:schemeClr val="accent1"/>
                </a:solidFill>
              </a:defRPr>
            </a:lvl3pPr>
            <a:lvl4pPr lvl="3" rtl="0" algn="ctr">
              <a:lnSpc>
                <a:spcPct val="100000"/>
              </a:lnSpc>
              <a:spcBef>
                <a:spcPts val="0"/>
              </a:spcBef>
              <a:spcAft>
                <a:spcPts val="0"/>
              </a:spcAft>
              <a:buClr>
                <a:schemeClr val="accent1"/>
              </a:buClr>
              <a:buSzPts val="1800"/>
              <a:buNone/>
              <a:defRPr sz="1800">
                <a:solidFill>
                  <a:schemeClr val="accent1"/>
                </a:solidFill>
              </a:defRPr>
            </a:lvl4pPr>
            <a:lvl5pPr lvl="4" rtl="0" algn="ctr">
              <a:lnSpc>
                <a:spcPct val="100000"/>
              </a:lnSpc>
              <a:spcBef>
                <a:spcPts val="0"/>
              </a:spcBef>
              <a:spcAft>
                <a:spcPts val="0"/>
              </a:spcAft>
              <a:buClr>
                <a:schemeClr val="accent1"/>
              </a:buClr>
              <a:buSzPts val="1800"/>
              <a:buNone/>
              <a:defRPr sz="1800">
                <a:solidFill>
                  <a:schemeClr val="accent1"/>
                </a:solidFill>
              </a:defRPr>
            </a:lvl5pPr>
            <a:lvl6pPr lvl="5" rtl="0" algn="ctr">
              <a:lnSpc>
                <a:spcPct val="100000"/>
              </a:lnSpc>
              <a:spcBef>
                <a:spcPts val="0"/>
              </a:spcBef>
              <a:spcAft>
                <a:spcPts val="0"/>
              </a:spcAft>
              <a:buClr>
                <a:schemeClr val="accent1"/>
              </a:buClr>
              <a:buSzPts val="1800"/>
              <a:buNone/>
              <a:defRPr sz="1800">
                <a:solidFill>
                  <a:schemeClr val="accent1"/>
                </a:solidFill>
              </a:defRPr>
            </a:lvl6pPr>
            <a:lvl7pPr lvl="6" rtl="0" algn="ctr">
              <a:lnSpc>
                <a:spcPct val="100000"/>
              </a:lnSpc>
              <a:spcBef>
                <a:spcPts val="0"/>
              </a:spcBef>
              <a:spcAft>
                <a:spcPts val="0"/>
              </a:spcAft>
              <a:buClr>
                <a:schemeClr val="accent1"/>
              </a:buClr>
              <a:buSzPts val="1800"/>
              <a:buNone/>
              <a:defRPr sz="1800">
                <a:solidFill>
                  <a:schemeClr val="accent1"/>
                </a:solidFill>
              </a:defRPr>
            </a:lvl7pPr>
            <a:lvl8pPr lvl="7" rtl="0" algn="ctr">
              <a:lnSpc>
                <a:spcPct val="100000"/>
              </a:lnSpc>
              <a:spcBef>
                <a:spcPts val="0"/>
              </a:spcBef>
              <a:spcAft>
                <a:spcPts val="0"/>
              </a:spcAft>
              <a:buClr>
                <a:schemeClr val="accent1"/>
              </a:buClr>
              <a:buSzPts val="1800"/>
              <a:buNone/>
              <a:defRPr sz="1800">
                <a:solidFill>
                  <a:schemeClr val="accent1"/>
                </a:solidFill>
              </a:defRPr>
            </a:lvl8pPr>
            <a:lvl9pPr lvl="8" rtl="0" algn="ctr">
              <a:lnSpc>
                <a:spcPct val="100000"/>
              </a:lnSpc>
              <a:spcBef>
                <a:spcPts val="0"/>
              </a:spcBef>
              <a:spcAft>
                <a:spcPts val="0"/>
              </a:spcAft>
              <a:buClr>
                <a:schemeClr val="accent1"/>
              </a:buClr>
              <a:buSzPts val="1800"/>
              <a:buNone/>
              <a:defRPr sz="1800">
                <a:solidFill>
                  <a:schemeClr val="accent1"/>
                </a:solidFill>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APTION_ONLY_1">
    <p:spTree>
      <p:nvGrpSpPr>
        <p:cNvPr id="77" name="Shape 77"/>
        <p:cNvGrpSpPr/>
        <p:nvPr/>
      </p:nvGrpSpPr>
      <p:grpSpPr>
        <a:xfrm>
          <a:off x="0" y="0"/>
          <a:ext cx="0" cy="0"/>
          <a:chOff x="0" y="0"/>
          <a:chExt cx="0" cy="0"/>
        </a:xfrm>
      </p:grpSpPr>
      <p:sp>
        <p:nvSpPr>
          <p:cNvPr id="78" name="Google Shape;78;p20"/>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sp>
        <p:nvSpPr>
          <p:cNvPr id="12" name="Google Shape;12;p3"/>
          <p:cNvSpPr txBox="1"/>
          <p:nvPr>
            <p:ph type="title"/>
          </p:nvPr>
        </p:nvSpPr>
        <p:spPr>
          <a:xfrm>
            <a:off x="3762670" y="3177750"/>
            <a:ext cx="3068700" cy="598800"/>
          </a:xfrm>
          <a:prstGeom prst="rect">
            <a:avLst/>
          </a:prstGeom>
        </p:spPr>
        <p:txBody>
          <a:bodyPr anchorCtr="0" anchor="b"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3" name="Google Shape;13;p3"/>
          <p:cNvSpPr txBox="1"/>
          <p:nvPr>
            <p:ph hasCustomPrompt="1" idx="2" type="title"/>
          </p:nvPr>
        </p:nvSpPr>
        <p:spPr>
          <a:xfrm>
            <a:off x="1048270" y="3287500"/>
            <a:ext cx="2412900" cy="931500"/>
          </a:xfrm>
          <a:prstGeom prst="rect">
            <a:avLst/>
          </a:prstGeom>
          <a:effectLst>
            <a:outerShdw blurRad="114300" rotWithShape="0" algn="bl" dir="6360000" dist="28575">
              <a:schemeClr val="accent1">
                <a:alpha val="50000"/>
              </a:schemeClr>
            </a:outerShdw>
          </a:effectLst>
        </p:spPr>
        <p:txBody>
          <a:bodyPr anchorCtr="0" anchor="ctr" bIns="91425" lIns="91425" spcFirstLastPara="1" rIns="91425" wrap="square" tIns="91425">
            <a:noAutofit/>
          </a:bodyPr>
          <a:lstStyle>
            <a:lvl1pPr lvl="0" rtl="0" algn="r">
              <a:spcBef>
                <a:spcPts val="0"/>
              </a:spcBef>
              <a:spcAft>
                <a:spcPts val="0"/>
              </a:spcAft>
              <a:buClr>
                <a:schemeClr val="lt1"/>
              </a:buClr>
              <a:buSzPts val="6000"/>
              <a:buNone/>
              <a:defRPr sz="6000">
                <a:solidFill>
                  <a:schemeClr val="lt1"/>
                </a:solidFill>
              </a:defRPr>
            </a:lvl1pPr>
            <a:lvl2pPr lvl="1" rtl="0" algn="ctr">
              <a:spcBef>
                <a:spcPts val="0"/>
              </a:spcBef>
              <a:spcAft>
                <a:spcPts val="0"/>
              </a:spcAft>
              <a:buClr>
                <a:schemeClr val="lt1"/>
              </a:buClr>
              <a:buSzPts val="7200"/>
              <a:buNone/>
              <a:defRPr sz="7200">
                <a:solidFill>
                  <a:schemeClr val="lt1"/>
                </a:solidFill>
              </a:defRPr>
            </a:lvl2pPr>
            <a:lvl3pPr lvl="2" rtl="0" algn="ctr">
              <a:spcBef>
                <a:spcPts val="0"/>
              </a:spcBef>
              <a:spcAft>
                <a:spcPts val="0"/>
              </a:spcAft>
              <a:buClr>
                <a:schemeClr val="lt1"/>
              </a:buClr>
              <a:buSzPts val="7200"/>
              <a:buNone/>
              <a:defRPr sz="7200">
                <a:solidFill>
                  <a:schemeClr val="lt1"/>
                </a:solidFill>
              </a:defRPr>
            </a:lvl3pPr>
            <a:lvl4pPr lvl="3" rtl="0" algn="ctr">
              <a:spcBef>
                <a:spcPts val="0"/>
              </a:spcBef>
              <a:spcAft>
                <a:spcPts val="0"/>
              </a:spcAft>
              <a:buClr>
                <a:schemeClr val="lt1"/>
              </a:buClr>
              <a:buSzPts val="7200"/>
              <a:buNone/>
              <a:defRPr sz="7200">
                <a:solidFill>
                  <a:schemeClr val="lt1"/>
                </a:solidFill>
              </a:defRPr>
            </a:lvl4pPr>
            <a:lvl5pPr lvl="4" rtl="0" algn="ctr">
              <a:spcBef>
                <a:spcPts val="0"/>
              </a:spcBef>
              <a:spcAft>
                <a:spcPts val="0"/>
              </a:spcAft>
              <a:buClr>
                <a:schemeClr val="lt1"/>
              </a:buClr>
              <a:buSzPts val="7200"/>
              <a:buNone/>
              <a:defRPr sz="7200">
                <a:solidFill>
                  <a:schemeClr val="lt1"/>
                </a:solidFill>
              </a:defRPr>
            </a:lvl5pPr>
            <a:lvl6pPr lvl="5" rtl="0" algn="ctr">
              <a:spcBef>
                <a:spcPts val="0"/>
              </a:spcBef>
              <a:spcAft>
                <a:spcPts val="0"/>
              </a:spcAft>
              <a:buClr>
                <a:schemeClr val="lt1"/>
              </a:buClr>
              <a:buSzPts val="7200"/>
              <a:buNone/>
              <a:defRPr sz="7200">
                <a:solidFill>
                  <a:schemeClr val="lt1"/>
                </a:solidFill>
              </a:defRPr>
            </a:lvl6pPr>
            <a:lvl7pPr lvl="6" rtl="0" algn="ctr">
              <a:spcBef>
                <a:spcPts val="0"/>
              </a:spcBef>
              <a:spcAft>
                <a:spcPts val="0"/>
              </a:spcAft>
              <a:buClr>
                <a:schemeClr val="lt1"/>
              </a:buClr>
              <a:buSzPts val="7200"/>
              <a:buNone/>
              <a:defRPr sz="7200">
                <a:solidFill>
                  <a:schemeClr val="lt1"/>
                </a:solidFill>
              </a:defRPr>
            </a:lvl7pPr>
            <a:lvl8pPr lvl="7" rtl="0" algn="ctr">
              <a:spcBef>
                <a:spcPts val="0"/>
              </a:spcBef>
              <a:spcAft>
                <a:spcPts val="0"/>
              </a:spcAft>
              <a:buClr>
                <a:schemeClr val="lt1"/>
              </a:buClr>
              <a:buSzPts val="7200"/>
              <a:buNone/>
              <a:defRPr sz="7200">
                <a:solidFill>
                  <a:schemeClr val="lt1"/>
                </a:solidFill>
              </a:defRPr>
            </a:lvl8pPr>
            <a:lvl9pPr lvl="8" rtl="0" algn="ctr">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p:nvPr>
            <p:ph idx="1" type="subTitle"/>
          </p:nvPr>
        </p:nvSpPr>
        <p:spPr>
          <a:xfrm>
            <a:off x="3762670" y="3720650"/>
            <a:ext cx="3068700" cy="4647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1">
  <p:cSld name="CAPTION_ONLY_1_1">
    <p:spTree>
      <p:nvGrpSpPr>
        <p:cNvPr id="79" name="Shape 79"/>
        <p:cNvGrpSpPr/>
        <p:nvPr/>
      </p:nvGrpSpPr>
      <p:grpSpPr>
        <a:xfrm>
          <a:off x="0" y="0"/>
          <a:ext cx="0" cy="0"/>
          <a:chOff x="0" y="0"/>
          <a:chExt cx="0" cy="0"/>
        </a:xfrm>
      </p:grpSpPr>
      <p:sp>
        <p:nvSpPr>
          <p:cNvPr id="80" name="Google Shape;80;p21"/>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2">
  <p:cSld name="CAPTION_ONLY_1_1_1">
    <p:spTree>
      <p:nvGrpSpPr>
        <p:cNvPr id="81" name="Shape 81"/>
        <p:cNvGrpSpPr/>
        <p:nvPr/>
      </p:nvGrpSpPr>
      <p:grpSpPr>
        <a:xfrm>
          <a:off x="0" y="0"/>
          <a:ext cx="0" cy="0"/>
          <a:chOff x="0" y="0"/>
          <a:chExt cx="0" cy="0"/>
        </a:xfrm>
      </p:grpSpPr>
      <p:sp>
        <p:nvSpPr>
          <p:cNvPr id="82" name="Google Shape;82;p22"/>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3">
  <p:cSld name="CAPTION_ONLY_1_1_1_2">
    <p:spTree>
      <p:nvGrpSpPr>
        <p:cNvPr id="83" name="Shape 83"/>
        <p:cNvGrpSpPr/>
        <p:nvPr/>
      </p:nvGrpSpPr>
      <p:grpSpPr>
        <a:xfrm>
          <a:off x="0" y="0"/>
          <a:ext cx="0" cy="0"/>
          <a:chOff x="0" y="0"/>
          <a:chExt cx="0" cy="0"/>
        </a:xfrm>
      </p:grpSpPr>
      <p:sp>
        <p:nvSpPr>
          <p:cNvPr id="84" name="Google Shape;84;p23"/>
          <p:cNvSpPr txBox="1"/>
          <p:nvPr>
            <p:ph type="title"/>
          </p:nvPr>
        </p:nvSpPr>
        <p:spPr>
          <a:xfrm>
            <a:off x="938500" y="445025"/>
            <a:ext cx="47022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wo Lists">
  <p:cSld name="SECTION_TITLE_AND_DESCRIPTION_1_3">
    <p:spTree>
      <p:nvGrpSpPr>
        <p:cNvPr id="85" name="Shape 85"/>
        <p:cNvGrpSpPr/>
        <p:nvPr/>
      </p:nvGrpSpPr>
      <p:grpSpPr>
        <a:xfrm>
          <a:off x="0" y="0"/>
          <a:ext cx="0" cy="0"/>
          <a:chOff x="0" y="0"/>
          <a:chExt cx="0" cy="0"/>
        </a:xfrm>
      </p:grpSpPr>
      <p:sp>
        <p:nvSpPr>
          <p:cNvPr id="86" name="Google Shape;86;p24"/>
          <p:cNvSpPr txBox="1"/>
          <p:nvPr>
            <p:ph type="title"/>
          </p:nvPr>
        </p:nvSpPr>
        <p:spPr>
          <a:xfrm>
            <a:off x="938500" y="445025"/>
            <a:ext cx="4964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87" name="Google Shape;87;p24"/>
          <p:cNvSpPr txBox="1"/>
          <p:nvPr>
            <p:ph idx="1" type="body"/>
          </p:nvPr>
        </p:nvSpPr>
        <p:spPr>
          <a:xfrm>
            <a:off x="1067241"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8" name="Google Shape;88;p24"/>
          <p:cNvSpPr txBox="1"/>
          <p:nvPr>
            <p:ph idx="2" type="body"/>
          </p:nvPr>
        </p:nvSpPr>
        <p:spPr>
          <a:xfrm>
            <a:off x="4673852" y="2651775"/>
            <a:ext cx="3258900" cy="17955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0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89" name="Google Shape;89;p24"/>
          <p:cNvSpPr txBox="1"/>
          <p:nvPr>
            <p:ph idx="3" type="title"/>
          </p:nvPr>
        </p:nvSpPr>
        <p:spPr>
          <a:xfrm>
            <a:off x="12134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90" name="Google Shape;90;p24"/>
          <p:cNvSpPr txBox="1"/>
          <p:nvPr>
            <p:ph idx="4" type="title"/>
          </p:nvPr>
        </p:nvSpPr>
        <p:spPr>
          <a:xfrm>
            <a:off x="4820099" y="1955125"/>
            <a:ext cx="3258900" cy="5484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p:cSld name="TITLE_1_1_2">
    <p:spTree>
      <p:nvGrpSpPr>
        <p:cNvPr id="91" name="Shape 91"/>
        <p:cNvGrpSpPr/>
        <p:nvPr/>
      </p:nvGrpSpPr>
      <p:grpSpPr>
        <a:xfrm>
          <a:off x="0" y="0"/>
          <a:ext cx="0" cy="0"/>
          <a:chOff x="0" y="0"/>
          <a:chExt cx="0" cy="0"/>
        </a:xfrm>
      </p:grpSpPr>
      <p:sp>
        <p:nvSpPr>
          <p:cNvPr id="92" name="Google Shape;92;p2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93" name="Google Shape;93;p25"/>
          <p:cNvSpPr txBox="1"/>
          <p:nvPr>
            <p:ph idx="2" type="title"/>
          </p:nvPr>
        </p:nvSpPr>
        <p:spPr>
          <a:xfrm>
            <a:off x="89838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4" name="Google Shape;94;p25"/>
          <p:cNvSpPr txBox="1"/>
          <p:nvPr>
            <p:ph idx="1" type="subTitle"/>
          </p:nvPr>
        </p:nvSpPr>
        <p:spPr>
          <a:xfrm>
            <a:off x="89838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5" name="Google Shape;95;p25"/>
          <p:cNvSpPr txBox="1"/>
          <p:nvPr>
            <p:ph idx="3" type="title"/>
          </p:nvPr>
        </p:nvSpPr>
        <p:spPr>
          <a:xfrm>
            <a:off x="279026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6" name="Google Shape;96;p25"/>
          <p:cNvSpPr txBox="1"/>
          <p:nvPr>
            <p:ph idx="4" type="subTitle"/>
          </p:nvPr>
        </p:nvSpPr>
        <p:spPr>
          <a:xfrm>
            <a:off x="279026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7" name="Google Shape;97;p25"/>
          <p:cNvSpPr txBox="1"/>
          <p:nvPr>
            <p:ph idx="5" type="title"/>
          </p:nvPr>
        </p:nvSpPr>
        <p:spPr>
          <a:xfrm>
            <a:off x="4682136"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98" name="Google Shape;98;p25"/>
          <p:cNvSpPr txBox="1"/>
          <p:nvPr>
            <p:ph idx="6" type="subTitle"/>
          </p:nvPr>
        </p:nvSpPr>
        <p:spPr>
          <a:xfrm>
            <a:off x="4682139"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99" name="Google Shape;99;p25"/>
          <p:cNvSpPr txBox="1"/>
          <p:nvPr>
            <p:ph idx="7" type="title"/>
          </p:nvPr>
        </p:nvSpPr>
        <p:spPr>
          <a:xfrm>
            <a:off x="6574011" y="3052625"/>
            <a:ext cx="16716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00" name="Google Shape;100;p25"/>
          <p:cNvSpPr txBox="1"/>
          <p:nvPr>
            <p:ph idx="8" type="subTitle"/>
          </p:nvPr>
        </p:nvSpPr>
        <p:spPr>
          <a:xfrm>
            <a:off x="6574014" y="3558837"/>
            <a:ext cx="1671600" cy="11574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Numbers">
  <p:cSld name="CAPTION_ONLY_1_1_1_1">
    <p:spTree>
      <p:nvGrpSpPr>
        <p:cNvPr id="101" name="Shape 101"/>
        <p:cNvGrpSpPr/>
        <p:nvPr/>
      </p:nvGrpSpPr>
      <p:grpSpPr>
        <a:xfrm>
          <a:off x="0" y="0"/>
          <a:ext cx="0" cy="0"/>
          <a:chOff x="0" y="0"/>
          <a:chExt cx="0" cy="0"/>
        </a:xfrm>
      </p:grpSpPr>
      <p:sp>
        <p:nvSpPr>
          <p:cNvPr id="102" name="Google Shape;102;p26"/>
          <p:cNvSpPr txBox="1"/>
          <p:nvPr>
            <p:ph hasCustomPrompt="1" type="title"/>
          </p:nvPr>
        </p:nvSpPr>
        <p:spPr>
          <a:xfrm>
            <a:off x="4996800" y="6618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p:nvPr>
            <p:ph idx="1" type="subTitle"/>
          </p:nvPr>
        </p:nvSpPr>
        <p:spPr>
          <a:xfrm>
            <a:off x="4911000" y="12658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4" name="Google Shape;104;p26"/>
          <p:cNvSpPr txBox="1"/>
          <p:nvPr>
            <p:ph hasCustomPrompt="1" idx="2" type="title"/>
          </p:nvPr>
        </p:nvSpPr>
        <p:spPr>
          <a:xfrm>
            <a:off x="4996800" y="209919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p:nvPr>
            <p:ph idx="3" type="subTitle"/>
          </p:nvPr>
        </p:nvSpPr>
        <p:spPr>
          <a:xfrm>
            <a:off x="4911000" y="270320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
        <p:nvSpPr>
          <p:cNvPr id="106" name="Google Shape;106;p26"/>
          <p:cNvSpPr txBox="1"/>
          <p:nvPr>
            <p:ph hasCustomPrompt="1" idx="4" type="title"/>
          </p:nvPr>
        </p:nvSpPr>
        <p:spPr>
          <a:xfrm>
            <a:off x="4996800" y="3536543"/>
            <a:ext cx="3159300" cy="7239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None/>
              <a:defRPr sz="4800">
                <a:solidFill>
                  <a:schemeClr val="lt1"/>
                </a:solidFill>
              </a:defRPr>
            </a:lvl1pPr>
            <a:lvl2pPr lvl="1" rtl="0" algn="ctr">
              <a:spcBef>
                <a:spcPts val="0"/>
              </a:spcBef>
              <a:spcAft>
                <a:spcPts val="0"/>
              </a:spcAft>
              <a:buClr>
                <a:schemeClr val="lt1"/>
              </a:buClr>
              <a:buSzPts val="6000"/>
              <a:buNone/>
              <a:defRPr sz="6000">
                <a:solidFill>
                  <a:schemeClr val="lt1"/>
                </a:solidFill>
              </a:defRPr>
            </a:lvl2pPr>
            <a:lvl3pPr lvl="2" rtl="0" algn="ctr">
              <a:spcBef>
                <a:spcPts val="0"/>
              </a:spcBef>
              <a:spcAft>
                <a:spcPts val="0"/>
              </a:spcAft>
              <a:buClr>
                <a:schemeClr val="lt1"/>
              </a:buClr>
              <a:buSzPts val="6000"/>
              <a:buNone/>
              <a:defRPr sz="6000">
                <a:solidFill>
                  <a:schemeClr val="lt1"/>
                </a:solidFill>
              </a:defRPr>
            </a:lvl3pPr>
            <a:lvl4pPr lvl="3" rtl="0" algn="ctr">
              <a:spcBef>
                <a:spcPts val="0"/>
              </a:spcBef>
              <a:spcAft>
                <a:spcPts val="0"/>
              </a:spcAft>
              <a:buClr>
                <a:schemeClr val="lt1"/>
              </a:buClr>
              <a:buSzPts val="6000"/>
              <a:buNone/>
              <a:defRPr sz="6000">
                <a:solidFill>
                  <a:schemeClr val="lt1"/>
                </a:solidFill>
              </a:defRPr>
            </a:lvl4pPr>
            <a:lvl5pPr lvl="4" rtl="0" algn="ctr">
              <a:spcBef>
                <a:spcPts val="0"/>
              </a:spcBef>
              <a:spcAft>
                <a:spcPts val="0"/>
              </a:spcAft>
              <a:buClr>
                <a:schemeClr val="lt1"/>
              </a:buClr>
              <a:buSzPts val="6000"/>
              <a:buNone/>
              <a:defRPr sz="6000">
                <a:solidFill>
                  <a:schemeClr val="lt1"/>
                </a:solidFill>
              </a:defRPr>
            </a:lvl5pPr>
            <a:lvl6pPr lvl="5" rtl="0" algn="ctr">
              <a:spcBef>
                <a:spcPts val="0"/>
              </a:spcBef>
              <a:spcAft>
                <a:spcPts val="0"/>
              </a:spcAft>
              <a:buClr>
                <a:schemeClr val="lt1"/>
              </a:buClr>
              <a:buSzPts val="6000"/>
              <a:buNone/>
              <a:defRPr sz="6000">
                <a:solidFill>
                  <a:schemeClr val="lt1"/>
                </a:solidFill>
              </a:defRPr>
            </a:lvl6pPr>
            <a:lvl7pPr lvl="6" rtl="0" algn="ctr">
              <a:spcBef>
                <a:spcPts val="0"/>
              </a:spcBef>
              <a:spcAft>
                <a:spcPts val="0"/>
              </a:spcAft>
              <a:buClr>
                <a:schemeClr val="lt1"/>
              </a:buClr>
              <a:buSzPts val="6000"/>
              <a:buNone/>
              <a:defRPr sz="6000">
                <a:solidFill>
                  <a:schemeClr val="lt1"/>
                </a:solidFill>
              </a:defRPr>
            </a:lvl7pPr>
            <a:lvl8pPr lvl="7" rtl="0" algn="ctr">
              <a:spcBef>
                <a:spcPts val="0"/>
              </a:spcBef>
              <a:spcAft>
                <a:spcPts val="0"/>
              </a:spcAft>
              <a:buClr>
                <a:schemeClr val="lt1"/>
              </a:buClr>
              <a:buSzPts val="6000"/>
              <a:buNone/>
              <a:defRPr sz="6000">
                <a:solidFill>
                  <a:schemeClr val="lt1"/>
                </a:solidFill>
              </a:defRPr>
            </a:lvl8pPr>
            <a:lvl9pPr lvl="8" rtl="0" algn="ctr">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p:nvPr>
            <p:ph idx="5" type="subTitle"/>
          </p:nvPr>
        </p:nvSpPr>
        <p:spPr>
          <a:xfrm>
            <a:off x="4911000" y="4140550"/>
            <a:ext cx="3330900" cy="4173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accent1"/>
              </a:buClr>
              <a:buSzPts val="1400"/>
              <a:buNone/>
              <a:defRPr sz="1400">
                <a:solidFill>
                  <a:schemeClr val="accent1"/>
                </a:solidFill>
              </a:defRPr>
            </a:lvl1pPr>
            <a:lvl2pPr lvl="1" rtl="0" algn="ctr">
              <a:lnSpc>
                <a:spcPct val="100000"/>
              </a:lnSpc>
              <a:spcBef>
                <a:spcPts val="0"/>
              </a:spcBef>
              <a:spcAft>
                <a:spcPts val="0"/>
              </a:spcAft>
              <a:buClr>
                <a:schemeClr val="accent1"/>
              </a:buClr>
              <a:buSzPts val="2100"/>
              <a:buNone/>
              <a:defRPr sz="2100">
                <a:solidFill>
                  <a:schemeClr val="accent1"/>
                </a:solidFill>
              </a:defRPr>
            </a:lvl2pPr>
            <a:lvl3pPr lvl="2" rtl="0" algn="ctr">
              <a:lnSpc>
                <a:spcPct val="100000"/>
              </a:lnSpc>
              <a:spcBef>
                <a:spcPts val="0"/>
              </a:spcBef>
              <a:spcAft>
                <a:spcPts val="0"/>
              </a:spcAft>
              <a:buClr>
                <a:schemeClr val="accent1"/>
              </a:buClr>
              <a:buSzPts val="2100"/>
              <a:buNone/>
              <a:defRPr sz="2100">
                <a:solidFill>
                  <a:schemeClr val="accent1"/>
                </a:solidFill>
              </a:defRPr>
            </a:lvl3pPr>
            <a:lvl4pPr lvl="3" rtl="0" algn="ctr">
              <a:lnSpc>
                <a:spcPct val="100000"/>
              </a:lnSpc>
              <a:spcBef>
                <a:spcPts val="0"/>
              </a:spcBef>
              <a:spcAft>
                <a:spcPts val="0"/>
              </a:spcAft>
              <a:buClr>
                <a:schemeClr val="accent1"/>
              </a:buClr>
              <a:buSzPts val="2100"/>
              <a:buNone/>
              <a:defRPr sz="2100">
                <a:solidFill>
                  <a:schemeClr val="accent1"/>
                </a:solidFill>
              </a:defRPr>
            </a:lvl4pPr>
            <a:lvl5pPr lvl="4" rtl="0" algn="ctr">
              <a:lnSpc>
                <a:spcPct val="100000"/>
              </a:lnSpc>
              <a:spcBef>
                <a:spcPts val="0"/>
              </a:spcBef>
              <a:spcAft>
                <a:spcPts val="0"/>
              </a:spcAft>
              <a:buClr>
                <a:schemeClr val="accent1"/>
              </a:buClr>
              <a:buSzPts val="2100"/>
              <a:buNone/>
              <a:defRPr sz="2100">
                <a:solidFill>
                  <a:schemeClr val="accent1"/>
                </a:solidFill>
              </a:defRPr>
            </a:lvl5pPr>
            <a:lvl6pPr lvl="5" rtl="0" algn="ctr">
              <a:lnSpc>
                <a:spcPct val="100000"/>
              </a:lnSpc>
              <a:spcBef>
                <a:spcPts val="0"/>
              </a:spcBef>
              <a:spcAft>
                <a:spcPts val="0"/>
              </a:spcAft>
              <a:buClr>
                <a:schemeClr val="accent1"/>
              </a:buClr>
              <a:buSzPts val="2100"/>
              <a:buNone/>
              <a:defRPr sz="2100">
                <a:solidFill>
                  <a:schemeClr val="accent1"/>
                </a:solidFill>
              </a:defRPr>
            </a:lvl6pPr>
            <a:lvl7pPr lvl="6" rtl="0" algn="ctr">
              <a:lnSpc>
                <a:spcPct val="100000"/>
              </a:lnSpc>
              <a:spcBef>
                <a:spcPts val="0"/>
              </a:spcBef>
              <a:spcAft>
                <a:spcPts val="0"/>
              </a:spcAft>
              <a:buClr>
                <a:schemeClr val="accent1"/>
              </a:buClr>
              <a:buSzPts val="2100"/>
              <a:buNone/>
              <a:defRPr sz="2100">
                <a:solidFill>
                  <a:schemeClr val="accent1"/>
                </a:solidFill>
              </a:defRPr>
            </a:lvl7pPr>
            <a:lvl8pPr lvl="7" rtl="0" algn="ctr">
              <a:lnSpc>
                <a:spcPct val="100000"/>
              </a:lnSpc>
              <a:spcBef>
                <a:spcPts val="0"/>
              </a:spcBef>
              <a:spcAft>
                <a:spcPts val="0"/>
              </a:spcAft>
              <a:buClr>
                <a:schemeClr val="accent1"/>
              </a:buClr>
              <a:buSzPts val="2100"/>
              <a:buNone/>
              <a:defRPr sz="2100">
                <a:solidFill>
                  <a:schemeClr val="accent1"/>
                </a:solidFill>
              </a:defRPr>
            </a:lvl8pPr>
            <a:lvl9pPr lvl="8" rtl="0" algn="ctr">
              <a:lnSpc>
                <a:spcPct val="100000"/>
              </a:lnSpc>
              <a:spcBef>
                <a:spcPts val="0"/>
              </a:spcBef>
              <a:spcAft>
                <a:spcPts val="0"/>
              </a:spcAft>
              <a:buClr>
                <a:schemeClr val="accent1"/>
              </a:buClr>
              <a:buSzPts val="2100"/>
              <a:buNone/>
              <a:defRPr sz="2100">
                <a:solidFill>
                  <a:schemeClr val="accent1"/>
                </a:solidFill>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Six Columns  ">
  <p:cSld name="SECTION_TITLE_AND_DESCRIPTION_1_1_1">
    <p:spTree>
      <p:nvGrpSpPr>
        <p:cNvPr id="108" name="Shape 108"/>
        <p:cNvGrpSpPr/>
        <p:nvPr/>
      </p:nvGrpSpPr>
      <p:grpSpPr>
        <a:xfrm>
          <a:off x="0" y="0"/>
          <a:ext cx="0" cy="0"/>
          <a:chOff x="0" y="0"/>
          <a:chExt cx="0" cy="0"/>
        </a:xfrm>
      </p:grpSpPr>
      <p:sp>
        <p:nvSpPr>
          <p:cNvPr id="109" name="Google Shape;109;p27"/>
          <p:cNvSpPr txBox="1"/>
          <p:nvPr>
            <p:ph type="title"/>
          </p:nvPr>
        </p:nvSpPr>
        <p:spPr>
          <a:xfrm>
            <a:off x="353849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0" name="Google Shape;110;p27"/>
          <p:cNvSpPr txBox="1"/>
          <p:nvPr>
            <p:ph idx="1" type="subTitle"/>
          </p:nvPr>
        </p:nvSpPr>
        <p:spPr>
          <a:xfrm>
            <a:off x="3538498"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1" name="Google Shape;111;p27"/>
          <p:cNvSpPr txBox="1"/>
          <p:nvPr>
            <p:ph idx="2" type="title"/>
          </p:nvPr>
        </p:nvSpPr>
        <p:spPr>
          <a:xfrm>
            <a:off x="6028553"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2" name="Google Shape;112;p27"/>
          <p:cNvSpPr txBox="1"/>
          <p:nvPr>
            <p:ph idx="3" type="subTitle"/>
          </p:nvPr>
        </p:nvSpPr>
        <p:spPr>
          <a:xfrm>
            <a:off x="6028552"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3" name="Google Shape;113;p27"/>
          <p:cNvSpPr txBox="1"/>
          <p:nvPr>
            <p:ph idx="4"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14" name="Google Shape;114;p27"/>
          <p:cNvSpPr txBox="1"/>
          <p:nvPr>
            <p:ph idx="5" type="title"/>
          </p:nvPr>
        </p:nvSpPr>
        <p:spPr>
          <a:xfrm>
            <a:off x="1048447" y="1818541"/>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5" name="Google Shape;115;p27"/>
          <p:cNvSpPr txBox="1"/>
          <p:nvPr>
            <p:ph idx="6" type="subTitle"/>
          </p:nvPr>
        </p:nvSpPr>
        <p:spPr>
          <a:xfrm>
            <a:off x="1048450" y="2324765"/>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6" name="Google Shape;116;p27"/>
          <p:cNvSpPr txBox="1"/>
          <p:nvPr>
            <p:ph idx="7" type="title"/>
          </p:nvPr>
        </p:nvSpPr>
        <p:spPr>
          <a:xfrm>
            <a:off x="353849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7" name="Google Shape;117;p27"/>
          <p:cNvSpPr txBox="1"/>
          <p:nvPr>
            <p:ph idx="8" type="subTitle"/>
          </p:nvPr>
        </p:nvSpPr>
        <p:spPr>
          <a:xfrm>
            <a:off x="3538498"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18" name="Google Shape;118;p27"/>
          <p:cNvSpPr txBox="1"/>
          <p:nvPr>
            <p:ph idx="9" type="title"/>
          </p:nvPr>
        </p:nvSpPr>
        <p:spPr>
          <a:xfrm>
            <a:off x="6028553"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19" name="Google Shape;119;p27"/>
          <p:cNvSpPr txBox="1"/>
          <p:nvPr>
            <p:ph idx="13" type="subTitle"/>
          </p:nvPr>
        </p:nvSpPr>
        <p:spPr>
          <a:xfrm>
            <a:off x="6028552"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
        <p:nvSpPr>
          <p:cNvPr id="120" name="Google Shape;120;p27"/>
          <p:cNvSpPr txBox="1"/>
          <p:nvPr>
            <p:ph idx="14" type="title"/>
          </p:nvPr>
        </p:nvSpPr>
        <p:spPr>
          <a:xfrm>
            <a:off x="1048447" y="3325035"/>
            <a:ext cx="2067000" cy="5484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1800"/>
              <a:buNone/>
              <a:defRPr sz="1800">
                <a:solidFill>
                  <a:schemeClr val="lt1"/>
                </a:solidFill>
              </a:defRPr>
            </a:lvl1pPr>
            <a:lvl2pPr lvl="1" rtl="0" algn="ctr">
              <a:spcBef>
                <a:spcPts val="0"/>
              </a:spcBef>
              <a:spcAft>
                <a:spcPts val="0"/>
              </a:spcAft>
              <a:buClr>
                <a:schemeClr val="lt1"/>
              </a:buClr>
              <a:buSzPts val="4200"/>
              <a:buNone/>
              <a:defRPr sz="4200">
                <a:solidFill>
                  <a:schemeClr val="lt1"/>
                </a:solidFill>
              </a:defRPr>
            </a:lvl2pPr>
            <a:lvl3pPr lvl="2" rtl="0" algn="ctr">
              <a:spcBef>
                <a:spcPts val="0"/>
              </a:spcBef>
              <a:spcAft>
                <a:spcPts val="0"/>
              </a:spcAft>
              <a:buClr>
                <a:schemeClr val="lt1"/>
              </a:buClr>
              <a:buSzPts val="4200"/>
              <a:buNone/>
              <a:defRPr sz="4200">
                <a:solidFill>
                  <a:schemeClr val="lt1"/>
                </a:solidFill>
              </a:defRPr>
            </a:lvl3pPr>
            <a:lvl4pPr lvl="3" rtl="0" algn="ctr">
              <a:spcBef>
                <a:spcPts val="0"/>
              </a:spcBef>
              <a:spcAft>
                <a:spcPts val="0"/>
              </a:spcAft>
              <a:buClr>
                <a:schemeClr val="lt1"/>
              </a:buClr>
              <a:buSzPts val="4200"/>
              <a:buNone/>
              <a:defRPr sz="4200">
                <a:solidFill>
                  <a:schemeClr val="lt1"/>
                </a:solidFill>
              </a:defRPr>
            </a:lvl4pPr>
            <a:lvl5pPr lvl="4" rtl="0" algn="ctr">
              <a:spcBef>
                <a:spcPts val="0"/>
              </a:spcBef>
              <a:spcAft>
                <a:spcPts val="0"/>
              </a:spcAft>
              <a:buClr>
                <a:schemeClr val="lt1"/>
              </a:buClr>
              <a:buSzPts val="4200"/>
              <a:buNone/>
              <a:defRPr sz="4200">
                <a:solidFill>
                  <a:schemeClr val="lt1"/>
                </a:solidFill>
              </a:defRPr>
            </a:lvl5pPr>
            <a:lvl6pPr lvl="5" rtl="0" algn="ctr">
              <a:spcBef>
                <a:spcPts val="0"/>
              </a:spcBef>
              <a:spcAft>
                <a:spcPts val="0"/>
              </a:spcAft>
              <a:buClr>
                <a:schemeClr val="lt1"/>
              </a:buClr>
              <a:buSzPts val="4200"/>
              <a:buNone/>
              <a:defRPr sz="4200">
                <a:solidFill>
                  <a:schemeClr val="lt1"/>
                </a:solidFill>
              </a:defRPr>
            </a:lvl6pPr>
            <a:lvl7pPr lvl="6" rtl="0" algn="ctr">
              <a:spcBef>
                <a:spcPts val="0"/>
              </a:spcBef>
              <a:spcAft>
                <a:spcPts val="0"/>
              </a:spcAft>
              <a:buClr>
                <a:schemeClr val="lt1"/>
              </a:buClr>
              <a:buSzPts val="4200"/>
              <a:buNone/>
              <a:defRPr sz="4200">
                <a:solidFill>
                  <a:schemeClr val="lt1"/>
                </a:solidFill>
              </a:defRPr>
            </a:lvl7pPr>
            <a:lvl8pPr lvl="7" rtl="0" algn="ctr">
              <a:spcBef>
                <a:spcPts val="0"/>
              </a:spcBef>
              <a:spcAft>
                <a:spcPts val="0"/>
              </a:spcAft>
              <a:buClr>
                <a:schemeClr val="lt1"/>
              </a:buClr>
              <a:buSzPts val="4200"/>
              <a:buNone/>
              <a:defRPr sz="4200">
                <a:solidFill>
                  <a:schemeClr val="lt1"/>
                </a:solidFill>
              </a:defRPr>
            </a:lvl8pPr>
            <a:lvl9pPr lvl="8" rtl="0" algn="ctr">
              <a:spcBef>
                <a:spcPts val="0"/>
              </a:spcBef>
              <a:spcAft>
                <a:spcPts val="0"/>
              </a:spcAft>
              <a:buClr>
                <a:schemeClr val="lt1"/>
              </a:buClr>
              <a:buSzPts val="4200"/>
              <a:buNone/>
              <a:defRPr sz="4200">
                <a:solidFill>
                  <a:schemeClr val="lt1"/>
                </a:solidFill>
              </a:defRPr>
            </a:lvl9pPr>
          </a:lstStyle>
          <a:p/>
        </p:txBody>
      </p:sp>
      <p:sp>
        <p:nvSpPr>
          <p:cNvPr id="121" name="Google Shape;121;p27"/>
          <p:cNvSpPr txBox="1"/>
          <p:nvPr>
            <p:ph idx="15" type="subTitle"/>
          </p:nvPr>
        </p:nvSpPr>
        <p:spPr>
          <a:xfrm>
            <a:off x="1048450" y="3831259"/>
            <a:ext cx="2067000" cy="6408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2100"/>
              <a:buNone/>
              <a:defRPr sz="2100">
                <a:solidFill>
                  <a:schemeClr val="lt1"/>
                </a:solidFill>
              </a:defRPr>
            </a:lvl2pPr>
            <a:lvl3pPr lvl="2" rtl="0" algn="ctr">
              <a:lnSpc>
                <a:spcPct val="100000"/>
              </a:lnSpc>
              <a:spcBef>
                <a:spcPts val="0"/>
              </a:spcBef>
              <a:spcAft>
                <a:spcPts val="0"/>
              </a:spcAft>
              <a:buClr>
                <a:schemeClr val="lt1"/>
              </a:buClr>
              <a:buSzPts val="2100"/>
              <a:buNone/>
              <a:defRPr sz="2100">
                <a:solidFill>
                  <a:schemeClr val="lt1"/>
                </a:solidFill>
              </a:defRPr>
            </a:lvl3pPr>
            <a:lvl4pPr lvl="3" rtl="0" algn="ctr">
              <a:lnSpc>
                <a:spcPct val="100000"/>
              </a:lnSpc>
              <a:spcBef>
                <a:spcPts val="0"/>
              </a:spcBef>
              <a:spcAft>
                <a:spcPts val="0"/>
              </a:spcAft>
              <a:buClr>
                <a:schemeClr val="lt1"/>
              </a:buClr>
              <a:buSzPts val="2100"/>
              <a:buNone/>
              <a:defRPr sz="2100">
                <a:solidFill>
                  <a:schemeClr val="lt1"/>
                </a:solidFill>
              </a:defRPr>
            </a:lvl4pPr>
            <a:lvl5pPr lvl="4" rtl="0" algn="ctr">
              <a:lnSpc>
                <a:spcPct val="100000"/>
              </a:lnSpc>
              <a:spcBef>
                <a:spcPts val="0"/>
              </a:spcBef>
              <a:spcAft>
                <a:spcPts val="0"/>
              </a:spcAft>
              <a:buClr>
                <a:schemeClr val="lt1"/>
              </a:buClr>
              <a:buSzPts val="2100"/>
              <a:buNone/>
              <a:defRPr sz="2100">
                <a:solidFill>
                  <a:schemeClr val="lt1"/>
                </a:solidFill>
              </a:defRPr>
            </a:lvl5pPr>
            <a:lvl6pPr lvl="5" rtl="0" algn="ctr">
              <a:lnSpc>
                <a:spcPct val="100000"/>
              </a:lnSpc>
              <a:spcBef>
                <a:spcPts val="0"/>
              </a:spcBef>
              <a:spcAft>
                <a:spcPts val="0"/>
              </a:spcAft>
              <a:buClr>
                <a:schemeClr val="lt1"/>
              </a:buClr>
              <a:buSzPts val="2100"/>
              <a:buNone/>
              <a:defRPr sz="2100">
                <a:solidFill>
                  <a:schemeClr val="lt1"/>
                </a:solidFill>
              </a:defRPr>
            </a:lvl6pPr>
            <a:lvl7pPr lvl="6" rtl="0" algn="ctr">
              <a:lnSpc>
                <a:spcPct val="100000"/>
              </a:lnSpc>
              <a:spcBef>
                <a:spcPts val="0"/>
              </a:spcBef>
              <a:spcAft>
                <a:spcPts val="0"/>
              </a:spcAft>
              <a:buClr>
                <a:schemeClr val="lt1"/>
              </a:buClr>
              <a:buSzPts val="2100"/>
              <a:buNone/>
              <a:defRPr sz="2100">
                <a:solidFill>
                  <a:schemeClr val="lt1"/>
                </a:solidFill>
              </a:defRPr>
            </a:lvl7pPr>
            <a:lvl8pPr lvl="7" rtl="0" algn="ctr">
              <a:lnSpc>
                <a:spcPct val="100000"/>
              </a:lnSpc>
              <a:spcBef>
                <a:spcPts val="0"/>
              </a:spcBef>
              <a:spcAft>
                <a:spcPts val="0"/>
              </a:spcAft>
              <a:buClr>
                <a:schemeClr val="lt1"/>
              </a:buClr>
              <a:buSzPts val="2100"/>
              <a:buNone/>
              <a:defRPr sz="2100">
                <a:solidFill>
                  <a:schemeClr val="lt1"/>
                </a:solidFill>
              </a:defRPr>
            </a:lvl8pPr>
            <a:lvl9pPr lvl="8" rtl="0"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Four Columns 1">
  <p:cSld name="TITLE_1_1_2_1">
    <p:spTree>
      <p:nvGrpSpPr>
        <p:cNvPr id="122" name="Shape 122"/>
        <p:cNvGrpSpPr/>
        <p:nvPr/>
      </p:nvGrpSpPr>
      <p:grpSpPr>
        <a:xfrm>
          <a:off x="0" y="0"/>
          <a:ext cx="0" cy="0"/>
          <a:chOff x="0" y="0"/>
          <a:chExt cx="0" cy="0"/>
        </a:xfrm>
      </p:grpSpPr>
      <p:sp>
        <p:nvSpPr>
          <p:cNvPr id="123" name="Google Shape;123;p28"/>
          <p:cNvSpPr txBox="1"/>
          <p:nvPr>
            <p:ph type="title"/>
          </p:nvPr>
        </p:nvSpPr>
        <p:spPr>
          <a:xfrm>
            <a:off x="938500" y="445025"/>
            <a:ext cx="50436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24" name="Google Shape;124;p28"/>
          <p:cNvSpPr txBox="1"/>
          <p:nvPr>
            <p:ph idx="2" type="title"/>
          </p:nvPr>
        </p:nvSpPr>
        <p:spPr>
          <a:xfrm>
            <a:off x="1338238" y="2359825"/>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5" name="Google Shape;125;p28"/>
          <p:cNvSpPr txBox="1"/>
          <p:nvPr>
            <p:ph idx="1" type="subTitle"/>
          </p:nvPr>
        </p:nvSpPr>
        <p:spPr>
          <a:xfrm>
            <a:off x="1338238" y="1713051"/>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6" name="Google Shape;126;p28"/>
          <p:cNvSpPr txBox="1"/>
          <p:nvPr>
            <p:ph idx="3" type="title"/>
          </p:nvPr>
        </p:nvSpPr>
        <p:spPr>
          <a:xfrm>
            <a:off x="1338238" y="3988950"/>
            <a:ext cx="2727600" cy="375600"/>
          </a:xfrm>
          <a:prstGeom prst="rect">
            <a:avLst/>
          </a:prstGeom>
        </p:spPr>
        <p:txBody>
          <a:bodyPr anchorCtr="0" anchor="t" bIns="91425" lIns="91425" spcFirstLastPara="1" rIns="91425" wrap="square" tIns="91425">
            <a:noAutofit/>
          </a:bodyPr>
          <a:lstStyle>
            <a:lvl1pPr lvl="0" rtl="0" algn="r">
              <a:spcBef>
                <a:spcPts val="0"/>
              </a:spcBef>
              <a:spcAft>
                <a:spcPts val="0"/>
              </a:spcAft>
              <a:buClr>
                <a:schemeClr val="lt1"/>
              </a:buClr>
              <a:buSzPts val="1400"/>
              <a:buNone/>
              <a:defRPr sz="1400">
                <a:solidFill>
                  <a:schemeClr val="lt1"/>
                </a:solidFill>
              </a:defRPr>
            </a:lvl1pPr>
            <a:lvl2pPr lvl="1" rtl="0" algn="r">
              <a:spcBef>
                <a:spcPts val="0"/>
              </a:spcBef>
              <a:spcAft>
                <a:spcPts val="0"/>
              </a:spcAft>
              <a:buClr>
                <a:schemeClr val="lt1"/>
              </a:buClr>
              <a:buSzPts val="4200"/>
              <a:buNone/>
              <a:defRPr sz="4200">
                <a:solidFill>
                  <a:schemeClr val="lt1"/>
                </a:solidFill>
              </a:defRPr>
            </a:lvl2pPr>
            <a:lvl3pPr lvl="2" rtl="0" algn="r">
              <a:spcBef>
                <a:spcPts val="0"/>
              </a:spcBef>
              <a:spcAft>
                <a:spcPts val="0"/>
              </a:spcAft>
              <a:buClr>
                <a:schemeClr val="lt1"/>
              </a:buClr>
              <a:buSzPts val="4200"/>
              <a:buNone/>
              <a:defRPr sz="4200">
                <a:solidFill>
                  <a:schemeClr val="lt1"/>
                </a:solidFill>
              </a:defRPr>
            </a:lvl3pPr>
            <a:lvl4pPr lvl="3" rtl="0" algn="r">
              <a:spcBef>
                <a:spcPts val="0"/>
              </a:spcBef>
              <a:spcAft>
                <a:spcPts val="0"/>
              </a:spcAft>
              <a:buClr>
                <a:schemeClr val="lt1"/>
              </a:buClr>
              <a:buSzPts val="4200"/>
              <a:buNone/>
              <a:defRPr sz="4200">
                <a:solidFill>
                  <a:schemeClr val="lt1"/>
                </a:solidFill>
              </a:defRPr>
            </a:lvl4pPr>
            <a:lvl5pPr lvl="4" rtl="0" algn="r">
              <a:spcBef>
                <a:spcPts val="0"/>
              </a:spcBef>
              <a:spcAft>
                <a:spcPts val="0"/>
              </a:spcAft>
              <a:buClr>
                <a:schemeClr val="lt1"/>
              </a:buClr>
              <a:buSzPts val="4200"/>
              <a:buNone/>
              <a:defRPr sz="4200">
                <a:solidFill>
                  <a:schemeClr val="lt1"/>
                </a:solidFill>
              </a:defRPr>
            </a:lvl5pPr>
            <a:lvl6pPr lvl="5" rtl="0" algn="r">
              <a:spcBef>
                <a:spcPts val="0"/>
              </a:spcBef>
              <a:spcAft>
                <a:spcPts val="0"/>
              </a:spcAft>
              <a:buClr>
                <a:schemeClr val="lt1"/>
              </a:buClr>
              <a:buSzPts val="4200"/>
              <a:buNone/>
              <a:defRPr sz="4200">
                <a:solidFill>
                  <a:schemeClr val="lt1"/>
                </a:solidFill>
              </a:defRPr>
            </a:lvl6pPr>
            <a:lvl7pPr lvl="6" rtl="0" algn="r">
              <a:spcBef>
                <a:spcPts val="0"/>
              </a:spcBef>
              <a:spcAft>
                <a:spcPts val="0"/>
              </a:spcAft>
              <a:buClr>
                <a:schemeClr val="lt1"/>
              </a:buClr>
              <a:buSzPts val="4200"/>
              <a:buNone/>
              <a:defRPr sz="4200">
                <a:solidFill>
                  <a:schemeClr val="lt1"/>
                </a:solidFill>
              </a:defRPr>
            </a:lvl7pPr>
            <a:lvl8pPr lvl="7" rtl="0" algn="r">
              <a:spcBef>
                <a:spcPts val="0"/>
              </a:spcBef>
              <a:spcAft>
                <a:spcPts val="0"/>
              </a:spcAft>
              <a:buClr>
                <a:schemeClr val="lt1"/>
              </a:buClr>
              <a:buSzPts val="4200"/>
              <a:buNone/>
              <a:defRPr sz="4200">
                <a:solidFill>
                  <a:schemeClr val="lt1"/>
                </a:solidFill>
              </a:defRPr>
            </a:lvl8pPr>
            <a:lvl9pPr lvl="8" rtl="0" algn="r">
              <a:spcBef>
                <a:spcPts val="0"/>
              </a:spcBef>
              <a:spcAft>
                <a:spcPts val="0"/>
              </a:spcAft>
              <a:buClr>
                <a:schemeClr val="lt1"/>
              </a:buClr>
              <a:buSzPts val="4200"/>
              <a:buNone/>
              <a:defRPr sz="4200">
                <a:solidFill>
                  <a:schemeClr val="lt1"/>
                </a:solidFill>
              </a:defRPr>
            </a:lvl9pPr>
          </a:lstStyle>
          <a:p/>
        </p:txBody>
      </p:sp>
      <p:sp>
        <p:nvSpPr>
          <p:cNvPr id="127" name="Google Shape;127;p28"/>
          <p:cNvSpPr txBox="1"/>
          <p:nvPr>
            <p:ph idx="4" type="subTitle"/>
          </p:nvPr>
        </p:nvSpPr>
        <p:spPr>
          <a:xfrm>
            <a:off x="1338238" y="3342176"/>
            <a:ext cx="2727600" cy="6054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Clr>
                <a:schemeClr val="lt1"/>
              </a:buClr>
              <a:buSzPts val="1600"/>
              <a:buNone/>
              <a:defRPr sz="1600">
                <a:solidFill>
                  <a:schemeClr val="lt1"/>
                </a:solidFill>
              </a:defRPr>
            </a:lvl1pPr>
            <a:lvl2pPr lvl="1" rtl="0" algn="r">
              <a:lnSpc>
                <a:spcPct val="100000"/>
              </a:lnSpc>
              <a:spcBef>
                <a:spcPts val="0"/>
              </a:spcBef>
              <a:spcAft>
                <a:spcPts val="0"/>
              </a:spcAft>
              <a:buClr>
                <a:schemeClr val="lt1"/>
              </a:buClr>
              <a:buSzPts val="1600"/>
              <a:buNone/>
              <a:defRPr sz="1600">
                <a:solidFill>
                  <a:schemeClr val="lt1"/>
                </a:solidFill>
              </a:defRPr>
            </a:lvl2pPr>
            <a:lvl3pPr lvl="2" rtl="0" algn="r">
              <a:lnSpc>
                <a:spcPct val="100000"/>
              </a:lnSpc>
              <a:spcBef>
                <a:spcPts val="0"/>
              </a:spcBef>
              <a:spcAft>
                <a:spcPts val="0"/>
              </a:spcAft>
              <a:buClr>
                <a:schemeClr val="lt1"/>
              </a:buClr>
              <a:buSzPts val="1600"/>
              <a:buNone/>
              <a:defRPr sz="1600">
                <a:solidFill>
                  <a:schemeClr val="lt1"/>
                </a:solidFill>
              </a:defRPr>
            </a:lvl3pPr>
            <a:lvl4pPr lvl="3" rtl="0" algn="r">
              <a:lnSpc>
                <a:spcPct val="100000"/>
              </a:lnSpc>
              <a:spcBef>
                <a:spcPts val="0"/>
              </a:spcBef>
              <a:spcAft>
                <a:spcPts val="0"/>
              </a:spcAft>
              <a:buClr>
                <a:schemeClr val="lt1"/>
              </a:buClr>
              <a:buSzPts val="1600"/>
              <a:buNone/>
              <a:defRPr sz="1600">
                <a:solidFill>
                  <a:schemeClr val="lt1"/>
                </a:solidFill>
              </a:defRPr>
            </a:lvl4pPr>
            <a:lvl5pPr lvl="4" rtl="0" algn="r">
              <a:lnSpc>
                <a:spcPct val="100000"/>
              </a:lnSpc>
              <a:spcBef>
                <a:spcPts val="0"/>
              </a:spcBef>
              <a:spcAft>
                <a:spcPts val="0"/>
              </a:spcAft>
              <a:buClr>
                <a:schemeClr val="lt1"/>
              </a:buClr>
              <a:buSzPts val="1600"/>
              <a:buNone/>
              <a:defRPr sz="1600">
                <a:solidFill>
                  <a:schemeClr val="lt1"/>
                </a:solidFill>
              </a:defRPr>
            </a:lvl5pPr>
            <a:lvl6pPr lvl="5" rtl="0" algn="r">
              <a:lnSpc>
                <a:spcPct val="100000"/>
              </a:lnSpc>
              <a:spcBef>
                <a:spcPts val="0"/>
              </a:spcBef>
              <a:spcAft>
                <a:spcPts val="0"/>
              </a:spcAft>
              <a:buClr>
                <a:schemeClr val="lt1"/>
              </a:buClr>
              <a:buSzPts val="1600"/>
              <a:buNone/>
              <a:defRPr sz="1600">
                <a:solidFill>
                  <a:schemeClr val="lt1"/>
                </a:solidFill>
              </a:defRPr>
            </a:lvl6pPr>
            <a:lvl7pPr lvl="6" rtl="0" algn="r">
              <a:lnSpc>
                <a:spcPct val="100000"/>
              </a:lnSpc>
              <a:spcBef>
                <a:spcPts val="0"/>
              </a:spcBef>
              <a:spcAft>
                <a:spcPts val="0"/>
              </a:spcAft>
              <a:buClr>
                <a:schemeClr val="lt1"/>
              </a:buClr>
              <a:buSzPts val="1600"/>
              <a:buNone/>
              <a:defRPr sz="1600">
                <a:solidFill>
                  <a:schemeClr val="lt1"/>
                </a:solidFill>
              </a:defRPr>
            </a:lvl7pPr>
            <a:lvl8pPr lvl="7" rtl="0" algn="r">
              <a:lnSpc>
                <a:spcPct val="100000"/>
              </a:lnSpc>
              <a:spcBef>
                <a:spcPts val="0"/>
              </a:spcBef>
              <a:spcAft>
                <a:spcPts val="0"/>
              </a:spcAft>
              <a:buClr>
                <a:schemeClr val="lt1"/>
              </a:buClr>
              <a:buSzPts val="1600"/>
              <a:buNone/>
              <a:defRPr sz="1600">
                <a:solidFill>
                  <a:schemeClr val="lt1"/>
                </a:solidFill>
              </a:defRPr>
            </a:lvl8pPr>
            <a:lvl9pPr lvl="8" rtl="0" algn="r">
              <a:lnSpc>
                <a:spcPct val="100000"/>
              </a:lnSpc>
              <a:spcBef>
                <a:spcPts val="0"/>
              </a:spcBef>
              <a:spcAft>
                <a:spcPts val="0"/>
              </a:spcAft>
              <a:buClr>
                <a:schemeClr val="lt1"/>
              </a:buClr>
              <a:buSzPts val="1600"/>
              <a:buNone/>
              <a:defRPr sz="1600">
                <a:solidFill>
                  <a:schemeClr val="lt1"/>
                </a:solidFill>
              </a:defRPr>
            </a:lvl9pPr>
          </a:lstStyle>
          <a:p/>
        </p:txBody>
      </p:sp>
      <p:sp>
        <p:nvSpPr>
          <p:cNvPr id="128" name="Google Shape;128;p28"/>
          <p:cNvSpPr txBox="1"/>
          <p:nvPr>
            <p:ph idx="5" type="title"/>
          </p:nvPr>
        </p:nvSpPr>
        <p:spPr>
          <a:xfrm>
            <a:off x="5078163" y="2359825"/>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29" name="Google Shape;129;p28"/>
          <p:cNvSpPr txBox="1"/>
          <p:nvPr>
            <p:ph idx="6" type="subTitle"/>
          </p:nvPr>
        </p:nvSpPr>
        <p:spPr>
          <a:xfrm>
            <a:off x="5078163" y="1713051"/>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
        <p:nvSpPr>
          <p:cNvPr id="130" name="Google Shape;130;p28"/>
          <p:cNvSpPr txBox="1"/>
          <p:nvPr>
            <p:ph idx="7" type="title"/>
          </p:nvPr>
        </p:nvSpPr>
        <p:spPr>
          <a:xfrm>
            <a:off x="5078163" y="3988950"/>
            <a:ext cx="2727600" cy="3756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p:txBody>
      </p:sp>
      <p:sp>
        <p:nvSpPr>
          <p:cNvPr id="131" name="Google Shape;131;p28"/>
          <p:cNvSpPr txBox="1"/>
          <p:nvPr>
            <p:ph idx="8" type="subTitle"/>
          </p:nvPr>
        </p:nvSpPr>
        <p:spPr>
          <a:xfrm>
            <a:off x="5078163" y="3342176"/>
            <a:ext cx="2727600" cy="605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p:cSld name="SECTION_TITLE_AND_DESCRIPTION_1_2">
    <p:spTree>
      <p:nvGrpSpPr>
        <p:cNvPr id="132" name="Shape 132"/>
        <p:cNvGrpSpPr/>
        <p:nvPr/>
      </p:nvGrpSpPr>
      <p:grpSpPr>
        <a:xfrm>
          <a:off x="0" y="0"/>
          <a:ext cx="0" cy="0"/>
          <a:chOff x="0" y="0"/>
          <a:chExt cx="0" cy="0"/>
        </a:xfrm>
      </p:grpSpPr>
      <p:sp>
        <p:nvSpPr>
          <p:cNvPr id="133" name="Google Shape;133;p29"/>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
        <p:nvSpPr>
          <p:cNvPr id="134" name="Google Shape;134;p29"/>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_ONLY_1">
    <p:spTree>
      <p:nvGrpSpPr>
        <p:cNvPr id="135" name="Shape 135"/>
        <p:cNvGrpSpPr/>
        <p:nvPr/>
      </p:nvGrpSpPr>
      <p:grpSpPr>
        <a:xfrm>
          <a:off x="0" y="0"/>
          <a:ext cx="0" cy="0"/>
          <a:chOff x="0" y="0"/>
          <a:chExt cx="0" cy="0"/>
        </a:xfrm>
      </p:grpSpPr>
      <p:sp>
        <p:nvSpPr>
          <p:cNvPr id="136" name="Google Shape;136;p30"/>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37" name="Google Shape;137;p30"/>
          <p:cNvSpPr txBox="1"/>
          <p:nvPr>
            <p:ph idx="1" type="subTitle"/>
          </p:nvPr>
        </p:nvSpPr>
        <p:spPr>
          <a:xfrm>
            <a:off x="93850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p:txBody>
      </p:sp>
      <p:sp>
        <p:nvSpPr>
          <p:cNvPr id="17" name="Google Shape;17;p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APTION_ONLY_2">
    <p:spTree>
      <p:nvGrpSpPr>
        <p:cNvPr id="138" name="Shape 138"/>
        <p:cNvGrpSpPr/>
        <p:nvPr/>
      </p:nvGrpSpPr>
      <p:grpSpPr>
        <a:xfrm>
          <a:off x="0" y="0"/>
          <a:ext cx="0" cy="0"/>
          <a:chOff x="0" y="0"/>
          <a:chExt cx="0" cy="0"/>
        </a:xfrm>
      </p:grpSpPr>
      <p:sp>
        <p:nvSpPr>
          <p:cNvPr id="139" name="Google Shape;139;p31"/>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40" name="Google Shape;140;p31"/>
          <p:cNvSpPr txBox="1"/>
          <p:nvPr>
            <p:ph idx="1" type="subTitle"/>
          </p:nvPr>
        </p:nvSpPr>
        <p:spPr>
          <a:xfrm>
            <a:off x="5817050" y="2435925"/>
            <a:ext cx="2556300" cy="2048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gn="ctr">
              <a:lnSpc>
                <a:spcPct val="100000"/>
              </a:lnSpc>
              <a:spcBef>
                <a:spcPts val="0"/>
              </a:spcBef>
              <a:spcAft>
                <a:spcPts val="0"/>
              </a:spcAft>
              <a:buClr>
                <a:schemeClr val="lt1"/>
              </a:buClr>
              <a:buSzPts val="1800"/>
              <a:buNone/>
              <a:defRPr sz="1800">
                <a:solidFill>
                  <a:schemeClr val="lt1"/>
                </a:solidFill>
              </a:defRPr>
            </a:lvl2pPr>
            <a:lvl3pPr lvl="2" rtl="0" algn="ctr">
              <a:lnSpc>
                <a:spcPct val="100000"/>
              </a:lnSpc>
              <a:spcBef>
                <a:spcPts val="0"/>
              </a:spcBef>
              <a:spcAft>
                <a:spcPts val="0"/>
              </a:spcAft>
              <a:buClr>
                <a:schemeClr val="lt1"/>
              </a:buClr>
              <a:buSzPts val="1800"/>
              <a:buNone/>
              <a:defRPr sz="1800">
                <a:solidFill>
                  <a:schemeClr val="lt1"/>
                </a:solidFill>
              </a:defRPr>
            </a:lvl3pPr>
            <a:lvl4pPr lvl="3" rtl="0" algn="ctr">
              <a:lnSpc>
                <a:spcPct val="100000"/>
              </a:lnSpc>
              <a:spcBef>
                <a:spcPts val="0"/>
              </a:spcBef>
              <a:spcAft>
                <a:spcPts val="0"/>
              </a:spcAft>
              <a:buClr>
                <a:schemeClr val="lt1"/>
              </a:buClr>
              <a:buSzPts val="1800"/>
              <a:buNone/>
              <a:defRPr sz="1800">
                <a:solidFill>
                  <a:schemeClr val="lt1"/>
                </a:solidFill>
              </a:defRPr>
            </a:lvl4pPr>
            <a:lvl5pPr lvl="4" rtl="0" algn="ctr">
              <a:lnSpc>
                <a:spcPct val="100000"/>
              </a:lnSpc>
              <a:spcBef>
                <a:spcPts val="0"/>
              </a:spcBef>
              <a:spcAft>
                <a:spcPts val="0"/>
              </a:spcAft>
              <a:buClr>
                <a:schemeClr val="lt1"/>
              </a:buClr>
              <a:buSzPts val="1800"/>
              <a:buNone/>
              <a:defRPr sz="1800">
                <a:solidFill>
                  <a:schemeClr val="lt1"/>
                </a:solidFill>
              </a:defRPr>
            </a:lvl5pPr>
            <a:lvl6pPr lvl="5" rtl="0" algn="ctr">
              <a:lnSpc>
                <a:spcPct val="100000"/>
              </a:lnSpc>
              <a:spcBef>
                <a:spcPts val="0"/>
              </a:spcBef>
              <a:spcAft>
                <a:spcPts val="0"/>
              </a:spcAft>
              <a:buClr>
                <a:schemeClr val="lt1"/>
              </a:buClr>
              <a:buSzPts val="1800"/>
              <a:buNone/>
              <a:defRPr sz="1800">
                <a:solidFill>
                  <a:schemeClr val="lt1"/>
                </a:solidFill>
              </a:defRPr>
            </a:lvl6pPr>
            <a:lvl7pPr lvl="6" rtl="0" algn="ctr">
              <a:lnSpc>
                <a:spcPct val="100000"/>
              </a:lnSpc>
              <a:spcBef>
                <a:spcPts val="0"/>
              </a:spcBef>
              <a:spcAft>
                <a:spcPts val="0"/>
              </a:spcAft>
              <a:buClr>
                <a:schemeClr val="lt1"/>
              </a:buClr>
              <a:buSzPts val="1800"/>
              <a:buNone/>
              <a:defRPr sz="1800">
                <a:solidFill>
                  <a:schemeClr val="lt1"/>
                </a:solidFill>
              </a:defRPr>
            </a:lvl7pPr>
            <a:lvl8pPr lvl="7" rtl="0" algn="ctr">
              <a:lnSpc>
                <a:spcPct val="100000"/>
              </a:lnSpc>
              <a:spcBef>
                <a:spcPts val="0"/>
              </a:spcBef>
              <a:spcAft>
                <a:spcPts val="0"/>
              </a:spcAft>
              <a:buClr>
                <a:schemeClr val="lt1"/>
              </a:buClr>
              <a:buSzPts val="1800"/>
              <a:buNone/>
              <a:defRPr sz="1800">
                <a:solidFill>
                  <a:schemeClr val="lt1"/>
                </a:solidFill>
              </a:defRPr>
            </a:lvl8pPr>
            <a:lvl9pPr lvl="8" rtl="0"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p:cSld name="SECTION_HEADER_2">
    <p:spTree>
      <p:nvGrpSpPr>
        <p:cNvPr id="141" name="Shape 141"/>
        <p:cNvGrpSpPr/>
        <p:nvPr/>
      </p:nvGrpSpPr>
      <p:grpSpPr>
        <a:xfrm>
          <a:off x="0" y="0"/>
          <a:ext cx="0" cy="0"/>
          <a:chOff x="0" y="0"/>
          <a:chExt cx="0" cy="0"/>
        </a:xfrm>
      </p:grpSpPr>
      <p:sp>
        <p:nvSpPr>
          <p:cNvPr id="142" name="Google Shape;142;p32"/>
          <p:cNvSpPr txBox="1"/>
          <p:nvPr>
            <p:ph type="title"/>
          </p:nvPr>
        </p:nvSpPr>
        <p:spPr>
          <a:xfrm>
            <a:off x="2062800" y="2442050"/>
            <a:ext cx="5018400" cy="598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3" name="Google Shape;143;p32"/>
          <p:cNvSpPr txBox="1"/>
          <p:nvPr>
            <p:ph idx="1" type="subTitle"/>
          </p:nvPr>
        </p:nvSpPr>
        <p:spPr>
          <a:xfrm>
            <a:off x="2896500" y="3391325"/>
            <a:ext cx="3351000" cy="11979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chemeClr val="lt1"/>
              </a:buClr>
              <a:buSzPts val="1400"/>
              <a:buNone/>
              <a:defRPr sz="1400">
                <a:solidFill>
                  <a:schemeClr val="lt1"/>
                </a:solidFill>
              </a:defRPr>
            </a:lvl1pPr>
            <a:lvl2pPr lvl="1" rtl="0" algn="ctr">
              <a:lnSpc>
                <a:spcPct val="100000"/>
              </a:lnSpc>
              <a:spcBef>
                <a:spcPts val="0"/>
              </a:spcBef>
              <a:spcAft>
                <a:spcPts val="0"/>
              </a:spcAft>
              <a:buClr>
                <a:schemeClr val="lt1"/>
              </a:buClr>
              <a:buSzPts val="1400"/>
              <a:buNone/>
              <a:defRPr>
                <a:solidFill>
                  <a:schemeClr val="lt1"/>
                </a:solidFill>
              </a:defRPr>
            </a:lvl2pPr>
            <a:lvl3pPr lvl="2" rtl="0" algn="ctr">
              <a:lnSpc>
                <a:spcPct val="100000"/>
              </a:lnSpc>
              <a:spcBef>
                <a:spcPts val="0"/>
              </a:spcBef>
              <a:spcAft>
                <a:spcPts val="0"/>
              </a:spcAft>
              <a:buClr>
                <a:schemeClr val="lt1"/>
              </a:buClr>
              <a:buSzPts val="1400"/>
              <a:buNone/>
              <a:defRPr>
                <a:solidFill>
                  <a:schemeClr val="lt1"/>
                </a:solidFill>
              </a:defRPr>
            </a:lvl3pPr>
            <a:lvl4pPr lvl="3" rtl="0" algn="ctr">
              <a:lnSpc>
                <a:spcPct val="100000"/>
              </a:lnSpc>
              <a:spcBef>
                <a:spcPts val="0"/>
              </a:spcBef>
              <a:spcAft>
                <a:spcPts val="0"/>
              </a:spcAft>
              <a:buClr>
                <a:schemeClr val="lt1"/>
              </a:buClr>
              <a:buSzPts val="1400"/>
              <a:buNone/>
              <a:defRPr>
                <a:solidFill>
                  <a:schemeClr val="lt1"/>
                </a:solidFill>
              </a:defRPr>
            </a:lvl4pPr>
            <a:lvl5pPr lvl="4" rtl="0" algn="ctr">
              <a:lnSpc>
                <a:spcPct val="100000"/>
              </a:lnSpc>
              <a:spcBef>
                <a:spcPts val="0"/>
              </a:spcBef>
              <a:spcAft>
                <a:spcPts val="0"/>
              </a:spcAft>
              <a:buClr>
                <a:schemeClr val="lt1"/>
              </a:buClr>
              <a:buSzPts val="1400"/>
              <a:buNone/>
              <a:defRPr>
                <a:solidFill>
                  <a:schemeClr val="lt1"/>
                </a:solidFill>
              </a:defRPr>
            </a:lvl5pPr>
            <a:lvl6pPr lvl="5" rtl="0" algn="ctr">
              <a:lnSpc>
                <a:spcPct val="100000"/>
              </a:lnSpc>
              <a:spcBef>
                <a:spcPts val="0"/>
              </a:spcBef>
              <a:spcAft>
                <a:spcPts val="0"/>
              </a:spcAft>
              <a:buClr>
                <a:schemeClr val="lt1"/>
              </a:buClr>
              <a:buSzPts val="1400"/>
              <a:buNone/>
              <a:defRPr>
                <a:solidFill>
                  <a:schemeClr val="lt1"/>
                </a:solidFill>
              </a:defRPr>
            </a:lvl6pPr>
            <a:lvl7pPr lvl="6" rtl="0" algn="ctr">
              <a:lnSpc>
                <a:spcPct val="100000"/>
              </a:lnSpc>
              <a:spcBef>
                <a:spcPts val="0"/>
              </a:spcBef>
              <a:spcAft>
                <a:spcPts val="0"/>
              </a:spcAft>
              <a:buClr>
                <a:schemeClr val="lt1"/>
              </a:buClr>
              <a:buSzPts val="1400"/>
              <a:buNone/>
              <a:defRPr>
                <a:solidFill>
                  <a:schemeClr val="lt1"/>
                </a:solidFill>
              </a:defRPr>
            </a:lvl7pPr>
            <a:lvl8pPr lvl="7" rtl="0" algn="ctr">
              <a:lnSpc>
                <a:spcPct val="100000"/>
              </a:lnSpc>
              <a:spcBef>
                <a:spcPts val="0"/>
              </a:spcBef>
              <a:spcAft>
                <a:spcPts val="0"/>
              </a:spcAft>
              <a:buClr>
                <a:schemeClr val="lt1"/>
              </a:buClr>
              <a:buSzPts val="1400"/>
              <a:buNone/>
              <a:defRPr>
                <a:solidFill>
                  <a:schemeClr val="lt1"/>
                </a:solidFill>
              </a:defRPr>
            </a:lvl8pPr>
            <a:lvl9pPr lvl="8" rtl="0" algn="ctr">
              <a:lnSpc>
                <a:spcPct val="100000"/>
              </a:lnSpc>
              <a:spcBef>
                <a:spcPts val="0"/>
              </a:spcBef>
              <a:spcAft>
                <a:spcPts val="0"/>
              </a:spcAft>
              <a:buClr>
                <a:schemeClr val="lt1"/>
              </a:buClr>
              <a:buSzPts val="1400"/>
              <a:buNone/>
              <a:defRPr>
                <a:solidFill>
                  <a:schemeClr val="lt1"/>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 Credits">
  <p:cSld name="SECTION_HEADER_1">
    <p:spTree>
      <p:nvGrpSpPr>
        <p:cNvPr id="144" name="Shape 144"/>
        <p:cNvGrpSpPr/>
        <p:nvPr/>
      </p:nvGrpSpPr>
      <p:grpSpPr>
        <a:xfrm>
          <a:off x="0" y="0"/>
          <a:ext cx="0" cy="0"/>
          <a:chOff x="0" y="0"/>
          <a:chExt cx="0" cy="0"/>
        </a:xfrm>
      </p:grpSpPr>
      <p:sp>
        <p:nvSpPr>
          <p:cNvPr id="145" name="Google Shape;145;p33"/>
          <p:cNvSpPr txBox="1"/>
          <p:nvPr>
            <p:ph type="title"/>
          </p:nvPr>
        </p:nvSpPr>
        <p:spPr>
          <a:xfrm>
            <a:off x="924870" y="760375"/>
            <a:ext cx="3068700" cy="598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p:txBody>
      </p:sp>
      <p:sp>
        <p:nvSpPr>
          <p:cNvPr id="146" name="Google Shape;146;p33"/>
          <p:cNvSpPr txBox="1"/>
          <p:nvPr>
            <p:ph idx="1" type="subTitle"/>
          </p:nvPr>
        </p:nvSpPr>
        <p:spPr>
          <a:xfrm>
            <a:off x="924875" y="1684275"/>
            <a:ext cx="3305400" cy="1092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p:txBody>
      </p:sp>
      <p:sp>
        <p:nvSpPr>
          <p:cNvPr id="147" name="Google Shape;147;p33"/>
          <p:cNvSpPr txBox="1"/>
          <p:nvPr/>
        </p:nvSpPr>
        <p:spPr>
          <a:xfrm>
            <a:off x="924875" y="3570000"/>
            <a:ext cx="3305400" cy="666900"/>
          </a:xfrm>
          <a:prstGeom prst="rect">
            <a:avLst/>
          </a:prstGeom>
          <a:noFill/>
          <a:ln>
            <a:noFill/>
          </a:ln>
        </p:spPr>
        <p:txBody>
          <a:bodyPr anchorCtr="0" anchor="t" bIns="91425" lIns="91425" spcFirstLastPara="1" rIns="91425" wrap="square" tIns="91425">
            <a:noAutofit/>
          </a:bodyPr>
          <a:lstStyle/>
          <a:p>
            <a:pPr indent="0" lvl="0" marL="0" rtl="0" algn="l">
              <a:spcBef>
                <a:spcPts val="300"/>
              </a:spcBef>
              <a:spcAft>
                <a:spcPts val="0"/>
              </a:spcAft>
              <a:buNone/>
            </a:pPr>
            <a:r>
              <a:rPr lang="en" sz="1000">
                <a:solidFill>
                  <a:schemeClr val="accent1"/>
                </a:solidFill>
                <a:latin typeface="Montserrat"/>
                <a:ea typeface="Montserrat"/>
                <a:cs typeface="Montserrat"/>
                <a:sym typeface="Montserrat"/>
              </a:rPr>
              <a:t>CREDITS: This presentation template was created by </a:t>
            </a:r>
            <a:r>
              <a:rPr lang="en" sz="1000">
                <a:solidFill>
                  <a:schemeClr val="accent1"/>
                </a:solidFill>
                <a:uFill>
                  <a:noFill/>
                </a:uFill>
                <a:latin typeface="Montserrat"/>
                <a:ea typeface="Montserrat"/>
                <a:cs typeface="Montserrat"/>
                <a:sym typeface="Montserrat"/>
                <a:hlinkClick r:id="rId2">
                  <a:extLst>
                    <a:ext uri="{A12FA001-AC4F-418D-AE19-62706E023703}">
                      <ahyp:hlinkClr val="tx"/>
                    </a:ext>
                  </a:extLst>
                </a:hlinkClick>
              </a:rPr>
              <a:t>Slidesgo</a:t>
            </a:r>
            <a:r>
              <a:rPr lang="en" sz="1000">
                <a:solidFill>
                  <a:schemeClr val="accent1"/>
                </a:solidFill>
                <a:latin typeface="Montserrat"/>
                <a:ea typeface="Montserrat"/>
                <a:cs typeface="Montserrat"/>
                <a:sym typeface="Montserrat"/>
              </a:rPr>
              <a:t>, including icons by </a:t>
            </a:r>
            <a:r>
              <a:rPr lang="en" sz="1000">
                <a:solidFill>
                  <a:schemeClr val="accent1"/>
                </a:solidFill>
                <a:uFill>
                  <a:noFill/>
                </a:uFill>
                <a:latin typeface="Montserrat"/>
                <a:ea typeface="Montserrat"/>
                <a:cs typeface="Montserrat"/>
                <a:sym typeface="Montserrat"/>
                <a:hlinkClick r:id="rId3">
                  <a:extLst>
                    <a:ext uri="{A12FA001-AC4F-418D-AE19-62706E023703}">
                      <ahyp:hlinkClr val="tx"/>
                    </a:ext>
                  </a:extLst>
                </a:hlinkClick>
              </a:rPr>
              <a:t>Flaticon</a:t>
            </a:r>
            <a:r>
              <a:rPr lang="en" sz="1000">
                <a:solidFill>
                  <a:schemeClr val="accent1"/>
                </a:solidFill>
                <a:latin typeface="Montserrat"/>
                <a:ea typeface="Montserrat"/>
                <a:cs typeface="Montserrat"/>
                <a:sym typeface="Montserrat"/>
              </a:rPr>
              <a:t>, and infographics &amp; images by </a:t>
            </a:r>
            <a:r>
              <a:rPr lang="en" sz="1000">
                <a:solidFill>
                  <a:schemeClr val="accent1"/>
                </a:solidFill>
                <a:uFill>
                  <a:noFill/>
                </a:uFill>
                <a:latin typeface="Montserrat"/>
                <a:ea typeface="Montserrat"/>
                <a:cs typeface="Montserrat"/>
                <a:sym typeface="Montserrat"/>
                <a:hlinkClick r:id="rId4">
                  <a:extLst>
                    <a:ext uri="{A12FA001-AC4F-418D-AE19-62706E023703}">
                      <ahyp:hlinkClr val="tx"/>
                    </a:ext>
                  </a:extLst>
                </a:hlinkClick>
              </a:rPr>
              <a:t>Freepik</a:t>
            </a:r>
            <a:r>
              <a:rPr lang="en" sz="1000">
                <a:solidFill>
                  <a:schemeClr val="accent1"/>
                </a:solidFill>
                <a:latin typeface="Montserrat"/>
                <a:ea typeface="Montserrat"/>
                <a:cs typeface="Montserrat"/>
                <a:sym typeface="Montserrat"/>
              </a:rPr>
              <a:t>. </a:t>
            </a:r>
            <a:endParaRPr sz="1000">
              <a:solidFill>
                <a:schemeClr val="accent1"/>
              </a:solidFill>
              <a:latin typeface="Montserrat"/>
              <a:ea typeface="Montserrat"/>
              <a:cs typeface="Montserrat"/>
              <a:sym typeface="Montserrat"/>
            </a:endParaRPr>
          </a:p>
          <a:p>
            <a:pPr indent="0" lvl="0" marL="0" rtl="0" algn="l">
              <a:spcBef>
                <a:spcPts val="300"/>
              </a:spcBef>
              <a:spcAft>
                <a:spcPts val="0"/>
              </a:spcAft>
              <a:buNone/>
            </a:pPr>
            <a:r>
              <a:t/>
            </a:r>
            <a:endParaRPr sz="1000">
              <a:solidFill>
                <a:schemeClr val="accent1"/>
              </a:solidFill>
              <a:latin typeface="Montserrat"/>
              <a:ea typeface="Montserrat"/>
              <a:cs typeface="Montserrat"/>
              <a:sym typeface="Montserrat"/>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1">
  <p:cSld name="SECTION_TITLE_AND_DESCRIPTION_1_1_2">
    <p:spTree>
      <p:nvGrpSpPr>
        <p:cNvPr id="148" name="Shape 148"/>
        <p:cNvGrpSpPr/>
        <p:nvPr/>
      </p:nvGrpSpPr>
      <p:grpSpPr>
        <a:xfrm>
          <a:off x="0" y="0"/>
          <a:ext cx="0" cy="0"/>
          <a:chOff x="0" y="0"/>
          <a:chExt cx="0" cy="0"/>
        </a:xfrm>
      </p:grpSpPr>
      <p:sp>
        <p:nvSpPr>
          <p:cNvPr id="149" name="Google Shape;149;p3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0" name="Google Shape;150;p34"/>
          <p:cNvSpPr txBox="1"/>
          <p:nvPr>
            <p:ph idx="1" type="body"/>
          </p:nvPr>
        </p:nvSpPr>
        <p:spPr>
          <a:xfrm>
            <a:off x="938500" y="1659275"/>
            <a:ext cx="49464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list">
  <p:cSld name="TITLE_AND_TWO_COLUMNS_1">
    <p:spTree>
      <p:nvGrpSpPr>
        <p:cNvPr id="151" name="Shape 151"/>
        <p:cNvGrpSpPr/>
        <p:nvPr/>
      </p:nvGrpSpPr>
      <p:grpSpPr>
        <a:xfrm>
          <a:off x="0" y="0"/>
          <a:ext cx="0" cy="0"/>
          <a:chOff x="0" y="0"/>
          <a:chExt cx="0" cy="0"/>
        </a:xfrm>
      </p:grpSpPr>
      <p:sp>
        <p:nvSpPr>
          <p:cNvPr id="152" name="Google Shape;152;p3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153" name="Google Shape;153;p35"/>
          <p:cNvSpPr txBox="1"/>
          <p:nvPr>
            <p:ph idx="1"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lide" type="blank">
  <p:cSld name="BLANK">
    <p:spTree>
      <p:nvGrpSpPr>
        <p:cNvPr id="157" name="Shape 157"/>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8" name="Shape 18"/>
        <p:cNvGrpSpPr/>
        <p:nvPr/>
      </p:nvGrpSpPr>
      <p:grpSpPr>
        <a:xfrm>
          <a:off x="0" y="0"/>
          <a:ext cx="0" cy="0"/>
          <a:chOff x="0" y="0"/>
          <a:chExt cx="0" cy="0"/>
        </a:xfrm>
      </p:grpSpPr>
      <p:sp>
        <p:nvSpPr>
          <p:cNvPr id="19" name="Google Shape;19;p5"/>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0" name="Google Shape;20;p5"/>
          <p:cNvSpPr txBox="1"/>
          <p:nvPr>
            <p:ph idx="1" type="body"/>
          </p:nvPr>
        </p:nvSpPr>
        <p:spPr>
          <a:xfrm>
            <a:off x="938500"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21" name="Google Shape;21;p5"/>
          <p:cNvSpPr txBox="1"/>
          <p:nvPr>
            <p:ph idx="2" type="body"/>
          </p:nvPr>
        </p:nvSpPr>
        <p:spPr>
          <a:xfrm>
            <a:off x="5037525" y="1659275"/>
            <a:ext cx="3186900" cy="27609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lt1"/>
              </a:buClr>
              <a:buSzPts val="1400"/>
              <a:buChar char="●"/>
              <a:defRPr sz="1400">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 name="Shape 22"/>
        <p:cNvGrpSpPr/>
        <p:nvPr/>
      </p:nvGrpSpPr>
      <p:grpSpPr>
        <a:xfrm>
          <a:off x="0" y="0"/>
          <a:ext cx="0" cy="0"/>
          <a:chOff x="0" y="0"/>
          <a:chExt cx="0" cy="0"/>
        </a:xfrm>
      </p:grpSpPr>
      <p:sp>
        <p:nvSpPr>
          <p:cNvPr id="23" name="Google Shape;23;p6"/>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4" name="Shape 24"/>
        <p:cNvGrpSpPr/>
        <p:nvPr/>
      </p:nvGrpSpPr>
      <p:grpSpPr>
        <a:xfrm>
          <a:off x="0" y="0"/>
          <a:ext cx="0" cy="0"/>
          <a:chOff x="0" y="0"/>
          <a:chExt cx="0" cy="0"/>
        </a:xfrm>
      </p:grpSpPr>
      <p:sp>
        <p:nvSpPr>
          <p:cNvPr id="25" name="Google Shape;25;p7"/>
          <p:cNvSpPr txBox="1"/>
          <p:nvPr>
            <p:ph type="title"/>
          </p:nvPr>
        </p:nvSpPr>
        <p:spPr>
          <a:xfrm>
            <a:off x="5337175" y="1297125"/>
            <a:ext cx="2837400" cy="12525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
        <p:nvSpPr>
          <p:cNvPr id="26" name="Google Shape;26;p7"/>
          <p:cNvSpPr txBox="1"/>
          <p:nvPr>
            <p:ph idx="1" type="body"/>
          </p:nvPr>
        </p:nvSpPr>
        <p:spPr>
          <a:xfrm>
            <a:off x="5337175" y="2593875"/>
            <a:ext cx="2837400" cy="12525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Clr>
                <a:schemeClr val="lt1"/>
              </a:buClr>
              <a:buSzPts val="1600"/>
              <a:buChar char="●"/>
              <a:defRPr sz="1600">
                <a:solidFill>
                  <a:schemeClr val="lt1"/>
                </a:solidFill>
              </a:defRPr>
            </a:lvl1pPr>
            <a:lvl2pPr indent="-330200" lvl="1" marL="914400" rtl="0">
              <a:spcBef>
                <a:spcPts val="1600"/>
              </a:spcBef>
              <a:spcAft>
                <a:spcPts val="0"/>
              </a:spcAft>
              <a:buClr>
                <a:schemeClr val="lt1"/>
              </a:buClr>
              <a:buSzPts val="1600"/>
              <a:buChar char="○"/>
              <a:defRPr sz="1600">
                <a:solidFill>
                  <a:schemeClr val="lt1"/>
                </a:solidFill>
              </a:defRPr>
            </a:lvl2pPr>
            <a:lvl3pPr indent="-330200" lvl="2" marL="1371600" rtl="0">
              <a:spcBef>
                <a:spcPts val="1600"/>
              </a:spcBef>
              <a:spcAft>
                <a:spcPts val="0"/>
              </a:spcAft>
              <a:buClr>
                <a:schemeClr val="lt1"/>
              </a:buClr>
              <a:buSzPts val="1600"/>
              <a:buChar char="■"/>
              <a:defRPr sz="1600">
                <a:solidFill>
                  <a:schemeClr val="lt1"/>
                </a:solidFill>
              </a:defRPr>
            </a:lvl3pPr>
            <a:lvl4pPr indent="-330200" lvl="3" marL="1828800" rtl="0">
              <a:spcBef>
                <a:spcPts val="1600"/>
              </a:spcBef>
              <a:spcAft>
                <a:spcPts val="0"/>
              </a:spcAft>
              <a:buClr>
                <a:schemeClr val="lt1"/>
              </a:buClr>
              <a:buSzPts val="1600"/>
              <a:buChar char="●"/>
              <a:defRPr sz="1600">
                <a:solidFill>
                  <a:schemeClr val="lt1"/>
                </a:solidFill>
              </a:defRPr>
            </a:lvl4pPr>
            <a:lvl5pPr indent="-330200" lvl="4" marL="2286000" rtl="0">
              <a:spcBef>
                <a:spcPts val="1600"/>
              </a:spcBef>
              <a:spcAft>
                <a:spcPts val="0"/>
              </a:spcAft>
              <a:buClr>
                <a:schemeClr val="lt1"/>
              </a:buClr>
              <a:buSzPts val="1600"/>
              <a:buChar char="○"/>
              <a:defRPr sz="1600">
                <a:solidFill>
                  <a:schemeClr val="lt1"/>
                </a:solidFill>
              </a:defRPr>
            </a:lvl5pPr>
            <a:lvl6pPr indent="-330200" lvl="5" marL="2743200" rtl="0">
              <a:spcBef>
                <a:spcPts val="1600"/>
              </a:spcBef>
              <a:spcAft>
                <a:spcPts val="0"/>
              </a:spcAft>
              <a:buClr>
                <a:schemeClr val="lt1"/>
              </a:buClr>
              <a:buSzPts val="1600"/>
              <a:buChar char="■"/>
              <a:defRPr sz="1600">
                <a:solidFill>
                  <a:schemeClr val="lt1"/>
                </a:solidFill>
              </a:defRPr>
            </a:lvl6pPr>
            <a:lvl7pPr indent="-330200" lvl="6" marL="3200400" rtl="0">
              <a:spcBef>
                <a:spcPts val="1600"/>
              </a:spcBef>
              <a:spcAft>
                <a:spcPts val="0"/>
              </a:spcAft>
              <a:buClr>
                <a:schemeClr val="lt1"/>
              </a:buClr>
              <a:buSzPts val="1600"/>
              <a:buChar char="●"/>
              <a:defRPr sz="1600">
                <a:solidFill>
                  <a:schemeClr val="lt1"/>
                </a:solidFill>
              </a:defRPr>
            </a:lvl7pPr>
            <a:lvl8pPr indent="-330200" lvl="7" marL="3657600" rtl="0">
              <a:spcBef>
                <a:spcPts val="1600"/>
              </a:spcBef>
              <a:spcAft>
                <a:spcPts val="0"/>
              </a:spcAft>
              <a:buClr>
                <a:schemeClr val="lt1"/>
              </a:buClr>
              <a:buSzPts val="1600"/>
              <a:buChar char="○"/>
              <a:defRPr sz="1600">
                <a:solidFill>
                  <a:schemeClr val="lt1"/>
                </a:solidFill>
              </a:defRPr>
            </a:lvl8pPr>
            <a:lvl9pPr indent="-330200" lvl="8" marL="4114800" rtl="0">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7" name="Shape 27"/>
        <p:cNvGrpSpPr/>
        <p:nvPr/>
      </p:nvGrpSpPr>
      <p:grpSpPr>
        <a:xfrm>
          <a:off x="0" y="0"/>
          <a:ext cx="0" cy="0"/>
          <a:chOff x="0" y="0"/>
          <a:chExt cx="0" cy="0"/>
        </a:xfrm>
      </p:grpSpPr>
      <p:sp>
        <p:nvSpPr>
          <p:cNvPr id="28" name="Google Shape;28;p8"/>
          <p:cNvSpPr txBox="1"/>
          <p:nvPr>
            <p:ph type="title"/>
          </p:nvPr>
        </p:nvSpPr>
        <p:spPr>
          <a:xfrm>
            <a:off x="929477" y="436183"/>
            <a:ext cx="2746500" cy="40908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p:txBody>
      </p:sp>
      <p:pic>
        <p:nvPicPr>
          <p:cNvPr id="29" name="Google Shape;29;p8"/>
          <p:cNvPicPr preferRelativeResize="0"/>
          <p:nvPr/>
        </p:nvPicPr>
        <p:blipFill>
          <a:blip r:embed="rId2">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2">
            <a:alphaModFix/>
          </a:blip>
          <a:stretch>
            <a:fillRect/>
          </a:stretch>
        </p:blipFill>
        <p:spPr>
          <a:xfrm flipH="1" rot="5400000">
            <a:off x="4822414" y="-351911"/>
            <a:ext cx="9309797" cy="35202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1" name="Shape 31"/>
        <p:cNvGrpSpPr/>
        <p:nvPr/>
      </p:nvGrpSpPr>
      <p:grpSpPr>
        <a:xfrm>
          <a:off x="0" y="0"/>
          <a:ext cx="0" cy="0"/>
          <a:chOff x="0" y="0"/>
          <a:chExt cx="0" cy="0"/>
        </a:xfrm>
      </p:grpSpPr>
      <p:sp>
        <p:nvSpPr>
          <p:cNvPr id="32" name="Google Shape;32;p9"/>
          <p:cNvSpPr txBox="1"/>
          <p:nvPr>
            <p:ph idx="1" type="subTitle"/>
          </p:nvPr>
        </p:nvSpPr>
        <p:spPr>
          <a:xfrm>
            <a:off x="938500" y="1769575"/>
            <a:ext cx="28716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3" name="Google Shape;33;p9"/>
          <p:cNvSpPr txBox="1"/>
          <p:nvPr>
            <p:ph idx="2" type="body"/>
          </p:nvPr>
        </p:nvSpPr>
        <p:spPr>
          <a:xfrm>
            <a:off x="4703375" y="909600"/>
            <a:ext cx="3468900" cy="33243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Clr>
                <a:schemeClr val="lt1"/>
              </a:buClr>
              <a:buSzPts val="1400"/>
              <a:buChar char="●"/>
              <a:defRPr sz="1400">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34" name="Google Shape;34;p9"/>
          <p:cNvSpPr txBox="1"/>
          <p:nvPr>
            <p:ph type="title"/>
          </p:nvPr>
        </p:nvSpPr>
        <p:spPr>
          <a:xfrm>
            <a:off x="938500" y="445025"/>
            <a:ext cx="32238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5" name="Shape 35"/>
        <p:cNvGrpSpPr/>
        <p:nvPr/>
      </p:nvGrpSpPr>
      <p:grpSpPr>
        <a:xfrm>
          <a:off x="0" y="0"/>
          <a:ext cx="0" cy="0"/>
          <a:chOff x="0" y="0"/>
          <a:chExt cx="0" cy="0"/>
        </a:xfrm>
      </p:grpSpPr>
      <p:sp>
        <p:nvSpPr>
          <p:cNvPr id="36" name="Google Shape;36;p10"/>
          <p:cNvSpPr txBox="1"/>
          <p:nvPr>
            <p:ph type="title"/>
          </p:nvPr>
        </p:nvSpPr>
        <p:spPr>
          <a:xfrm>
            <a:off x="938500" y="445025"/>
            <a:ext cx="5735700" cy="941400"/>
          </a:xfrm>
          <a:prstGeom prst="rect">
            <a:avLst/>
          </a:prstGeom>
        </p:spPr>
        <p:txBody>
          <a:bodyPr anchorCtr="0" anchor="t" bIns="91425" lIns="91425" spcFirstLastPara="1" rIns="91425" wrap="square" tIns="91425">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1" Type="http://schemas.openxmlformats.org/officeDocument/2006/relationships/slideLayout" Target="../slideLayouts/slideLayout30.xml"/><Relationship Id="rId30" Type="http://schemas.openxmlformats.org/officeDocument/2006/relationships/slideLayout" Target="../slideLayouts/slideLayout29.xml"/><Relationship Id="rId11" Type="http://schemas.openxmlformats.org/officeDocument/2006/relationships/slideLayout" Target="../slideLayouts/slideLayout10.xml"/><Relationship Id="rId33" Type="http://schemas.openxmlformats.org/officeDocument/2006/relationships/slideLayout" Target="../slideLayouts/slideLayout32.xml"/><Relationship Id="rId10" Type="http://schemas.openxmlformats.org/officeDocument/2006/relationships/slideLayout" Target="../slideLayouts/slideLayout9.xml"/><Relationship Id="rId32" Type="http://schemas.openxmlformats.org/officeDocument/2006/relationships/slideLayout" Target="../slideLayouts/slideLayout31.xml"/><Relationship Id="rId13" Type="http://schemas.openxmlformats.org/officeDocument/2006/relationships/slideLayout" Target="../slideLayouts/slideLayout12.xml"/><Relationship Id="rId35" Type="http://schemas.openxmlformats.org/officeDocument/2006/relationships/slideLayout" Target="../slideLayouts/slideLayout34.xml"/><Relationship Id="rId12" Type="http://schemas.openxmlformats.org/officeDocument/2006/relationships/slideLayout" Target="../slideLayouts/slideLayout11.xml"/><Relationship Id="rId34" Type="http://schemas.openxmlformats.org/officeDocument/2006/relationships/slideLayout" Target="../slideLayouts/slideLayout33.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36" Type="http://schemas.openxmlformats.org/officeDocument/2006/relationships/theme" Target="../theme/theme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35.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indent="-317500" lvl="1" marL="914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indent="-317500" lvl="2" marL="1371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indent="-317500" lvl="3" marL="18288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indent="-317500" lvl="4" marL="22860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indent="-317500" lvl="5" marL="27432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indent="-317500" lvl="6" marL="32004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indent="-317500" lvl="7" marL="36576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indent="-317500" lvl="8" marL="41148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154" name="Shape 154"/>
        <p:cNvGrpSpPr/>
        <p:nvPr/>
      </p:nvGrpSpPr>
      <p:grpSpPr>
        <a:xfrm>
          <a:off x="0" y="0"/>
          <a:ext cx="0" cy="0"/>
          <a:chOff x="0" y="0"/>
          <a:chExt cx="0" cy="0"/>
        </a:xfrm>
      </p:grpSpPr>
      <p:sp>
        <p:nvSpPr>
          <p:cNvPr id="155" name="Google Shape;155;p36"/>
          <p:cNvSpPr txBox="1"/>
          <p:nvPr>
            <p:ph type="title"/>
          </p:nvPr>
        </p:nvSpPr>
        <p:spPr>
          <a:xfrm>
            <a:off x="1068100" y="933450"/>
            <a:ext cx="7047300" cy="4824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1pPr>
            <a:lvl2pPr lvl="1"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2pPr>
            <a:lvl3pPr lvl="2"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3pPr>
            <a:lvl4pPr lvl="3"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4pPr>
            <a:lvl5pPr lvl="4"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5pPr>
            <a:lvl6pPr lvl="5"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6pPr>
            <a:lvl7pPr lvl="6"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7pPr>
            <a:lvl8pPr lvl="7"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8pPr>
            <a:lvl9pPr lvl="8" rtl="0" algn="ctr">
              <a:spcBef>
                <a:spcPts val="0"/>
              </a:spcBef>
              <a:spcAft>
                <a:spcPts val="0"/>
              </a:spcAft>
              <a:buClr>
                <a:srgbClr val="FFFFFF"/>
              </a:buClr>
              <a:buSzPts val="2400"/>
              <a:buFont typeface="Proxima Nova"/>
              <a:buNone/>
              <a:defRPr sz="2400">
                <a:solidFill>
                  <a:srgbClr val="FFFFFF"/>
                </a:solidFill>
                <a:latin typeface="Proxima Nova"/>
                <a:ea typeface="Proxima Nova"/>
                <a:cs typeface="Proxima Nova"/>
                <a:sym typeface="Proxima Nova"/>
              </a:defRPr>
            </a:lvl9pPr>
          </a:lstStyle>
          <a:p/>
        </p:txBody>
      </p:sp>
      <p:sp>
        <p:nvSpPr>
          <p:cNvPr id="156" name="Google Shape;156;p36"/>
          <p:cNvSpPr txBox="1"/>
          <p:nvPr>
            <p:ph idx="1" type="body"/>
          </p:nvPr>
        </p:nvSpPr>
        <p:spPr>
          <a:xfrm>
            <a:off x="1068100" y="1695450"/>
            <a:ext cx="7047300" cy="2502000"/>
          </a:xfrm>
          <a:prstGeom prst="rect">
            <a:avLst/>
          </a:prstGeom>
          <a:noFill/>
          <a:ln>
            <a:noFill/>
          </a:ln>
        </p:spPr>
        <p:txBody>
          <a:bodyPr anchorCtr="0" anchor="t" bIns="91425" lIns="91425" spcFirstLastPara="1" rIns="91425" wrap="square" tIns="91425">
            <a:noAutofit/>
          </a:bodyPr>
          <a:lstStyle>
            <a:lvl1pPr indent="-298450" lvl="0" marL="4572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1pPr>
            <a:lvl2pPr indent="-298450" lvl="1" marL="9144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2pPr>
            <a:lvl3pPr indent="-298450" lvl="2" marL="13716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3pPr>
            <a:lvl4pPr indent="-298450" lvl="3" marL="18288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4pPr>
            <a:lvl5pPr indent="-298450" lvl="4" marL="22860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5pPr>
            <a:lvl6pPr indent="-298450" lvl="5" marL="27432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6pPr>
            <a:lvl7pPr indent="-298450" lvl="6" marL="32004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7pPr>
            <a:lvl8pPr indent="-298450" lvl="7" marL="36576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8pPr>
            <a:lvl9pPr indent="-298450" lvl="8" marL="4114800" rtl="0">
              <a:lnSpc>
                <a:spcPct val="115000"/>
              </a:lnSpc>
              <a:spcBef>
                <a:spcPts val="0"/>
              </a:spcBef>
              <a:spcAft>
                <a:spcPts val="0"/>
              </a:spcAft>
              <a:buClr>
                <a:srgbClr val="435D74"/>
              </a:buClr>
              <a:buSzPts val="1100"/>
              <a:buFont typeface="Proxima Nova"/>
              <a:buChar char="■"/>
              <a:defRPr sz="1100">
                <a:solidFill>
                  <a:srgbClr val="435D74"/>
                </a:solidFill>
                <a:latin typeface="Proxima Nova"/>
                <a:ea typeface="Proxima Nova"/>
                <a:cs typeface="Proxima Nova"/>
                <a:sym typeface="Proxima Nova"/>
              </a:defRPr>
            </a:lvl9pPr>
          </a:lstStyle>
          <a:p/>
        </p:txBody>
      </p:sp>
    </p:spTree>
  </p:cSld>
  <p:clrMap accent1="accent1" accent2="accent2" accent3="accent3" accent4="accent4" accent5="accent5" accent6="accent6" bg1="lt1" bg2="dk2" tx1="dk1" tx2="lt2" folHlink="folHlink" hlink="hlink"/>
  <p:sldLayoutIdLst>
    <p:sldLayoutId id="2147483682"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8.xml"/><Relationship Id="rId3" Type="http://schemas.openxmlformats.org/officeDocument/2006/relationships/image" Target="../media/image4.png"/><Relationship Id="rId4" Type="http://schemas.openxmlformats.org/officeDocument/2006/relationships/image" Target="../media/image1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 Id="rId3" Type="http://schemas.openxmlformats.org/officeDocument/2006/relationships/image" Target="../media/image4.png"/><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1.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7.png"/><Relationship Id="rId5" Type="http://schemas.openxmlformats.org/officeDocument/2006/relationships/image" Target="../media/image1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38"/>
          <p:cNvSpPr txBox="1"/>
          <p:nvPr>
            <p:ph type="ctrTitle"/>
          </p:nvPr>
        </p:nvSpPr>
        <p:spPr>
          <a:xfrm>
            <a:off x="1940250" y="1903475"/>
            <a:ext cx="5263500" cy="644700"/>
          </a:xfrm>
          <a:prstGeom prst="rect">
            <a:avLst/>
          </a:prstGeom>
          <a:effectLst>
            <a:outerShdw blurRad="142875" rotWithShape="0" algn="bl" dir="87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lang="en">
                <a:latin typeface="Arial"/>
                <a:ea typeface="Arial"/>
                <a:cs typeface="Arial"/>
                <a:sym typeface="Arial"/>
              </a:rPr>
              <a:t>IMPACT OF TECHNOLOGY</a:t>
            </a:r>
            <a:endParaRPr>
              <a:latin typeface="Arial"/>
              <a:ea typeface="Arial"/>
              <a:cs typeface="Arial"/>
              <a:sym typeface="Arial"/>
            </a:endParaRPr>
          </a:p>
        </p:txBody>
      </p:sp>
      <p:sp>
        <p:nvSpPr>
          <p:cNvPr id="163" name="Google Shape;163;p38"/>
          <p:cNvSpPr txBox="1"/>
          <p:nvPr>
            <p:ph type="ctrTitle"/>
          </p:nvPr>
        </p:nvSpPr>
        <p:spPr>
          <a:xfrm>
            <a:off x="2941650" y="2624375"/>
            <a:ext cx="3260700" cy="464700"/>
          </a:xfrm>
          <a:prstGeom prst="rect">
            <a:avLst/>
          </a:prstGeom>
          <a:effectLst>
            <a:outerShdw blurRad="100013" rotWithShape="0" algn="bl" dir="8460000" dist="19050">
              <a:srgbClr val="76A5AF">
                <a:alpha val="50000"/>
              </a:srgbClr>
            </a:outerShdw>
          </a:effectLst>
        </p:spPr>
        <p:txBody>
          <a:bodyPr anchorCtr="0" anchor="b" bIns="91425" lIns="91425" spcFirstLastPara="1" rIns="91425" wrap="square" tIns="91425">
            <a:noAutofit/>
          </a:bodyPr>
          <a:lstStyle/>
          <a:p>
            <a:pPr indent="0" lvl="0" marL="0" rtl="0" algn="ctr">
              <a:spcBef>
                <a:spcPts val="0"/>
              </a:spcBef>
              <a:spcAft>
                <a:spcPts val="0"/>
              </a:spcAft>
              <a:buNone/>
            </a:pPr>
            <a:r>
              <a:rPr b="0" lang="en" sz="2200">
                <a:latin typeface="Arial"/>
                <a:ea typeface="Arial"/>
                <a:cs typeface="Arial"/>
                <a:sym typeface="Arial"/>
              </a:rPr>
              <a:t>LESSON 2.6</a:t>
            </a:r>
            <a:endParaRPr b="0" sz="220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7"/>
          <p:cNvSpPr txBox="1"/>
          <p:nvPr>
            <p:ph type="title"/>
          </p:nvPr>
        </p:nvSpPr>
        <p:spPr>
          <a:xfrm>
            <a:off x="5053300" y="445025"/>
            <a:ext cx="7762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ADVERTISING</a:t>
            </a:r>
            <a:endParaRPr b="1">
              <a:latin typeface="Arial"/>
              <a:ea typeface="Arial"/>
              <a:cs typeface="Arial"/>
              <a:sym typeface="Arial"/>
            </a:endParaRPr>
          </a:p>
        </p:txBody>
      </p:sp>
      <p:sp>
        <p:nvSpPr>
          <p:cNvPr id="250" name="Google Shape;250;p47"/>
          <p:cNvSpPr txBox="1"/>
          <p:nvPr>
            <p:ph idx="1" type="subTitle"/>
          </p:nvPr>
        </p:nvSpPr>
        <p:spPr>
          <a:xfrm>
            <a:off x="5053300" y="1273625"/>
            <a:ext cx="33318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Technology has changed the way companies communicate messages to consumers: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en">
                <a:latin typeface="Arial"/>
                <a:ea typeface="Arial"/>
                <a:cs typeface="Arial"/>
                <a:sym typeface="Arial"/>
              </a:rPr>
              <a:t>Signage and displays</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en">
                <a:latin typeface="Arial"/>
                <a:ea typeface="Arial"/>
                <a:cs typeface="Arial"/>
                <a:sym typeface="Arial"/>
              </a:rPr>
              <a:t>Virtual advertising</a:t>
            </a:r>
            <a:endParaRPr>
              <a:latin typeface="Arial"/>
              <a:ea typeface="Arial"/>
              <a:cs typeface="Arial"/>
              <a:sym typeface="Arial"/>
            </a:endParaRPr>
          </a:p>
        </p:txBody>
      </p:sp>
      <p:cxnSp>
        <p:nvCxnSpPr>
          <p:cNvPr id="251" name="Google Shape;251;p47"/>
          <p:cNvCxnSpPr/>
          <p:nvPr/>
        </p:nvCxnSpPr>
        <p:spPr>
          <a:xfrm>
            <a:off x="51410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52" name="Google Shape;252;p4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3" name="Google Shape;253;p4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54" name="Google Shape;254;p47"/>
          <p:cNvPicPr preferRelativeResize="0"/>
          <p:nvPr/>
        </p:nvPicPr>
        <p:blipFill>
          <a:blip r:embed="rId4">
            <a:alphaModFix/>
          </a:blip>
          <a:stretch>
            <a:fillRect/>
          </a:stretch>
        </p:blipFill>
        <p:spPr>
          <a:xfrm>
            <a:off x="705275" y="659223"/>
            <a:ext cx="3635550" cy="23849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48"/>
          <p:cNvSpPr txBox="1"/>
          <p:nvPr>
            <p:ph type="title"/>
          </p:nvPr>
        </p:nvSpPr>
        <p:spPr>
          <a:xfrm>
            <a:off x="938500" y="445025"/>
            <a:ext cx="5266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BROADCASTING</a:t>
            </a:r>
            <a:endParaRPr b="1">
              <a:latin typeface="Arial"/>
              <a:ea typeface="Arial"/>
              <a:cs typeface="Arial"/>
              <a:sym typeface="Arial"/>
            </a:endParaRPr>
          </a:p>
        </p:txBody>
      </p:sp>
      <p:cxnSp>
        <p:nvCxnSpPr>
          <p:cNvPr id="260" name="Google Shape;260;p48"/>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61" name="Google Shape;261;p4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62" name="Google Shape;262;p4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63" name="Google Shape;263;p48"/>
          <p:cNvSpPr txBox="1"/>
          <p:nvPr>
            <p:ph idx="1" type="subTitle"/>
          </p:nvPr>
        </p:nvSpPr>
        <p:spPr>
          <a:xfrm>
            <a:off x="1026200" y="1305525"/>
            <a:ext cx="33318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Technology has changed the entire landscape of how fans watch their favorite shows, movies and sports at home:</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en">
                <a:latin typeface="Arial"/>
                <a:ea typeface="Arial"/>
                <a:cs typeface="Arial"/>
                <a:sym typeface="Arial"/>
              </a:rPr>
              <a:t>High Definition</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en">
                <a:latin typeface="Arial"/>
                <a:ea typeface="Arial"/>
                <a:cs typeface="Arial"/>
                <a:sym typeface="Arial"/>
              </a:rPr>
              <a:t>4K / UHD / 8K</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en">
                <a:latin typeface="Arial"/>
                <a:ea typeface="Arial"/>
                <a:cs typeface="Arial"/>
                <a:sym typeface="Arial"/>
              </a:rPr>
              <a:t>Viewing experience</a:t>
            </a:r>
            <a:endParaRPr>
              <a:latin typeface="Arial"/>
              <a:ea typeface="Arial"/>
              <a:cs typeface="Arial"/>
              <a:sym typeface="Arial"/>
            </a:endParaRPr>
          </a:p>
          <a:p>
            <a:pPr indent="-342900" lvl="0" marL="457200" rtl="0" algn="l">
              <a:spcBef>
                <a:spcPts val="0"/>
              </a:spcBef>
              <a:spcAft>
                <a:spcPts val="0"/>
              </a:spcAft>
              <a:buSzPts val="1800"/>
              <a:buFont typeface="Arial"/>
              <a:buChar char="●"/>
            </a:pPr>
            <a:r>
              <a:rPr lang="en">
                <a:latin typeface="Arial"/>
                <a:ea typeface="Arial"/>
                <a:cs typeface="Arial"/>
                <a:sym typeface="Arial"/>
              </a:rPr>
              <a:t>Virtual Reality</a:t>
            </a:r>
            <a:endParaRPr>
              <a:latin typeface="Arial"/>
              <a:ea typeface="Arial"/>
              <a:cs typeface="Arial"/>
              <a:sym typeface="Arial"/>
            </a:endParaRPr>
          </a:p>
        </p:txBody>
      </p:sp>
      <p:pic>
        <p:nvPicPr>
          <p:cNvPr id="264" name="Google Shape;264;p48"/>
          <p:cNvPicPr preferRelativeResize="0"/>
          <p:nvPr/>
        </p:nvPicPr>
        <p:blipFill>
          <a:blip r:embed="rId4">
            <a:alphaModFix/>
          </a:blip>
          <a:stretch>
            <a:fillRect/>
          </a:stretch>
        </p:blipFill>
        <p:spPr>
          <a:xfrm>
            <a:off x="4733675" y="1072850"/>
            <a:ext cx="3747250" cy="2997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49"/>
          <p:cNvSpPr txBox="1"/>
          <p:nvPr>
            <p:ph type="title"/>
          </p:nvPr>
        </p:nvSpPr>
        <p:spPr>
          <a:xfrm>
            <a:off x="5053300" y="445025"/>
            <a:ext cx="7762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GAMING</a:t>
            </a:r>
            <a:endParaRPr b="1">
              <a:latin typeface="Arial"/>
              <a:ea typeface="Arial"/>
              <a:cs typeface="Arial"/>
              <a:sym typeface="Arial"/>
            </a:endParaRPr>
          </a:p>
        </p:txBody>
      </p:sp>
      <p:sp>
        <p:nvSpPr>
          <p:cNvPr id="270" name="Google Shape;270;p49"/>
          <p:cNvSpPr txBox="1"/>
          <p:nvPr>
            <p:ph idx="1" type="subTitle"/>
          </p:nvPr>
        </p:nvSpPr>
        <p:spPr>
          <a:xfrm>
            <a:off x="5053300" y="1092875"/>
            <a:ext cx="35379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Many of today’s popular games feature enhanced graphics, creating a more realistic user experience while game players now enjoy greater accessibility and interactive capabilities by playing online.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Virtual Reality is taking gaming to a whole new level.</a:t>
            </a:r>
            <a:endParaRPr>
              <a:latin typeface="Arial"/>
              <a:ea typeface="Arial"/>
              <a:cs typeface="Arial"/>
              <a:sym typeface="Arial"/>
            </a:endParaRPr>
          </a:p>
        </p:txBody>
      </p:sp>
      <p:cxnSp>
        <p:nvCxnSpPr>
          <p:cNvPr id="271" name="Google Shape;271;p49"/>
          <p:cNvCxnSpPr/>
          <p:nvPr/>
        </p:nvCxnSpPr>
        <p:spPr>
          <a:xfrm>
            <a:off x="51410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72" name="Google Shape;272;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73" name="Google Shape;273;p4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74" name="Google Shape;274;p49"/>
          <p:cNvPicPr preferRelativeResize="0"/>
          <p:nvPr/>
        </p:nvPicPr>
        <p:blipFill>
          <a:blip r:embed="rId4">
            <a:alphaModFix/>
          </a:blip>
          <a:stretch>
            <a:fillRect/>
          </a:stretch>
        </p:blipFill>
        <p:spPr>
          <a:xfrm>
            <a:off x="875375" y="861675"/>
            <a:ext cx="3420150" cy="3420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50"/>
          <p:cNvSpPr txBox="1"/>
          <p:nvPr>
            <p:ph type="title"/>
          </p:nvPr>
        </p:nvSpPr>
        <p:spPr>
          <a:xfrm>
            <a:off x="938500" y="445025"/>
            <a:ext cx="4275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SPORTING GOODS, EQUIPMENT AND</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WEARABLES</a:t>
            </a:r>
            <a:endParaRPr b="1">
              <a:latin typeface="Arial"/>
              <a:ea typeface="Arial"/>
              <a:cs typeface="Arial"/>
              <a:sym typeface="Arial"/>
            </a:endParaRPr>
          </a:p>
          <a:p>
            <a:pPr indent="0" lvl="0" marL="0" rtl="0" algn="l">
              <a:spcBef>
                <a:spcPts val="0"/>
              </a:spcBef>
              <a:spcAft>
                <a:spcPts val="0"/>
              </a:spcAft>
              <a:buNone/>
            </a:pPr>
            <a:r>
              <a:t/>
            </a:r>
            <a:endParaRPr b="1">
              <a:latin typeface="Arial"/>
              <a:ea typeface="Arial"/>
              <a:cs typeface="Arial"/>
              <a:sym typeface="Arial"/>
            </a:endParaRPr>
          </a:p>
          <a:p>
            <a:pPr indent="0" lvl="0" marL="0" rtl="0" algn="l">
              <a:spcBef>
                <a:spcPts val="0"/>
              </a:spcBef>
              <a:spcAft>
                <a:spcPts val="0"/>
              </a:spcAft>
              <a:buNone/>
            </a:pPr>
            <a:r>
              <a:t/>
            </a:r>
            <a:endParaRPr b="1">
              <a:latin typeface="Arial"/>
              <a:ea typeface="Arial"/>
              <a:cs typeface="Arial"/>
              <a:sym typeface="Arial"/>
            </a:endParaRPr>
          </a:p>
        </p:txBody>
      </p:sp>
      <p:cxnSp>
        <p:nvCxnSpPr>
          <p:cNvPr id="280" name="Google Shape;280;p50"/>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81" name="Google Shape;281;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82" name="Google Shape;282;p5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83" name="Google Shape;283;p50"/>
          <p:cNvSpPr txBox="1"/>
          <p:nvPr>
            <p:ph idx="1" type="subTitle"/>
          </p:nvPr>
        </p:nvSpPr>
        <p:spPr>
          <a:xfrm>
            <a:off x="938500" y="1858425"/>
            <a:ext cx="28200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I</a:t>
            </a:r>
            <a:r>
              <a:rPr lang="en">
                <a:latin typeface="Arial"/>
                <a:ea typeface="Arial"/>
                <a:cs typeface="Arial"/>
                <a:sym typeface="Arial"/>
              </a:rPr>
              <a:t>nnovations in sporting goods, equipment and wearables continue to push new limits, with technology playing a significant role in product development.</a:t>
            </a:r>
            <a:endParaRPr>
              <a:latin typeface="Arial"/>
              <a:ea typeface="Arial"/>
              <a:cs typeface="Arial"/>
              <a:sym typeface="Arial"/>
            </a:endParaRPr>
          </a:p>
        </p:txBody>
      </p:sp>
      <p:pic>
        <p:nvPicPr>
          <p:cNvPr id="284" name="Google Shape;284;p50"/>
          <p:cNvPicPr preferRelativeResize="0"/>
          <p:nvPr/>
        </p:nvPicPr>
        <p:blipFill>
          <a:blip r:embed="rId4">
            <a:alphaModFix/>
          </a:blip>
          <a:stretch>
            <a:fillRect/>
          </a:stretch>
        </p:blipFill>
        <p:spPr>
          <a:xfrm>
            <a:off x="4976500" y="864848"/>
            <a:ext cx="3707200" cy="24671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51"/>
          <p:cNvSpPr txBox="1"/>
          <p:nvPr>
            <p:ph type="title"/>
          </p:nvPr>
        </p:nvSpPr>
        <p:spPr>
          <a:xfrm>
            <a:off x="3883725" y="445025"/>
            <a:ext cx="42927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FOOTWEAR &amp; APPAREL</a:t>
            </a:r>
            <a:endParaRPr b="1">
              <a:latin typeface="Arial"/>
              <a:ea typeface="Arial"/>
              <a:cs typeface="Arial"/>
              <a:sym typeface="Arial"/>
            </a:endParaRPr>
          </a:p>
        </p:txBody>
      </p:sp>
      <p:sp>
        <p:nvSpPr>
          <p:cNvPr id="290" name="Google Shape;290;p51"/>
          <p:cNvSpPr txBox="1"/>
          <p:nvPr>
            <p:ph idx="1" type="subTitle"/>
          </p:nvPr>
        </p:nvSpPr>
        <p:spPr>
          <a:xfrm>
            <a:off x="3979425" y="1092875"/>
            <a:ext cx="41970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The jackets team sponsor Ralph Lauren designed for Team USA at the 2020 Summer Games incorporated “RL Cooling” technology, designed to keep athletes comfortable and cool throughout the event as temperatures in Tokyo were expected to reach record highs for the Games.</a:t>
            </a:r>
            <a:endParaRPr>
              <a:latin typeface="Arial"/>
              <a:ea typeface="Arial"/>
              <a:cs typeface="Arial"/>
              <a:sym typeface="Arial"/>
            </a:endParaRPr>
          </a:p>
        </p:txBody>
      </p:sp>
      <p:cxnSp>
        <p:nvCxnSpPr>
          <p:cNvPr id="291" name="Google Shape;291;p51"/>
          <p:cNvCxnSpPr/>
          <p:nvPr/>
        </p:nvCxnSpPr>
        <p:spPr>
          <a:xfrm>
            <a:off x="3928875" y="445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92" name="Google Shape;292;p5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3" name="Google Shape;293;p5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94" name="Google Shape;294;p51"/>
          <p:cNvPicPr preferRelativeResize="0"/>
          <p:nvPr/>
        </p:nvPicPr>
        <p:blipFill>
          <a:blip r:embed="rId4">
            <a:alphaModFix/>
          </a:blip>
          <a:stretch>
            <a:fillRect/>
          </a:stretch>
        </p:blipFill>
        <p:spPr>
          <a:xfrm>
            <a:off x="705300" y="76200"/>
            <a:ext cx="2580854" cy="499109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52"/>
          <p:cNvSpPr txBox="1"/>
          <p:nvPr>
            <p:ph type="ctrTitle"/>
          </p:nvPr>
        </p:nvSpPr>
        <p:spPr>
          <a:xfrm>
            <a:off x="429150" y="1026600"/>
            <a:ext cx="8285700" cy="2563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1800">
                <a:latin typeface="Arial"/>
                <a:ea typeface="Arial"/>
                <a:cs typeface="Arial"/>
                <a:sym typeface="Arial"/>
              </a:rPr>
              <a:t>There are a variety of forms of technology leading the way in product innovation and influencing marketing strategies:</a:t>
            </a:r>
            <a:endParaRPr b="0" sz="1800">
              <a:latin typeface="Arial"/>
              <a:ea typeface="Arial"/>
              <a:cs typeface="Arial"/>
              <a:sym typeface="Arial"/>
            </a:endParaRPr>
          </a:p>
          <a:p>
            <a:pPr indent="-342900" lvl="0" marL="457200" rtl="0" algn="l">
              <a:spcBef>
                <a:spcPts val="2000"/>
              </a:spcBef>
              <a:spcAft>
                <a:spcPts val="0"/>
              </a:spcAft>
              <a:buSzPts val="1800"/>
              <a:buFont typeface="Arial"/>
              <a:buChar char="●"/>
            </a:pPr>
            <a:r>
              <a:rPr b="0" lang="en" sz="1800">
                <a:latin typeface="Arial"/>
                <a:ea typeface="Arial"/>
                <a:cs typeface="Arial"/>
                <a:sym typeface="Arial"/>
              </a:rPr>
              <a:t>Interactive technologies</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Augmented reality</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Virtual reality</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Extended reality (XR)</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Drone technology</a:t>
            </a:r>
            <a:endParaRPr b="0" sz="1800">
              <a:latin typeface="Arial"/>
              <a:ea typeface="Arial"/>
              <a:cs typeface="Arial"/>
              <a:sym typeface="Arial"/>
            </a:endParaRPr>
          </a:p>
        </p:txBody>
      </p:sp>
      <p:pic>
        <p:nvPicPr>
          <p:cNvPr id="300" name="Google Shape;300;p5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1" name="Google Shape;301;p5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02" name="Google Shape;302;p52"/>
          <p:cNvSpPr txBox="1"/>
          <p:nvPr>
            <p:ph idx="4294967295" type="title"/>
          </p:nvPr>
        </p:nvSpPr>
        <p:spPr>
          <a:xfrm>
            <a:off x="148350" y="61325"/>
            <a:ext cx="8847300" cy="90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400">
                <a:solidFill>
                  <a:schemeClr val="lt2"/>
                </a:solidFill>
                <a:latin typeface="Arial"/>
                <a:ea typeface="Arial"/>
                <a:cs typeface="Arial"/>
                <a:sym typeface="Arial"/>
              </a:rPr>
              <a:t>Forms of Technology</a:t>
            </a:r>
            <a:endParaRPr b="1" sz="3000">
              <a:solidFill>
                <a:schemeClr val="lt2"/>
              </a:solidFill>
              <a:latin typeface="Arial"/>
              <a:ea typeface="Arial"/>
              <a:cs typeface="Arial"/>
              <a:sym typeface="Arial"/>
            </a:endParaRPr>
          </a:p>
        </p:txBody>
      </p:sp>
      <p:cxnSp>
        <p:nvCxnSpPr>
          <p:cNvPr id="303" name="Google Shape;303;p52"/>
          <p:cNvCxnSpPr/>
          <p:nvPr/>
        </p:nvCxnSpPr>
        <p:spPr>
          <a:xfrm>
            <a:off x="3842700" y="799425"/>
            <a:ext cx="1458600" cy="0"/>
          </a:xfrm>
          <a:prstGeom prst="straightConnector1">
            <a:avLst/>
          </a:prstGeom>
          <a:noFill/>
          <a:ln cap="flat" cmpd="sng" w="9525">
            <a:solidFill>
              <a:schemeClr val="lt2"/>
            </a:solidFill>
            <a:prstDash val="solid"/>
            <a:round/>
            <a:headEnd len="med" w="med" type="none"/>
            <a:tailEnd len="med" w="med" type="non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53"/>
          <p:cNvSpPr txBox="1"/>
          <p:nvPr>
            <p:ph type="title"/>
          </p:nvPr>
        </p:nvSpPr>
        <p:spPr>
          <a:xfrm>
            <a:off x="938500" y="445025"/>
            <a:ext cx="5266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INTERACTIVE </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TECHNOLOGIES</a:t>
            </a:r>
            <a:endParaRPr b="1">
              <a:latin typeface="Arial"/>
              <a:ea typeface="Arial"/>
              <a:cs typeface="Arial"/>
              <a:sym typeface="Arial"/>
            </a:endParaRPr>
          </a:p>
        </p:txBody>
      </p:sp>
      <p:cxnSp>
        <p:nvCxnSpPr>
          <p:cNvPr id="309" name="Google Shape;309;p53"/>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10" name="Google Shape;310;p5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11" name="Google Shape;311;p5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12" name="Google Shape;312;p53"/>
          <p:cNvSpPr txBox="1"/>
          <p:nvPr>
            <p:ph idx="1" type="subTitle"/>
          </p:nvPr>
        </p:nvSpPr>
        <p:spPr>
          <a:xfrm>
            <a:off x="910500" y="1386425"/>
            <a:ext cx="73230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When the new Green Bay Packers Hall-of-Fame opened, it featured a number of interactive elements, including a replica version of legendary coach Vince Lombardi’s office, complete with a touch-screen conference table that allows fans to view dozens of archived Lombardi possessions (everything from playbooks to letters from fans)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13" name="Google Shape;313;p53"/>
          <p:cNvPicPr preferRelativeResize="0"/>
          <p:nvPr/>
        </p:nvPicPr>
        <p:blipFill>
          <a:blip r:embed="rId4">
            <a:alphaModFix/>
          </a:blip>
          <a:stretch>
            <a:fillRect/>
          </a:stretch>
        </p:blipFill>
        <p:spPr>
          <a:xfrm>
            <a:off x="938500" y="3434825"/>
            <a:ext cx="1871833" cy="14038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54"/>
          <p:cNvSpPr txBox="1"/>
          <p:nvPr>
            <p:ph type="title"/>
          </p:nvPr>
        </p:nvSpPr>
        <p:spPr>
          <a:xfrm>
            <a:off x="3883725" y="445025"/>
            <a:ext cx="42927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AUGMENTED REALITY</a:t>
            </a:r>
            <a:endParaRPr b="1">
              <a:latin typeface="Arial"/>
              <a:ea typeface="Arial"/>
              <a:cs typeface="Arial"/>
              <a:sym typeface="Arial"/>
            </a:endParaRPr>
          </a:p>
        </p:txBody>
      </p:sp>
      <p:sp>
        <p:nvSpPr>
          <p:cNvPr id="319" name="Google Shape;319;p54"/>
          <p:cNvSpPr txBox="1"/>
          <p:nvPr>
            <p:ph idx="1" type="subTitle"/>
          </p:nvPr>
        </p:nvSpPr>
        <p:spPr>
          <a:xfrm>
            <a:off x="3883725" y="1029100"/>
            <a:ext cx="47604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Augmented reality (AR) is essentially the practice of taking the same graphics used on television screens or computer displays and integrating them into real-world environments.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AR provides sports and entertainment companies with a creative platform for immersing fans in a more realistic entertainment experience, increasing levels of awareness, engagement and brand loyalty. </a:t>
            </a:r>
            <a:endParaRPr>
              <a:latin typeface="Arial"/>
              <a:ea typeface="Arial"/>
              <a:cs typeface="Arial"/>
              <a:sym typeface="Arial"/>
            </a:endParaRPr>
          </a:p>
        </p:txBody>
      </p:sp>
      <p:cxnSp>
        <p:nvCxnSpPr>
          <p:cNvPr id="320" name="Google Shape;320;p54"/>
          <p:cNvCxnSpPr/>
          <p:nvPr/>
        </p:nvCxnSpPr>
        <p:spPr>
          <a:xfrm>
            <a:off x="3928875" y="445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21" name="Google Shape;321;p5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22" name="Google Shape;322;p5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23" name="Google Shape;323;p54"/>
          <p:cNvPicPr preferRelativeResize="0"/>
          <p:nvPr/>
        </p:nvPicPr>
        <p:blipFill>
          <a:blip r:embed="rId4">
            <a:alphaModFix/>
          </a:blip>
          <a:stretch>
            <a:fillRect/>
          </a:stretch>
        </p:blipFill>
        <p:spPr>
          <a:xfrm>
            <a:off x="99225" y="1117800"/>
            <a:ext cx="3578925" cy="290787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55"/>
          <p:cNvSpPr txBox="1"/>
          <p:nvPr>
            <p:ph type="title"/>
          </p:nvPr>
        </p:nvSpPr>
        <p:spPr>
          <a:xfrm>
            <a:off x="938500" y="445025"/>
            <a:ext cx="5266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VIRTUAL REALITY</a:t>
            </a:r>
            <a:endParaRPr b="1">
              <a:latin typeface="Arial"/>
              <a:ea typeface="Arial"/>
              <a:cs typeface="Arial"/>
              <a:sym typeface="Arial"/>
            </a:endParaRPr>
          </a:p>
        </p:txBody>
      </p:sp>
      <p:cxnSp>
        <p:nvCxnSpPr>
          <p:cNvPr id="329" name="Google Shape;329;p55"/>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30" name="Google Shape;330;p5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31" name="Google Shape;331;p5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32" name="Google Shape;332;p55"/>
          <p:cNvSpPr txBox="1"/>
          <p:nvPr>
            <p:ph idx="1" type="subTitle"/>
          </p:nvPr>
        </p:nvSpPr>
        <p:spPr>
          <a:xfrm>
            <a:off x="910500" y="1386425"/>
            <a:ext cx="44697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Virtual reality (VR) describes a computerized 3D simulation that enables an individual to interact with an artificial environment.  VR applications immerse the user in a computer-generated environment that simulates reality through the use of interactive devices such as goggles, headsets, gloves, or bodysuits.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pic>
        <p:nvPicPr>
          <p:cNvPr id="333" name="Google Shape;333;p55"/>
          <p:cNvPicPr preferRelativeResize="0"/>
          <p:nvPr/>
        </p:nvPicPr>
        <p:blipFill>
          <a:blip r:embed="rId4">
            <a:alphaModFix/>
          </a:blip>
          <a:stretch>
            <a:fillRect/>
          </a:stretch>
        </p:blipFill>
        <p:spPr>
          <a:xfrm>
            <a:off x="6070625" y="474074"/>
            <a:ext cx="2505899" cy="387311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56"/>
          <p:cNvSpPr txBox="1"/>
          <p:nvPr>
            <p:ph type="title"/>
          </p:nvPr>
        </p:nvSpPr>
        <p:spPr>
          <a:xfrm>
            <a:off x="3883725" y="445025"/>
            <a:ext cx="42927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EXTENDED REALITY</a:t>
            </a:r>
            <a:endParaRPr b="1">
              <a:latin typeface="Arial"/>
              <a:ea typeface="Arial"/>
              <a:cs typeface="Arial"/>
              <a:sym typeface="Arial"/>
            </a:endParaRPr>
          </a:p>
        </p:txBody>
      </p:sp>
      <p:sp>
        <p:nvSpPr>
          <p:cNvPr id="339" name="Google Shape;339;p56"/>
          <p:cNvSpPr txBox="1"/>
          <p:nvPr>
            <p:ph idx="1" type="subTitle"/>
          </p:nvPr>
        </p:nvSpPr>
        <p:spPr>
          <a:xfrm>
            <a:off x="3883725" y="1029100"/>
            <a:ext cx="47604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Extended reality (XR) describes a combination of virtual reality and augmented reality, creating an enhanced simulation experience for the user.</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For example, the Baltimore Ravens incorporate an element of mixed reality into the game day experience with a giant virtual raven “flying” around the stadium. </a:t>
            </a:r>
            <a:endParaRPr>
              <a:latin typeface="Arial"/>
              <a:ea typeface="Arial"/>
              <a:cs typeface="Arial"/>
              <a:sym typeface="Arial"/>
            </a:endParaRPr>
          </a:p>
        </p:txBody>
      </p:sp>
      <p:cxnSp>
        <p:nvCxnSpPr>
          <p:cNvPr id="340" name="Google Shape;340;p56"/>
          <p:cNvCxnSpPr/>
          <p:nvPr/>
        </p:nvCxnSpPr>
        <p:spPr>
          <a:xfrm>
            <a:off x="3928875" y="445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41" name="Google Shape;341;p5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42" name="Google Shape;342;p5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43" name="Google Shape;343;p56"/>
          <p:cNvPicPr preferRelativeResize="0"/>
          <p:nvPr/>
        </p:nvPicPr>
        <p:blipFill>
          <a:blip r:embed="rId4">
            <a:alphaModFix/>
          </a:blip>
          <a:stretch>
            <a:fillRect/>
          </a:stretch>
        </p:blipFill>
        <p:spPr>
          <a:xfrm>
            <a:off x="205550" y="1566138"/>
            <a:ext cx="3578925" cy="2011233"/>
          </a:xfrm>
          <a:prstGeom prst="rect">
            <a:avLst/>
          </a:prstGeom>
          <a:noFill/>
          <a:ln>
            <a:noFill/>
          </a:ln>
        </p:spPr>
      </p:pic>
      <p:sp>
        <p:nvSpPr>
          <p:cNvPr id="344" name="Google Shape;344;p56"/>
          <p:cNvSpPr/>
          <p:nvPr/>
        </p:nvSpPr>
        <p:spPr>
          <a:xfrm>
            <a:off x="1339700" y="1988300"/>
            <a:ext cx="1605600" cy="1089300"/>
          </a:xfrm>
          <a:prstGeom prst="ellipse">
            <a:avLst/>
          </a:prstGeom>
          <a:noFill/>
          <a:ln cap="flat" cmpd="sng" w="38100">
            <a:solidFill>
              <a:srgbClr val="FFFF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45" name="Google Shape;345;p56"/>
          <p:cNvCxnSpPr/>
          <p:nvPr/>
        </p:nvCxnSpPr>
        <p:spPr>
          <a:xfrm flipH="1">
            <a:off x="2604875" y="797450"/>
            <a:ext cx="521100" cy="1127100"/>
          </a:xfrm>
          <a:prstGeom prst="straightConnector1">
            <a:avLst/>
          </a:prstGeom>
          <a:noFill/>
          <a:ln cap="flat" cmpd="sng" w="38100">
            <a:solidFill>
              <a:srgbClr val="FFFF00"/>
            </a:solidFill>
            <a:prstDash val="solid"/>
            <a:round/>
            <a:headEnd len="med" w="med" type="none"/>
            <a:tailEnd len="med" w="med" type="triangl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9"/>
          <p:cNvSpPr txBox="1"/>
          <p:nvPr>
            <p:ph type="ctrTitle"/>
          </p:nvPr>
        </p:nvSpPr>
        <p:spPr>
          <a:xfrm>
            <a:off x="429150" y="1026600"/>
            <a:ext cx="8285700" cy="2563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0" lang="en" sz="1800">
                <a:latin typeface="Arial"/>
                <a:ea typeface="Arial"/>
                <a:cs typeface="Arial"/>
                <a:sym typeface="Arial"/>
              </a:rPr>
              <a:t>Advancements in technology have led to new product innovations and forced an evolution in the way sports and entertainment marketers work to reach consumers.  </a:t>
            </a:r>
            <a:endParaRPr b="0" sz="1800">
              <a:latin typeface="Arial"/>
              <a:ea typeface="Arial"/>
              <a:cs typeface="Arial"/>
              <a:sym typeface="Arial"/>
            </a:endParaRPr>
          </a:p>
          <a:p>
            <a:pPr indent="0" lvl="0" marL="0" rtl="0" algn="ctr">
              <a:spcBef>
                <a:spcPts val="2000"/>
              </a:spcBef>
              <a:spcAft>
                <a:spcPts val="2000"/>
              </a:spcAft>
              <a:buNone/>
            </a:pPr>
            <a:r>
              <a:rPr b="0" lang="en" sz="1800">
                <a:latin typeface="Arial"/>
                <a:ea typeface="Arial"/>
                <a:cs typeface="Arial"/>
                <a:sym typeface="Arial"/>
              </a:rPr>
              <a:t>Fan preferences continue to evolve, requiring properties and venues to adapt to the technological needs of the modern sports and entertainment consumer.</a:t>
            </a:r>
            <a:endParaRPr b="0" sz="1800">
              <a:latin typeface="Arial"/>
              <a:ea typeface="Arial"/>
              <a:cs typeface="Arial"/>
              <a:sym typeface="Arial"/>
            </a:endParaRPr>
          </a:p>
        </p:txBody>
      </p:sp>
      <p:pic>
        <p:nvPicPr>
          <p:cNvPr id="172" name="Google Shape;172;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3" name="Google Shape;173;p3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74" name="Google Shape;174;p39"/>
          <p:cNvSpPr txBox="1"/>
          <p:nvPr>
            <p:ph idx="4294967295" type="title"/>
          </p:nvPr>
        </p:nvSpPr>
        <p:spPr>
          <a:xfrm>
            <a:off x="148350" y="61325"/>
            <a:ext cx="8847300" cy="90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400">
                <a:solidFill>
                  <a:schemeClr val="lt2"/>
                </a:solidFill>
                <a:latin typeface="Arial"/>
                <a:ea typeface="Arial"/>
                <a:cs typeface="Arial"/>
                <a:sym typeface="Arial"/>
              </a:rPr>
              <a:t>Impact of Technology</a:t>
            </a:r>
            <a:endParaRPr b="1" sz="3000">
              <a:solidFill>
                <a:schemeClr val="lt2"/>
              </a:solidFill>
              <a:latin typeface="Arial"/>
              <a:ea typeface="Arial"/>
              <a:cs typeface="Arial"/>
              <a:sym typeface="Arial"/>
            </a:endParaRPr>
          </a:p>
        </p:txBody>
      </p:sp>
      <p:cxnSp>
        <p:nvCxnSpPr>
          <p:cNvPr id="175" name="Google Shape;175;p39"/>
          <p:cNvCxnSpPr/>
          <p:nvPr/>
        </p:nvCxnSpPr>
        <p:spPr>
          <a:xfrm>
            <a:off x="3842700" y="799425"/>
            <a:ext cx="1458600" cy="0"/>
          </a:xfrm>
          <a:prstGeom prst="straightConnector1">
            <a:avLst/>
          </a:prstGeom>
          <a:noFill/>
          <a:ln cap="flat" cmpd="sng" w="9525">
            <a:solidFill>
              <a:schemeClr val="lt2"/>
            </a:solidFill>
            <a:prstDash val="solid"/>
            <a:round/>
            <a:headEnd len="med" w="med" type="none"/>
            <a:tailEnd len="med" w="med" type="non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57"/>
          <p:cNvSpPr txBox="1"/>
          <p:nvPr>
            <p:ph type="title"/>
          </p:nvPr>
        </p:nvSpPr>
        <p:spPr>
          <a:xfrm>
            <a:off x="938500" y="445025"/>
            <a:ext cx="5266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DRONE TECHNOLOGY</a:t>
            </a:r>
            <a:endParaRPr b="1">
              <a:latin typeface="Arial"/>
              <a:ea typeface="Arial"/>
              <a:cs typeface="Arial"/>
              <a:sym typeface="Arial"/>
            </a:endParaRPr>
          </a:p>
        </p:txBody>
      </p:sp>
      <p:cxnSp>
        <p:nvCxnSpPr>
          <p:cNvPr id="351" name="Google Shape;351;p57"/>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352" name="Google Shape;352;p57"/>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53" name="Google Shape;353;p5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54" name="Google Shape;354;p57"/>
          <p:cNvSpPr txBox="1"/>
          <p:nvPr>
            <p:ph idx="1" type="subTitle"/>
          </p:nvPr>
        </p:nvSpPr>
        <p:spPr>
          <a:xfrm>
            <a:off x="938500" y="1237575"/>
            <a:ext cx="44697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Brands ranging from Callaway Golf to the Dallas Cowboys are experimenting with ways drone technology can help improve their product.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Drones also provide an excellent means for capturing aerial footage of live sporting events, all in high definition, adding a new opportunity for broadcasting innovation.  </a:t>
            </a:r>
            <a:endParaRPr>
              <a:latin typeface="Arial"/>
              <a:ea typeface="Arial"/>
              <a:cs typeface="Arial"/>
              <a:sym typeface="Arial"/>
            </a:endParaRPr>
          </a:p>
        </p:txBody>
      </p:sp>
      <p:pic>
        <p:nvPicPr>
          <p:cNvPr id="355" name="Google Shape;355;p57"/>
          <p:cNvPicPr preferRelativeResize="0"/>
          <p:nvPr/>
        </p:nvPicPr>
        <p:blipFill>
          <a:blip r:embed="rId4">
            <a:alphaModFix/>
          </a:blip>
          <a:stretch>
            <a:fillRect/>
          </a:stretch>
        </p:blipFill>
        <p:spPr>
          <a:xfrm>
            <a:off x="5922375" y="1386425"/>
            <a:ext cx="2646700" cy="2646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pic>
        <p:nvPicPr>
          <p:cNvPr id="360" name="Google Shape;360;p58"/>
          <p:cNvPicPr preferRelativeResize="0"/>
          <p:nvPr/>
        </p:nvPicPr>
        <p:blipFill>
          <a:blip r:embed="rId3">
            <a:alphaModFix/>
          </a:blip>
          <a:stretch>
            <a:fillRect/>
          </a:stretch>
        </p:blipFill>
        <p:spPr>
          <a:xfrm>
            <a:off x="3396413" y="2164463"/>
            <a:ext cx="2351174" cy="814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40"/>
          <p:cNvSpPr txBox="1"/>
          <p:nvPr>
            <p:ph type="ctrTitle"/>
          </p:nvPr>
        </p:nvSpPr>
        <p:spPr>
          <a:xfrm>
            <a:off x="429150" y="1026600"/>
            <a:ext cx="8285700" cy="2563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0" lang="en" sz="1800">
                <a:latin typeface="Arial"/>
                <a:ea typeface="Arial"/>
                <a:cs typeface="Arial"/>
                <a:sym typeface="Arial"/>
              </a:rPr>
              <a:t>Over time, technology and innovation have influenced the way consumers shop.  If a customer wants to try on a pair of shoes or merchandise, they no longer have to ask for help from a clerk at a retail store. They can scan the QR code on a label and ask that the apparel be delivered to a fitting room or to them directly so they can try it on or buy it at a website.  </a:t>
            </a:r>
            <a:endParaRPr b="0" sz="1800">
              <a:latin typeface="Arial"/>
              <a:ea typeface="Arial"/>
              <a:cs typeface="Arial"/>
              <a:sym typeface="Arial"/>
            </a:endParaRPr>
          </a:p>
          <a:p>
            <a:pPr indent="0" lvl="0" marL="0" rtl="0" algn="ctr">
              <a:spcBef>
                <a:spcPts val="2000"/>
              </a:spcBef>
              <a:spcAft>
                <a:spcPts val="2000"/>
              </a:spcAft>
              <a:buNone/>
            </a:pPr>
            <a:r>
              <a:rPr b="0" lang="en" sz="1800">
                <a:latin typeface="Arial"/>
                <a:ea typeface="Arial"/>
                <a:cs typeface="Arial"/>
                <a:sym typeface="Arial"/>
              </a:rPr>
              <a:t>Augmented reality allows consumers to try clothes on virtually, and interactive shopping experiences allow for purchases directly through social media platforms and apps on a mobile device.  Consumer behavior has shifted in a way that online shopping has become a preferred method for purchasing goods and services. </a:t>
            </a:r>
            <a:endParaRPr b="0" sz="1800">
              <a:latin typeface="Arial"/>
              <a:ea typeface="Arial"/>
              <a:cs typeface="Arial"/>
              <a:sym typeface="Arial"/>
            </a:endParaRPr>
          </a:p>
        </p:txBody>
      </p:sp>
      <p:pic>
        <p:nvPicPr>
          <p:cNvPr id="181" name="Google Shape;181;p4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82" name="Google Shape;182;p4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83" name="Google Shape;183;p40"/>
          <p:cNvSpPr txBox="1"/>
          <p:nvPr>
            <p:ph idx="4294967295" type="title"/>
          </p:nvPr>
        </p:nvSpPr>
        <p:spPr>
          <a:xfrm>
            <a:off x="148350" y="61325"/>
            <a:ext cx="8847300" cy="90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400">
                <a:solidFill>
                  <a:schemeClr val="lt2"/>
                </a:solidFill>
                <a:latin typeface="Arial"/>
                <a:ea typeface="Arial"/>
                <a:cs typeface="Arial"/>
                <a:sym typeface="Arial"/>
              </a:rPr>
              <a:t>Impact of Technology</a:t>
            </a:r>
            <a:endParaRPr b="1" sz="3000">
              <a:solidFill>
                <a:schemeClr val="lt2"/>
              </a:solidFill>
              <a:latin typeface="Arial"/>
              <a:ea typeface="Arial"/>
              <a:cs typeface="Arial"/>
              <a:sym typeface="Arial"/>
            </a:endParaRPr>
          </a:p>
        </p:txBody>
      </p:sp>
      <p:cxnSp>
        <p:nvCxnSpPr>
          <p:cNvPr id="184" name="Google Shape;184;p40"/>
          <p:cNvCxnSpPr/>
          <p:nvPr/>
        </p:nvCxnSpPr>
        <p:spPr>
          <a:xfrm>
            <a:off x="3842700" y="799425"/>
            <a:ext cx="1458600" cy="0"/>
          </a:xfrm>
          <a:prstGeom prst="straightConnector1">
            <a:avLst/>
          </a:prstGeom>
          <a:noFill/>
          <a:ln cap="flat" cmpd="sng" w="9525">
            <a:solidFill>
              <a:schemeClr val="lt2"/>
            </a:solidFill>
            <a:prstDash val="solid"/>
            <a:round/>
            <a:headEnd len="med" w="med" type="none"/>
            <a:tailEnd len="med" w="med"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41"/>
          <p:cNvSpPr txBox="1"/>
          <p:nvPr>
            <p:ph type="ctrTitle"/>
          </p:nvPr>
        </p:nvSpPr>
        <p:spPr>
          <a:xfrm>
            <a:off x="429150" y="1026600"/>
            <a:ext cx="8285700" cy="2563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0" lang="en" sz="1800">
                <a:latin typeface="Arial"/>
                <a:ea typeface="Arial"/>
                <a:cs typeface="Arial"/>
                <a:sym typeface="Arial"/>
              </a:rPr>
              <a:t>Advancements in technology have touched nearly every segment of the sports and entertainment industry, from the product or service itself to the way the product or service is marketed to consumers.</a:t>
            </a:r>
            <a:endParaRPr b="0" sz="1800">
              <a:latin typeface="Arial"/>
              <a:ea typeface="Arial"/>
              <a:cs typeface="Arial"/>
              <a:sym typeface="Arial"/>
            </a:endParaRPr>
          </a:p>
          <a:p>
            <a:pPr indent="-342900" lvl="0" marL="457200" rtl="0" algn="l">
              <a:spcBef>
                <a:spcPts val="2000"/>
              </a:spcBef>
              <a:spcAft>
                <a:spcPts val="0"/>
              </a:spcAft>
              <a:buSzPts val="1800"/>
              <a:buFont typeface="Arial"/>
              <a:buChar char="●"/>
            </a:pPr>
            <a:r>
              <a:rPr b="0" lang="en" sz="1800">
                <a:latin typeface="Arial"/>
                <a:ea typeface="Arial"/>
                <a:cs typeface="Arial"/>
                <a:sym typeface="Arial"/>
              </a:rPr>
              <a:t>Sales </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Streaming</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Advertising</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Broadcasting</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Gaming</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Footwear and apparel</a:t>
            </a:r>
            <a:endParaRPr b="0" sz="1800">
              <a:latin typeface="Arial"/>
              <a:ea typeface="Arial"/>
              <a:cs typeface="Arial"/>
              <a:sym typeface="Arial"/>
            </a:endParaRPr>
          </a:p>
          <a:p>
            <a:pPr indent="-342900" lvl="0" marL="457200" rtl="0" algn="l">
              <a:spcBef>
                <a:spcPts val="0"/>
              </a:spcBef>
              <a:spcAft>
                <a:spcPts val="0"/>
              </a:spcAft>
              <a:buSzPts val="1800"/>
              <a:buFont typeface="Arial"/>
              <a:buChar char="●"/>
            </a:pPr>
            <a:r>
              <a:rPr b="0" lang="en" sz="1800">
                <a:latin typeface="Arial"/>
                <a:ea typeface="Arial"/>
                <a:cs typeface="Arial"/>
                <a:sym typeface="Arial"/>
              </a:rPr>
              <a:t>Sporting goods, equipment and wearables</a:t>
            </a:r>
            <a:endParaRPr b="0" sz="1800">
              <a:latin typeface="Arial"/>
              <a:ea typeface="Arial"/>
              <a:cs typeface="Arial"/>
              <a:sym typeface="Arial"/>
            </a:endParaRPr>
          </a:p>
        </p:txBody>
      </p:sp>
      <p:pic>
        <p:nvPicPr>
          <p:cNvPr id="190" name="Google Shape;190;p4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91" name="Google Shape;191;p4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92" name="Google Shape;192;p41"/>
          <p:cNvSpPr txBox="1"/>
          <p:nvPr>
            <p:ph idx="4294967295" type="title"/>
          </p:nvPr>
        </p:nvSpPr>
        <p:spPr>
          <a:xfrm>
            <a:off x="148350" y="61325"/>
            <a:ext cx="8847300" cy="90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400">
                <a:solidFill>
                  <a:schemeClr val="lt2"/>
                </a:solidFill>
                <a:latin typeface="Arial"/>
                <a:ea typeface="Arial"/>
                <a:cs typeface="Arial"/>
                <a:sym typeface="Arial"/>
              </a:rPr>
              <a:t>Impact of Technology</a:t>
            </a:r>
            <a:endParaRPr b="1" sz="3000">
              <a:solidFill>
                <a:schemeClr val="lt2"/>
              </a:solidFill>
              <a:latin typeface="Arial"/>
              <a:ea typeface="Arial"/>
              <a:cs typeface="Arial"/>
              <a:sym typeface="Arial"/>
            </a:endParaRPr>
          </a:p>
        </p:txBody>
      </p:sp>
      <p:cxnSp>
        <p:nvCxnSpPr>
          <p:cNvPr id="193" name="Google Shape;193;p41"/>
          <p:cNvCxnSpPr/>
          <p:nvPr/>
        </p:nvCxnSpPr>
        <p:spPr>
          <a:xfrm>
            <a:off x="3842700" y="799425"/>
            <a:ext cx="1458600" cy="0"/>
          </a:xfrm>
          <a:prstGeom prst="straightConnector1">
            <a:avLst/>
          </a:prstGeom>
          <a:noFill/>
          <a:ln cap="flat" cmpd="sng" w="9525">
            <a:solidFill>
              <a:schemeClr val="lt2"/>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42"/>
          <p:cNvSpPr txBox="1"/>
          <p:nvPr>
            <p:ph type="title"/>
          </p:nvPr>
        </p:nvSpPr>
        <p:spPr>
          <a:xfrm>
            <a:off x="2527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SALES (E-COMMERCE)</a:t>
            </a:r>
            <a:endParaRPr b="1">
              <a:latin typeface="Arial"/>
              <a:ea typeface="Arial"/>
              <a:cs typeface="Arial"/>
              <a:sym typeface="Arial"/>
            </a:endParaRPr>
          </a:p>
        </p:txBody>
      </p:sp>
      <p:sp>
        <p:nvSpPr>
          <p:cNvPr id="199" name="Google Shape;199;p42"/>
          <p:cNvSpPr txBox="1"/>
          <p:nvPr>
            <p:ph idx="1" type="subTitle"/>
          </p:nvPr>
        </p:nvSpPr>
        <p:spPr>
          <a:xfrm>
            <a:off x="275200" y="1079475"/>
            <a:ext cx="85848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E-Commerce refers to the consumer’s ability to purchase goods and services (sports and entertainment related or otherwise) online on the Internet.</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Examples could include:</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Streaming services (music, shows, movies etc)</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Subscriptions to listen to Major League Baseball games live</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Tickets to events</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Online video games and in-game purchases</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Customized jerseys from NFLshop.com or sneakers from NikeID.com</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cxnSp>
        <p:nvCxnSpPr>
          <p:cNvPr id="200" name="Google Shape;200;p42"/>
          <p:cNvCxnSpPr/>
          <p:nvPr/>
        </p:nvCxnSpPr>
        <p:spPr>
          <a:xfrm>
            <a:off x="3404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01" name="Google Shape;201;p4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02" name="Google Shape;202;p4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43"/>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INTERACTIVE “SHOPPING”</a:t>
            </a:r>
            <a:endParaRPr b="1">
              <a:latin typeface="Arial"/>
              <a:ea typeface="Arial"/>
              <a:cs typeface="Arial"/>
              <a:sym typeface="Arial"/>
            </a:endParaRPr>
          </a:p>
        </p:txBody>
      </p:sp>
      <p:sp>
        <p:nvSpPr>
          <p:cNvPr id="208" name="Google Shape;208;p43"/>
          <p:cNvSpPr txBox="1"/>
          <p:nvPr>
            <p:ph idx="1" type="subTitle"/>
          </p:nvPr>
        </p:nvSpPr>
        <p:spPr>
          <a:xfrm>
            <a:off x="938500" y="1079475"/>
            <a:ext cx="45480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While the technology is not being used frequently, QR codes (a barcode that can be scanned by camera-enabled mobile devices that direct consumers to various digital content like web pages, or other phone functions like email and text messaging) provide sports and entertainment marketers with a way to communicate additional information to consumers.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cxnSp>
        <p:nvCxnSpPr>
          <p:cNvPr id="209" name="Google Shape;209;p43"/>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10" name="Google Shape;210;p43"/>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1" name="Google Shape;211;p4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12" name="Google Shape;212;p43"/>
          <p:cNvPicPr preferRelativeResize="0"/>
          <p:nvPr/>
        </p:nvPicPr>
        <p:blipFill>
          <a:blip r:embed="rId4">
            <a:alphaModFix/>
          </a:blip>
          <a:stretch>
            <a:fillRect/>
          </a:stretch>
        </p:blipFill>
        <p:spPr>
          <a:xfrm>
            <a:off x="6222238" y="1824325"/>
            <a:ext cx="2276475" cy="1657350"/>
          </a:xfrm>
          <a:prstGeom prst="rect">
            <a:avLst/>
          </a:prstGeom>
          <a:noFill/>
          <a:ln>
            <a:noFill/>
          </a:ln>
        </p:spPr>
      </p:pic>
      <p:cxnSp>
        <p:nvCxnSpPr>
          <p:cNvPr id="213" name="Google Shape;213;p43"/>
          <p:cNvCxnSpPr/>
          <p:nvPr/>
        </p:nvCxnSpPr>
        <p:spPr>
          <a:xfrm flipH="1" rot="10800000">
            <a:off x="6507325" y="3382550"/>
            <a:ext cx="559200" cy="727800"/>
          </a:xfrm>
          <a:prstGeom prst="straightConnector1">
            <a:avLst/>
          </a:prstGeom>
          <a:noFill/>
          <a:ln cap="flat" cmpd="sng" w="28575">
            <a:solidFill>
              <a:srgbClr val="FFFF00"/>
            </a:solidFill>
            <a:prstDash val="solid"/>
            <a:round/>
            <a:headEnd len="med" w="med" type="none"/>
            <a:tailEnd len="med" w="med" type="triangl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4"/>
          <p:cNvSpPr txBox="1"/>
          <p:nvPr>
            <p:ph type="title"/>
          </p:nvPr>
        </p:nvSpPr>
        <p:spPr>
          <a:xfrm>
            <a:off x="938500" y="445025"/>
            <a:ext cx="46293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INTERACTIVE “SHOPPING”</a:t>
            </a:r>
            <a:endParaRPr b="1">
              <a:latin typeface="Arial"/>
              <a:ea typeface="Arial"/>
              <a:cs typeface="Arial"/>
              <a:sym typeface="Arial"/>
            </a:endParaRPr>
          </a:p>
        </p:txBody>
      </p:sp>
      <p:sp>
        <p:nvSpPr>
          <p:cNvPr id="219" name="Google Shape;219;p44"/>
          <p:cNvSpPr txBox="1"/>
          <p:nvPr>
            <p:ph idx="1" type="subTitle"/>
          </p:nvPr>
        </p:nvSpPr>
        <p:spPr>
          <a:xfrm>
            <a:off x="938500" y="1035075"/>
            <a:ext cx="45303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It isn’t just QR codes.  Organizations have pushed the envelope to develop truly unique and creative interactive shopping experiences targeting the sports and entertainment consumer.</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Adidas shoes were featured on a “lift and learn wall” – when customers removed shoes from their platforms a digital wall/screen would update with the sneaker’s specs (material, price, etc)</a:t>
            </a:r>
            <a:endParaRPr>
              <a:latin typeface="Arial"/>
              <a:ea typeface="Arial"/>
              <a:cs typeface="Arial"/>
              <a:sym typeface="Arial"/>
            </a:endParaRPr>
          </a:p>
        </p:txBody>
      </p:sp>
      <p:cxnSp>
        <p:nvCxnSpPr>
          <p:cNvPr id="220" name="Google Shape;220;p44"/>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21" name="Google Shape;221;p44"/>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22" name="Google Shape;222;p4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23" name="Google Shape;223;p44"/>
          <p:cNvPicPr preferRelativeResize="0"/>
          <p:nvPr/>
        </p:nvPicPr>
        <p:blipFill>
          <a:blip r:embed="rId4">
            <a:alphaModFix/>
          </a:blip>
          <a:stretch>
            <a:fillRect/>
          </a:stretch>
        </p:blipFill>
        <p:spPr>
          <a:xfrm>
            <a:off x="5642500" y="1716338"/>
            <a:ext cx="3058748" cy="1710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45"/>
          <p:cNvSpPr txBox="1"/>
          <p:nvPr>
            <p:ph type="title"/>
          </p:nvPr>
        </p:nvSpPr>
        <p:spPr>
          <a:xfrm>
            <a:off x="5053300" y="445025"/>
            <a:ext cx="7762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“SHOPPABLE” SOCIAL </a:t>
            </a:r>
            <a:endParaRPr b="1">
              <a:latin typeface="Arial"/>
              <a:ea typeface="Arial"/>
              <a:cs typeface="Arial"/>
              <a:sym typeface="Arial"/>
            </a:endParaRPr>
          </a:p>
          <a:p>
            <a:pPr indent="0" lvl="0" marL="0" rtl="0" algn="l">
              <a:spcBef>
                <a:spcPts val="0"/>
              </a:spcBef>
              <a:spcAft>
                <a:spcPts val="0"/>
              </a:spcAft>
              <a:buNone/>
            </a:pPr>
            <a:r>
              <a:rPr b="1" lang="en">
                <a:latin typeface="Arial"/>
                <a:ea typeface="Arial"/>
                <a:cs typeface="Arial"/>
                <a:sym typeface="Arial"/>
              </a:rPr>
              <a:t>MEDIA APPLICATIONS</a:t>
            </a:r>
            <a:endParaRPr b="1">
              <a:latin typeface="Arial"/>
              <a:ea typeface="Arial"/>
              <a:cs typeface="Arial"/>
              <a:sym typeface="Arial"/>
            </a:endParaRPr>
          </a:p>
        </p:txBody>
      </p:sp>
      <p:sp>
        <p:nvSpPr>
          <p:cNvPr id="229" name="Google Shape;229;p45"/>
          <p:cNvSpPr txBox="1"/>
          <p:nvPr>
            <p:ph idx="1" type="subTitle"/>
          </p:nvPr>
        </p:nvSpPr>
        <p:spPr>
          <a:xfrm>
            <a:off x="5053300" y="1603250"/>
            <a:ext cx="33318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Shoppable posts on Instagram are becoming a popular venue for “social merchandising” for sports teams, leagues, athletes and entertainers.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cxnSp>
        <p:nvCxnSpPr>
          <p:cNvPr id="230" name="Google Shape;230;p45"/>
          <p:cNvCxnSpPr/>
          <p:nvPr/>
        </p:nvCxnSpPr>
        <p:spPr>
          <a:xfrm>
            <a:off x="51410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31" name="Google Shape;231;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2" name="Google Shape;232;p4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33" name="Google Shape;233;p45"/>
          <p:cNvPicPr preferRelativeResize="0"/>
          <p:nvPr/>
        </p:nvPicPr>
        <p:blipFill>
          <a:blip r:embed="rId4">
            <a:alphaModFix/>
          </a:blip>
          <a:stretch>
            <a:fillRect/>
          </a:stretch>
        </p:blipFill>
        <p:spPr>
          <a:xfrm>
            <a:off x="501275" y="992963"/>
            <a:ext cx="4086225" cy="3268976"/>
          </a:xfrm>
          <a:prstGeom prst="rect">
            <a:avLst/>
          </a:prstGeom>
          <a:noFill/>
          <a:ln>
            <a:noFill/>
          </a:ln>
        </p:spPr>
      </p:pic>
      <p:pic>
        <p:nvPicPr>
          <p:cNvPr id="234" name="Google Shape;234;p45"/>
          <p:cNvPicPr preferRelativeResize="0"/>
          <p:nvPr/>
        </p:nvPicPr>
        <p:blipFill rotWithShape="1">
          <a:blip r:embed="rId5">
            <a:alphaModFix/>
          </a:blip>
          <a:srcRect b="0" l="0" r="0" t="-4438"/>
          <a:stretch/>
        </p:blipFill>
        <p:spPr>
          <a:xfrm>
            <a:off x="1806450" y="1853850"/>
            <a:ext cx="1475374" cy="1630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46"/>
          <p:cNvSpPr txBox="1"/>
          <p:nvPr>
            <p:ph type="title"/>
          </p:nvPr>
        </p:nvSpPr>
        <p:spPr>
          <a:xfrm>
            <a:off x="938500" y="445025"/>
            <a:ext cx="5266800" cy="94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Arial"/>
                <a:ea typeface="Arial"/>
                <a:cs typeface="Arial"/>
                <a:sym typeface="Arial"/>
              </a:rPr>
              <a:t>STREAMING AUDIO &amp; VIDEO</a:t>
            </a:r>
            <a:endParaRPr b="1">
              <a:latin typeface="Arial"/>
              <a:ea typeface="Arial"/>
              <a:cs typeface="Arial"/>
              <a:sym typeface="Arial"/>
            </a:endParaRPr>
          </a:p>
        </p:txBody>
      </p:sp>
      <p:sp>
        <p:nvSpPr>
          <p:cNvPr id="240" name="Google Shape;240;p46"/>
          <p:cNvSpPr txBox="1"/>
          <p:nvPr>
            <p:ph idx="1" type="subTitle"/>
          </p:nvPr>
        </p:nvSpPr>
        <p:spPr>
          <a:xfrm>
            <a:off x="938500" y="1035075"/>
            <a:ext cx="5196600" cy="2048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Arial"/>
                <a:ea typeface="Arial"/>
                <a:cs typeface="Arial"/>
                <a:sym typeface="Arial"/>
              </a:rPr>
              <a:t>Streaming audio and video capabilities have changed the way fans consume the sports and entertainment product.</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Online sports talk “radio” (ESPN Radio)</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Streaming audio (Pandora, Spotify etc.)</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Websites offering TV programming, short films, video clips and movie trailers (Hulu)</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SiriusXM satellite radio </a:t>
            </a:r>
            <a:endParaRPr>
              <a:latin typeface="Arial"/>
              <a:ea typeface="Arial"/>
              <a:cs typeface="Arial"/>
              <a:sym typeface="Arial"/>
            </a:endParaRPr>
          </a:p>
          <a:p>
            <a:pPr indent="0" lvl="0" marL="0" rtl="0" algn="l">
              <a:spcBef>
                <a:spcPts val="0"/>
              </a:spcBef>
              <a:spcAft>
                <a:spcPts val="0"/>
              </a:spcAft>
              <a:buNone/>
            </a:pPr>
            <a:r>
              <a:rPr lang="en">
                <a:latin typeface="Arial"/>
                <a:ea typeface="Arial"/>
                <a:cs typeface="Arial"/>
                <a:sym typeface="Arial"/>
              </a:rPr>
              <a:t>●	Streaming live video events</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cxnSp>
        <p:nvCxnSpPr>
          <p:cNvPr id="241" name="Google Shape;241;p46"/>
          <p:cNvCxnSpPr/>
          <p:nvPr/>
        </p:nvCxnSpPr>
        <p:spPr>
          <a:xfrm>
            <a:off x="1026200" y="414022"/>
            <a:ext cx="2763000" cy="0"/>
          </a:xfrm>
          <a:prstGeom prst="straightConnector1">
            <a:avLst/>
          </a:prstGeom>
          <a:noFill/>
          <a:ln cap="flat" cmpd="sng" w="9525">
            <a:solidFill>
              <a:schemeClr val="accent1"/>
            </a:solidFill>
            <a:prstDash val="solid"/>
            <a:round/>
            <a:headEnd len="med" w="med" type="none"/>
            <a:tailEnd len="med" w="med" type="none"/>
          </a:ln>
          <a:effectLst>
            <a:outerShdw blurRad="57150" rotWithShape="0" algn="bl" dir="5400000" dist="19050">
              <a:srgbClr val="FFFFFF">
                <a:alpha val="50000"/>
              </a:srgbClr>
            </a:outerShdw>
          </a:effectLst>
        </p:spPr>
      </p:cxnSp>
      <p:pic>
        <p:nvPicPr>
          <p:cNvPr id="242" name="Google Shape;242;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43" name="Google Shape;243;p4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44" name="Google Shape;244;p46"/>
          <p:cNvPicPr preferRelativeResize="0"/>
          <p:nvPr/>
        </p:nvPicPr>
        <p:blipFill>
          <a:blip r:embed="rId4">
            <a:alphaModFix/>
          </a:blip>
          <a:stretch>
            <a:fillRect/>
          </a:stretch>
        </p:blipFill>
        <p:spPr>
          <a:xfrm>
            <a:off x="6468400" y="1425938"/>
            <a:ext cx="2291625" cy="22916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lidesgo Final Page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