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8"/>
  </p:notesMasterIdLst>
  <p:sldIdLst>
    <p:sldId id="256" r:id="rId2"/>
    <p:sldId id="257" r:id="rId3"/>
    <p:sldId id="310" r:id="rId4"/>
    <p:sldId id="311" r:id="rId5"/>
    <p:sldId id="259" r:id="rId6"/>
    <p:sldId id="312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1500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31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821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8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715911" y="1950100"/>
            <a:ext cx="5554133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INDUSTRY SEGMENTS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3.1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WHAT IS AN INDUSTRY SEGMENT?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Industry segments refer to a grouping of similar types of products or services offered to consumers by businesses within the same industry.  It is important to distinguish between segments because various segments offer a wide range of products and services.  The primary revenue streams for a sport organization could vary from segment to segment.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EXAMPLES OF SEGMENTS IN THE SPORT INDUSTRY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>
            <a:cxnSpLocks/>
          </p:cNvCxnSpPr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236;p45">
            <a:extLst>
              <a:ext uri="{FF2B5EF4-FFF2-40B4-BE49-F238E27FC236}">
                <a16:creationId xmlns:a16="http://schemas.microsoft.com/office/drawing/2014/main" id="{0A407E03-D00D-4DE9-8C6E-70DF2DA885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38501" y="1659275"/>
            <a:ext cx="3452878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/>
              <a:t>●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Sports tourism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Sporting goods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 apparel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Amateur and Olympic sports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High school athletics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Collegiate athletics</a:t>
            </a:r>
          </a:p>
          <a:p>
            <a:pPr marL="0" lvl="0" indent="0" algn="l" defTabSz="22542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 Professional sports 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Motor </a:t>
            </a:r>
          </a:p>
          <a:p>
            <a:pPr marL="139700" lvl="0" indent="0" algn="l" rtl="0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 lang="en-US" sz="1600" b="1" dirty="0"/>
          </a:p>
        </p:txBody>
      </p:sp>
      <p:sp>
        <p:nvSpPr>
          <p:cNvPr id="11" name="Google Shape;236;p45">
            <a:extLst>
              <a:ext uri="{FF2B5EF4-FFF2-40B4-BE49-F238E27FC236}">
                <a16:creationId xmlns:a16="http://schemas.microsoft.com/office/drawing/2014/main" id="{3BBCBFFC-8BFE-4FE4-9731-EDC878D2F80B}"/>
              </a:ext>
            </a:extLst>
          </p:cNvPr>
          <p:cNvSpPr txBox="1">
            <a:spLocks/>
          </p:cNvSpPr>
          <p:nvPr/>
        </p:nvSpPr>
        <p:spPr>
          <a:xfrm>
            <a:off x="4570622" y="1657275"/>
            <a:ext cx="3783156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defTabSz="282575">
              <a:buFont typeface="Montserrat"/>
              <a:buNone/>
            </a:pPr>
            <a:r>
              <a:rPr lang="en-US" sz="1600" b="1" dirty="0"/>
              <a:t>●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Recreation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Outdoor sports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Health clubs and fitness facilities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 marketing firms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Event management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Sports-governing organizations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Venue and facility management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Extreme or “action” sports</a:t>
            </a:r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5254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EXAMPLES OF SEGMENTS IN THE ENTERTAINMENT INDUSTRY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>
            <a:cxnSpLocks/>
          </p:cNvCxnSpPr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" name="Google Shape;236;p45">
            <a:extLst>
              <a:ext uri="{FF2B5EF4-FFF2-40B4-BE49-F238E27FC236}">
                <a16:creationId xmlns:a16="http://schemas.microsoft.com/office/drawing/2014/main" id="{FBA9657F-6958-430E-90C4-F5B1ADE8BC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6045" y="1577006"/>
            <a:ext cx="4378567" cy="2180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/>
              <a:t>●	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Filmed entertainment</a:t>
            </a:r>
          </a:p>
          <a:p>
            <a:pPr marL="0" lvl="0" indent="0" algn="l" defTabSz="22542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 Television networks (broadcast and cable)</a:t>
            </a:r>
          </a:p>
          <a:p>
            <a:pPr marL="282575" lvl="0" indent="-282575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Television distribution (station, cable and satellite)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Recorded music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Video games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Internet </a:t>
            </a:r>
          </a:p>
          <a:p>
            <a:pPr marL="285750" indent="-285750" defTabSz="282575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Publishing sector (newspapers, books, magazines)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endParaRPr lang="en-US" sz="1600" b="1" dirty="0"/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endParaRPr lang="en-US" sz="1600" b="1" dirty="0"/>
          </a:p>
        </p:txBody>
      </p:sp>
      <p:sp>
        <p:nvSpPr>
          <p:cNvPr id="13" name="Google Shape;236;p45">
            <a:extLst>
              <a:ext uri="{FF2B5EF4-FFF2-40B4-BE49-F238E27FC236}">
                <a16:creationId xmlns:a16="http://schemas.microsoft.com/office/drawing/2014/main" id="{0A39CA66-24A7-4BAE-AE79-0E28250F2C33}"/>
              </a:ext>
            </a:extLst>
          </p:cNvPr>
          <p:cNvSpPr txBox="1">
            <a:spLocks/>
          </p:cNvSpPr>
          <p:nvPr/>
        </p:nvSpPr>
        <p:spPr>
          <a:xfrm>
            <a:off x="5114628" y="1577006"/>
            <a:ext cx="3589106" cy="2330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defTabSz="282575">
              <a:buFont typeface="Montserrat"/>
              <a:buNone/>
            </a:pPr>
            <a:r>
              <a:rPr lang="en-US" b="1" dirty="0"/>
              <a:t>●	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Digital media services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Broadcasting-satellite services</a:t>
            </a:r>
          </a:p>
          <a:p>
            <a:pPr marL="285750" indent="-285750" defTabSz="282575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Radio services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Theatre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Casinos and gaming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Fine arts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Theme parks and amusement parks</a:t>
            </a:r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48049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72425" y="1594925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Think about all the different market segments you just learned about within the sports and entertainment industry.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See if you can identify a specific product for at least three sports industry segments and three entertainment industry segments.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334</Words>
  <Application>Microsoft Macintosh PowerPoint</Application>
  <PresentationFormat>On-screen Show (16:9)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Montserrat</vt:lpstr>
      <vt:lpstr>Oswald</vt:lpstr>
      <vt:lpstr>Futuristic Background by Slidesgo</vt:lpstr>
      <vt:lpstr>INDUSTRY SEGMENTS</vt:lpstr>
      <vt:lpstr>WHAT IS AN INDUSTRY SEGMENT?</vt:lpstr>
      <vt:lpstr>EXAMPLES OF SEGMENTS IN THE SPORT INDUSTRY</vt:lpstr>
      <vt:lpstr>EXAMPLES OF SEGMENTS IN THE ENTERTAINMENT INDUSTRY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SEGMENTS</dc:title>
  <cp:lastModifiedBy>Chris Lindauer</cp:lastModifiedBy>
  <cp:revision>4</cp:revision>
  <dcterms:modified xsi:type="dcterms:W3CDTF">2021-08-06T23:50:20Z</dcterms:modified>
</cp:coreProperties>
</file>