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83" r:id="rId1"/>
  </p:sldMasterIdLst>
  <p:notesMasterIdLst>
    <p:notesMasterId r:id="rId30"/>
  </p:notesMasterIdLst>
  <p:sldIdLst>
    <p:sldId id="256" r:id="rId2"/>
    <p:sldId id="267" r:id="rId3"/>
    <p:sldId id="268" r:id="rId4"/>
    <p:sldId id="310" r:id="rId5"/>
    <p:sldId id="257" r:id="rId6"/>
    <p:sldId id="311" r:id="rId7"/>
    <p:sldId id="312" r:id="rId8"/>
    <p:sldId id="314" r:id="rId9"/>
    <p:sldId id="315" r:id="rId10"/>
    <p:sldId id="316" r:id="rId11"/>
    <p:sldId id="317" r:id="rId12"/>
    <p:sldId id="318" r:id="rId13"/>
    <p:sldId id="319" r:id="rId14"/>
    <p:sldId id="320" r:id="rId15"/>
    <p:sldId id="321" r:id="rId16"/>
    <p:sldId id="322" r:id="rId17"/>
    <p:sldId id="324" r:id="rId18"/>
    <p:sldId id="325" r:id="rId19"/>
    <p:sldId id="326" r:id="rId20"/>
    <p:sldId id="337" r:id="rId21"/>
    <p:sldId id="338" r:id="rId22"/>
    <p:sldId id="339" r:id="rId23"/>
    <p:sldId id="333" r:id="rId24"/>
    <p:sldId id="336" r:id="rId25"/>
    <p:sldId id="334" r:id="rId26"/>
    <p:sldId id="335" r:id="rId27"/>
    <p:sldId id="278" r:id="rId28"/>
    <p:sldId id="340" r:id="rId29"/>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EE5828D-948E-4B1C-B70C-F95B52FDC2AD}">
  <a:tblStyle styleId="{DEE5828D-948E-4B1C-B70C-F95B52FDC2AD}"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137"/>
    <p:restoredTop sz="94694"/>
  </p:normalViewPr>
  <p:slideViewPr>
    <p:cSldViewPr snapToGrid="0">
      <p:cViewPr varScale="1">
        <p:scale>
          <a:sx n="161" d="100"/>
          <a:sy n="161" d="100"/>
        </p:scale>
        <p:origin x="2000"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 name="Google Shape;160;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889477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7f9262ee2f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2" name="Google Shape;292;g7f9262ee2f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858733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590638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7f9262ee2f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2" name="Google Shape;292;g7f9262ee2f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303136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809618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7f9262ee2f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2" name="Google Shape;292;g7f9262ee2f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447436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7f9262ee2f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2" name="Google Shape;302;g7f9262ee2f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088053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7290233416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7" name="Google Shape;217;g7290233416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132084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779907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949722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7f9262ee2f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2" name="Google Shape;292;g7f9262ee2f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734266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882059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7f9262ee2f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2" name="Google Shape;302;g7f9262ee2f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543608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14"/>
        <p:cNvGrpSpPr/>
        <p:nvPr/>
      </p:nvGrpSpPr>
      <p:grpSpPr>
        <a:xfrm>
          <a:off x="0" y="0"/>
          <a:ext cx="0" cy="0"/>
          <a:chOff x="0" y="0"/>
          <a:chExt cx="0" cy="0"/>
        </a:xfrm>
      </p:grpSpPr>
      <p:sp>
        <p:nvSpPr>
          <p:cNvPr id="14615" name="Google Shape;14615;g7f9262ee2f_0_244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16" name="Google Shape;14616;g7f9262ee2f_0_244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7f9262ee2f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2" name="Google Shape;292;g7f9262ee2f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430425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7f9262ee2f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2" name="Google Shape;302;g7f9262ee2f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250079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0"/>
        <p:cNvGrpSpPr/>
        <p:nvPr/>
      </p:nvGrpSpPr>
      <p:grpSpPr>
        <a:xfrm>
          <a:off x="0" y="0"/>
          <a:ext cx="0" cy="0"/>
          <a:chOff x="0" y="0"/>
          <a:chExt cx="0" cy="0"/>
        </a:xfrm>
      </p:grpSpPr>
      <p:sp>
        <p:nvSpPr>
          <p:cNvPr id="2121" name="Google Shape;2121;g7f9262ee2f_0_262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2" name="Google Shape;2122;g7f9262ee2f_0_262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14"/>
        <p:cNvGrpSpPr/>
        <p:nvPr/>
      </p:nvGrpSpPr>
      <p:grpSpPr>
        <a:xfrm>
          <a:off x="0" y="0"/>
          <a:ext cx="0" cy="0"/>
          <a:chOff x="0" y="0"/>
          <a:chExt cx="0" cy="0"/>
        </a:xfrm>
      </p:grpSpPr>
      <p:sp>
        <p:nvSpPr>
          <p:cNvPr id="14615" name="Google Shape;14615;g7f9262ee2f_0_244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16" name="Google Shape;14616;g7f9262ee2f_0_244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426821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7f9262ee2f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2" name="Google Shape;302;g7f9262ee2f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7f9262ee2f_0_262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7f9262ee2f_0_262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7f9262ee2f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2" name="Google Shape;292;g7f9262ee2f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907951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813358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7f9262ee2f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2" name="Google Shape;292;g7f9262ee2f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873549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7290233416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7290233416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940995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7f9262ee2f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2" name="Google Shape;292;g7f9262ee2f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54571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2175900" y="1950100"/>
            <a:ext cx="4792200" cy="6447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lt1"/>
              </a:buClr>
              <a:buSzPts val="3600"/>
              <a:buNone/>
              <a:defRPr sz="3600" b="1">
                <a:solidFill>
                  <a:schemeClr val="lt1"/>
                </a:solidFill>
                <a:latin typeface="Arial" panose="020B0604020202020204" pitchFamily="34" charset="0"/>
                <a:cs typeface="Arial" panose="020B0604020202020204" pitchFamily="34" charset="0"/>
              </a:defRPr>
            </a:lvl1pPr>
            <a:lvl2pPr lvl="1" algn="ctr">
              <a:spcBef>
                <a:spcPts val="0"/>
              </a:spcBef>
              <a:spcAft>
                <a:spcPts val="0"/>
              </a:spcAft>
              <a:buClr>
                <a:schemeClr val="lt1"/>
              </a:buClr>
              <a:buSzPts val="3600"/>
              <a:buNone/>
              <a:defRPr sz="3600" b="1">
                <a:solidFill>
                  <a:schemeClr val="lt1"/>
                </a:solidFill>
              </a:defRPr>
            </a:lvl2pPr>
            <a:lvl3pPr lvl="2" algn="ctr">
              <a:spcBef>
                <a:spcPts val="0"/>
              </a:spcBef>
              <a:spcAft>
                <a:spcPts val="0"/>
              </a:spcAft>
              <a:buClr>
                <a:schemeClr val="lt1"/>
              </a:buClr>
              <a:buSzPts val="3600"/>
              <a:buNone/>
              <a:defRPr sz="3600" b="1">
                <a:solidFill>
                  <a:schemeClr val="lt1"/>
                </a:solidFill>
              </a:defRPr>
            </a:lvl3pPr>
            <a:lvl4pPr lvl="3" algn="ctr">
              <a:spcBef>
                <a:spcPts val="0"/>
              </a:spcBef>
              <a:spcAft>
                <a:spcPts val="0"/>
              </a:spcAft>
              <a:buClr>
                <a:schemeClr val="lt1"/>
              </a:buClr>
              <a:buSzPts val="3600"/>
              <a:buNone/>
              <a:defRPr sz="3600" b="1">
                <a:solidFill>
                  <a:schemeClr val="lt1"/>
                </a:solidFill>
              </a:defRPr>
            </a:lvl4pPr>
            <a:lvl5pPr lvl="4" algn="ctr">
              <a:spcBef>
                <a:spcPts val="0"/>
              </a:spcBef>
              <a:spcAft>
                <a:spcPts val="0"/>
              </a:spcAft>
              <a:buClr>
                <a:schemeClr val="lt1"/>
              </a:buClr>
              <a:buSzPts val="3600"/>
              <a:buNone/>
              <a:defRPr sz="3600" b="1">
                <a:solidFill>
                  <a:schemeClr val="lt1"/>
                </a:solidFill>
              </a:defRPr>
            </a:lvl5pPr>
            <a:lvl6pPr lvl="5" algn="ctr">
              <a:spcBef>
                <a:spcPts val="0"/>
              </a:spcBef>
              <a:spcAft>
                <a:spcPts val="0"/>
              </a:spcAft>
              <a:buClr>
                <a:schemeClr val="lt1"/>
              </a:buClr>
              <a:buSzPts val="3600"/>
              <a:buNone/>
              <a:defRPr sz="3600" b="1">
                <a:solidFill>
                  <a:schemeClr val="lt1"/>
                </a:solidFill>
              </a:defRPr>
            </a:lvl6pPr>
            <a:lvl7pPr lvl="6" algn="ctr">
              <a:spcBef>
                <a:spcPts val="0"/>
              </a:spcBef>
              <a:spcAft>
                <a:spcPts val="0"/>
              </a:spcAft>
              <a:buClr>
                <a:schemeClr val="lt1"/>
              </a:buClr>
              <a:buSzPts val="3600"/>
              <a:buNone/>
              <a:defRPr sz="3600" b="1">
                <a:solidFill>
                  <a:schemeClr val="lt1"/>
                </a:solidFill>
              </a:defRPr>
            </a:lvl7pPr>
            <a:lvl8pPr lvl="7" algn="ctr">
              <a:spcBef>
                <a:spcPts val="0"/>
              </a:spcBef>
              <a:spcAft>
                <a:spcPts val="0"/>
              </a:spcAft>
              <a:buClr>
                <a:schemeClr val="lt1"/>
              </a:buClr>
              <a:buSzPts val="3600"/>
              <a:buNone/>
              <a:defRPr sz="3600" b="1">
                <a:solidFill>
                  <a:schemeClr val="lt1"/>
                </a:solidFill>
              </a:defRPr>
            </a:lvl8pPr>
            <a:lvl9pPr lvl="8" algn="ctr">
              <a:spcBef>
                <a:spcPts val="0"/>
              </a:spcBef>
              <a:spcAft>
                <a:spcPts val="0"/>
              </a:spcAft>
              <a:buClr>
                <a:schemeClr val="lt1"/>
              </a:buClr>
              <a:buSzPts val="3600"/>
              <a:buNone/>
              <a:defRPr sz="3600" b="1">
                <a:solidFill>
                  <a:schemeClr val="lt1"/>
                </a:solidFill>
              </a:defRPr>
            </a:lvl9pPr>
          </a:lstStyle>
          <a:p>
            <a:endParaRPr dirty="0"/>
          </a:p>
        </p:txBody>
      </p:sp>
      <p:sp>
        <p:nvSpPr>
          <p:cNvPr id="10" name="Google Shape;10;p2"/>
          <p:cNvSpPr txBox="1">
            <a:spLocks noGrp="1"/>
          </p:cNvSpPr>
          <p:nvPr>
            <p:ph type="subTitle" idx="1"/>
          </p:nvPr>
        </p:nvSpPr>
        <p:spPr>
          <a:xfrm>
            <a:off x="2044200" y="3704650"/>
            <a:ext cx="5055600" cy="4647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latin typeface="Arial" panose="020B0604020202020204" pitchFamily="34" charset="0"/>
                <a:cs typeface="Arial" panose="020B0604020202020204" pitchFamily="34" charset="0"/>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 Four Columns">
  <p:cSld name="Title + Four Columns">
    <p:spTree>
      <p:nvGrpSpPr>
        <p:cNvPr id="1" name="Shape 91"/>
        <p:cNvGrpSpPr/>
        <p:nvPr/>
      </p:nvGrpSpPr>
      <p:grpSpPr>
        <a:xfrm>
          <a:off x="0" y="0"/>
          <a:ext cx="0" cy="0"/>
          <a:chOff x="0" y="0"/>
          <a:chExt cx="0" cy="0"/>
        </a:xfrm>
      </p:grpSpPr>
      <p:sp>
        <p:nvSpPr>
          <p:cNvPr id="92" name="Google Shape;92;p2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a:p>
        </p:txBody>
      </p:sp>
      <p:sp>
        <p:nvSpPr>
          <p:cNvPr id="93" name="Google Shape;93;p25"/>
          <p:cNvSpPr txBox="1">
            <a:spLocks noGrp="1"/>
          </p:cNvSpPr>
          <p:nvPr>
            <p:ph type="title" idx="2"/>
          </p:nvPr>
        </p:nvSpPr>
        <p:spPr>
          <a:xfrm>
            <a:off x="898386"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94" name="Google Shape;94;p25"/>
          <p:cNvSpPr txBox="1">
            <a:spLocks noGrp="1"/>
          </p:cNvSpPr>
          <p:nvPr>
            <p:ph type="subTitle" idx="1"/>
          </p:nvPr>
        </p:nvSpPr>
        <p:spPr>
          <a:xfrm>
            <a:off x="898389"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5" name="Google Shape;95;p25"/>
          <p:cNvSpPr txBox="1">
            <a:spLocks noGrp="1"/>
          </p:cNvSpPr>
          <p:nvPr>
            <p:ph type="title" idx="3"/>
          </p:nvPr>
        </p:nvSpPr>
        <p:spPr>
          <a:xfrm>
            <a:off x="2790261"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96" name="Google Shape;96;p25"/>
          <p:cNvSpPr txBox="1">
            <a:spLocks noGrp="1"/>
          </p:cNvSpPr>
          <p:nvPr>
            <p:ph type="subTitle" idx="4"/>
          </p:nvPr>
        </p:nvSpPr>
        <p:spPr>
          <a:xfrm>
            <a:off x="2790264"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7" name="Google Shape;97;p25"/>
          <p:cNvSpPr txBox="1">
            <a:spLocks noGrp="1"/>
          </p:cNvSpPr>
          <p:nvPr>
            <p:ph type="title" idx="5"/>
          </p:nvPr>
        </p:nvSpPr>
        <p:spPr>
          <a:xfrm>
            <a:off x="4682136"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98" name="Google Shape;98;p25"/>
          <p:cNvSpPr txBox="1">
            <a:spLocks noGrp="1"/>
          </p:cNvSpPr>
          <p:nvPr>
            <p:ph type="subTitle" idx="6"/>
          </p:nvPr>
        </p:nvSpPr>
        <p:spPr>
          <a:xfrm>
            <a:off x="4682139"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99" name="Google Shape;99;p25"/>
          <p:cNvSpPr txBox="1">
            <a:spLocks noGrp="1"/>
          </p:cNvSpPr>
          <p:nvPr>
            <p:ph type="title" idx="7"/>
          </p:nvPr>
        </p:nvSpPr>
        <p:spPr>
          <a:xfrm>
            <a:off x="6574011" y="3052625"/>
            <a:ext cx="1671600" cy="548400"/>
          </a:xfrm>
          <a:prstGeom prst="rect">
            <a:avLst/>
          </a:prstGeom>
        </p:spPr>
        <p:txBody>
          <a:bodyPr spcFirstLastPara="1" wrap="square" lIns="91425" tIns="91425" rIns="91425" bIns="91425" anchor="b" anchorCtr="0">
            <a:noAutofit/>
          </a:bodyPr>
          <a:lstStyle>
            <a:lvl1pPr lvl="0" algn="ctr" rtl="0">
              <a:spcBef>
                <a:spcPts val="0"/>
              </a:spcBef>
              <a:spcAft>
                <a:spcPts val="0"/>
              </a:spcAft>
              <a:buClr>
                <a:schemeClr val="lt1"/>
              </a:buClr>
              <a:buSzPts val="1800"/>
              <a:buNone/>
              <a:defRPr sz="1800">
                <a:solidFill>
                  <a:schemeClr val="lt1"/>
                </a:solidFill>
              </a:defRPr>
            </a:lvl1pPr>
            <a:lvl2pPr lvl="1" algn="ctr" rtl="0">
              <a:spcBef>
                <a:spcPts val="0"/>
              </a:spcBef>
              <a:spcAft>
                <a:spcPts val="0"/>
              </a:spcAft>
              <a:buClr>
                <a:schemeClr val="lt1"/>
              </a:buClr>
              <a:buSzPts val="4200"/>
              <a:buNone/>
              <a:defRPr sz="4200">
                <a:solidFill>
                  <a:schemeClr val="lt1"/>
                </a:solidFill>
              </a:defRPr>
            </a:lvl2pPr>
            <a:lvl3pPr lvl="2" algn="ctr" rtl="0">
              <a:spcBef>
                <a:spcPts val="0"/>
              </a:spcBef>
              <a:spcAft>
                <a:spcPts val="0"/>
              </a:spcAft>
              <a:buClr>
                <a:schemeClr val="lt1"/>
              </a:buClr>
              <a:buSzPts val="4200"/>
              <a:buNone/>
              <a:defRPr sz="4200">
                <a:solidFill>
                  <a:schemeClr val="lt1"/>
                </a:solidFill>
              </a:defRPr>
            </a:lvl3pPr>
            <a:lvl4pPr lvl="3" algn="ctr" rtl="0">
              <a:spcBef>
                <a:spcPts val="0"/>
              </a:spcBef>
              <a:spcAft>
                <a:spcPts val="0"/>
              </a:spcAft>
              <a:buClr>
                <a:schemeClr val="lt1"/>
              </a:buClr>
              <a:buSzPts val="4200"/>
              <a:buNone/>
              <a:defRPr sz="4200">
                <a:solidFill>
                  <a:schemeClr val="lt1"/>
                </a:solidFill>
              </a:defRPr>
            </a:lvl4pPr>
            <a:lvl5pPr lvl="4" algn="ctr" rtl="0">
              <a:spcBef>
                <a:spcPts val="0"/>
              </a:spcBef>
              <a:spcAft>
                <a:spcPts val="0"/>
              </a:spcAft>
              <a:buClr>
                <a:schemeClr val="lt1"/>
              </a:buClr>
              <a:buSzPts val="4200"/>
              <a:buNone/>
              <a:defRPr sz="4200">
                <a:solidFill>
                  <a:schemeClr val="lt1"/>
                </a:solidFill>
              </a:defRPr>
            </a:lvl5pPr>
            <a:lvl6pPr lvl="5" algn="ctr" rtl="0">
              <a:spcBef>
                <a:spcPts val="0"/>
              </a:spcBef>
              <a:spcAft>
                <a:spcPts val="0"/>
              </a:spcAft>
              <a:buClr>
                <a:schemeClr val="lt1"/>
              </a:buClr>
              <a:buSzPts val="4200"/>
              <a:buNone/>
              <a:defRPr sz="4200">
                <a:solidFill>
                  <a:schemeClr val="lt1"/>
                </a:solidFill>
              </a:defRPr>
            </a:lvl6pPr>
            <a:lvl7pPr lvl="6" algn="ctr" rtl="0">
              <a:spcBef>
                <a:spcPts val="0"/>
              </a:spcBef>
              <a:spcAft>
                <a:spcPts val="0"/>
              </a:spcAft>
              <a:buClr>
                <a:schemeClr val="lt1"/>
              </a:buClr>
              <a:buSzPts val="4200"/>
              <a:buNone/>
              <a:defRPr sz="4200">
                <a:solidFill>
                  <a:schemeClr val="lt1"/>
                </a:solidFill>
              </a:defRPr>
            </a:lvl7pPr>
            <a:lvl8pPr lvl="7" algn="ctr" rtl="0">
              <a:spcBef>
                <a:spcPts val="0"/>
              </a:spcBef>
              <a:spcAft>
                <a:spcPts val="0"/>
              </a:spcAft>
              <a:buClr>
                <a:schemeClr val="lt1"/>
              </a:buClr>
              <a:buSzPts val="4200"/>
              <a:buNone/>
              <a:defRPr sz="4200">
                <a:solidFill>
                  <a:schemeClr val="lt1"/>
                </a:solidFill>
              </a:defRPr>
            </a:lvl8pPr>
            <a:lvl9pPr lvl="8" algn="ctr" rtl="0">
              <a:spcBef>
                <a:spcPts val="0"/>
              </a:spcBef>
              <a:spcAft>
                <a:spcPts val="0"/>
              </a:spcAft>
              <a:buClr>
                <a:schemeClr val="lt1"/>
              </a:buClr>
              <a:buSzPts val="4200"/>
              <a:buNone/>
              <a:defRPr sz="4200">
                <a:solidFill>
                  <a:schemeClr val="lt1"/>
                </a:solidFill>
              </a:defRPr>
            </a:lvl9pPr>
          </a:lstStyle>
          <a:p>
            <a:endParaRPr/>
          </a:p>
        </p:txBody>
      </p:sp>
      <p:sp>
        <p:nvSpPr>
          <p:cNvPr id="100" name="Google Shape;100;p25"/>
          <p:cNvSpPr txBox="1">
            <a:spLocks noGrp="1"/>
          </p:cNvSpPr>
          <p:nvPr>
            <p:ph type="subTitle" idx="8"/>
          </p:nvPr>
        </p:nvSpPr>
        <p:spPr>
          <a:xfrm>
            <a:off x="6574014" y="3558837"/>
            <a:ext cx="1671600" cy="1157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1"/>
              </a:buClr>
              <a:buSzPts val="1400"/>
              <a:buNone/>
              <a:defRPr sz="1400">
                <a:solidFill>
                  <a:schemeClr val="lt1"/>
                </a:solidFill>
              </a:defRPr>
            </a:lvl1pPr>
            <a:lvl2pPr lvl="1" algn="ctr" rtl="0">
              <a:lnSpc>
                <a:spcPct val="100000"/>
              </a:lnSpc>
              <a:spcBef>
                <a:spcPts val="0"/>
              </a:spcBef>
              <a:spcAft>
                <a:spcPts val="0"/>
              </a:spcAft>
              <a:buClr>
                <a:schemeClr val="lt1"/>
              </a:buClr>
              <a:buSzPts val="2100"/>
              <a:buNone/>
              <a:defRPr sz="2100">
                <a:solidFill>
                  <a:schemeClr val="lt1"/>
                </a:solidFill>
              </a:defRPr>
            </a:lvl2pPr>
            <a:lvl3pPr lvl="2" algn="ctr" rtl="0">
              <a:lnSpc>
                <a:spcPct val="100000"/>
              </a:lnSpc>
              <a:spcBef>
                <a:spcPts val="0"/>
              </a:spcBef>
              <a:spcAft>
                <a:spcPts val="0"/>
              </a:spcAft>
              <a:buClr>
                <a:schemeClr val="lt1"/>
              </a:buClr>
              <a:buSzPts val="2100"/>
              <a:buNone/>
              <a:defRPr sz="2100">
                <a:solidFill>
                  <a:schemeClr val="lt1"/>
                </a:solidFill>
              </a:defRPr>
            </a:lvl3pPr>
            <a:lvl4pPr lvl="3" algn="ctr" rtl="0">
              <a:lnSpc>
                <a:spcPct val="100000"/>
              </a:lnSpc>
              <a:spcBef>
                <a:spcPts val="0"/>
              </a:spcBef>
              <a:spcAft>
                <a:spcPts val="0"/>
              </a:spcAft>
              <a:buClr>
                <a:schemeClr val="lt1"/>
              </a:buClr>
              <a:buSzPts val="2100"/>
              <a:buNone/>
              <a:defRPr sz="2100">
                <a:solidFill>
                  <a:schemeClr val="lt1"/>
                </a:solidFill>
              </a:defRPr>
            </a:lvl4pPr>
            <a:lvl5pPr lvl="4" algn="ctr" rtl="0">
              <a:lnSpc>
                <a:spcPct val="100000"/>
              </a:lnSpc>
              <a:spcBef>
                <a:spcPts val="0"/>
              </a:spcBef>
              <a:spcAft>
                <a:spcPts val="0"/>
              </a:spcAft>
              <a:buClr>
                <a:schemeClr val="lt1"/>
              </a:buClr>
              <a:buSzPts val="2100"/>
              <a:buNone/>
              <a:defRPr sz="2100">
                <a:solidFill>
                  <a:schemeClr val="lt1"/>
                </a:solidFill>
              </a:defRPr>
            </a:lvl5pPr>
            <a:lvl6pPr lvl="5" algn="ctr" rtl="0">
              <a:lnSpc>
                <a:spcPct val="100000"/>
              </a:lnSpc>
              <a:spcBef>
                <a:spcPts val="0"/>
              </a:spcBef>
              <a:spcAft>
                <a:spcPts val="0"/>
              </a:spcAft>
              <a:buClr>
                <a:schemeClr val="lt1"/>
              </a:buClr>
              <a:buSzPts val="2100"/>
              <a:buNone/>
              <a:defRPr sz="2100">
                <a:solidFill>
                  <a:schemeClr val="lt1"/>
                </a:solidFill>
              </a:defRPr>
            </a:lvl6pPr>
            <a:lvl7pPr lvl="6" algn="ctr" rtl="0">
              <a:lnSpc>
                <a:spcPct val="100000"/>
              </a:lnSpc>
              <a:spcBef>
                <a:spcPts val="0"/>
              </a:spcBef>
              <a:spcAft>
                <a:spcPts val="0"/>
              </a:spcAft>
              <a:buClr>
                <a:schemeClr val="lt1"/>
              </a:buClr>
              <a:buSzPts val="2100"/>
              <a:buNone/>
              <a:defRPr sz="2100">
                <a:solidFill>
                  <a:schemeClr val="lt1"/>
                </a:solidFill>
              </a:defRPr>
            </a:lvl7pPr>
            <a:lvl8pPr lvl="7" algn="ctr" rtl="0">
              <a:lnSpc>
                <a:spcPct val="100000"/>
              </a:lnSpc>
              <a:spcBef>
                <a:spcPts val="0"/>
              </a:spcBef>
              <a:spcAft>
                <a:spcPts val="0"/>
              </a:spcAft>
              <a:buClr>
                <a:schemeClr val="lt1"/>
              </a:buClr>
              <a:buSzPts val="2100"/>
              <a:buNone/>
              <a:defRPr sz="2100">
                <a:solidFill>
                  <a:schemeClr val="lt1"/>
                </a:solidFill>
              </a:defRPr>
            </a:lvl8pPr>
            <a:lvl9pPr lvl="8" algn="ctr" rtl="0">
              <a:lnSpc>
                <a:spcPct val="100000"/>
              </a:lnSpc>
              <a:spcBef>
                <a:spcPts val="0"/>
              </a:spcBef>
              <a:spcAft>
                <a:spcPts val="0"/>
              </a:spcAft>
              <a:buClr>
                <a:schemeClr val="lt1"/>
              </a:buClr>
              <a:buSzPts val="2100"/>
              <a:buNone/>
              <a:defRPr sz="2100">
                <a:solidFill>
                  <a:schemeClr val="lt1"/>
                </a:solidFill>
              </a:defRPr>
            </a:lvl9pPr>
          </a:lstStyle>
          <a:p>
            <a:endParaRPr/>
          </a:p>
        </p:txBody>
      </p:sp>
    </p:spTree>
    <p:extLst>
      <p:ext uri="{BB962C8B-B14F-4D97-AF65-F5344CB8AC3E}">
        <p14:creationId xmlns:p14="http://schemas.microsoft.com/office/powerpoint/2010/main" val="11199386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5"/>
        <p:cNvGrpSpPr/>
        <p:nvPr/>
      </p:nvGrpSpPr>
      <p:grpSpPr>
        <a:xfrm>
          <a:off x="0" y="0"/>
          <a:ext cx="0" cy="0"/>
          <a:chOff x="0" y="0"/>
          <a:chExt cx="0" cy="0"/>
        </a:xfrm>
      </p:grpSpPr>
      <p:sp>
        <p:nvSpPr>
          <p:cNvPr id="16" name="Google Shape;16;p4"/>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a:spcBef>
                <a:spcPts val="0"/>
              </a:spcBef>
              <a:spcAft>
                <a:spcPts val="0"/>
              </a:spcAft>
              <a:buClr>
                <a:schemeClr val="accent1"/>
              </a:buClr>
              <a:buSzPts val="2400"/>
              <a:buNone/>
              <a:defRPr sz="2400">
                <a:solidFill>
                  <a:schemeClr val="accent1"/>
                </a:solidFill>
                <a:latin typeface="Arial" panose="020B0604020202020204" pitchFamily="34" charset="0"/>
                <a:cs typeface="Arial" panose="020B0604020202020204" pitchFamily="34" charset="0"/>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a:endParaRPr dirty="0"/>
          </a:p>
        </p:txBody>
      </p:sp>
      <p:sp>
        <p:nvSpPr>
          <p:cNvPr id="17" name="Google Shape;17;p4"/>
          <p:cNvSpPr txBox="1">
            <a:spLocks noGrp="1"/>
          </p:cNvSpPr>
          <p:nvPr>
            <p:ph type="body" idx="1"/>
          </p:nvPr>
        </p:nvSpPr>
        <p:spPr>
          <a:xfrm>
            <a:off x="938500" y="1659275"/>
            <a:ext cx="4946400" cy="27609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Clr>
                <a:schemeClr val="lt1"/>
              </a:buClr>
              <a:buSzPts val="1400"/>
              <a:buChar char="●"/>
              <a:defRPr sz="1400">
                <a:solidFill>
                  <a:schemeClr val="lt1"/>
                </a:solidFill>
                <a:latin typeface="Arial" panose="020B0604020202020204" pitchFamily="34" charset="0"/>
                <a:cs typeface="Arial" panose="020B0604020202020204" pitchFamily="34" charset="0"/>
              </a:defRPr>
            </a:lvl1pPr>
            <a:lvl2pPr marL="914400" lvl="1" indent="-317500">
              <a:spcBef>
                <a:spcPts val="1600"/>
              </a:spcBef>
              <a:spcAft>
                <a:spcPts val="0"/>
              </a:spcAft>
              <a:buClr>
                <a:schemeClr val="lt1"/>
              </a:buClr>
              <a:buSzPts val="1400"/>
              <a:buChar char="○"/>
              <a:defRPr>
                <a:solidFill>
                  <a:schemeClr val="lt1"/>
                </a:solidFill>
              </a:defRPr>
            </a:lvl2pPr>
            <a:lvl3pPr marL="1371600" lvl="2" indent="-317500">
              <a:spcBef>
                <a:spcPts val="1600"/>
              </a:spcBef>
              <a:spcAft>
                <a:spcPts val="0"/>
              </a:spcAft>
              <a:buClr>
                <a:schemeClr val="lt1"/>
              </a:buClr>
              <a:buSzPts val="1400"/>
              <a:buChar char="■"/>
              <a:defRPr>
                <a:solidFill>
                  <a:schemeClr val="lt1"/>
                </a:solidFill>
              </a:defRPr>
            </a:lvl3pPr>
            <a:lvl4pPr marL="1828800" lvl="3" indent="-317500">
              <a:spcBef>
                <a:spcPts val="1600"/>
              </a:spcBef>
              <a:spcAft>
                <a:spcPts val="0"/>
              </a:spcAft>
              <a:buClr>
                <a:schemeClr val="lt1"/>
              </a:buClr>
              <a:buSzPts val="1400"/>
              <a:buChar char="●"/>
              <a:defRPr>
                <a:solidFill>
                  <a:schemeClr val="lt1"/>
                </a:solidFill>
              </a:defRPr>
            </a:lvl4pPr>
            <a:lvl5pPr marL="2286000" lvl="4" indent="-317500">
              <a:spcBef>
                <a:spcPts val="1600"/>
              </a:spcBef>
              <a:spcAft>
                <a:spcPts val="0"/>
              </a:spcAft>
              <a:buClr>
                <a:schemeClr val="lt1"/>
              </a:buClr>
              <a:buSzPts val="1400"/>
              <a:buChar char="○"/>
              <a:defRPr>
                <a:solidFill>
                  <a:schemeClr val="lt1"/>
                </a:solidFill>
              </a:defRPr>
            </a:lvl5pPr>
            <a:lvl6pPr marL="2743200" lvl="5" indent="-317500">
              <a:spcBef>
                <a:spcPts val="1600"/>
              </a:spcBef>
              <a:spcAft>
                <a:spcPts val="0"/>
              </a:spcAft>
              <a:buClr>
                <a:schemeClr val="lt1"/>
              </a:buClr>
              <a:buSzPts val="1400"/>
              <a:buChar char="■"/>
              <a:defRPr>
                <a:solidFill>
                  <a:schemeClr val="lt1"/>
                </a:solidFill>
              </a:defRPr>
            </a:lvl6pPr>
            <a:lvl7pPr marL="3200400" lvl="6" indent="-317500">
              <a:spcBef>
                <a:spcPts val="1600"/>
              </a:spcBef>
              <a:spcAft>
                <a:spcPts val="0"/>
              </a:spcAft>
              <a:buClr>
                <a:schemeClr val="lt1"/>
              </a:buClr>
              <a:buSzPts val="1400"/>
              <a:buChar char="●"/>
              <a:defRPr>
                <a:solidFill>
                  <a:schemeClr val="lt1"/>
                </a:solidFill>
              </a:defRPr>
            </a:lvl7pPr>
            <a:lvl8pPr marL="3657600" lvl="7" indent="-317500">
              <a:spcBef>
                <a:spcPts val="1600"/>
              </a:spcBef>
              <a:spcAft>
                <a:spcPts val="0"/>
              </a:spcAft>
              <a:buClr>
                <a:schemeClr val="lt1"/>
              </a:buClr>
              <a:buSzPts val="1400"/>
              <a:buChar char="○"/>
              <a:defRPr>
                <a:solidFill>
                  <a:schemeClr val="lt1"/>
                </a:solidFill>
              </a:defRPr>
            </a:lvl8pPr>
            <a:lvl9pPr marL="4114800" lvl="8" indent="-317500">
              <a:spcBef>
                <a:spcPts val="1600"/>
              </a:spcBef>
              <a:spcAft>
                <a:spcPts val="1600"/>
              </a:spcAft>
              <a:buClr>
                <a:schemeClr val="lt1"/>
              </a:buClr>
              <a:buSzPts val="1400"/>
              <a:buChar char="■"/>
              <a:defRPr>
                <a:solidFill>
                  <a:schemeClr val="lt1"/>
                </a:solidFill>
              </a:defRPr>
            </a:lvl9pPr>
          </a:lstStyle>
          <a:p>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8"/>
        <p:cNvGrpSpPr/>
        <p:nvPr/>
      </p:nvGrpSpPr>
      <p:grpSpPr>
        <a:xfrm>
          <a:off x="0" y="0"/>
          <a:ext cx="0" cy="0"/>
          <a:chOff x="0" y="0"/>
          <a:chExt cx="0" cy="0"/>
        </a:xfrm>
      </p:grpSpPr>
      <p:sp>
        <p:nvSpPr>
          <p:cNvPr id="19" name="Google Shape;19;p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latin typeface="Arial" panose="020B0604020202020204" pitchFamily="34" charset="0"/>
                <a:cs typeface="Arial" panose="020B0604020202020204" pitchFamily="34" charset="0"/>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dirty="0"/>
          </a:p>
        </p:txBody>
      </p:sp>
      <p:sp>
        <p:nvSpPr>
          <p:cNvPr id="20" name="Google Shape;20;p5"/>
          <p:cNvSpPr txBox="1">
            <a:spLocks noGrp="1"/>
          </p:cNvSpPr>
          <p:nvPr>
            <p:ph type="body" idx="1"/>
          </p:nvPr>
        </p:nvSpPr>
        <p:spPr>
          <a:xfrm>
            <a:off x="938500"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latin typeface="Arial" panose="020B0604020202020204" pitchFamily="34" charset="0"/>
                <a:cs typeface="Arial" panose="020B0604020202020204" pitchFamily="34" charset="0"/>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dirty="0"/>
          </a:p>
        </p:txBody>
      </p:sp>
      <p:sp>
        <p:nvSpPr>
          <p:cNvPr id="21" name="Google Shape;21;p5"/>
          <p:cNvSpPr txBox="1">
            <a:spLocks noGrp="1"/>
          </p:cNvSpPr>
          <p:nvPr>
            <p:ph type="body" idx="2"/>
          </p:nvPr>
        </p:nvSpPr>
        <p:spPr>
          <a:xfrm>
            <a:off x="5037525" y="1659275"/>
            <a:ext cx="3186900" cy="27609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1"/>
              </a:buClr>
              <a:buSzPts val="1400"/>
              <a:buChar char="●"/>
              <a:defRPr sz="1400">
                <a:solidFill>
                  <a:schemeClr val="lt1"/>
                </a:solidFill>
                <a:latin typeface="Arial" panose="020B0604020202020204" pitchFamily="34" charset="0"/>
                <a:cs typeface="Arial" panose="020B0604020202020204" pitchFamily="34" charset="0"/>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4"/>
        <p:cNvGrpSpPr/>
        <p:nvPr/>
      </p:nvGrpSpPr>
      <p:grpSpPr>
        <a:xfrm>
          <a:off x="0" y="0"/>
          <a:ext cx="0" cy="0"/>
          <a:chOff x="0" y="0"/>
          <a:chExt cx="0" cy="0"/>
        </a:xfrm>
      </p:grpSpPr>
      <p:sp>
        <p:nvSpPr>
          <p:cNvPr id="25" name="Google Shape;25;p7"/>
          <p:cNvSpPr txBox="1">
            <a:spLocks noGrp="1"/>
          </p:cNvSpPr>
          <p:nvPr>
            <p:ph type="title"/>
          </p:nvPr>
        </p:nvSpPr>
        <p:spPr>
          <a:xfrm>
            <a:off x="5337175" y="1297125"/>
            <a:ext cx="2837400" cy="12525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accent1"/>
              </a:buClr>
              <a:buSzPts val="2400"/>
              <a:buNone/>
              <a:defRPr sz="2400">
                <a:solidFill>
                  <a:schemeClr val="accent1"/>
                </a:solidFill>
                <a:latin typeface="Arial" panose="020B0604020202020204" pitchFamily="34" charset="0"/>
                <a:cs typeface="Arial" panose="020B0604020202020204" pitchFamily="34" charset="0"/>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dirty="0"/>
          </a:p>
        </p:txBody>
      </p:sp>
      <p:sp>
        <p:nvSpPr>
          <p:cNvPr id="26" name="Google Shape;26;p7"/>
          <p:cNvSpPr txBox="1">
            <a:spLocks noGrp="1"/>
          </p:cNvSpPr>
          <p:nvPr>
            <p:ph type="body" idx="1"/>
          </p:nvPr>
        </p:nvSpPr>
        <p:spPr>
          <a:xfrm>
            <a:off x="5337175" y="2593875"/>
            <a:ext cx="2837400" cy="1252500"/>
          </a:xfrm>
          <a:prstGeom prst="rect">
            <a:avLst/>
          </a:prstGeom>
        </p:spPr>
        <p:txBody>
          <a:bodyPr spcFirstLastPara="1" wrap="square" lIns="91425" tIns="91425" rIns="91425" bIns="91425" anchor="t" anchorCtr="0">
            <a:noAutofit/>
          </a:bodyPr>
          <a:lstStyle>
            <a:lvl1pPr marL="457200" lvl="0" indent="-330200" rtl="0">
              <a:spcBef>
                <a:spcPts val="0"/>
              </a:spcBef>
              <a:spcAft>
                <a:spcPts val="0"/>
              </a:spcAft>
              <a:buClr>
                <a:schemeClr val="lt1"/>
              </a:buClr>
              <a:buSzPts val="1600"/>
              <a:buChar char="●"/>
              <a:defRPr sz="1600">
                <a:solidFill>
                  <a:schemeClr val="lt1"/>
                </a:solidFill>
                <a:latin typeface="Arial" panose="020B0604020202020204" pitchFamily="34" charset="0"/>
                <a:cs typeface="Arial" panose="020B0604020202020204" pitchFamily="34" charset="0"/>
              </a:defRPr>
            </a:lvl1pPr>
            <a:lvl2pPr marL="914400" lvl="1" indent="-330200" rtl="0">
              <a:spcBef>
                <a:spcPts val="1600"/>
              </a:spcBef>
              <a:spcAft>
                <a:spcPts val="0"/>
              </a:spcAft>
              <a:buClr>
                <a:schemeClr val="lt1"/>
              </a:buClr>
              <a:buSzPts val="1600"/>
              <a:buChar char="○"/>
              <a:defRPr sz="1600">
                <a:solidFill>
                  <a:schemeClr val="lt1"/>
                </a:solidFill>
              </a:defRPr>
            </a:lvl2pPr>
            <a:lvl3pPr marL="1371600" lvl="2" indent="-330200" rtl="0">
              <a:spcBef>
                <a:spcPts val="1600"/>
              </a:spcBef>
              <a:spcAft>
                <a:spcPts val="0"/>
              </a:spcAft>
              <a:buClr>
                <a:schemeClr val="lt1"/>
              </a:buClr>
              <a:buSzPts val="1600"/>
              <a:buChar char="■"/>
              <a:defRPr sz="1600">
                <a:solidFill>
                  <a:schemeClr val="lt1"/>
                </a:solidFill>
              </a:defRPr>
            </a:lvl3pPr>
            <a:lvl4pPr marL="1828800" lvl="3" indent="-330200" rtl="0">
              <a:spcBef>
                <a:spcPts val="1600"/>
              </a:spcBef>
              <a:spcAft>
                <a:spcPts val="0"/>
              </a:spcAft>
              <a:buClr>
                <a:schemeClr val="lt1"/>
              </a:buClr>
              <a:buSzPts val="1600"/>
              <a:buChar char="●"/>
              <a:defRPr sz="1600">
                <a:solidFill>
                  <a:schemeClr val="lt1"/>
                </a:solidFill>
              </a:defRPr>
            </a:lvl4pPr>
            <a:lvl5pPr marL="2286000" lvl="4" indent="-330200" rtl="0">
              <a:spcBef>
                <a:spcPts val="1600"/>
              </a:spcBef>
              <a:spcAft>
                <a:spcPts val="0"/>
              </a:spcAft>
              <a:buClr>
                <a:schemeClr val="lt1"/>
              </a:buClr>
              <a:buSzPts val="1600"/>
              <a:buChar char="○"/>
              <a:defRPr sz="1600">
                <a:solidFill>
                  <a:schemeClr val="lt1"/>
                </a:solidFill>
              </a:defRPr>
            </a:lvl5pPr>
            <a:lvl6pPr marL="2743200" lvl="5" indent="-330200" rtl="0">
              <a:spcBef>
                <a:spcPts val="1600"/>
              </a:spcBef>
              <a:spcAft>
                <a:spcPts val="0"/>
              </a:spcAft>
              <a:buClr>
                <a:schemeClr val="lt1"/>
              </a:buClr>
              <a:buSzPts val="1600"/>
              <a:buChar char="■"/>
              <a:defRPr sz="1600">
                <a:solidFill>
                  <a:schemeClr val="lt1"/>
                </a:solidFill>
              </a:defRPr>
            </a:lvl6pPr>
            <a:lvl7pPr marL="3200400" lvl="6" indent="-330200" rtl="0">
              <a:spcBef>
                <a:spcPts val="1600"/>
              </a:spcBef>
              <a:spcAft>
                <a:spcPts val="0"/>
              </a:spcAft>
              <a:buClr>
                <a:schemeClr val="lt1"/>
              </a:buClr>
              <a:buSzPts val="1600"/>
              <a:buChar char="●"/>
              <a:defRPr sz="1600">
                <a:solidFill>
                  <a:schemeClr val="lt1"/>
                </a:solidFill>
              </a:defRPr>
            </a:lvl7pPr>
            <a:lvl8pPr marL="3657600" lvl="7" indent="-330200" rtl="0">
              <a:spcBef>
                <a:spcPts val="1600"/>
              </a:spcBef>
              <a:spcAft>
                <a:spcPts val="0"/>
              </a:spcAft>
              <a:buClr>
                <a:schemeClr val="lt1"/>
              </a:buClr>
              <a:buSzPts val="1600"/>
              <a:buChar char="○"/>
              <a:defRPr sz="1600">
                <a:solidFill>
                  <a:schemeClr val="lt1"/>
                </a:solidFill>
              </a:defRPr>
            </a:lvl8pPr>
            <a:lvl9pPr marL="4114800" lvl="8" indent="-330200" rtl="0">
              <a:spcBef>
                <a:spcPts val="1600"/>
              </a:spcBef>
              <a:spcAft>
                <a:spcPts val="1600"/>
              </a:spcAft>
              <a:buClr>
                <a:schemeClr val="lt1"/>
              </a:buClr>
              <a:buSzPts val="1600"/>
              <a:buChar char="■"/>
              <a:defRPr sz="1600">
                <a:solidFill>
                  <a:schemeClr val="lt1"/>
                </a:solidFill>
              </a:defRPr>
            </a:lvl9pPr>
          </a:lstStyle>
          <a:p>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0"/>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 Bullet Points">
  <p:cSld name="CAPTION_ONLY_3">
    <p:spTree>
      <p:nvGrpSpPr>
        <p:cNvPr id="1" name="Shape 41"/>
        <p:cNvGrpSpPr/>
        <p:nvPr/>
      </p:nvGrpSpPr>
      <p:grpSpPr>
        <a:xfrm>
          <a:off x="0" y="0"/>
          <a:ext cx="0" cy="0"/>
          <a:chOff x="0" y="0"/>
          <a:chExt cx="0" cy="0"/>
        </a:xfrm>
      </p:grpSpPr>
      <p:sp>
        <p:nvSpPr>
          <p:cNvPr id="42" name="Google Shape;42;p13"/>
          <p:cNvSpPr txBox="1">
            <a:spLocks noGrp="1"/>
          </p:cNvSpPr>
          <p:nvPr>
            <p:ph type="title"/>
          </p:nvPr>
        </p:nvSpPr>
        <p:spPr>
          <a:xfrm>
            <a:off x="938500" y="445025"/>
            <a:ext cx="5735700" cy="941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2400"/>
              <a:buNone/>
              <a:defRPr sz="2400">
                <a:solidFill>
                  <a:schemeClr val="accent1"/>
                </a:solidFill>
                <a:latin typeface="Arial" panose="020B0604020202020204" pitchFamily="34" charset="0"/>
                <a:cs typeface="Arial" panose="020B0604020202020204" pitchFamily="34" charset="0"/>
              </a:defRPr>
            </a:lvl1pPr>
            <a:lvl2pPr lvl="1" rtl="0">
              <a:spcBef>
                <a:spcPts val="0"/>
              </a:spcBef>
              <a:spcAft>
                <a:spcPts val="0"/>
              </a:spcAft>
              <a:buClr>
                <a:schemeClr val="lt1"/>
              </a:buClr>
              <a:buSzPts val="2800"/>
              <a:buNone/>
              <a:defRPr>
                <a:solidFill>
                  <a:schemeClr val="lt1"/>
                </a:solidFill>
              </a:defRPr>
            </a:lvl2pPr>
            <a:lvl3pPr lvl="2" rtl="0">
              <a:spcBef>
                <a:spcPts val="0"/>
              </a:spcBef>
              <a:spcAft>
                <a:spcPts val="0"/>
              </a:spcAft>
              <a:buClr>
                <a:schemeClr val="lt1"/>
              </a:buClr>
              <a:buSzPts val="2800"/>
              <a:buNone/>
              <a:defRPr>
                <a:solidFill>
                  <a:schemeClr val="lt1"/>
                </a:solidFill>
              </a:defRPr>
            </a:lvl3pPr>
            <a:lvl4pPr lvl="3" rtl="0">
              <a:spcBef>
                <a:spcPts val="0"/>
              </a:spcBef>
              <a:spcAft>
                <a:spcPts val="0"/>
              </a:spcAft>
              <a:buClr>
                <a:schemeClr val="lt1"/>
              </a:buClr>
              <a:buSzPts val="2800"/>
              <a:buNone/>
              <a:defRPr>
                <a:solidFill>
                  <a:schemeClr val="lt1"/>
                </a:solidFill>
              </a:defRPr>
            </a:lvl4pPr>
            <a:lvl5pPr lvl="4" rtl="0">
              <a:spcBef>
                <a:spcPts val="0"/>
              </a:spcBef>
              <a:spcAft>
                <a:spcPts val="0"/>
              </a:spcAft>
              <a:buClr>
                <a:schemeClr val="lt1"/>
              </a:buClr>
              <a:buSzPts val="2800"/>
              <a:buNone/>
              <a:defRPr>
                <a:solidFill>
                  <a:schemeClr val="lt1"/>
                </a:solidFill>
              </a:defRPr>
            </a:lvl5pPr>
            <a:lvl6pPr lvl="5" rtl="0">
              <a:spcBef>
                <a:spcPts val="0"/>
              </a:spcBef>
              <a:spcAft>
                <a:spcPts val="0"/>
              </a:spcAft>
              <a:buClr>
                <a:schemeClr val="lt1"/>
              </a:buClr>
              <a:buSzPts val="2800"/>
              <a:buNone/>
              <a:defRPr>
                <a:solidFill>
                  <a:schemeClr val="lt1"/>
                </a:solidFill>
              </a:defRPr>
            </a:lvl6pPr>
            <a:lvl7pPr lvl="6" rtl="0">
              <a:spcBef>
                <a:spcPts val="0"/>
              </a:spcBef>
              <a:spcAft>
                <a:spcPts val="0"/>
              </a:spcAft>
              <a:buClr>
                <a:schemeClr val="lt1"/>
              </a:buClr>
              <a:buSzPts val="2800"/>
              <a:buNone/>
              <a:defRPr>
                <a:solidFill>
                  <a:schemeClr val="lt1"/>
                </a:solidFill>
              </a:defRPr>
            </a:lvl7pPr>
            <a:lvl8pPr lvl="7" rtl="0">
              <a:spcBef>
                <a:spcPts val="0"/>
              </a:spcBef>
              <a:spcAft>
                <a:spcPts val="0"/>
              </a:spcAft>
              <a:buClr>
                <a:schemeClr val="lt1"/>
              </a:buClr>
              <a:buSzPts val="2800"/>
              <a:buNone/>
              <a:defRPr>
                <a:solidFill>
                  <a:schemeClr val="lt1"/>
                </a:solidFill>
              </a:defRPr>
            </a:lvl8pPr>
            <a:lvl9pPr lvl="8" rtl="0">
              <a:spcBef>
                <a:spcPts val="0"/>
              </a:spcBef>
              <a:spcAft>
                <a:spcPts val="0"/>
              </a:spcAft>
              <a:buClr>
                <a:schemeClr val="lt1"/>
              </a:buClr>
              <a:buSzPts val="2800"/>
              <a:buNone/>
              <a:defRPr>
                <a:solidFill>
                  <a:schemeClr val="lt1"/>
                </a:solidFill>
              </a:defRPr>
            </a:lvl9pPr>
          </a:lstStyle>
          <a:p>
            <a:endParaRPr dirty="0"/>
          </a:p>
        </p:txBody>
      </p:sp>
      <p:sp>
        <p:nvSpPr>
          <p:cNvPr id="43" name="Google Shape;43;p13"/>
          <p:cNvSpPr txBox="1">
            <a:spLocks noGrp="1"/>
          </p:cNvSpPr>
          <p:nvPr>
            <p:ph type="body" idx="1"/>
          </p:nvPr>
        </p:nvSpPr>
        <p:spPr>
          <a:xfrm>
            <a:off x="938500" y="1246025"/>
            <a:ext cx="7172100" cy="3039900"/>
          </a:xfrm>
          <a:prstGeom prst="rect">
            <a:avLst/>
          </a:prstGeom>
        </p:spPr>
        <p:txBody>
          <a:bodyPr spcFirstLastPara="1" wrap="square" lIns="91425" tIns="91425" rIns="91425" bIns="91425" anchor="t" anchorCtr="0">
            <a:noAutofit/>
          </a:bodyPr>
          <a:lstStyle>
            <a:lvl1pPr marL="457200" lvl="0" indent="-301625" rtl="0">
              <a:spcBef>
                <a:spcPts val="0"/>
              </a:spcBef>
              <a:spcAft>
                <a:spcPts val="0"/>
              </a:spcAft>
              <a:buClr>
                <a:schemeClr val="lt1"/>
              </a:buClr>
              <a:buSzPts val="1150"/>
              <a:buChar char="●"/>
              <a:defRPr sz="1150">
                <a:solidFill>
                  <a:schemeClr val="lt1"/>
                </a:solidFill>
                <a:latin typeface="Arial" panose="020B0604020202020204" pitchFamily="34" charset="0"/>
                <a:cs typeface="Arial" panose="020B0604020202020204" pitchFamily="34" charset="0"/>
              </a:defRPr>
            </a:lvl1pPr>
            <a:lvl2pPr marL="914400" lvl="1" indent="-301625" rtl="0">
              <a:spcBef>
                <a:spcPts val="1600"/>
              </a:spcBef>
              <a:spcAft>
                <a:spcPts val="0"/>
              </a:spcAft>
              <a:buClr>
                <a:schemeClr val="lt1"/>
              </a:buClr>
              <a:buSzPts val="1150"/>
              <a:buChar char="○"/>
              <a:defRPr sz="1150">
                <a:solidFill>
                  <a:schemeClr val="lt1"/>
                </a:solidFill>
              </a:defRPr>
            </a:lvl2pPr>
            <a:lvl3pPr marL="1371600" lvl="2" indent="-301625" rtl="0">
              <a:spcBef>
                <a:spcPts val="1600"/>
              </a:spcBef>
              <a:spcAft>
                <a:spcPts val="0"/>
              </a:spcAft>
              <a:buClr>
                <a:schemeClr val="lt1"/>
              </a:buClr>
              <a:buSzPts val="1150"/>
              <a:buChar char="■"/>
              <a:defRPr sz="1150">
                <a:solidFill>
                  <a:schemeClr val="lt1"/>
                </a:solidFill>
              </a:defRPr>
            </a:lvl3pPr>
            <a:lvl4pPr marL="1828800" lvl="3" indent="-301625" rtl="0">
              <a:spcBef>
                <a:spcPts val="1600"/>
              </a:spcBef>
              <a:spcAft>
                <a:spcPts val="0"/>
              </a:spcAft>
              <a:buClr>
                <a:schemeClr val="lt1"/>
              </a:buClr>
              <a:buSzPts val="1150"/>
              <a:buChar char="●"/>
              <a:defRPr sz="1150">
                <a:solidFill>
                  <a:schemeClr val="lt1"/>
                </a:solidFill>
              </a:defRPr>
            </a:lvl4pPr>
            <a:lvl5pPr marL="2286000" lvl="4" indent="-301625" rtl="0">
              <a:spcBef>
                <a:spcPts val="1600"/>
              </a:spcBef>
              <a:spcAft>
                <a:spcPts val="0"/>
              </a:spcAft>
              <a:buClr>
                <a:schemeClr val="lt1"/>
              </a:buClr>
              <a:buSzPts val="1150"/>
              <a:buChar char="○"/>
              <a:defRPr sz="1150">
                <a:solidFill>
                  <a:schemeClr val="lt1"/>
                </a:solidFill>
              </a:defRPr>
            </a:lvl5pPr>
            <a:lvl6pPr marL="2743200" lvl="5" indent="-301625" rtl="0">
              <a:spcBef>
                <a:spcPts val="1600"/>
              </a:spcBef>
              <a:spcAft>
                <a:spcPts val="0"/>
              </a:spcAft>
              <a:buClr>
                <a:schemeClr val="lt1"/>
              </a:buClr>
              <a:buSzPts val="1150"/>
              <a:buChar char="■"/>
              <a:defRPr sz="1150">
                <a:solidFill>
                  <a:schemeClr val="lt1"/>
                </a:solidFill>
              </a:defRPr>
            </a:lvl6pPr>
            <a:lvl7pPr marL="3200400" lvl="6" indent="-301625" rtl="0">
              <a:spcBef>
                <a:spcPts val="1600"/>
              </a:spcBef>
              <a:spcAft>
                <a:spcPts val="0"/>
              </a:spcAft>
              <a:buClr>
                <a:schemeClr val="lt1"/>
              </a:buClr>
              <a:buSzPts val="1150"/>
              <a:buChar char="●"/>
              <a:defRPr sz="1150">
                <a:solidFill>
                  <a:schemeClr val="lt1"/>
                </a:solidFill>
              </a:defRPr>
            </a:lvl7pPr>
            <a:lvl8pPr marL="3657600" lvl="7" indent="-301625" rtl="0">
              <a:spcBef>
                <a:spcPts val="1600"/>
              </a:spcBef>
              <a:spcAft>
                <a:spcPts val="0"/>
              </a:spcAft>
              <a:buClr>
                <a:schemeClr val="lt1"/>
              </a:buClr>
              <a:buSzPts val="1150"/>
              <a:buChar char="○"/>
              <a:defRPr sz="1150">
                <a:solidFill>
                  <a:schemeClr val="lt1"/>
                </a:solidFill>
              </a:defRPr>
            </a:lvl8pPr>
            <a:lvl9pPr marL="4114800" lvl="8" indent="-301625" rtl="0">
              <a:spcBef>
                <a:spcPts val="1600"/>
              </a:spcBef>
              <a:spcAft>
                <a:spcPts val="1600"/>
              </a:spcAft>
              <a:buClr>
                <a:schemeClr val="lt1"/>
              </a:buClr>
              <a:buSzPts val="1150"/>
              <a:buChar char="■"/>
              <a:defRPr sz="1150">
                <a:solidFill>
                  <a:schemeClr val="lt1"/>
                </a:solidFill>
              </a:defRPr>
            </a:lvl9pPr>
          </a:lstStyle>
          <a:p>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g Text">
  <p:cSld name="TITLE_1">
    <p:spTree>
      <p:nvGrpSpPr>
        <p:cNvPr id="1" name="Shape 54"/>
        <p:cNvGrpSpPr/>
        <p:nvPr/>
      </p:nvGrpSpPr>
      <p:grpSpPr>
        <a:xfrm>
          <a:off x="0" y="0"/>
          <a:ext cx="0" cy="0"/>
          <a:chOff x="0" y="0"/>
          <a:chExt cx="0" cy="0"/>
        </a:xfrm>
      </p:grpSpPr>
      <p:sp>
        <p:nvSpPr>
          <p:cNvPr id="55" name="Google Shape;55;p15"/>
          <p:cNvSpPr txBox="1">
            <a:spLocks noGrp="1"/>
          </p:cNvSpPr>
          <p:nvPr>
            <p:ph type="ctrTitle"/>
          </p:nvPr>
        </p:nvSpPr>
        <p:spPr>
          <a:xfrm>
            <a:off x="4285500" y="2832875"/>
            <a:ext cx="3657300" cy="644700"/>
          </a:xfrm>
          <a:prstGeom prst="rect">
            <a:avLst/>
          </a:prstGeom>
          <a:effectLst>
            <a:outerShdw blurRad="57150" dist="19050" dir="5400000" algn="bl" rotWithShape="0">
              <a:srgbClr val="76A5AF">
                <a:alpha val="88000"/>
              </a:srgbClr>
            </a:outerShdw>
          </a:effectLst>
        </p:spPr>
        <p:txBody>
          <a:bodyPr spcFirstLastPara="1" wrap="square" lIns="91425" tIns="91425" rIns="91425" bIns="91425" anchor="b" anchorCtr="0">
            <a:noAutofit/>
          </a:bodyPr>
          <a:lstStyle>
            <a:lvl1pPr lvl="0" algn="ctr" rtl="0">
              <a:spcBef>
                <a:spcPts val="0"/>
              </a:spcBef>
              <a:spcAft>
                <a:spcPts val="0"/>
              </a:spcAft>
              <a:buClr>
                <a:schemeClr val="lt1"/>
              </a:buClr>
              <a:buSzPts val="6000"/>
              <a:buNone/>
              <a:defRPr sz="6000" b="1">
                <a:solidFill>
                  <a:schemeClr val="lt1"/>
                </a:solidFill>
                <a:latin typeface="Arial" panose="020B0604020202020204" pitchFamily="34" charset="0"/>
                <a:cs typeface="Arial" panose="020B0604020202020204" pitchFamily="34" charset="0"/>
              </a:defRPr>
            </a:lvl1pPr>
            <a:lvl2pPr lvl="1" algn="ctr" rtl="0">
              <a:spcBef>
                <a:spcPts val="0"/>
              </a:spcBef>
              <a:spcAft>
                <a:spcPts val="0"/>
              </a:spcAft>
              <a:buClr>
                <a:schemeClr val="lt1"/>
              </a:buClr>
              <a:buSzPts val="3600"/>
              <a:buNone/>
              <a:defRPr sz="3600" b="1">
                <a:solidFill>
                  <a:schemeClr val="lt1"/>
                </a:solidFill>
              </a:defRPr>
            </a:lvl2pPr>
            <a:lvl3pPr lvl="2" algn="ctr" rtl="0">
              <a:spcBef>
                <a:spcPts val="0"/>
              </a:spcBef>
              <a:spcAft>
                <a:spcPts val="0"/>
              </a:spcAft>
              <a:buClr>
                <a:schemeClr val="lt1"/>
              </a:buClr>
              <a:buSzPts val="3600"/>
              <a:buNone/>
              <a:defRPr sz="3600" b="1">
                <a:solidFill>
                  <a:schemeClr val="lt1"/>
                </a:solidFill>
              </a:defRPr>
            </a:lvl3pPr>
            <a:lvl4pPr lvl="3" algn="ctr" rtl="0">
              <a:spcBef>
                <a:spcPts val="0"/>
              </a:spcBef>
              <a:spcAft>
                <a:spcPts val="0"/>
              </a:spcAft>
              <a:buClr>
                <a:schemeClr val="lt1"/>
              </a:buClr>
              <a:buSzPts val="3600"/>
              <a:buNone/>
              <a:defRPr sz="3600" b="1">
                <a:solidFill>
                  <a:schemeClr val="lt1"/>
                </a:solidFill>
              </a:defRPr>
            </a:lvl4pPr>
            <a:lvl5pPr lvl="4" algn="ctr" rtl="0">
              <a:spcBef>
                <a:spcPts val="0"/>
              </a:spcBef>
              <a:spcAft>
                <a:spcPts val="0"/>
              </a:spcAft>
              <a:buClr>
                <a:schemeClr val="lt1"/>
              </a:buClr>
              <a:buSzPts val="3600"/>
              <a:buNone/>
              <a:defRPr sz="3600" b="1">
                <a:solidFill>
                  <a:schemeClr val="lt1"/>
                </a:solidFill>
              </a:defRPr>
            </a:lvl5pPr>
            <a:lvl6pPr lvl="5" algn="ctr" rtl="0">
              <a:spcBef>
                <a:spcPts val="0"/>
              </a:spcBef>
              <a:spcAft>
                <a:spcPts val="0"/>
              </a:spcAft>
              <a:buClr>
                <a:schemeClr val="lt1"/>
              </a:buClr>
              <a:buSzPts val="3600"/>
              <a:buNone/>
              <a:defRPr sz="3600" b="1">
                <a:solidFill>
                  <a:schemeClr val="lt1"/>
                </a:solidFill>
              </a:defRPr>
            </a:lvl6pPr>
            <a:lvl7pPr lvl="6" algn="ctr" rtl="0">
              <a:spcBef>
                <a:spcPts val="0"/>
              </a:spcBef>
              <a:spcAft>
                <a:spcPts val="0"/>
              </a:spcAft>
              <a:buClr>
                <a:schemeClr val="lt1"/>
              </a:buClr>
              <a:buSzPts val="3600"/>
              <a:buNone/>
              <a:defRPr sz="3600" b="1">
                <a:solidFill>
                  <a:schemeClr val="lt1"/>
                </a:solidFill>
              </a:defRPr>
            </a:lvl7pPr>
            <a:lvl8pPr lvl="7" algn="ctr" rtl="0">
              <a:spcBef>
                <a:spcPts val="0"/>
              </a:spcBef>
              <a:spcAft>
                <a:spcPts val="0"/>
              </a:spcAft>
              <a:buClr>
                <a:schemeClr val="lt1"/>
              </a:buClr>
              <a:buSzPts val="3600"/>
              <a:buNone/>
              <a:defRPr sz="3600" b="1">
                <a:solidFill>
                  <a:schemeClr val="lt1"/>
                </a:solidFill>
              </a:defRPr>
            </a:lvl8pPr>
            <a:lvl9pPr lvl="8" algn="ctr" rtl="0">
              <a:spcBef>
                <a:spcPts val="0"/>
              </a:spcBef>
              <a:spcAft>
                <a:spcPts val="0"/>
              </a:spcAft>
              <a:buClr>
                <a:schemeClr val="lt1"/>
              </a:buClr>
              <a:buSzPts val="3600"/>
              <a:buNone/>
              <a:defRPr sz="3600" b="1">
                <a:solidFill>
                  <a:schemeClr val="lt1"/>
                </a:solidFill>
              </a:defRPr>
            </a:lvl9pPr>
          </a:lstStyle>
          <a:p>
            <a:endParaRPr dirty="0"/>
          </a:p>
        </p:txBody>
      </p:sp>
      <p:sp>
        <p:nvSpPr>
          <p:cNvPr id="56" name="Google Shape;56;p15"/>
          <p:cNvSpPr txBox="1">
            <a:spLocks noGrp="1"/>
          </p:cNvSpPr>
          <p:nvPr>
            <p:ph type="subTitle" idx="1"/>
          </p:nvPr>
        </p:nvSpPr>
        <p:spPr>
          <a:xfrm>
            <a:off x="4144050" y="3549850"/>
            <a:ext cx="394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latin typeface="Arial" panose="020B0604020202020204" pitchFamily="34" charset="0"/>
                <a:cs typeface="Arial" panose="020B0604020202020204" pitchFamily="34" charset="0"/>
              </a:defRPr>
            </a:lvl1pPr>
            <a:lvl2pPr lvl="1" algn="ctr" rtl="0">
              <a:lnSpc>
                <a:spcPct val="100000"/>
              </a:lnSpc>
              <a:spcBef>
                <a:spcPts val="0"/>
              </a:spcBef>
              <a:spcAft>
                <a:spcPts val="0"/>
              </a:spcAft>
              <a:buClr>
                <a:schemeClr val="lt1"/>
              </a:buClr>
              <a:buSzPts val="1800"/>
              <a:buNone/>
              <a:defRPr sz="1800">
                <a:solidFill>
                  <a:schemeClr val="lt1"/>
                </a:solidFill>
              </a:defRPr>
            </a:lvl2pPr>
            <a:lvl3pPr lvl="2" algn="ctr" rtl="0">
              <a:lnSpc>
                <a:spcPct val="100000"/>
              </a:lnSpc>
              <a:spcBef>
                <a:spcPts val="0"/>
              </a:spcBef>
              <a:spcAft>
                <a:spcPts val="0"/>
              </a:spcAft>
              <a:buClr>
                <a:schemeClr val="lt1"/>
              </a:buClr>
              <a:buSzPts val="1800"/>
              <a:buNone/>
              <a:defRPr sz="1800">
                <a:solidFill>
                  <a:schemeClr val="lt1"/>
                </a:solidFill>
              </a:defRPr>
            </a:lvl3pPr>
            <a:lvl4pPr lvl="3" algn="ctr" rtl="0">
              <a:lnSpc>
                <a:spcPct val="100000"/>
              </a:lnSpc>
              <a:spcBef>
                <a:spcPts val="0"/>
              </a:spcBef>
              <a:spcAft>
                <a:spcPts val="0"/>
              </a:spcAft>
              <a:buClr>
                <a:schemeClr val="lt1"/>
              </a:buClr>
              <a:buSzPts val="1800"/>
              <a:buNone/>
              <a:defRPr sz="1800">
                <a:solidFill>
                  <a:schemeClr val="lt1"/>
                </a:solidFill>
              </a:defRPr>
            </a:lvl4pPr>
            <a:lvl5pPr lvl="4" algn="ctr" rtl="0">
              <a:lnSpc>
                <a:spcPct val="100000"/>
              </a:lnSpc>
              <a:spcBef>
                <a:spcPts val="0"/>
              </a:spcBef>
              <a:spcAft>
                <a:spcPts val="0"/>
              </a:spcAft>
              <a:buClr>
                <a:schemeClr val="lt1"/>
              </a:buClr>
              <a:buSzPts val="1800"/>
              <a:buNone/>
              <a:defRPr sz="1800">
                <a:solidFill>
                  <a:schemeClr val="lt1"/>
                </a:solidFill>
              </a:defRPr>
            </a:lvl5pPr>
            <a:lvl6pPr lvl="5" algn="ctr" rtl="0">
              <a:lnSpc>
                <a:spcPct val="100000"/>
              </a:lnSpc>
              <a:spcBef>
                <a:spcPts val="0"/>
              </a:spcBef>
              <a:spcAft>
                <a:spcPts val="0"/>
              </a:spcAft>
              <a:buClr>
                <a:schemeClr val="lt1"/>
              </a:buClr>
              <a:buSzPts val="1800"/>
              <a:buNone/>
              <a:defRPr sz="1800">
                <a:solidFill>
                  <a:schemeClr val="lt1"/>
                </a:solidFill>
              </a:defRPr>
            </a:lvl6pPr>
            <a:lvl7pPr lvl="6" algn="ctr" rtl="0">
              <a:lnSpc>
                <a:spcPct val="100000"/>
              </a:lnSpc>
              <a:spcBef>
                <a:spcPts val="0"/>
              </a:spcBef>
              <a:spcAft>
                <a:spcPts val="0"/>
              </a:spcAft>
              <a:buClr>
                <a:schemeClr val="lt1"/>
              </a:buClr>
              <a:buSzPts val="1800"/>
              <a:buNone/>
              <a:defRPr sz="1800">
                <a:solidFill>
                  <a:schemeClr val="lt1"/>
                </a:solidFill>
              </a:defRPr>
            </a:lvl7pPr>
            <a:lvl8pPr lvl="7" algn="ctr" rtl="0">
              <a:lnSpc>
                <a:spcPct val="100000"/>
              </a:lnSpc>
              <a:spcBef>
                <a:spcPts val="0"/>
              </a:spcBef>
              <a:spcAft>
                <a:spcPts val="0"/>
              </a:spcAft>
              <a:buClr>
                <a:schemeClr val="lt1"/>
              </a:buClr>
              <a:buSzPts val="1800"/>
              <a:buNone/>
              <a:defRPr sz="1800">
                <a:solidFill>
                  <a:schemeClr val="lt1"/>
                </a:solidFill>
              </a:defRPr>
            </a:lvl8pPr>
            <a:lvl9pPr lvl="8" algn="ctr" rtl="0">
              <a:lnSpc>
                <a:spcPct val="100000"/>
              </a:lnSpc>
              <a:spcBef>
                <a:spcPts val="0"/>
              </a:spcBef>
              <a:spcAft>
                <a:spcPts val="0"/>
              </a:spcAft>
              <a:buClr>
                <a:schemeClr val="lt1"/>
              </a:buClr>
              <a:buSzPts val="1800"/>
              <a:buNone/>
              <a:defRPr sz="1800">
                <a:solidFill>
                  <a:schemeClr val="lt1"/>
                </a:solidFill>
              </a:defRPr>
            </a:lvl9pPr>
          </a:lstStyle>
          <a:p>
            <a:endParaRP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Quote">
  <p:cSld name="TITLE_1_1">
    <p:spTree>
      <p:nvGrpSpPr>
        <p:cNvPr id="1" name="Shape 57"/>
        <p:cNvGrpSpPr/>
        <p:nvPr/>
      </p:nvGrpSpPr>
      <p:grpSpPr>
        <a:xfrm>
          <a:off x="0" y="0"/>
          <a:ext cx="0" cy="0"/>
          <a:chOff x="0" y="0"/>
          <a:chExt cx="0" cy="0"/>
        </a:xfrm>
      </p:grpSpPr>
      <p:sp>
        <p:nvSpPr>
          <p:cNvPr id="58" name="Google Shape;58;p16"/>
          <p:cNvSpPr txBox="1">
            <a:spLocks noGrp="1"/>
          </p:cNvSpPr>
          <p:nvPr>
            <p:ph type="ctrTitle"/>
          </p:nvPr>
        </p:nvSpPr>
        <p:spPr>
          <a:xfrm>
            <a:off x="1850525" y="1157925"/>
            <a:ext cx="5442900" cy="26031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3000"/>
              <a:buNone/>
              <a:defRPr sz="3000" b="1">
                <a:solidFill>
                  <a:schemeClr val="lt1"/>
                </a:solidFill>
                <a:latin typeface="Arial" panose="020B0604020202020204" pitchFamily="34" charset="0"/>
                <a:cs typeface="Arial" panose="020B0604020202020204" pitchFamily="34" charset="0"/>
              </a:defRPr>
            </a:lvl1pPr>
            <a:lvl2pPr lvl="1" algn="ctr" rtl="0">
              <a:spcBef>
                <a:spcPts val="0"/>
              </a:spcBef>
              <a:spcAft>
                <a:spcPts val="0"/>
              </a:spcAft>
              <a:buClr>
                <a:schemeClr val="lt1"/>
              </a:buClr>
              <a:buSzPts val="3000"/>
              <a:buNone/>
              <a:defRPr sz="3000" b="1">
                <a:solidFill>
                  <a:schemeClr val="lt1"/>
                </a:solidFill>
              </a:defRPr>
            </a:lvl2pPr>
            <a:lvl3pPr lvl="2" algn="ctr" rtl="0">
              <a:spcBef>
                <a:spcPts val="0"/>
              </a:spcBef>
              <a:spcAft>
                <a:spcPts val="0"/>
              </a:spcAft>
              <a:buClr>
                <a:schemeClr val="lt1"/>
              </a:buClr>
              <a:buSzPts val="3000"/>
              <a:buNone/>
              <a:defRPr sz="3000" b="1">
                <a:solidFill>
                  <a:schemeClr val="lt1"/>
                </a:solidFill>
              </a:defRPr>
            </a:lvl3pPr>
            <a:lvl4pPr lvl="3" algn="ctr" rtl="0">
              <a:spcBef>
                <a:spcPts val="0"/>
              </a:spcBef>
              <a:spcAft>
                <a:spcPts val="0"/>
              </a:spcAft>
              <a:buClr>
                <a:schemeClr val="lt1"/>
              </a:buClr>
              <a:buSzPts val="3000"/>
              <a:buNone/>
              <a:defRPr sz="3000" b="1">
                <a:solidFill>
                  <a:schemeClr val="lt1"/>
                </a:solidFill>
              </a:defRPr>
            </a:lvl4pPr>
            <a:lvl5pPr lvl="4" algn="ctr" rtl="0">
              <a:spcBef>
                <a:spcPts val="0"/>
              </a:spcBef>
              <a:spcAft>
                <a:spcPts val="0"/>
              </a:spcAft>
              <a:buClr>
                <a:schemeClr val="lt1"/>
              </a:buClr>
              <a:buSzPts val="3000"/>
              <a:buNone/>
              <a:defRPr sz="3000" b="1">
                <a:solidFill>
                  <a:schemeClr val="lt1"/>
                </a:solidFill>
              </a:defRPr>
            </a:lvl5pPr>
            <a:lvl6pPr lvl="5" algn="ctr" rtl="0">
              <a:spcBef>
                <a:spcPts val="0"/>
              </a:spcBef>
              <a:spcAft>
                <a:spcPts val="0"/>
              </a:spcAft>
              <a:buClr>
                <a:schemeClr val="lt1"/>
              </a:buClr>
              <a:buSzPts val="3000"/>
              <a:buNone/>
              <a:defRPr sz="3000" b="1">
                <a:solidFill>
                  <a:schemeClr val="lt1"/>
                </a:solidFill>
              </a:defRPr>
            </a:lvl6pPr>
            <a:lvl7pPr lvl="6" algn="ctr" rtl="0">
              <a:spcBef>
                <a:spcPts val="0"/>
              </a:spcBef>
              <a:spcAft>
                <a:spcPts val="0"/>
              </a:spcAft>
              <a:buClr>
                <a:schemeClr val="lt1"/>
              </a:buClr>
              <a:buSzPts val="3000"/>
              <a:buNone/>
              <a:defRPr sz="3000" b="1">
                <a:solidFill>
                  <a:schemeClr val="lt1"/>
                </a:solidFill>
              </a:defRPr>
            </a:lvl7pPr>
            <a:lvl8pPr lvl="7" algn="ctr" rtl="0">
              <a:spcBef>
                <a:spcPts val="0"/>
              </a:spcBef>
              <a:spcAft>
                <a:spcPts val="0"/>
              </a:spcAft>
              <a:buClr>
                <a:schemeClr val="lt1"/>
              </a:buClr>
              <a:buSzPts val="3000"/>
              <a:buNone/>
              <a:defRPr sz="3000" b="1">
                <a:solidFill>
                  <a:schemeClr val="lt1"/>
                </a:solidFill>
              </a:defRPr>
            </a:lvl8pPr>
            <a:lvl9pPr lvl="8" algn="ctr" rtl="0">
              <a:spcBef>
                <a:spcPts val="0"/>
              </a:spcBef>
              <a:spcAft>
                <a:spcPts val="0"/>
              </a:spcAft>
              <a:buClr>
                <a:schemeClr val="lt1"/>
              </a:buClr>
              <a:buSzPts val="3000"/>
              <a:buNone/>
              <a:defRPr sz="3000" b="1">
                <a:solidFill>
                  <a:schemeClr val="lt1"/>
                </a:solidFill>
              </a:defRPr>
            </a:lvl9pPr>
          </a:lstStyle>
          <a:p>
            <a:endParaRPr dirty="0"/>
          </a:p>
        </p:txBody>
      </p:sp>
      <p:sp>
        <p:nvSpPr>
          <p:cNvPr id="59" name="Google Shape;59;p16"/>
          <p:cNvSpPr txBox="1">
            <a:spLocks noGrp="1"/>
          </p:cNvSpPr>
          <p:nvPr>
            <p:ph type="subTitle" idx="1"/>
          </p:nvPr>
        </p:nvSpPr>
        <p:spPr>
          <a:xfrm>
            <a:off x="2481900" y="3945600"/>
            <a:ext cx="418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latin typeface="Arial" panose="020B0604020202020204" pitchFamily="34" charset="0"/>
                <a:cs typeface="Arial" panose="020B0604020202020204" pitchFamily="34" charset="0"/>
              </a:defRPr>
            </a:lvl1pPr>
            <a:lvl2pPr lvl="1" algn="ctr" rtl="0">
              <a:lnSpc>
                <a:spcPct val="100000"/>
              </a:lnSpc>
              <a:spcBef>
                <a:spcPts val="0"/>
              </a:spcBef>
              <a:spcAft>
                <a:spcPts val="0"/>
              </a:spcAft>
              <a:buClr>
                <a:schemeClr val="accent1"/>
              </a:buClr>
              <a:buSzPts val="1800"/>
              <a:buNone/>
              <a:defRPr sz="1800">
                <a:solidFill>
                  <a:schemeClr val="accent1"/>
                </a:solidFill>
              </a:defRPr>
            </a:lvl2pPr>
            <a:lvl3pPr lvl="2" algn="ctr" rtl="0">
              <a:lnSpc>
                <a:spcPct val="100000"/>
              </a:lnSpc>
              <a:spcBef>
                <a:spcPts val="0"/>
              </a:spcBef>
              <a:spcAft>
                <a:spcPts val="0"/>
              </a:spcAft>
              <a:buClr>
                <a:schemeClr val="accent1"/>
              </a:buClr>
              <a:buSzPts val="1800"/>
              <a:buNone/>
              <a:defRPr sz="1800">
                <a:solidFill>
                  <a:schemeClr val="accent1"/>
                </a:solidFill>
              </a:defRPr>
            </a:lvl3pPr>
            <a:lvl4pPr lvl="3" algn="ctr" rtl="0">
              <a:lnSpc>
                <a:spcPct val="100000"/>
              </a:lnSpc>
              <a:spcBef>
                <a:spcPts val="0"/>
              </a:spcBef>
              <a:spcAft>
                <a:spcPts val="0"/>
              </a:spcAft>
              <a:buClr>
                <a:schemeClr val="accent1"/>
              </a:buClr>
              <a:buSzPts val="1800"/>
              <a:buNone/>
              <a:defRPr sz="1800">
                <a:solidFill>
                  <a:schemeClr val="accent1"/>
                </a:solidFill>
              </a:defRPr>
            </a:lvl4pPr>
            <a:lvl5pPr lvl="4" algn="ctr" rtl="0">
              <a:lnSpc>
                <a:spcPct val="100000"/>
              </a:lnSpc>
              <a:spcBef>
                <a:spcPts val="0"/>
              </a:spcBef>
              <a:spcAft>
                <a:spcPts val="0"/>
              </a:spcAft>
              <a:buClr>
                <a:schemeClr val="accent1"/>
              </a:buClr>
              <a:buSzPts val="1800"/>
              <a:buNone/>
              <a:defRPr sz="1800">
                <a:solidFill>
                  <a:schemeClr val="accent1"/>
                </a:solidFill>
              </a:defRPr>
            </a:lvl5pPr>
            <a:lvl6pPr lvl="5" algn="ctr" rtl="0">
              <a:lnSpc>
                <a:spcPct val="100000"/>
              </a:lnSpc>
              <a:spcBef>
                <a:spcPts val="0"/>
              </a:spcBef>
              <a:spcAft>
                <a:spcPts val="0"/>
              </a:spcAft>
              <a:buClr>
                <a:schemeClr val="accent1"/>
              </a:buClr>
              <a:buSzPts val="1800"/>
              <a:buNone/>
              <a:defRPr sz="1800">
                <a:solidFill>
                  <a:schemeClr val="accent1"/>
                </a:solidFill>
              </a:defRPr>
            </a:lvl6pPr>
            <a:lvl7pPr lvl="6" algn="ctr" rtl="0">
              <a:lnSpc>
                <a:spcPct val="100000"/>
              </a:lnSpc>
              <a:spcBef>
                <a:spcPts val="0"/>
              </a:spcBef>
              <a:spcAft>
                <a:spcPts val="0"/>
              </a:spcAft>
              <a:buClr>
                <a:schemeClr val="accent1"/>
              </a:buClr>
              <a:buSzPts val="1800"/>
              <a:buNone/>
              <a:defRPr sz="1800">
                <a:solidFill>
                  <a:schemeClr val="accent1"/>
                </a:solidFill>
              </a:defRPr>
            </a:lvl7pPr>
            <a:lvl8pPr lvl="7" algn="ctr" rtl="0">
              <a:lnSpc>
                <a:spcPct val="100000"/>
              </a:lnSpc>
              <a:spcBef>
                <a:spcPts val="0"/>
              </a:spcBef>
              <a:spcAft>
                <a:spcPts val="0"/>
              </a:spcAft>
              <a:buClr>
                <a:schemeClr val="accent1"/>
              </a:buClr>
              <a:buSzPts val="1800"/>
              <a:buNone/>
              <a:defRPr sz="1800">
                <a:solidFill>
                  <a:schemeClr val="accent1"/>
                </a:solidFill>
              </a:defRPr>
            </a:lvl8pPr>
            <a:lvl9pPr lvl="8" algn="ctr" rtl="0">
              <a:lnSpc>
                <a:spcPct val="100000"/>
              </a:lnSpc>
              <a:spcBef>
                <a:spcPts val="0"/>
              </a:spcBef>
              <a:spcAft>
                <a:spcPts val="0"/>
              </a:spcAft>
              <a:buClr>
                <a:schemeClr val="accent1"/>
              </a:buClr>
              <a:buSzPts val="1800"/>
              <a:buNone/>
              <a:defRPr sz="1800">
                <a:solidFill>
                  <a:schemeClr val="accent1"/>
                </a:solidFill>
              </a:defRPr>
            </a:lvl9pPr>
          </a:lstStyle>
          <a:p>
            <a:endParaRP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text">
  <p:cSld name="TITLE_1_1_1">
    <p:spTree>
      <p:nvGrpSpPr>
        <p:cNvPr id="1" name="Shape 74"/>
        <p:cNvGrpSpPr/>
        <p:nvPr/>
      </p:nvGrpSpPr>
      <p:grpSpPr>
        <a:xfrm>
          <a:off x="0" y="0"/>
          <a:ext cx="0" cy="0"/>
          <a:chOff x="0" y="0"/>
          <a:chExt cx="0" cy="0"/>
        </a:xfrm>
      </p:grpSpPr>
      <p:sp>
        <p:nvSpPr>
          <p:cNvPr id="75" name="Google Shape;75;p19"/>
          <p:cNvSpPr txBox="1">
            <a:spLocks noGrp="1"/>
          </p:cNvSpPr>
          <p:nvPr>
            <p:ph type="ctrTitle"/>
          </p:nvPr>
        </p:nvSpPr>
        <p:spPr>
          <a:xfrm>
            <a:off x="1273500" y="1369000"/>
            <a:ext cx="6597000" cy="21099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lt1"/>
              </a:buClr>
              <a:buSzPts val="4500"/>
              <a:buNone/>
              <a:defRPr sz="4500" b="1">
                <a:solidFill>
                  <a:schemeClr val="lt1"/>
                </a:solidFill>
                <a:latin typeface="Arial" panose="020B0604020202020204" pitchFamily="34" charset="0"/>
                <a:cs typeface="Arial" panose="020B0604020202020204" pitchFamily="34" charset="0"/>
              </a:defRPr>
            </a:lvl1pPr>
            <a:lvl2pPr lvl="1" algn="ctr" rtl="0">
              <a:spcBef>
                <a:spcPts val="0"/>
              </a:spcBef>
              <a:spcAft>
                <a:spcPts val="0"/>
              </a:spcAft>
              <a:buClr>
                <a:schemeClr val="lt1"/>
              </a:buClr>
              <a:buSzPts val="3600"/>
              <a:buNone/>
              <a:defRPr sz="3600" b="1">
                <a:solidFill>
                  <a:schemeClr val="lt1"/>
                </a:solidFill>
              </a:defRPr>
            </a:lvl2pPr>
            <a:lvl3pPr lvl="2" algn="ctr" rtl="0">
              <a:spcBef>
                <a:spcPts val="0"/>
              </a:spcBef>
              <a:spcAft>
                <a:spcPts val="0"/>
              </a:spcAft>
              <a:buClr>
                <a:schemeClr val="lt1"/>
              </a:buClr>
              <a:buSzPts val="3600"/>
              <a:buNone/>
              <a:defRPr sz="3600" b="1">
                <a:solidFill>
                  <a:schemeClr val="lt1"/>
                </a:solidFill>
              </a:defRPr>
            </a:lvl3pPr>
            <a:lvl4pPr lvl="3" algn="ctr" rtl="0">
              <a:spcBef>
                <a:spcPts val="0"/>
              </a:spcBef>
              <a:spcAft>
                <a:spcPts val="0"/>
              </a:spcAft>
              <a:buClr>
                <a:schemeClr val="lt1"/>
              </a:buClr>
              <a:buSzPts val="3600"/>
              <a:buNone/>
              <a:defRPr sz="3600" b="1">
                <a:solidFill>
                  <a:schemeClr val="lt1"/>
                </a:solidFill>
              </a:defRPr>
            </a:lvl4pPr>
            <a:lvl5pPr lvl="4" algn="ctr" rtl="0">
              <a:spcBef>
                <a:spcPts val="0"/>
              </a:spcBef>
              <a:spcAft>
                <a:spcPts val="0"/>
              </a:spcAft>
              <a:buClr>
                <a:schemeClr val="lt1"/>
              </a:buClr>
              <a:buSzPts val="3600"/>
              <a:buNone/>
              <a:defRPr sz="3600" b="1">
                <a:solidFill>
                  <a:schemeClr val="lt1"/>
                </a:solidFill>
              </a:defRPr>
            </a:lvl5pPr>
            <a:lvl6pPr lvl="5" algn="ctr" rtl="0">
              <a:spcBef>
                <a:spcPts val="0"/>
              </a:spcBef>
              <a:spcAft>
                <a:spcPts val="0"/>
              </a:spcAft>
              <a:buClr>
                <a:schemeClr val="lt1"/>
              </a:buClr>
              <a:buSzPts val="3600"/>
              <a:buNone/>
              <a:defRPr sz="3600" b="1">
                <a:solidFill>
                  <a:schemeClr val="lt1"/>
                </a:solidFill>
              </a:defRPr>
            </a:lvl6pPr>
            <a:lvl7pPr lvl="6" algn="ctr" rtl="0">
              <a:spcBef>
                <a:spcPts val="0"/>
              </a:spcBef>
              <a:spcAft>
                <a:spcPts val="0"/>
              </a:spcAft>
              <a:buClr>
                <a:schemeClr val="lt1"/>
              </a:buClr>
              <a:buSzPts val="3600"/>
              <a:buNone/>
              <a:defRPr sz="3600" b="1">
                <a:solidFill>
                  <a:schemeClr val="lt1"/>
                </a:solidFill>
              </a:defRPr>
            </a:lvl7pPr>
            <a:lvl8pPr lvl="7" algn="ctr" rtl="0">
              <a:spcBef>
                <a:spcPts val="0"/>
              </a:spcBef>
              <a:spcAft>
                <a:spcPts val="0"/>
              </a:spcAft>
              <a:buClr>
                <a:schemeClr val="lt1"/>
              </a:buClr>
              <a:buSzPts val="3600"/>
              <a:buNone/>
              <a:defRPr sz="3600" b="1">
                <a:solidFill>
                  <a:schemeClr val="lt1"/>
                </a:solidFill>
              </a:defRPr>
            </a:lvl8pPr>
            <a:lvl9pPr lvl="8" algn="ctr" rtl="0">
              <a:spcBef>
                <a:spcPts val="0"/>
              </a:spcBef>
              <a:spcAft>
                <a:spcPts val="0"/>
              </a:spcAft>
              <a:buClr>
                <a:schemeClr val="lt1"/>
              </a:buClr>
              <a:buSzPts val="3600"/>
              <a:buNone/>
              <a:defRPr sz="3600" b="1">
                <a:solidFill>
                  <a:schemeClr val="lt1"/>
                </a:solidFill>
              </a:defRPr>
            </a:lvl9pPr>
          </a:lstStyle>
          <a:p>
            <a:endParaRPr dirty="0"/>
          </a:p>
        </p:txBody>
      </p:sp>
      <p:sp>
        <p:nvSpPr>
          <p:cNvPr id="76" name="Google Shape;76;p19"/>
          <p:cNvSpPr txBox="1">
            <a:spLocks noGrp="1"/>
          </p:cNvSpPr>
          <p:nvPr>
            <p:ph type="subTitle" idx="1"/>
          </p:nvPr>
        </p:nvSpPr>
        <p:spPr>
          <a:xfrm>
            <a:off x="2481900" y="2519525"/>
            <a:ext cx="4180200" cy="464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accent1"/>
              </a:buClr>
              <a:buSzPts val="1400"/>
              <a:buNone/>
              <a:defRPr sz="1400">
                <a:solidFill>
                  <a:schemeClr val="accent1"/>
                </a:solidFill>
                <a:latin typeface="Arial" panose="020B0604020202020204" pitchFamily="34" charset="0"/>
                <a:cs typeface="Arial" panose="020B0604020202020204" pitchFamily="34" charset="0"/>
              </a:defRPr>
            </a:lvl1pPr>
            <a:lvl2pPr lvl="1" algn="ctr" rtl="0">
              <a:lnSpc>
                <a:spcPct val="100000"/>
              </a:lnSpc>
              <a:spcBef>
                <a:spcPts val="0"/>
              </a:spcBef>
              <a:spcAft>
                <a:spcPts val="0"/>
              </a:spcAft>
              <a:buClr>
                <a:schemeClr val="accent1"/>
              </a:buClr>
              <a:buSzPts val="1800"/>
              <a:buNone/>
              <a:defRPr sz="1800">
                <a:solidFill>
                  <a:schemeClr val="accent1"/>
                </a:solidFill>
              </a:defRPr>
            </a:lvl2pPr>
            <a:lvl3pPr lvl="2" algn="ctr" rtl="0">
              <a:lnSpc>
                <a:spcPct val="100000"/>
              </a:lnSpc>
              <a:spcBef>
                <a:spcPts val="0"/>
              </a:spcBef>
              <a:spcAft>
                <a:spcPts val="0"/>
              </a:spcAft>
              <a:buClr>
                <a:schemeClr val="accent1"/>
              </a:buClr>
              <a:buSzPts val="1800"/>
              <a:buNone/>
              <a:defRPr sz="1800">
                <a:solidFill>
                  <a:schemeClr val="accent1"/>
                </a:solidFill>
              </a:defRPr>
            </a:lvl3pPr>
            <a:lvl4pPr lvl="3" algn="ctr" rtl="0">
              <a:lnSpc>
                <a:spcPct val="100000"/>
              </a:lnSpc>
              <a:spcBef>
                <a:spcPts val="0"/>
              </a:spcBef>
              <a:spcAft>
                <a:spcPts val="0"/>
              </a:spcAft>
              <a:buClr>
                <a:schemeClr val="accent1"/>
              </a:buClr>
              <a:buSzPts val="1800"/>
              <a:buNone/>
              <a:defRPr sz="1800">
                <a:solidFill>
                  <a:schemeClr val="accent1"/>
                </a:solidFill>
              </a:defRPr>
            </a:lvl4pPr>
            <a:lvl5pPr lvl="4" algn="ctr" rtl="0">
              <a:lnSpc>
                <a:spcPct val="100000"/>
              </a:lnSpc>
              <a:spcBef>
                <a:spcPts val="0"/>
              </a:spcBef>
              <a:spcAft>
                <a:spcPts val="0"/>
              </a:spcAft>
              <a:buClr>
                <a:schemeClr val="accent1"/>
              </a:buClr>
              <a:buSzPts val="1800"/>
              <a:buNone/>
              <a:defRPr sz="1800">
                <a:solidFill>
                  <a:schemeClr val="accent1"/>
                </a:solidFill>
              </a:defRPr>
            </a:lvl5pPr>
            <a:lvl6pPr lvl="5" algn="ctr" rtl="0">
              <a:lnSpc>
                <a:spcPct val="100000"/>
              </a:lnSpc>
              <a:spcBef>
                <a:spcPts val="0"/>
              </a:spcBef>
              <a:spcAft>
                <a:spcPts val="0"/>
              </a:spcAft>
              <a:buClr>
                <a:schemeClr val="accent1"/>
              </a:buClr>
              <a:buSzPts val="1800"/>
              <a:buNone/>
              <a:defRPr sz="1800">
                <a:solidFill>
                  <a:schemeClr val="accent1"/>
                </a:solidFill>
              </a:defRPr>
            </a:lvl6pPr>
            <a:lvl7pPr lvl="6" algn="ctr" rtl="0">
              <a:lnSpc>
                <a:spcPct val="100000"/>
              </a:lnSpc>
              <a:spcBef>
                <a:spcPts val="0"/>
              </a:spcBef>
              <a:spcAft>
                <a:spcPts val="0"/>
              </a:spcAft>
              <a:buClr>
                <a:schemeClr val="accent1"/>
              </a:buClr>
              <a:buSzPts val="1800"/>
              <a:buNone/>
              <a:defRPr sz="1800">
                <a:solidFill>
                  <a:schemeClr val="accent1"/>
                </a:solidFill>
              </a:defRPr>
            </a:lvl7pPr>
            <a:lvl8pPr lvl="7" algn="ctr" rtl="0">
              <a:lnSpc>
                <a:spcPct val="100000"/>
              </a:lnSpc>
              <a:spcBef>
                <a:spcPts val="0"/>
              </a:spcBef>
              <a:spcAft>
                <a:spcPts val="0"/>
              </a:spcAft>
              <a:buClr>
                <a:schemeClr val="accent1"/>
              </a:buClr>
              <a:buSzPts val="1800"/>
              <a:buNone/>
              <a:defRPr sz="1800">
                <a:solidFill>
                  <a:schemeClr val="accent1"/>
                </a:solidFill>
              </a:defRPr>
            </a:lvl8pPr>
            <a:lvl9pPr lvl="8" algn="ctr" rtl="0">
              <a:lnSpc>
                <a:spcPct val="100000"/>
              </a:lnSpc>
              <a:spcBef>
                <a:spcPts val="0"/>
              </a:spcBef>
              <a:spcAft>
                <a:spcPts val="0"/>
              </a:spcAft>
              <a:buClr>
                <a:schemeClr val="accent1"/>
              </a:buClr>
              <a:buSzPts val="1800"/>
              <a:buNone/>
              <a:defRPr sz="1800">
                <a:solidFill>
                  <a:schemeClr val="accent1"/>
                </a:solidFill>
              </a:defRPr>
            </a:lvl9pPr>
          </a:lstStyle>
          <a:p>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12">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lt1"/>
              </a:buClr>
              <a:buSzPts val="2800"/>
              <a:buFont typeface="Montserrat"/>
              <a:buNone/>
              <a:defRPr sz="2800">
                <a:solidFill>
                  <a:schemeClr val="lt1"/>
                </a:solidFill>
                <a:latin typeface="Montserrat"/>
                <a:ea typeface="Montserrat"/>
                <a:cs typeface="Montserrat"/>
                <a:sym typeface="Montserrat"/>
              </a:defRPr>
            </a:lvl1pPr>
            <a:lvl2pPr lvl="1">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2pPr>
            <a:lvl3pPr lvl="2">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3pPr>
            <a:lvl4pPr lvl="3">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4pPr>
            <a:lvl5pPr lvl="4">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5pPr>
            <a:lvl6pPr lvl="5">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6pPr>
            <a:lvl7pPr lvl="6">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7pPr>
            <a:lvl8pPr lvl="7">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8pPr>
            <a:lvl9pPr lvl="8">
              <a:spcBef>
                <a:spcPts val="0"/>
              </a:spcBef>
              <a:spcAft>
                <a:spcPts val="0"/>
              </a:spcAft>
              <a:buClr>
                <a:schemeClr val="dk1"/>
              </a:buClr>
              <a:buSzPts val="2800"/>
              <a:buFont typeface="Montserrat"/>
              <a:buNone/>
              <a:defRPr sz="2800">
                <a:solidFill>
                  <a:schemeClr val="dk1"/>
                </a:solidFill>
                <a:latin typeface="Montserrat"/>
                <a:ea typeface="Montserrat"/>
                <a:cs typeface="Montserrat"/>
                <a:sym typeface="Montserrat"/>
              </a:defRPr>
            </a:lvl9pPr>
          </a:lstStyle>
          <a:p>
            <a:endParaRPr dirty="0"/>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2"/>
              </a:buClr>
              <a:buSzPts val="1800"/>
              <a:buFont typeface="Montserrat"/>
              <a:buChar char="●"/>
              <a:defRPr sz="1800">
                <a:solidFill>
                  <a:schemeClr val="dk2"/>
                </a:solidFill>
                <a:latin typeface="Montserrat"/>
                <a:ea typeface="Montserrat"/>
                <a:cs typeface="Montserrat"/>
                <a:sym typeface="Montserrat"/>
              </a:defRPr>
            </a:lvl1pPr>
            <a:lvl2pPr marL="914400" lvl="1"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2pPr>
            <a:lvl3pPr marL="1371600" lvl="2"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3pPr>
            <a:lvl4pPr marL="1828800" lvl="3"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4pPr>
            <a:lvl5pPr marL="2286000" lvl="4"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5pPr>
            <a:lvl6pPr marL="2743200" lvl="5"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6pPr>
            <a:lvl7pPr marL="3200400" lvl="6"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7pPr>
            <a:lvl8pPr marL="3657600" lvl="7" indent="-317500">
              <a:lnSpc>
                <a:spcPct val="100000"/>
              </a:lnSpc>
              <a:spcBef>
                <a:spcPts val="1600"/>
              </a:spcBef>
              <a:spcAft>
                <a:spcPts val="0"/>
              </a:spcAft>
              <a:buClr>
                <a:schemeClr val="dk2"/>
              </a:buClr>
              <a:buSzPts val="1400"/>
              <a:buFont typeface="Montserrat"/>
              <a:buChar char="○"/>
              <a:defRPr>
                <a:solidFill>
                  <a:schemeClr val="dk2"/>
                </a:solidFill>
                <a:latin typeface="Montserrat"/>
                <a:ea typeface="Montserrat"/>
                <a:cs typeface="Montserrat"/>
                <a:sym typeface="Montserrat"/>
              </a:defRPr>
            </a:lvl8pPr>
            <a:lvl9pPr marL="4114800" lvl="8" indent="-317500">
              <a:lnSpc>
                <a:spcPct val="100000"/>
              </a:lnSpc>
              <a:spcBef>
                <a:spcPts val="1600"/>
              </a:spcBef>
              <a:spcAft>
                <a:spcPts val="1600"/>
              </a:spcAft>
              <a:buClr>
                <a:schemeClr val="dk2"/>
              </a:buClr>
              <a:buSzPts val="1400"/>
              <a:buFont typeface="Montserrat"/>
              <a:buChar char="■"/>
              <a:defRPr>
                <a:solidFill>
                  <a:schemeClr val="dk2"/>
                </a:solidFill>
                <a:latin typeface="Montserrat"/>
                <a:ea typeface="Montserrat"/>
                <a:cs typeface="Montserrat"/>
                <a:sym typeface="Montserrat"/>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50" r:id="rId2"/>
    <p:sldLayoutId id="2147483651" r:id="rId3"/>
    <p:sldLayoutId id="2147483653" r:id="rId4"/>
    <p:sldLayoutId id="2147483658" r:id="rId5"/>
    <p:sldLayoutId id="2147483659" r:id="rId6"/>
    <p:sldLayoutId id="2147483661" r:id="rId7"/>
    <p:sldLayoutId id="2147483662" r:id="rId8"/>
    <p:sldLayoutId id="2147483665" r:id="rId9"/>
    <p:sldLayoutId id="2147483684"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12.jp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4.xml"/><Relationship Id="rId5" Type="http://schemas.openxmlformats.org/officeDocument/2006/relationships/image" Target="../media/image15.png"/><Relationship Id="rId4" Type="http://schemas.openxmlformats.org/officeDocument/2006/relationships/image" Target="../media/image14.jp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6.jpg"/></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5.xml"/><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21.jp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5.png"/><Relationship Id="rId2" Type="http://schemas.openxmlformats.org/officeDocument/2006/relationships/notesSlide" Target="../notesSlides/notesSlide26.xml"/><Relationship Id="rId1" Type="http://schemas.openxmlformats.org/officeDocument/2006/relationships/slideLayout" Target="../slideLayouts/slideLayout10.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5.xml"/><Relationship Id="rId4" Type="http://schemas.openxmlformats.org/officeDocument/2006/relationships/image" Target="../media/image26.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9.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38"/>
          <p:cNvSpPr txBox="1">
            <a:spLocks noGrp="1"/>
          </p:cNvSpPr>
          <p:nvPr>
            <p:ph type="ctrTitle"/>
          </p:nvPr>
        </p:nvSpPr>
        <p:spPr>
          <a:xfrm>
            <a:off x="936978" y="1950100"/>
            <a:ext cx="7086522" cy="644700"/>
          </a:xfrm>
          <a:prstGeom prst="rect">
            <a:avLst/>
          </a:prstGeom>
          <a:effectLst>
            <a:outerShdw blurRad="142875" dist="19050" dir="87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 dirty="0"/>
              <a:t>SPORTS BUSINESS FUNDAMENTALS</a:t>
            </a:r>
            <a:endParaRPr dirty="0"/>
          </a:p>
        </p:txBody>
      </p:sp>
      <p:sp>
        <p:nvSpPr>
          <p:cNvPr id="163" name="Google Shape;163;p38"/>
          <p:cNvSpPr txBox="1">
            <a:spLocks noGrp="1"/>
          </p:cNvSpPr>
          <p:nvPr>
            <p:ph type="ctrTitle"/>
          </p:nvPr>
        </p:nvSpPr>
        <p:spPr>
          <a:xfrm>
            <a:off x="2941650" y="2624375"/>
            <a:ext cx="3260700" cy="464700"/>
          </a:xfrm>
          <a:prstGeom prst="rect">
            <a:avLst/>
          </a:prstGeom>
          <a:effectLst>
            <a:outerShdw blurRad="100013" dist="19050" dir="8460000" algn="bl" rotWithShape="0">
              <a:srgbClr val="76A5AF">
                <a:alpha val="50000"/>
              </a:srgbClr>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en" sz="2200" b="0" dirty="0">
                <a:sym typeface="Montserrat"/>
              </a:rPr>
              <a:t>LESSON 3.2</a:t>
            </a:r>
            <a:endParaRPr sz="2200" b="0" dirty="0">
              <a:sym typeface="Montserrat"/>
            </a:endParaRPr>
          </a:p>
        </p:txBody>
      </p:sp>
      <p:cxnSp>
        <p:nvCxnSpPr>
          <p:cNvPr id="164" name="Google Shape;164;p38"/>
          <p:cNvCxnSpPr>
            <a:cxnSpLocks/>
          </p:cNvCxnSpPr>
          <p:nvPr/>
        </p:nvCxnSpPr>
        <p:spPr>
          <a:xfrm>
            <a:off x="2664178" y="2565172"/>
            <a:ext cx="3646311"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65" name="Google Shape;165;p38"/>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66" name="Google Shape;166;p3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49"/>
          <p:cNvSpPr txBox="1">
            <a:spLocks noGrp="1"/>
          </p:cNvSpPr>
          <p:nvPr>
            <p:ph type="title"/>
          </p:nvPr>
        </p:nvSpPr>
        <p:spPr>
          <a:xfrm>
            <a:off x="5337175" y="780275"/>
            <a:ext cx="2837400" cy="12525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REGIONAL SPORTS NETWORKS</a:t>
            </a:r>
            <a:endParaRPr dirty="0"/>
          </a:p>
        </p:txBody>
      </p:sp>
      <p:sp>
        <p:nvSpPr>
          <p:cNvPr id="295" name="Google Shape;295;p49"/>
          <p:cNvSpPr txBox="1">
            <a:spLocks noGrp="1"/>
          </p:cNvSpPr>
          <p:nvPr>
            <p:ph type="body" idx="1"/>
          </p:nvPr>
        </p:nvSpPr>
        <p:spPr>
          <a:xfrm>
            <a:off x="5337175" y="1945500"/>
            <a:ext cx="2837400" cy="12525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US" b="1" dirty="0"/>
              <a:t>Regional Sports Networks</a:t>
            </a:r>
            <a:r>
              <a:rPr lang="en-US" dirty="0"/>
              <a:t>, or </a:t>
            </a:r>
            <a:r>
              <a:rPr lang="en-US" b="1" dirty="0"/>
              <a:t>RSNs</a:t>
            </a:r>
            <a:r>
              <a:rPr lang="en-US" dirty="0"/>
              <a:t>, invest in deals with local teams for the rights to broadcast games in a specific market or area.  Regional Sports Networks can be extremely valuable media properties. </a:t>
            </a:r>
            <a:endParaRPr dirty="0"/>
          </a:p>
        </p:txBody>
      </p:sp>
      <p:cxnSp>
        <p:nvCxnSpPr>
          <p:cNvPr id="296" name="Google Shape;296;p49"/>
          <p:cNvCxnSpPr>
            <a:cxnSpLocks/>
          </p:cNvCxnSpPr>
          <p:nvPr/>
        </p:nvCxnSpPr>
        <p:spPr>
          <a:xfrm>
            <a:off x="5225150" y="1540302"/>
            <a:ext cx="0" cy="2557565"/>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98" name="Google Shape;298;p4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99" name="Google Shape;299;p4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4098" name="Picture 2" descr="Sinclair, Bally&amp;#39;s Rebrand Regional Sports Networks | Broadcasting+Cable">
            <a:extLst>
              <a:ext uri="{FF2B5EF4-FFF2-40B4-BE49-F238E27FC236}">
                <a16:creationId xmlns:a16="http://schemas.microsoft.com/office/drawing/2014/main" id="{BE0FB4DE-4875-4440-95DF-C6588903A72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7565" y="1292967"/>
            <a:ext cx="4549591" cy="25575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27740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938500" y="445025"/>
            <a:ext cx="5846122"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chemeClr val="accent1"/>
                </a:solidFill>
              </a:rPr>
              <a:t>EXAMPLES OF REGIONAL SPORTS NETWORKS</a:t>
            </a:r>
            <a:endParaRPr dirty="0">
              <a:solidFill>
                <a:schemeClr val="accent1"/>
              </a:solidFill>
            </a:endParaRPr>
          </a:p>
        </p:txBody>
      </p:sp>
      <p:sp>
        <p:nvSpPr>
          <p:cNvPr id="236" name="Google Shape;236;p45"/>
          <p:cNvSpPr txBox="1">
            <a:spLocks noGrp="1"/>
          </p:cNvSpPr>
          <p:nvPr>
            <p:ph type="body" idx="1"/>
          </p:nvPr>
        </p:nvSpPr>
        <p:spPr>
          <a:xfrm>
            <a:off x="1026200" y="1342669"/>
            <a:ext cx="7338867" cy="3324256"/>
          </a:xfrm>
          <a:prstGeom prst="rect">
            <a:avLst/>
          </a:prstGeom>
        </p:spPr>
        <p:txBody>
          <a:bodyPr spcFirstLastPara="1" wrap="square" lIns="91425" tIns="91425" rIns="91425" bIns="91425" anchor="t" anchorCtr="0">
            <a:noAutofit/>
          </a:bodyPr>
          <a:lstStyle/>
          <a:p>
            <a:pPr marL="338138" lvl="0" indent="-198438" algn="l" defTabSz="338138" rtl="0">
              <a:spcAft>
                <a:spcPts val="1800"/>
              </a:spcAft>
              <a:buSzPts val="1400"/>
              <a:buNone/>
            </a:pPr>
            <a:r>
              <a:rPr lang="en-US" sz="1200" dirty="0"/>
              <a:t>●	MLB deals average more than $60 million in annual revenue per team</a:t>
            </a:r>
          </a:p>
          <a:p>
            <a:pPr marL="338138" indent="-198438" defTabSz="338138">
              <a:spcAft>
                <a:spcPts val="1800"/>
              </a:spcAft>
            </a:pPr>
            <a:r>
              <a:rPr lang="en-US" sz="1200" dirty="0"/>
              <a:t>Dallas Mavericks deal with Fox Sports Southwest is reported to be worth $50 million per year</a:t>
            </a:r>
          </a:p>
          <a:p>
            <a:pPr marL="338138" indent="-198438" defTabSz="338138">
              <a:spcAft>
                <a:spcPts val="1800"/>
              </a:spcAft>
            </a:pPr>
            <a:r>
              <a:rPr lang="en-US" sz="1200" dirty="0"/>
              <a:t>Time Warner Cable paid $3 billion to broadcast the LA Lakers games in the L.A. market through 2032-33</a:t>
            </a:r>
          </a:p>
          <a:p>
            <a:pPr marL="338138" indent="-198438" defTabSz="338138">
              <a:spcAft>
                <a:spcPts val="1800"/>
              </a:spcAft>
            </a:pPr>
            <a:r>
              <a:rPr lang="en-US" sz="1200" dirty="0"/>
              <a:t>Walt Disney Company sold 21 RSNs to Sinclair Broadcast Group for a reported $9.6 billion which were rebranded as Bally Sports</a:t>
            </a:r>
          </a:p>
          <a:p>
            <a:pPr marL="338138" indent="-198438" defTabSz="338138">
              <a:spcAft>
                <a:spcPts val="1800"/>
              </a:spcAft>
            </a:pPr>
            <a:r>
              <a:rPr lang="en-US" sz="1200" dirty="0"/>
              <a:t>Milwaukee Bucks deal with Fox Sports Wisconsin through 2023 is reported to be worth $200 million annually</a:t>
            </a:r>
          </a:p>
          <a:p>
            <a:pPr marL="338138" indent="-198438" defTabSz="338138">
              <a:spcAft>
                <a:spcPts val="1800"/>
              </a:spcAft>
            </a:pPr>
            <a:endParaRPr lang="en-US" sz="1200" dirty="0"/>
          </a:p>
          <a:p>
            <a:pPr marL="338138" lvl="0" indent="-198438" algn="l" defTabSz="338138" rtl="0">
              <a:spcAft>
                <a:spcPts val="0"/>
              </a:spcAft>
              <a:buSzPts val="1400"/>
              <a:buNone/>
            </a:pPr>
            <a:endParaRPr lang="en-US" sz="1200" dirty="0"/>
          </a:p>
          <a:p>
            <a:pPr marL="338138" lvl="0" indent="-198438" algn="l" defTabSz="338138" rtl="0">
              <a:spcAft>
                <a:spcPts val="0"/>
              </a:spcAft>
              <a:buSzPts val="1400"/>
              <a:buNone/>
            </a:pPr>
            <a:endParaRPr lang="en-US" sz="1200" dirty="0"/>
          </a:p>
          <a:p>
            <a:pPr marL="395288" indent="-255588" defTabSz="655638">
              <a:buNone/>
            </a:pPr>
            <a:endParaRPr lang="en-US" dirty="0"/>
          </a:p>
        </p:txBody>
      </p:sp>
      <p:cxnSp>
        <p:nvCxnSpPr>
          <p:cNvPr id="237" name="Google Shape;237;p45"/>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2203982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49"/>
          <p:cNvSpPr txBox="1">
            <a:spLocks noGrp="1"/>
          </p:cNvSpPr>
          <p:nvPr>
            <p:ph type="title"/>
          </p:nvPr>
        </p:nvSpPr>
        <p:spPr>
          <a:xfrm>
            <a:off x="5337175" y="780275"/>
            <a:ext cx="2837400" cy="12525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RIGHTS FEES CONTINUE TO GROW</a:t>
            </a:r>
            <a:endParaRPr dirty="0"/>
          </a:p>
        </p:txBody>
      </p:sp>
      <p:sp>
        <p:nvSpPr>
          <p:cNvPr id="295" name="Google Shape;295;p49"/>
          <p:cNvSpPr txBox="1">
            <a:spLocks noGrp="1"/>
          </p:cNvSpPr>
          <p:nvPr>
            <p:ph type="body" idx="1"/>
          </p:nvPr>
        </p:nvSpPr>
        <p:spPr>
          <a:xfrm>
            <a:off x="5337175" y="1945500"/>
            <a:ext cx="2837400" cy="12525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US" sz="1200" b="1" dirty="0"/>
              <a:t>Rights fees </a:t>
            </a:r>
            <a:r>
              <a:rPr lang="en-US" sz="1200" dirty="0"/>
              <a:t>have skyrocketed in recent years.  At the low end, a Major League Baseball might command $20 million per year for broadcast rights with a Regional Sports Network.  At the high end, MLB teams can fetch as much as $200 million per year.  As competition for the rights deals to live sports programming increases, fees will likely continue to escalate at a rapid pace.</a:t>
            </a:r>
            <a:endParaRPr sz="1200" dirty="0"/>
          </a:p>
        </p:txBody>
      </p:sp>
      <p:cxnSp>
        <p:nvCxnSpPr>
          <p:cNvPr id="296" name="Google Shape;296;p49"/>
          <p:cNvCxnSpPr>
            <a:cxnSpLocks/>
          </p:cNvCxnSpPr>
          <p:nvPr/>
        </p:nvCxnSpPr>
        <p:spPr>
          <a:xfrm>
            <a:off x="5225150" y="1540302"/>
            <a:ext cx="0" cy="2772054"/>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97" name="Google Shape;297;p49"/>
          <p:cNvPicPr preferRelativeResize="0"/>
          <p:nvPr/>
        </p:nvPicPr>
        <p:blipFill>
          <a:blip r:embed="rId3"/>
          <a:srcRect l="22108" r="22108"/>
          <a:stretch/>
        </p:blipFill>
        <p:spPr>
          <a:xfrm>
            <a:off x="-422250" y="-236700"/>
            <a:ext cx="4714800" cy="5616900"/>
          </a:xfrm>
          <a:prstGeom prst="flowChartDelay">
            <a:avLst/>
          </a:prstGeom>
          <a:noFill/>
          <a:ln>
            <a:noFill/>
          </a:ln>
        </p:spPr>
      </p:pic>
      <p:pic>
        <p:nvPicPr>
          <p:cNvPr id="298" name="Google Shape;298;p49"/>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299" name="Google Shape;299;p4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24491583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938500" y="445025"/>
            <a:ext cx="5846122"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chemeClr val="accent1"/>
                </a:solidFill>
              </a:rPr>
              <a:t>EXAMPLES OF GROWTH OF BROADCAST RIGHTS CONTRACTS</a:t>
            </a:r>
            <a:endParaRPr dirty="0">
              <a:solidFill>
                <a:schemeClr val="accent1"/>
              </a:solidFill>
            </a:endParaRPr>
          </a:p>
        </p:txBody>
      </p:sp>
      <p:sp>
        <p:nvSpPr>
          <p:cNvPr id="236" name="Google Shape;236;p45"/>
          <p:cNvSpPr txBox="1">
            <a:spLocks noGrp="1"/>
          </p:cNvSpPr>
          <p:nvPr>
            <p:ph type="body" idx="1"/>
          </p:nvPr>
        </p:nvSpPr>
        <p:spPr>
          <a:xfrm>
            <a:off x="938500" y="1564869"/>
            <a:ext cx="7338867" cy="2803931"/>
          </a:xfrm>
          <a:prstGeom prst="rect">
            <a:avLst/>
          </a:prstGeom>
        </p:spPr>
        <p:txBody>
          <a:bodyPr spcFirstLastPara="1" wrap="square" lIns="91425" tIns="91425" rIns="91425" bIns="91425" anchor="t" anchorCtr="0">
            <a:noAutofit/>
          </a:bodyPr>
          <a:lstStyle/>
          <a:p>
            <a:pPr marL="338138" lvl="0" indent="-198438" algn="l" defTabSz="338138" rtl="0">
              <a:spcAft>
                <a:spcPts val="1800"/>
              </a:spcAft>
              <a:buSzPts val="1400"/>
              <a:buNone/>
            </a:pPr>
            <a:r>
              <a:rPr lang="en-US" sz="1200" dirty="0"/>
              <a:t>●	Big Ten Conference:  Current deal with ESPN is estimated to be worth $2.64 billion</a:t>
            </a:r>
          </a:p>
          <a:p>
            <a:pPr marL="338138" indent="-198438" defTabSz="338138">
              <a:spcAft>
                <a:spcPts val="1800"/>
              </a:spcAft>
            </a:pPr>
            <a:r>
              <a:rPr lang="en-US" sz="1200" dirty="0"/>
              <a:t>NFL:  Despite evidence of a declining audience size, it was reported that the NFL signed over $100 billion in rights fees with media networks in 2021, representing a 40% to 80% increase for NFL rights</a:t>
            </a:r>
          </a:p>
          <a:p>
            <a:pPr marL="338138" indent="-198438" defTabSz="338138">
              <a:spcAft>
                <a:spcPts val="1800"/>
              </a:spcAft>
            </a:pPr>
            <a:r>
              <a:rPr lang="en-US" sz="1200" dirty="0"/>
              <a:t>NCAA: Media rights fees for the Rose Bowl (per year) were $2 million in 1974, $30 million in 2012, and reached $80 million annually when ESPN inked an 11-year deal in 2015</a:t>
            </a:r>
          </a:p>
          <a:p>
            <a:pPr marL="338138" indent="-198438" defTabSz="338138">
              <a:spcAft>
                <a:spcPts val="1800"/>
              </a:spcAft>
            </a:pPr>
            <a:r>
              <a:rPr lang="en-US" sz="1200" dirty="0"/>
              <a:t>MLB:  Major League Baseball’s new media rights deal with Turner Sports, signed in 2020, is worth over $3 billion</a:t>
            </a:r>
          </a:p>
          <a:p>
            <a:pPr marL="139700" indent="0" defTabSz="338138">
              <a:spcAft>
                <a:spcPts val="1800"/>
              </a:spcAft>
              <a:buNone/>
            </a:pPr>
            <a:endParaRPr lang="en-US" sz="1200" dirty="0"/>
          </a:p>
          <a:p>
            <a:pPr marL="338138" lvl="0" indent="-198438" algn="l" defTabSz="338138" rtl="0">
              <a:spcAft>
                <a:spcPts val="0"/>
              </a:spcAft>
              <a:buSzPts val="1400"/>
              <a:buNone/>
            </a:pPr>
            <a:endParaRPr lang="en-US" sz="1200" dirty="0"/>
          </a:p>
          <a:p>
            <a:pPr marL="338138" lvl="0" indent="-198438" algn="l" defTabSz="338138" rtl="0">
              <a:spcAft>
                <a:spcPts val="0"/>
              </a:spcAft>
              <a:buSzPts val="1400"/>
              <a:buNone/>
            </a:pPr>
            <a:endParaRPr lang="en-US" sz="1200" dirty="0"/>
          </a:p>
          <a:p>
            <a:pPr marL="395288" indent="-255588" defTabSz="655638">
              <a:buNone/>
            </a:pPr>
            <a:endParaRPr lang="en-US" dirty="0"/>
          </a:p>
        </p:txBody>
      </p:sp>
      <p:cxnSp>
        <p:nvCxnSpPr>
          <p:cNvPr id="237" name="Google Shape;237;p45"/>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932396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49"/>
          <p:cNvSpPr txBox="1">
            <a:spLocks noGrp="1"/>
          </p:cNvSpPr>
          <p:nvPr>
            <p:ph type="title"/>
          </p:nvPr>
        </p:nvSpPr>
        <p:spPr>
          <a:xfrm>
            <a:off x="5337175" y="780275"/>
            <a:ext cx="2837400" cy="12525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STREAMING PARTNERS</a:t>
            </a:r>
            <a:endParaRPr dirty="0"/>
          </a:p>
        </p:txBody>
      </p:sp>
      <p:sp>
        <p:nvSpPr>
          <p:cNvPr id="295" name="Google Shape;295;p49"/>
          <p:cNvSpPr txBox="1">
            <a:spLocks noGrp="1"/>
          </p:cNvSpPr>
          <p:nvPr>
            <p:ph type="body" idx="1"/>
          </p:nvPr>
        </p:nvSpPr>
        <p:spPr>
          <a:xfrm>
            <a:off x="5337175" y="1945500"/>
            <a:ext cx="2837400" cy="12525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US" sz="1200" dirty="0"/>
              <a:t>National broadcast and local rights deals already generate billions for sports properties, and now leagues have the potential to tap into a new, very lucrative opportunity by selling broadcast rights to streaming partners.  Recently, companies like Twitter, Hulu, Facebook, Apple, and Amazon have begun to express interest in making a play for live sports</a:t>
            </a:r>
            <a:endParaRPr sz="1200" dirty="0"/>
          </a:p>
        </p:txBody>
      </p:sp>
      <p:cxnSp>
        <p:nvCxnSpPr>
          <p:cNvPr id="296" name="Google Shape;296;p49"/>
          <p:cNvCxnSpPr>
            <a:cxnSpLocks/>
          </p:cNvCxnSpPr>
          <p:nvPr/>
        </p:nvCxnSpPr>
        <p:spPr>
          <a:xfrm>
            <a:off x="5225150" y="1540302"/>
            <a:ext cx="0" cy="2772054"/>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98" name="Google Shape;298;p4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99" name="Google Shape;299;p4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3" name="Picture 2">
            <a:extLst>
              <a:ext uri="{FF2B5EF4-FFF2-40B4-BE49-F238E27FC236}">
                <a16:creationId xmlns:a16="http://schemas.microsoft.com/office/drawing/2014/main" id="{BD32A053-D511-41FE-AE0C-E131F9FDD348}"/>
              </a:ext>
            </a:extLst>
          </p:cNvPr>
          <p:cNvPicPr>
            <a:picLocks noChangeAspect="1"/>
          </p:cNvPicPr>
          <p:nvPr/>
        </p:nvPicPr>
        <p:blipFill>
          <a:blip r:embed="rId4"/>
          <a:srcRect/>
          <a:stretch/>
        </p:blipFill>
        <p:spPr>
          <a:xfrm>
            <a:off x="1312679" y="1597799"/>
            <a:ext cx="3411433" cy="2274289"/>
          </a:xfrm>
          <a:prstGeom prst="rect">
            <a:avLst/>
          </a:prstGeom>
        </p:spPr>
      </p:pic>
    </p:spTree>
    <p:extLst>
      <p:ext uri="{BB962C8B-B14F-4D97-AF65-F5344CB8AC3E}">
        <p14:creationId xmlns:p14="http://schemas.microsoft.com/office/powerpoint/2010/main" val="17361648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938500" y="445025"/>
            <a:ext cx="5846122"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chemeClr val="accent1"/>
                </a:solidFill>
              </a:rPr>
              <a:t>EXAMPLES OF STREAMING PARTNERS</a:t>
            </a:r>
            <a:endParaRPr dirty="0">
              <a:solidFill>
                <a:schemeClr val="accent1"/>
              </a:solidFill>
            </a:endParaRPr>
          </a:p>
        </p:txBody>
      </p:sp>
      <p:sp>
        <p:nvSpPr>
          <p:cNvPr id="236" name="Google Shape;236;p45"/>
          <p:cNvSpPr txBox="1">
            <a:spLocks noGrp="1"/>
          </p:cNvSpPr>
          <p:nvPr>
            <p:ph type="body" idx="1"/>
          </p:nvPr>
        </p:nvSpPr>
        <p:spPr>
          <a:xfrm>
            <a:off x="938500" y="1590183"/>
            <a:ext cx="3339302" cy="3298942"/>
          </a:xfrm>
          <a:prstGeom prst="rect">
            <a:avLst/>
          </a:prstGeom>
        </p:spPr>
        <p:txBody>
          <a:bodyPr spcFirstLastPara="1" wrap="square" lIns="91425" tIns="91425" rIns="91425" bIns="91425" anchor="t" anchorCtr="0">
            <a:noAutofit/>
          </a:bodyPr>
          <a:lstStyle/>
          <a:p>
            <a:pPr marL="338138" lvl="0" indent="-198438" algn="l" defTabSz="338138" rtl="0">
              <a:spcAft>
                <a:spcPts val="1800"/>
              </a:spcAft>
              <a:buSzPts val="1400"/>
              <a:buNone/>
            </a:pPr>
            <a:r>
              <a:rPr lang="en-US" sz="1600" dirty="0"/>
              <a:t>●	Amazon pays $1.2 billion annually for the rights to broadcast NFL’s Thursday Night Football</a:t>
            </a:r>
          </a:p>
          <a:p>
            <a:pPr marL="338138" indent="-198438" defTabSz="338138">
              <a:spcAft>
                <a:spcPts val="1800"/>
              </a:spcAft>
            </a:pPr>
            <a:r>
              <a:rPr lang="en-US" sz="1600" dirty="0"/>
              <a:t>Amazon, Apple and Disney are all in conversation with the NFL to secure the rights to the NFL Sunday Ticket</a:t>
            </a:r>
          </a:p>
          <a:p>
            <a:pPr marL="139700" indent="0" defTabSz="338138">
              <a:spcAft>
                <a:spcPts val="1800"/>
              </a:spcAft>
              <a:buNone/>
            </a:pPr>
            <a:endParaRPr lang="en-US" sz="1600" dirty="0"/>
          </a:p>
          <a:p>
            <a:pPr marL="338138" lvl="0" indent="-198438" algn="l" defTabSz="338138" rtl="0">
              <a:spcAft>
                <a:spcPts val="0"/>
              </a:spcAft>
              <a:buSzPts val="1400"/>
              <a:buNone/>
            </a:pPr>
            <a:endParaRPr lang="en-US" sz="1600" dirty="0"/>
          </a:p>
          <a:p>
            <a:pPr marL="338138" lvl="0" indent="-198438" algn="l" defTabSz="338138" rtl="0">
              <a:spcAft>
                <a:spcPts val="0"/>
              </a:spcAft>
              <a:buSzPts val="1400"/>
              <a:buNone/>
            </a:pPr>
            <a:endParaRPr lang="en-US" sz="1600" dirty="0"/>
          </a:p>
          <a:p>
            <a:pPr marL="395288" indent="-255588" defTabSz="655638">
              <a:buNone/>
            </a:pPr>
            <a:endParaRPr lang="en-US" sz="1600" dirty="0"/>
          </a:p>
        </p:txBody>
      </p:sp>
      <p:cxnSp>
        <p:nvCxnSpPr>
          <p:cNvPr id="237" name="Google Shape;237;p45"/>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1026" name="Picture 2" descr="Amazon and NFL deal for &amp;#39;Thursday Night Football&amp;#39; on Prime Video will begin  year early, run 11 seasons - GeekWire">
            <a:extLst>
              <a:ext uri="{FF2B5EF4-FFF2-40B4-BE49-F238E27FC236}">
                <a16:creationId xmlns:a16="http://schemas.microsoft.com/office/drawing/2014/main" id="{FE178178-82BD-3641-A081-DF62E8765DD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3694" y="1824548"/>
            <a:ext cx="3131806" cy="17647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43120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49"/>
          <p:cNvSpPr txBox="1">
            <a:spLocks noGrp="1"/>
          </p:cNvSpPr>
          <p:nvPr>
            <p:ph type="title"/>
          </p:nvPr>
        </p:nvSpPr>
        <p:spPr>
          <a:xfrm>
            <a:off x="5411400" y="432375"/>
            <a:ext cx="2837400" cy="12525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ADVERTISING SALES</a:t>
            </a:r>
            <a:endParaRPr dirty="0"/>
          </a:p>
        </p:txBody>
      </p:sp>
      <p:sp>
        <p:nvSpPr>
          <p:cNvPr id="295" name="Google Shape;295;p49"/>
          <p:cNvSpPr txBox="1">
            <a:spLocks noGrp="1"/>
          </p:cNvSpPr>
          <p:nvPr>
            <p:ph type="body" idx="1"/>
          </p:nvPr>
        </p:nvSpPr>
        <p:spPr>
          <a:xfrm>
            <a:off x="5411400" y="1706975"/>
            <a:ext cx="2837400" cy="12525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US" sz="1800" dirty="0"/>
              <a:t>Once a broadcast company like Turner or CBS has the rights to the live sports programming, they can then sell advertising during their broadcasts.  Advertising sales can result in a company netting millions of dollars.</a:t>
            </a:r>
            <a:endParaRPr sz="1800" dirty="0"/>
          </a:p>
        </p:txBody>
      </p:sp>
      <p:cxnSp>
        <p:nvCxnSpPr>
          <p:cNvPr id="296" name="Google Shape;296;p49"/>
          <p:cNvCxnSpPr>
            <a:cxnSpLocks/>
          </p:cNvCxnSpPr>
          <p:nvPr/>
        </p:nvCxnSpPr>
        <p:spPr>
          <a:xfrm>
            <a:off x="5225150" y="1540302"/>
            <a:ext cx="0" cy="2772054"/>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98" name="Google Shape;298;p4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99" name="Google Shape;299;p4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7" name="Google Shape;297;p49">
            <a:extLst>
              <a:ext uri="{FF2B5EF4-FFF2-40B4-BE49-F238E27FC236}">
                <a16:creationId xmlns:a16="http://schemas.microsoft.com/office/drawing/2014/main" id="{29558E76-2DEB-8B44-86CA-F95438532FC5}"/>
              </a:ext>
            </a:extLst>
          </p:cNvPr>
          <p:cNvPicPr preferRelativeResize="0"/>
          <p:nvPr/>
        </p:nvPicPr>
        <p:blipFill>
          <a:blip r:embed="rId4"/>
          <a:srcRect l="20883" r="20883"/>
          <a:stretch/>
        </p:blipFill>
        <p:spPr>
          <a:xfrm>
            <a:off x="-424304" y="-236700"/>
            <a:ext cx="4714800" cy="5616900"/>
          </a:xfrm>
          <a:prstGeom prst="flowChartDelay">
            <a:avLst/>
          </a:prstGeom>
          <a:noFill/>
          <a:ln>
            <a:noFill/>
          </a:ln>
        </p:spPr>
      </p:pic>
      <p:pic>
        <p:nvPicPr>
          <p:cNvPr id="2050" name="Picture 2" descr="Doritos airs TV advert for Collisions variant">
            <a:extLst>
              <a:ext uri="{FF2B5EF4-FFF2-40B4-BE49-F238E27FC236}">
                <a16:creationId xmlns:a16="http://schemas.microsoft.com/office/drawing/2014/main" id="{D30BC042-A0E4-7241-9AD9-2BE8B54CDAB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715" y="1419579"/>
            <a:ext cx="3995622" cy="22459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92642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p50"/>
          <p:cNvSpPr txBox="1">
            <a:spLocks noGrp="1"/>
          </p:cNvSpPr>
          <p:nvPr>
            <p:ph type="ctrTitle"/>
          </p:nvPr>
        </p:nvSpPr>
        <p:spPr>
          <a:xfrm>
            <a:off x="835377" y="1369000"/>
            <a:ext cx="7687733" cy="985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200" dirty="0"/>
              <a:t>WHAT ARE RATINGS?</a:t>
            </a:r>
            <a:endParaRPr sz="3200" dirty="0"/>
          </a:p>
        </p:txBody>
      </p:sp>
      <p:sp>
        <p:nvSpPr>
          <p:cNvPr id="305" name="Google Shape;305;p50"/>
          <p:cNvSpPr txBox="1">
            <a:spLocks noGrp="1"/>
          </p:cNvSpPr>
          <p:nvPr>
            <p:ph type="subTitle" idx="1"/>
          </p:nvPr>
        </p:nvSpPr>
        <p:spPr>
          <a:xfrm>
            <a:off x="1665798" y="2354200"/>
            <a:ext cx="5812404" cy="638519"/>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1600" dirty="0"/>
              <a:t>Television broadcast companies measure their effectiveness and reach through </a:t>
            </a:r>
            <a:r>
              <a:rPr lang="en-US" sz="1600" b="1" dirty="0"/>
              <a:t>ratings</a:t>
            </a:r>
            <a:r>
              <a:rPr lang="en-US" sz="1600" dirty="0"/>
              <a:t>, which are expressed as a percentage of the potential TV audience viewing at any given time.  Basically, a rating refers to the number of households or people tuned into a particular radio or television program at a specific time which provide an indication of audience size. </a:t>
            </a:r>
            <a:endParaRPr sz="1600" dirty="0"/>
          </a:p>
        </p:txBody>
      </p:sp>
      <p:cxnSp>
        <p:nvCxnSpPr>
          <p:cNvPr id="306" name="Google Shape;306;p50"/>
          <p:cNvCxnSpPr/>
          <p:nvPr/>
        </p:nvCxnSpPr>
        <p:spPr>
          <a:xfrm>
            <a:off x="3190500" y="2180859"/>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307" name="Google Shape;307;p50"/>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08" name="Google Shape;308;p5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2021.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4586435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43"/>
          <p:cNvSpPr txBox="1">
            <a:spLocks noGrp="1"/>
          </p:cNvSpPr>
          <p:nvPr>
            <p:ph type="subTitle" idx="1"/>
          </p:nvPr>
        </p:nvSpPr>
        <p:spPr>
          <a:xfrm>
            <a:off x="2481900" y="3945600"/>
            <a:ext cx="4180200" cy="464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t>—The Nielsen Company</a:t>
            </a:r>
            <a:endParaRPr dirty="0"/>
          </a:p>
        </p:txBody>
      </p:sp>
      <p:sp>
        <p:nvSpPr>
          <p:cNvPr id="2" name="Flowchart: Connector 1">
            <a:extLst>
              <a:ext uri="{FF2B5EF4-FFF2-40B4-BE49-F238E27FC236}">
                <a16:creationId xmlns:a16="http://schemas.microsoft.com/office/drawing/2014/main" id="{044C3EFF-F0E0-4719-9336-13E7E0B40D5B}"/>
              </a:ext>
            </a:extLst>
          </p:cNvPr>
          <p:cNvSpPr/>
          <p:nvPr/>
        </p:nvSpPr>
        <p:spPr>
          <a:xfrm>
            <a:off x="2139244" y="288000"/>
            <a:ext cx="4865511" cy="3657600"/>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i="1" dirty="0">
                <a:solidFill>
                  <a:schemeClr val="tx1"/>
                </a:solidFill>
              </a:rPr>
              <a:t>“Ratings are used like currency in the marketplace of advertiser-supported TV. When advertisers want a commercial to reach an audience, they need to place it in TV programs which deliver an audience. The more audience a program delivers, the more the commercial time is worth to advertisers.”</a:t>
            </a:r>
          </a:p>
        </p:txBody>
      </p:sp>
    </p:spTree>
    <p:extLst>
      <p:ext uri="{BB962C8B-B14F-4D97-AF65-F5344CB8AC3E}">
        <p14:creationId xmlns:p14="http://schemas.microsoft.com/office/powerpoint/2010/main" val="7882182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938499" y="445025"/>
            <a:ext cx="7257234"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chemeClr val="accent1"/>
                </a:solidFill>
              </a:rPr>
              <a:t>LIVE SPORTS GENERATE BIG RATINGS NUMBERS</a:t>
            </a:r>
            <a:endParaRPr dirty="0">
              <a:solidFill>
                <a:schemeClr val="accent1"/>
              </a:solidFill>
            </a:endParaRPr>
          </a:p>
        </p:txBody>
      </p:sp>
      <p:sp>
        <p:nvSpPr>
          <p:cNvPr id="236" name="Google Shape;236;p45"/>
          <p:cNvSpPr txBox="1">
            <a:spLocks noGrp="1"/>
          </p:cNvSpPr>
          <p:nvPr>
            <p:ph type="body" idx="1"/>
          </p:nvPr>
        </p:nvSpPr>
        <p:spPr>
          <a:xfrm>
            <a:off x="789942" y="1409579"/>
            <a:ext cx="3840234" cy="3298942"/>
          </a:xfrm>
          <a:prstGeom prst="rect">
            <a:avLst/>
          </a:prstGeom>
        </p:spPr>
        <p:txBody>
          <a:bodyPr spcFirstLastPara="1" wrap="square" lIns="91425" tIns="91425" rIns="91425" bIns="91425" anchor="t" anchorCtr="0">
            <a:noAutofit/>
          </a:bodyPr>
          <a:lstStyle/>
          <a:p>
            <a:pPr marL="338138" lvl="0" indent="-198438" algn="l" defTabSz="338138" rtl="0">
              <a:spcAft>
                <a:spcPts val="1800"/>
              </a:spcAft>
              <a:buSzPts val="1400"/>
              <a:buNone/>
            </a:pPr>
            <a:r>
              <a:rPr lang="en-US" dirty="0"/>
              <a:t>●	The Super Bowl is the most-watched show on television each year(approx. 100 million viewers) which explains why a thirty second commercial costs advertisers $5.5 million</a:t>
            </a:r>
          </a:p>
          <a:p>
            <a:pPr marL="338138" indent="-225425" defTabSz="338138">
              <a:spcAft>
                <a:spcPts val="1800"/>
              </a:spcAft>
            </a:pPr>
            <a:r>
              <a:rPr lang="en-US" dirty="0"/>
              <a:t>According to Nielsen, NBC’s telecast of the 146</a:t>
            </a:r>
            <a:r>
              <a:rPr lang="en-US" baseline="30000" dirty="0"/>
              <a:t>th</a:t>
            </a:r>
            <a:r>
              <a:rPr lang="en-US" dirty="0"/>
              <a:t> Preakness Stakes in 2021 drew the best ratings for the network’s coverage since 2018, attracting an average of 7 million viewers</a:t>
            </a:r>
          </a:p>
          <a:p>
            <a:pPr marL="338138" lvl="0" indent="-198438" algn="l" defTabSz="338138" rtl="0">
              <a:spcAft>
                <a:spcPts val="0"/>
              </a:spcAft>
              <a:buSzPts val="1400"/>
              <a:buNone/>
            </a:pPr>
            <a:endParaRPr lang="en-US" dirty="0"/>
          </a:p>
          <a:p>
            <a:pPr marL="338138" lvl="0" indent="-198438" algn="l" defTabSz="338138" rtl="0">
              <a:spcAft>
                <a:spcPts val="0"/>
              </a:spcAft>
              <a:buSzPts val="1400"/>
              <a:buNone/>
            </a:pPr>
            <a:endParaRPr lang="en-US" dirty="0"/>
          </a:p>
          <a:p>
            <a:pPr marL="395288" indent="-255588" defTabSz="655638">
              <a:buNone/>
            </a:pPr>
            <a:endParaRPr lang="en-US" dirty="0"/>
          </a:p>
        </p:txBody>
      </p:sp>
      <p:cxnSp>
        <p:nvCxnSpPr>
          <p:cNvPr id="237" name="Google Shape;237;p45"/>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3" name="Picture 2" descr="A group of people sitting on a couch posing for the camera&#10;&#10;Description automatically generated">
            <a:extLst>
              <a:ext uri="{FF2B5EF4-FFF2-40B4-BE49-F238E27FC236}">
                <a16:creationId xmlns:a16="http://schemas.microsoft.com/office/drawing/2014/main" id="{9976E9C3-BEC4-DC4D-B2DB-8B4F71C47574}"/>
              </a:ext>
            </a:extLst>
          </p:cNvPr>
          <p:cNvPicPr>
            <a:picLocks noChangeAspect="1"/>
          </p:cNvPicPr>
          <p:nvPr/>
        </p:nvPicPr>
        <p:blipFill>
          <a:blip r:embed="rId4"/>
          <a:stretch>
            <a:fillRect/>
          </a:stretch>
        </p:blipFill>
        <p:spPr>
          <a:xfrm>
            <a:off x="5064980" y="1575415"/>
            <a:ext cx="3367653" cy="2242758"/>
          </a:xfrm>
          <a:prstGeom prst="rect">
            <a:avLst/>
          </a:prstGeom>
        </p:spPr>
      </p:pic>
    </p:spTree>
    <p:extLst>
      <p:ext uri="{BB962C8B-B14F-4D97-AF65-F5344CB8AC3E}">
        <p14:creationId xmlns:p14="http://schemas.microsoft.com/office/powerpoint/2010/main" val="25187261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49"/>
          <p:cNvSpPr txBox="1">
            <a:spLocks noGrp="1"/>
          </p:cNvSpPr>
          <p:nvPr>
            <p:ph type="title"/>
          </p:nvPr>
        </p:nvSpPr>
        <p:spPr>
          <a:xfrm>
            <a:off x="5337175" y="780275"/>
            <a:ext cx="2837400" cy="12525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WHAT IS REVENUE?</a:t>
            </a:r>
            <a:endParaRPr dirty="0"/>
          </a:p>
        </p:txBody>
      </p:sp>
      <p:sp>
        <p:nvSpPr>
          <p:cNvPr id="295" name="Google Shape;295;p49"/>
          <p:cNvSpPr txBox="1">
            <a:spLocks noGrp="1"/>
          </p:cNvSpPr>
          <p:nvPr>
            <p:ph type="body" idx="1"/>
          </p:nvPr>
        </p:nvSpPr>
        <p:spPr>
          <a:xfrm>
            <a:off x="5337175" y="1945500"/>
            <a:ext cx="2837400" cy="12525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US" b="1" dirty="0"/>
              <a:t>Revenue</a:t>
            </a:r>
            <a:r>
              <a:rPr lang="en-US" dirty="0"/>
              <a:t>, also known as gross sales, is the income generated from an organization’s business operation. The term revenue stream refers to the different means for an organization’s cash inflow, typically as a result of the sale of company products or services. </a:t>
            </a:r>
            <a:endParaRPr dirty="0"/>
          </a:p>
        </p:txBody>
      </p:sp>
      <p:cxnSp>
        <p:nvCxnSpPr>
          <p:cNvPr id="296" name="Google Shape;296;p49"/>
          <p:cNvCxnSpPr>
            <a:cxnSpLocks/>
          </p:cNvCxnSpPr>
          <p:nvPr/>
        </p:nvCxnSpPr>
        <p:spPr>
          <a:xfrm>
            <a:off x="5225150" y="1540302"/>
            <a:ext cx="0" cy="2772054"/>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97" name="Google Shape;297;p49"/>
          <p:cNvPicPr preferRelativeResize="0"/>
          <p:nvPr/>
        </p:nvPicPr>
        <p:blipFill>
          <a:blip r:embed="rId3"/>
          <a:srcRect l="22020" r="22020"/>
          <a:stretch/>
        </p:blipFill>
        <p:spPr>
          <a:xfrm>
            <a:off x="-493812" y="-473400"/>
            <a:ext cx="4714800" cy="5616900"/>
          </a:xfrm>
          <a:prstGeom prst="flowChartDelay">
            <a:avLst/>
          </a:prstGeom>
          <a:noFill/>
          <a:ln>
            <a:noFill/>
          </a:ln>
        </p:spPr>
      </p:pic>
      <p:pic>
        <p:nvPicPr>
          <p:cNvPr id="298" name="Google Shape;298;p49"/>
          <p:cNvPicPr preferRelativeResize="0"/>
          <p:nvPr/>
        </p:nvPicPr>
        <p:blipFill>
          <a:blip r:embed="rId4">
            <a:alphaModFix/>
          </a:blip>
          <a:stretch>
            <a:fillRect/>
          </a:stretch>
        </p:blipFill>
        <p:spPr>
          <a:xfrm>
            <a:off x="8023500" y="4711125"/>
            <a:ext cx="1006524" cy="356000"/>
          </a:xfrm>
          <a:prstGeom prst="rect">
            <a:avLst/>
          </a:prstGeom>
          <a:noFill/>
          <a:ln>
            <a:noFill/>
          </a:ln>
        </p:spPr>
      </p:pic>
      <p:sp>
        <p:nvSpPr>
          <p:cNvPr id="299" name="Google Shape;299;p4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11" name="Picture 10">
            <a:extLst>
              <a:ext uri="{FF2B5EF4-FFF2-40B4-BE49-F238E27FC236}">
                <a16:creationId xmlns:a16="http://schemas.microsoft.com/office/drawing/2014/main" id="{339D4508-9787-4A4E-871A-4603E3CD08B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08045" y="76375"/>
            <a:ext cx="6915455" cy="4656850"/>
          </a:xfrm>
          <a:prstGeom prst="rect">
            <a:avLst/>
          </a:prstGeom>
          <a:noFill/>
          <a:ln>
            <a:noFill/>
          </a:ln>
        </p:spPr>
      </p:pic>
    </p:spTree>
    <p:extLst>
      <p:ext uri="{BB962C8B-B14F-4D97-AF65-F5344CB8AC3E}">
        <p14:creationId xmlns:p14="http://schemas.microsoft.com/office/powerpoint/2010/main" val="197982865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12" name="Picture 11">
            <a:extLst>
              <a:ext uri="{FF2B5EF4-FFF2-40B4-BE49-F238E27FC236}">
                <a16:creationId xmlns:a16="http://schemas.microsoft.com/office/drawing/2014/main" id="{0710C957-9A5A-A147-BF50-3BD9BE58B6F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89631" y="98475"/>
            <a:ext cx="6964737" cy="4612650"/>
          </a:xfrm>
          <a:prstGeom prst="rect">
            <a:avLst/>
          </a:prstGeom>
          <a:noFill/>
          <a:ln>
            <a:noFill/>
          </a:ln>
        </p:spPr>
      </p:pic>
    </p:spTree>
    <p:extLst>
      <p:ext uri="{BB962C8B-B14F-4D97-AF65-F5344CB8AC3E}">
        <p14:creationId xmlns:p14="http://schemas.microsoft.com/office/powerpoint/2010/main" val="2613949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13" name="Picture 12">
            <a:extLst>
              <a:ext uri="{FF2B5EF4-FFF2-40B4-BE49-F238E27FC236}">
                <a16:creationId xmlns:a16="http://schemas.microsoft.com/office/drawing/2014/main" id="{F0DDB75C-19AB-DC46-A12C-D4628538C68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64738" y="76375"/>
            <a:ext cx="6814524" cy="4634750"/>
          </a:xfrm>
          <a:prstGeom prst="rect">
            <a:avLst/>
          </a:prstGeom>
          <a:noFill/>
          <a:ln>
            <a:noFill/>
          </a:ln>
        </p:spPr>
      </p:pic>
    </p:spTree>
    <p:extLst>
      <p:ext uri="{BB962C8B-B14F-4D97-AF65-F5344CB8AC3E}">
        <p14:creationId xmlns:p14="http://schemas.microsoft.com/office/powerpoint/2010/main" val="4704862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p50"/>
          <p:cNvSpPr txBox="1">
            <a:spLocks noGrp="1"/>
          </p:cNvSpPr>
          <p:nvPr>
            <p:ph type="ctrTitle"/>
          </p:nvPr>
        </p:nvSpPr>
        <p:spPr>
          <a:xfrm>
            <a:off x="835377" y="1369000"/>
            <a:ext cx="7687733" cy="985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200" dirty="0"/>
              <a:t>WHAT IS AN EXPENSE?</a:t>
            </a:r>
            <a:endParaRPr sz="3200" dirty="0"/>
          </a:p>
        </p:txBody>
      </p:sp>
      <p:sp>
        <p:nvSpPr>
          <p:cNvPr id="305" name="Google Shape;305;p50"/>
          <p:cNvSpPr txBox="1">
            <a:spLocks noGrp="1"/>
          </p:cNvSpPr>
          <p:nvPr>
            <p:ph type="subTitle" idx="1"/>
          </p:nvPr>
        </p:nvSpPr>
        <p:spPr>
          <a:xfrm>
            <a:off x="1731396" y="2416479"/>
            <a:ext cx="5681207" cy="464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1600" dirty="0"/>
              <a:t>An expense is the cost of operations that an organization incurs to generate revenue. Expenses may also be referred to as costs. </a:t>
            </a:r>
            <a:r>
              <a:rPr lang="en-US" sz="1600" b="1" dirty="0"/>
              <a:t>The largest expense professional sports teams incur on an annual basis is player salaries. </a:t>
            </a:r>
            <a:endParaRPr sz="1600" b="1" dirty="0"/>
          </a:p>
        </p:txBody>
      </p:sp>
      <p:cxnSp>
        <p:nvCxnSpPr>
          <p:cNvPr id="306" name="Google Shape;306;p50"/>
          <p:cNvCxnSpPr/>
          <p:nvPr/>
        </p:nvCxnSpPr>
        <p:spPr>
          <a:xfrm>
            <a:off x="3190500" y="2180859"/>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307" name="Google Shape;307;p50"/>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08" name="Google Shape;308;p5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2021.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7847505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4617"/>
        <p:cNvGrpSpPr/>
        <p:nvPr/>
      </p:nvGrpSpPr>
      <p:grpSpPr>
        <a:xfrm>
          <a:off x="0" y="0"/>
          <a:ext cx="0" cy="0"/>
          <a:chOff x="0" y="0"/>
          <a:chExt cx="0" cy="0"/>
        </a:xfrm>
      </p:grpSpPr>
      <p:pic>
        <p:nvPicPr>
          <p:cNvPr id="14619" name="Google Shape;14619;p9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4620" name="Google Shape;14620;p9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4" name="Picture 3" descr="A picture containing website&#10;&#10;Description automatically generated">
            <a:extLst>
              <a:ext uri="{FF2B5EF4-FFF2-40B4-BE49-F238E27FC236}">
                <a16:creationId xmlns:a16="http://schemas.microsoft.com/office/drawing/2014/main" id="{31B5FCC8-7E0F-6D4A-BCBD-2CA8CD2174EF}"/>
              </a:ext>
            </a:extLst>
          </p:cNvPr>
          <p:cNvPicPr>
            <a:picLocks noChangeAspect="1"/>
          </p:cNvPicPr>
          <p:nvPr/>
        </p:nvPicPr>
        <p:blipFill>
          <a:blip r:embed="rId4"/>
          <a:stretch>
            <a:fillRect/>
          </a:stretch>
        </p:blipFill>
        <p:spPr>
          <a:xfrm>
            <a:off x="1557623" y="115821"/>
            <a:ext cx="6028754" cy="465685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49"/>
          <p:cNvSpPr txBox="1">
            <a:spLocks noGrp="1"/>
          </p:cNvSpPr>
          <p:nvPr>
            <p:ph type="title"/>
          </p:nvPr>
        </p:nvSpPr>
        <p:spPr>
          <a:xfrm>
            <a:off x="4957939" y="500962"/>
            <a:ext cx="2837400" cy="12525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ADDITIONAL EXPENSES</a:t>
            </a:r>
            <a:endParaRPr dirty="0"/>
          </a:p>
        </p:txBody>
      </p:sp>
      <p:cxnSp>
        <p:nvCxnSpPr>
          <p:cNvPr id="296" name="Google Shape;296;p49"/>
          <p:cNvCxnSpPr>
            <a:cxnSpLocks/>
          </p:cNvCxnSpPr>
          <p:nvPr/>
        </p:nvCxnSpPr>
        <p:spPr>
          <a:xfrm>
            <a:off x="4852616" y="1562881"/>
            <a:ext cx="0" cy="2772054"/>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98" name="Google Shape;298;p4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99" name="Google Shape;299;p4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3" name="Text Placeholder 2">
            <a:extLst>
              <a:ext uri="{FF2B5EF4-FFF2-40B4-BE49-F238E27FC236}">
                <a16:creationId xmlns:a16="http://schemas.microsoft.com/office/drawing/2014/main" id="{91DFE442-613C-4246-AFED-6E7946836BEE}"/>
              </a:ext>
            </a:extLst>
          </p:cNvPr>
          <p:cNvSpPr>
            <a:spLocks noGrp="1"/>
          </p:cNvSpPr>
          <p:nvPr>
            <p:ph type="body" idx="1"/>
          </p:nvPr>
        </p:nvSpPr>
        <p:spPr>
          <a:xfrm>
            <a:off x="4957939" y="1753462"/>
            <a:ext cx="3412821" cy="2390892"/>
          </a:xfrm>
        </p:spPr>
        <p:txBody>
          <a:bodyPr/>
          <a:lstStyle/>
          <a:p>
            <a:r>
              <a:rPr lang="en-US" sz="1400" dirty="0"/>
              <a:t>Facility rental/leasing arrangements</a:t>
            </a:r>
          </a:p>
          <a:p>
            <a:r>
              <a:rPr lang="en-US" sz="1400" dirty="0"/>
              <a:t>Staff </a:t>
            </a:r>
          </a:p>
          <a:p>
            <a:r>
              <a:rPr lang="en-US" sz="1400" dirty="0"/>
              <a:t>Marketing</a:t>
            </a:r>
          </a:p>
          <a:p>
            <a:r>
              <a:rPr lang="en-US" sz="1400" dirty="0"/>
              <a:t>Investment in the customer</a:t>
            </a:r>
          </a:p>
          <a:p>
            <a:r>
              <a:rPr lang="en-US" sz="1400" dirty="0"/>
              <a:t>General operating expense</a:t>
            </a:r>
          </a:p>
          <a:p>
            <a:r>
              <a:rPr lang="en-US" sz="1400" dirty="0"/>
              <a:t>Stadium/venue/facility financing</a:t>
            </a:r>
          </a:p>
          <a:p>
            <a:r>
              <a:rPr lang="en-US" sz="1400" dirty="0"/>
              <a:t>Information management/research</a:t>
            </a:r>
          </a:p>
          <a:p>
            <a:r>
              <a:rPr lang="en-US" sz="1400" dirty="0"/>
              <a:t>Team expenses (travel etc.)</a:t>
            </a:r>
          </a:p>
          <a:p>
            <a:r>
              <a:rPr lang="en-US" sz="1400" dirty="0"/>
              <a:t>Maintenance and security</a:t>
            </a:r>
          </a:p>
          <a:p>
            <a:endParaRPr lang="en-US" dirty="0"/>
          </a:p>
        </p:txBody>
      </p:sp>
      <p:pic>
        <p:nvPicPr>
          <p:cNvPr id="4" name="Picture 3" descr="A picture containing text&#10;&#10;Description automatically generated">
            <a:extLst>
              <a:ext uri="{FF2B5EF4-FFF2-40B4-BE49-F238E27FC236}">
                <a16:creationId xmlns:a16="http://schemas.microsoft.com/office/drawing/2014/main" id="{5137B471-DEAA-4B48-8617-9ED4574EEC42}"/>
              </a:ext>
            </a:extLst>
          </p:cNvPr>
          <p:cNvPicPr>
            <a:picLocks noChangeAspect="1"/>
          </p:cNvPicPr>
          <p:nvPr/>
        </p:nvPicPr>
        <p:blipFill>
          <a:blip r:embed="rId4"/>
          <a:stretch>
            <a:fillRect/>
          </a:stretch>
        </p:blipFill>
        <p:spPr>
          <a:xfrm>
            <a:off x="626724" y="1323731"/>
            <a:ext cx="3755794" cy="2496038"/>
          </a:xfrm>
          <a:prstGeom prst="rect">
            <a:avLst/>
          </a:prstGeom>
        </p:spPr>
      </p:pic>
    </p:spTree>
    <p:extLst>
      <p:ext uri="{BB962C8B-B14F-4D97-AF65-F5344CB8AC3E}">
        <p14:creationId xmlns:p14="http://schemas.microsoft.com/office/powerpoint/2010/main" val="39919093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p50"/>
          <p:cNvSpPr txBox="1">
            <a:spLocks noGrp="1"/>
          </p:cNvSpPr>
          <p:nvPr>
            <p:ph type="ctrTitle"/>
          </p:nvPr>
        </p:nvSpPr>
        <p:spPr>
          <a:xfrm>
            <a:off x="728132" y="860763"/>
            <a:ext cx="7687733" cy="985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200" dirty="0"/>
              <a:t>PROFITABILITY</a:t>
            </a:r>
            <a:endParaRPr sz="3200" dirty="0"/>
          </a:p>
        </p:txBody>
      </p:sp>
      <p:sp>
        <p:nvSpPr>
          <p:cNvPr id="305" name="Google Shape;305;p50"/>
          <p:cNvSpPr txBox="1">
            <a:spLocks noGrp="1"/>
          </p:cNvSpPr>
          <p:nvPr>
            <p:ph type="subTitle" idx="1"/>
          </p:nvPr>
        </p:nvSpPr>
        <p:spPr>
          <a:xfrm>
            <a:off x="435217" y="1949866"/>
            <a:ext cx="8273562" cy="464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1600" dirty="0"/>
              <a:t>When an organization’s revenue exceeds its expenses, the company records a </a:t>
            </a:r>
            <a:r>
              <a:rPr lang="en-US" sz="1600" u="sng" dirty="0"/>
              <a:t>net profit</a:t>
            </a:r>
            <a:r>
              <a:rPr lang="en-US" sz="1600" dirty="0"/>
              <a:t>. </a:t>
            </a:r>
          </a:p>
          <a:p>
            <a:pPr marL="0" lvl="0" indent="0" algn="ctr" rtl="0">
              <a:spcBef>
                <a:spcPts val="0"/>
              </a:spcBef>
              <a:spcAft>
                <a:spcPts val="0"/>
              </a:spcAft>
              <a:buNone/>
            </a:pPr>
            <a:endParaRPr lang="en-US" sz="1600" dirty="0"/>
          </a:p>
          <a:p>
            <a:pPr marL="0" lvl="0" indent="0" algn="ctr" rtl="0">
              <a:spcBef>
                <a:spcPts val="0"/>
              </a:spcBef>
              <a:spcAft>
                <a:spcPts val="0"/>
              </a:spcAft>
              <a:buNone/>
            </a:pPr>
            <a:r>
              <a:rPr lang="en-US" sz="1600" dirty="0"/>
              <a:t>However, when expenses exceed revenues, the company has a </a:t>
            </a:r>
            <a:r>
              <a:rPr lang="en-US" sz="1600" u="sng" dirty="0"/>
              <a:t>net loss</a:t>
            </a:r>
            <a:r>
              <a:rPr lang="en-US" sz="1600" dirty="0"/>
              <a:t>.  This is identified in a company’s </a:t>
            </a:r>
            <a:r>
              <a:rPr lang="en-US" sz="1600" u="sng" dirty="0"/>
              <a:t>income statement</a:t>
            </a:r>
            <a:r>
              <a:rPr lang="en-US" sz="1600" b="1" dirty="0"/>
              <a:t> </a:t>
            </a:r>
            <a:r>
              <a:rPr lang="en-US" sz="1600" dirty="0"/>
              <a:t>which is a document that identifies all business revenues received and expenses paid.</a:t>
            </a:r>
            <a:endParaRPr sz="1600" dirty="0"/>
          </a:p>
        </p:txBody>
      </p:sp>
      <p:cxnSp>
        <p:nvCxnSpPr>
          <p:cNvPr id="306" name="Google Shape;306;p50"/>
          <p:cNvCxnSpPr/>
          <p:nvPr/>
        </p:nvCxnSpPr>
        <p:spPr>
          <a:xfrm>
            <a:off x="3190498" y="1706075"/>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307" name="Google Shape;307;p50"/>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08" name="Google Shape;308;p5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2021. Sports Career Consulting, LLC.</a:t>
            </a:r>
            <a:endParaRPr sz="800" dirty="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31867692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123"/>
        <p:cNvGrpSpPr/>
        <p:nvPr/>
      </p:nvGrpSpPr>
      <p:grpSpPr>
        <a:xfrm>
          <a:off x="0" y="0"/>
          <a:ext cx="0" cy="0"/>
          <a:chOff x="0" y="0"/>
          <a:chExt cx="0" cy="0"/>
        </a:xfrm>
      </p:grpSpPr>
      <p:sp>
        <p:nvSpPr>
          <p:cNvPr id="2125" name="Google Shape;2125;p60"/>
          <p:cNvSpPr txBox="1">
            <a:spLocks noGrp="1"/>
          </p:cNvSpPr>
          <p:nvPr>
            <p:ph type="title" idx="2"/>
          </p:nvPr>
        </p:nvSpPr>
        <p:spPr>
          <a:xfrm>
            <a:off x="288625" y="2953721"/>
            <a:ext cx="1671600" cy="5484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dirty="0">
                <a:latin typeface="+mj-lt"/>
              </a:rPr>
              <a:t>2013</a:t>
            </a:r>
            <a:endParaRPr b="1" dirty="0">
              <a:latin typeface="+mj-lt"/>
            </a:endParaRPr>
          </a:p>
        </p:txBody>
      </p:sp>
      <p:sp>
        <p:nvSpPr>
          <p:cNvPr id="2127" name="Google Shape;2127;p60"/>
          <p:cNvSpPr txBox="1">
            <a:spLocks noGrp="1"/>
          </p:cNvSpPr>
          <p:nvPr>
            <p:ph type="title" idx="3"/>
          </p:nvPr>
        </p:nvSpPr>
        <p:spPr>
          <a:xfrm>
            <a:off x="2539221" y="2953721"/>
            <a:ext cx="1671600" cy="5484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dirty="0">
                <a:latin typeface="+mj-lt"/>
              </a:rPr>
              <a:t>2018</a:t>
            </a:r>
            <a:endParaRPr b="1" dirty="0">
              <a:latin typeface="+mj-lt"/>
            </a:endParaRPr>
          </a:p>
        </p:txBody>
      </p:sp>
      <p:sp>
        <p:nvSpPr>
          <p:cNvPr id="2128" name="Google Shape;2128;p60"/>
          <p:cNvSpPr txBox="1">
            <a:spLocks noGrp="1"/>
          </p:cNvSpPr>
          <p:nvPr>
            <p:ph type="subTitle" idx="4"/>
          </p:nvPr>
        </p:nvSpPr>
        <p:spPr>
          <a:xfrm>
            <a:off x="2518580" y="3542675"/>
            <a:ext cx="1712883" cy="1157400"/>
          </a:xfrm>
          <a:prstGeom prst="rect">
            <a:avLst/>
          </a:prstGeom>
        </p:spPr>
        <p:txBody>
          <a:bodyPr spcFirstLastPara="1" wrap="square" lIns="91425" tIns="91425" rIns="91425" bIns="91425" anchor="t" anchorCtr="0">
            <a:noAutofit/>
          </a:bodyPr>
          <a:lstStyle/>
          <a:p>
            <a:pPr marL="0" lvl="0" indent="0"/>
            <a:r>
              <a:rPr lang="en-US" dirty="0">
                <a:latin typeface="+mj-lt"/>
              </a:rPr>
              <a:t>NFL’s Carolina Panthers sell for a record </a:t>
            </a:r>
            <a:r>
              <a:rPr lang="en-US" b="1" dirty="0">
                <a:latin typeface="+mj-lt"/>
              </a:rPr>
              <a:t>$2.3 billion </a:t>
            </a:r>
            <a:r>
              <a:rPr lang="en-US" dirty="0">
                <a:latin typeface="+mj-lt"/>
              </a:rPr>
              <a:t>&amp; NBA’s Houston Rockets sell for record </a:t>
            </a:r>
            <a:r>
              <a:rPr lang="en-US" b="1" dirty="0">
                <a:latin typeface="+mj-lt"/>
              </a:rPr>
              <a:t>$2.2 billion</a:t>
            </a:r>
            <a:endParaRPr dirty="0">
              <a:latin typeface="+mj-lt"/>
            </a:endParaRPr>
          </a:p>
        </p:txBody>
      </p:sp>
      <p:sp>
        <p:nvSpPr>
          <p:cNvPr id="2129" name="Google Shape;2129;p60"/>
          <p:cNvSpPr txBox="1">
            <a:spLocks noGrp="1"/>
          </p:cNvSpPr>
          <p:nvPr>
            <p:ph type="title" idx="5"/>
          </p:nvPr>
        </p:nvSpPr>
        <p:spPr>
          <a:xfrm>
            <a:off x="4809714" y="2954633"/>
            <a:ext cx="1671600" cy="5484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dirty="0">
                <a:latin typeface="+mj-lt"/>
              </a:rPr>
              <a:t>2020</a:t>
            </a:r>
            <a:endParaRPr b="1" dirty="0">
              <a:latin typeface="+mj-lt"/>
            </a:endParaRPr>
          </a:p>
        </p:txBody>
      </p:sp>
      <p:sp>
        <p:nvSpPr>
          <p:cNvPr id="2130" name="Google Shape;2130;p60"/>
          <p:cNvSpPr txBox="1">
            <a:spLocks noGrp="1"/>
          </p:cNvSpPr>
          <p:nvPr>
            <p:ph type="subTitle" idx="6"/>
          </p:nvPr>
        </p:nvSpPr>
        <p:spPr>
          <a:xfrm>
            <a:off x="4556397" y="3528980"/>
            <a:ext cx="2115629" cy="1157400"/>
          </a:xfrm>
          <a:prstGeom prst="rect">
            <a:avLst/>
          </a:prstGeom>
        </p:spPr>
        <p:txBody>
          <a:bodyPr spcFirstLastPara="1" wrap="square" lIns="91425" tIns="91425" rIns="91425" bIns="91425" anchor="t" anchorCtr="0">
            <a:noAutofit/>
          </a:bodyPr>
          <a:lstStyle/>
          <a:p>
            <a:pPr marL="0" lvl="0" indent="0"/>
            <a:r>
              <a:rPr lang="en-US" dirty="0">
                <a:latin typeface="+mj-lt"/>
              </a:rPr>
              <a:t>Hedge fund billionaire Steve Cohen purchases the NY Mets for a record </a:t>
            </a:r>
            <a:r>
              <a:rPr lang="en-US" b="1" dirty="0">
                <a:latin typeface="+mj-lt"/>
              </a:rPr>
              <a:t>$2.4 billion</a:t>
            </a:r>
            <a:endParaRPr b="1" dirty="0">
              <a:latin typeface="+mj-lt"/>
            </a:endParaRPr>
          </a:p>
        </p:txBody>
      </p:sp>
      <p:sp>
        <p:nvSpPr>
          <p:cNvPr id="2131" name="Google Shape;2131;p60"/>
          <p:cNvSpPr txBox="1">
            <a:spLocks noGrp="1"/>
          </p:cNvSpPr>
          <p:nvPr>
            <p:ph type="title" idx="7"/>
          </p:nvPr>
        </p:nvSpPr>
        <p:spPr>
          <a:xfrm>
            <a:off x="7168187" y="2930510"/>
            <a:ext cx="1671600" cy="5484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b="1" dirty="0">
                <a:latin typeface="+mj-lt"/>
              </a:rPr>
              <a:t>2021</a:t>
            </a:r>
            <a:endParaRPr b="1" dirty="0">
              <a:latin typeface="+mj-lt"/>
            </a:endParaRPr>
          </a:p>
        </p:txBody>
      </p:sp>
      <p:sp>
        <p:nvSpPr>
          <p:cNvPr id="2132" name="Google Shape;2132;p60"/>
          <p:cNvSpPr txBox="1">
            <a:spLocks noGrp="1"/>
          </p:cNvSpPr>
          <p:nvPr>
            <p:ph type="subTitle" idx="8"/>
          </p:nvPr>
        </p:nvSpPr>
        <p:spPr>
          <a:xfrm>
            <a:off x="6914395" y="3542675"/>
            <a:ext cx="2115630" cy="1157400"/>
          </a:xfrm>
          <a:prstGeom prst="rect">
            <a:avLst/>
          </a:prstGeom>
        </p:spPr>
        <p:txBody>
          <a:bodyPr spcFirstLastPara="1" wrap="square" lIns="91425" tIns="91425" rIns="91425" bIns="91425" anchor="t" anchorCtr="0">
            <a:noAutofit/>
          </a:bodyPr>
          <a:lstStyle/>
          <a:p>
            <a:pPr marL="0" lvl="0" indent="0"/>
            <a:r>
              <a:rPr lang="en-US" dirty="0">
                <a:latin typeface="+mj-lt"/>
              </a:rPr>
              <a:t>The Minnesota Timberwolves and Minnesota Lynx sell for </a:t>
            </a:r>
            <a:r>
              <a:rPr lang="en-US" b="1" dirty="0">
                <a:latin typeface="+mj-lt"/>
              </a:rPr>
              <a:t>$1.5 billion</a:t>
            </a:r>
            <a:endParaRPr b="1" dirty="0">
              <a:latin typeface="+mj-lt"/>
            </a:endParaRPr>
          </a:p>
        </p:txBody>
      </p:sp>
      <p:sp>
        <p:nvSpPr>
          <p:cNvPr id="2135" name="Google Shape;2135;p60"/>
          <p:cNvSpPr/>
          <p:nvPr/>
        </p:nvSpPr>
        <p:spPr>
          <a:xfrm>
            <a:off x="7567787" y="1909069"/>
            <a:ext cx="872400" cy="8724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sp>
        <p:nvSpPr>
          <p:cNvPr id="2136" name="Google Shape;2136;p60"/>
          <p:cNvSpPr/>
          <p:nvPr/>
        </p:nvSpPr>
        <p:spPr>
          <a:xfrm>
            <a:off x="5209314" y="1909069"/>
            <a:ext cx="872400" cy="8724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mj-lt"/>
            </a:endParaRPr>
          </a:p>
        </p:txBody>
      </p:sp>
      <p:cxnSp>
        <p:nvCxnSpPr>
          <p:cNvPr id="2137" name="Google Shape;2137;p60"/>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158" name="Google Shape;2158;p60"/>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159" name="Google Shape;2159;p6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
        <p:nvSpPr>
          <p:cNvPr id="4" name="Rectangle 3">
            <a:extLst>
              <a:ext uri="{FF2B5EF4-FFF2-40B4-BE49-F238E27FC236}">
                <a16:creationId xmlns:a16="http://schemas.microsoft.com/office/drawing/2014/main" id="{414397A3-8B22-CE40-B6EE-C483F782C819}"/>
              </a:ext>
            </a:extLst>
          </p:cNvPr>
          <p:cNvSpPr/>
          <p:nvPr/>
        </p:nvSpPr>
        <p:spPr>
          <a:xfrm>
            <a:off x="945935" y="435040"/>
            <a:ext cx="7925503" cy="461665"/>
          </a:xfrm>
          <a:prstGeom prst="rect">
            <a:avLst/>
          </a:prstGeom>
        </p:spPr>
        <p:txBody>
          <a:bodyPr wrap="square">
            <a:spAutoFit/>
          </a:bodyPr>
          <a:lstStyle/>
          <a:p>
            <a:r>
              <a:rPr lang="en" sz="2400" dirty="0">
                <a:solidFill>
                  <a:srgbClr val="FFAB40"/>
                </a:solidFill>
                <a:latin typeface="Arial" panose="020B0604020202020204" pitchFamily="34" charset="0"/>
                <a:cs typeface="Arial" panose="020B0604020202020204" pitchFamily="34" charset="0"/>
                <a:sym typeface="Montserrat"/>
              </a:rPr>
              <a:t>COST OF BUYING A PROFESSIONAL SPORTS TEAM</a:t>
            </a:r>
            <a:endParaRPr lang="en-US" dirty="0"/>
          </a:p>
        </p:txBody>
      </p:sp>
      <p:sp>
        <p:nvSpPr>
          <p:cNvPr id="5" name="Rectangle 4">
            <a:extLst>
              <a:ext uri="{FF2B5EF4-FFF2-40B4-BE49-F238E27FC236}">
                <a16:creationId xmlns:a16="http://schemas.microsoft.com/office/drawing/2014/main" id="{B49D232D-C6CE-ED4B-A12C-BDDFCDCC578E}"/>
              </a:ext>
            </a:extLst>
          </p:cNvPr>
          <p:cNvSpPr/>
          <p:nvPr/>
        </p:nvSpPr>
        <p:spPr>
          <a:xfrm>
            <a:off x="945935" y="926325"/>
            <a:ext cx="7617773" cy="523220"/>
          </a:xfrm>
          <a:prstGeom prst="rect">
            <a:avLst/>
          </a:prstGeom>
        </p:spPr>
        <p:txBody>
          <a:bodyPr wrap="square">
            <a:spAutoFit/>
          </a:bodyPr>
          <a:lstStyle/>
          <a:p>
            <a:pPr lvl="0">
              <a:buClr>
                <a:srgbClr val="FFFFFF"/>
              </a:buClr>
              <a:buSzPts val="1400"/>
            </a:pPr>
            <a:r>
              <a:rPr lang="en-US" dirty="0">
                <a:solidFill>
                  <a:srgbClr val="FFFFFF"/>
                </a:solidFill>
                <a:latin typeface="Arial" panose="020B0604020202020204" pitchFamily="34" charset="0"/>
                <a:cs typeface="Arial" panose="020B0604020202020204" pitchFamily="34" charset="0"/>
                <a:sym typeface="Montserrat"/>
              </a:rPr>
              <a:t>Professional sport team values have experienced explosive growth over the last decade, a trend that doesn’t show any sign of slowing down.  Notable examples in the past decade:</a:t>
            </a:r>
          </a:p>
        </p:txBody>
      </p:sp>
      <p:sp>
        <p:nvSpPr>
          <p:cNvPr id="42" name="Google Shape;2132;p60">
            <a:extLst>
              <a:ext uri="{FF2B5EF4-FFF2-40B4-BE49-F238E27FC236}">
                <a16:creationId xmlns:a16="http://schemas.microsoft.com/office/drawing/2014/main" id="{F95ABECE-6B52-4444-B474-E1CC07C737B5}"/>
              </a:ext>
            </a:extLst>
          </p:cNvPr>
          <p:cNvSpPr txBox="1">
            <a:spLocks/>
          </p:cNvSpPr>
          <p:nvPr/>
        </p:nvSpPr>
        <p:spPr>
          <a:xfrm>
            <a:off x="30451" y="3542675"/>
            <a:ext cx="2163195" cy="11574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42900" algn="ctr" rtl="0">
              <a:lnSpc>
                <a:spcPct val="100000"/>
              </a:lnSpc>
              <a:spcBef>
                <a:spcPts val="0"/>
              </a:spcBef>
              <a:spcAft>
                <a:spcPts val="0"/>
              </a:spcAft>
              <a:buClr>
                <a:schemeClr val="lt1"/>
              </a:buClr>
              <a:buSzPts val="1400"/>
              <a:buFont typeface="Montserrat"/>
              <a:buNone/>
              <a:defRPr sz="1400" b="0" i="0" u="none" strike="noStrike" cap="none">
                <a:solidFill>
                  <a:schemeClr val="lt1"/>
                </a:solidFill>
                <a:latin typeface="Montserrat"/>
                <a:ea typeface="Montserrat"/>
                <a:cs typeface="Montserrat"/>
                <a:sym typeface="Montserrat"/>
              </a:defRPr>
            </a:lvl1pPr>
            <a:lvl2pPr marL="914400" marR="0" lvl="1" indent="-317500" algn="ctr" rtl="0">
              <a:lnSpc>
                <a:spcPct val="100000"/>
              </a:lnSpc>
              <a:spcBef>
                <a:spcPts val="0"/>
              </a:spcBef>
              <a:spcAft>
                <a:spcPts val="0"/>
              </a:spcAft>
              <a:buClr>
                <a:schemeClr val="lt1"/>
              </a:buClr>
              <a:buSzPts val="2100"/>
              <a:buFont typeface="Montserrat"/>
              <a:buNone/>
              <a:defRPr sz="2100" b="0" i="0" u="none" strike="noStrike" cap="none">
                <a:solidFill>
                  <a:schemeClr val="lt1"/>
                </a:solidFill>
                <a:latin typeface="Montserrat"/>
                <a:ea typeface="Montserrat"/>
                <a:cs typeface="Montserrat"/>
                <a:sym typeface="Montserrat"/>
              </a:defRPr>
            </a:lvl2pPr>
            <a:lvl3pPr marL="1371600" marR="0" lvl="2" indent="-317500" algn="ctr" rtl="0">
              <a:lnSpc>
                <a:spcPct val="100000"/>
              </a:lnSpc>
              <a:spcBef>
                <a:spcPts val="0"/>
              </a:spcBef>
              <a:spcAft>
                <a:spcPts val="0"/>
              </a:spcAft>
              <a:buClr>
                <a:schemeClr val="lt1"/>
              </a:buClr>
              <a:buSzPts val="2100"/>
              <a:buFont typeface="Montserrat"/>
              <a:buNone/>
              <a:defRPr sz="2100" b="0" i="0" u="none" strike="noStrike" cap="none">
                <a:solidFill>
                  <a:schemeClr val="lt1"/>
                </a:solidFill>
                <a:latin typeface="Montserrat"/>
                <a:ea typeface="Montserrat"/>
                <a:cs typeface="Montserrat"/>
                <a:sym typeface="Montserrat"/>
              </a:defRPr>
            </a:lvl3pPr>
            <a:lvl4pPr marL="1828800" marR="0" lvl="3" indent="-317500" algn="ctr" rtl="0">
              <a:lnSpc>
                <a:spcPct val="100000"/>
              </a:lnSpc>
              <a:spcBef>
                <a:spcPts val="0"/>
              </a:spcBef>
              <a:spcAft>
                <a:spcPts val="0"/>
              </a:spcAft>
              <a:buClr>
                <a:schemeClr val="lt1"/>
              </a:buClr>
              <a:buSzPts val="2100"/>
              <a:buFont typeface="Montserrat"/>
              <a:buNone/>
              <a:defRPr sz="2100" b="0" i="0" u="none" strike="noStrike" cap="none">
                <a:solidFill>
                  <a:schemeClr val="lt1"/>
                </a:solidFill>
                <a:latin typeface="Montserrat"/>
                <a:ea typeface="Montserrat"/>
                <a:cs typeface="Montserrat"/>
                <a:sym typeface="Montserrat"/>
              </a:defRPr>
            </a:lvl4pPr>
            <a:lvl5pPr marL="2286000" marR="0" lvl="4" indent="-317500" algn="ctr" rtl="0">
              <a:lnSpc>
                <a:spcPct val="100000"/>
              </a:lnSpc>
              <a:spcBef>
                <a:spcPts val="0"/>
              </a:spcBef>
              <a:spcAft>
                <a:spcPts val="0"/>
              </a:spcAft>
              <a:buClr>
                <a:schemeClr val="lt1"/>
              </a:buClr>
              <a:buSzPts val="2100"/>
              <a:buFont typeface="Montserrat"/>
              <a:buNone/>
              <a:defRPr sz="2100" b="0" i="0" u="none" strike="noStrike" cap="none">
                <a:solidFill>
                  <a:schemeClr val="lt1"/>
                </a:solidFill>
                <a:latin typeface="Montserrat"/>
                <a:ea typeface="Montserrat"/>
                <a:cs typeface="Montserrat"/>
                <a:sym typeface="Montserrat"/>
              </a:defRPr>
            </a:lvl5pPr>
            <a:lvl6pPr marL="2743200" marR="0" lvl="5" indent="-317500" algn="ctr" rtl="0">
              <a:lnSpc>
                <a:spcPct val="100000"/>
              </a:lnSpc>
              <a:spcBef>
                <a:spcPts val="0"/>
              </a:spcBef>
              <a:spcAft>
                <a:spcPts val="0"/>
              </a:spcAft>
              <a:buClr>
                <a:schemeClr val="lt1"/>
              </a:buClr>
              <a:buSzPts val="2100"/>
              <a:buFont typeface="Montserrat"/>
              <a:buNone/>
              <a:defRPr sz="2100" b="0" i="0" u="none" strike="noStrike" cap="none">
                <a:solidFill>
                  <a:schemeClr val="lt1"/>
                </a:solidFill>
                <a:latin typeface="Montserrat"/>
                <a:ea typeface="Montserrat"/>
                <a:cs typeface="Montserrat"/>
                <a:sym typeface="Montserrat"/>
              </a:defRPr>
            </a:lvl6pPr>
            <a:lvl7pPr marL="3200400" marR="0" lvl="6" indent="-317500" algn="ctr" rtl="0">
              <a:lnSpc>
                <a:spcPct val="100000"/>
              </a:lnSpc>
              <a:spcBef>
                <a:spcPts val="0"/>
              </a:spcBef>
              <a:spcAft>
                <a:spcPts val="0"/>
              </a:spcAft>
              <a:buClr>
                <a:schemeClr val="lt1"/>
              </a:buClr>
              <a:buSzPts val="2100"/>
              <a:buFont typeface="Montserrat"/>
              <a:buNone/>
              <a:defRPr sz="2100" b="0" i="0" u="none" strike="noStrike" cap="none">
                <a:solidFill>
                  <a:schemeClr val="lt1"/>
                </a:solidFill>
                <a:latin typeface="Montserrat"/>
                <a:ea typeface="Montserrat"/>
                <a:cs typeface="Montserrat"/>
                <a:sym typeface="Montserrat"/>
              </a:defRPr>
            </a:lvl7pPr>
            <a:lvl8pPr marL="3657600" marR="0" lvl="7" indent="-317500" algn="ctr" rtl="0">
              <a:lnSpc>
                <a:spcPct val="100000"/>
              </a:lnSpc>
              <a:spcBef>
                <a:spcPts val="0"/>
              </a:spcBef>
              <a:spcAft>
                <a:spcPts val="0"/>
              </a:spcAft>
              <a:buClr>
                <a:schemeClr val="lt1"/>
              </a:buClr>
              <a:buSzPts val="2100"/>
              <a:buFont typeface="Montserrat"/>
              <a:buNone/>
              <a:defRPr sz="2100" b="0" i="0" u="none" strike="noStrike" cap="none">
                <a:solidFill>
                  <a:schemeClr val="lt1"/>
                </a:solidFill>
                <a:latin typeface="Montserrat"/>
                <a:ea typeface="Montserrat"/>
                <a:cs typeface="Montserrat"/>
                <a:sym typeface="Montserrat"/>
              </a:defRPr>
            </a:lvl8pPr>
            <a:lvl9pPr marL="4114800" marR="0" lvl="8" indent="-317500" algn="ctr" rtl="0">
              <a:lnSpc>
                <a:spcPct val="100000"/>
              </a:lnSpc>
              <a:spcBef>
                <a:spcPts val="0"/>
              </a:spcBef>
              <a:spcAft>
                <a:spcPts val="0"/>
              </a:spcAft>
              <a:buClr>
                <a:schemeClr val="lt1"/>
              </a:buClr>
              <a:buSzPts val="2100"/>
              <a:buFont typeface="Montserrat"/>
              <a:buNone/>
              <a:defRPr sz="2100" b="0" i="0" u="none" strike="noStrike" cap="none">
                <a:solidFill>
                  <a:schemeClr val="lt1"/>
                </a:solidFill>
                <a:latin typeface="Montserrat"/>
                <a:ea typeface="Montserrat"/>
                <a:cs typeface="Montserrat"/>
                <a:sym typeface="Montserrat"/>
              </a:defRPr>
            </a:lvl9pPr>
          </a:lstStyle>
          <a:p>
            <a:pPr marL="0" indent="0"/>
            <a:r>
              <a:rPr lang="en-US" dirty="0">
                <a:latin typeface="+mj-lt"/>
              </a:rPr>
              <a:t>San Diego Padres sell for </a:t>
            </a:r>
            <a:r>
              <a:rPr lang="en-US" b="1" dirty="0">
                <a:latin typeface="+mj-lt"/>
              </a:rPr>
              <a:t>$888 million</a:t>
            </a:r>
            <a:r>
              <a:rPr lang="en-US" dirty="0">
                <a:latin typeface="+mj-lt"/>
              </a:rPr>
              <a:t>, 3</a:t>
            </a:r>
            <a:r>
              <a:rPr lang="en-US" baseline="30000" dirty="0">
                <a:latin typeface="+mj-lt"/>
              </a:rPr>
              <a:t>rd</a:t>
            </a:r>
            <a:r>
              <a:rPr lang="en-US" dirty="0">
                <a:latin typeface="+mj-lt"/>
              </a:rPr>
              <a:t> most in MLB history, despite having appeared in postseason only twice since 1999</a:t>
            </a:r>
            <a:endParaRPr lang="en-US" b="1" dirty="0">
              <a:latin typeface="+mj-lt"/>
            </a:endParaRPr>
          </a:p>
        </p:txBody>
      </p:sp>
      <p:pic>
        <p:nvPicPr>
          <p:cNvPr id="3074" name="Picture 2" descr="San Diego Padres Monogram logo Type MLB Baseball Die-Cut Round MAGNET | eBay">
            <a:extLst>
              <a:ext uri="{FF2B5EF4-FFF2-40B4-BE49-F238E27FC236}">
                <a16:creationId xmlns:a16="http://schemas.microsoft.com/office/drawing/2014/main" id="{36AC80AC-F513-A44C-BF36-CBDD721F442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6750" y="1838371"/>
            <a:ext cx="1115350" cy="1115350"/>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New York Mets Logo | Symbol, History, PNG (3840*2160)">
            <a:extLst>
              <a:ext uri="{FF2B5EF4-FFF2-40B4-BE49-F238E27FC236}">
                <a16:creationId xmlns:a16="http://schemas.microsoft.com/office/drawing/2014/main" id="{71A85555-35D1-C644-A522-C9AEA5C2243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84821" y="1822486"/>
            <a:ext cx="1858780" cy="1045564"/>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Minnesota Timberwolves Logo PNG Transparent &amp;amp; SVG Vector - Freebie Supply">
            <a:extLst>
              <a:ext uri="{FF2B5EF4-FFF2-40B4-BE49-F238E27FC236}">
                <a16:creationId xmlns:a16="http://schemas.microsoft.com/office/drawing/2014/main" id="{8173CB30-8752-C948-B248-0462C3D704B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00299" y="1773358"/>
            <a:ext cx="1143821" cy="1143821"/>
          </a:xfrm>
          <a:prstGeom prst="rect">
            <a:avLst/>
          </a:prstGeom>
          <a:noFill/>
          <a:extLst>
            <a:ext uri="{909E8E84-426E-40DD-AFC4-6F175D3DCCD1}">
              <a14:hiddenFill xmlns:a14="http://schemas.microsoft.com/office/drawing/2010/main">
                <a:solidFill>
                  <a:srgbClr val="FFFFFF"/>
                </a:solidFill>
              </a14:hiddenFill>
            </a:ext>
          </a:extLst>
        </p:spPr>
      </p:pic>
      <p:pic>
        <p:nvPicPr>
          <p:cNvPr id="3088" name="Picture 16" descr="The best free Dallas clipart images. Download from 155 free cliparts of  Dallas at GetDrawings">
            <a:extLst>
              <a:ext uri="{FF2B5EF4-FFF2-40B4-BE49-F238E27FC236}">
                <a16:creationId xmlns:a16="http://schemas.microsoft.com/office/drawing/2014/main" id="{1D4969DB-5A91-8443-90BE-CC922EF76A9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58243" y="1851114"/>
            <a:ext cx="1043441" cy="104344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4617"/>
        <p:cNvGrpSpPr/>
        <p:nvPr/>
      </p:nvGrpSpPr>
      <p:grpSpPr>
        <a:xfrm>
          <a:off x="0" y="0"/>
          <a:ext cx="0" cy="0"/>
          <a:chOff x="0" y="0"/>
          <a:chExt cx="0" cy="0"/>
        </a:xfrm>
      </p:grpSpPr>
      <p:pic>
        <p:nvPicPr>
          <p:cNvPr id="14619" name="Google Shape;14619;p91"/>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4620" name="Google Shape;14620;p9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3" name="Picture 2">
            <a:extLst>
              <a:ext uri="{FF2B5EF4-FFF2-40B4-BE49-F238E27FC236}">
                <a16:creationId xmlns:a16="http://schemas.microsoft.com/office/drawing/2014/main" id="{4394A538-E812-48E8-9A7A-656E1701ABE4}"/>
              </a:ext>
            </a:extLst>
          </p:cNvPr>
          <p:cNvPicPr>
            <a:picLocks noChangeAspect="1"/>
          </p:cNvPicPr>
          <p:nvPr/>
        </p:nvPicPr>
        <p:blipFill>
          <a:blip r:embed="rId4"/>
          <a:stretch>
            <a:fillRect/>
          </a:stretch>
        </p:blipFill>
        <p:spPr>
          <a:xfrm>
            <a:off x="3395370" y="2300949"/>
            <a:ext cx="2353260" cy="816935"/>
          </a:xfrm>
          <a:prstGeom prst="rect">
            <a:avLst/>
          </a:prstGeom>
        </p:spPr>
      </p:pic>
    </p:spTree>
    <p:extLst>
      <p:ext uri="{BB962C8B-B14F-4D97-AF65-F5344CB8AC3E}">
        <p14:creationId xmlns:p14="http://schemas.microsoft.com/office/powerpoint/2010/main" val="23909168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p50"/>
          <p:cNvSpPr txBox="1">
            <a:spLocks noGrp="1"/>
          </p:cNvSpPr>
          <p:nvPr>
            <p:ph type="ctrTitle"/>
          </p:nvPr>
        </p:nvSpPr>
        <p:spPr>
          <a:xfrm>
            <a:off x="1351843" y="1586550"/>
            <a:ext cx="6440311" cy="985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200" b="0" dirty="0"/>
              <a:t>IMPORTANCE OF REVENUE</a:t>
            </a:r>
            <a:endParaRPr sz="3200" b="0" dirty="0"/>
          </a:p>
        </p:txBody>
      </p:sp>
      <p:sp>
        <p:nvSpPr>
          <p:cNvPr id="305" name="Google Shape;305;p50"/>
          <p:cNvSpPr txBox="1">
            <a:spLocks noGrp="1"/>
          </p:cNvSpPr>
          <p:nvPr>
            <p:ph type="subTitle" idx="1"/>
          </p:nvPr>
        </p:nvSpPr>
        <p:spPr>
          <a:xfrm>
            <a:off x="1702090" y="2651875"/>
            <a:ext cx="5739819" cy="464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US" sz="1800" dirty="0"/>
              <a:t>Whether a billion-dollar enterprise or a local non-profit raising money for a charitable cause, an organization quite simply cannot function without revenue. </a:t>
            </a:r>
            <a:endParaRPr sz="1800" dirty="0"/>
          </a:p>
        </p:txBody>
      </p:sp>
      <p:cxnSp>
        <p:nvCxnSpPr>
          <p:cNvPr id="306" name="Google Shape;306;p50"/>
          <p:cNvCxnSpPr/>
          <p:nvPr/>
        </p:nvCxnSpPr>
        <p:spPr>
          <a:xfrm>
            <a:off x="3190498" y="2447963"/>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307" name="Google Shape;307;p50"/>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308" name="Google Shape;308;p5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dirty="0">
                <a:solidFill>
                  <a:schemeClr val="accent5"/>
                </a:solidFill>
                <a:latin typeface="Oswald"/>
                <a:ea typeface="Oswald"/>
                <a:cs typeface="Oswald"/>
                <a:sym typeface="Oswald"/>
              </a:rPr>
              <a:t>©</a:t>
            </a:r>
            <a:r>
              <a:rPr lang="en" dirty="0">
                <a:solidFill>
                  <a:schemeClr val="accent5"/>
                </a:solidFill>
                <a:latin typeface="Oswald"/>
                <a:ea typeface="Oswald"/>
                <a:cs typeface="Oswald"/>
                <a:sym typeface="Oswald"/>
              </a:rPr>
              <a:t> </a:t>
            </a:r>
            <a:r>
              <a:rPr lang="en" sz="800" dirty="0">
                <a:solidFill>
                  <a:schemeClr val="accent5"/>
                </a:solidFill>
                <a:latin typeface="Oswald"/>
                <a:ea typeface="Oswald"/>
                <a:cs typeface="Oswald"/>
                <a:sym typeface="Oswald"/>
              </a:rPr>
              <a:t>Copyright 2021. Sports Career Consulting, LLC.</a:t>
            </a:r>
            <a:endParaRPr sz="800" dirty="0">
              <a:solidFill>
                <a:schemeClr val="accent5"/>
              </a:solidFill>
              <a:latin typeface="Oswald"/>
              <a:ea typeface="Oswald"/>
              <a:cs typeface="Oswald"/>
              <a:sym typeface="Oswald"/>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FEC3E1-967B-42D7-80C1-F1875403F557}"/>
              </a:ext>
            </a:extLst>
          </p:cNvPr>
          <p:cNvSpPr>
            <a:spLocks noGrp="1"/>
          </p:cNvSpPr>
          <p:nvPr>
            <p:ph type="ctrTitle"/>
          </p:nvPr>
        </p:nvSpPr>
        <p:spPr>
          <a:xfrm>
            <a:off x="2111717" y="1178169"/>
            <a:ext cx="4920566" cy="2109900"/>
          </a:xfrm>
        </p:spPr>
        <p:txBody>
          <a:bodyPr/>
          <a:lstStyle/>
          <a:p>
            <a:r>
              <a:rPr lang="en-US" sz="3200" b="0" dirty="0"/>
              <a:t>How much revenue are we talking about?</a:t>
            </a:r>
          </a:p>
        </p:txBody>
      </p:sp>
      <p:sp>
        <p:nvSpPr>
          <p:cNvPr id="3" name="Subtitle 2">
            <a:extLst>
              <a:ext uri="{FF2B5EF4-FFF2-40B4-BE49-F238E27FC236}">
                <a16:creationId xmlns:a16="http://schemas.microsoft.com/office/drawing/2014/main" id="{8426C48A-5DAF-4399-AE60-01485EDA81E7}"/>
              </a:ext>
            </a:extLst>
          </p:cNvPr>
          <p:cNvSpPr>
            <a:spLocks noGrp="1"/>
          </p:cNvSpPr>
          <p:nvPr>
            <p:ph type="subTitle" idx="1"/>
          </p:nvPr>
        </p:nvSpPr>
        <p:spPr>
          <a:xfrm>
            <a:off x="1141012" y="2605124"/>
            <a:ext cx="6861975" cy="1758964"/>
          </a:xfrm>
        </p:spPr>
        <p:txBody>
          <a:bodyPr/>
          <a:lstStyle/>
          <a:p>
            <a:pPr indent="0"/>
            <a:r>
              <a:rPr lang="en-US" sz="1600" dirty="0"/>
              <a:t>Sport has grown into a multi-billion-dollar industry.  Footwear and apparel brands have become some of the most valuable businesses in the world while professional sports teams generate millions of dollars annually.  According to a Forbes report, the Dallas Cowboys alone generated $980 million in revenue in a season.</a:t>
            </a:r>
          </a:p>
        </p:txBody>
      </p:sp>
      <p:pic>
        <p:nvPicPr>
          <p:cNvPr id="4" name="Picture 3">
            <a:extLst>
              <a:ext uri="{FF2B5EF4-FFF2-40B4-BE49-F238E27FC236}">
                <a16:creationId xmlns:a16="http://schemas.microsoft.com/office/drawing/2014/main" id="{9DC43D17-608C-45BD-A9A5-8ED85992BA03}"/>
              </a:ext>
            </a:extLst>
          </p:cNvPr>
          <p:cNvPicPr>
            <a:picLocks noChangeAspect="1"/>
          </p:cNvPicPr>
          <p:nvPr/>
        </p:nvPicPr>
        <p:blipFill>
          <a:blip r:embed="rId2"/>
          <a:stretch>
            <a:fillRect/>
          </a:stretch>
        </p:blipFill>
        <p:spPr>
          <a:xfrm>
            <a:off x="3127123" y="2404253"/>
            <a:ext cx="2889754" cy="134124"/>
          </a:xfrm>
          <a:prstGeom prst="rect">
            <a:avLst/>
          </a:prstGeom>
        </p:spPr>
      </p:pic>
      <p:pic>
        <p:nvPicPr>
          <p:cNvPr id="5" name="Picture 4">
            <a:extLst>
              <a:ext uri="{FF2B5EF4-FFF2-40B4-BE49-F238E27FC236}">
                <a16:creationId xmlns:a16="http://schemas.microsoft.com/office/drawing/2014/main" id="{5C6C02A1-E650-4C2E-8695-341F4D802CD6}"/>
              </a:ext>
            </a:extLst>
          </p:cNvPr>
          <p:cNvPicPr>
            <a:picLocks noChangeAspect="1"/>
          </p:cNvPicPr>
          <p:nvPr/>
        </p:nvPicPr>
        <p:blipFill>
          <a:blip r:embed="rId3"/>
          <a:stretch>
            <a:fillRect/>
          </a:stretch>
        </p:blipFill>
        <p:spPr>
          <a:xfrm>
            <a:off x="5364827" y="4614588"/>
            <a:ext cx="2505673" cy="402371"/>
          </a:xfrm>
          <a:prstGeom prst="rect">
            <a:avLst/>
          </a:prstGeom>
        </p:spPr>
      </p:pic>
      <p:pic>
        <p:nvPicPr>
          <p:cNvPr id="6" name="Picture 5">
            <a:extLst>
              <a:ext uri="{FF2B5EF4-FFF2-40B4-BE49-F238E27FC236}">
                <a16:creationId xmlns:a16="http://schemas.microsoft.com/office/drawing/2014/main" id="{F2BEE148-2E8D-48E4-8691-A3DE1F466CCD}"/>
              </a:ext>
            </a:extLst>
          </p:cNvPr>
          <p:cNvPicPr>
            <a:picLocks noChangeAspect="1"/>
          </p:cNvPicPr>
          <p:nvPr/>
        </p:nvPicPr>
        <p:blipFill>
          <a:blip r:embed="rId4"/>
          <a:stretch>
            <a:fillRect/>
          </a:stretch>
        </p:blipFill>
        <p:spPr>
          <a:xfrm>
            <a:off x="7870500" y="4663360"/>
            <a:ext cx="1005927" cy="353599"/>
          </a:xfrm>
          <a:prstGeom prst="rect">
            <a:avLst/>
          </a:prstGeom>
        </p:spPr>
      </p:pic>
    </p:spTree>
    <p:extLst>
      <p:ext uri="{BB962C8B-B14F-4D97-AF65-F5344CB8AC3E}">
        <p14:creationId xmlns:p14="http://schemas.microsoft.com/office/powerpoint/2010/main" val="28567385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9"/>
          <p:cNvSpPr txBox="1">
            <a:spLocks noGrp="1"/>
          </p:cNvSpPr>
          <p:nvPr>
            <p:ph type="title"/>
          </p:nvPr>
        </p:nvSpPr>
        <p:spPr>
          <a:xfrm>
            <a:off x="938500" y="445025"/>
            <a:ext cx="714455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How do sports organizations generate revenue?</a:t>
            </a:r>
            <a:endParaRPr dirty="0"/>
          </a:p>
        </p:txBody>
      </p:sp>
      <p:sp>
        <p:nvSpPr>
          <p:cNvPr id="172" name="Google Shape;172;p39"/>
          <p:cNvSpPr txBox="1">
            <a:spLocks noGrp="1"/>
          </p:cNvSpPr>
          <p:nvPr>
            <p:ph type="body" idx="1"/>
          </p:nvPr>
        </p:nvSpPr>
        <p:spPr>
          <a:xfrm>
            <a:off x="539802" y="1069539"/>
            <a:ext cx="4090374" cy="3619486"/>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 professional sports team might generate sales through a variety of revenue streams, including:</a:t>
            </a:r>
            <a:endParaRPr dirty="0"/>
          </a:p>
          <a:p>
            <a:pPr marL="0" lvl="0" indent="0" algn="l" rtl="0">
              <a:spcBef>
                <a:spcPts val="0"/>
              </a:spcBef>
              <a:spcAft>
                <a:spcPts val="0"/>
              </a:spcAft>
              <a:buNone/>
            </a:pPr>
            <a:endParaRPr dirty="0"/>
          </a:p>
          <a:p>
            <a:pPr marL="155575" lvl="0" indent="0" algn="l" defTabSz="463550" rtl="0">
              <a:spcBef>
                <a:spcPts val="0"/>
              </a:spcBef>
              <a:spcAft>
                <a:spcPts val="0"/>
              </a:spcAft>
              <a:buClr>
                <a:schemeClr val="accent1"/>
              </a:buClr>
              <a:buSzPts val="1150"/>
              <a:buNone/>
            </a:pPr>
            <a:r>
              <a:rPr lang="en-US" dirty="0"/>
              <a:t>●	Broadcast rights</a:t>
            </a:r>
            <a:r>
              <a:rPr lang="en" dirty="0"/>
              <a:t>.</a:t>
            </a:r>
            <a:endParaRPr dirty="0"/>
          </a:p>
          <a:p>
            <a:pPr marL="155575" lvl="0" indent="0" algn="l" defTabSz="463550" rtl="0">
              <a:spcBef>
                <a:spcPts val="0"/>
              </a:spcBef>
              <a:spcAft>
                <a:spcPts val="0"/>
              </a:spcAft>
              <a:buClr>
                <a:schemeClr val="accent1"/>
              </a:buClr>
              <a:buSzPts val="1150"/>
              <a:buNone/>
            </a:pPr>
            <a:r>
              <a:rPr lang="en-US" dirty="0"/>
              <a:t>●	Ticket sales </a:t>
            </a:r>
          </a:p>
          <a:p>
            <a:pPr marL="155575" lvl="0" indent="0" algn="l" defTabSz="463550" rtl="0">
              <a:spcBef>
                <a:spcPts val="0"/>
              </a:spcBef>
              <a:spcAft>
                <a:spcPts val="0"/>
              </a:spcAft>
              <a:buClr>
                <a:schemeClr val="accent1"/>
              </a:buClr>
              <a:buSzPts val="1150"/>
              <a:buNone/>
            </a:pPr>
            <a:r>
              <a:rPr lang="en-US" dirty="0"/>
              <a:t>●	Luxury suite sales</a:t>
            </a:r>
          </a:p>
          <a:p>
            <a:pPr marL="155575" lvl="0" indent="0" algn="l" defTabSz="463550" rtl="0">
              <a:spcBef>
                <a:spcPts val="0"/>
              </a:spcBef>
              <a:spcAft>
                <a:spcPts val="0"/>
              </a:spcAft>
              <a:buClr>
                <a:schemeClr val="accent1"/>
              </a:buClr>
              <a:buSzPts val="1150"/>
              <a:buNone/>
            </a:pPr>
            <a:r>
              <a:rPr lang="en-US" dirty="0"/>
              <a:t>●	Premium seating</a:t>
            </a:r>
          </a:p>
          <a:p>
            <a:pPr marL="155575" lvl="0" indent="0" algn="l" defTabSz="463550" rtl="0">
              <a:spcBef>
                <a:spcPts val="0"/>
              </a:spcBef>
              <a:spcAft>
                <a:spcPts val="0"/>
              </a:spcAft>
              <a:buClr>
                <a:schemeClr val="accent1"/>
              </a:buClr>
              <a:buSzPts val="1150"/>
              <a:buNone/>
            </a:pPr>
            <a:r>
              <a:rPr lang="en-US" dirty="0"/>
              <a:t>●	Sponsorship</a:t>
            </a:r>
          </a:p>
          <a:p>
            <a:pPr marL="155575" lvl="0" indent="0" algn="l" defTabSz="463550" rtl="0">
              <a:spcBef>
                <a:spcPts val="0"/>
              </a:spcBef>
              <a:spcAft>
                <a:spcPts val="0"/>
              </a:spcAft>
              <a:buClr>
                <a:schemeClr val="accent1"/>
              </a:buClr>
              <a:buSzPts val="1150"/>
              <a:buNone/>
            </a:pPr>
            <a:r>
              <a:rPr lang="en-US" dirty="0"/>
              <a:t>●	Concessions and parking</a:t>
            </a:r>
          </a:p>
          <a:p>
            <a:pPr marL="155575" lvl="0" indent="0" algn="l" defTabSz="463550" rtl="0">
              <a:spcBef>
                <a:spcPts val="0"/>
              </a:spcBef>
              <a:spcAft>
                <a:spcPts val="1200"/>
              </a:spcAft>
              <a:buClr>
                <a:schemeClr val="accent1"/>
              </a:buClr>
              <a:buSzPts val="1150"/>
              <a:buNone/>
            </a:pPr>
            <a:r>
              <a:rPr lang="en-US" dirty="0"/>
              <a:t>●	Merchandise sales</a:t>
            </a:r>
            <a:endParaRPr dirty="0"/>
          </a:p>
          <a:p>
            <a:pPr marL="0" lvl="0" indent="0" algn="l" rtl="0">
              <a:spcBef>
                <a:spcPts val="0"/>
              </a:spcBef>
              <a:spcAft>
                <a:spcPts val="1600"/>
              </a:spcAft>
              <a:buNone/>
            </a:pPr>
            <a:r>
              <a:rPr lang="en-US" dirty="0"/>
              <a:t>A collegiate athletics department or high school sports program might generate additional revenue through:</a:t>
            </a:r>
          </a:p>
          <a:p>
            <a:pPr marL="171450" indent="0" defTabSz="971550"/>
            <a:r>
              <a:rPr lang="en-US" dirty="0"/>
              <a:t>      Fundraising</a:t>
            </a:r>
          </a:p>
          <a:p>
            <a:pPr marL="171450" indent="0"/>
            <a:r>
              <a:rPr lang="en-US" dirty="0"/>
              <a:t>      Donations</a:t>
            </a:r>
          </a:p>
          <a:p>
            <a:pPr marL="171450" indent="0"/>
            <a:r>
              <a:rPr lang="en-US" dirty="0"/>
              <a:t>      Registration Fees</a:t>
            </a:r>
          </a:p>
          <a:p>
            <a:pPr marL="171450" indent="0"/>
            <a:r>
              <a:rPr lang="en-US" dirty="0"/>
              <a:t>      Kid’s Clubs</a:t>
            </a:r>
          </a:p>
          <a:p>
            <a:pPr marL="171450" indent="0"/>
            <a:r>
              <a:rPr lang="en-US" dirty="0"/>
              <a:t>      Camps/Clinics</a:t>
            </a:r>
          </a:p>
          <a:p>
            <a:pPr marL="171450" indent="0"/>
            <a:r>
              <a:rPr lang="en-US" dirty="0"/>
              <a:t>      Loyalty Programs</a:t>
            </a:r>
          </a:p>
          <a:p>
            <a:pPr marL="171450" indent="0"/>
            <a:r>
              <a:rPr lang="en-US" dirty="0"/>
              <a:t>      Appearance Fees</a:t>
            </a:r>
            <a:endParaRPr dirty="0"/>
          </a:p>
        </p:txBody>
      </p:sp>
      <p:cxnSp>
        <p:nvCxnSpPr>
          <p:cNvPr id="173" name="Google Shape;173;p39"/>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175" name="Google Shape;175;p3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176" name="Google Shape;176;p3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7" name="Picture 6" descr="A picture containing green&#10;&#10;Description automatically generated">
            <a:extLst>
              <a:ext uri="{FF2B5EF4-FFF2-40B4-BE49-F238E27FC236}">
                <a16:creationId xmlns:a16="http://schemas.microsoft.com/office/drawing/2014/main" id="{1F1A75C9-06E7-9244-93FA-F7ED22664AFB}"/>
              </a:ext>
            </a:extLst>
          </p:cNvPr>
          <p:cNvPicPr>
            <a:picLocks noChangeAspect="1"/>
          </p:cNvPicPr>
          <p:nvPr/>
        </p:nvPicPr>
        <p:blipFill rotWithShape="1">
          <a:blip r:embed="rId4"/>
          <a:srcRect l="25229" t="23653"/>
          <a:stretch/>
        </p:blipFill>
        <p:spPr>
          <a:xfrm>
            <a:off x="4897901" y="1399571"/>
            <a:ext cx="3864398" cy="2959422"/>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49"/>
          <p:cNvSpPr txBox="1">
            <a:spLocks noGrp="1"/>
          </p:cNvSpPr>
          <p:nvPr>
            <p:ph type="title"/>
          </p:nvPr>
        </p:nvSpPr>
        <p:spPr>
          <a:xfrm>
            <a:off x="5337175" y="780275"/>
            <a:ext cx="2837400" cy="12525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WHAT ARE BROADCAST RIGHTS?</a:t>
            </a:r>
            <a:endParaRPr dirty="0"/>
          </a:p>
        </p:txBody>
      </p:sp>
      <p:sp>
        <p:nvSpPr>
          <p:cNvPr id="295" name="Google Shape;295;p49"/>
          <p:cNvSpPr txBox="1">
            <a:spLocks noGrp="1"/>
          </p:cNvSpPr>
          <p:nvPr>
            <p:ph type="body" idx="1"/>
          </p:nvPr>
        </p:nvSpPr>
        <p:spPr>
          <a:xfrm>
            <a:off x="5337175" y="1945500"/>
            <a:ext cx="2837400" cy="12525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US" b="1" dirty="0"/>
              <a:t>Broadcast rights </a:t>
            </a:r>
            <a:r>
              <a:rPr lang="en-US" dirty="0"/>
              <a:t>are fees paid by broadcast companies to sports or entertainment properties for the opportunity to provide live coverage of the property’s games and events on television, the radio or streaming rights. Some rights deals provide exclusive coverage rights</a:t>
            </a:r>
            <a:endParaRPr dirty="0"/>
          </a:p>
        </p:txBody>
      </p:sp>
      <p:cxnSp>
        <p:nvCxnSpPr>
          <p:cNvPr id="296" name="Google Shape;296;p49"/>
          <p:cNvCxnSpPr>
            <a:cxnSpLocks/>
          </p:cNvCxnSpPr>
          <p:nvPr/>
        </p:nvCxnSpPr>
        <p:spPr>
          <a:xfrm>
            <a:off x="5225150" y="1540302"/>
            <a:ext cx="0" cy="2772054"/>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98" name="Google Shape;298;p4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99" name="Google Shape;299;p4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2" name="Picture 1">
            <a:extLst>
              <a:ext uri="{FF2B5EF4-FFF2-40B4-BE49-F238E27FC236}">
                <a16:creationId xmlns:a16="http://schemas.microsoft.com/office/drawing/2014/main" id="{735FDE1E-5E21-4C0F-9541-CCC7CAB250F4}"/>
              </a:ext>
            </a:extLst>
          </p:cNvPr>
          <p:cNvPicPr>
            <a:picLocks noChangeAspect="1"/>
          </p:cNvPicPr>
          <p:nvPr/>
        </p:nvPicPr>
        <p:blipFill>
          <a:blip r:embed="rId4"/>
          <a:stretch>
            <a:fillRect/>
          </a:stretch>
        </p:blipFill>
        <p:spPr>
          <a:xfrm>
            <a:off x="892041" y="1259852"/>
            <a:ext cx="3875354" cy="2912534"/>
          </a:xfrm>
          <a:prstGeom prst="rect">
            <a:avLst/>
          </a:prstGeom>
        </p:spPr>
      </p:pic>
    </p:spTree>
    <p:extLst>
      <p:ext uri="{BB962C8B-B14F-4D97-AF65-F5344CB8AC3E}">
        <p14:creationId xmlns:p14="http://schemas.microsoft.com/office/powerpoint/2010/main" val="36159156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938500" y="445025"/>
            <a:ext cx="5846122"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chemeClr val="accent1"/>
                </a:solidFill>
              </a:rPr>
              <a:t>EXAMPLES OF EXCLUSIVE COVERAGE RIGHTS</a:t>
            </a:r>
            <a:endParaRPr dirty="0">
              <a:solidFill>
                <a:schemeClr val="accent1"/>
              </a:solidFill>
            </a:endParaRPr>
          </a:p>
        </p:txBody>
      </p:sp>
      <p:sp>
        <p:nvSpPr>
          <p:cNvPr id="236" name="Google Shape;236;p45"/>
          <p:cNvSpPr txBox="1">
            <a:spLocks noGrp="1"/>
          </p:cNvSpPr>
          <p:nvPr>
            <p:ph type="body" idx="1"/>
          </p:nvPr>
        </p:nvSpPr>
        <p:spPr>
          <a:xfrm>
            <a:off x="1026200" y="1342669"/>
            <a:ext cx="7338867" cy="3324256"/>
          </a:xfrm>
          <a:prstGeom prst="rect">
            <a:avLst/>
          </a:prstGeom>
        </p:spPr>
        <p:txBody>
          <a:bodyPr spcFirstLastPara="1" wrap="square" lIns="91425" tIns="91425" rIns="91425" bIns="91425" anchor="t" anchorCtr="0">
            <a:noAutofit/>
          </a:bodyPr>
          <a:lstStyle/>
          <a:p>
            <a:pPr marL="395288" lvl="0" indent="-255588" algn="l" defTabSz="338138" rtl="0">
              <a:spcAft>
                <a:spcPts val="1200"/>
              </a:spcAft>
              <a:buSzPts val="1400"/>
              <a:buNone/>
            </a:pPr>
            <a:r>
              <a:rPr lang="en-US" dirty="0"/>
              <a:t>●	</a:t>
            </a:r>
            <a:r>
              <a:rPr lang="en-US" sz="1200" dirty="0"/>
              <a:t>DirecTV’s deal with the NFL through 2022 at a reported average of $1.5 billion per year.</a:t>
            </a:r>
          </a:p>
          <a:p>
            <a:pPr marL="395288" indent="-255588" defTabSz="655638">
              <a:spcAft>
                <a:spcPts val="1200"/>
              </a:spcAft>
              <a:buNone/>
            </a:pPr>
            <a:r>
              <a:rPr lang="en-US" sz="1200" dirty="0"/>
              <a:t>●	Comcast Sports Northwest (a cable television provider who also owns a regional sports network) partnered with the Portland Trail Blazers for exclusive TV distribution rights</a:t>
            </a:r>
          </a:p>
          <a:p>
            <a:pPr defTabSz="655638">
              <a:spcAft>
                <a:spcPts val="1200"/>
              </a:spcAft>
            </a:pPr>
            <a:r>
              <a:rPr lang="en-US" sz="1200" dirty="0"/>
              <a:t>In 2021, the Blazers announced that ROOT Sports Northwest (a RSN in the Pacific Northwest) had acquired the broadcast rights for the team’s games through the 2024-25 season.</a:t>
            </a:r>
          </a:p>
          <a:p>
            <a:pPr defTabSz="655638">
              <a:spcAft>
                <a:spcPts val="1200"/>
              </a:spcAft>
            </a:pPr>
            <a:r>
              <a:rPr lang="en-US" sz="1200" dirty="0"/>
              <a:t>Root Sports Northwest is also home to other Pacific Northwest sports teams such as the Portland Timbers, Seattle Seahawks, Seattle Kraken (NHL expansion franchise), Seattle Seawolves (Major League Rugby), Gonzaga University Bulldogs, and the Big Sky Conference</a:t>
            </a:r>
          </a:p>
          <a:p>
            <a:pPr defTabSz="655638">
              <a:spcAft>
                <a:spcPts val="1200"/>
              </a:spcAft>
            </a:pPr>
            <a:endParaRPr lang="en-US" sz="1200" dirty="0"/>
          </a:p>
          <a:p>
            <a:pPr defTabSz="655638">
              <a:spcAft>
                <a:spcPts val="1200"/>
              </a:spcAft>
            </a:pPr>
            <a:endParaRPr lang="en-US" sz="1200" dirty="0"/>
          </a:p>
          <a:p>
            <a:pPr marL="395288" indent="-255588" defTabSz="655638">
              <a:spcAft>
                <a:spcPts val="1200"/>
              </a:spcAft>
              <a:buNone/>
            </a:pPr>
            <a:endParaRPr lang="en-US" sz="1200" dirty="0"/>
          </a:p>
          <a:p>
            <a:pPr marL="395288" indent="-255588" defTabSz="655638">
              <a:buNone/>
            </a:pPr>
            <a:endParaRPr lang="en-US" dirty="0"/>
          </a:p>
        </p:txBody>
      </p:sp>
      <p:cxnSp>
        <p:nvCxnSpPr>
          <p:cNvPr id="237" name="Google Shape;237;p45"/>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4715362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49"/>
          <p:cNvSpPr txBox="1">
            <a:spLocks noGrp="1"/>
          </p:cNvSpPr>
          <p:nvPr>
            <p:ph type="title"/>
          </p:nvPr>
        </p:nvSpPr>
        <p:spPr>
          <a:xfrm>
            <a:off x="5337175" y="780275"/>
            <a:ext cx="2837400" cy="12525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NATIONAL TV</a:t>
            </a:r>
            <a:br>
              <a:rPr lang="en" dirty="0"/>
            </a:br>
            <a:r>
              <a:rPr lang="en" dirty="0"/>
              <a:t>BROADCAST RIGHTS</a:t>
            </a:r>
            <a:endParaRPr dirty="0"/>
          </a:p>
        </p:txBody>
      </p:sp>
      <p:sp>
        <p:nvSpPr>
          <p:cNvPr id="295" name="Google Shape;295;p49"/>
          <p:cNvSpPr txBox="1">
            <a:spLocks noGrp="1"/>
          </p:cNvSpPr>
          <p:nvPr>
            <p:ph type="body" idx="1"/>
          </p:nvPr>
        </p:nvSpPr>
        <p:spPr>
          <a:xfrm>
            <a:off x="5337175" y="1945500"/>
            <a:ext cx="2837400" cy="12525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US" sz="1200" dirty="0"/>
              <a:t>For most major league professional sports teams and big-time collegiate athletics programs, television money is now a primary source of revenue, now even more lucrative than ticket sales which had always been the financial backbone for most franchises.  According to PWC’s annual sports outlook report, media rights officially surpassed gate revenue (ticket sales) in 2019 as the industry’s largest revenue generator for the first time in industry history. </a:t>
            </a:r>
            <a:endParaRPr sz="1200" dirty="0"/>
          </a:p>
        </p:txBody>
      </p:sp>
      <p:cxnSp>
        <p:nvCxnSpPr>
          <p:cNvPr id="296" name="Google Shape;296;p49"/>
          <p:cNvCxnSpPr>
            <a:cxnSpLocks/>
          </p:cNvCxnSpPr>
          <p:nvPr/>
        </p:nvCxnSpPr>
        <p:spPr>
          <a:xfrm>
            <a:off x="5225150" y="1540302"/>
            <a:ext cx="0" cy="2772054"/>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98" name="Google Shape;298;p49"/>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99" name="Google Shape;299;p4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pic>
        <p:nvPicPr>
          <p:cNvPr id="2" name="Picture 1">
            <a:extLst>
              <a:ext uri="{FF2B5EF4-FFF2-40B4-BE49-F238E27FC236}">
                <a16:creationId xmlns:a16="http://schemas.microsoft.com/office/drawing/2014/main" id="{75348536-ECA8-4192-A28C-7F6E50C4E372}"/>
              </a:ext>
            </a:extLst>
          </p:cNvPr>
          <p:cNvPicPr>
            <a:picLocks noChangeAspect="1"/>
          </p:cNvPicPr>
          <p:nvPr/>
        </p:nvPicPr>
        <p:blipFill>
          <a:blip r:embed="rId4"/>
          <a:stretch>
            <a:fillRect/>
          </a:stretch>
        </p:blipFill>
        <p:spPr>
          <a:xfrm>
            <a:off x="741249" y="1207911"/>
            <a:ext cx="4073848" cy="3113617"/>
          </a:xfrm>
          <a:prstGeom prst="rect">
            <a:avLst/>
          </a:prstGeom>
        </p:spPr>
      </p:pic>
    </p:spTree>
    <p:extLst>
      <p:ext uri="{BB962C8B-B14F-4D97-AF65-F5344CB8AC3E}">
        <p14:creationId xmlns:p14="http://schemas.microsoft.com/office/powerpoint/2010/main" val="11063705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5"/>
          <p:cNvSpPr txBox="1">
            <a:spLocks noGrp="1"/>
          </p:cNvSpPr>
          <p:nvPr>
            <p:ph type="title"/>
          </p:nvPr>
        </p:nvSpPr>
        <p:spPr>
          <a:xfrm>
            <a:off x="938500" y="445025"/>
            <a:ext cx="5846122"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chemeClr val="accent1"/>
                </a:solidFill>
              </a:rPr>
              <a:t>EXAMPLES OF NATIONAL TV RIGHTS</a:t>
            </a:r>
            <a:endParaRPr dirty="0">
              <a:solidFill>
                <a:schemeClr val="accent1"/>
              </a:solidFill>
            </a:endParaRPr>
          </a:p>
        </p:txBody>
      </p:sp>
      <p:sp>
        <p:nvSpPr>
          <p:cNvPr id="236" name="Google Shape;236;p45"/>
          <p:cNvSpPr txBox="1">
            <a:spLocks noGrp="1"/>
          </p:cNvSpPr>
          <p:nvPr>
            <p:ph type="body" idx="1"/>
          </p:nvPr>
        </p:nvSpPr>
        <p:spPr>
          <a:xfrm>
            <a:off x="1026200" y="915725"/>
            <a:ext cx="7338867" cy="3324256"/>
          </a:xfrm>
          <a:prstGeom prst="rect">
            <a:avLst/>
          </a:prstGeom>
        </p:spPr>
        <p:txBody>
          <a:bodyPr spcFirstLastPara="1" wrap="square" lIns="91425" tIns="91425" rIns="91425" bIns="91425" anchor="t" anchorCtr="0">
            <a:noAutofit/>
          </a:bodyPr>
          <a:lstStyle/>
          <a:p>
            <a:pPr marL="338138" lvl="0" indent="-198438" algn="l" defTabSz="338138" rtl="0">
              <a:buSzPts val="1400"/>
              <a:buNone/>
            </a:pPr>
            <a:r>
              <a:rPr lang="en-US" sz="1200" dirty="0"/>
              <a:t>●	According to Forbes, the biggest collegiate athletic conferences (known as the “power five”) make the bulk of their revenue from three primary sources: conference specific TV deals, college bowl games and the NCAA Tournament. </a:t>
            </a:r>
          </a:p>
          <a:p>
            <a:pPr marL="795338" lvl="1" indent="-198438" defTabSz="338138">
              <a:spcAft>
                <a:spcPts val="1200"/>
              </a:spcAft>
              <a:buNone/>
            </a:pPr>
            <a:r>
              <a:rPr lang="en-US" sz="1200" dirty="0">
                <a:latin typeface="Arial" panose="020B0604020202020204" pitchFamily="34" charset="0"/>
                <a:cs typeface="Arial" panose="020B0604020202020204" pitchFamily="34" charset="0"/>
              </a:rPr>
              <a:t>o	Thanks to massive TV deals with ESPN and Fox Sports, the Big Ten conference generated nearly $760 million in revenue last year, distributing $54 million to each of its member schools while the SEC generated $627 million in revenue, distributing an average of $43.1 million per school (via NBC Sports).</a:t>
            </a:r>
          </a:p>
          <a:p>
            <a:pPr marL="338138" lvl="0" indent="-198438" algn="l" defTabSz="338138" rtl="0">
              <a:spcAft>
                <a:spcPts val="0"/>
              </a:spcAft>
              <a:buSzPts val="1400"/>
              <a:buNone/>
            </a:pPr>
            <a:endParaRPr lang="en-US" sz="1200" dirty="0"/>
          </a:p>
          <a:p>
            <a:pPr marL="338138" lvl="0" indent="-198438" algn="l" defTabSz="338138" rtl="0">
              <a:spcAft>
                <a:spcPts val="0"/>
              </a:spcAft>
              <a:buSzPts val="1400"/>
              <a:buNone/>
            </a:pPr>
            <a:endParaRPr lang="en-US" sz="1200" dirty="0"/>
          </a:p>
          <a:p>
            <a:pPr marL="338138" lvl="0" indent="-198438" algn="l" defTabSz="338138" rtl="0">
              <a:spcAft>
                <a:spcPts val="0"/>
              </a:spcAft>
              <a:buSzPts val="1400"/>
              <a:buNone/>
            </a:pPr>
            <a:endParaRPr lang="en-US" sz="1200" dirty="0"/>
          </a:p>
          <a:p>
            <a:pPr marL="395288" indent="-255588" defTabSz="655638">
              <a:buNone/>
            </a:pPr>
            <a:endParaRPr lang="en-US" dirty="0"/>
          </a:p>
        </p:txBody>
      </p:sp>
      <p:cxnSp>
        <p:nvCxnSpPr>
          <p:cNvPr id="237" name="Google Shape;237;p45"/>
          <p:cNvCxnSpPr/>
          <p:nvPr/>
        </p:nvCxnSpPr>
        <p:spPr>
          <a:xfrm>
            <a:off x="1026200" y="414022"/>
            <a:ext cx="2763000" cy="0"/>
          </a:xfrm>
          <a:prstGeom prst="straightConnector1">
            <a:avLst/>
          </a:prstGeom>
          <a:noFill/>
          <a:ln w="9525" cap="flat" cmpd="sng">
            <a:solidFill>
              <a:schemeClr val="accent1"/>
            </a:solidFill>
            <a:prstDash val="solid"/>
            <a:round/>
            <a:headEnd type="none" w="med" len="med"/>
            <a:tailEnd type="none" w="med" len="med"/>
          </a:ln>
          <a:effectLst>
            <a:outerShdw blurRad="57150" dist="19050" dir="5400000" algn="bl" rotWithShape="0">
              <a:srgbClr val="FFFFFF">
                <a:alpha val="50000"/>
              </a:srgbClr>
            </a:outerShdw>
          </a:effectLst>
        </p:spPr>
      </p:cxnSp>
      <p:pic>
        <p:nvPicPr>
          <p:cNvPr id="238" name="Google Shape;238;p45"/>
          <p:cNvPicPr preferRelativeResize="0"/>
          <p:nvPr/>
        </p:nvPicPr>
        <p:blipFill>
          <a:blip r:embed="rId3">
            <a:alphaModFix/>
          </a:blip>
          <a:stretch>
            <a:fillRect/>
          </a:stretch>
        </p:blipFill>
        <p:spPr>
          <a:xfrm>
            <a:off x="8023500" y="4711125"/>
            <a:ext cx="1006524" cy="356000"/>
          </a:xfrm>
          <a:prstGeom prst="rect">
            <a:avLst/>
          </a:prstGeom>
          <a:noFill/>
          <a:ln>
            <a:noFill/>
          </a:ln>
        </p:spPr>
      </p:pic>
      <p:sp>
        <p:nvSpPr>
          <p:cNvPr id="239" name="Google Shape;239;p4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lvl="0" indent="0" algn="r" rtl="0">
              <a:spcBef>
                <a:spcPts val="0"/>
              </a:spcBef>
              <a:spcAft>
                <a:spcPts val="0"/>
              </a:spcAft>
              <a:buNone/>
            </a:pPr>
            <a:r>
              <a:rPr lang="en" sz="800">
                <a:solidFill>
                  <a:schemeClr val="accent5"/>
                </a:solidFill>
                <a:latin typeface="Oswald"/>
                <a:ea typeface="Oswald"/>
                <a:cs typeface="Oswald"/>
                <a:sym typeface="Oswald"/>
              </a:rPr>
              <a:t>©</a:t>
            </a:r>
            <a:r>
              <a:rPr lang="en">
                <a:solidFill>
                  <a:schemeClr val="accent5"/>
                </a:solidFill>
                <a:latin typeface="Oswald"/>
                <a:ea typeface="Oswald"/>
                <a:cs typeface="Oswald"/>
                <a:sym typeface="Oswald"/>
              </a:rPr>
              <a:t> </a:t>
            </a:r>
            <a:r>
              <a:rPr lang="en" sz="800">
                <a:solidFill>
                  <a:schemeClr val="accent5"/>
                </a:solidFill>
                <a:latin typeface="Oswald"/>
                <a:ea typeface="Oswald"/>
                <a:cs typeface="Oswald"/>
                <a:sym typeface="Oswald"/>
              </a:rPr>
              <a:t>Copyright 2021. Sports Career Consulting, LLC.</a:t>
            </a:r>
            <a:endParaRPr sz="800">
              <a:solidFill>
                <a:schemeClr val="accent5"/>
              </a:solidFill>
              <a:latin typeface="Oswald"/>
              <a:ea typeface="Oswald"/>
              <a:cs typeface="Oswald"/>
              <a:sym typeface="Oswald"/>
            </a:endParaRPr>
          </a:p>
        </p:txBody>
      </p:sp>
    </p:spTree>
    <p:extLst>
      <p:ext uri="{BB962C8B-B14F-4D97-AF65-F5344CB8AC3E}">
        <p14:creationId xmlns:p14="http://schemas.microsoft.com/office/powerpoint/2010/main" val="1337550848"/>
      </p:ext>
    </p:extLst>
  </p:cSld>
  <p:clrMapOvr>
    <a:masterClrMapping/>
  </p:clrMapOvr>
</p:sld>
</file>

<file path=ppt/theme/theme1.xml><?xml version="1.0" encoding="utf-8"?>
<a:theme xmlns:a="http://schemas.openxmlformats.org/drawingml/2006/main"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826</TotalTime>
  <Words>1782</Words>
  <Application>Microsoft Macintosh PowerPoint</Application>
  <PresentationFormat>On-screen Show (16:9)</PresentationFormat>
  <Paragraphs>130</Paragraphs>
  <Slides>28</Slides>
  <Notes>27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28</vt:i4>
      </vt:variant>
    </vt:vector>
  </HeadingPairs>
  <TitlesOfParts>
    <vt:vector size="32" baseType="lpstr">
      <vt:lpstr>Arial</vt:lpstr>
      <vt:lpstr>Montserrat</vt:lpstr>
      <vt:lpstr>Oswald</vt:lpstr>
      <vt:lpstr>Futuristic Background by Slidesgo</vt:lpstr>
      <vt:lpstr>SPORTS BUSINESS FUNDAMENTALS</vt:lpstr>
      <vt:lpstr>WHAT IS REVENUE?</vt:lpstr>
      <vt:lpstr>IMPORTANCE OF REVENUE</vt:lpstr>
      <vt:lpstr>How much revenue are we talking about?</vt:lpstr>
      <vt:lpstr>How do sports organizations generate revenue?</vt:lpstr>
      <vt:lpstr>WHAT ARE BROADCAST RIGHTS?</vt:lpstr>
      <vt:lpstr>EXAMPLES OF EXCLUSIVE COVERAGE RIGHTS</vt:lpstr>
      <vt:lpstr>NATIONAL TV BROADCAST RIGHTS</vt:lpstr>
      <vt:lpstr>EXAMPLES OF NATIONAL TV RIGHTS</vt:lpstr>
      <vt:lpstr>REGIONAL SPORTS NETWORKS</vt:lpstr>
      <vt:lpstr>EXAMPLES OF REGIONAL SPORTS NETWORKS</vt:lpstr>
      <vt:lpstr>RIGHTS FEES CONTINUE TO GROW</vt:lpstr>
      <vt:lpstr>EXAMPLES OF GROWTH OF BROADCAST RIGHTS CONTRACTS</vt:lpstr>
      <vt:lpstr>STREAMING PARTNERS</vt:lpstr>
      <vt:lpstr>EXAMPLES OF STREAMING PARTNERS</vt:lpstr>
      <vt:lpstr>ADVERTISING SALES</vt:lpstr>
      <vt:lpstr>WHAT ARE RATINGS?</vt:lpstr>
      <vt:lpstr>PowerPoint Presentation</vt:lpstr>
      <vt:lpstr>LIVE SPORTS GENERATE BIG RATINGS NUMBERS</vt:lpstr>
      <vt:lpstr>PowerPoint Presentation</vt:lpstr>
      <vt:lpstr>PowerPoint Presentation</vt:lpstr>
      <vt:lpstr>PowerPoint Presentation</vt:lpstr>
      <vt:lpstr>WHAT IS AN EXPENSE?</vt:lpstr>
      <vt:lpstr>PowerPoint Presentation</vt:lpstr>
      <vt:lpstr>ADDITIONAL EXPENSES</vt:lpstr>
      <vt:lpstr>PROFITABILITY</vt:lpstr>
      <vt:lpstr>2013</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SPORTS BUSINESS BASICS</dc:title>
  <cp:lastModifiedBy>Chris Lindauer</cp:lastModifiedBy>
  <cp:revision>51</cp:revision>
  <dcterms:modified xsi:type="dcterms:W3CDTF">2021-08-07T01:32:14Z</dcterms:modified>
</cp:coreProperties>
</file>