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3" r:id="rId1"/>
    <p:sldMasterId id="2147483684" r:id="rId2"/>
  </p:sldMasterIdLst>
  <p:notesMasterIdLst>
    <p:notesMasterId r:id="rId12"/>
  </p:notesMasterIdLst>
  <p:sldIdLst>
    <p:sldId id="256" r:id="rId3"/>
    <p:sldId id="311" r:id="rId4"/>
    <p:sldId id="312" r:id="rId5"/>
    <p:sldId id="257" r:id="rId6"/>
    <p:sldId id="340" r:id="rId7"/>
    <p:sldId id="341" r:id="rId8"/>
    <p:sldId id="339" r:id="rId9"/>
    <p:sldId id="310" r:id="rId10"/>
    <p:sldId id="337" r:id="rId1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E786499-A691-4837-8752-AE60FA23A306}">
  <a:tblStyle styleId="{0E786499-A691-4837-8752-AE60FA23A30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39" d="100"/>
          <a:sy n="139" d="100"/>
        </p:scale>
        <p:origin x="176" y="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" name="Google Shape;2263;g7f9262ee2f_0_26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4" name="Google Shape;2264;g7f9262ee2f_0_26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48570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4" name="Google Shape;2214;g7f9262ee2f_0_26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5" name="Google Shape;2215;g7f9262ee2f_0_26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59741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07478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38541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806191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e673e6894c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e673e6894c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5" name="Google Shape;14615;g7f9262ee2f_0_24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16" name="Google Shape;14616;g7f9262ee2f_0_24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44084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05491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460960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>
            <a:spLocks noGrp="1"/>
          </p:cNvSpPr>
          <p:nvPr>
            <p:ph type="title"/>
          </p:nvPr>
        </p:nvSpPr>
        <p:spPr>
          <a:xfrm>
            <a:off x="5337175" y="1297125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7"/>
          <p:cNvSpPr txBox="1">
            <a:spLocks noGrp="1"/>
          </p:cNvSpPr>
          <p:nvPr>
            <p:ph type="body" idx="1"/>
          </p:nvPr>
        </p:nvSpPr>
        <p:spPr>
          <a:xfrm>
            <a:off x="5337175" y="2593875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1pPr>
            <a:lvl2pPr marL="914400" lvl="1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2pPr>
            <a:lvl3pPr marL="1371600" lvl="2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3pPr>
            <a:lvl4pPr marL="1828800" lvl="3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4pPr>
            <a:lvl5pPr marL="2286000" lvl="4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5pPr>
            <a:lvl6pPr marL="2743200" lvl="5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6pPr>
            <a:lvl7pPr marL="3200400" lvl="6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7pPr>
            <a:lvl8pPr marL="3657600" lvl="7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8pPr>
            <a:lvl9pPr marL="4114800" lvl="8" indent="-3302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263712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>
            <a:spLocks noGrp="1"/>
          </p:cNvSpPr>
          <p:nvPr>
            <p:ph type="title"/>
          </p:nvPr>
        </p:nvSpPr>
        <p:spPr>
          <a:xfrm>
            <a:off x="929477" y="436183"/>
            <a:ext cx="2746500" cy="409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pic>
        <p:nvPicPr>
          <p:cNvPr id="29" name="Google Shape;29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278924" y="414050"/>
            <a:ext cx="7626551" cy="288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 flipH="1">
            <a:off x="4822414" y="-351911"/>
            <a:ext cx="9309797" cy="35202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89623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subTitle" idx="1"/>
          </p:nvPr>
        </p:nvSpPr>
        <p:spPr>
          <a:xfrm>
            <a:off x="938500" y="1769575"/>
            <a:ext cx="28716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body" idx="2"/>
          </p:nvPr>
        </p:nvSpPr>
        <p:spPr>
          <a:xfrm>
            <a:off x="4703375" y="909600"/>
            <a:ext cx="3468900" cy="332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32238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848720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943513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>
            <a:spLocks noGrp="1"/>
          </p:cNvSpPr>
          <p:nvPr>
            <p:ph type="title" hasCustomPrompt="1"/>
          </p:nvPr>
        </p:nvSpPr>
        <p:spPr>
          <a:xfrm>
            <a:off x="1920750" y="1634425"/>
            <a:ext cx="5302500" cy="111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9" name="Google Shape;39;p11"/>
          <p:cNvSpPr txBox="1">
            <a:spLocks noGrp="1"/>
          </p:cNvSpPr>
          <p:nvPr>
            <p:ph type="body" idx="1"/>
          </p:nvPr>
        </p:nvSpPr>
        <p:spPr>
          <a:xfrm>
            <a:off x="2786550" y="3094475"/>
            <a:ext cx="35709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914400" lvl="1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2pPr>
            <a:lvl3pPr marL="1371600" lvl="2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3pPr>
            <a:lvl4pPr marL="1828800" lvl="3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4pPr>
            <a:lvl5pPr marL="2286000" lvl="4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5pPr>
            <a:lvl6pPr marL="2743200" lvl="5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6pPr>
            <a:lvl7pPr marL="3200400" lvl="6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7pPr>
            <a:lvl8pPr marL="3657600" lvl="7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8pPr>
            <a:lvl9pPr marL="4114800" lvl="8" indent="-3429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894511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45342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">
  <p:cSld name="Title + Bullet Points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1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162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marL="914400" lvl="1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marL="1371600" lvl="2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marL="1828800" lvl="3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marL="2286000" lvl="4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marL="2743200" lvl="5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marL="3200400" lvl="6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marL="3657600" lvl="7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marL="4114800" lvl="8" indent="-301625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525746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4"/>
          <p:cNvSpPr txBox="1">
            <a:spLocks noGrp="1"/>
          </p:cNvSpPr>
          <p:nvPr>
            <p:ph type="title"/>
          </p:nvPr>
        </p:nvSpPr>
        <p:spPr>
          <a:xfrm>
            <a:off x="3538497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14"/>
          <p:cNvSpPr txBox="1">
            <a:spLocks noGrp="1"/>
          </p:cNvSpPr>
          <p:nvPr>
            <p:ph type="subTitle" idx="1"/>
          </p:nvPr>
        </p:nvSpPr>
        <p:spPr>
          <a:xfrm>
            <a:off x="353849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14"/>
          <p:cNvSpPr txBox="1">
            <a:spLocks noGrp="1"/>
          </p:cNvSpPr>
          <p:nvPr>
            <p:ph type="title" idx="2"/>
          </p:nvPr>
        </p:nvSpPr>
        <p:spPr>
          <a:xfrm>
            <a:off x="6028553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14"/>
          <p:cNvSpPr txBox="1">
            <a:spLocks noGrp="1"/>
          </p:cNvSpPr>
          <p:nvPr>
            <p:ph type="subTitle" idx="3"/>
          </p:nvPr>
        </p:nvSpPr>
        <p:spPr>
          <a:xfrm>
            <a:off x="6028553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14"/>
          <p:cNvSpPr txBox="1">
            <a:spLocks noGrp="1"/>
          </p:cNvSpPr>
          <p:nvPr>
            <p:ph type="title" idx="4"/>
          </p:nvPr>
        </p:nvSpPr>
        <p:spPr>
          <a:xfrm>
            <a:off x="1048447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4"/>
          <p:cNvSpPr txBox="1">
            <a:spLocks noGrp="1"/>
          </p:cNvSpPr>
          <p:nvPr>
            <p:ph type="subTitle" idx="5"/>
          </p:nvPr>
        </p:nvSpPr>
        <p:spPr>
          <a:xfrm>
            <a:off x="104844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title" idx="6" hasCustomPrompt="1"/>
          </p:nvPr>
        </p:nvSpPr>
        <p:spPr>
          <a:xfrm>
            <a:off x="104845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4"/>
          <p:cNvSpPr txBox="1">
            <a:spLocks noGrp="1"/>
          </p:cNvSpPr>
          <p:nvPr>
            <p:ph type="title" idx="7" hasCustomPrompt="1"/>
          </p:nvPr>
        </p:nvSpPr>
        <p:spPr>
          <a:xfrm>
            <a:off x="353850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4"/>
          <p:cNvSpPr txBox="1">
            <a:spLocks noGrp="1"/>
          </p:cNvSpPr>
          <p:nvPr>
            <p:ph type="title" idx="8" hasCustomPrompt="1"/>
          </p:nvPr>
        </p:nvSpPr>
        <p:spPr>
          <a:xfrm>
            <a:off x="602855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670528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Big 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ctrTitle"/>
          </p:nvPr>
        </p:nvSpPr>
        <p:spPr>
          <a:xfrm>
            <a:off x="4285500" y="2832875"/>
            <a:ext cx="3657300" cy="644700"/>
          </a:xfrm>
          <a:prstGeom prst="rect">
            <a:avLst/>
          </a:prstGeom>
          <a:effectLst>
            <a:outerShdw blurRad="100013" dist="19050" dir="5400000" algn="bl" rotWithShape="0">
              <a:srgbClr val="76A5AF">
                <a:alpha val="88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subTitle" idx="1"/>
          </p:nvPr>
        </p:nvSpPr>
        <p:spPr>
          <a:xfrm>
            <a:off x="4144050" y="3549850"/>
            <a:ext cx="394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565393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6"/>
          <p:cNvSpPr txBox="1">
            <a:spLocks noGrp="1"/>
          </p:cNvSpPr>
          <p:nvPr>
            <p:ph type="ctrTitle"/>
          </p:nvPr>
        </p:nvSpPr>
        <p:spPr>
          <a:xfrm>
            <a:off x="1850525" y="1157925"/>
            <a:ext cx="5442900" cy="260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6"/>
          <p:cNvSpPr txBox="1">
            <a:spLocks noGrp="1"/>
          </p:cNvSpPr>
          <p:nvPr>
            <p:ph type="subTitle" idx="1"/>
          </p:nvPr>
        </p:nvSpPr>
        <p:spPr>
          <a:xfrm>
            <a:off x="2481900" y="3945600"/>
            <a:ext cx="418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318592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Title + Two Columns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7"/>
          <p:cNvSpPr txBox="1">
            <a:spLocks noGrp="1"/>
          </p:cNvSpPr>
          <p:nvPr>
            <p:ph type="title"/>
          </p:nvPr>
        </p:nvSpPr>
        <p:spPr>
          <a:xfrm>
            <a:off x="1937338" y="2463175"/>
            <a:ext cx="23901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17"/>
          <p:cNvSpPr txBox="1">
            <a:spLocks noGrp="1"/>
          </p:cNvSpPr>
          <p:nvPr>
            <p:ph type="subTitle" idx="1"/>
          </p:nvPr>
        </p:nvSpPr>
        <p:spPr>
          <a:xfrm>
            <a:off x="1937338" y="3148075"/>
            <a:ext cx="2390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7"/>
          <p:cNvSpPr txBox="1">
            <a:spLocks noGrp="1"/>
          </p:cNvSpPr>
          <p:nvPr>
            <p:ph type="title" idx="2"/>
          </p:nvPr>
        </p:nvSpPr>
        <p:spPr>
          <a:xfrm>
            <a:off x="4816563" y="2463175"/>
            <a:ext cx="23901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17"/>
          <p:cNvSpPr txBox="1">
            <a:spLocks noGrp="1"/>
          </p:cNvSpPr>
          <p:nvPr>
            <p:ph type="subTitle" idx="3"/>
          </p:nvPr>
        </p:nvSpPr>
        <p:spPr>
          <a:xfrm>
            <a:off x="4816563" y="3148075"/>
            <a:ext cx="2390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031782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 ">
  <p:cSld name="Title + Three Columns 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>
            <a:spLocks noGrp="1"/>
          </p:cNvSpPr>
          <p:nvPr>
            <p:ph type="title"/>
          </p:nvPr>
        </p:nvSpPr>
        <p:spPr>
          <a:xfrm>
            <a:off x="3538497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8"/>
          <p:cNvSpPr txBox="1">
            <a:spLocks noGrp="1"/>
          </p:cNvSpPr>
          <p:nvPr>
            <p:ph type="subTitle" idx="1"/>
          </p:nvPr>
        </p:nvSpPr>
        <p:spPr>
          <a:xfrm>
            <a:off x="3538497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8"/>
          <p:cNvSpPr txBox="1">
            <a:spLocks noGrp="1"/>
          </p:cNvSpPr>
          <p:nvPr>
            <p:ph type="title" idx="2"/>
          </p:nvPr>
        </p:nvSpPr>
        <p:spPr>
          <a:xfrm>
            <a:off x="6028553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subTitle" idx="3"/>
          </p:nvPr>
        </p:nvSpPr>
        <p:spPr>
          <a:xfrm>
            <a:off x="6028553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title" idx="5"/>
          </p:nvPr>
        </p:nvSpPr>
        <p:spPr>
          <a:xfrm>
            <a:off x="1048447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3" name="Google Shape;73;p18"/>
          <p:cNvSpPr txBox="1">
            <a:spLocks noGrp="1"/>
          </p:cNvSpPr>
          <p:nvPr>
            <p:ph type="subTitle" idx="6"/>
          </p:nvPr>
        </p:nvSpPr>
        <p:spPr>
          <a:xfrm>
            <a:off x="1048447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967671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1_Big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>
            <a:spLocks noGrp="1"/>
          </p:cNvSpPr>
          <p:nvPr>
            <p:ph type="ctrTitle"/>
          </p:nvPr>
        </p:nvSpPr>
        <p:spPr>
          <a:xfrm>
            <a:off x="1273500" y="1369000"/>
            <a:ext cx="6597000" cy="210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sz="45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subTitle" idx="1"/>
          </p:nvPr>
        </p:nvSpPr>
        <p:spPr>
          <a:xfrm>
            <a:off x="2481900" y="2519525"/>
            <a:ext cx="418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416869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Title + Design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80322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1">
  <p:cSld name="Title + Design 1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1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77855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2">
  <p:cSld name="Title + Design 2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2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419905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3">
  <p:cSld name="Title + Design 3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245110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Lists">
  <p:cSld name="Title + Two Lists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964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7" name="Google Shape;87;p24"/>
          <p:cNvSpPr txBox="1">
            <a:spLocks noGrp="1"/>
          </p:cNvSpPr>
          <p:nvPr>
            <p:ph type="body" idx="1"/>
          </p:nvPr>
        </p:nvSpPr>
        <p:spPr>
          <a:xfrm>
            <a:off x="1067241" y="2651775"/>
            <a:ext cx="3258900" cy="17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8" name="Google Shape;88;p24"/>
          <p:cNvSpPr txBox="1">
            <a:spLocks noGrp="1"/>
          </p:cNvSpPr>
          <p:nvPr>
            <p:ph type="body" idx="2"/>
          </p:nvPr>
        </p:nvSpPr>
        <p:spPr>
          <a:xfrm>
            <a:off x="4673852" y="2651775"/>
            <a:ext cx="3258900" cy="17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24"/>
          <p:cNvSpPr txBox="1">
            <a:spLocks noGrp="1"/>
          </p:cNvSpPr>
          <p:nvPr>
            <p:ph type="title" idx="3"/>
          </p:nvPr>
        </p:nvSpPr>
        <p:spPr>
          <a:xfrm>
            <a:off x="1213499" y="1955125"/>
            <a:ext cx="32589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0" name="Google Shape;90;p24"/>
          <p:cNvSpPr txBox="1">
            <a:spLocks noGrp="1"/>
          </p:cNvSpPr>
          <p:nvPr>
            <p:ph type="title" idx="4"/>
          </p:nvPr>
        </p:nvSpPr>
        <p:spPr>
          <a:xfrm>
            <a:off x="4820099" y="1955125"/>
            <a:ext cx="32589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04420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">
  <p:cSld name="Title + Four Colum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3" name="Google Shape;93;p25"/>
          <p:cNvSpPr txBox="1">
            <a:spLocks noGrp="1"/>
          </p:cNvSpPr>
          <p:nvPr>
            <p:ph type="title" idx="2"/>
          </p:nvPr>
        </p:nvSpPr>
        <p:spPr>
          <a:xfrm>
            <a:off x="898386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4" name="Google Shape;94;p25"/>
          <p:cNvSpPr txBox="1">
            <a:spLocks noGrp="1"/>
          </p:cNvSpPr>
          <p:nvPr>
            <p:ph type="subTitle" idx="1"/>
          </p:nvPr>
        </p:nvSpPr>
        <p:spPr>
          <a:xfrm>
            <a:off x="898389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5" name="Google Shape;95;p25"/>
          <p:cNvSpPr txBox="1">
            <a:spLocks noGrp="1"/>
          </p:cNvSpPr>
          <p:nvPr>
            <p:ph type="title" idx="3"/>
          </p:nvPr>
        </p:nvSpPr>
        <p:spPr>
          <a:xfrm>
            <a:off x="2790261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6" name="Google Shape;96;p25"/>
          <p:cNvSpPr txBox="1">
            <a:spLocks noGrp="1"/>
          </p:cNvSpPr>
          <p:nvPr>
            <p:ph type="subTitle" idx="4"/>
          </p:nvPr>
        </p:nvSpPr>
        <p:spPr>
          <a:xfrm>
            <a:off x="2790264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7" name="Google Shape;97;p25"/>
          <p:cNvSpPr txBox="1">
            <a:spLocks noGrp="1"/>
          </p:cNvSpPr>
          <p:nvPr>
            <p:ph type="title" idx="5"/>
          </p:nvPr>
        </p:nvSpPr>
        <p:spPr>
          <a:xfrm>
            <a:off x="4682136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5"/>
          <p:cNvSpPr txBox="1">
            <a:spLocks noGrp="1"/>
          </p:cNvSpPr>
          <p:nvPr>
            <p:ph type="subTitle" idx="6"/>
          </p:nvPr>
        </p:nvSpPr>
        <p:spPr>
          <a:xfrm>
            <a:off x="4682139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9" name="Google Shape;99;p25"/>
          <p:cNvSpPr txBox="1">
            <a:spLocks noGrp="1"/>
          </p:cNvSpPr>
          <p:nvPr>
            <p:ph type="title" idx="7"/>
          </p:nvPr>
        </p:nvSpPr>
        <p:spPr>
          <a:xfrm>
            <a:off x="6574011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0" name="Google Shape;100;p25"/>
          <p:cNvSpPr txBox="1">
            <a:spLocks noGrp="1"/>
          </p:cNvSpPr>
          <p:nvPr>
            <p:ph type="subTitle" idx="8"/>
          </p:nvPr>
        </p:nvSpPr>
        <p:spPr>
          <a:xfrm>
            <a:off x="6574014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45539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Numbers">
  <p:cSld name="Three Numbers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6"/>
          <p:cNvSpPr txBox="1">
            <a:spLocks noGrp="1"/>
          </p:cNvSpPr>
          <p:nvPr>
            <p:ph type="title" hasCustomPrompt="1"/>
          </p:nvPr>
        </p:nvSpPr>
        <p:spPr>
          <a:xfrm>
            <a:off x="4996800" y="66184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3" name="Google Shape;103;p26"/>
          <p:cNvSpPr txBox="1">
            <a:spLocks noGrp="1"/>
          </p:cNvSpPr>
          <p:nvPr>
            <p:ph type="subTitle" idx="1"/>
          </p:nvPr>
        </p:nvSpPr>
        <p:spPr>
          <a:xfrm>
            <a:off x="4911000" y="126585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26"/>
          <p:cNvSpPr txBox="1">
            <a:spLocks noGrp="1"/>
          </p:cNvSpPr>
          <p:nvPr>
            <p:ph type="title" idx="2" hasCustomPrompt="1"/>
          </p:nvPr>
        </p:nvSpPr>
        <p:spPr>
          <a:xfrm>
            <a:off x="4996800" y="209919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5" name="Google Shape;105;p26"/>
          <p:cNvSpPr txBox="1">
            <a:spLocks noGrp="1"/>
          </p:cNvSpPr>
          <p:nvPr>
            <p:ph type="subTitle" idx="3"/>
          </p:nvPr>
        </p:nvSpPr>
        <p:spPr>
          <a:xfrm>
            <a:off x="4911000" y="270320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26"/>
          <p:cNvSpPr txBox="1">
            <a:spLocks noGrp="1"/>
          </p:cNvSpPr>
          <p:nvPr>
            <p:ph type="title" idx="4" hasCustomPrompt="1"/>
          </p:nvPr>
        </p:nvSpPr>
        <p:spPr>
          <a:xfrm>
            <a:off x="4996800" y="353654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7" name="Google Shape;107;p26"/>
          <p:cNvSpPr txBox="1">
            <a:spLocks noGrp="1"/>
          </p:cNvSpPr>
          <p:nvPr>
            <p:ph type="subTitle" idx="5"/>
          </p:nvPr>
        </p:nvSpPr>
        <p:spPr>
          <a:xfrm>
            <a:off x="4911000" y="414055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611901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  ">
  <p:cSld name="Title + Six Columns  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7"/>
          <p:cNvSpPr txBox="1">
            <a:spLocks noGrp="1"/>
          </p:cNvSpPr>
          <p:nvPr>
            <p:ph type="title"/>
          </p:nvPr>
        </p:nvSpPr>
        <p:spPr>
          <a:xfrm>
            <a:off x="3538497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27"/>
          <p:cNvSpPr txBox="1">
            <a:spLocks noGrp="1"/>
          </p:cNvSpPr>
          <p:nvPr>
            <p:ph type="subTitle" idx="1"/>
          </p:nvPr>
        </p:nvSpPr>
        <p:spPr>
          <a:xfrm>
            <a:off x="3538498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27"/>
          <p:cNvSpPr txBox="1">
            <a:spLocks noGrp="1"/>
          </p:cNvSpPr>
          <p:nvPr>
            <p:ph type="title" idx="2"/>
          </p:nvPr>
        </p:nvSpPr>
        <p:spPr>
          <a:xfrm>
            <a:off x="6028553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27"/>
          <p:cNvSpPr txBox="1">
            <a:spLocks noGrp="1"/>
          </p:cNvSpPr>
          <p:nvPr>
            <p:ph type="subTitle" idx="3"/>
          </p:nvPr>
        </p:nvSpPr>
        <p:spPr>
          <a:xfrm>
            <a:off x="6028552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3" name="Google Shape;113;p2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7"/>
          <p:cNvSpPr txBox="1">
            <a:spLocks noGrp="1"/>
          </p:cNvSpPr>
          <p:nvPr>
            <p:ph type="title" idx="5"/>
          </p:nvPr>
        </p:nvSpPr>
        <p:spPr>
          <a:xfrm>
            <a:off x="1048447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27"/>
          <p:cNvSpPr txBox="1">
            <a:spLocks noGrp="1"/>
          </p:cNvSpPr>
          <p:nvPr>
            <p:ph type="subTitle" idx="6"/>
          </p:nvPr>
        </p:nvSpPr>
        <p:spPr>
          <a:xfrm>
            <a:off x="1048450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27"/>
          <p:cNvSpPr txBox="1">
            <a:spLocks noGrp="1"/>
          </p:cNvSpPr>
          <p:nvPr>
            <p:ph type="title" idx="7"/>
          </p:nvPr>
        </p:nvSpPr>
        <p:spPr>
          <a:xfrm>
            <a:off x="3538497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7" name="Google Shape;117;p27"/>
          <p:cNvSpPr txBox="1">
            <a:spLocks noGrp="1"/>
          </p:cNvSpPr>
          <p:nvPr>
            <p:ph type="subTitle" idx="8"/>
          </p:nvPr>
        </p:nvSpPr>
        <p:spPr>
          <a:xfrm>
            <a:off x="3538498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27"/>
          <p:cNvSpPr txBox="1">
            <a:spLocks noGrp="1"/>
          </p:cNvSpPr>
          <p:nvPr>
            <p:ph type="title" idx="9"/>
          </p:nvPr>
        </p:nvSpPr>
        <p:spPr>
          <a:xfrm>
            <a:off x="6028553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27"/>
          <p:cNvSpPr txBox="1">
            <a:spLocks noGrp="1"/>
          </p:cNvSpPr>
          <p:nvPr>
            <p:ph type="subTitle" idx="13"/>
          </p:nvPr>
        </p:nvSpPr>
        <p:spPr>
          <a:xfrm>
            <a:off x="6028552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0" name="Google Shape;120;p27"/>
          <p:cNvSpPr txBox="1">
            <a:spLocks noGrp="1"/>
          </p:cNvSpPr>
          <p:nvPr>
            <p:ph type="title" idx="14"/>
          </p:nvPr>
        </p:nvSpPr>
        <p:spPr>
          <a:xfrm>
            <a:off x="1048447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27"/>
          <p:cNvSpPr txBox="1">
            <a:spLocks noGrp="1"/>
          </p:cNvSpPr>
          <p:nvPr>
            <p:ph type="subTitle" idx="15"/>
          </p:nvPr>
        </p:nvSpPr>
        <p:spPr>
          <a:xfrm>
            <a:off x="1048450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957136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 1">
  <p:cSld name="Title + Four Columns 1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8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0436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28"/>
          <p:cNvSpPr txBox="1">
            <a:spLocks noGrp="1"/>
          </p:cNvSpPr>
          <p:nvPr>
            <p:ph type="title" idx="2"/>
          </p:nvPr>
        </p:nvSpPr>
        <p:spPr>
          <a:xfrm>
            <a:off x="1338238" y="2359825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5" name="Google Shape;125;p28"/>
          <p:cNvSpPr txBox="1">
            <a:spLocks noGrp="1"/>
          </p:cNvSpPr>
          <p:nvPr>
            <p:ph type="subTitle" idx="1"/>
          </p:nvPr>
        </p:nvSpPr>
        <p:spPr>
          <a:xfrm>
            <a:off x="1338238" y="1713051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28"/>
          <p:cNvSpPr txBox="1">
            <a:spLocks noGrp="1"/>
          </p:cNvSpPr>
          <p:nvPr>
            <p:ph type="title" idx="3"/>
          </p:nvPr>
        </p:nvSpPr>
        <p:spPr>
          <a:xfrm>
            <a:off x="1338238" y="3988950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7" name="Google Shape;127;p28"/>
          <p:cNvSpPr txBox="1">
            <a:spLocks noGrp="1"/>
          </p:cNvSpPr>
          <p:nvPr>
            <p:ph type="subTitle" idx="4"/>
          </p:nvPr>
        </p:nvSpPr>
        <p:spPr>
          <a:xfrm>
            <a:off x="1338238" y="3342176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28"/>
          <p:cNvSpPr txBox="1">
            <a:spLocks noGrp="1"/>
          </p:cNvSpPr>
          <p:nvPr>
            <p:ph type="title" idx="5"/>
          </p:nvPr>
        </p:nvSpPr>
        <p:spPr>
          <a:xfrm>
            <a:off x="5078163" y="2359825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9" name="Google Shape;129;p28"/>
          <p:cNvSpPr txBox="1">
            <a:spLocks noGrp="1"/>
          </p:cNvSpPr>
          <p:nvPr>
            <p:ph type="subTitle" idx="6"/>
          </p:nvPr>
        </p:nvSpPr>
        <p:spPr>
          <a:xfrm>
            <a:off x="5078163" y="1713051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28"/>
          <p:cNvSpPr txBox="1">
            <a:spLocks noGrp="1"/>
          </p:cNvSpPr>
          <p:nvPr>
            <p:ph type="title" idx="7"/>
          </p:nvPr>
        </p:nvSpPr>
        <p:spPr>
          <a:xfrm>
            <a:off x="5078163" y="3988950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1" name="Google Shape;131;p28"/>
          <p:cNvSpPr txBox="1">
            <a:spLocks noGrp="1"/>
          </p:cNvSpPr>
          <p:nvPr>
            <p:ph type="subTitle" idx="8"/>
          </p:nvPr>
        </p:nvSpPr>
        <p:spPr>
          <a:xfrm>
            <a:off x="5078163" y="3342176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890481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Title + Text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9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4" name="Google Shape;134;p2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307878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Title + Text 1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7" name="Google Shape;137;p30"/>
          <p:cNvSpPr txBox="1">
            <a:spLocks noGrp="1"/>
          </p:cNvSpPr>
          <p:nvPr>
            <p:ph type="subTitle" idx="1"/>
          </p:nvPr>
        </p:nvSpPr>
        <p:spPr>
          <a:xfrm>
            <a:off x="93850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012531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Title + Text 2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1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0" name="Google Shape;140;p31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947387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">
  <p:cSld name="One Column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2"/>
          <p:cNvSpPr txBox="1">
            <a:spLocks noGrp="1"/>
          </p:cNvSpPr>
          <p:nvPr>
            <p:ph type="title"/>
          </p:nvPr>
        </p:nvSpPr>
        <p:spPr>
          <a:xfrm>
            <a:off x="2062800" y="2442050"/>
            <a:ext cx="50184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subTitle" idx="1"/>
          </p:nvPr>
        </p:nvSpPr>
        <p:spPr>
          <a:xfrm>
            <a:off x="2896500" y="3391325"/>
            <a:ext cx="3351000" cy="11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479529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+ Credits">
  <p:cSld name="Thanks + Credits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3"/>
          <p:cNvSpPr txBox="1">
            <a:spLocks noGrp="1"/>
          </p:cNvSpPr>
          <p:nvPr>
            <p:ph type="title"/>
          </p:nvPr>
        </p:nvSpPr>
        <p:spPr>
          <a:xfrm>
            <a:off x="924870" y="760375"/>
            <a:ext cx="30687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6" name="Google Shape;146;p33"/>
          <p:cNvSpPr txBox="1">
            <a:spLocks noGrp="1"/>
          </p:cNvSpPr>
          <p:nvPr>
            <p:ph type="subTitle" idx="1"/>
          </p:nvPr>
        </p:nvSpPr>
        <p:spPr>
          <a:xfrm>
            <a:off x="924875" y="1684275"/>
            <a:ext cx="3305400" cy="10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47" name="Google Shape;147;p33"/>
          <p:cNvSpPr txBox="1"/>
          <p:nvPr/>
        </p:nvSpPr>
        <p:spPr>
          <a:xfrm>
            <a:off x="924875" y="3570000"/>
            <a:ext cx="3305400" cy="66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CREDITS: This presentation template was created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including icons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and infographics &amp; images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endParaRPr sz="1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endParaRPr sz="1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0590442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1">
  <p:cSld name="Title + Bullet points 1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0" name="Google Shape;150;p34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630633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">
  <p:cSld name="CAPTION_ONLY_3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1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162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marL="914400" lvl="1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marL="1371600" lvl="2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marL="1828800" lvl="3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marL="2286000" lvl="4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marL="2743200" lvl="5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marL="3200400" lvl="6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marL="3657600" lvl="7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marL="4114800" lvl="8" indent="-301625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list">
  <p:cSld name="Title + list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3" name="Google Shape;153;p35"/>
          <p:cNvSpPr txBox="1">
            <a:spLocks noGrp="1"/>
          </p:cNvSpPr>
          <p:nvPr>
            <p:ph type="body" idx="1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13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  ">
  <p:cSld name="SECTION_TITLE_AND_DESCRIPTION_1_1_1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7"/>
          <p:cNvSpPr txBox="1">
            <a:spLocks noGrp="1"/>
          </p:cNvSpPr>
          <p:nvPr>
            <p:ph type="title"/>
          </p:nvPr>
        </p:nvSpPr>
        <p:spPr>
          <a:xfrm>
            <a:off x="3538497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27"/>
          <p:cNvSpPr txBox="1">
            <a:spLocks noGrp="1"/>
          </p:cNvSpPr>
          <p:nvPr>
            <p:ph type="subTitle" idx="1"/>
          </p:nvPr>
        </p:nvSpPr>
        <p:spPr>
          <a:xfrm>
            <a:off x="3538498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27"/>
          <p:cNvSpPr txBox="1">
            <a:spLocks noGrp="1"/>
          </p:cNvSpPr>
          <p:nvPr>
            <p:ph type="title" idx="2"/>
          </p:nvPr>
        </p:nvSpPr>
        <p:spPr>
          <a:xfrm>
            <a:off x="6028553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27"/>
          <p:cNvSpPr txBox="1">
            <a:spLocks noGrp="1"/>
          </p:cNvSpPr>
          <p:nvPr>
            <p:ph type="subTitle" idx="3"/>
          </p:nvPr>
        </p:nvSpPr>
        <p:spPr>
          <a:xfrm>
            <a:off x="6028552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3" name="Google Shape;113;p2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7"/>
          <p:cNvSpPr txBox="1">
            <a:spLocks noGrp="1"/>
          </p:cNvSpPr>
          <p:nvPr>
            <p:ph type="title" idx="5"/>
          </p:nvPr>
        </p:nvSpPr>
        <p:spPr>
          <a:xfrm>
            <a:off x="1048447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27"/>
          <p:cNvSpPr txBox="1">
            <a:spLocks noGrp="1"/>
          </p:cNvSpPr>
          <p:nvPr>
            <p:ph type="subTitle" idx="6"/>
          </p:nvPr>
        </p:nvSpPr>
        <p:spPr>
          <a:xfrm>
            <a:off x="1048450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27"/>
          <p:cNvSpPr txBox="1">
            <a:spLocks noGrp="1"/>
          </p:cNvSpPr>
          <p:nvPr>
            <p:ph type="title" idx="7"/>
          </p:nvPr>
        </p:nvSpPr>
        <p:spPr>
          <a:xfrm>
            <a:off x="3538497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7" name="Google Shape;117;p27"/>
          <p:cNvSpPr txBox="1">
            <a:spLocks noGrp="1"/>
          </p:cNvSpPr>
          <p:nvPr>
            <p:ph type="subTitle" idx="8"/>
          </p:nvPr>
        </p:nvSpPr>
        <p:spPr>
          <a:xfrm>
            <a:off x="3538498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27"/>
          <p:cNvSpPr txBox="1">
            <a:spLocks noGrp="1"/>
          </p:cNvSpPr>
          <p:nvPr>
            <p:ph type="title" idx="9"/>
          </p:nvPr>
        </p:nvSpPr>
        <p:spPr>
          <a:xfrm>
            <a:off x="6028553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27"/>
          <p:cNvSpPr txBox="1">
            <a:spLocks noGrp="1"/>
          </p:cNvSpPr>
          <p:nvPr>
            <p:ph type="subTitle" idx="13"/>
          </p:nvPr>
        </p:nvSpPr>
        <p:spPr>
          <a:xfrm>
            <a:off x="6028552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0" name="Google Shape;120;p27"/>
          <p:cNvSpPr txBox="1">
            <a:spLocks noGrp="1"/>
          </p:cNvSpPr>
          <p:nvPr>
            <p:ph type="title" idx="14"/>
          </p:nvPr>
        </p:nvSpPr>
        <p:spPr>
          <a:xfrm>
            <a:off x="1048447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27"/>
          <p:cNvSpPr txBox="1">
            <a:spLocks noGrp="1"/>
          </p:cNvSpPr>
          <p:nvPr>
            <p:ph type="subTitle" idx="15"/>
          </p:nvPr>
        </p:nvSpPr>
        <p:spPr>
          <a:xfrm>
            <a:off x="1048450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SECTION_TITLE_AND_DESCRIPTION_1_2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9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4" name="Google Shape;134;p2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93082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3762670" y="3177750"/>
            <a:ext cx="30687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1048270" y="3287500"/>
            <a:ext cx="2412900" cy="931500"/>
          </a:xfrm>
          <a:prstGeom prst="rect">
            <a:avLst/>
          </a:prstGeom>
          <a:effectLst>
            <a:outerShdw blurRad="114300" dist="28575" dir="6360000" algn="bl" rotWithShape="0">
              <a:schemeClr val="accent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3762670" y="3720650"/>
            <a:ext cx="30687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44309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6397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32.xml"/><Relationship Id="rId3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7.xml"/><Relationship Id="rId34" Type="http://schemas.openxmlformats.org/officeDocument/2006/relationships/slideLayout" Target="../slideLayouts/slideLayout40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31.xml"/><Relationship Id="rId3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slideLayout" Target="../slideLayouts/slideLayout26.xml"/><Relationship Id="rId29" Type="http://schemas.openxmlformats.org/officeDocument/2006/relationships/slideLayout" Target="../slideLayouts/slideLayout35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24" Type="http://schemas.openxmlformats.org/officeDocument/2006/relationships/slideLayout" Target="../slideLayouts/slideLayout30.xml"/><Relationship Id="rId32" Type="http://schemas.openxmlformats.org/officeDocument/2006/relationships/slideLayout" Target="../slideLayouts/slideLayout38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34.xml"/><Relationship Id="rId36" Type="http://schemas.openxmlformats.org/officeDocument/2006/relationships/image" Target="../media/image1.jpg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31" Type="http://schemas.openxmlformats.org/officeDocument/2006/relationships/slideLayout" Target="../slideLayouts/slideLayout37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33.xml"/><Relationship Id="rId30" Type="http://schemas.openxmlformats.org/officeDocument/2006/relationships/slideLayout" Target="../slideLayouts/slideLayout36.xml"/><Relationship Id="rId35" Type="http://schemas.openxmlformats.org/officeDocument/2006/relationships/theme" Target="../theme/theme2.xml"/><Relationship Id="rId8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8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8" r:id="rId3"/>
    <p:sldLayoutId id="2147483659" r:id="rId4"/>
    <p:sldLayoutId id="2147483673" r:id="rId5"/>
    <p:sldLayoutId id="2147483675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6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6704744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  <p:sldLayoutId id="2147483709" r:id="rId25"/>
    <p:sldLayoutId id="2147483710" r:id="rId26"/>
    <p:sldLayoutId id="2147483711" r:id="rId27"/>
    <p:sldLayoutId id="2147483712" r:id="rId28"/>
    <p:sldLayoutId id="2147483713" r:id="rId29"/>
    <p:sldLayoutId id="2147483714" r:id="rId30"/>
    <p:sldLayoutId id="2147483715" r:id="rId31"/>
    <p:sldLayoutId id="2147483716" r:id="rId32"/>
    <p:sldLayoutId id="2147483717" r:id="rId33"/>
    <p:sldLayoutId id="2147483718" r:id="rId3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8"/>
          <p:cNvSpPr txBox="1">
            <a:spLocks noGrp="1"/>
          </p:cNvSpPr>
          <p:nvPr>
            <p:ph type="ctrTitle"/>
          </p:nvPr>
        </p:nvSpPr>
        <p:spPr>
          <a:xfrm>
            <a:off x="1919111" y="1950100"/>
            <a:ext cx="5048989" cy="644700"/>
          </a:xfrm>
          <a:prstGeom prst="rect">
            <a:avLst/>
          </a:prstGeom>
          <a:effectLst>
            <a:outerShdw blurRad="142875" dist="19050" dir="8760000" algn="bl" rotWithShape="0">
              <a:srgbClr val="76A5AF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THE MARKETING MIX</a:t>
            </a:r>
          </a:p>
        </p:txBody>
      </p:sp>
      <p:sp>
        <p:nvSpPr>
          <p:cNvPr id="163" name="Google Shape;163;p38"/>
          <p:cNvSpPr txBox="1">
            <a:spLocks noGrp="1"/>
          </p:cNvSpPr>
          <p:nvPr>
            <p:ph type="ctrTitle"/>
          </p:nvPr>
        </p:nvSpPr>
        <p:spPr>
          <a:xfrm>
            <a:off x="2941650" y="2624375"/>
            <a:ext cx="3260700" cy="464700"/>
          </a:xfrm>
          <a:prstGeom prst="rect">
            <a:avLst/>
          </a:prstGeom>
          <a:effectLst>
            <a:outerShdw blurRad="100013" dist="19050" dir="8460000" algn="bl" rotWithShape="0">
              <a:srgbClr val="76A5AF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0" dirty="0">
                <a:latin typeface="Arial"/>
                <a:ea typeface="Arial"/>
                <a:cs typeface="Arial"/>
                <a:sym typeface="Arial"/>
              </a:rPr>
              <a:t>LESSON 4.2</a:t>
            </a:r>
            <a:endParaRPr sz="2200" b="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4" name="Google Shape;164;p38"/>
          <p:cNvCxnSpPr/>
          <p:nvPr/>
        </p:nvCxnSpPr>
        <p:spPr>
          <a:xfrm>
            <a:off x="3190500" y="256517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65" name="Google Shape;165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38"/>
          <p:cNvSpPr txBox="1"/>
          <p:nvPr/>
        </p:nvSpPr>
        <p:spPr>
          <a:xfrm>
            <a:off x="5577150" y="4689025"/>
            <a:ext cx="25059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accent5"/>
                </a:solidFill>
              </a:rPr>
              <a:t>©</a:t>
            </a:r>
            <a:r>
              <a:rPr lang="en" sz="1300">
                <a:solidFill>
                  <a:schemeClr val="accent5"/>
                </a:solidFill>
              </a:rPr>
              <a:t> </a:t>
            </a:r>
            <a:r>
              <a:rPr lang="en" sz="700">
                <a:solidFill>
                  <a:schemeClr val="accent5"/>
                </a:solidFill>
              </a:rPr>
              <a:t>Copyright 2021. Sports Career Consulting, LLC.</a:t>
            </a:r>
            <a:endParaRPr sz="70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7" name="Google Shape;2267;p67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THE MARKETING MIX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68" name="Google Shape;2268;p67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277" name="Google Shape;2277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78" name="Google Shape;2278;p67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028" name="Picture 4" descr="Diagram&#10;&#10;Description automatically generated">
            <a:extLst>
              <a:ext uri="{FF2B5EF4-FFF2-40B4-BE49-F238E27FC236}">
                <a16:creationId xmlns:a16="http://schemas.microsoft.com/office/drawing/2014/main" id="{C028A921-F1F1-124E-939D-94E34BD7C5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71" r="21980"/>
          <a:stretch/>
        </p:blipFill>
        <p:spPr bwMode="auto">
          <a:xfrm>
            <a:off x="1026200" y="1120913"/>
            <a:ext cx="3037398" cy="306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Google Shape;2266;p67">
            <a:extLst>
              <a:ext uri="{FF2B5EF4-FFF2-40B4-BE49-F238E27FC236}">
                <a16:creationId xmlns:a16="http://schemas.microsoft.com/office/drawing/2014/main" id="{BAA3E596-5A05-6347-9CE8-32F1DCA2694E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080404" y="1218210"/>
            <a:ext cx="3318933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lang="en-US" sz="1600" dirty="0">
                <a:solidFill>
                  <a:schemeClr val="accent1"/>
                </a:solidFill>
                <a:latin typeface="Arial"/>
                <a:cs typeface="Arial"/>
                <a:sym typeface="Arial"/>
              </a:rPr>
              <a:t>marketing</a:t>
            </a: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dirty="0">
                <a:solidFill>
                  <a:schemeClr val="accent1"/>
                </a:solidFill>
                <a:latin typeface="Arial"/>
                <a:cs typeface="Arial"/>
                <a:sym typeface="Arial"/>
              </a:rPr>
              <a:t>mix</a:t>
            </a: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, also referred to as the </a:t>
            </a:r>
            <a:r>
              <a:rPr lang="en-US" sz="1600" dirty="0">
                <a:solidFill>
                  <a:schemeClr val="accent1"/>
                </a:solidFill>
                <a:latin typeface="Arial"/>
                <a:cs typeface="Arial"/>
                <a:sym typeface="Arial"/>
              </a:rPr>
              <a:t>“4 P’s”,</a:t>
            </a:r>
            <a:r>
              <a:rPr lang="en-US" sz="1600" dirty="0">
                <a:latin typeface="Arial"/>
                <a:ea typeface="Arial"/>
                <a:cs typeface="Arial"/>
                <a:sym typeface="Arial"/>
              </a:rPr>
              <a:t> consists of variables controlled by marketing professionals in an effort to satisfy the target market.  An effective implementation of the marketing mix is critical to developing a marketing strategy that reaches and engages consumers, ultimately resulting in the sale of products or services</a:t>
            </a:r>
          </a:p>
        </p:txBody>
      </p:sp>
    </p:spTree>
    <p:extLst>
      <p:ext uri="{BB962C8B-B14F-4D97-AF65-F5344CB8AC3E}">
        <p14:creationId xmlns:p14="http://schemas.microsoft.com/office/powerpoint/2010/main" val="2388102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7" name="Google Shape;2217;p64"/>
          <p:cNvSpPr txBox="1">
            <a:spLocks noGrp="1"/>
          </p:cNvSpPr>
          <p:nvPr>
            <p:ph type="title" idx="4"/>
          </p:nvPr>
        </p:nvSpPr>
        <p:spPr>
          <a:xfrm>
            <a:off x="938499" y="445025"/>
            <a:ext cx="4886567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Arial"/>
                <a:ea typeface="Arial"/>
                <a:cs typeface="Arial"/>
                <a:sym typeface="Arial"/>
              </a:rPr>
              <a:t>THE MARKETING MIX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18" name="Google Shape;2218;p64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2221" name="Google Shape;2221;p64"/>
          <p:cNvSpPr txBox="1">
            <a:spLocks noGrp="1"/>
          </p:cNvSpPr>
          <p:nvPr>
            <p:ph type="title" idx="2"/>
          </p:nvPr>
        </p:nvSpPr>
        <p:spPr>
          <a:xfrm>
            <a:off x="5441156" y="1161256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Arial"/>
                <a:ea typeface="Arial"/>
                <a:cs typeface="Arial"/>
                <a:sym typeface="Arial"/>
              </a:rPr>
              <a:t>PRICE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2" name="Google Shape;2222;p64"/>
          <p:cNvSpPr txBox="1">
            <a:spLocks noGrp="1"/>
          </p:cNvSpPr>
          <p:nvPr>
            <p:ph type="subTitle" idx="3"/>
          </p:nvPr>
        </p:nvSpPr>
        <p:spPr>
          <a:xfrm>
            <a:off x="4837176" y="1943450"/>
            <a:ext cx="2924317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Price is what customers are willing to pay and production costs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3" name="Google Shape;2223;p64"/>
          <p:cNvSpPr txBox="1">
            <a:spLocks noGrp="1"/>
          </p:cNvSpPr>
          <p:nvPr>
            <p:ph type="title" idx="5"/>
          </p:nvPr>
        </p:nvSpPr>
        <p:spPr>
          <a:xfrm>
            <a:off x="1773635" y="1161256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Arial"/>
                <a:ea typeface="Arial"/>
                <a:cs typeface="Arial"/>
                <a:sym typeface="Arial"/>
              </a:rPr>
              <a:t>PRODUCT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4" name="Google Shape;2224;p64"/>
          <p:cNvSpPr txBox="1">
            <a:spLocks noGrp="1"/>
          </p:cNvSpPr>
          <p:nvPr>
            <p:ph type="subTitle" idx="6"/>
          </p:nvPr>
        </p:nvSpPr>
        <p:spPr>
          <a:xfrm>
            <a:off x="1218451" y="1928300"/>
            <a:ext cx="3088374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Product refers to the goods, services, or ideas used to satisfy consumer needs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7" name="Google Shape;2227;p64"/>
          <p:cNvSpPr txBox="1">
            <a:spLocks noGrp="1"/>
          </p:cNvSpPr>
          <p:nvPr>
            <p:ph type="title" idx="9"/>
          </p:nvPr>
        </p:nvSpPr>
        <p:spPr>
          <a:xfrm>
            <a:off x="4891158" y="3041729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Arial"/>
                <a:ea typeface="Arial"/>
                <a:cs typeface="Arial"/>
                <a:sym typeface="Arial"/>
              </a:rPr>
              <a:t>PROMOTION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8" name="Google Shape;2228;p64"/>
          <p:cNvSpPr txBox="1">
            <a:spLocks noGrp="1"/>
          </p:cNvSpPr>
          <p:nvPr>
            <p:ph type="subTitle" idx="13"/>
          </p:nvPr>
        </p:nvSpPr>
        <p:spPr>
          <a:xfrm>
            <a:off x="4795876" y="3686296"/>
            <a:ext cx="3006916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Promotion refers to how product or service information is communicated to the consumer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9" name="Google Shape;2229;p64"/>
          <p:cNvSpPr txBox="1">
            <a:spLocks noGrp="1"/>
          </p:cNvSpPr>
          <p:nvPr>
            <p:ph type="title" idx="14"/>
          </p:nvPr>
        </p:nvSpPr>
        <p:spPr>
          <a:xfrm>
            <a:off x="1789451" y="3028284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Arial"/>
                <a:ea typeface="Arial"/>
                <a:cs typeface="Arial"/>
                <a:sym typeface="Arial"/>
              </a:rPr>
              <a:t>PLACE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0" name="Google Shape;2230;p64"/>
          <p:cNvSpPr txBox="1">
            <a:spLocks noGrp="1"/>
          </p:cNvSpPr>
          <p:nvPr>
            <p:ph type="subTitle" idx="15"/>
          </p:nvPr>
        </p:nvSpPr>
        <p:spPr>
          <a:xfrm>
            <a:off x="1144159" y="3784219"/>
            <a:ext cx="3236958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Place describes the process of making the product available to the customer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31" name="Google Shape;2231;p64"/>
          <p:cNvCxnSpPr/>
          <p:nvPr/>
        </p:nvCxnSpPr>
        <p:spPr>
          <a:xfrm>
            <a:off x="1218450" y="2892331"/>
            <a:ext cx="67071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232" name="Google Shape;2232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3" name="Google Shape;2233;p64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cxnSp>
        <p:nvCxnSpPr>
          <p:cNvPr id="16" name="Google Shape;2231;p64">
            <a:extLst>
              <a:ext uri="{FF2B5EF4-FFF2-40B4-BE49-F238E27FC236}">
                <a16:creationId xmlns:a16="http://schemas.microsoft.com/office/drawing/2014/main" id="{C39A950B-631B-8C41-9BA5-E513505A6F0C}"/>
              </a:ext>
            </a:extLst>
          </p:cNvPr>
          <p:cNvCxnSpPr>
            <a:cxnSpLocks/>
          </p:cNvCxnSpPr>
          <p:nvPr/>
        </p:nvCxnSpPr>
        <p:spPr>
          <a:xfrm>
            <a:off x="4572000" y="1270233"/>
            <a:ext cx="0" cy="3244196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2" name="Picture 21" descr="Text&#10;&#10;Description automatically generated with medium confidence">
            <a:extLst>
              <a:ext uri="{FF2B5EF4-FFF2-40B4-BE49-F238E27FC236}">
                <a16:creationId xmlns:a16="http://schemas.microsoft.com/office/drawing/2014/main" id="{31163BC3-136F-3845-843E-F5B8CAE5F7B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0600" t="45663" r="3600" b="4212"/>
          <a:stretch/>
        </p:blipFill>
        <p:spPr>
          <a:xfrm>
            <a:off x="6784188" y="2996412"/>
            <a:ext cx="1141362" cy="683726"/>
          </a:xfrm>
          <a:prstGeom prst="rect">
            <a:avLst/>
          </a:prstGeom>
        </p:spPr>
      </p:pic>
      <p:pic>
        <p:nvPicPr>
          <p:cNvPr id="23" name="Picture 22" descr="Text&#10;&#10;Description automatically generated with medium confidence">
            <a:extLst>
              <a:ext uri="{FF2B5EF4-FFF2-40B4-BE49-F238E27FC236}">
                <a16:creationId xmlns:a16="http://schemas.microsoft.com/office/drawing/2014/main" id="{0BBB56C4-31C9-4542-8E52-B2DF3C78B4D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5975" t="49354" r="30850" b="3213"/>
          <a:stretch/>
        </p:blipFill>
        <p:spPr>
          <a:xfrm>
            <a:off x="1199511" y="2981077"/>
            <a:ext cx="1089470" cy="687537"/>
          </a:xfrm>
          <a:prstGeom prst="rect">
            <a:avLst/>
          </a:prstGeom>
        </p:spPr>
      </p:pic>
      <p:pic>
        <p:nvPicPr>
          <p:cNvPr id="24" name="Picture 23" descr="Text&#10;&#10;Description automatically generated with medium confidence">
            <a:extLst>
              <a:ext uri="{FF2B5EF4-FFF2-40B4-BE49-F238E27FC236}">
                <a16:creationId xmlns:a16="http://schemas.microsoft.com/office/drawing/2014/main" id="{F6FAC818-133A-FC44-815B-634B308857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408" t="51566" r="56300" b="5081"/>
          <a:stretch/>
        </p:blipFill>
        <p:spPr>
          <a:xfrm>
            <a:off x="7073820" y="1162638"/>
            <a:ext cx="856041" cy="661727"/>
          </a:xfrm>
          <a:prstGeom prst="rect">
            <a:avLst/>
          </a:prstGeom>
        </p:spPr>
      </p:pic>
      <p:pic>
        <p:nvPicPr>
          <p:cNvPr id="25" name="Picture 24" descr="Text&#10;&#10;Description automatically generated with medium confidence">
            <a:extLst>
              <a:ext uri="{FF2B5EF4-FFF2-40B4-BE49-F238E27FC236}">
                <a16:creationId xmlns:a16="http://schemas.microsoft.com/office/drawing/2014/main" id="{A9AE52A1-5D39-C144-88BB-5F85E1FA33F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50" t="50900" r="80700" b="5146"/>
          <a:stretch/>
        </p:blipFill>
        <p:spPr>
          <a:xfrm>
            <a:off x="1218450" y="1143935"/>
            <a:ext cx="828970" cy="662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841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APPLYING THE MARKETING MIX </a:t>
            </a: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938500" y="979733"/>
            <a:ext cx="4511324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Consider how Wilson Sporting Goods might implement the marketing mix to maximize sales of its tennis racquets</a:t>
            </a: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buNone/>
            </a:pPr>
            <a:endParaRPr lang="en-US" sz="18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>
                <a:solidFill>
                  <a:schemeClr val="accent1"/>
                </a:solidFill>
                <a:latin typeface="Arial"/>
                <a:cs typeface="Arial"/>
                <a:sym typeface="Arial"/>
              </a:rPr>
              <a:t>PRODUCT</a:t>
            </a:r>
          </a:p>
          <a:p>
            <a:pPr marL="0" lvl="0" indent="0" algn="l" defTabSz="282575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Wilson manufactures racquets to meet the needs of tennis players with varying skill levels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5" name="Picture 4" descr="A tennis racket with a tennis ball on it&#10;&#10;Description automatically generated with low confidence">
            <a:extLst>
              <a:ext uri="{FF2B5EF4-FFF2-40B4-BE49-F238E27FC236}">
                <a16:creationId xmlns:a16="http://schemas.microsoft.com/office/drawing/2014/main" id="{46CA9163-448B-0148-A764-14DCF304C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3414" y="1030079"/>
            <a:ext cx="1953348" cy="293920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APPLYING THE MARKETING MIX </a:t>
            </a: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938500" y="1051800"/>
            <a:ext cx="4108988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Consider how Wilson Sporting Goods might implement the marketing mix to maximize sales of its tennis racquets</a:t>
            </a: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buNone/>
            </a:pPr>
            <a:endParaRPr lang="en-US" sz="18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defTabSz="282575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>
                <a:solidFill>
                  <a:schemeClr val="accent1"/>
                </a:solidFill>
                <a:latin typeface="Arial"/>
                <a:cs typeface="Arial"/>
                <a:sym typeface="Arial"/>
              </a:rPr>
              <a:t>PRICE</a:t>
            </a:r>
          </a:p>
          <a:p>
            <a:pPr marL="0" lvl="0" indent="0" algn="l" defTabSz="282575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Price levels for Wilson’s racquets vary depending on quality and target consumer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7" name="Picture 6" descr="A person playing tennis&#10;&#10;Description automatically generated with medium confidence">
            <a:extLst>
              <a:ext uri="{FF2B5EF4-FFF2-40B4-BE49-F238E27FC236}">
                <a16:creationId xmlns:a16="http://schemas.microsoft.com/office/drawing/2014/main" id="{9B940FED-0B63-8C40-B6A0-974B2B3EC2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1506" y="1352567"/>
            <a:ext cx="2596589" cy="172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317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APPLYING THE MARKETING MIX </a:t>
            </a: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938500" y="915725"/>
            <a:ext cx="4282724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Consider how Wilson Sporting Goods might implement the marketing mix to maximize sales of its tennis racquets</a:t>
            </a: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buNone/>
            </a:pPr>
            <a:endParaRPr lang="en-US" sz="18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defTabSz="282575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>
                <a:solidFill>
                  <a:schemeClr val="accent1"/>
                </a:solidFill>
                <a:latin typeface="Arial"/>
                <a:cs typeface="Arial"/>
                <a:sym typeface="Arial"/>
              </a:rPr>
              <a:t>PLACE</a:t>
            </a:r>
          </a:p>
          <a:p>
            <a:pPr marL="282575" lvl="0" indent="-282575" algn="l" defTabSz="282575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Wilson has a number of distribution channels, making its tennis racquet product line widely available and easily accessible to consumers (Dick’s Sporting Goods, Target, Walmart, West Hill Racquet Club, Amazon)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C537609-D17E-5C4C-AFC5-3A751880B9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5598" y="1458331"/>
            <a:ext cx="2832690" cy="194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495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APPLYING THE MARKETING MIX </a:t>
            </a: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938500" y="1051800"/>
            <a:ext cx="4237004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Consider how Wilson Sporting Goods might implement the marketing mix to maximize sales of its tennis racquets</a:t>
            </a: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buNone/>
            </a:pPr>
            <a:endParaRPr lang="en-US" sz="1800" dirty="0">
              <a:latin typeface="Arial"/>
              <a:ea typeface="Arial"/>
              <a:cs typeface="Arial"/>
              <a:sym typeface="Arial"/>
            </a:endParaRPr>
          </a:p>
          <a:p>
            <a:pPr marL="282575" lvl="0" indent="-282575" algn="l" defTabSz="282575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>
                <a:solidFill>
                  <a:schemeClr val="accent1"/>
                </a:solidFill>
                <a:latin typeface="Arial"/>
                <a:cs typeface="Arial"/>
                <a:sym typeface="Arial"/>
              </a:rPr>
              <a:t>PROMOTION</a:t>
            </a:r>
          </a:p>
          <a:p>
            <a:pPr marL="282575" lvl="0" indent="-282575" algn="l" defTabSz="282575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Wilson’s promotes its upper end racquets as a higher quality product than the racquets sold by competitors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9" name="Picture 8" descr="A person hitting a tennis ball with a racket&#10;&#10;Description automatically generated">
            <a:extLst>
              <a:ext uri="{FF2B5EF4-FFF2-40B4-BE49-F238E27FC236}">
                <a16:creationId xmlns:a16="http://schemas.microsoft.com/office/drawing/2014/main" id="{46F6349B-DEBD-E942-9773-96AC1E46E4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6946" y="828285"/>
            <a:ext cx="2317355" cy="3486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018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1"/>
          <p:cNvSpPr txBox="1">
            <a:spLocks noGrp="1"/>
          </p:cNvSpPr>
          <p:nvPr>
            <p:ph type="title"/>
          </p:nvPr>
        </p:nvSpPr>
        <p:spPr>
          <a:xfrm>
            <a:off x="1805525" y="402175"/>
            <a:ext cx="5443500" cy="61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TIME OUT!</a:t>
            </a:r>
            <a:endParaRPr sz="35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41"/>
          <p:cNvSpPr txBox="1">
            <a:spLocks noGrp="1"/>
          </p:cNvSpPr>
          <p:nvPr>
            <p:ph type="subTitle" idx="1"/>
          </p:nvPr>
        </p:nvSpPr>
        <p:spPr>
          <a:xfrm>
            <a:off x="572425" y="1466909"/>
            <a:ext cx="77121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Now that we have seen how a sports brand might apply the marketing mix, it is your turn to provide some examples!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Choose from one of the products listed below and describe how the marketing mix would apply: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New box office release from </a:t>
            </a:r>
            <a:r>
              <a:rPr lang="en-US" dirty="0" err="1">
                <a:latin typeface="Arial"/>
                <a:ea typeface="Arial"/>
                <a:cs typeface="Arial"/>
                <a:sym typeface="Arial"/>
              </a:rPr>
              <a:t>Dreamworks</a:t>
            </a:r>
            <a:r>
              <a:rPr lang="en-US" dirty="0">
                <a:latin typeface="Arial"/>
                <a:ea typeface="Arial"/>
                <a:cs typeface="Arial"/>
                <a:sym typeface="Arial"/>
              </a:rPr>
              <a:t> Animation Studios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A new flavor from Gatorade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Tickets to an MLS soccer game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A new toy from an upcoming Marvel film</a:t>
            </a: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9" name="Google Shape;18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4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kumimoji="0" lang="en" sz="14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kumimoji="0" lang="en" sz="800" b="0" i="0" u="none" strike="noStrike" kern="0" cap="none" spc="0" normalizeH="0" baseline="0" noProof="0">
                <a:ln>
                  <a:noFill/>
                </a:ln>
                <a:solidFill>
                  <a:srgbClr val="3D85C6"/>
                </a:solidFill>
                <a:effectLst/>
                <a:uLnTx/>
                <a:uFillTx/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kumimoji="0" sz="800" b="0" i="0" u="none" strike="noStrike" kern="0" cap="none" spc="0" normalizeH="0" baseline="0" noProof="0">
              <a:ln>
                <a:noFill/>
              </a:ln>
              <a:solidFill>
                <a:srgbClr val="3D85C6"/>
              </a:solidFill>
              <a:effectLst/>
              <a:uLnTx/>
              <a:uFillTx/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91" name="Google Shape;191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2425" y="128150"/>
            <a:ext cx="1145575" cy="11609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19" name="Google Shape;14619;p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20" name="Google Shape;14620;p9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94A538-E812-48E8-9A7A-656E1701AB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5370" y="2300949"/>
            <a:ext cx="2353260" cy="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98280"/>
      </p:ext>
    </p:extLst>
  </p:cSld>
  <p:clrMapOvr>
    <a:masterClrMapping/>
  </p:clrMapOvr>
</p:sld>
</file>

<file path=ppt/theme/theme1.xml><?xml version="1.0" encoding="utf-8"?>
<a:theme xmlns:a="http://schemas.openxmlformats.org/drawingml/2006/main" name="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3D85C6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3D85C6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461</Words>
  <Application>Microsoft Macintosh PowerPoint</Application>
  <PresentationFormat>On-screen Show (16:9)</PresentationFormat>
  <Paragraphs>51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Montserrat</vt:lpstr>
      <vt:lpstr>Oswald</vt:lpstr>
      <vt:lpstr>Futuristic Background by Slidesgo</vt:lpstr>
      <vt:lpstr>1_Futuristic Background by Slidesgo</vt:lpstr>
      <vt:lpstr>THE MARKETING MIX</vt:lpstr>
      <vt:lpstr>THE MARKETING MIX</vt:lpstr>
      <vt:lpstr>THE MARKETING MIX</vt:lpstr>
      <vt:lpstr>APPLYING THE MARKETING MIX </vt:lpstr>
      <vt:lpstr>APPLYING THE MARKETING MIX </vt:lpstr>
      <vt:lpstr>APPLYING THE MARKETING MIX </vt:lpstr>
      <vt:lpstr>APPLYING THE MARKETING MIX </vt:lpstr>
      <vt:lpstr>TIME OUT!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MARKETING MIX</dc:title>
  <dc:creator>Kelly, Bob</dc:creator>
  <cp:lastModifiedBy>Chris Lindauer</cp:lastModifiedBy>
  <cp:revision>8</cp:revision>
  <dcterms:modified xsi:type="dcterms:W3CDTF">2021-08-11T03:55:09Z</dcterms:modified>
</cp:coreProperties>
</file>