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83" r:id="rId1"/>
  </p:sldMasterIdLst>
  <p:notesMasterIdLst>
    <p:notesMasterId r:id="rId18"/>
  </p:notesMasterIdLst>
  <p:sldIdLst>
    <p:sldId id="256" r:id="rId2"/>
    <p:sldId id="257" r:id="rId3"/>
    <p:sldId id="310" r:id="rId4"/>
    <p:sldId id="311" r:id="rId5"/>
    <p:sldId id="345" r:id="rId6"/>
    <p:sldId id="312" r:id="rId7"/>
    <p:sldId id="346" r:id="rId8"/>
    <p:sldId id="348" r:id="rId9"/>
    <p:sldId id="313" r:id="rId10"/>
    <p:sldId id="314" r:id="rId11"/>
    <p:sldId id="315" r:id="rId12"/>
    <p:sldId id="316" r:id="rId13"/>
    <p:sldId id="317" r:id="rId14"/>
    <p:sldId id="318" r:id="rId15"/>
    <p:sldId id="319" r:id="rId16"/>
    <p:sldId id="344" r:id="rId17"/>
  </p:sldIdLst>
  <p:sldSz cx="9144000" cy="5143500" type="screen16x9"/>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0E786499-A691-4837-8752-AE60FA23A306}">
  <a:tblStyle styleId="{0E786499-A691-4837-8752-AE60FA23A306}"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11"/>
    <p:restoredTop sz="94694"/>
  </p:normalViewPr>
  <p:slideViewPr>
    <p:cSldViewPr snapToGrid="0">
      <p:cViewPr varScale="1">
        <p:scale>
          <a:sx n="161" d="100"/>
          <a:sy n="161" d="100"/>
        </p:scale>
        <p:origin x="784" y="20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8"/>
        <p:cNvGrpSpPr/>
        <p:nvPr/>
      </p:nvGrpSpPr>
      <p:grpSpPr>
        <a:xfrm>
          <a:off x="0" y="0"/>
          <a:ext cx="0" cy="0"/>
          <a:chOff x="0" y="0"/>
          <a:chExt cx="0" cy="0"/>
        </a:xfrm>
      </p:grpSpPr>
      <p:sp>
        <p:nvSpPr>
          <p:cNvPr id="159" name="Google Shape;159;p: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0" name="Google Shape;160;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7"/>
        <p:cNvGrpSpPr/>
        <p:nvPr/>
      </p:nvGrpSpPr>
      <p:grpSpPr>
        <a:xfrm>
          <a:off x="0" y="0"/>
          <a:ext cx="0" cy="0"/>
          <a:chOff x="0" y="0"/>
          <a:chExt cx="0" cy="0"/>
        </a:xfrm>
      </p:grpSpPr>
      <p:sp>
        <p:nvSpPr>
          <p:cNvPr id="168" name="Google Shape;168;g7f9262ee2f_0_2626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9" name="Google Shape;169;g7f9262ee2f_0_2626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5054857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7"/>
        <p:cNvGrpSpPr/>
        <p:nvPr/>
      </p:nvGrpSpPr>
      <p:grpSpPr>
        <a:xfrm>
          <a:off x="0" y="0"/>
          <a:ext cx="0" cy="0"/>
          <a:chOff x="0" y="0"/>
          <a:chExt cx="0" cy="0"/>
        </a:xfrm>
      </p:grpSpPr>
      <p:sp>
        <p:nvSpPr>
          <p:cNvPr id="168" name="Google Shape;168;g7f9262ee2f_0_2626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9" name="Google Shape;169;g7f9262ee2f_0_2626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32126543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7"/>
        <p:cNvGrpSpPr/>
        <p:nvPr/>
      </p:nvGrpSpPr>
      <p:grpSpPr>
        <a:xfrm>
          <a:off x="0" y="0"/>
          <a:ext cx="0" cy="0"/>
          <a:chOff x="0" y="0"/>
          <a:chExt cx="0" cy="0"/>
        </a:xfrm>
      </p:grpSpPr>
      <p:sp>
        <p:nvSpPr>
          <p:cNvPr id="168" name="Google Shape;168;g7f9262ee2f_0_2626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9" name="Google Shape;169;g7f9262ee2f_0_2626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416493275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7"/>
        <p:cNvGrpSpPr/>
        <p:nvPr/>
      </p:nvGrpSpPr>
      <p:grpSpPr>
        <a:xfrm>
          <a:off x="0" y="0"/>
          <a:ext cx="0" cy="0"/>
          <a:chOff x="0" y="0"/>
          <a:chExt cx="0" cy="0"/>
        </a:xfrm>
      </p:grpSpPr>
      <p:sp>
        <p:nvSpPr>
          <p:cNvPr id="168" name="Google Shape;168;g7f9262ee2f_0_2626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9" name="Google Shape;169;g7f9262ee2f_0_2626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18333290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7"/>
        <p:cNvGrpSpPr/>
        <p:nvPr/>
      </p:nvGrpSpPr>
      <p:grpSpPr>
        <a:xfrm>
          <a:off x="0" y="0"/>
          <a:ext cx="0" cy="0"/>
          <a:chOff x="0" y="0"/>
          <a:chExt cx="0" cy="0"/>
        </a:xfrm>
      </p:grpSpPr>
      <p:sp>
        <p:nvSpPr>
          <p:cNvPr id="168" name="Google Shape;168;g7f9262ee2f_0_2626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9" name="Google Shape;169;g7f9262ee2f_0_2626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34029515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7"/>
        <p:cNvGrpSpPr/>
        <p:nvPr/>
      </p:nvGrpSpPr>
      <p:grpSpPr>
        <a:xfrm>
          <a:off x="0" y="0"/>
          <a:ext cx="0" cy="0"/>
          <a:chOff x="0" y="0"/>
          <a:chExt cx="0" cy="0"/>
        </a:xfrm>
      </p:grpSpPr>
      <p:sp>
        <p:nvSpPr>
          <p:cNvPr id="168" name="Google Shape;168;g7f9262ee2f_0_2626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9" name="Google Shape;169;g7f9262ee2f_0_2626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18488304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614"/>
        <p:cNvGrpSpPr/>
        <p:nvPr/>
      </p:nvGrpSpPr>
      <p:grpSpPr>
        <a:xfrm>
          <a:off x="0" y="0"/>
          <a:ext cx="0" cy="0"/>
          <a:chOff x="0" y="0"/>
          <a:chExt cx="0" cy="0"/>
        </a:xfrm>
      </p:grpSpPr>
      <p:sp>
        <p:nvSpPr>
          <p:cNvPr id="14615" name="Google Shape;14615;g7f9262ee2f_0_2444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616" name="Google Shape;14616;g7f9262ee2f_0_2444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7"/>
        <p:cNvGrpSpPr/>
        <p:nvPr/>
      </p:nvGrpSpPr>
      <p:grpSpPr>
        <a:xfrm>
          <a:off x="0" y="0"/>
          <a:ext cx="0" cy="0"/>
          <a:chOff x="0" y="0"/>
          <a:chExt cx="0" cy="0"/>
        </a:xfrm>
      </p:grpSpPr>
      <p:sp>
        <p:nvSpPr>
          <p:cNvPr id="168" name="Google Shape;168;g7f9262ee2f_0_2626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9" name="Google Shape;169;g7f9262ee2f_0_2626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7"/>
        <p:cNvGrpSpPr/>
        <p:nvPr/>
      </p:nvGrpSpPr>
      <p:grpSpPr>
        <a:xfrm>
          <a:off x="0" y="0"/>
          <a:ext cx="0" cy="0"/>
          <a:chOff x="0" y="0"/>
          <a:chExt cx="0" cy="0"/>
        </a:xfrm>
      </p:grpSpPr>
      <p:sp>
        <p:nvSpPr>
          <p:cNvPr id="168" name="Google Shape;168;g7f9262ee2f_0_2626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9" name="Google Shape;169;g7f9262ee2f_0_2626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7"/>
        <p:cNvGrpSpPr/>
        <p:nvPr/>
      </p:nvGrpSpPr>
      <p:grpSpPr>
        <a:xfrm>
          <a:off x="0" y="0"/>
          <a:ext cx="0" cy="0"/>
          <a:chOff x="0" y="0"/>
          <a:chExt cx="0" cy="0"/>
        </a:xfrm>
      </p:grpSpPr>
      <p:sp>
        <p:nvSpPr>
          <p:cNvPr id="168" name="Google Shape;168;g7f9262ee2f_0_2626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9" name="Google Shape;169;g7f9262ee2f_0_2626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9414625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3"/>
        <p:cNvGrpSpPr/>
        <p:nvPr/>
      </p:nvGrpSpPr>
      <p:grpSpPr>
        <a:xfrm>
          <a:off x="0" y="0"/>
          <a:ext cx="0" cy="0"/>
          <a:chOff x="0" y="0"/>
          <a:chExt cx="0" cy="0"/>
        </a:xfrm>
      </p:grpSpPr>
      <p:sp>
        <p:nvSpPr>
          <p:cNvPr id="184" name="Google Shape;184;ge673e6894c_0_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5" name="Google Shape;185;ge673e6894c_0_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7"/>
        <p:cNvGrpSpPr/>
        <p:nvPr/>
      </p:nvGrpSpPr>
      <p:grpSpPr>
        <a:xfrm>
          <a:off x="0" y="0"/>
          <a:ext cx="0" cy="0"/>
          <a:chOff x="0" y="0"/>
          <a:chExt cx="0" cy="0"/>
        </a:xfrm>
      </p:grpSpPr>
      <p:sp>
        <p:nvSpPr>
          <p:cNvPr id="168" name="Google Shape;168;g7f9262ee2f_0_2626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9" name="Google Shape;169;g7f9262ee2f_0_2626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47605830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7"/>
        <p:cNvGrpSpPr/>
        <p:nvPr/>
      </p:nvGrpSpPr>
      <p:grpSpPr>
        <a:xfrm>
          <a:off x="0" y="0"/>
          <a:ext cx="0" cy="0"/>
          <a:chOff x="0" y="0"/>
          <a:chExt cx="0" cy="0"/>
        </a:xfrm>
      </p:grpSpPr>
      <p:sp>
        <p:nvSpPr>
          <p:cNvPr id="168" name="Google Shape;168;g7f9262ee2f_0_2626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9" name="Google Shape;169;g7f9262ee2f_0_2626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427461675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3"/>
        <p:cNvGrpSpPr/>
        <p:nvPr/>
      </p:nvGrpSpPr>
      <p:grpSpPr>
        <a:xfrm>
          <a:off x="0" y="0"/>
          <a:ext cx="0" cy="0"/>
          <a:chOff x="0" y="0"/>
          <a:chExt cx="0" cy="0"/>
        </a:xfrm>
      </p:grpSpPr>
      <p:sp>
        <p:nvSpPr>
          <p:cNvPr id="184" name="Google Shape;184;ge673e6894c_0_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5" name="Google Shape;185;ge673e6894c_0_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59412010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7"/>
        <p:cNvGrpSpPr/>
        <p:nvPr/>
      </p:nvGrpSpPr>
      <p:grpSpPr>
        <a:xfrm>
          <a:off x="0" y="0"/>
          <a:ext cx="0" cy="0"/>
          <a:chOff x="0" y="0"/>
          <a:chExt cx="0" cy="0"/>
        </a:xfrm>
      </p:grpSpPr>
      <p:sp>
        <p:nvSpPr>
          <p:cNvPr id="168" name="Google Shape;168;g7f9262ee2f_0_2626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9" name="Google Shape;169;g7f9262ee2f_0_2626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91436744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8"/>
        <p:cNvGrpSpPr/>
        <p:nvPr/>
      </p:nvGrpSpPr>
      <p:grpSpPr>
        <a:xfrm>
          <a:off x="0" y="0"/>
          <a:ext cx="0" cy="0"/>
          <a:chOff x="0" y="0"/>
          <a:chExt cx="0" cy="0"/>
        </a:xfrm>
      </p:grpSpPr>
      <p:sp>
        <p:nvSpPr>
          <p:cNvPr id="9" name="Google Shape;9;p2"/>
          <p:cNvSpPr txBox="1">
            <a:spLocks noGrp="1"/>
          </p:cNvSpPr>
          <p:nvPr>
            <p:ph type="ctrTitle"/>
          </p:nvPr>
        </p:nvSpPr>
        <p:spPr>
          <a:xfrm>
            <a:off x="2175900" y="1950100"/>
            <a:ext cx="4792200" cy="644700"/>
          </a:xfrm>
          <a:prstGeom prst="rect">
            <a:avLst/>
          </a:prstGeom>
        </p:spPr>
        <p:txBody>
          <a:bodyPr spcFirstLastPara="1" wrap="square" lIns="91425" tIns="91425" rIns="91425" bIns="91425" anchor="b" anchorCtr="0">
            <a:noAutofit/>
          </a:bodyPr>
          <a:lstStyle>
            <a:lvl1pPr lvl="0" algn="ctr">
              <a:spcBef>
                <a:spcPts val="0"/>
              </a:spcBef>
              <a:spcAft>
                <a:spcPts val="0"/>
              </a:spcAft>
              <a:buClr>
                <a:schemeClr val="lt1"/>
              </a:buClr>
              <a:buSzPts val="3600"/>
              <a:buNone/>
              <a:defRPr sz="3600" b="1">
                <a:solidFill>
                  <a:schemeClr val="lt1"/>
                </a:solidFill>
              </a:defRPr>
            </a:lvl1pPr>
            <a:lvl2pPr lvl="1" algn="ctr">
              <a:spcBef>
                <a:spcPts val="0"/>
              </a:spcBef>
              <a:spcAft>
                <a:spcPts val="0"/>
              </a:spcAft>
              <a:buClr>
                <a:schemeClr val="lt1"/>
              </a:buClr>
              <a:buSzPts val="3600"/>
              <a:buNone/>
              <a:defRPr sz="3600" b="1">
                <a:solidFill>
                  <a:schemeClr val="lt1"/>
                </a:solidFill>
              </a:defRPr>
            </a:lvl2pPr>
            <a:lvl3pPr lvl="2" algn="ctr">
              <a:spcBef>
                <a:spcPts val="0"/>
              </a:spcBef>
              <a:spcAft>
                <a:spcPts val="0"/>
              </a:spcAft>
              <a:buClr>
                <a:schemeClr val="lt1"/>
              </a:buClr>
              <a:buSzPts val="3600"/>
              <a:buNone/>
              <a:defRPr sz="3600" b="1">
                <a:solidFill>
                  <a:schemeClr val="lt1"/>
                </a:solidFill>
              </a:defRPr>
            </a:lvl3pPr>
            <a:lvl4pPr lvl="3" algn="ctr">
              <a:spcBef>
                <a:spcPts val="0"/>
              </a:spcBef>
              <a:spcAft>
                <a:spcPts val="0"/>
              </a:spcAft>
              <a:buClr>
                <a:schemeClr val="lt1"/>
              </a:buClr>
              <a:buSzPts val="3600"/>
              <a:buNone/>
              <a:defRPr sz="3600" b="1">
                <a:solidFill>
                  <a:schemeClr val="lt1"/>
                </a:solidFill>
              </a:defRPr>
            </a:lvl4pPr>
            <a:lvl5pPr lvl="4" algn="ctr">
              <a:spcBef>
                <a:spcPts val="0"/>
              </a:spcBef>
              <a:spcAft>
                <a:spcPts val="0"/>
              </a:spcAft>
              <a:buClr>
                <a:schemeClr val="lt1"/>
              </a:buClr>
              <a:buSzPts val="3600"/>
              <a:buNone/>
              <a:defRPr sz="3600" b="1">
                <a:solidFill>
                  <a:schemeClr val="lt1"/>
                </a:solidFill>
              </a:defRPr>
            </a:lvl5pPr>
            <a:lvl6pPr lvl="5" algn="ctr">
              <a:spcBef>
                <a:spcPts val="0"/>
              </a:spcBef>
              <a:spcAft>
                <a:spcPts val="0"/>
              </a:spcAft>
              <a:buClr>
                <a:schemeClr val="lt1"/>
              </a:buClr>
              <a:buSzPts val="3600"/>
              <a:buNone/>
              <a:defRPr sz="3600" b="1">
                <a:solidFill>
                  <a:schemeClr val="lt1"/>
                </a:solidFill>
              </a:defRPr>
            </a:lvl6pPr>
            <a:lvl7pPr lvl="6" algn="ctr">
              <a:spcBef>
                <a:spcPts val="0"/>
              </a:spcBef>
              <a:spcAft>
                <a:spcPts val="0"/>
              </a:spcAft>
              <a:buClr>
                <a:schemeClr val="lt1"/>
              </a:buClr>
              <a:buSzPts val="3600"/>
              <a:buNone/>
              <a:defRPr sz="3600" b="1">
                <a:solidFill>
                  <a:schemeClr val="lt1"/>
                </a:solidFill>
              </a:defRPr>
            </a:lvl7pPr>
            <a:lvl8pPr lvl="7" algn="ctr">
              <a:spcBef>
                <a:spcPts val="0"/>
              </a:spcBef>
              <a:spcAft>
                <a:spcPts val="0"/>
              </a:spcAft>
              <a:buClr>
                <a:schemeClr val="lt1"/>
              </a:buClr>
              <a:buSzPts val="3600"/>
              <a:buNone/>
              <a:defRPr sz="3600" b="1">
                <a:solidFill>
                  <a:schemeClr val="lt1"/>
                </a:solidFill>
              </a:defRPr>
            </a:lvl8pPr>
            <a:lvl9pPr lvl="8" algn="ctr">
              <a:spcBef>
                <a:spcPts val="0"/>
              </a:spcBef>
              <a:spcAft>
                <a:spcPts val="0"/>
              </a:spcAft>
              <a:buClr>
                <a:schemeClr val="lt1"/>
              </a:buClr>
              <a:buSzPts val="3600"/>
              <a:buNone/>
              <a:defRPr sz="3600" b="1">
                <a:solidFill>
                  <a:schemeClr val="lt1"/>
                </a:solidFill>
              </a:defRPr>
            </a:lvl9pPr>
          </a:lstStyle>
          <a:p>
            <a:endParaRPr/>
          </a:p>
        </p:txBody>
      </p:sp>
      <p:sp>
        <p:nvSpPr>
          <p:cNvPr id="10" name="Google Shape;10;p2"/>
          <p:cNvSpPr txBox="1">
            <a:spLocks noGrp="1"/>
          </p:cNvSpPr>
          <p:nvPr>
            <p:ph type="subTitle" idx="1"/>
          </p:nvPr>
        </p:nvSpPr>
        <p:spPr>
          <a:xfrm>
            <a:off x="2044200" y="3704650"/>
            <a:ext cx="5055600" cy="464700"/>
          </a:xfrm>
          <a:prstGeom prst="rect">
            <a:avLst/>
          </a:prstGeom>
        </p:spPr>
        <p:txBody>
          <a:bodyPr spcFirstLastPara="1" wrap="square" lIns="91425" tIns="91425" rIns="91425" bIns="91425" anchor="t" anchorCtr="0">
            <a:noAutofit/>
          </a:bodyPr>
          <a:lstStyle>
            <a:lvl1pPr lvl="0" algn="ctr">
              <a:lnSpc>
                <a:spcPct val="100000"/>
              </a:lnSpc>
              <a:spcBef>
                <a:spcPts val="0"/>
              </a:spcBef>
              <a:spcAft>
                <a:spcPts val="0"/>
              </a:spcAft>
              <a:buClr>
                <a:schemeClr val="accent1"/>
              </a:buClr>
              <a:buSzPts val="1400"/>
              <a:buNone/>
              <a:defRPr sz="1400">
                <a:solidFill>
                  <a:schemeClr val="accent1"/>
                </a:solidFill>
              </a:defRPr>
            </a:lvl1pPr>
            <a:lvl2pPr lvl="1" algn="ctr">
              <a:lnSpc>
                <a:spcPct val="100000"/>
              </a:lnSpc>
              <a:spcBef>
                <a:spcPts val="0"/>
              </a:spcBef>
              <a:spcAft>
                <a:spcPts val="0"/>
              </a:spcAft>
              <a:buClr>
                <a:schemeClr val="lt1"/>
              </a:buClr>
              <a:buSzPts val="1800"/>
              <a:buNone/>
              <a:defRPr sz="1800">
                <a:solidFill>
                  <a:schemeClr val="lt1"/>
                </a:solidFill>
              </a:defRPr>
            </a:lvl2pPr>
            <a:lvl3pPr lvl="2" algn="ctr">
              <a:lnSpc>
                <a:spcPct val="100000"/>
              </a:lnSpc>
              <a:spcBef>
                <a:spcPts val="0"/>
              </a:spcBef>
              <a:spcAft>
                <a:spcPts val="0"/>
              </a:spcAft>
              <a:buClr>
                <a:schemeClr val="lt1"/>
              </a:buClr>
              <a:buSzPts val="1800"/>
              <a:buNone/>
              <a:defRPr sz="1800">
                <a:solidFill>
                  <a:schemeClr val="lt1"/>
                </a:solidFill>
              </a:defRPr>
            </a:lvl3pPr>
            <a:lvl4pPr lvl="3" algn="ctr">
              <a:lnSpc>
                <a:spcPct val="100000"/>
              </a:lnSpc>
              <a:spcBef>
                <a:spcPts val="0"/>
              </a:spcBef>
              <a:spcAft>
                <a:spcPts val="0"/>
              </a:spcAft>
              <a:buClr>
                <a:schemeClr val="lt1"/>
              </a:buClr>
              <a:buSzPts val="1800"/>
              <a:buNone/>
              <a:defRPr sz="1800">
                <a:solidFill>
                  <a:schemeClr val="lt1"/>
                </a:solidFill>
              </a:defRPr>
            </a:lvl4pPr>
            <a:lvl5pPr lvl="4" algn="ctr">
              <a:lnSpc>
                <a:spcPct val="100000"/>
              </a:lnSpc>
              <a:spcBef>
                <a:spcPts val="0"/>
              </a:spcBef>
              <a:spcAft>
                <a:spcPts val="0"/>
              </a:spcAft>
              <a:buClr>
                <a:schemeClr val="lt1"/>
              </a:buClr>
              <a:buSzPts val="1800"/>
              <a:buNone/>
              <a:defRPr sz="1800">
                <a:solidFill>
                  <a:schemeClr val="lt1"/>
                </a:solidFill>
              </a:defRPr>
            </a:lvl5pPr>
            <a:lvl6pPr lvl="5" algn="ctr">
              <a:lnSpc>
                <a:spcPct val="100000"/>
              </a:lnSpc>
              <a:spcBef>
                <a:spcPts val="0"/>
              </a:spcBef>
              <a:spcAft>
                <a:spcPts val="0"/>
              </a:spcAft>
              <a:buClr>
                <a:schemeClr val="lt1"/>
              </a:buClr>
              <a:buSzPts val="1800"/>
              <a:buNone/>
              <a:defRPr sz="1800">
                <a:solidFill>
                  <a:schemeClr val="lt1"/>
                </a:solidFill>
              </a:defRPr>
            </a:lvl6pPr>
            <a:lvl7pPr lvl="6" algn="ctr">
              <a:lnSpc>
                <a:spcPct val="100000"/>
              </a:lnSpc>
              <a:spcBef>
                <a:spcPts val="0"/>
              </a:spcBef>
              <a:spcAft>
                <a:spcPts val="0"/>
              </a:spcAft>
              <a:buClr>
                <a:schemeClr val="lt1"/>
              </a:buClr>
              <a:buSzPts val="1800"/>
              <a:buNone/>
              <a:defRPr sz="1800">
                <a:solidFill>
                  <a:schemeClr val="lt1"/>
                </a:solidFill>
              </a:defRPr>
            </a:lvl7pPr>
            <a:lvl8pPr lvl="7" algn="ctr">
              <a:lnSpc>
                <a:spcPct val="100000"/>
              </a:lnSpc>
              <a:spcBef>
                <a:spcPts val="0"/>
              </a:spcBef>
              <a:spcAft>
                <a:spcPts val="0"/>
              </a:spcAft>
              <a:buClr>
                <a:schemeClr val="lt1"/>
              </a:buClr>
              <a:buSzPts val="1800"/>
              <a:buNone/>
              <a:defRPr sz="1800">
                <a:solidFill>
                  <a:schemeClr val="lt1"/>
                </a:solidFill>
              </a:defRPr>
            </a:lvl8pPr>
            <a:lvl9pPr lvl="8" algn="ctr">
              <a:lnSpc>
                <a:spcPct val="100000"/>
              </a:lnSpc>
              <a:spcBef>
                <a:spcPts val="0"/>
              </a:spcBef>
              <a:spcAft>
                <a:spcPts val="0"/>
              </a:spcAft>
              <a:buClr>
                <a:schemeClr val="lt1"/>
              </a:buClr>
              <a:buSzPts val="1800"/>
              <a:buNone/>
              <a:defRPr sz="1800">
                <a:solidFill>
                  <a:schemeClr val="lt1"/>
                </a:solidFill>
              </a:defRPr>
            </a:lvl9pPr>
          </a:lstStyle>
          <a:p>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18"/>
        <p:cNvGrpSpPr/>
        <p:nvPr/>
      </p:nvGrpSpPr>
      <p:grpSpPr>
        <a:xfrm>
          <a:off x="0" y="0"/>
          <a:ext cx="0" cy="0"/>
          <a:chOff x="0" y="0"/>
          <a:chExt cx="0" cy="0"/>
        </a:xfrm>
      </p:grpSpPr>
      <p:sp>
        <p:nvSpPr>
          <p:cNvPr id="19" name="Google Shape;19;p5"/>
          <p:cNvSpPr txBox="1">
            <a:spLocks noGrp="1"/>
          </p:cNvSpPr>
          <p:nvPr>
            <p:ph type="title"/>
          </p:nvPr>
        </p:nvSpPr>
        <p:spPr>
          <a:xfrm>
            <a:off x="938500" y="445025"/>
            <a:ext cx="4629300" cy="9414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a:endParaRPr/>
          </a:p>
        </p:txBody>
      </p:sp>
      <p:sp>
        <p:nvSpPr>
          <p:cNvPr id="20" name="Google Shape;20;p5"/>
          <p:cNvSpPr txBox="1">
            <a:spLocks noGrp="1"/>
          </p:cNvSpPr>
          <p:nvPr>
            <p:ph type="body" idx="1"/>
          </p:nvPr>
        </p:nvSpPr>
        <p:spPr>
          <a:xfrm>
            <a:off x="938500" y="1659275"/>
            <a:ext cx="3186900" cy="2760900"/>
          </a:xfrm>
          <a:prstGeom prst="rect">
            <a:avLst/>
          </a:prstGeom>
        </p:spPr>
        <p:txBody>
          <a:bodyPr spcFirstLastPara="1" wrap="square" lIns="91425" tIns="91425" rIns="91425" bIns="91425" anchor="t" anchorCtr="0">
            <a:noAutofit/>
          </a:bodyPr>
          <a:lstStyle>
            <a:lvl1pPr marL="457200" lvl="0" indent="-317500" rtl="0">
              <a:spcBef>
                <a:spcPts val="0"/>
              </a:spcBef>
              <a:spcAft>
                <a:spcPts val="0"/>
              </a:spcAft>
              <a:buClr>
                <a:schemeClr val="lt1"/>
              </a:buClr>
              <a:buSzPts val="1400"/>
              <a:buChar char="●"/>
              <a:defRPr sz="1400">
                <a:solidFill>
                  <a:schemeClr val="lt1"/>
                </a:solidFill>
              </a:defRPr>
            </a:lvl1pPr>
            <a:lvl2pPr marL="914400" lvl="1" indent="-317500" rtl="0">
              <a:spcBef>
                <a:spcPts val="1600"/>
              </a:spcBef>
              <a:spcAft>
                <a:spcPts val="0"/>
              </a:spcAft>
              <a:buClr>
                <a:schemeClr val="lt1"/>
              </a:buClr>
              <a:buSzPts val="1400"/>
              <a:buChar char="○"/>
              <a:defRPr>
                <a:solidFill>
                  <a:schemeClr val="lt1"/>
                </a:solidFill>
              </a:defRPr>
            </a:lvl2pPr>
            <a:lvl3pPr marL="1371600" lvl="2" indent="-317500" rtl="0">
              <a:spcBef>
                <a:spcPts val="1600"/>
              </a:spcBef>
              <a:spcAft>
                <a:spcPts val="0"/>
              </a:spcAft>
              <a:buClr>
                <a:schemeClr val="lt1"/>
              </a:buClr>
              <a:buSzPts val="1400"/>
              <a:buChar char="■"/>
              <a:defRPr>
                <a:solidFill>
                  <a:schemeClr val="lt1"/>
                </a:solidFill>
              </a:defRPr>
            </a:lvl3pPr>
            <a:lvl4pPr marL="1828800" lvl="3" indent="-317500" rtl="0">
              <a:spcBef>
                <a:spcPts val="1600"/>
              </a:spcBef>
              <a:spcAft>
                <a:spcPts val="0"/>
              </a:spcAft>
              <a:buClr>
                <a:schemeClr val="lt1"/>
              </a:buClr>
              <a:buSzPts val="1400"/>
              <a:buChar char="●"/>
              <a:defRPr>
                <a:solidFill>
                  <a:schemeClr val="lt1"/>
                </a:solidFill>
              </a:defRPr>
            </a:lvl4pPr>
            <a:lvl5pPr marL="2286000" lvl="4" indent="-317500" rtl="0">
              <a:spcBef>
                <a:spcPts val="1600"/>
              </a:spcBef>
              <a:spcAft>
                <a:spcPts val="0"/>
              </a:spcAft>
              <a:buClr>
                <a:schemeClr val="lt1"/>
              </a:buClr>
              <a:buSzPts val="1400"/>
              <a:buChar char="○"/>
              <a:defRPr>
                <a:solidFill>
                  <a:schemeClr val="lt1"/>
                </a:solidFill>
              </a:defRPr>
            </a:lvl5pPr>
            <a:lvl6pPr marL="2743200" lvl="5" indent="-317500" rtl="0">
              <a:spcBef>
                <a:spcPts val="1600"/>
              </a:spcBef>
              <a:spcAft>
                <a:spcPts val="0"/>
              </a:spcAft>
              <a:buClr>
                <a:schemeClr val="lt1"/>
              </a:buClr>
              <a:buSzPts val="1400"/>
              <a:buChar char="■"/>
              <a:defRPr>
                <a:solidFill>
                  <a:schemeClr val="lt1"/>
                </a:solidFill>
              </a:defRPr>
            </a:lvl6pPr>
            <a:lvl7pPr marL="3200400" lvl="6" indent="-317500" rtl="0">
              <a:spcBef>
                <a:spcPts val="1600"/>
              </a:spcBef>
              <a:spcAft>
                <a:spcPts val="0"/>
              </a:spcAft>
              <a:buClr>
                <a:schemeClr val="lt1"/>
              </a:buClr>
              <a:buSzPts val="1400"/>
              <a:buChar char="●"/>
              <a:defRPr>
                <a:solidFill>
                  <a:schemeClr val="lt1"/>
                </a:solidFill>
              </a:defRPr>
            </a:lvl7pPr>
            <a:lvl8pPr marL="3657600" lvl="7" indent="-317500" rtl="0">
              <a:spcBef>
                <a:spcPts val="1600"/>
              </a:spcBef>
              <a:spcAft>
                <a:spcPts val="0"/>
              </a:spcAft>
              <a:buClr>
                <a:schemeClr val="lt1"/>
              </a:buClr>
              <a:buSzPts val="1400"/>
              <a:buChar char="○"/>
              <a:defRPr>
                <a:solidFill>
                  <a:schemeClr val="lt1"/>
                </a:solidFill>
              </a:defRPr>
            </a:lvl8pPr>
            <a:lvl9pPr marL="4114800" lvl="8" indent="-317500" rtl="0">
              <a:spcBef>
                <a:spcPts val="1600"/>
              </a:spcBef>
              <a:spcAft>
                <a:spcPts val="1600"/>
              </a:spcAft>
              <a:buClr>
                <a:schemeClr val="lt1"/>
              </a:buClr>
              <a:buSzPts val="1400"/>
              <a:buChar char="■"/>
              <a:defRPr>
                <a:solidFill>
                  <a:schemeClr val="lt1"/>
                </a:solidFill>
              </a:defRPr>
            </a:lvl9pPr>
          </a:lstStyle>
          <a:p>
            <a:endParaRPr/>
          </a:p>
        </p:txBody>
      </p:sp>
      <p:sp>
        <p:nvSpPr>
          <p:cNvPr id="21" name="Google Shape;21;p5"/>
          <p:cNvSpPr txBox="1">
            <a:spLocks noGrp="1"/>
          </p:cNvSpPr>
          <p:nvPr>
            <p:ph type="body" idx="2"/>
          </p:nvPr>
        </p:nvSpPr>
        <p:spPr>
          <a:xfrm>
            <a:off x="5037525" y="1659275"/>
            <a:ext cx="3186900" cy="2760900"/>
          </a:xfrm>
          <a:prstGeom prst="rect">
            <a:avLst/>
          </a:prstGeom>
        </p:spPr>
        <p:txBody>
          <a:bodyPr spcFirstLastPara="1" wrap="square" lIns="91425" tIns="91425" rIns="91425" bIns="91425" anchor="t" anchorCtr="0">
            <a:noAutofit/>
          </a:bodyPr>
          <a:lstStyle>
            <a:lvl1pPr marL="457200" lvl="0" indent="-317500" rtl="0">
              <a:spcBef>
                <a:spcPts val="0"/>
              </a:spcBef>
              <a:spcAft>
                <a:spcPts val="0"/>
              </a:spcAft>
              <a:buClr>
                <a:schemeClr val="lt1"/>
              </a:buClr>
              <a:buSzPts val="1400"/>
              <a:buChar char="●"/>
              <a:defRPr sz="1400">
                <a:solidFill>
                  <a:schemeClr val="lt1"/>
                </a:solidFill>
              </a:defRPr>
            </a:lvl1pPr>
            <a:lvl2pPr marL="914400" lvl="1" indent="-317500" rtl="0">
              <a:spcBef>
                <a:spcPts val="1600"/>
              </a:spcBef>
              <a:spcAft>
                <a:spcPts val="0"/>
              </a:spcAft>
              <a:buClr>
                <a:schemeClr val="lt1"/>
              </a:buClr>
              <a:buSzPts val="1400"/>
              <a:buChar char="○"/>
              <a:defRPr>
                <a:solidFill>
                  <a:schemeClr val="lt1"/>
                </a:solidFill>
              </a:defRPr>
            </a:lvl2pPr>
            <a:lvl3pPr marL="1371600" lvl="2" indent="-317500" rtl="0">
              <a:spcBef>
                <a:spcPts val="1600"/>
              </a:spcBef>
              <a:spcAft>
                <a:spcPts val="0"/>
              </a:spcAft>
              <a:buClr>
                <a:schemeClr val="lt1"/>
              </a:buClr>
              <a:buSzPts val="1400"/>
              <a:buChar char="■"/>
              <a:defRPr>
                <a:solidFill>
                  <a:schemeClr val="lt1"/>
                </a:solidFill>
              </a:defRPr>
            </a:lvl3pPr>
            <a:lvl4pPr marL="1828800" lvl="3" indent="-317500" rtl="0">
              <a:spcBef>
                <a:spcPts val="1600"/>
              </a:spcBef>
              <a:spcAft>
                <a:spcPts val="0"/>
              </a:spcAft>
              <a:buClr>
                <a:schemeClr val="lt1"/>
              </a:buClr>
              <a:buSzPts val="1400"/>
              <a:buChar char="●"/>
              <a:defRPr>
                <a:solidFill>
                  <a:schemeClr val="lt1"/>
                </a:solidFill>
              </a:defRPr>
            </a:lvl4pPr>
            <a:lvl5pPr marL="2286000" lvl="4" indent="-317500" rtl="0">
              <a:spcBef>
                <a:spcPts val="1600"/>
              </a:spcBef>
              <a:spcAft>
                <a:spcPts val="0"/>
              </a:spcAft>
              <a:buClr>
                <a:schemeClr val="lt1"/>
              </a:buClr>
              <a:buSzPts val="1400"/>
              <a:buChar char="○"/>
              <a:defRPr>
                <a:solidFill>
                  <a:schemeClr val="lt1"/>
                </a:solidFill>
              </a:defRPr>
            </a:lvl5pPr>
            <a:lvl6pPr marL="2743200" lvl="5" indent="-317500" rtl="0">
              <a:spcBef>
                <a:spcPts val="1600"/>
              </a:spcBef>
              <a:spcAft>
                <a:spcPts val="0"/>
              </a:spcAft>
              <a:buClr>
                <a:schemeClr val="lt1"/>
              </a:buClr>
              <a:buSzPts val="1400"/>
              <a:buChar char="■"/>
              <a:defRPr>
                <a:solidFill>
                  <a:schemeClr val="lt1"/>
                </a:solidFill>
              </a:defRPr>
            </a:lvl6pPr>
            <a:lvl7pPr marL="3200400" lvl="6" indent="-317500" rtl="0">
              <a:spcBef>
                <a:spcPts val="1600"/>
              </a:spcBef>
              <a:spcAft>
                <a:spcPts val="0"/>
              </a:spcAft>
              <a:buClr>
                <a:schemeClr val="lt1"/>
              </a:buClr>
              <a:buSzPts val="1400"/>
              <a:buChar char="●"/>
              <a:defRPr>
                <a:solidFill>
                  <a:schemeClr val="lt1"/>
                </a:solidFill>
              </a:defRPr>
            </a:lvl7pPr>
            <a:lvl8pPr marL="3657600" lvl="7" indent="-317500" rtl="0">
              <a:spcBef>
                <a:spcPts val="1600"/>
              </a:spcBef>
              <a:spcAft>
                <a:spcPts val="0"/>
              </a:spcAft>
              <a:buClr>
                <a:schemeClr val="lt1"/>
              </a:buClr>
              <a:buSzPts val="1400"/>
              <a:buChar char="○"/>
              <a:defRPr>
                <a:solidFill>
                  <a:schemeClr val="lt1"/>
                </a:solidFill>
              </a:defRPr>
            </a:lvl8pPr>
            <a:lvl9pPr marL="4114800" lvl="8" indent="-317500" rtl="0">
              <a:spcBef>
                <a:spcPts val="1600"/>
              </a:spcBef>
              <a:spcAft>
                <a:spcPts val="1600"/>
              </a:spcAft>
              <a:buClr>
                <a:schemeClr val="lt1"/>
              </a:buClr>
              <a:buSzPts val="1400"/>
              <a:buChar char="■"/>
              <a:defRPr>
                <a:solidFill>
                  <a:schemeClr val="lt1"/>
                </a:solidFill>
              </a:defRPr>
            </a:lvl9pPr>
          </a:lstStyle>
          <a:p>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0"/>
        <p:cNvGrpSpPr/>
        <p:nvPr/>
      </p:nvGrpSpPr>
      <p:grpSpPr>
        <a:xfrm>
          <a:off x="0" y="0"/>
          <a:ext cx="0" cy="0"/>
          <a:chOff x="0" y="0"/>
          <a:chExt cx="0" cy="0"/>
        </a:xfrm>
      </p:grpSpPr>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 Bullet Points">
  <p:cSld name="CAPTION_ONLY_3">
    <p:spTree>
      <p:nvGrpSpPr>
        <p:cNvPr id="1" name="Shape 41"/>
        <p:cNvGrpSpPr/>
        <p:nvPr/>
      </p:nvGrpSpPr>
      <p:grpSpPr>
        <a:xfrm>
          <a:off x="0" y="0"/>
          <a:ext cx="0" cy="0"/>
          <a:chOff x="0" y="0"/>
          <a:chExt cx="0" cy="0"/>
        </a:xfrm>
      </p:grpSpPr>
      <p:sp>
        <p:nvSpPr>
          <p:cNvPr id="42" name="Google Shape;42;p13"/>
          <p:cNvSpPr txBox="1">
            <a:spLocks noGrp="1"/>
          </p:cNvSpPr>
          <p:nvPr>
            <p:ph type="title"/>
          </p:nvPr>
        </p:nvSpPr>
        <p:spPr>
          <a:xfrm>
            <a:off x="938500" y="445025"/>
            <a:ext cx="5735700" cy="9414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a:endParaRPr/>
          </a:p>
        </p:txBody>
      </p:sp>
      <p:sp>
        <p:nvSpPr>
          <p:cNvPr id="43" name="Google Shape;43;p13"/>
          <p:cNvSpPr txBox="1">
            <a:spLocks noGrp="1"/>
          </p:cNvSpPr>
          <p:nvPr>
            <p:ph type="body" idx="1"/>
          </p:nvPr>
        </p:nvSpPr>
        <p:spPr>
          <a:xfrm>
            <a:off x="938500" y="1246025"/>
            <a:ext cx="7172100" cy="3039900"/>
          </a:xfrm>
          <a:prstGeom prst="rect">
            <a:avLst/>
          </a:prstGeom>
        </p:spPr>
        <p:txBody>
          <a:bodyPr spcFirstLastPara="1" wrap="square" lIns="91425" tIns="91425" rIns="91425" bIns="91425" anchor="t" anchorCtr="0">
            <a:noAutofit/>
          </a:bodyPr>
          <a:lstStyle>
            <a:lvl1pPr marL="457200" lvl="0" indent="-301625" rtl="0">
              <a:spcBef>
                <a:spcPts val="0"/>
              </a:spcBef>
              <a:spcAft>
                <a:spcPts val="0"/>
              </a:spcAft>
              <a:buClr>
                <a:schemeClr val="lt1"/>
              </a:buClr>
              <a:buSzPts val="1150"/>
              <a:buChar char="●"/>
              <a:defRPr sz="1150">
                <a:solidFill>
                  <a:schemeClr val="lt1"/>
                </a:solidFill>
              </a:defRPr>
            </a:lvl1pPr>
            <a:lvl2pPr marL="914400" lvl="1" indent="-301625" rtl="0">
              <a:spcBef>
                <a:spcPts val="1600"/>
              </a:spcBef>
              <a:spcAft>
                <a:spcPts val="0"/>
              </a:spcAft>
              <a:buClr>
                <a:schemeClr val="lt1"/>
              </a:buClr>
              <a:buSzPts val="1150"/>
              <a:buChar char="○"/>
              <a:defRPr sz="1150">
                <a:solidFill>
                  <a:schemeClr val="lt1"/>
                </a:solidFill>
              </a:defRPr>
            </a:lvl2pPr>
            <a:lvl3pPr marL="1371600" lvl="2" indent="-301625" rtl="0">
              <a:spcBef>
                <a:spcPts val="1600"/>
              </a:spcBef>
              <a:spcAft>
                <a:spcPts val="0"/>
              </a:spcAft>
              <a:buClr>
                <a:schemeClr val="lt1"/>
              </a:buClr>
              <a:buSzPts val="1150"/>
              <a:buChar char="■"/>
              <a:defRPr sz="1150">
                <a:solidFill>
                  <a:schemeClr val="lt1"/>
                </a:solidFill>
              </a:defRPr>
            </a:lvl3pPr>
            <a:lvl4pPr marL="1828800" lvl="3" indent="-301625" rtl="0">
              <a:spcBef>
                <a:spcPts val="1600"/>
              </a:spcBef>
              <a:spcAft>
                <a:spcPts val="0"/>
              </a:spcAft>
              <a:buClr>
                <a:schemeClr val="lt1"/>
              </a:buClr>
              <a:buSzPts val="1150"/>
              <a:buChar char="●"/>
              <a:defRPr sz="1150">
                <a:solidFill>
                  <a:schemeClr val="lt1"/>
                </a:solidFill>
              </a:defRPr>
            </a:lvl4pPr>
            <a:lvl5pPr marL="2286000" lvl="4" indent="-301625" rtl="0">
              <a:spcBef>
                <a:spcPts val="1600"/>
              </a:spcBef>
              <a:spcAft>
                <a:spcPts val="0"/>
              </a:spcAft>
              <a:buClr>
                <a:schemeClr val="lt1"/>
              </a:buClr>
              <a:buSzPts val="1150"/>
              <a:buChar char="○"/>
              <a:defRPr sz="1150">
                <a:solidFill>
                  <a:schemeClr val="lt1"/>
                </a:solidFill>
              </a:defRPr>
            </a:lvl5pPr>
            <a:lvl6pPr marL="2743200" lvl="5" indent="-301625" rtl="0">
              <a:spcBef>
                <a:spcPts val="1600"/>
              </a:spcBef>
              <a:spcAft>
                <a:spcPts val="0"/>
              </a:spcAft>
              <a:buClr>
                <a:schemeClr val="lt1"/>
              </a:buClr>
              <a:buSzPts val="1150"/>
              <a:buChar char="■"/>
              <a:defRPr sz="1150">
                <a:solidFill>
                  <a:schemeClr val="lt1"/>
                </a:solidFill>
              </a:defRPr>
            </a:lvl6pPr>
            <a:lvl7pPr marL="3200400" lvl="6" indent="-301625" rtl="0">
              <a:spcBef>
                <a:spcPts val="1600"/>
              </a:spcBef>
              <a:spcAft>
                <a:spcPts val="0"/>
              </a:spcAft>
              <a:buClr>
                <a:schemeClr val="lt1"/>
              </a:buClr>
              <a:buSzPts val="1150"/>
              <a:buChar char="●"/>
              <a:defRPr sz="1150">
                <a:solidFill>
                  <a:schemeClr val="lt1"/>
                </a:solidFill>
              </a:defRPr>
            </a:lvl7pPr>
            <a:lvl8pPr marL="3657600" lvl="7" indent="-301625" rtl="0">
              <a:spcBef>
                <a:spcPts val="1600"/>
              </a:spcBef>
              <a:spcAft>
                <a:spcPts val="0"/>
              </a:spcAft>
              <a:buClr>
                <a:schemeClr val="lt1"/>
              </a:buClr>
              <a:buSzPts val="1150"/>
              <a:buChar char="○"/>
              <a:defRPr sz="1150">
                <a:solidFill>
                  <a:schemeClr val="lt1"/>
                </a:solidFill>
              </a:defRPr>
            </a:lvl8pPr>
            <a:lvl9pPr marL="4114800" lvl="8" indent="-301625" rtl="0">
              <a:spcBef>
                <a:spcPts val="1600"/>
              </a:spcBef>
              <a:spcAft>
                <a:spcPts val="1600"/>
              </a:spcAft>
              <a:buClr>
                <a:schemeClr val="lt1"/>
              </a:buClr>
              <a:buSzPts val="1150"/>
              <a:buChar char="■"/>
              <a:defRPr sz="1150">
                <a:solidFill>
                  <a:schemeClr val="lt1"/>
                </a:solidFill>
              </a:defRPr>
            </a:lvl9pPr>
          </a:lstStyle>
          <a:p>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 Text 1">
  <p:cSld name="Title + Text 1">
    <p:spTree>
      <p:nvGrpSpPr>
        <p:cNvPr id="1" name="Shape 135"/>
        <p:cNvGrpSpPr/>
        <p:nvPr/>
      </p:nvGrpSpPr>
      <p:grpSpPr>
        <a:xfrm>
          <a:off x="0" y="0"/>
          <a:ext cx="0" cy="0"/>
          <a:chOff x="0" y="0"/>
          <a:chExt cx="0" cy="0"/>
        </a:xfrm>
      </p:grpSpPr>
      <p:sp>
        <p:nvSpPr>
          <p:cNvPr id="136" name="Google Shape;136;p30"/>
          <p:cNvSpPr txBox="1">
            <a:spLocks noGrp="1"/>
          </p:cNvSpPr>
          <p:nvPr>
            <p:ph type="title"/>
          </p:nvPr>
        </p:nvSpPr>
        <p:spPr>
          <a:xfrm>
            <a:off x="938500" y="445025"/>
            <a:ext cx="4629300" cy="9414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a:endParaRPr/>
          </a:p>
        </p:txBody>
      </p:sp>
      <p:sp>
        <p:nvSpPr>
          <p:cNvPr id="137" name="Google Shape;137;p30"/>
          <p:cNvSpPr txBox="1">
            <a:spLocks noGrp="1"/>
          </p:cNvSpPr>
          <p:nvPr>
            <p:ph type="subTitle" idx="1"/>
          </p:nvPr>
        </p:nvSpPr>
        <p:spPr>
          <a:xfrm>
            <a:off x="938500" y="2435925"/>
            <a:ext cx="2556300" cy="20484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Clr>
                <a:schemeClr val="lt1"/>
              </a:buClr>
              <a:buSzPts val="1800"/>
              <a:buNone/>
              <a:defRPr>
                <a:solidFill>
                  <a:schemeClr val="lt1"/>
                </a:solidFill>
              </a:defRPr>
            </a:lvl1pPr>
            <a:lvl2pPr lvl="1" algn="ctr" rtl="0">
              <a:lnSpc>
                <a:spcPct val="100000"/>
              </a:lnSpc>
              <a:spcBef>
                <a:spcPts val="0"/>
              </a:spcBef>
              <a:spcAft>
                <a:spcPts val="0"/>
              </a:spcAft>
              <a:buClr>
                <a:schemeClr val="lt1"/>
              </a:buClr>
              <a:buSzPts val="1800"/>
              <a:buNone/>
              <a:defRPr sz="1800">
                <a:solidFill>
                  <a:schemeClr val="lt1"/>
                </a:solidFill>
              </a:defRPr>
            </a:lvl2pPr>
            <a:lvl3pPr lvl="2" algn="ctr" rtl="0">
              <a:lnSpc>
                <a:spcPct val="100000"/>
              </a:lnSpc>
              <a:spcBef>
                <a:spcPts val="0"/>
              </a:spcBef>
              <a:spcAft>
                <a:spcPts val="0"/>
              </a:spcAft>
              <a:buClr>
                <a:schemeClr val="lt1"/>
              </a:buClr>
              <a:buSzPts val="1800"/>
              <a:buNone/>
              <a:defRPr sz="1800">
                <a:solidFill>
                  <a:schemeClr val="lt1"/>
                </a:solidFill>
              </a:defRPr>
            </a:lvl3pPr>
            <a:lvl4pPr lvl="3" algn="ctr" rtl="0">
              <a:lnSpc>
                <a:spcPct val="100000"/>
              </a:lnSpc>
              <a:spcBef>
                <a:spcPts val="0"/>
              </a:spcBef>
              <a:spcAft>
                <a:spcPts val="0"/>
              </a:spcAft>
              <a:buClr>
                <a:schemeClr val="lt1"/>
              </a:buClr>
              <a:buSzPts val="1800"/>
              <a:buNone/>
              <a:defRPr sz="1800">
                <a:solidFill>
                  <a:schemeClr val="lt1"/>
                </a:solidFill>
              </a:defRPr>
            </a:lvl4pPr>
            <a:lvl5pPr lvl="4" algn="ctr" rtl="0">
              <a:lnSpc>
                <a:spcPct val="100000"/>
              </a:lnSpc>
              <a:spcBef>
                <a:spcPts val="0"/>
              </a:spcBef>
              <a:spcAft>
                <a:spcPts val="0"/>
              </a:spcAft>
              <a:buClr>
                <a:schemeClr val="lt1"/>
              </a:buClr>
              <a:buSzPts val="1800"/>
              <a:buNone/>
              <a:defRPr sz="1800">
                <a:solidFill>
                  <a:schemeClr val="lt1"/>
                </a:solidFill>
              </a:defRPr>
            </a:lvl5pPr>
            <a:lvl6pPr lvl="5" algn="ctr" rtl="0">
              <a:lnSpc>
                <a:spcPct val="100000"/>
              </a:lnSpc>
              <a:spcBef>
                <a:spcPts val="0"/>
              </a:spcBef>
              <a:spcAft>
                <a:spcPts val="0"/>
              </a:spcAft>
              <a:buClr>
                <a:schemeClr val="lt1"/>
              </a:buClr>
              <a:buSzPts val="1800"/>
              <a:buNone/>
              <a:defRPr sz="1800">
                <a:solidFill>
                  <a:schemeClr val="lt1"/>
                </a:solidFill>
              </a:defRPr>
            </a:lvl6pPr>
            <a:lvl7pPr lvl="6" algn="ctr" rtl="0">
              <a:lnSpc>
                <a:spcPct val="100000"/>
              </a:lnSpc>
              <a:spcBef>
                <a:spcPts val="0"/>
              </a:spcBef>
              <a:spcAft>
                <a:spcPts val="0"/>
              </a:spcAft>
              <a:buClr>
                <a:schemeClr val="lt1"/>
              </a:buClr>
              <a:buSzPts val="1800"/>
              <a:buNone/>
              <a:defRPr sz="1800">
                <a:solidFill>
                  <a:schemeClr val="lt1"/>
                </a:solidFill>
              </a:defRPr>
            </a:lvl7pPr>
            <a:lvl8pPr lvl="7" algn="ctr" rtl="0">
              <a:lnSpc>
                <a:spcPct val="100000"/>
              </a:lnSpc>
              <a:spcBef>
                <a:spcPts val="0"/>
              </a:spcBef>
              <a:spcAft>
                <a:spcPts val="0"/>
              </a:spcAft>
              <a:buClr>
                <a:schemeClr val="lt1"/>
              </a:buClr>
              <a:buSzPts val="1800"/>
              <a:buNone/>
              <a:defRPr sz="1800">
                <a:solidFill>
                  <a:schemeClr val="lt1"/>
                </a:solidFill>
              </a:defRPr>
            </a:lvl8pPr>
            <a:lvl9pPr lvl="8" algn="ctr" rtl="0">
              <a:lnSpc>
                <a:spcPct val="100000"/>
              </a:lnSpc>
              <a:spcBef>
                <a:spcPts val="0"/>
              </a:spcBef>
              <a:spcAft>
                <a:spcPts val="0"/>
              </a:spcAft>
              <a:buClr>
                <a:schemeClr val="lt1"/>
              </a:buClr>
              <a:buSzPts val="1800"/>
              <a:buNone/>
              <a:defRPr sz="1800">
                <a:solidFill>
                  <a:schemeClr val="lt1"/>
                </a:solidFill>
              </a:defRPr>
            </a:lvl9pPr>
          </a:lstStyle>
          <a:p>
            <a:endParaRPr/>
          </a:p>
        </p:txBody>
      </p:sp>
    </p:spTree>
    <p:extLst>
      <p:ext uri="{BB962C8B-B14F-4D97-AF65-F5344CB8AC3E}">
        <p14:creationId xmlns:p14="http://schemas.microsoft.com/office/powerpoint/2010/main" val="1956314138"/>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1.jp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blipFill>
          <a:blip r:embed="rId7">
            <a:alphaModFix/>
          </a:blip>
          <a:stretch>
            <a:fillRect/>
          </a:stretch>
        </a:blip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Autofit/>
          </a:bodyPr>
          <a:lstStyle>
            <a:lvl1pPr lvl="0">
              <a:spcBef>
                <a:spcPts val="0"/>
              </a:spcBef>
              <a:spcAft>
                <a:spcPts val="0"/>
              </a:spcAft>
              <a:buClr>
                <a:schemeClr val="lt1"/>
              </a:buClr>
              <a:buSzPts val="2800"/>
              <a:buFont typeface="Montserrat"/>
              <a:buNone/>
              <a:defRPr sz="2800">
                <a:solidFill>
                  <a:schemeClr val="lt1"/>
                </a:solidFill>
                <a:latin typeface="Montserrat"/>
                <a:ea typeface="Montserrat"/>
                <a:cs typeface="Montserrat"/>
                <a:sym typeface="Montserrat"/>
              </a:defRPr>
            </a:lvl1pPr>
            <a:lvl2pPr lvl="1">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2pPr>
            <a:lvl3pPr lvl="2">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3pPr>
            <a:lvl4pPr lvl="3">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4pPr>
            <a:lvl5pPr lvl="4">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5pPr>
            <a:lvl6pPr lvl="5">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6pPr>
            <a:lvl7pPr lvl="6">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7pPr>
            <a:lvl8pPr lvl="7">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8pPr>
            <a:lvl9pPr lvl="8">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Autofit/>
          </a:bodyPr>
          <a:lstStyle>
            <a:lvl1pPr marL="457200" lvl="0" indent="-342900">
              <a:lnSpc>
                <a:spcPct val="100000"/>
              </a:lnSpc>
              <a:spcBef>
                <a:spcPts val="0"/>
              </a:spcBef>
              <a:spcAft>
                <a:spcPts val="0"/>
              </a:spcAft>
              <a:buClr>
                <a:schemeClr val="dk2"/>
              </a:buClr>
              <a:buSzPts val="1800"/>
              <a:buFont typeface="Montserrat"/>
              <a:buChar char="●"/>
              <a:defRPr sz="1800">
                <a:solidFill>
                  <a:schemeClr val="dk2"/>
                </a:solidFill>
                <a:latin typeface="Montserrat"/>
                <a:ea typeface="Montserrat"/>
                <a:cs typeface="Montserrat"/>
                <a:sym typeface="Montserrat"/>
              </a:defRPr>
            </a:lvl1pPr>
            <a:lvl2pPr marL="914400" lvl="1" indent="-317500">
              <a:lnSpc>
                <a:spcPct val="100000"/>
              </a:lnSpc>
              <a:spcBef>
                <a:spcPts val="1600"/>
              </a:spcBef>
              <a:spcAft>
                <a:spcPts val="0"/>
              </a:spcAft>
              <a:buClr>
                <a:schemeClr val="dk2"/>
              </a:buClr>
              <a:buSzPts val="1400"/>
              <a:buFont typeface="Montserrat"/>
              <a:buChar char="○"/>
              <a:defRPr>
                <a:solidFill>
                  <a:schemeClr val="dk2"/>
                </a:solidFill>
                <a:latin typeface="Montserrat"/>
                <a:ea typeface="Montserrat"/>
                <a:cs typeface="Montserrat"/>
                <a:sym typeface="Montserrat"/>
              </a:defRPr>
            </a:lvl2pPr>
            <a:lvl3pPr marL="1371600" lvl="2" indent="-317500">
              <a:lnSpc>
                <a:spcPct val="100000"/>
              </a:lnSpc>
              <a:spcBef>
                <a:spcPts val="1600"/>
              </a:spcBef>
              <a:spcAft>
                <a:spcPts val="0"/>
              </a:spcAft>
              <a:buClr>
                <a:schemeClr val="dk2"/>
              </a:buClr>
              <a:buSzPts val="1400"/>
              <a:buFont typeface="Montserrat"/>
              <a:buChar char="■"/>
              <a:defRPr>
                <a:solidFill>
                  <a:schemeClr val="dk2"/>
                </a:solidFill>
                <a:latin typeface="Montserrat"/>
                <a:ea typeface="Montserrat"/>
                <a:cs typeface="Montserrat"/>
                <a:sym typeface="Montserrat"/>
              </a:defRPr>
            </a:lvl3pPr>
            <a:lvl4pPr marL="1828800" lvl="3" indent="-317500">
              <a:lnSpc>
                <a:spcPct val="100000"/>
              </a:lnSpc>
              <a:spcBef>
                <a:spcPts val="1600"/>
              </a:spcBef>
              <a:spcAft>
                <a:spcPts val="0"/>
              </a:spcAft>
              <a:buClr>
                <a:schemeClr val="dk2"/>
              </a:buClr>
              <a:buSzPts val="1400"/>
              <a:buFont typeface="Montserrat"/>
              <a:buChar char="●"/>
              <a:defRPr>
                <a:solidFill>
                  <a:schemeClr val="dk2"/>
                </a:solidFill>
                <a:latin typeface="Montserrat"/>
                <a:ea typeface="Montserrat"/>
                <a:cs typeface="Montserrat"/>
                <a:sym typeface="Montserrat"/>
              </a:defRPr>
            </a:lvl4pPr>
            <a:lvl5pPr marL="2286000" lvl="4" indent="-317500">
              <a:lnSpc>
                <a:spcPct val="100000"/>
              </a:lnSpc>
              <a:spcBef>
                <a:spcPts val="1600"/>
              </a:spcBef>
              <a:spcAft>
                <a:spcPts val="0"/>
              </a:spcAft>
              <a:buClr>
                <a:schemeClr val="dk2"/>
              </a:buClr>
              <a:buSzPts val="1400"/>
              <a:buFont typeface="Montserrat"/>
              <a:buChar char="○"/>
              <a:defRPr>
                <a:solidFill>
                  <a:schemeClr val="dk2"/>
                </a:solidFill>
                <a:latin typeface="Montserrat"/>
                <a:ea typeface="Montserrat"/>
                <a:cs typeface="Montserrat"/>
                <a:sym typeface="Montserrat"/>
              </a:defRPr>
            </a:lvl5pPr>
            <a:lvl6pPr marL="2743200" lvl="5" indent="-317500">
              <a:lnSpc>
                <a:spcPct val="100000"/>
              </a:lnSpc>
              <a:spcBef>
                <a:spcPts val="1600"/>
              </a:spcBef>
              <a:spcAft>
                <a:spcPts val="0"/>
              </a:spcAft>
              <a:buClr>
                <a:schemeClr val="dk2"/>
              </a:buClr>
              <a:buSzPts val="1400"/>
              <a:buFont typeface="Montserrat"/>
              <a:buChar char="■"/>
              <a:defRPr>
                <a:solidFill>
                  <a:schemeClr val="dk2"/>
                </a:solidFill>
                <a:latin typeface="Montserrat"/>
                <a:ea typeface="Montserrat"/>
                <a:cs typeface="Montserrat"/>
                <a:sym typeface="Montserrat"/>
              </a:defRPr>
            </a:lvl6pPr>
            <a:lvl7pPr marL="3200400" lvl="6" indent="-317500">
              <a:lnSpc>
                <a:spcPct val="100000"/>
              </a:lnSpc>
              <a:spcBef>
                <a:spcPts val="1600"/>
              </a:spcBef>
              <a:spcAft>
                <a:spcPts val="0"/>
              </a:spcAft>
              <a:buClr>
                <a:schemeClr val="dk2"/>
              </a:buClr>
              <a:buSzPts val="1400"/>
              <a:buFont typeface="Montserrat"/>
              <a:buChar char="●"/>
              <a:defRPr>
                <a:solidFill>
                  <a:schemeClr val="dk2"/>
                </a:solidFill>
                <a:latin typeface="Montserrat"/>
                <a:ea typeface="Montserrat"/>
                <a:cs typeface="Montserrat"/>
                <a:sym typeface="Montserrat"/>
              </a:defRPr>
            </a:lvl7pPr>
            <a:lvl8pPr marL="3657600" lvl="7" indent="-317500">
              <a:lnSpc>
                <a:spcPct val="100000"/>
              </a:lnSpc>
              <a:spcBef>
                <a:spcPts val="1600"/>
              </a:spcBef>
              <a:spcAft>
                <a:spcPts val="0"/>
              </a:spcAft>
              <a:buClr>
                <a:schemeClr val="dk2"/>
              </a:buClr>
              <a:buSzPts val="1400"/>
              <a:buFont typeface="Montserrat"/>
              <a:buChar char="○"/>
              <a:defRPr>
                <a:solidFill>
                  <a:schemeClr val="dk2"/>
                </a:solidFill>
                <a:latin typeface="Montserrat"/>
                <a:ea typeface="Montserrat"/>
                <a:cs typeface="Montserrat"/>
                <a:sym typeface="Montserrat"/>
              </a:defRPr>
            </a:lvl8pPr>
            <a:lvl9pPr marL="4114800" lvl="8" indent="-317500">
              <a:lnSpc>
                <a:spcPct val="100000"/>
              </a:lnSpc>
              <a:spcBef>
                <a:spcPts val="1600"/>
              </a:spcBef>
              <a:spcAft>
                <a:spcPts val="1600"/>
              </a:spcAft>
              <a:buClr>
                <a:schemeClr val="dk2"/>
              </a:buClr>
              <a:buSzPts val="1400"/>
              <a:buFont typeface="Montserrat"/>
              <a:buChar char="■"/>
              <a:defRPr>
                <a:solidFill>
                  <a:schemeClr val="dk2"/>
                </a:solidFill>
                <a:latin typeface="Montserrat"/>
                <a:ea typeface="Montserrat"/>
                <a:cs typeface="Montserrat"/>
                <a:sym typeface="Montserrat"/>
              </a:defRPr>
            </a:lvl9pPr>
          </a:lstStyle>
          <a:p>
            <a:endParaRPr/>
          </a:p>
        </p:txBody>
      </p:sp>
    </p:spTree>
  </p:cSld>
  <p:clrMap bg1="lt1" tx1="dk1" bg2="dk2" tx2="lt2" accent1="accent1" accent2="accent2" accent3="accent3" accent4="accent4" accent5="accent5" accent6="accent6" hlink="hlink" folHlink="folHlink"/>
  <p:sldLayoutIdLst>
    <p:sldLayoutId id="2147483648" r:id="rId1"/>
    <p:sldLayoutId id="2147483651" r:id="rId2"/>
    <p:sldLayoutId id="2147483658" r:id="rId3"/>
    <p:sldLayoutId id="2147483659" r:id="rId4"/>
    <p:sldLayoutId id="2147483684" r:id="rId5"/>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3.xml"/><Relationship Id="rId1" Type="http://schemas.openxmlformats.org/officeDocument/2006/relationships/slideLayout" Target="../slideLayouts/slideLayout4.xml"/><Relationship Id="rId4" Type="http://schemas.openxmlformats.org/officeDocument/2006/relationships/image" Target="../media/image7.jpeg"/></Relationships>
</file>

<file path=ppt/slides/_rels/slide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4.xml"/><Relationship Id="rId1" Type="http://schemas.openxmlformats.org/officeDocument/2006/relationships/slideLayout" Target="../slideLayouts/slideLayout4.xml"/><Relationship Id="rId4" Type="http://schemas.openxmlformats.org/officeDocument/2006/relationships/image" Target="../media/image8.jpeg"/></Relationships>
</file>

<file path=ppt/slides/_rels/slide1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6.xml"/><Relationship Id="rId1" Type="http://schemas.openxmlformats.org/officeDocument/2006/relationships/slideLayout" Target="../slideLayouts/slideLayout3.xml"/><Relationship Id="rId4" Type="http://schemas.openxmlformats.org/officeDocument/2006/relationships/image" Target="../media/image9.png"/></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xml"/><Relationship Id="rId1" Type="http://schemas.openxmlformats.org/officeDocument/2006/relationships/slideLayout" Target="../slideLayouts/slideLayout5.xml"/><Relationship Id="rId4" Type="http://schemas.openxmlformats.org/officeDocument/2006/relationships/image" Target="../media/image3.png"/></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xml"/><Relationship Id="rId1" Type="http://schemas.openxmlformats.org/officeDocument/2006/relationships/slideLayout" Target="../slideLayouts/slideLayout4.xml"/><Relationship Id="rId4" Type="http://schemas.openxmlformats.org/officeDocument/2006/relationships/image" Target="../media/image4.png"/></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7.xml"/><Relationship Id="rId1" Type="http://schemas.openxmlformats.org/officeDocument/2006/relationships/slideLayout" Target="../slideLayouts/slideLayout4.xml"/><Relationship Id="rId4" Type="http://schemas.openxmlformats.org/officeDocument/2006/relationships/image" Target="../media/image5.png"/></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8.xml"/><Relationship Id="rId1" Type="http://schemas.openxmlformats.org/officeDocument/2006/relationships/slideLayout" Target="../slideLayouts/slideLayout5.xml"/><Relationship Id="rId4" Type="http://schemas.openxmlformats.org/officeDocument/2006/relationships/image" Target="../media/image3.png"/></Relationships>
</file>

<file path=ppt/slides/_rels/slide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9.xml"/><Relationship Id="rId1" Type="http://schemas.openxmlformats.org/officeDocument/2006/relationships/slideLayout" Target="../slideLayouts/slideLayout4.xml"/><Relationship Id="rId4" Type="http://schemas.openxmlformats.org/officeDocument/2006/relationships/image" Target="../media/image6.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61"/>
        <p:cNvGrpSpPr/>
        <p:nvPr/>
      </p:nvGrpSpPr>
      <p:grpSpPr>
        <a:xfrm>
          <a:off x="0" y="0"/>
          <a:ext cx="0" cy="0"/>
          <a:chOff x="0" y="0"/>
          <a:chExt cx="0" cy="0"/>
        </a:xfrm>
      </p:grpSpPr>
      <p:sp>
        <p:nvSpPr>
          <p:cNvPr id="162" name="Google Shape;162;p38"/>
          <p:cNvSpPr txBox="1">
            <a:spLocks noGrp="1"/>
          </p:cNvSpPr>
          <p:nvPr>
            <p:ph type="ctrTitle"/>
          </p:nvPr>
        </p:nvSpPr>
        <p:spPr>
          <a:xfrm>
            <a:off x="2175900" y="1950100"/>
            <a:ext cx="4792200" cy="644700"/>
          </a:xfrm>
          <a:prstGeom prst="rect">
            <a:avLst/>
          </a:prstGeom>
          <a:effectLst>
            <a:outerShdw blurRad="142875" dist="19050" dir="8760000" algn="bl" rotWithShape="0">
              <a:srgbClr val="76A5AF">
                <a:alpha val="50000"/>
              </a:srgbClr>
            </a:outerShdw>
          </a:effectLst>
        </p:spPr>
        <p:txBody>
          <a:bodyPr spcFirstLastPara="1" wrap="square" lIns="91425" tIns="91425" rIns="91425" bIns="91425" anchor="b" anchorCtr="0">
            <a:noAutofit/>
          </a:bodyPr>
          <a:lstStyle/>
          <a:p>
            <a:pPr marL="0" lvl="0" indent="0" algn="ctr" rtl="0">
              <a:spcBef>
                <a:spcPts val="0"/>
              </a:spcBef>
              <a:spcAft>
                <a:spcPts val="0"/>
              </a:spcAft>
              <a:buNone/>
            </a:pPr>
            <a:r>
              <a:rPr lang="en-US" dirty="0">
                <a:latin typeface="Arial"/>
                <a:ea typeface="Arial"/>
                <a:cs typeface="Arial"/>
                <a:sym typeface="Arial"/>
              </a:rPr>
              <a:t>COMPONENTS OF AN EFFECTIVE MARKETING PLAN</a:t>
            </a:r>
            <a:endParaRPr dirty="0">
              <a:latin typeface="Arial"/>
              <a:ea typeface="Arial"/>
              <a:cs typeface="Arial"/>
              <a:sym typeface="Arial"/>
            </a:endParaRPr>
          </a:p>
        </p:txBody>
      </p:sp>
      <p:sp>
        <p:nvSpPr>
          <p:cNvPr id="163" name="Google Shape;163;p38"/>
          <p:cNvSpPr txBox="1">
            <a:spLocks noGrp="1"/>
          </p:cNvSpPr>
          <p:nvPr>
            <p:ph type="ctrTitle"/>
          </p:nvPr>
        </p:nvSpPr>
        <p:spPr>
          <a:xfrm>
            <a:off x="2941650" y="2624375"/>
            <a:ext cx="3260700" cy="464700"/>
          </a:xfrm>
          <a:prstGeom prst="rect">
            <a:avLst/>
          </a:prstGeom>
          <a:effectLst>
            <a:outerShdw blurRad="100013" dist="19050" dir="8460000" algn="bl" rotWithShape="0">
              <a:srgbClr val="76A5AF">
                <a:alpha val="50000"/>
              </a:srgbClr>
            </a:outerShdw>
          </a:effectLst>
        </p:spPr>
        <p:txBody>
          <a:bodyPr spcFirstLastPara="1" wrap="square" lIns="91425" tIns="91425" rIns="91425" bIns="91425" anchor="b" anchorCtr="0">
            <a:noAutofit/>
          </a:bodyPr>
          <a:lstStyle/>
          <a:p>
            <a:pPr marL="0" lvl="0" indent="0" algn="ctr" rtl="0">
              <a:spcBef>
                <a:spcPts val="0"/>
              </a:spcBef>
              <a:spcAft>
                <a:spcPts val="0"/>
              </a:spcAft>
              <a:buNone/>
            </a:pPr>
            <a:r>
              <a:rPr lang="en" sz="2200" b="0" dirty="0">
                <a:latin typeface="Arial"/>
                <a:ea typeface="Arial"/>
                <a:cs typeface="Arial"/>
                <a:sym typeface="Arial"/>
              </a:rPr>
              <a:t>LESSON 5.2</a:t>
            </a:r>
            <a:endParaRPr sz="2200" b="0" dirty="0">
              <a:latin typeface="Arial"/>
              <a:ea typeface="Arial"/>
              <a:cs typeface="Arial"/>
              <a:sym typeface="Arial"/>
            </a:endParaRPr>
          </a:p>
        </p:txBody>
      </p:sp>
      <p:cxnSp>
        <p:nvCxnSpPr>
          <p:cNvPr id="164" name="Google Shape;164;p38"/>
          <p:cNvCxnSpPr/>
          <p:nvPr/>
        </p:nvCxnSpPr>
        <p:spPr>
          <a:xfrm>
            <a:off x="3190500" y="2565172"/>
            <a:ext cx="2763000" cy="0"/>
          </a:xfrm>
          <a:prstGeom prst="straightConnector1">
            <a:avLst/>
          </a:prstGeom>
          <a:noFill/>
          <a:ln w="9525" cap="flat" cmpd="sng">
            <a:solidFill>
              <a:schemeClr val="accent1"/>
            </a:solidFill>
            <a:prstDash val="solid"/>
            <a:round/>
            <a:headEnd type="none" w="med" len="med"/>
            <a:tailEnd type="none" w="med" len="med"/>
          </a:ln>
          <a:effectLst>
            <a:outerShdw blurRad="57150" dist="19050" dir="5400000" algn="bl" rotWithShape="0">
              <a:srgbClr val="FFFFFF">
                <a:alpha val="50000"/>
              </a:srgbClr>
            </a:outerShdw>
          </a:effectLst>
        </p:spPr>
      </p:cxnSp>
      <p:pic>
        <p:nvPicPr>
          <p:cNvPr id="165" name="Google Shape;165;p38"/>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166" name="Google Shape;166;p38"/>
          <p:cNvSpPr txBox="1"/>
          <p:nvPr/>
        </p:nvSpPr>
        <p:spPr>
          <a:xfrm>
            <a:off x="5577150" y="4689025"/>
            <a:ext cx="2505900" cy="3849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 sz="700">
                <a:solidFill>
                  <a:schemeClr val="accent5"/>
                </a:solidFill>
              </a:rPr>
              <a:t>©</a:t>
            </a:r>
            <a:r>
              <a:rPr lang="en" sz="1300">
                <a:solidFill>
                  <a:schemeClr val="accent5"/>
                </a:solidFill>
              </a:rPr>
              <a:t> </a:t>
            </a:r>
            <a:r>
              <a:rPr lang="en" sz="700">
                <a:solidFill>
                  <a:schemeClr val="accent5"/>
                </a:solidFill>
              </a:rPr>
              <a:t>Copyright 2021. Sports Career Consulting, LLC.</a:t>
            </a:r>
            <a:endParaRPr sz="700">
              <a:solidFill>
                <a:schemeClr val="accent5"/>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70"/>
        <p:cNvGrpSpPr/>
        <p:nvPr/>
      </p:nvGrpSpPr>
      <p:grpSpPr>
        <a:xfrm>
          <a:off x="0" y="0"/>
          <a:ext cx="0" cy="0"/>
          <a:chOff x="0" y="0"/>
          <a:chExt cx="0" cy="0"/>
        </a:xfrm>
      </p:grpSpPr>
      <p:sp>
        <p:nvSpPr>
          <p:cNvPr id="171" name="Google Shape;171;p39"/>
          <p:cNvSpPr txBox="1">
            <a:spLocks noGrp="1"/>
          </p:cNvSpPr>
          <p:nvPr>
            <p:ph type="title"/>
          </p:nvPr>
        </p:nvSpPr>
        <p:spPr>
          <a:xfrm>
            <a:off x="938500" y="445025"/>
            <a:ext cx="5735700" cy="941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b="1" dirty="0">
                <a:latin typeface="Arial"/>
                <a:ea typeface="Arial"/>
                <a:cs typeface="Arial"/>
                <a:sym typeface="Arial"/>
              </a:rPr>
              <a:t>SITUATION OR SWOT ANALYSIS</a:t>
            </a:r>
          </a:p>
        </p:txBody>
      </p:sp>
      <p:sp>
        <p:nvSpPr>
          <p:cNvPr id="172" name="Google Shape;172;p39"/>
          <p:cNvSpPr txBox="1">
            <a:spLocks noGrp="1"/>
          </p:cNvSpPr>
          <p:nvPr>
            <p:ph type="body" idx="1"/>
          </p:nvPr>
        </p:nvSpPr>
        <p:spPr>
          <a:xfrm>
            <a:off x="938500" y="1246025"/>
            <a:ext cx="7172100" cy="30399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sz="1800" dirty="0">
                <a:latin typeface="Arial"/>
                <a:ea typeface="Arial"/>
                <a:cs typeface="Arial"/>
                <a:sym typeface="Arial"/>
              </a:rPr>
              <a:t>The </a:t>
            </a:r>
            <a:r>
              <a:rPr lang="en-US" sz="1800" dirty="0">
                <a:solidFill>
                  <a:schemeClr val="tx2">
                    <a:lumMod val="75000"/>
                  </a:schemeClr>
                </a:solidFill>
                <a:latin typeface="Arial"/>
                <a:ea typeface="Arial"/>
                <a:cs typeface="Arial"/>
                <a:sym typeface="Arial"/>
              </a:rPr>
              <a:t>situation analysis </a:t>
            </a:r>
            <a:r>
              <a:rPr lang="en-US" sz="1800" dirty="0">
                <a:latin typeface="Arial"/>
                <a:ea typeface="Arial"/>
                <a:cs typeface="Arial"/>
                <a:sym typeface="Arial"/>
              </a:rPr>
              <a:t>(also referred to as </a:t>
            </a:r>
            <a:r>
              <a:rPr lang="en-US" sz="1800" dirty="0">
                <a:solidFill>
                  <a:schemeClr val="tx2">
                    <a:lumMod val="75000"/>
                  </a:schemeClr>
                </a:solidFill>
                <a:latin typeface="Arial"/>
                <a:ea typeface="Arial"/>
                <a:cs typeface="Arial"/>
                <a:sym typeface="Arial"/>
              </a:rPr>
              <a:t>SWOT</a:t>
            </a:r>
            <a:r>
              <a:rPr lang="en-US" sz="1800" dirty="0">
                <a:latin typeface="Arial"/>
                <a:ea typeface="Arial"/>
                <a:cs typeface="Arial"/>
                <a:sym typeface="Arial"/>
              </a:rPr>
              <a:t>) provides information that is helpful in matching the organization's resources and capabilities to the competitive environment in which it operates.</a:t>
            </a:r>
          </a:p>
          <a:p>
            <a:pPr marL="0" lvl="0" indent="0" algn="l" rtl="0">
              <a:spcBef>
                <a:spcPts val="0"/>
              </a:spcBef>
              <a:spcAft>
                <a:spcPts val="0"/>
              </a:spcAft>
              <a:buNone/>
            </a:pPr>
            <a:endParaRPr lang="en-US" sz="1800" dirty="0">
              <a:latin typeface="Arial"/>
              <a:ea typeface="Arial"/>
              <a:cs typeface="Arial"/>
              <a:sym typeface="Arial"/>
            </a:endParaRPr>
          </a:p>
          <a:p>
            <a:pPr marL="0" lvl="0" indent="0" algn="l" rtl="0">
              <a:spcBef>
                <a:spcPts val="0"/>
              </a:spcBef>
              <a:spcAft>
                <a:spcPts val="0"/>
              </a:spcAft>
              <a:buNone/>
            </a:pPr>
            <a:r>
              <a:rPr lang="en-US" sz="1800" dirty="0">
                <a:latin typeface="Arial"/>
                <a:ea typeface="Arial"/>
                <a:cs typeface="Arial"/>
                <a:sym typeface="Arial"/>
              </a:rPr>
              <a:t>This analysis reviews four key factors pertaining to the company’s current market situation:</a:t>
            </a:r>
            <a:endParaRPr sz="1800" dirty="0">
              <a:latin typeface="Arial"/>
              <a:ea typeface="Arial"/>
              <a:cs typeface="Arial"/>
              <a:sym typeface="Arial"/>
            </a:endParaRPr>
          </a:p>
          <a:p>
            <a:pPr marL="155575" lvl="0" indent="0" algn="l" defTabSz="519113" rtl="0">
              <a:spcBef>
                <a:spcPts val="0"/>
              </a:spcBef>
              <a:spcAft>
                <a:spcPts val="0"/>
              </a:spcAft>
              <a:buClr>
                <a:schemeClr val="accent1"/>
              </a:buClr>
              <a:buSzPts val="1150"/>
              <a:buNone/>
            </a:pPr>
            <a:r>
              <a:rPr lang="en-US" sz="1800" dirty="0">
                <a:solidFill>
                  <a:schemeClr val="tx2">
                    <a:lumMod val="75000"/>
                  </a:schemeClr>
                </a:solidFill>
                <a:latin typeface="Arial"/>
                <a:ea typeface="Arial"/>
                <a:cs typeface="Arial"/>
                <a:sym typeface="Arial"/>
              </a:rPr>
              <a:t>●	Strengths</a:t>
            </a:r>
          </a:p>
          <a:p>
            <a:pPr marL="155575" lvl="0" indent="0" algn="l" defTabSz="519113" rtl="0">
              <a:spcBef>
                <a:spcPts val="0"/>
              </a:spcBef>
              <a:spcAft>
                <a:spcPts val="0"/>
              </a:spcAft>
              <a:buClr>
                <a:schemeClr val="accent1"/>
              </a:buClr>
              <a:buSzPts val="1150"/>
              <a:buNone/>
            </a:pPr>
            <a:r>
              <a:rPr lang="en-US" sz="1800" dirty="0">
                <a:solidFill>
                  <a:schemeClr val="tx2">
                    <a:lumMod val="75000"/>
                  </a:schemeClr>
                </a:solidFill>
                <a:latin typeface="Arial"/>
                <a:ea typeface="Arial"/>
                <a:cs typeface="Arial"/>
                <a:sym typeface="Arial"/>
              </a:rPr>
              <a:t>●	Weaknesses</a:t>
            </a:r>
          </a:p>
          <a:p>
            <a:pPr marL="155575" lvl="0" indent="0" algn="l" defTabSz="519113" rtl="0">
              <a:spcBef>
                <a:spcPts val="0"/>
              </a:spcBef>
              <a:spcAft>
                <a:spcPts val="0"/>
              </a:spcAft>
              <a:buClr>
                <a:schemeClr val="accent1"/>
              </a:buClr>
              <a:buSzPts val="1150"/>
              <a:buNone/>
            </a:pPr>
            <a:r>
              <a:rPr lang="en-US" sz="1800" dirty="0">
                <a:solidFill>
                  <a:schemeClr val="tx2">
                    <a:lumMod val="75000"/>
                  </a:schemeClr>
                </a:solidFill>
                <a:latin typeface="Arial"/>
                <a:ea typeface="Arial"/>
                <a:cs typeface="Arial"/>
                <a:sym typeface="Arial"/>
              </a:rPr>
              <a:t>●	Opportunities</a:t>
            </a:r>
          </a:p>
          <a:p>
            <a:pPr marL="155575" lvl="0" indent="0" algn="l" defTabSz="519113" rtl="0">
              <a:spcBef>
                <a:spcPts val="0"/>
              </a:spcBef>
              <a:spcAft>
                <a:spcPts val="0"/>
              </a:spcAft>
              <a:buClr>
                <a:schemeClr val="accent1"/>
              </a:buClr>
              <a:buSzPts val="1150"/>
              <a:buNone/>
            </a:pPr>
            <a:r>
              <a:rPr lang="en-US" sz="1800" dirty="0">
                <a:solidFill>
                  <a:schemeClr val="tx2">
                    <a:lumMod val="75000"/>
                  </a:schemeClr>
                </a:solidFill>
                <a:latin typeface="Arial"/>
                <a:ea typeface="Arial"/>
                <a:cs typeface="Arial"/>
                <a:sym typeface="Arial"/>
              </a:rPr>
              <a:t>●	Threats</a:t>
            </a:r>
          </a:p>
          <a:p>
            <a:pPr marL="0" lvl="0" indent="0" algn="l" rtl="0">
              <a:spcBef>
                <a:spcPts val="0"/>
              </a:spcBef>
              <a:spcAft>
                <a:spcPts val="1600"/>
              </a:spcAft>
              <a:buNone/>
            </a:pPr>
            <a:endParaRPr dirty="0">
              <a:latin typeface="Arial"/>
              <a:ea typeface="Arial"/>
              <a:cs typeface="Arial"/>
              <a:sym typeface="Arial"/>
            </a:endParaRPr>
          </a:p>
        </p:txBody>
      </p:sp>
      <p:cxnSp>
        <p:nvCxnSpPr>
          <p:cNvPr id="173" name="Google Shape;173;p39"/>
          <p:cNvCxnSpPr/>
          <p:nvPr/>
        </p:nvCxnSpPr>
        <p:spPr>
          <a:xfrm>
            <a:off x="1026200" y="414022"/>
            <a:ext cx="2763000" cy="0"/>
          </a:xfrm>
          <a:prstGeom prst="straightConnector1">
            <a:avLst/>
          </a:prstGeom>
          <a:noFill/>
          <a:ln w="9525" cap="flat" cmpd="sng">
            <a:solidFill>
              <a:schemeClr val="accent1"/>
            </a:solidFill>
            <a:prstDash val="solid"/>
            <a:round/>
            <a:headEnd type="none" w="med" len="med"/>
            <a:tailEnd type="none" w="med" len="med"/>
          </a:ln>
          <a:effectLst>
            <a:outerShdw blurRad="57150" dist="19050" dir="5400000" algn="bl" rotWithShape="0">
              <a:srgbClr val="FFFFFF">
                <a:alpha val="50000"/>
              </a:srgbClr>
            </a:outerShdw>
          </a:effectLst>
        </p:spPr>
      </p:cxnSp>
      <p:pic>
        <p:nvPicPr>
          <p:cNvPr id="175" name="Google Shape;175;p39"/>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176" name="Google Shape;176;p39"/>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 sz="800">
                <a:solidFill>
                  <a:schemeClr val="accent5"/>
                </a:solidFill>
                <a:latin typeface="Oswald"/>
                <a:ea typeface="Oswald"/>
                <a:cs typeface="Oswald"/>
                <a:sym typeface="Oswald"/>
              </a:rPr>
              <a:t>©</a:t>
            </a:r>
            <a:r>
              <a:rPr lang="en">
                <a:solidFill>
                  <a:schemeClr val="accent5"/>
                </a:solidFill>
                <a:latin typeface="Oswald"/>
                <a:ea typeface="Oswald"/>
                <a:cs typeface="Oswald"/>
                <a:sym typeface="Oswald"/>
              </a:rPr>
              <a:t> </a:t>
            </a:r>
            <a:r>
              <a:rPr lang="en" sz="800">
                <a:solidFill>
                  <a:schemeClr val="accent5"/>
                </a:solidFill>
                <a:latin typeface="Oswald"/>
                <a:ea typeface="Oswald"/>
                <a:cs typeface="Oswald"/>
                <a:sym typeface="Oswald"/>
              </a:rPr>
              <a:t>Copyright 2021. Sports Career Consulting, LLC.</a:t>
            </a:r>
            <a:endParaRPr sz="800">
              <a:solidFill>
                <a:schemeClr val="accent5"/>
              </a:solidFill>
              <a:latin typeface="Oswald"/>
              <a:ea typeface="Oswald"/>
              <a:cs typeface="Oswald"/>
              <a:sym typeface="Oswald"/>
            </a:endParaRPr>
          </a:p>
        </p:txBody>
      </p:sp>
    </p:spTree>
    <p:extLst>
      <p:ext uri="{BB962C8B-B14F-4D97-AF65-F5344CB8AC3E}">
        <p14:creationId xmlns:p14="http://schemas.microsoft.com/office/powerpoint/2010/main" val="252284110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70"/>
        <p:cNvGrpSpPr/>
        <p:nvPr/>
      </p:nvGrpSpPr>
      <p:grpSpPr>
        <a:xfrm>
          <a:off x="0" y="0"/>
          <a:ext cx="0" cy="0"/>
          <a:chOff x="0" y="0"/>
          <a:chExt cx="0" cy="0"/>
        </a:xfrm>
      </p:grpSpPr>
      <p:sp>
        <p:nvSpPr>
          <p:cNvPr id="171" name="Google Shape;171;p39"/>
          <p:cNvSpPr txBox="1">
            <a:spLocks noGrp="1"/>
          </p:cNvSpPr>
          <p:nvPr>
            <p:ph type="title"/>
          </p:nvPr>
        </p:nvSpPr>
        <p:spPr>
          <a:xfrm>
            <a:off x="938500" y="445025"/>
            <a:ext cx="6117056" cy="941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b="1" dirty="0">
                <a:latin typeface="Arial"/>
                <a:ea typeface="Arial"/>
                <a:cs typeface="Arial"/>
                <a:sym typeface="Arial"/>
              </a:rPr>
              <a:t>MARKETING GOALS AND OBJECTIVES</a:t>
            </a:r>
          </a:p>
        </p:txBody>
      </p:sp>
      <p:sp>
        <p:nvSpPr>
          <p:cNvPr id="172" name="Google Shape;172;p39"/>
          <p:cNvSpPr txBox="1">
            <a:spLocks noGrp="1"/>
          </p:cNvSpPr>
          <p:nvPr>
            <p:ph type="body" idx="1"/>
          </p:nvPr>
        </p:nvSpPr>
        <p:spPr>
          <a:xfrm>
            <a:off x="938500" y="1246025"/>
            <a:ext cx="7172100" cy="30399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sz="1800" dirty="0">
                <a:latin typeface="Arial"/>
                <a:ea typeface="Arial"/>
                <a:cs typeface="Arial"/>
                <a:sym typeface="Arial"/>
              </a:rPr>
              <a:t>This section of the plan identifies what the company hopes to achieve with the marketing plan and a timeline for which the plan is to be carried out.</a:t>
            </a:r>
          </a:p>
          <a:p>
            <a:pPr marL="0" lvl="0" indent="0" algn="l" rtl="0">
              <a:spcBef>
                <a:spcPts val="0"/>
              </a:spcBef>
              <a:spcAft>
                <a:spcPts val="0"/>
              </a:spcAft>
              <a:buNone/>
            </a:pPr>
            <a:endParaRPr lang="en-US" sz="1800" dirty="0">
              <a:latin typeface="Arial"/>
              <a:ea typeface="Arial"/>
              <a:cs typeface="Arial"/>
              <a:sym typeface="Arial"/>
            </a:endParaRPr>
          </a:p>
          <a:p>
            <a:pPr marL="0" lvl="0" indent="0" algn="l" rtl="0">
              <a:spcBef>
                <a:spcPts val="0"/>
              </a:spcBef>
              <a:spcAft>
                <a:spcPts val="0"/>
              </a:spcAft>
              <a:buNone/>
            </a:pPr>
            <a:r>
              <a:rPr lang="en-US" sz="1800" dirty="0">
                <a:latin typeface="Arial"/>
                <a:ea typeface="Arial"/>
                <a:cs typeface="Arial"/>
                <a:sym typeface="Arial"/>
              </a:rPr>
              <a:t>To be effective, objectives should follow the </a:t>
            </a:r>
            <a:r>
              <a:rPr lang="en-US" sz="1800" dirty="0">
                <a:solidFill>
                  <a:schemeClr val="tx2">
                    <a:lumMod val="75000"/>
                  </a:schemeClr>
                </a:solidFill>
                <a:latin typeface="Arial"/>
                <a:ea typeface="Arial"/>
                <a:cs typeface="Arial"/>
                <a:sym typeface="Arial"/>
              </a:rPr>
              <a:t>S.M.A.R.T.</a:t>
            </a:r>
            <a:r>
              <a:rPr lang="en-US" sz="1800" dirty="0">
                <a:latin typeface="Arial"/>
                <a:ea typeface="Arial"/>
                <a:cs typeface="Arial"/>
                <a:sym typeface="Arial"/>
              </a:rPr>
              <a:t> criteria:</a:t>
            </a:r>
          </a:p>
          <a:p>
            <a:pPr marL="0" lvl="1" indent="0" defTabSz="519113">
              <a:spcBef>
                <a:spcPts val="0"/>
              </a:spcBef>
              <a:buNone/>
            </a:pPr>
            <a:r>
              <a:rPr lang="en-US" sz="1800" dirty="0">
                <a:latin typeface="Arial"/>
                <a:ea typeface="Arial"/>
                <a:cs typeface="Arial"/>
                <a:sym typeface="Arial"/>
              </a:rPr>
              <a:t> </a:t>
            </a:r>
            <a:r>
              <a:rPr lang="en-US" sz="1800" dirty="0">
                <a:solidFill>
                  <a:schemeClr val="tx2">
                    <a:lumMod val="75000"/>
                  </a:schemeClr>
                </a:solidFill>
                <a:latin typeface="Arial"/>
                <a:ea typeface="Arial"/>
                <a:cs typeface="Arial"/>
                <a:sym typeface="Arial"/>
              </a:rPr>
              <a:t>●	Specific</a:t>
            </a:r>
          </a:p>
          <a:p>
            <a:pPr marL="0" lvl="1" indent="0" defTabSz="519113">
              <a:spcBef>
                <a:spcPts val="0"/>
              </a:spcBef>
              <a:buNone/>
            </a:pPr>
            <a:r>
              <a:rPr lang="en-US" sz="1800" dirty="0">
                <a:solidFill>
                  <a:schemeClr val="tx2">
                    <a:lumMod val="75000"/>
                  </a:schemeClr>
                </a:solidFill>
                <a:latin typeface="Arial"/>
                <a:ea typeface="Arial"/>
                <a:cs typeface="Arial"/>
                <a:sym typeface="Arial"/>
              </a:rPr>
              <a:t>●	Measurable</a:t>
            </a:r>
          </a:p>
          <a:p>
            <a:pPr marL="0" lvl="0" indent="0" algn="l" defTabSz="519113" rtl="0">
              <a:spcBef>
                <a:spcPts val="0"/>
              </a:spcBef>
              <a:spcAft>
                <a:spcPts val="0"/>
              </a:spcAft>
              <a:buNone/>
            </a:pPr>
            <a:r>
              <a:rPr lang="en-US" sz="1800" dirty="0">
                <a:solidFill>
                  <a:schemeClr val="tx2">
                    <a:lumMod val="75000"/>
                  </a:schemeClr>
                </a:solidFill>
                <a:latin typeface="Arial"/>
                <a:ea typeface="Arial"/>
                <a:cs typeface="Arial"/>
                <a:sym typeface="Arial"/>
              </a:rPr>
              <a:t>●	Action-oriented</a:t>
            </a:r>
          </a:p>
          <a:p>
            <a:pPr marL="0" lvl="0" indent="0" algn="l" defTabSz="519113" rtl="0">
              <a:spcBef>
                <a:spcPts val="0"/>
              </a:spcBef>
              <a:spcAft>
                <a:spcPts val="0"/>
              </a:spcAft>
              <a:buNone/>
            </a:pPr>
            <a:r>
              <a:rPr lang="en-US" sz="1800" dirty="0">
                <a:solidFill>
                  <a:schemeClr val="tx2">
                    <a:lumMod val="75000"/>
                  </a:schemeClr>
                </a:solidFill>
                <a:latin typeface="Arial"/>
                <a:ea typeface="Arial"/>
                <a:cs typeface="Arial"/>
                <a:sym typeface="Arial"/>
              </a:rPr>
              <a:t>●	Realistic</a:t>
            </a:r>
          </a:p>
          <a:p>
            <a:pPr marL="0" lvl="0" indent="0" algn="l" defTabSz="519113" rtl="0">
              <a:spcBef>
                <a:spcPts val="0"/>
              </a:spcBef>
              <a:spcAft>
                <a:spcPts val="0"/>
              </a:spcAft>
              <a:buNone/>
            </a:pPr>
            <a:r>
              <a:rPr lang="en-US" sz="1800" dirty="0">
                <a:solidFill>
                  <a:schemeClr val="tx2">
                    <a:lumMod val="75000"/>
                  </a:schemeClr>
                </a:solidFill>
                <a:latin typeface="Arial"/>
                <a:ea typeface="Arial"/>
                <a:cs typeface="Arial"/>
                <a:sym typeface="Arial"/>
              </a:rPr>
              <a:t>●	Time bound</a:t>
            </a:r>
          </a:p>
          <a:p>
            <a:pPr marL="0" lvl="0" indent="0" algn="l" rtl="0">
              <a:spcBef>
                <a:spcPts val="0"/>
              </a:spcBef>
              <a:spcAft>
                <a:spcPts val="1600"/>
              </a:spcAft>
              <a:buNone/>
            </a:pPr>
            <a:endParaRPr dirty="0">
              <a:latin typeface="Arial"/>
              <a:ea typeface="Arial"/>
              <a:cs typeface="Arial"/>
              <a:sym typeface="Arial"/>
            </a:endParaRPr>
          </a:p>
        </p:txBody>
      </p:sp>
      <p:cxnSp>
        <p:nvCxnSpPr>
          <p:cNvPr id="173" name="Google Shape;173;p39"/>
          <p:cNvCxnSpPr/>
          <p:nvPr/>
        </p:nvCxnSpPr>
        <p:spPr>
          <a:xfrm>
            <a:off x="1026200" y="414022"/>
            <a:ext cx="2763000" cy="0"/>
          </a:xfrm>
          <a:prstGeom prst="straightConnector1">
            <a:avLst/>
          </a:prstGeom>
          <a:noFill/>
          <a:ln w="9525" cap="flat" cmpd="sng">
            <a:solidFill>
              <a:schemeClr val="accent1"/>
            </a:solidFill>
            <a:prstDash val="solid"/>
            <a:round/>
            <a:headEnd type="none" w="med" len="med"/>
            <a:tailEnd type="none" w="med" len="med"/>
          </a:ln>
          <a:effectLst>
            <a:outerShdw blurRad="57150" dist="19050" dir="5400000" algn="bl" rotWithShape="0">
              <a:srgbClr val="FFFFFF">
                <a:alpha val="50000"/>
              </a:srgbClr>
            </a:outerShdw>
          </a:effectLst>
        </p:spPr>
      </p:cxnSp>
      <p:pic>
        <p:nvPicPr>
          <p:cNvPr id="175" name="Google Shape;175;p39"/>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176" name="Google Shape;176;p39"/>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 sz="800">
                <a:solidFill>
                  <a:schemeClr val="accent5"/>
                </a:solidFill>
                <a:latin typeface="Oswald"/>
                <a:ea typeface="Oswald"/>
                <a:cs typeface="Oswald"/>
                <a:sym typeface="Oswald"/>
              </a:rPr>
              <a:t>©</a:t>
            </a:r>
            <a:r>
              <a:rPr lang="en">
                <a:solidFill>
                  <a:schemeClr val="accent5"/>
                </a:solidFill>
                <a:latin typeface="Oswald"/>
                <a:ea typeface="Oswald"/>
                <a:cs typeface="Oswald"/>
                <a:sym typeface="Oswald"/>
              </a:rPr>
              <a:t> </a:t>
            </a:r>
            <a:r>
              <a:rPr lang="en" sz="800">
                <a:solidFill>
                  <a:schemeClr val="accent5"/>
                </a:solidFill>
                <a:latin typeface="Oswald"/>
                <a:ea typeface="Oswald"/>
                <a:cs typeface="Oswald"/>
                <a:sym typeface="Oswald"/>
              </a:rPr>
              <a:t>Copyright 2021. Sports Career Consulting, LLC.</a:t>
            </a:r>
            <a:endParaRPr sz="800">
              <a:solidFill>
                <a:schemeClr val="accent5"/>
              </a:solidFill>
              <a:latin typeface="Oswald"/>
              <a:ea typeface="Oswald"/>
              <a:cs typeface="Oswald"/>
              <a:sym typeface="Oswald"/>
            </a:endParaRPr>
          </a:p>
        </p:txBody>
      </p:sp>
    </p:spTree>
    <p:extLst>
      <p:ext uri="{BB962C8B-B14F-4D97-AF65-F5344CB8AC3E}">
        <p14:creationId xmlns:p14="http://schemas.microsoft.com/office/powerpoint/2010/main" val="97258876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70"/>
        <p:cNvGrpSpPr/>
        <p:nvPr/>
      </p:nvGrpSpPr>
      <p:grpSpPr>
        <a:xfrm>
          <a:off x="0" y="0"/>
          <a:ext cx="0" cy="0"/>
          <a:chOff x="0" y="0"/>
          <a:chExt cx="0" cy="0"/>
        </a:xfrm>
      </p:grpSpPr>
      <p:sp>
        <p:nvSpPr>
          <p:cNvPr id="171" name="Google Shape;171;p39"/>
          <p:cNvSpPr txBox="1">
            <a:spLocks noGrp="1"/>
          </p:cNvSpPr>
          <p:nvPr>
            <p:ph type="title"/>
          </p:nvPr>
        </p:nvSpPr>
        <p:spPr>
          <a:xfrm>
            <a:off x="938499" y="445025"/>
            <a:ext cx="7505589" cy="941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b="1" dirty="0">
                <a:latin typeface="Arial"/>
                <a:ea typeface="Arial"/>
                <a:cs typeface="Arial"/>
                <a:sym typeface="Arial"/>
              </a:rPr>
              <a:t>MARKET RESEARCH / MARKETING STRATEGIES</a:t>
            </a:r>
          </a:p>
        </p:txBody>
      </p:sp>
      <p:sp>
        <p:nvSpPr>
          <p:cNvPr id="172" name="Google Shape;172;p39"/>
          <p:cNvSpPr txBox="1">
            <a:spLocks noGrp="1"/>
          </p:cNvSpPr>
          <p:nvPr>
            <p:ph type="body" idx="1"/>
          </p:nvPr>
        </p:nvSpPr>
        <p:spPr>
          <a:xfrm>
            <a:off x="938500" y="1246025"/>
            <a:ext cx="7172100" cy="30399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sz="1800" dirty="0">
                <a:latin typeface="Arial"/>
                <a:ea typeface="Arial"/>
                <a:cs typeface="Arial"/>
                <a:sym typeface="Arial"/>
              </a:rPr>
              <a:t>Defining a specific marketing approach intending to create segmentation and positioning objectives with the goal of influencing consumer purchase decisions is an important step for any organization.  This section of the marketing plan will communicate that information.</a:t>
            </a:r>
          </a:p>
          <a:p>
            <a:pPr marL="0" lvl="0" indent="0" algn="l" rtl="0">
              <a:spcBef>
                <a:spcPts val="0"/>
              </a:spcBef>
              <a:spcAft>
                <a:spcPts val="0"/>
              </a:spcAft>
              <a:buNone/>
            </a:pPr>
            <a:endParaRPr lang="en-US" sz="1800" dirty="0">
              <a:latin typeface="Arial"/>
              <a:ea typeface="Arial"/>
              <a:cs typeface="Arial"/>
              <a:sym typeface="Arial"/>
            </a:endParaRPr>
          </a:p>
          <a:p>
            <a:pPr marL="0" lvl="0" indent="0" algn="l" rtl="0">
              <a:spcBef>
                <a:spcPts val="0"/>
              </a:spcBef>
              <a:spcAft>
                <a:spcPts val="0"/>
              </a:spcAft>
              <a:buNone/>
            </a:pPr>
            <a:r>
              <a:rPr lang="en-US" sz="1800" dirty="0">
                <a:latin typeface="Arial"/>
                <a:ea typeface="Arial"/>
                <a:cs typeface="Arial"/>
                <a:sym typeface="Arial"/>
              </a:rPr>
              <a:t>This section of the plan should also include any relevant market research to help support strategy and implementation decisions.</a:t>
            </a:r>
          </a:p>
          <a:p>
            <a:pPr marL="0" lvl="0" indent="0" algn="l" rtl="0">
              <a:spcBef>
                <a:spcPts val="0"/>
              </a:spcBef>
              <a:spcAft>
                <a:spcPts val="0"/>
              </a:spcAft>
              <a:buNone/>
            </a:pPr>
            <a:r>
              <a:rPr lang="en-US" sz="1800" dirty="0">
                <a:latin typeface="Arial"/>
                <a:ea typeface="Arial"/>
                <a:cs typeface="Arial"/>
                <a:sym typeface="Arial"/>
              </a:rPr>
              <a:t> </a:t>
            </a:r>
            <a:endParaRPr dirty="0">
              <a:latin typeface="Arial"/>
              <a:ea typeface="Arial"/>
              <a:cs typeface="Arial"/>
              <a:sym typeface="Arial"/>
            </a:endParaRPr>
          </a:p>
        </p:txBody>
      </p:sp>
      <p:cxnSp>
        <p:nvCxnSpPr>
          <p:cNvPr id="173" name="Google Shape;173;p39"/>
          <p:cNvCxnSpPr/>
          <p:nvPr/>
        </p:nvCxnSpPr>
        <p:spPr>
          <a:xfrm>
            <a:off x="1026200" y="414022"/>
            <a:ext cx="2763000" cy="0"/>
          </a:xfrm>
          <a:prstGeom prst="straightConnector1">
            <a:avLst/>
          </a:prstGeom>
          <a:noFill/>
          <a:ln w="9525" cap="flat" cmpd="sng">
            <a:solidFill>
              <a:schemeClr val="accent1"/>
            </a:solidFill>
            <a:prstDash val="solid"/>
            <a:round/>
            <a:headEnd type="none" w="med" len="med"/>
            <a:tailEnd type="none" w="med" len="med"/>
          </a:ln>
          <a:effectLst>
            <a:outerShdw blurRad="57150" dist="19050" dir="5400000" algn="bl" rotWithShape="0">
              <a:srgbClr val="FFFFFF">
                <a:alpha val="50000"/>
              </a:srgbClr>
            </a:outerShdw>
          </a:effectLst>
        </p:spPr>
      </p:cxnSp>
      <p:pic>
        <p:nvPicPr>
          <p:cNvPr id="175" name="Google Shape;175;p39"/>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176" name="Google Shape;176;p39"/>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 sz="800">
                <a:solidFill>
                  <a:schemeClr val="accent5"/>
                </a:solidFill>
                <a:latin typeface="Oswald"/>
                <a:ea typeface="Oswald"/>
                <a:cs typeface="Oswald"/>
                <a:sym typeface="Oswald"/>
              </a:rPr>
              <a:t>©</a:t>
            </a:r>
            <a:r>
              <a:rPr lang="en">
                <a:solidFill>
                  <a:schemeClr val="accent5"/>
                </a:solidFill>
                <a:latin typeface="Oswald"/>
                <a:ea typeface="Oswald"/>
                <a:cs typeface="Oswald"/>
                <a:sym typeface="Oswald"/>
              </a:rPr>
              <a:t> </a:t>
            </a:r>
            <a:r>
              <a:rPr lang="en" sz="800">
                <a:solidFill>
                  <a:schemeClr val="accent5"/>
                </a:solidFill>
                <a:latin typeface="Oswald"/>
                <a:ea typeface="Oswald"/>
                <a:cs typeface="Oswald"/>
                <a:sym typeface="Oswald"/>
              </a:rPr>
              <a:t>Copyright 2021. Sports Career Consulting, LLC.</a:t>
            </a:r>
            <a:endParaRPr sz="800">
              <a:solidFill>
                <a:schemeClr val="accent5"/>
              </a:solidFill>
              <a:latin typeface="Oswald"/>
              <a:ea typeface="Oswald"/>
              <a:cs typeface="Oswald"/>
              <a:sym typeface="Oswald"/>
            </a:endParaRPr>
          </a:p>
        </p:txBody>
      </p:sp>
    </p:spTree>
    <p:extLst>
      <p:ext uri="{BB962C8B-B14F-4D97-AF65-F5344CB8AC3E}">
        <p14:creationId xmlns:p14="http://schemas.microsoft.com/office/powerpoint/2010/main" val="281807082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70"/>
        <p:cNvGrpSpPr/>
        <p:nvPr/>
      </p:nvGrpSpPr>
      <p:grpSpPr>
        <a:xfrm>
          <a:off x="0" y="0"/>
          <a:ext cx="0" cy="0"/>
          <a:chOff x="0" y="0"/>
          <a:chExt cx="0" cy="0"/>
        </a:xfrm>
      </p:grpSpPr>
      <p:sp>
        <p:nvSpPr>
          <p:cNvPr id="171" name="Google Shape;171;p39"/>
          <p:cNvSpPr txBox="1">
            <a:spLocks noGrp="1"/>
          </p:cNvSpPr>
          <p:nvPr>
            <p:ph type="title"/>
          </p:nvPr>
        </p:nvSpPr>
        <p:spPr>
          <a:xfrm>
            <a:off x="938499" y="445025"/>
            <a:ext cx="7505589" cy="941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b="1" dirty="0">
                <a:latin typeface="Arial"/>
                <a:ea typeface="Arial"/>
                <a:cs typeface="Arial"/>
                <a:sym typeface="Arial"/>
              </a:rPr>
              <a:t>IMPLEMENTATION</a:t>
            </a:r>
          </a:p>
        </p:txBody>
      </p:sp>
      <p:sp>
        <p:nvSpPr>
          <p:cNvPr id="172" name="Google Shape;172;p39"/>
          <p:cNvSpPr txBox="1">
            <a:spLocks noGrp="1"/>
          </p:cNvSpPr>
          <p:nvPr>
            <p:ph type="body" idx="1"/>
          </p:nvPr>
        </p:nvSpPr>
        <p:spPr>
          <a:xfrm>
            <a:off x="938500" y="1246025"/>
            <a:ext cx="7172100" cy="30399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US" sz="1800" dirty="0">
                <a:solidFill>
                  <a:schemeClr val="tx2">
                    <a:lumMod val="75000"/>
                  </a:schemeClr>
                </a:solidFill>
                <a:latin typeface="Arial"/>
                <a:ea typeface="Arial"/>
                <a:cs typeface="Arial"/>
                <a:sym typeface="Arial"/>
              </a:rPr>
              <a:t>Implementation</a:t>
            </a:r>
            <a:r>
              <a:rPr lang="en-US" sz="1800" dirty="0">
                <a:latin typeface="Arial"/>
                <a:ea typeface="Arial"/>
                <a:cs typeface="Arial"/>
                <a:sym typeface="Arial"/>
              </a:rPr>
              <a:t> refers to the process of putting the marketing plan into action. </a:t>
            </a:r>
            <a:endParaRPr dirty="0">
              <a:latin typeface="Arial"/>
              <a:ea typeface="Arial"/>
              <a:cs typeface="Arial"/>
              <a:sym typeface="Arial"/>
            </a:endParaRPr>
          </a:p>
        </p:txBody>
      </p:sp>
      <p:cxnSp>
        <p:nvCxnSpPr>
          <p:cNvPr id="173" name="Google Shape;173;p39"/>
          <p:cNvCxnSpPr/>
          <p:nvPr/>
        </p:nvCxnSpPr>
        <p:spPr>
          <a:xfrm>
            <a:off x="1026200" y="414022"/>
            <a:ext cx="2763000" cy="0"/>
          </a:xfrm>
          <a:prstGeom prst="straightConnector1">
            <a:avLst/>
          </a:prstGeom>
          <a:noFill/>
          <a:ln w="9525" cap="flat" cmpd="sng">
            <a:solidFill>
              <a:schemeClr val="accent1"/>
            </a:solidFill>
            <a:prstDash val="solid"/>
            <a:round/>
            <a:headEnd type="none" w="med" len="med"/>
            <a:tailEnd type="none" w="med" len="med"/>
          </a:ln>
          <a:effectLst>
            <a:outerShdw blurRad="57150" dist="19050" dir="5400000" algn="bl" rotWithShape="0">
              <a:srgbClr val="FFFFFF">
                <a:alpha val="50000"/>
              </a:srgbClr>
            </a:outerShdw>
          </a:effectLst>
        </p:spPr>
      </p:cxnSp>
      <p:pic>
        <p:nvPicPr>
          <p:cNvPr id="175" name="Google Shape;175;p39"/>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176" name="Google Shape;176;p39"/>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 sz="800">
                <a:solidFill>
                  <a:schemeClr val="accent5"/>
                </a:solidFill>
                <a:latin typeface="Oswald"/>
                <a:ea typeface="Oswald"/>
                <a:cs typeface="Oswald"/>
                <a:sym typeface="Oswald"/>
              </a:rPr>
              <a:t>©</a:t>
            </a:r>
            <a:r>
              <a:rPr lang="en">
                <a:solidFill>
                  <a:schemeClr val="accent5"/>
                </a:solidFill>
                <a:latin typeface="Oswald"/>
                <a:ea typeface="Oswald"/>
                <a:cs typeface="Oswald"/>
                <a:sym typeface="Oswald"/>
              </a:rPr>
              <a:t> </a:t>
            </a:r>
            <a:r>
              <a:rPr lang="en" sz="800">
                <a:solidFill>
                  <a:schemeClr val="accent5"/>
                </a:solidFill>
                <a:latin typeface="Oswald"/>
                <a:ea typeface="Oswald"/>
                <a:cs typeface="Oswald"/>
                <a:sym typeface="Oswald"/>
              </a:rPr>
              <a:t>Copyright 2021. Sports Career Consulting, LLC.</a:t>
            </a:r>
            <a:endParaRPr sz="800">
              <a:solidFill>
                <a:schemeClr val="accent5"/>
              </a:solidFill>
              <a:latin typeface="Oswald"/>
              <a:ea typeface="Oswald"/>
              <a:cs typeface="Oswald"/>
              <a:sym typeface="Oswald"/>
            </a:endParaRPr>
          </a:p>
        </p:txBody>
      </p:sp>
      <p:pic>
        <p:nvPicPr>
          <p:cNvPr id="7" name="Picture 3">
            <a:extLst>
              <a:ext uri="{FF2B5EF4-FFF2-40B4-BE49-F238E27FC236}">
                <a16:creationId xmlns:a16="http://schemas.microsoft.com/office/drawing/2014/main" id="{536EC31B-DF47-E244-B25D-BC5E4A6B230E}"/>
              </a:ext>
            </a:extLst>
          </p:cNvPr>
          <p:cNvPicPr>
            <a:picLocks noChangeAspect="1"/>
          </p:cNvPicPr>
          <p:nvPr/>
        </p:nvPicPr>
        <p:blipFill>
          <a:blip r:embed="rId4"/>
          <a:srcRect/>
          <a:stretch>
            <a:fillRect/>
          </a:stretch>
        </p:blipFill>
        <p:spPr>
          <a:xfrm>
            <a:off x="1884458" y="2423252"/>
            <a:ext cx="5057031" cy="1862673"/>
          </a:xfrm>
          <a:prstGeom prst="rect">
            <a:avLst/>
          </a:prstGeom>
        </p:spPr>
      </p:pic>
    </p:spTree>
    <p:extLst>
      <p:ext uri="{BB962C8B-B14F-4D97-AF65-F5344CB8AC3E}">
        <p14:creationId xmlns:p14="http://schemas.microsoft.com/office/powerpoint/2010/main" val="324909240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70"/>
        <p:cNvGrpSpPr/>
        <p:nvPr/>
      </p:nvGrpSpPr>
      <p:grpSpPr>
        <a:xfrm>
          <a:off x="0" y="0"/>
          <a:ext cx="0" cy="0"/>
          <a:chOff x="0" y="0"/>
          <a:chExt cx="0" cy="0"/>
        </a:xfrm>
      </p:grpSpPr>
      <p:sp>
        <p:nvSpPr>
          <p:cNvPr id="171" name="Google Shape;171;p39"/>
          <p:cNvSpPr txBox="1">
            <a:spLocks noGrp="1"/>
          </p:cNvSpPr>
          <p:nvPr>
            <p:ph type="title"/>
          </p:nvPr>
        </p:nvSpPr>
        <p:spPr>
          <a:xfrm>
            <a:off x="938499" y="445025"/>
            <a:ext cx="7505589" cy="941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b="1" dirty="0">
                <a:latin typeface="Arial"/>
                <a:ea typeface="Arial"/>
                <a:cs typeface="Arial"/>
                <a:sym typeface="Arial"/>
              </a:rPr>
              <a:t>EVALUATION AND CONTROL</a:t>
            </a:r>
          </a:p>
        </p:txBody>
      </p:sp>
      <p:sp>
        <p:nvSpPr>
          <p:cNvPr id="172" name="Google Shape;172;p39"/>
          <p:cNvSpPr txBox="1">
            <a:spLocks noGrp="1"/>
          </p:cNvSpPr>
          <p:nvPr>
            <p:ph type="body" idx="1"/>
          </p:nvPr>
        </p:nvSpPr>
        <p:spPr>
          <a:xfrm>
            <a:off x="938499" y="1102901"/>
            <a:ext cx="2957640" cy="152898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sz="1800" dirty="0">
                <a:latin typeface="Arial"/>
                <a:ea typeface="Arial"/>
                <a:cs typeface="Arial"/>
                <a:sym typeface="Arial"/>
              </a:rPr>
              <a:t>The phase in which determinations are made whether the plan achieved the desired results.  </a:t>
            </a:r>
          </a:p>
          <a:p>
            <a:pPr marL="0" lvl="0" indent="0" algn="l" rtl="0">
              <a:spcBef>
                <a:spcPts val="0"/>
              </a:spcBef>
              <a:spcAft>
                <a:spcPts val="0"/>
              </a:spcAft>
              <a:buNone/>
            </a:pPr>
            <a:endParaRPr lang="en-US" sz="1800" dirty="0">
              <a:latin typeface="Arial"/>
              <a:ea typeface="Arial"/>
              <a:cs typeface="Arial"/>
              <a:sym typeface="Arial"/>
            </a:endParaRPr>
          </a:p>
          <a:p>
            <a:pPr marL="0" lvl="0" indent="0" algn="l" rtl="0">
              <a:spcBef>
                <a:spcPts val="0"/>
              </a:spcBef>
              <a:spcAft>
                <a:spcPts val="0"/>
              </a:spcAft>
              <a:buNone/>
            </a:pPr>
            <a:r>
              <a:rPr lang="en-US" sz="1800" dirty="0">
                <a:latin typeface="Arial"/>
                <a:ea typeface="Arial"/>
                <a:cs typeface="Arial"/>
                <a:sym typeface="Arial"/>
              </a:rPr>
              <a:t>The control process is ongoing and allows for adjustments and changes to the plan as needed to attain desired results. </a:t>
            </a:r>
            <a:endParaRPr dirty="0">
              <a:latin typeface="Arial"/>
              <a:ea typeface="Arial"/>
              <a:cs typeface="Arial"/>
              <a:sym typeface="Arial"/>
            </a:endParaRPr>
          </a:p>
        </p:txBody>
      </p:sp>
      <p:cxnSp>
        <p:nvCxnSpPr>
          <p:cNvPr id="173" name="Google Shape;173;p39"/>
          <p:cNvCxnSpPr/>
          <p:nvPr/>
        </p:nvCxnSpPr>
        <p:spPr>
          <a:xfrm>
            <a:off x="1026200" y="414022"/>
            <a:ext cx="2763000" cy="0"/>
          </a:xfrm>
          <a:prstGeom prst="straightConnector1">
            <a:avLst/>
          </a:prstGeom>
          <a:noFill/>
          <a:ln w="9525" cap="flat" cmpd="sng">
            <a:solidFill>
              <a:schemeClr val="accent1"/>
            </a:solidFill>
            <a:prstDash val="solid"/>
            <a:round/>
            <a:headEnd type="none" w="med" len="med"/>
            <a:tailEnd type="none" w="med" len="med"/>
          </a:ln>
          <a:effectLst>
            <a:outerShdw blurRad="57150" dist="19050" dir="5400000" algn="bl" rotWithShape="0">
              <a:srgbClr val="FFFFFF">
                <a:alpha val="50000"/>
              </a:srgbClr>
            </a:outerShdw>
          </a:effectLst>
        </p:spPr>
      </p:cxnSp>
      <p:pic>
        <p:nvPicPr>
          <p:cNvPr id="175" name="Google Shape;175;p39"/>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176" name="Google Shape;176;p39"/>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 sz="800">
                <a:solidFill>
                  <a:schemeClr val="accent5"/>
                </a:solidFill>
                <a:latin typeface="Oswald"/>
                <a:ea typeface="Oswald"/>
                <a:cs typeface="Oswald"/>
                <a:sym typeface="Oswald"/>
              </a:rPr>
              <a:t>©</a:t>
            </a:r>
            <a:r>
              <a:rPr lang="en">
                <a:solidFill>
                  <a:schemeClr val="accent5"/>
                </a:solidFill>
                <a:latin typeface="Oswald"/>
                <a:ea typeface="Oswald"/>
                <a:cs typeface="Oswald"/>
                <a:sym typeface="Oswald"/>
              </a:rPr>
              <a:t> </a:t>
            </a:r>
            <a:r>
              <a:rPr lang="en" sz="800">
                <a:solidFill>
                  <a:schemeClr val="accent5"/>
                </a:solidFill>
                <a:latin typeface="Oswald"/>
                <a:ea typeface="Oswald"/>
                <a:cs typeface="Oswald"/>
                <a:sym typeface="Oswald"/>
              </a:rPr>
              <a:t>Copyright 2021. Sports Career Consulting, LLC.</a:t>
            </a:r>
            <a:endParaRPr sz="800">
              <a:solidFill>
                <a:schemeClr val="accent5"/>
              </a:solidFill>
              <a:latin typeface="Oswald"/>
              <a:ea typeface="Oswald"/>
              <a:cs typeface="Oswald"/>
              <a:sym typeface="Oswald"/>
            </a:endParaRPr>
          </a:p>
        </p:txBody>
      </p:sp>
      <p:pic>
        <p:nvPicPr>
          <p:cNvPr id="7" name="Picture 4">
            <a:extLst>
              <a:ext uri="{FF2B5EF4-FFF2-40B4-BE49-F238E27FC236}">
                <a16:creationId xmlns:a16="http://schemas.microsoft.com/office/drawing/2014/main" id="{23F317E4-2256-1147-8B42-8BE26262036F}"/>
              </a:ext>
            </a:extLst>
          </p:cNvPr>
          <p:cNvPicPr>
            <a:picLocks noChangeAspect="1"/>
          </p:cNvPicPr>
          <p:nvPr/>
        </p:nvPicPr>
        <p:blipFill>
          <a:blip r:embed="rId4"/>
          <a:srcRect/>
          <a:stretch>
            <a:fillRect/>
          </a:stretch>
        </p:blipFill>
        <p:spPr>
          <a:xfrm>
            <a:off x="4866198" y="1259506"/>
            <a:ext cx="3745184" cy="2497570"/>
          </a:xfrm>
          <a:prstGeom prst="rect">
            <a:avLst/>
          </a:prstGeom>
        </p:spPr>
      </p:pic>
    </p:spTree>
    <p:extLst>
      <p:ext uri="{BB962C8B-B14F-4D97-AF65-F5344CB8AC3E}">
        <p14:creationId xmlns:p14="http://schemas.microsoft.com/office/powerpoint/2010/main" val="314722634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70"/>
        <p:cNvGrpSpPr/>
        <p:nvPr/>
      </p:nvGrpSpPr>
      <p:grpSpPr>
        <a:xfrm>
          <a:off x="0" y="0"/>
          <a:ext cx="0" cy="0"/>
          <a:chOff x="0" y="0"/>
          <a:chExt cx="0" cy="0"/>
        </a:xfrm>
      </p:grpSpPr>
      <p:sp>
        <p:nvSpPr>
          <p:cNvPr id="171" name="Google Shape;171;p39"/>
          <p:cNvSpPr txBox="1">
            <a:spLocks noGrp="1"/>
          </p:cNvSpPr>
          <p:nvPr>
            <p:ph type="title"/>
          </p:nvPr>
        </p:nvSpPr>
        <p:spPr>
          <a:xfrm>
            <a:off x="938499" y="445025"/>
            <a:ext cx="7505589" cy="941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b="1" dirty="0">
                <a:latin typeface="Arial"/>
                <a:ea typeface="Arial"/>
                <a:cs typeface="Arial"/>
                <a:sym typeface="Arial"/>
              </a:rPr>
              <a:t>ADDITIONAL COMPONENTS</a:t>
            </a:r>
          </a:p>
        </p:txBody>
      </p:sp>
      <p:sp>
        <p:nvSpPr>
          <p:cNvPr id="172" name="Google Shape;172;p39"/>
          <p:cNvSpPr txBox="1">
            <a:spLocks noGrp="1"/>
          </p:cNvSpPr>
          <p:nvPr>
            <p:ph type="body" idx="1"/>
          </p:nvPr>
        </p:nvSpPr>
        <p:spPr>
          <a:xfrm>
            <a:off x="938500" y="1246025"/>
            <a:ext cx="7172100" cy="3039900"/>
          </a:xfrm>
          <a:prstGeom prst="rect">
            <a:avLst/>
          </a:prstGeom>
        </p:spPr>
        <p:txBody>
          <a:bodyPr spcFirstLastPara="1" wrap="square" lIns="91425" tIns="91425" rIns="91425" bIns="91425" anchor="t" anchorCtr="0">
            <a:noAutofit/>
          </a:bodyPr>
          <a:lstStyle/>
          <a:p>
            <a:pPr marL="0" lvl="0" indent="0" algn="l" defTabSz="338138" rtl="0">
              <a:spcBef>
                <a:spcPts val="0"/>
              </a:spcBef>
              <a:spcAft>
                <a:spcPts val="600"/>
              </a:spcAft>
              <a:buNone/>
            </a:pPr>
            <a:r>
              <a:rPr lang="en-US" sz="1800" dirty="0">
                <a:latin typeface="Arial"/>
                <a:ea typeface="Arial"/>
                <a:cs typeface="Arial"/>
                <a:sym typeface="Arial"/>
              </a:rPr>
              <a:t>●	Table of contents</a:t>
            </a:r>
          </a:p>
          <a:p>
            <a:pPr lvl="1" indent="-457200">
              <a:spcBef>
                <a:spcPts val="0"/>
              </a:spcBef>
              <a:spcAft>
                <a:spcPts val="600"/>
              </a:spcAft>
              <a:buNone/>
            </a:pPr>
            <a:r>
              <a:rPr lang="en-US" sz="1800" dirty="0">
                <a:latin typeface="Arial"/>
                <a:ea typeface="Arial"/>
                <a:cs typeface="Arial"/>
                <a:sym typeface="Arial"/>
              </a:rPr>
              <a:t>o	Most marketing plans will feature a table of contents to help readers quickly and easily access key segments of the plan.</a:t>
            </a:r>
          </a:p>
          <a:p>
            <a:pPr marL="0" lvl="0" indent="0" algn="l" defTabSz="338138" rtl="0">
              <a:spcBef>
                <a:spcPts val="0"/>
              </a:spcBef>
              <a:spcAft>
                <a:spcPts val="600"/>
              </a:spcAft>
              <a:buNone/>
            </a:pPr>
            <a:r>
              <a:rPr lang="en-US" sz="1800" dirty="0">
                <a:latin typeface="Arial"/>
                <a:ea typeface="Arial"/>
                <a:cs typeface="Arial"/>
                <a:sym typeface="Arial"/>
              </a:rPr>
              <a:t>●	Problem identification statement</a:t>
            </a:r>
          </a:p>
          <a:p>
            <a:pPr lvl="1" indent="-457200">
              <a:spcBef>
                <a:spcPts val="0"/>
              </a:spcBef>
              <a:spcAft>
                <a:spcPts val="600"/>
              </a:spcAft>
              <a:buNone/>
            </a:pPr>
            <a:r>
              <a:rPr lang="en-US" sz="1800" dirty="0">
                <a:latin typeface="Arial"/>
                <a:ea typeface="Arial"/>
                <a:cs typeface="Arial"/>
                <a:sym typeface="Arial"/>
              </a:rPr>
              <a:t>o	Provides direction for the analysis as a whole if an organization hopes to overcome a specific challenge.</a:t>
            </a:r>
          </a:p>
          <a:p>
            <a:pPr marL="0" lvl="0" indent="0" algn="l" defTabSz="338138" rtl="0">
              <a:spcBef>
                <a:spcPts val="0"/>
              </a:spcBef>
              <a:spcAft>
                <a:spcPts val="600"/>
              </a:spcAft>
              <a:buNone/>
            </a:pPr>
            <a:r>
              <a:rPr lang="en-US" sz="1800" dirty="0">
                <a:latin typeface="Arial"/>
                <a:ea typeface="Arial"/>
                <a:cs typeface="Arial"/>
                <a:sym typeface="Arial"/>
              </a:rPr>
              <a:t>●	Communication and/or publicity plan</a:t>
            </a:r>
          </a:p>
        </p:txBody>
      </p:sp>
      <p:cxnSp>
        <p:nvCxnSpPr>
          <p:cNvPr id="173" name="Google Shape;173;p39"/>
          <p:cNvCxnSpPr/>
          <p:nvPr/>
        </p:nvCxnSpPr>
        <p:spPr>
          <a:xfrm>
            <a:off x="1026200" y="414022"/>
            <a:ext cx="2763000" cy="0"/>
          </a:xfrm>
          <a:prstGeom prst="straightConnector1">
            <a:avLst/>
          </a:prstGeom>
          <a:noFill/>
          <a:ln w="9525" cap="flat" cmpd="sng">
            <a:solidFill>
              <a:schemeClr val="accent1"/>
            </a:solidFill>
            <a:prstDash val="solid"/>
            <a:round/>
            <a:headEnd type="none" w="med" len="med"/>
            <a:tailEnd type="none" w="med" len="med"/>
          </a:ln>
          <a:effectLst>
            <a:outerShdw blurRad="57150" dist="19050" dir="5400000" algn="bl" rotWithShape="0">
              <a:srgbClr val="FFFFFF">
                <a:alpha val="50000"/>
              </a:srgbClr>
            </a:outerShdw>
          </a:effectLst>
        </p:spPr>
      </p:cxnSp>
      <p:pic>
        <p:nvPicPr>
          <p:cNvPr id="175" name="Google Shape;175;p39"/>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176" name="Google Shape;176;p39"/>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 sz="800">
                <a:solidFill>
                  <a:schemeClr val="accent5"/>
                </a:solidFill>
                <a:latin typeface="Oswald"/>
                <a:ea typeface="Oswald"/>
                <a:cs typeface="Oswald"/>
                <a:sym typeface="Oswald"/>
              </a:rPr>
              <a:t>©</a:t>
            </a:r>
            <a:r>
              <a:rPr lang="en">
                <a:solidFill>
                  <a:schemeClr val="accent5"/>
                </a:solidFill>
                <a:latin typeface="Oswald"/>
                <a:ea typeface="Oswald"/>
                <a:cs typeface="Oswald"/>
                <a:sym typeface="Oswald"/>
              </a:rPr>
              <a:t> </a:t>
            </a:r>
            <a:r>
              <a:rPr lang="en" sz="800">
                <a:solidFill>
                  <a:schemeClr val="accent5"/>
                </a:solidFill>
                <a:latin typeface="Oswald"/>
                <a:ea typeface="Oswald"/>
                <a:cs typeface="Oswald"/>
                <a:sym typeface="Oswald"/>
              </a:rPr>
              <a:t>Copyright 2021. Sports Career Consulting, LLC.</a:t>
            </a:r>
            <a:endParaRPr sz="800">
              <a:solidFill>
                <a:schemeClr val="accent5"/>
              </a:solidFill>
              <a:latin typeface="Oswald"/>
              <a:ea typeface="Oswald"/>
              <a:cs typeface="Oswald"/>
              <a:sym typeface="Oswald"/>
            </a:endParaRPr>
          </a:p>
        </p:txBody>
      </p:sp>
    </p:spTree>
    <p:extLst>
      <p:ext uri="{BB962C8B-B14F-4D97-AF65-F5344CB8AC3E}">
        <p14:creationId xmlns:p14="http://schemas.microsoft.com/office/powerpoint/2010/main" val="314403860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14617"/>
        <p:cNvGrpSpPr/>
        <p:nvPr/>
      </p:nvGrpSpPr>
      <p:grpSpPr>
        <a:xfrm>
          <a:off x="0" y="0"/>
          <a:ext cx="0" cy="0"/>
          <a:chOff x="0" y="0"/>
          <a:chExt cx="0" cy="0"/>
        </a:xfrm>
      </p:grpSpPr>
      <p:pic>
        <p:nvPicPr>
          <p:cNvPr id="14619" name="Google Shape;14619;p91"/>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14620" name="Google Shape;14620;p91"/>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 sz="800">
                <a:solidFill>
                  <a:schemeClr val="accent5"/>
                </a:solidFill>
                <a:latin typeface="Oswald"/>
                <a:ea typeface="Oswald"/>
                <a:cs typeface="Oswald"/>
                <a:sym typeface="Oswald"/>
              </a:rPr>
              <a:t>©</a:t>
            </a:r>
            <a:r>
              <a:rPr lang="en">
                <a:solidFill>
                  <a:schemeClr val="accent5"/>
                </a:solidFill>
                <a:latin typeface="Oswald"/>
                <a:ea typeface="Oswald"/>
                <a:cs typeface="Oswald"/>
                <a:sym typeface="Oswald"/>
              </a:rPr>
              <a:t> </a:t>
            </a:r>
            <a:r>
              <a:rPr lang="en" sz="800">
                <a:solidFill>
                  <a:schemeClr val="accent5"/>
                </a:solidFill>
                <a:latin typeface="Oswald"/>
                <a:ea typeface="Oswald"/>
                <a:cs typeface="Oswald"/>
                <a:sym typeface="Oswald"/>
              </a:rPr>
              <a:t>Copyright 2021. Sports Career Consulting, LLC.</a:t>
            </a:r>
            <a:endParaRPr sz="800">
              <a:solidFill>
                <a:schemeClr val="accent5"/>
              </a:solidFill>
              <a:latin typeface="Oswald"/>
              <a:ea typeface="Oswald"/>
              <a:cs typeface="Oswald"/>
              <a:sym typeface="Oswald"/>
            </a:endParaRPr>
          </a:p>
        </p:txBody>
      </p:sp>
      <p:pic>
        <p:nvPicPr>
          <p:cNvPr id="3" name="Picture 2">
            <a:extLst>
              <a:ext uri="{FF2B5EF4-FFF2-40B4-BE49-F238E27FC236}">
                <a16:creationId xmlns:a16="http://schemas.microsoft.com/office/drawing/2014/main" id="{4394A538-E812-48E8-9A7A-656E1701ABE4}"/>
              </a:ext>
            </a:extLst>
          </p:cNvPr>
          <p:cNvPicPr>
            <a:picLocks noChangeAspect="1"/>
          </p:cNvPicPr>
          <p:nvPr/>
        </p:nvPicPr>
        <p:blipFill>
          <a:blip r:embed="rId4"/>
          <a:stretch>
            <a:fillRect/>
          </a:stretch>
        </p:blipFill>
        <p:spPr>
          <a:xfrm>
            <a:off x="3395370" y="2300949"/>
            <a:ext cx="2353260" cy="816935"/>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70"/>
        <p:cNvGrpSpPr/>
        <p:nvPr/>
      </p:nvGrpSpPr>
      <p:grpSpPr>
        <a:xfrm>
          <a:off x="0" y="0"/>
          <a:ext cx="0" cy="0"/>
          <a:chOff x="0" y="0"/>
          <a:chExt cx="0" cy="0"/>
        </a:xfrm>
      </p:grpSpPr>
      <p:sp>
        <p:nvSpPr>
          <p:cNvPr id="171" name="Google Shape;171;p39"/>
          <p:cNvSpPr txBox="1">
            <a:spLocks noGrp="1"/>
          </p:cNvSpPr>
          <p:nvPr>
            <p:ph type="title"/>
          </p:nvPr>
        </p:nvSpPr>
        <p:spPr>
          <a:xfrm>
            <a:off x="938500" y="445025"/>
            <a:ext cx="5735700" cy="941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b="1" dirty="0">
                <a:latin typeface="Arial"/>
                <a:ea typeface="Arial"/>
                <a:cs typeface="Arial"/>
                <a:sym typeface="Arial"/>
              </a:rPr>
              <a:t>COMPONENTS OF AN EFFECTIVE MARKETING PLAN</a:t>
            </a:r>
            <a:endParaRPr b="1" dirty="0">
              <a:latin typeface="Arial"/>
              <a:ea typeface="Arial"/>
              <a:cs typeface="Arial"/>
              <a:sym typeface="Arial"/>
            </a:endParaRPr>
          </a:p>
        </p:txBody>
      </p:sp>
      <p:sp>
        <p:nvSpPr>
          <p:cNvPr id="172" name="Google Shape;172;p39"/>
          <p:cNvSpPr txBox="1">
            <a:spLocks noGrp="1"/>
          </p:cNvSpPr>
          <p:nvPr>
            <p:ph type="body" idx="1"/>
          </p:nvPr>
        </p:nvSpPr>
        <p:spPr>
          <a:xfrm>
            <a:off x="938500" y="1246025"/>
            <a:ext cx="7172100" cy="30399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sz="1800" dirty="0">
                <a:latin typeface="Arial"/>
                <a:ea typeface="Arial"/>
                <a:cs typeface="Arial"/>
                <a:sym typeface="Arial"/>
              </a:rPr>
              <a:t>An effective marketing plan will include the following components:</a:t>
            </a:r>
          </a:p>
          <a:p>
            <a:pPr marL="0" lvl="0" indent="0" algn="l" rtl="0">
              <a:spcBef>
                <a:spcPts val="0"/>
              </a:spcBef>
              <a:spcAft>
                <a:spcPts val="0"/>
              </a:spcAft>
              <a:buNone/>
            </a:pPr>
            <a:endParaRPr sz="1800" dirty="0">
              <a:latin typeface="Arial"/>
              <a:ea typeface="Arial"/>
              <a:cs typeface="Arial"/>
              <a:sym typeface="Arial"/>
            </a:endParaRPr>
          </a:p>
          <a:p>
            <a:pPr marL="155575" lvl="0" indent="0" algn="l" defTabSz="519113" rtl="0">
              <a:spcBef>
                <a:spcPts val="0"/>
              </a:spcBef>
              <a:spcAft>
                <a:spcPts val="0"/>
              </a:spcAft>
              <a:buClr>
                <a:schemeClr val="accent1"/>
              </a:buClr>
              <a:buSzPts val="1150"/>
              <a:buNone/>
            </a:pPr>
            <a:r>
              <a:rPr lang="en-US" sz="1800" dirty="0">
                <a:latin typeface="Arial"/>
                <a:ea typeface="Arial"/>
                <a:cs typeface="Arial"/>
                <a:sym typeface="Arial"/>
              </a:rPr>
              <a:t>●	Mission statement</a:t>
            </a:r>
          </a:p>
          <a:p>
            <a:pPr marL="155575" lvl="0" indent="0" algn="l" defTabSz="519113" rtl="0">
              <a:spcBef>
                <a:spcPts val="0"/>
              </a:spcBef>
              <a:spcAft>
                <a:spcPts val="0"/>
              </a:spcAft>
              <a:buClr>
                <a:schemeClr val="accent1"/>
              </a:buClr>
              <a:buSzPts val="1150"/>
              <a:buNone/>
            </a:pPr>
            <a:r>
              <a:rPr lang="en-US" sz="1800" dirty="0">
                <a:latin typeface="Arial"/>
                <a:ea typeface="Arial"/>
                <a:cs typeface="Arial"/>
                <a:sym typeface="Arial"/>
              </a:rPr>
              <a:t>●	Executive summary</a:t>
            </a:r>
          </a:p>
          <a:p>
            <a:pPr marL="155575" lvl="0" indent="0" algn="l" defTabSz="519113" rtl="0">
              <a:spcBef>
                <a:spcPts val="0"/>
              </a:spcBef>
              <a:spcAft>
                <a:spcPts val="0"/>
              </a:spcAft>
              <a:buClr>
                <a:schemeClr val="accent1"/>
              </a:buClr>
              <a:buSzPts val="1150"/>
              <a:buNone/>
            </a:pPr>
            <a:r>
              <a:rPr lang="en-US" sz="1800" dirty="0">
                <a:latin typeface="Arial"/>
                <a:ea typeface="Arial"/>
                <a:cs typeface="Arial"/>
                <a:sym typeface="Arial"/>
              </a:rPr>
              <a:t>●	SWOT analysis</a:t>
            </a:r>
          </a:p>
          <a:p>
            <a:pPr marL="155575" lvl="0" indent="0" algn="l" defTabSz="519113" rtl="0">
              <a:spcBef>
                <a:spcPts val="0"/>
              </a:spcBef>
              <a:spcAft>
                <a:spcPts val="0"/>
              </a:spcAft>
              <a:buClr>
                <a:schemeClr val="accent1"/>
              </a:buClr>
              <a:buSzPts val="1150"/>
              <a:buNone/>
            </a:pPr>
            <a:r>
              <a:rPr lang="en-US" sz="1800" dirty="0">
                <a:latin typeface="Arial"/>
                <a:ea typeface="Arial"/>
                <a:cs typeface="Arial"/>
                <a:sym typeface="Arial"/>
              </a:rPr>
              <a:t>●	Marketing goals and objectives</a:t>
            </a:r>
          </a:p>
          <a:p>
            <a:pPr marL="155575" lvl="0" indent="0" algn="l" defTabSz="519113" rtl="0">
              <a:spcBef>
                <a:spcPts val="0"/>
              </a:spcBef>
              <a:spcAft>
                <a:spcPts val="0"/>
              </a:spcAft>
              <a:buClr>
                <a:schemeClr val="accent1"/>
              </a:buClr>
              <a:buSzPts val="1150"/>
              <a:buNone/>
            </a:pPr>
            <a:r>
              <a:rPr lang="en-US" sz="1800" dirty="0">
                <a:latin typeface="Arial"/>
                <a:ea typeface="Arial"/>
                <a:cs typeface="Arial"/>
                <a:sym typeface="Arial"/>
              </a:rPr>
              <a:t>●	Market research / marketing strategies</a:t>
            </a:r>
          </a:p>
          <a:p>
            <a:pPr marL="155575" lvl="0" indent="0" algn="l" defTabSz="519113" rtl="0">
              <a:spcBef>
                <a:spcPts val="0"/>
              </a:spcBef>
              <a:spcAft>
                <a:spcPts val="0"/>
              </a:spcAft>
              <a:buClr>
                <a:schemeClr val="accent1"/>
              </a:buClr>
              <a:buSzPts val="1150"/>
              <a:buNone/>
            </a:pPr>
            <a:r>
              <a:rPr lang="en-US" sz="1800" dirty="0">
                <a:latin typeface="Arial"/>
                <a:ea typeface="Arial"/>
                <a:cs typeface="Arial"/>
                <a:sym typeface="Arial"/>
              </a:rPr>
              <a:t>●	Implementation plan</a:t>
            </a:r>
          </a:p>
          <a:p>
            <a:pPr marL="155575" lvl="0" indent="0" algn="l" defTabSz="519113" rtl="0">
              <a:spcBef>
                <a:spcPts val="0"/>
              </a:spcBef>
              <a:spcAft>
                <a:spcPts val="0"/>
              </a:spcAft>
              <a:buClr>
                <a:schemeClr val="accent1"/>
              </a:buClr>
              <a:buSzPts val="1150"/>
              <a:buNone/>
            </a:pPr>
            <a:r>
              <a:rPr lang="en-US" sz="1800" dirty="0">
                <a:latin typeface="Arial"/>
                <a:ea typeface="Arial"/>
                <a:cs typeface="Arial"/>
                <a:sym typeface="Arial"/>
              </a:rPr>
              <a:t>●	Evaluation and control</a:t>
            </a:r>
          </a:p>
          <a:p>
            <a:pPr marL="0" lvl="0" indent="0" algn="l" rtl="0">
              <a:spcBef>
                <a:spcPts val="0"/>
              </a:spcBef>
              <a:spcAft>
                <a:spcPts val="1600"/>
              </a:spcAft>
              <a:buNone/>
            </a:pPr>
            <a:endParaRPr dirty="0">
              <a:latin typeface="Arial"/>
              <a:ea typeface="Arial"/>
              <a:cs typeface="Arial"/>
              <a:sym typeface="Arial"/>
            </a:endParaRPr>
          </a:p>
        </p:txBody>
      </p:sp>
      <p:cxnSp>
        <p:nvCxnSpPr>
          <p:cNvPr id="173" name="Google Shape;173;p39"/>
          <p:cNvCxnSpPr/>
          <p:nvPr/>
        </p:nvCxnSpPr>
        <p:spPr>
          <a:xfrm>
            <a:off x="1026200" y="414022"/>
            <a:ext cx="2763000" cy="0"/>
          </a:xfrm>
          <a:prstGeom prst="straightConnector1">
            <a:avLst/>
          </a:prstGeom>
          <a:noFill/>
          <a:ln w="9525" cap="flat" cmpd="sng">
            <a:solidFill>
              <a:schemeClr val="accent1"/>
            </a:solidFill>
            <a:prstDash val="solid"/>
            <a:round/>
            <a:headEnd type="none" w="med" len="med"/>
            <a:tailEnd type="none" w="med" len="med"/>
          </a:ln>
          <a:effectLst>
            <a:outerShdw blurRad="57150" dist="19050" dir="5400000" algn="bl" rotWithShape="0">
              <a:srgbClr val="FFFFFF">
                <a:alpha val="50000"/>
              </a:srgbClr>
            </a:outerShdw>
          </a:effectLst>
        </p:spPr>
      </p:cxnSp>
      <p:pic>
        <p:nvPicPr>
          <p:cNvPr id="175" name="Google Shape;175;p39"/>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176" name="Google Shape;176;p39"/>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 sz="800">
                <a:solidFill>
                  <a:schemeClr val="accent5"/>
                </a:solidFill>
                <a:latin typeface="Oswald"/>
                <a:ea typeface="Oswald"/>
                <a:cs typeface="Oswald"/>
                <a:sym typeface="Oswald"/>
              </a:rPr>
              <a:t>©</a:t>
            </a:r>
            <a:r>
              <a:rPr lang="en">
                <a:solidFill>
                  <a:schemeClr val="accent5"/>
                </a:solidFill>
                <a:latin typeface="Oswald"/>
                <a:ea typeface="Oswald"/>
                <a:cs typeface="Oswald"/>
                <a:sym typeface="Oswald"/>
              </a:rPr>
              <a:t> </a:t>
            </a:r>
            <a:r>
              <a:rPr lang="en" sz="800">
                <a:solidFill>
                  <a:schemeClr val="accent5"/>
                </a:solidFill>
                <a:latin typeface="Oswald"/>
                <a:ea typeface="Oswald"/>
                <a:cs typeface="Oswald"/>
                <a:sym typeface="Oswald"/>
              </a:rPr>
              <a:t>Copyright 2021. Sports Career Consulting, LLC.</a:t>
            </a:r>
            <a:endParaRPr sz="800">
              <a:solidFill>
                <a:schemeClr val="accent5"/>
              </a:solidFill>
              <a:latin typeface="Oswald"/>
              <a:ea typeface="Oswald"/>
              <a:cs typeface="Oswald"/>
              <a:sym typeface="Oswald"/>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70"/>
        <p:cNvGrpSpPr/>
        <p:nvPr/>
      </p:nvGrpSpPr>
      <p:grpSpPr>
        <a:xfrm>
          <a:off x="0" y="0"/>
          <a:ext cx="0" cy="0"/>
          <a:chOff x="0" y="0"/>
          <a:chExt cx="0" cy="0"/>
        </a:xfrm>
      </p:grpSpPr>
      <p:sp>
        <p:nvSpPr>
          <p:cNvPr id="171" name="Google Shape;171;p39"/>
          <p:cNvSpPr txBox="1">
            <a:spLocks noGrp="1"/>
          </p:cNvSpPr>
          <p:nvPr>
            <p:ph type="title"/>
          </p:nvPr>
        </p:nvSpPr>
        <p:spPr>
          <a:xfrm>
            <a:off x="1534200" y="486274"/>
            <a:ext cx="5735700" cy="552923"/>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US" b="1" dirty="0">
                <a:latin typeface="Arial"/>
                <a:ea typeface="Arial"/>
                <a:cs typeface="Arial"/>
                <a:sym typeface="Arial"/>
              </a:rPr>
              <a:t>MISSION STATEMENT</a:t>
            </a:r>
            <a:endParaRPr b="1" dirty="0">
              <a:latin typeface="Arial"/>
              <a:ea typeface="Arial"/>
              <a:cs typeface="Arial"/>
              <a:sym typeface="Arial"/>
            </a:endParaRPr>
          </a:p>
        </p:txBody>
      </p:sp>
      <p:sp>
        <p:nvSpPr>
          <p:cNvPr id="172" name="Google Shape;172;p39"/>
          <p:cNvSpPr txBox="1">
            <a:spLocks noGrp="1"/>
          </p:cNvSpPr>
          <p:nvPr>
            <p:ph type="body" idx="1"/>
          </p:nvPr>
        </p:nvSpPr>
        <p:spPr>
          <a:xfrm>
            <a:off x="938500" y="1246025"/>
            <a:ext cx="7172100" cy="3039900"/>
          </a:xfrm>
          <a:prstGeom prst="rect">
            <a:avLst/>
          </a:prstGeom>
        </p:spPr>
        <p:txBody>
          <a:bodyPr spcFirstLastPara="1" wrap="square" lIns="91425" tIns="91425" rIns="91425" bIns="91425" anchor="t" anchorCtr="0">
            <a:noAutofit/>
          </a:bodyPr>
          <a:lstStyle/>
          <a:p>
            <a:pPr marL="0" lvl="0" indent="0" algn="ctr" rtl="0">
              <a:spcBef>
                <a:spcPts val="0"/>
              </a:spcBef>
              <a:spcAft>
                <a:spcPts val="1600"/>
              </a:spcAft>
              <a:buNone/>
            </a:pPr>
            <a:r>
              <a:rPr lang="en-US" sz="2000" dirty="0">
                <a:solidFill>
                  <a:schemeClr val="bg1"/>
                </a:solidFill>
                <a:latin typeface="Arial"/>
                <a:ea typeface="Arial"/>
                <a:cs typeface="Arial"/>
                <a:sym typeface="Arial"/>
              </a:rPr>
              <a:t>A </a:t>
            </a:r>
            <a:r>
              <a:rPr lang="en-US" sz="2000" dirty="0">
                <a:solidFill>
                  <a:schemeClr val="tx2">
                    <a:lumMod val="75000"/>
                  </a:schemeClr>
                </a:solidFill>
                <a:latin typeface="Arial"/>
                <a:ea typeface="Arial"/>
                <a:cs typeface="Arial"/>
                <a:sym typeface="Arial"/>
              </a:rPr>
              <a:t>mission statement </a:t>
            </a:r>
            <a:r>
              <a:rPr lang="en-US" sz="2000" dirty="0">
                <a:solidFill>
                  <a:schemeClr val="bg1"/>
                </a:solidFill>
                <a:latin typeface="Arial"/>
                <a:ea typeface="Arial"/>
                <a:cs typeface="Arial"/>
                <a:sym typeface="Arial"/>
              </a:rPr>
              <a:t>is a written statement that captures an organization’s values and general business philosophy.  It offers a brief description of the organization’s purpose, answering the question of why the business exists.</a:t>
            </a:r>
            <a:endParaRPr sz="2000" dirty="0">
              <a:solidFill>
                <a:schemeClr val="bg1"/>
              </a:solidFill>
              <a:latin typeface="Arial"/>
              <a:ea typeface="Arial"/>
              <a:cs typeface="Arial"/>
              <a:sym typeface="Arial"/>
            </a:endParaRPr>
          </a:p>
        </p:txBody>
      </p:sp>
      <p:cxnSp>
        <p:nvCxnSpPr>
          <p:cNvPr id="173" name="Google Shape;173;p39"/>
          <p:cNvCxnSpPr/>
          <p:nvPr/>
        </p:nvCxnSpPr>
        <p:spPr>
          <a:xfrm>
            <a:off x="3143050" y="1046993"/>
            <a:ext cx="2763000" cy="0"/>
          </a:xfrm>
          <a:prstGeom prst="straightConnector1">
            <a:avLst/>
          </a:prstGeom>
          <a:noFill/>
          <a:ln w="9525" cap="flat" cmpd="sng">
            <a:solidFill>
              <a:schemeClr val="accent1"/>
            </a:solidFill>
            <a:prstDash val="solid"/>
            <a:round/>
            <a:headEnd type="none" w="med" len="med"/>
            <a:tailEnd type="none" w="med" len="med"/>
          </a:ln>
          <a:effectLst>
            <a:outerShdw blurRad="57150" dist="19050" dir="5400000" algn="bl" rotWithShape="0">
              <a:srgbClr val="FFFFFF">
                <a:alpha val="50000"/>
              </a:srgbClr>
            </a:outerShdw>
          </a:effectLst>
        </p:spPr>
      </p:cxnSp>
      <p:pic>
        <p:nvPicPr>
          <p:cNvPr id="175" name="Google Shape;175;p39"/>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176" name="Google Shape;176;p39"/>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 sz="800">
                <a:solidFill>
                  <a:schemeClr val="accent5"/>
                </a:solidFill>
                <a:latin typeface="Oswald"/>
                <a:ea typeface="Oswald"/>
                <a:cs typeface="Oswald"/>
                <a:sym typeface="Oswald"/>
              </a:rPr>
              <a:t>©</a:t>
            </a:r>
            <a:r>
              <a:rPr lang="en">
                <a:solidFill>
                  <a:schemeClr val="accent5"/>
                </a:solidFill>
                <a:latin typeface="Oswald"/>
                <a:ea typeface="Oswald"/>
                <a:cs typeface="Oswald"/>
                <a:sym typeface="Oswald"/>
              </a:rPr>
              <a:t> </a:t>
            </a:r>
            <a:r>
              <a:rPr lang="en" sz="800">
                <a:solidFill>
                  <a:schemeClr val="accent5"/>
                </a:solidFill>
                <a:latin typeface="Oswald"/>
                <a:ea typeface="Oswald"/>
                <a:cs typeface="Oswald"/>
                <a:sym typeface="Oswald"/>
              </a:rPr>
              <a:t>Copyright 2021. Sports Career Consulting, LLC.</a:t>
            </a:r>
            <a:endParaRPr sz="800">
              <a:solidFill>
                <a:schemeClr val="accent5"/>
              </a:solidFill>
              <a:latin typeface="Oswald"/>
              <a:ea typeface="Oswald"/>
              <a:cs typeface="Oswald"/>
              <a:sym typeface="Oswald"/>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70"/>
        <p:cNvGrpSpPr/>
        <p:nvPr/>
      </p:nvGrpSpPr>
      <p:grpSpPr>
        <a:xfrm>
          <a:off x="0" y="0"/>
          <a:ext cx="0" cy="0"/>
          <a:chOff x="0" y="0"/>
          <a:chExt cx="0" cy="0"/>
        </a:xfrm>
      </p:grpSpPr>
      <p:sp>
        <p:nvSpPr>
          <p:cNvPr id="171" name="Google Shape;171;p39"/>
          <p:cNvSpPr txBox="1">
            <a:spLocks noGrp="1"/>
          </p:cNvSpPr>
          <p:nvPr>
            <p:ph type="title"/>
          </p:nvPr>
        </p:nvSpPr>
        <p:spPr>
          <a:xfrm>
            <a:off x="938500" y="445025"/>
            <a:ext cx="5735700" cy="941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b="1" dirty="0">
                <a:latin typeface="Arial"/>
                <a:ea typeface="Arial"/>
                <a:cs typeface="Arial"/>
                <a:sym typeface="Arial"/>
              </a:rPr>
              <a:t>MISSION STATEMENT</a:t>
            </a:r>
            <a:endParaRPr b="1" dirty="0">
              <a:latin typeface="Arial"/>
              <a:ea typeface="Arial"/>
              <a:cs typeface="Arial"/>
              <a:sym typeface="Arial"/>
            </a:endParaRPr>
          </a:p>
        </p:txBody>
      </p:sp>
      <p:sp>
        <p:nvSpPr>
          <p:cNvPr id="172" name="Google Shape;172;p39"/>
          <p:cNvSpPr txBox="1">
            <a:spLocks noGrp="1"/>
          </p:cNvSpPr>
          <p:nvPr>
            <p:ph type="body" idx="1"/>
          </p:nvPr>
        </p:nvSpPr>
        <p:spPr>
          <a:xfrm>
            <a:off x="938500" y="1051800"/>
            <a:ext cx="7172100" cy="30399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sz="1800" dirty="0">
                <a:latin typeface="Arial"/>
                <a:ea typeface="Arial"/>
                <a:cs typeface="Arial"/>
                <a:sym typeface="Arial"/>
              </a:rPr>
              <a:t>An organization’s mission statement should address, at a minimum, the following questions:</a:t>
            </a:r>
          </a:p>
          <a:p>
            <a:pPr marL="0" lvl="0" indent="0" algn="l" rtl="0">
              <a:spcBef>
                <a:spcPts val="0"/>
              </a:spcBef>
              <a:spcAft>
                <a:spcPts val="0"/>
              </a:spcAft>
              <a:buNone/>
            </a:pPr>
            <a:endParaRPr sz="1800" dirty="0">
              <a:latin typeface="Arial"/>
              <a:ea typeface="Arial"/>
              <a:cs typeface="Arial"/>
              <a:sym typeface="Arial"/>
            </a:endParaRPr>
          </a:p>
          <a:p>
            <a:pPr marL="155575" lvl="0" indent="0" algn="l" defTabSz="519113" rtl="0">
              <a:spcBef>
                <a:spcPts val="0"/>
              </a:spcBef>
              <a:spcAft>
                <a:spcPts val="0"/>
              </a:spcAft>
              <a:buClr>
                <a:schemeClr val="accent1"/>
              </a:buClr>
              <a:buSzPts val="1150"/>
              <a:buNone/>
            </a:pPr>
            <a:r>
              <a:rPr lang="en-US" sz="1800" dirty="0">
                <a:latin typeface="Arial"/>
                <a:ea typeface="Arial"/>
                <a:cs typeface="Arial"/>
                <a:sym typeface="Arial"/>
              </a:rPr>
              <a:t>1)	What business are we currently in?</a:t>
            </a:r>
          </a:p>
          <a:p>
            <a:pPr marL="155575" lvl="0" indent="0" algn="l" defTabSz="519113" rtl="0">
              <a:spcBef>
                <a:spcPts val="0"/>
              </a:spcBef>
              <a:spcAft>
                <a:spcPts val="0"/>
              </a:spcAft>
              <a:buClr>
                <a:schemeClr val="accent1"/>
              </a:buClr>
              <a:buSzPts val="1150"/>
              <a:buNone/>
            </a:pPr>
            <a:r>
              <a:rPr lang="en-US" sz="1800" dirty="0">
                <a:latin typeface="Arial"/>
                <a:ea typeface="Arial"/>
                <a:cs typeface="Arial"/>
                <a:sym typeface="Arial"/>
              </a:rPr>
              <a:t>2)	Who are our customers?</a:t>
            </a:r>
          </a:p>
          <a:p>
            <a:pPr marL="155575" lvl="0" indent="0" algn="l" defTabSz="519113" rtl="0">
              <a:spcBef>
                <a:spcPts val="0"/>
              </a:spcBef>
              <a:spcAft>
                <a:spcPts val="0"/>
              </a:spcAft>
              <a:buClr>
                <a:schemeClr val="accent1"/>
              </a:buClr>
              <a:buSzPts val="1150"/>
              <a:buNone/>
            </a:pPr>
            <a:r>
              <a:rPr lang="en-US" sz="1800" dirty="0">
                <a:latin typeface="Arial"/>
                <a:ea typeface="Arial"/>
                <a:cs typeface="Arial"/>
                <a:sym typeface="Arial"/>
              </a:rPr>
              <a:t>3)	What products and/or services do we offer?</a:t>
            </a:r>
          </a:p>
          <a:p>
            <a:pPr marL="155575" lvl="0" indent="0" algn="l" defTabSz="519113" rtl="0">
              <a:spcBef>
                <a:spcPts val="0"/>
              </a:spcBef>
              <a:spcAft>
                <a:spcPts val="0"/>
              </a:spcAft>
              <a:buClr>
                <a:schemeClr val="accent1"/>
              </a:buClr>
              <a:buSzPts val="1150"/>
              <a:buNone/>
            </a:pPr>
            <a:r>
              <a:rPr lang="en-US" sz="1800" dirty="0">
                <a:latin typeface="Arial"/>
                <a:ea typeface="Arial"/>
                <a:cs typeface="Arial"/>
                <a:sym typeface="Arial"/>
              </a:rPr>
              <a:t>4)	How do we currently meet the needs of our customers?</a:t>
            </a:r>
          </a:p>
          <a:p>
            <a:pPr marL="0" lvl="0" indent="0" algn="l" rtl="0">
              <a:spcBef>
                <a:spcPts val="0"/>
              </a:spcBef>
              <a:spcAft>
                <a:spcPts val="1600"/>
              </a:spcAft>
              <a:buNone/>
            </a:pPr>
            <a:endParaRPr dirty="0">
              <a:latin typeface="Arial"/>
              <a:ea typeface="Arial"/>
              <a:cs typeface="Arial"/>
              <a:sym typeface="Arial"/>
            </a:endParaRPr>
          </a:p>
        </p:txBody>
      </p:sp>
      <p:cxnSp>
        <p:nvCxnSpPr>
          <p:cNvPr id="173" name="Google Shape;173;p39"/>
          <p:cNvCxnSpPr/>
          <p:nvPr/>
        </p:nvCxnSpPr>
        <p:spPr>
          <a:xfrm>
            <a:off x="1026200" y="414022"/>
            <a:ext cx="2763000" cy="0"/>
          </a:xfrm>
          <a:prstGeom prst="straightConnector1">
            <a:avLst/>
          </a:prstGeom>
          <a:noFill/>
          <a:ln w="9525" cap="flat" cmpd="sng">
            <a:solidFill>
              <a:schemeClr val="accent1"/>
            </a:solidFill>
            <a:prstDash val="solid"/>
            <a:round/>
            <a:headEnd type="none" w="med" len="med"/>
            <a:tailEnd type="none" w="med" len="med"/>
          </a:ln>
          <a:effectLst>
            <a:outerShdw blurRad="57150" dist="19050" dir="5400000" algn="bl" rotWithShape="0">
              <a:srgbClr val="FFFFFF">
                <a:alpha val="50000"/>
              </a:srgbClr>
            </a:outerShdw>
          </a:effectLst>
        </p:spPr>
      </p:cxnSp>
      <p:pic>
        <p:nvPicPr>
          <p:cNvPr id="175" name="Google Shape;175;p39"/>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176" name="Google Shape;176;p39"/>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 sz="800">
                <a:solidFill>
                  <a:schemeClr val="accent5"/>
                </a:solidFill>
                <a:latin typeface="Oswald"/>
                <a:ea typeface="Oswald"/>
                <a:cs typeface="Oswald"/>
                <a:sym typeface="Oswald"/>
              </a:rPr>
              <a:t>©</a:t>
            </a:r>
            <a:r>
              <a:rPr lang="en">
                <a:solidFill>
                  <a:schemeClr val="accent5"/>
                </a:solidFill>
                <a:latin typeface="Oswald"/>
                <a:ea typeface="Oswald"/>
                <a:cs typeface="Oswald"/>
                <a:sym typeface="Oswald"/>
              </a:rPr>
              <a:t> </a:t>
            </a:r>
            <a:r>
              <a:rPr lang="en" sz="800">
                <a:solidFill>
                  <a:schemeClr val="accent5"/>
                </a:solidFill>
                <a:latin typeface="Oswald"/>
                <a:ea typeface="Oswald"/>
                <a:cs typeface="Oswald"/>
                <a:sym typeface="Oswald"/>
              </a:rPr>
              <a:t>Copyright 2021. Sports Career Consulting, LLC.</a:t>
            </a:r>
            <a:endParaRPr sz="800">
              <a:solidFill>
                <a:schemeClr val="accent5"/>
              </a:solidFill>
              <a:latin typeface="Oswald"/>
              <a:ea typeface="Oswald"/>
              <a:cs typeface="Oswald"/>
              <a:sym typeface="Oswald"/>
            </a:endParaRPr>
          </a:p>
        </p:txBody>
      </p:sp>
    </p:spTree>
    <p:extLst>
      <p:ext uri="{BB962C8B-B14F-4D97-AF65-F5344CB8AC3E}">
        <p14:creationId xmlns:p14="http://schemas.microsoft.com/office/powerpoint/2010/main" val="334574895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86"/>
        <p:cNvGrpSpPr/>
        <p:nvPr/>
      </p:nvGrpSpPr>
      <p:grpSpPr>
        <a:xfrm>
          <a:off x="0" y="0"/>
          <a:ext cx="0" cy="0"/>
          <a:chOff x="0" y="0"/>
          <a:chExt cx="0" cy="0"/>
        </a:xfrm>
      </p:grpSpPr>
      <p:sp>
        <p:nvSpPr>
          <p:cNvPr id="187" name="Google Shape;187;p41"/>
          <p:cNvSpPr txBox="1">
            <a:spLocks noGrp="1"/>
          </p:cNvSpPr>
          <p:nvPr>
            <p:ph type="title"/>
          </p:nvPr>
        </p:nvSpPr>
        <p:spPr>
          <a:xfrm>
            <a:off x="1805525" y="402175"/>
            <a:ext cx="5443500" cy="6129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3500" b="1">
                <a:solidFill>
                  <a:schemeClr val="lt1"/>
                </a:solidFill>
                <a:latin typeface="Arial"/>
                <a:ea typeface="Arial"/>
                <a:cs typeface="Arial"/>
                <a:sym typeface="Arial"/>
              </a:rPr>
              <a:t>TIME OUT!</a:t>
            </a:r>
            <a:endParaRPr sz="3500" b="1">
              <a:solidFill>
                <a:schemeClr val="lt1"/>
              </a:solidFill>
              <a:latin typeface="Arial"/>
              <a:ea typeface="Arial"/>
              <a:cs typeface="Arial"/>
              <a:sym typeface="Arial"/>
            </a:endParaRPr>
          </a:p>
        </p:txBody>
      </p:sp>
      <p:sp>
        <p:nvSpPr>
          <p:cNvPr id="188" name="Google Shape;188;p41"/>
          <p:cNvSpPr txBox="1">
            <a:spLocks noGrp="1"/>
          </p:cNvSpPr>
          <p:nvPr>
            <p:ph type="subTitle" idx="1"/>
          </p:nvPr>
        </p:nvSpPr>
        <p:spPr>
          <a:xfrm>
            <a:off x="572425" y="1594925"/>
            <a:ext cx="7712100" cy="2048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latin typeface="Arial"/>
                <a:ea typeface="Arial"/>
                <a:cs typeface="Arial"/>
                <a:sym typeface="Arial"/>
              </a:rPr>
              <a:t>Review the mission statement examples in the next two slides.  Pay careful attention to the information being communicated.  </a:t>
            </a:r>
          </a:p>
          <a:p>
            <a:pPr marL="0" lvl="0" indent="0" algn="l" rtl="0">
              <a:spcBef>
                <a:spcPts val="0"/>
              </a:spcBef>
              <a:spcAft>
                <a:spcPts val="0"/>
              </a:spcAft>
              <a:buNone/>
            </a:pPr>
            <a:endParaRPr lang="en-US" dirty="0">
              <a:latin typeface="Arial"/>
              <a:ea typeface="Arial"/>
              <a:cs typeface="Arial"/>
              <a:sym typeface="Arial"/>
            </a:endParaRPr>
          </a:p>
          <a:p>
            <a:pPr marL="285750" lvl="0" indent="-285750" algn="l" rtl="0">
              <a:spcBef>
                <a:spcPts val="0"/>
              </a:spcBef>
              <a:spcAft>
                <a:spcPts val="0"/>
              </a:spcAft>
              <a:buFont typeface="Arial" panose="020B0604020202020204" pitchFamily="34" charset="0"/>
              <a:buChar char="•"/>
            </a:pPr>
            <a:r>
              <a:rPr lang="en-US" dirty="0">
                <a:latin typeface="Arial"/>
                <a:ea typeface="Arial"/>
                <a:cs typeface="Arial"/>
                <a:sym typeface="Arial"/>
              </a:rPr>
              <a:t>What message are they communicating?  </a:t>
            </a:r>
          </a:p>
          <a:p>
            <a:pPr marL="285750" lvl="0" indent="-285750" algn="l" rtl="0">
              <a:spcBef>
                <a:spcPts val="0"/>
              </a:spcBef>
              <a:spcAft>
                <a:spcPts val="0"/>
              </a:spcAft>
              <a:buFont typeface="Arial" panose="020B0604020202020204" pitchFamily="34" charset="0"/>
              <a:buChar char="•"/>
            </a:pPr>
            <a:r>
              <a:rPr lang="en-US" dirty="0">
                <a:latin typeface="Arial"/>
                <a:ea typeface="Arial"/>
                <a:cs typeface="Arial"/>
                <a:sym typeface="Arial"/>
              </a:rPr>
              <a:t>To whom are they communicating this information?  </a:t>
            </a:r>
          </a:p>
          <a:p>
            <a:pPr marL="285750" lvl="0" indent="-285750" algn="l" rtl="0">
              <a:spcBef>
                <a:spcPts val="0"/>
              </a:spcBef>
              <a:spcAft>
                <a:spcPts val="0"/>
              </a:spcAft>
              <a:buFont typeface="Arial" panose="020B0604020202020204" pitchFamily="34" charset="0"/>
              <a:buChar char="•"/>
            </a:pPr>
            <a:r>
              <a:rPr lang="en-US" dirty="0">
                <a:latin typeface="Arial"/>
                <a:ea typeface="Arial"/>
                <a:cs typeface="Arial"/>
                <a:sym typeface="Arial"/>
              </a:rPr>
              <a:t>Why is this important?</a:t>
            </a:r>
            <a:endParaRPr dirty="0">
              <a:latin typeface="Arial"/>
              <a:ea typeface="Arial"/>
              <a:cs typeface="Arial"/>
              <a:sym typeface="Arial"/>
            </a:endParaRPr>
          </a:p>
        </p:txBody>
      </p:sp>
      <p:pic>
        <p:nvPicPr>
          <p:cNvPr id="189" name="Google Shape;189;p41"/>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190" name="Google Shape;190;p41"/>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 sz="800">
                <a:solidFill>
                  <a:schemeClr val="accent5"/>
                </a:solidFill>
                <a:latin typeface="Oswald"/>
                <a:ea typeface="Oswald"/>
                <a:cs typeface="Oswald"/>
                <a:sym typeface="Oswald"/>
              </a:rPr>
              <a:t>©</a:t>
            </a:r>
            <a:r>
              <a:rPr lang="en">
                <a:solidFill>
                  <a:schemeClr val="accent5"/>
                </a:solidFill>
                <a:latin typeface="Oswald"/>
                <a:ea typeface="Oswald"/>
                <a:cs typeface="Oswald"/>
                <a:sym typeface="Oswald"/>
              </a:rPr>
              <a:t> </a:t>
            </a:r>
            <a:r>
              <a:rPr lang="en" sz="800">
                <a:solidFill>
                  <a:schemeClr val="accent5"/>
                </a:solidFill>
                <a:latin typeface="Oswald"/>
                <a:ea typeface="Oswald"/>
                <a:cs typeface="Oswald"/>
                <a:sym typeface="Oswald"/>
              </a:rPr>
              <a:t>Copyright 2021. Sports Career Consulting, LLC.</a:t>
            </a:r>
            <a:endParaRPr sz="800">
              <a:solidFill>
                <a:schemeClr val="accent5"/>
              </a:solidFill>
              <a:latin typeface="Oswald"/>
              <a:ea typeface="Oswald"/>
              <a:cs typeface="Oswald"/>
              <a:sym typeface="Oswald"/>
            </a:endParaRPr>
          </a:p>
        </p:txBody>
      </p:sp>
      <p:pic>
        <p:nvPicPr>
          <p:cNvPr id="191" name="Google Shape;191;p41"/>
          <p:cNvPicPr preferRelativeResize="0"/>
          <p:nvPr/>
        </p:nvPicPr>
        <p:blipFill>
          <a:blip r:embed="rId4">
            <a:alphaModFix/>
          </a:blip>
          <a:stretch>
            <a:fillRect/>
          </a:stretch>
        </p:blipFill>
        <p:spPr>
          <a:xfrm>
            <a:off x="572425" y="128150"/>
            <a:ext cx="1145575" cy="1160955"/>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70"/>
        <p:cNvGrpSpPr/>
        <p:nvPr/>
      </p:nvGrpSpPr>
      <p:grpSpPr>
        <a:xfrm>
          <a:off x="0" y="0"/>
          <a:ext cx="0" cy="0"/>
          <a:chOff x="0" y="0"/>
          <a:chExt cx="0" cy="0"/>
        </a:xfrm>
      </p:grpSpPr>
      <p:pic>
        <p:nvPicPr>
          <p:cNvPr id="175" name="Google Shape;175;p39"/>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176" name="Google Shape;176;p39"/>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 sz="800">
                <a:solidFill>
                  <a:schemeClr val="accent5"/>
                </a:solidFill>
                <a:latin typeface="Oswald"/>
                <a:ea typeface="Oswald"/>
                <a:cs typeface="Oswald"/>
                <a:sym typeface="Oswald"/>
              </a:rPr>
              <a:t>©</a:t>
            </a:r>
            <a:r>
              <a:rPr lang="en">
                <a:solidFill>
                  <a:schemeClr val="accent5"/>
                </a:solidFill>
                <a:latin typeface="Oswald"/>
                <a:ea typeface="Oswald"/>
                <a:cs typeface="Oswald"/>
                <a:sym typeface="Oswald"/>
              </a:rPr>
              <a:t> </a:t>
            </a:r>
            <a:r>
              <a:rPr lang="en" sz="800">
                <a:solidFill>
                  <a:schemeClr val="accent5"/>
                </a:solidFill>
                <a:latin typeface="Oswald"/>
                <a:ea typeface="Oswald"/>
                <a:cs typeface="Oswald"/>
                <a:sym typeface="Oswald"/>
              </a:rPr>
              <a:t>Copyright 2021. Sports Career Consulting, LLC.</a:t>
            </a:r>
            <a:endParaRPr sz="800">
              <a:solidFill>
                <a:schemeClr val="accent5"/>
              </a:solidFill>
              <a:latin typeface="Oswald"/>
              <a:ea typeface="Oswald"/>
              <a:cs typeface="Oswald"/>
              <a:sym typeface="Oswald"/>
            </a:endParaRPr>
          </a:p>
        </p:txBody>
      </p:sp>
      <p:sp>
        <p:nvSpPr>
          <p:cNvPr id="9" name="Google Shape;171;p39">
            <a:extLst>
              <a:ext uri="{FF2B5EF4-FFF2-40B4-BE49-F238E27FC236}">
                <a16:creationId xmlns:a16="http://schemas.microsoft.com/office/drawing/2014/main" id="{78F3014A-ABE5-3943-9330-3D9D45B5C98B}"/>
              </a:ext>
            </a:extLst>
          </p:cNvPr>
          <p:cNvSpPr txBox="1">
            <a:spLocks noGrp="1"/>
          </p:cNvSpPr>
          <p:nvPr>
            <p:ph type="title"/>
          </p:nvPr>
        </p:nvSpPr>
        <p:spPr>
          <a:xfrm>
            <a:off x="5496589" y="222388"/>
            <a:ext cx="3533435" cy="941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b="1" dirty="0">
                <a:latin typeface="Arial"/>
                <a:ea typeface="Arial"/>
                <a:cs typeface="Arial"/>
                <a:sym typeface="Arial"/>
              </a:rPr>
              <a:t>CHICAGO BULLS</a:t>
            </a:r>
            <a:br>
              <a:rPr lang="en-US" b="1" dirty="0">
                <a:latin typeface="Arial"/>
                <a:ea typeface="Arial"/>
                <a:cs typeface="Arial"/>
                <a:sym typeface="Arial"/>
              </a:rPr>
            </a:br>
            <a:r>
              <a:rPr lang="en-US" b="1" dirty="0">
                <a:latin typeface="Arial"/>
                <a:ea typeface="Arial"/>
                <a:cs typeface="Arial"/>
                <a:sym typeface="Arial"/>
              </a:rPr>
              <a:t>MISSION STATEMENT</a:t>
            </a:r>
            <a:endParaRPr b="1" dirty="0">
              <a:latin typeface="Arial"/>
              <a:ea typeface="Arial"/>
              <a:cs typeface="Arial"/>
              <a:sym typeface="Arial"/>
            </a:endParaRPr>
          </a:p>
        </p:txBody>
      </p:sp>
      <p:pic>
        <p:nvPicPr>
          <p:cNvPr id="6" name="Picture 5" descr="Text&#10;&#10;Description automatically generated with medium confidence">
            <a:extLst>
              <a:ext uri="{FF2B5EF4-FFF2-40B4-BE49-F238E27FC236}">
                <a16:creationId xmlns:a16="http://schemas.microsoft.com/office/drawing/2014/main" id="{AB295A90-0C5A-EB41-A2D7-F809BECB1AB4}"/>
              </a:ext>
            </a:extLst>
          </p:cNvPr>
          <p:cNvPicPr>
            <a:picLocks noChangeAspect="1"/>
          </p:cNvPicPr>
          <p:nvPr/>
        </p:nvPicPr>
        <p:blipFill>
          <a:blip r:embed="rId4"/>
          <a:stretch>
            <a:fillRect/>
          </a:stretch>
        </p:blipFill>
        <p:spPr>
          <a:xfrm>
            <a:off x="378183" y="71561"/>
            <a:ext cx="5000377" cy="5000377"/>
          </a:xfrm>
          <a:prstGeom prst="rect">
            <a:avLst/>
          </a:prstGeom>
        </p:spPr>
      </p:pic>
      <p:sp>
        <p:nvSpPr>
          <p:cNvPr id="7" name="Rectangle 6">
            <a:extLst>
              <a:ext uri="{FF2B5EF4-FFF2-40B4-BE49-F238E27FC236}">
                <a16:creationId xmlns:a16="http://schemas.microsoft.com/office/drawing/2014/main" id="{D7508DB6-233A-F54D-BDCB-7B31B9F8E6E9}"/>
              </a:ext>
            </a:extLst>
          </p:cNvPr>
          <p:cNvSpPr/>
          <p:nvPr/>
        </p:nvSpPr>
        <p:spPr>
          <a:xfrm>
            <a:off x="5665093" y="1615689"/>
            <a:ext cx="3196426" cy="2308324"/>
          </a:xfrm>
          <a:prstGeom prst="rect">
            <a:avLst/>
          </a:prstGeom>
        </p:spPr>
        <p:txBody>
          <a:bodyPr wrap="square">
            <a:spAutoFit/>
          </a:bodyPr>
          <a:lstStyle/>
          <a:p>
            <a:pPr marL="285750" lvl="0" indent="-285750">
              <a:buClr>
                <a:srgbClr val="FFFFFF"/>
              </a:buClr>
              <a:buSzPts val="1800"/>
              <a:buFont typeface="Arial" panose="020B0604020202020204" pitchFamily="34" charset="0"/>
              <a:buChar char="•"/>
            </a:pPr>
            <a:r>
              <a:rPr lang="en-US" sz="1800" dirty="0">
                <a:solidFill>
                  <a:srgbClr val="FFFFFF"/>
                </a:solidFill>
              </a:rPr>
              <a:t>What message are they communicating? </a:t>
            </a:r>
          </a:p>
          <a:p>
            <a:pPr marL="285750" lvl="0" indent="-285750">
              <a:buClr>
                <a:srgbClr val="FFFFFF"/>
              </a:buClr>
              <a:buSzPts val="1800"/>
              <a:buFont typeface="Arial" panose="020B0604020202020204" pitchFamily="34" charset="0"/>
              <a:buChar char="•"/>
            </a:pPr>
            <a:endParaRPr lang="en-US" sz="1800" dirty="0">
              <a:solidFill>
                <a:srgbClr val="FFFFFF"/>
              </a:solidFill>
            </a:endParaRPr>
          </a:p>
          <a:p>
            <a:pPr marL="285750" lvl="0" indent="-285750">
              <a:buClr>
                <a:srgbClr val="FFFFFF"/>
              </a:buClr>
              <a:buSzPts val="1800"/>
              <a:buFont typeface="Arial" panose="020B0604020202020204" pitchFamily="34" charset="0"/>
              <a:buChar char="•"/>
            </a:pPr>
            <a:r>
              <a:rPr lang="en-US" sz="1800" dirty="0">
                <a:solidFill>
                  <a:srgbClr val="FFFFFF"/>
                </a:solidFill>
              </a:rPr>
              <a:t>To whom are they communicating this information?  </a:t>
            </a:r>
          </a:p>
          <a:p>
            <a:pPr lvl="0">
              <a:buClr>
                <a:srgbClr val="FFFFFF"/>
              </a:buClr>
              <a:buSzPts val="1800"/>
            </a:pPr>
            <a:endParaRPr lang="en-US" sz="1800" dirty="0">
              <a:solidFill>
                <a:srgbClr val="FFFFFF"/>
              </a:solidFill>
            </a:endParaRPr>
          </a:p>
          <a:p>
            <a:pPr marL="285750" lvl="0" indent="-285750">
              <a:buClr>
                <a:srgbClr val="FFFFFF"/>
              </a:buClr>
              <a:buSzPts val="1800"/>
              <a:buFont typeface="Arial" panose="020B0604020202020204" pitchFamily="34" charset="0"/>
              <a:buChar char="•"/>
            </a:pPr>
            <a:r>
              <a:rPr lang="en-US" sz="1800" dirty="0">
                <a:solidFill>
                  <a:srgbClr val="FFFFFF"/>
                </a:solidFill>
              </a:rPr>
              <a:t>Why is this important?</a:t>
            </a:r>
          </a:p>
        </p:txBody>
      </p:sp>
    </p:spTree>
    <p:extLst>
      <p:ext uri="{BB962C8B-B14F-4D97-AF65-F5344CB8AC3E}">
        <p14:creationId xmlns:p14="http://schemas.microsoft.com/office/powerpoint/2010/main" val="73576438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70"/>
        <p:cNvGrpSpPr/>
        <p:nvPr/>
      </p:nvGrpSpPr>
      <p:grpSpPr>
        <a:xfrm>
          <a:off x="0" y="0"/>
          <a:ext cx="0" cy="0"/>
          <a:chOff x="0" y="0"/>
          <a:chExt cx="0" cy="0"/>
        </a:xfrm>
      </p:grpSpPr>
      <p:pic>
        <p:nvPicPr>
          <p:cNvPr id="175" name="Google Shape;175;p39"/>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176" name="Google Shape;176;p39"/>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kumimoji="0" lang="en" sz="800" b="0" i="0" u="none" strike="noStrike" kern="0" cap="none" spc="0" normalizeH="0" baseline="0" noProof="0">
                <a:ln>
                  <a:noFill/>
                </a:ln>
                <a:solidFill>
                  <a:srgbClr val="3D85C6"/>
                </a:solidFill>
                <a:effectLst/>
                <a:uLnTx/>
                <a:uFillTx/>
                <a:latin typeface="Oswald"/>
                <a:ea typeface="Oswald"/>
                <a:cs typeface="Oswald"/>
                <a:sym typeface="Oswald"/>
              </a:rPr>
              <a:t>©</a:t>
            </a:r>
            <a:r>
              <a:rPr kumimoji="0" lang="en" sz="1400" b="0" i="0" u="none" strike="noStrike" kern="0" cap="none" spc="0" normalizeH="0" baseline="0" noProof="0">
                <a:ln>
                  <a:noFill/>
                </a:ln>
                <a:solidFill>
                  <a:srgbClr val="3D85C6"/>
                </a:solidFill>
                <a:effectLst/>
                <a:uLnTx/>
                <a:uFillTx/>
                <a:latin typeface="Oswald"/>
                <a:ea typeface="Oswald"/>
                <a:cs typeface="Oswald"/>
                <a:sym typeface="Oswald"/>
              </a:rPr>
              <a:t> </a:t>
            </a:r>
            <a:r>
              <a:rPr kumimoji="0" lang="en" sz="800" b="0" i="0" u="none" strike="noStrike" kern="0" cap="none" spc="0" normalizeH="0" baseline="0" noProof="0">
                <a:ln>
                  <a:noFill/>
                </a:ln>
                <a:solidFill>
                  <a:srgbClr val="3D85C6"/>
                </a:solidFill>
                <a:effectLst/>
                <a:uLnTx/>
                <a:uFillTx/>
                <a:latin typeface="Oswald"/>
                <a:ea typeface="Oswald"/>
                <a:cs typeface="Oswald"/>
                <a:sym typeface="Oswald"/>
              </a:rPr>
              <a:t>Copyright 2021. Sports Career Consulting, LLC.</a:t>
            </a:r>
            <a:endParaRPr kumimoji="0" sz="800" b="0" i="0" u="none" strike="noStrike" kern="0" cap="none" spc="0" normalizeH="0" baseline="0" noProof="0">
              <a:ln>
                <a:noFill/>
              </a:ln>
              <a:solidFill>
                <a:srgbClr val="3D85C6"/>
              </a:solidFill>
              <a:effectLst/>
              <a:uLnTx/>
              <a:uFillTx/>
              <a:latin typeface="Oswald"/>
              <a:ea typeface="Oswald"/>
              <a:cs typeface="Oswald"/>
              <a:sym typeface="Oswald"/>
            </a:endParaRPr>
          </a:p>
        </p:txBody>
      </p:sp>
      <p:pic>
        <p:nvPicPr>
          <p:cNvPr id="3" name="Picture 2" descr="Graphical user interface, website&#10;&#10;Description automatically generated">
            <a:extLst>
              <a:ext uri="{FF2B5EF4-FFF2-40B4-BE49-F238E27FC236}">
                <a16:creationId xmlns:a16="http://schemas.microsoft.com/office/drawing/2014/main" id="{E7C39133-3868-E649-8743-F4135C0C36BF}"/>
              </a:ext>
            </a:extLst>
          </p:cNvPr>
          <p:cNvPicPr>
            <a:picLocks noChangeAspect="1"/>
          </p:cNvPicPr>
          <p:nvPr/>
        </p:nvPicPr>
        <p:blipFill>
          <a:blip r:embed="rId4"/>
          <a:stretch>
            <a:fillRect/>
          </a:stretch>
        </p:blipFill>
        <p:spPr>
          <a:xfrm>
            <a:off x="0" y="0"/>
            <a:ext cx="9144000" cy="5143500"/>
          </a:xfrm>
          <a:prstGeom prst="rect">
            <a:avLst/>
          </a:prstGeom>
        </p:spPr>
      </p:pic>
    </p:spTree>
    <p:extLst>
      <p:ext uri="{BB962C8B-B14F-4D97-AF65-F5344CB8AC3E}">
        <p14:creationId xmlns:p14="http://schemas.microsoft.com/office/powerpoint/2010/main" val="236710235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86"/>
        <p:cNvGrpSpPr/>
        <p:nvPr/>
      </p:nvGrpSpPr>
      <p:grpSpPr>
        <a:xfrm>
          <a:off x="0" y="0"/>
          <a:ext cx="0" cy="0"/>
          <a:chOff x="0" y="0"/>
          <a:chExt cx="0" cy="0"/>
        </a:xfrm>
      </p:grpSpPr>
      <p:sp>
        <p:nvSpPr>
          <p:cNvPr id="187" name="Google Shape;187;p41"/>
          <p:cNvSpPr txBox="1">
            <a:spLocks noGrp="1"/>
          </p:cNvSpPr>
          <p:nvPr>
            <p:ph type="title"/>
          </p:nvPr>
        </p:nvSpPr>
        <p:spPr>
          <a:xfrm>
            <a:off x="1805525" y="402175"/>
            <a:ext cx="5443500" cy="6129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3500" b="1">
                <a:solidFill>
                  <a:schemeClr val="lt1"/>
                </a:solidFill>
                <a:latin typeface="Arial"/>
                <a:ea typeface="Arial"/>
                <a:cs typeface="Arial"/>
                <a:sym typeface="Arial"/>
              </a:rPr>
              <a:t>TIME OUT!</a:t>
            </a:r>
            <a:endParaRPr sz="3500" b="1">
              <a:solidFill>
                <a:schemeClr val="lt1"/>
              </a:solidFill>
              <a:latin typeface="Arial"/>
              <a:ea typeface="Arial"/>
              <a:cs typeface="Arial"/>
              <a:sym typeface="Arial"/>
            </a:endParaRPr>
          </a:p>
        </p:txBody>
      </p:sp>
      <p:sp>
        <p:nvSpPr>
          <p:cNvPr id="188" name="Google Shape;188;p41"/>
          <p:cNvSpPr txBox="1">
            <a:spLocks noGrp="1"/>
          </p:cNvSpPr>
          <p:nvPr>
            <p:ph type="subTitle" idx="1"/>
          </p:nvPr>
        </p:nvSpPr>
        <p:spPr>
          <a:xfrm>
            <a:off x="572425" y="1594925"/>
            <a:ext cx="7712100" cy="2048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latin typeface="Arial"/>
                <a:ea typeface="Arial"/>
                <a:cs typeface="Arial"/>
                <a:sym typeface="Arial"/>
              </a:rPr>
              <a:t>IOC MARKETING COMMISSION MISSION STATEMENT:</a:t>
            </a:r>
          </a:p>
          <a:p>
            <a:pPr marL="0" lvl="0" indent="0" algn="l" rtl="0">
              <a:spcBef>
                <a:spcPts val="0"/>
              </a:spcBef>
              <a:spcAft>
                <a:spcPts val="0"/>
              </a:spcAft>
              <a:buNone/>
            </a:pPr>
            <a:endParaRPr lang="en-US" dirty="0">
              <a:latin typeface="Arial"/>
              <a:ea typeface="Arial"/>
              <a:cs typeface="Arial"/>
              <a:sym typeface="Arial"/>
            </a:endParaRPr>
          </a:p>
          <a:p>
            <a:pPr marL="285750" lvl="0" indent="-285750" algn="l" rtl="0">
              <a:spcBef>
                <a:spcPts val="0"/>
              </a:spcBef>
              <a:spcAft>
                <a:spcPts val="0"/>
              </a:spcAft>
              <a:buFont typeface="Arial" panose="020B0604020202020204" pitchFamily="34" charset="0"/>
              <a:buChar char="•"/>
            </a:pPr>
            <a:r>
              <a:rPr lang="en-US" dirty="0">
                <a:latin typeface="Arial"/>
                <a:ea typeface="Arial"/>
                <a:cs typeface="Arial"/>
                <a:sym typeface="Arial"/>
              </a:rPr>
              <a:t>What message are they communicating? </a:t>
            </a:r>
          </a:p>
          <a:p>
            <a:pPr marL="285750" lvl="0" indent="-285750" algn="l" rtl="0">
              <a:spcBef>
                <a:spcPts val="0"/>
              </a:spcBef>
              <a:spcAft>
                <a:spcPts val="0"/>
              </a:spcAft>
              <a:buFont typeface="Arial" panose="020B0604020202020204" pitchFamily="34" charset="0"/>
              <a:buChar char="•"/>
            </a:pPr>
            <a:endParaRPr lang="en-US" dirty="0">
              <a:latin typeface="Arial"/>
              <a:ea typeface="Arial"/>
              <a:cs typeface="Arial"/>
              <a:sym typeface="Arial"/>
            </a:endParaRPr>
          </a:p>
          <a:p>
            <a:pPr marL="285750" lvl="0" indent="-285750" algn="l" rtl="0">
              <a:spcBef>
                <a:spcPts val="0"/>
              </a:spcBef>
              <a:spcAft>
                <a:spcPts val="0"/>
              </a:spcAft>
              <a:buFont typeface="Arial" panose="020B0604020202020204" pitchFamily="34" charset="0"/>
              <a:buChar char="•"/>
            </a:pPr>
            <a:r>
              <a:rPr lang="en-US" dirty="0">
                <a:latin typeface="Arial"/>
                <a:ea typeface="Arial"/>
                <a:cs typeface="Arial"/>
                <a:sym typeface="Arial"/>
              </a:rPr>
              <a:t>To whom are they communicating this information?  </a:t>
            </a:r>
          </a:p>
          <a:p>
            <a:pPr marL="285750" lvl="0" indent="-285750" algn="l" rtl="0">
              <a:spcBef>
                <a:spcPts val="0"/>
              </a:spcBef>
              <a:spcAft>
                <a:spcPts val="0"/>
              </a:spcAft>
              <a:buFont typeface="Arial" panose="020B0604020202020204" pitchFamily="34" charset="0"/>
              <a:buChar char="•"/>
            </a:pPr>
            <a:endParaRPr lang="en-US" dirty="0">
              <a:latin typeface="Arial"/>
              <a:ea typeface="Arial"/>
              <a:cs typeface="Arial"/>
              <a:sym typeface="Arial"/>
            </a:endParaRPr>
          </a:p>
          <a:p>
            <a:pPr marL="285750" lvl="0" indent="-285750" algn="l" rtl="0">
              <a:spcBef>
                <a:spcPts val="0"/>
              </a:spcBef>
              <a:spcAft>
                <a:spcPts val="0"/>
              </a:spcAft>
              <a:buFont typeface="Arial" panose="020B0604020202020204" pitchFamily="34" charset="0"/>
              <a:buChar char="•"/>
            </a:pPr>
            <a:r>
              <a:rPr lang="en-US" dirty="0">
                <a:latin typeface="Arial"/>
                <a:ea typeface="Arial"/>
                <a:cs typeface="Arial"/>
                <a:sym typeface="Arial"/>
              </a:rPr>
              <a:t>Why is this important?</a:t>
            </a:r>
            <a:endParaRPr dirty="0">
              <a:latin typeface="Arial"/>
              <a:ea typeface="Arial"/>
              <a:cs typeface="Arial"/>
              <a:sym typeface="Arial"/>
            </a:endParaRPr>
          </a:p>
        </p:txBody>
      </p:sp>
      <p:pic>
        <p:nvPicPr>
          <p:cNvPr id="189" name="Google Shape;189;p41"/>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190" name="Google Shape;190;p41"/>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 sz="800">
                <a:solidFill>
                  <a:schemeClr val="accent5"/>
                </a:solidFill>
                <a:latin typeface="Oswald"/>
                <a:ea typeface="Oswald"/>
                <a:cs typeface="Oswald"/>
                <a:sym typeface="Oswald"/>
              </a:rPr>
              <a:t>©</a:t>
            </a:r>
            <a:r>
              <a:rPr lang="en">
                <a:solidFill>
                  <a:schemeClr val="accent5"/>
                </a:solidFill>
                <a:latin typeface="Oswald"/>
                <a:ea typeface="Oswald"/>
                <a:cs typeface="Oswald"/>
                <a:sym typeface="Oswald"/>
              </a:rPr>
              <a:t> </a:t>
            </a:r>
            <a:r>
              <a:rPr lang="en" sz="800">
                <a:solidFill>
                  <a:schemeClr val="accent5"/>
                </a:solidFill>
                <a:latin typeface="Oswald"/>
                <a:ea typeface="Oswald"/>
                <a:cs typeface="Oswald"/>
                <a:sym typeface="Oswald"/>
              </a:rPr>
              <a:t>Copyright 2021. Sports Career Consulting, LLC.</a:t>
            </a:r>
            <a:endParaRPr sz="800">
              <a:solidFill>
                <a:schemeClr val="accent5"/>
              </a:solidFill>
              <a:latin typeface="Oswald"/>
              <a:ea typeface="Oswald"/>
              <a:cs typeface="Oswald"/>
              <a:sym typeface="Oswald"/>
            </a:endParaRPr>
          </a:p>
        </p:txBody>
      </p:sp>
      <p:pic>
        <p:nvPicPr>
          <p:cNvPr id="191" name="Google Shape;191;p41"/>
          <p:cNvPicPr preferRelativeResize="0"/>
          <p:nvPr/>
        </p:nvPicPr>
        <p:blipFill>
          <a:blip r:embed="rId4">
            <a:alphaModFix/>
          </a:blip>
          <a:stretch>
            <a:fillRect/>
          </a:stretch>
        </p:blipFill>
        <p:spPr>
          <a:xfrm>
            <a:off x="572425" y="128150"/>
            <a:ext cx="1145575" cy="1160955"/>
          </a:xfrm>
          <a:prstGeom prst="rect">
            <a:avLst/>
          </a:prstGeom>
          <a:noFill/>
          <a:ln>
            <a:noFill/>
          </a:ln>
        </p:spPr>
      </p:pic>
    </p:spTree>
    <p:extLst>
      <p:ext uri="{BB962C8B-B14F-4D97-AF65-F5344CB8AC3E}">
        <p14:creationId xmlns:p14="http://schemas.microsoft.com/office/powerpoint/2010/main" val="166326763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70"/>
        <p:cNvGrpSpPr/>
        <p:nvPr/>
      </p:nvGrpSpPr>
      <p:grpSpPr>
        <a:xfrm>
          <a:off x="0" y="0"/>
          <a:ext cx="0" cy="0"/>
          <a:chOff x="0" y="0"/>
          <a:chExt cx="0" cy="0"/>
        </a:xfrm>
      </p:grpSpPr>
      <p:sp>
        <p:nvSpPr>
          <p:cNvPr id="171" name="Google Shape;171;p39"/>
          <p:cNvSpPr txBox="1">
            <a:spLocks noGrp="1"/>
          </p:cNvSpPr>
          <p:nvPr>
            <p:ph type="title"/>
          </p:nvPr>
        </p:nvSpPr>
        <p:spPr>
          <a:xfrm>
            <a:off x="1534200" y="486274"/>
            <a:ext cx="5735700" cy="552923"/>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US" b="1" dirty="0">
                <a:latin typeface="Arial"/>
                <a:ea typeface="Arial"/>
                <a:cs typeface="Arial"/>
                <a:sym typeface="Arial"/>
              </a:rPr>
              <a:t>EXECUTIVE SUMMARY</a:t>
            </a:r>
            <a:endParaRPr b="1" dirty="0">
              <a:latin typeface="Arial"/>
              <a:ea typeface="Arial"/>
              <a:cs typeface="Arial"/>
              <a:sym typeface="Arial"/>
            </a:endParaRPr>
          </a:p>
        </p:txBody>
      </p:sp>
      <p:sp>
        <p:nvSpPr>
          <p:cNvPr id="172" name="Google Shape;172;p39"/>
          <p:cNvSpPr txBox="1">
            <a:spLocks noGrp="1"/>
          </p:cNvSpPr>
          <p:nvPr>
            <p:ph type="body" idx="1"/>
          </p:nvPr>
        </p:nvSpPr>
        <p:spPr>
          <a:xfrm>
            <a:off x="938500" y="1246025"/>
            <a:ext cx="6782217" cy="1131413"/>
          </a:xfrm>
          <a:prstGeom prst="rect">
            <a:avLst/>
          </a:prstGeom>
        </p:spPr>
        <p:txBody>
          <a:bodyPr spcFirstLastPara="1" wrap="square" lIns="91425" tIns="91425" rIns="91425" bIns="91425" anchor="t" anchorCtr="0">
            <a:noAutofit/>
          </a:bodyPr>
          <a:lstStyle/>
          <a:p>
            <a:pPr marL="0" lvl="0" indent="0" algn="ctr" rtl="0">
              <a:spcBef>
                <a:spcPts val="0"/>
              </a:spcBef>
              <a:spcAft>
                <a:spcPts val="1600"/>
              </a:spcAft>
              <a:buNone/>
            </a:pPr>
            <a:r>
              <a:rPr lang="en-US" sz="2000" dirty="0">
                <a:solidFill>
                  <a:schemeClr val="bg1"/>
                </a:solidFill>
                <a:latin typeface="Arial"/>
                <a:ea typeface="Arial"/>
                <a:cs typeface="Arial"/>
                <a:sym typeface="Arial"/>
              </a:rPr>
              <a:t>The </a:t>
            </a:r>
            <a:r>
              <a:rPr lang="en-US" sz="2000" b="1" dirty="0">
                <a:solidFill>
                  <a:schemeClr val="tx2">
                    <a:lumMod val="75000"/>
                  </a:schemeClr>
                </a:solidFill>
                <a:latin typeface="Arial"/>
                <a:ea typeface="Arial"/>
                <a:cs typeface="Arial"/>
                <a:sym typeface="Arial"/>
              </a:rPr>
              <a:t>executive summary </a:t>
            </a:r>
            <a:r>
              <a:rPr lang="en-US" sz="2000" dirty="0">
                <a:solidFill>
                  <a:schemeClr val="bg1"/>
                </a:solidFill>
                <a:latin typeface="Arial"/>
                <a:ea typeface="Arial"/>
                <a:cs typeface="Arial"/>
                <a:sym typeface="Arial"/>
              </a:rPr>
              <a:t>provides an overview of the complete plan.  This section of the marketing plan highlights key information within the document.</a:t>
            </a:r>
            <a:endParaRPr sz="2000" dirty="0">
              <a:solidFill>
                <a:schemeClr val="bg1"/>
              </a:solidFill>
              <a:latin typeface="Arial"/>
              <a:ea typeface="Arial"/>
              <a:cs typeface="Arial"/>
              <a:sym typeface="Arial"/>
            </a:endParaRPr>
          </a:p>
        </p:txBody>
      </p:sp>
      <p:cxnSp>
        <p:nvCxnSpPr>
          <p:cNvPr id="173" name="Google Shape;173;p39"/>
          <p:cNvCxnSpPr/>
          <p:nvPr/>
        </p:nvCxnSpPr>
        <p:spPr>
          <a:xfrm>
            <a:off x="3143050" y="1046993"/>
            <a:ext cx="2763000" cy="0"/>
          </a:xfrm>
          <a:prstGeom prst="straightConnector1">
            <a:avLst/>
          </a:prstGeom>
          <a:noFill/>
          <a:ln w="9525" cap="flat" cmpd="sng">
            <a:solidFill>
              <a:schemeClr val="accent1"/>
            </a:solidFill>
            <a:prstDash val="solid"/>
            <a:round/>
            <a:headEnd type="none" w="med" len="med"/>
            <a:tailEnd type="none" w="med" len="med"/>
          </a:ln>
          <a:effectLst>
            <a:outerShdw blurRad="57150" dist="19050" dir="5400000" algn="bl" rotWithShape="0">
              <a:srgbClr val="FFFFFF">
                <a:alpha val="50000"/>
              </a:srgbClr>
            </a:outerShdw>
          </a:effectLst>
        </p:spPr>
      </p:cxnSp>
      <p:pic>
        <p:nvPicPr>
          <p:cNvPr id="175" name="Google Shape;175;p39"/>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176" name="Google Shape;176;p39"/>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 sz="800">
                <a:solidFill>
                  <a:schemeClr val="accent5"/>
                </a:solidFill>
                <a:latin typeface="Oswald"/>
                <a:ea typeface="Oswald"/>
                <a:cs typeface="Oswald"/>
                <a:sym typeface="Oswald"/>
              </a:rPr>
              <a:t>©</a:t>
            </a:r>
            <a:r>
              <a:rPr lang="en">
                <a:solidFill>
                  <a:schemeClr val="accent5"/>
                </a:solidFill>
                <a:latin typeface="Oswald"/>
                <a:ea typeface="Oswald"/>
                <a:cs typeface="Oswald"/>
                <a:sym typeface="Oswald"/>
              </a:rPr>
              <a:t> </a:t>
            </a:r>
            <a:r>
              <a:rPr lang="en" sz="800">
                <a:solidFill>
                  <a:schemeClr val="accent5"/>
                </a:solidFill>
                <a:latin typeface="Oswald"/>
                <a:ea typeface="Oswald"/>
                <a:cs typeface="Oswald"/>
                <a:sym typeface="Oswald"/>
              </a:rPr>
              <a:t>Copyright 2021. Sports Career Consulting, LLC.</a:t>
            </a:r>
            <a:endParaRPr sz="800">
              <a:solidFill>
                <a:schemeClr val="accent5"/>
              </a:solidFill>
              <a:latin typeface="Oswald"/>
              <a:ea typeface="Oswald"/>
              <a:cs typeface="Oswald"/>
              <a:sym typeface="Oswald"/>
            </a:endParaRPr>
          </a:p>
        </p:txBody>
      </p:sp>
      <p:pic>
        <p:nvPicPr>
          <p:cNvPr id="7" name="Picture 5">
            <a:extLst>
              <a:ext uri="{FF2B5EF4-FFF2-40B4-BE49-F238E27FC236}">
                <a16:creationId xmlns:a16="http://schemas.microsoft.com/office/drawing/2014/main" id="{D5362773-9EF9-CF40-AF2A-921A96F917A7}"/>
              </a:ext>
            </a:extLst>
          </p:cNvPr>
          <p:cNvPicPr>
            <a:picLocks noChangeAspect="1"/>
          </p:cNvPicPr>
          <p:nvPr/>
        </p:nvPicPr>
        <p:blipFill>
          <a:blip r:embed="rId4"/>
          <a:srcRect/>
          <a:stretch>
            <a:fillRect/>
          </a:stretch>
        </p:blipFill>
        <p:spPr>
          <a:xfrm>
            <a:off x="2817228" y="2520882"/>
            <a:ext cx="3024759" cy="2024698"/>
          </a:xfrm>
          <a:prstGeom prst="rect">
            <a:avLst/>
          </a:prstGeom>
        </p:spPr>
      </p:pic>
    </p:spTree>
    <p:extLst>
      <p:ext uri="{BB962C8B-B14F-4D97-AF65-F5344CB8AC3E}">
        <p14:creationId xmlns:p14="http://schemas.microsoft.com/office/powerpoint/2010/main" val="1061540798"/>
      </p:ext>
    </p:extLst>
  </p:cSld>
  <p:clrMapOvr>
    <a:masterClrMapping/>
  </p:clrMapOvr>
</p:sld>
</file>

<file path=ppt/theme/theme1.xml><?xml version="1.0" encoding="utf-8"?>
<a:theme xmlns:a="http://schemas.openxmlformats.org/drawingml/2006/main" name="Futuristic Background by Slidesgo">
  <a:themeElements>
    <a:clrScheme name="Simple Light">
      <a:dk1>
        <a:srgbClr val="001633"/>
      </a:dk1>
      <a:lt1>
        <a:srgbClr val="FFFFFF"/>
      </a:lt1>
      <a:dk2>
        <a:srgbClr val="85D5E6"/>
      </a:dk2>
      <a:lt2>
        <a:srgbClr val="FFAB40"/>
      </a:lt2>
      <a:accent1>
        <a:srgbClr val="FFAB40"/>
      </a:accent1>
      <a:accent2>
        <a:srgbClr val="85D5E6"/>
      </a:accent2>
      <a:accent3>
        <a:srgbClr val="78909C"/>
      </a:accent3>
      <a:accent4>
        <a:srgbClr val="FFAB40"/>
      </a:accent4>
      <a:accent5>
        <a:srgbClr val="3D85C6"/>
      </a:accent5>
      <a:accent6>
        <a:srgbClr val="001633"/>
      </a:accent6>
      <a:hlink>
        <a:srgbClr val="FFFFFF"/>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34</TotalTime>
  <Words>751</Words>
  <Application>Microsoft Macintosh PowerPoint</Application>
  <PresentationFormat>On-screen Show (16:9)</PresentationFormat>
  <Paragraphs>93</Paragraphs>
  <Slides>16</Slides>
  <Notes>16</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16</vt:i4>
      </vt:variant>
    </vt:vector>
  </HeadingPairs>
  <TitlesOfParts>
    <vt:vector size="20" baseType="lpstr">
      <vt:lpstr>Arial</vt:lpstr>
      <vt:lpstr>Montserrat</vt:lpstr>
      <vt:lpstr>Oswald</vt:lpstr>
      <vt:lpstr>Futuristic Background by Slidesgo</vt:lpstr>
      <vt:lpstr>COMPONENTS OF AN EFFECTIVE MARKETING PLAN</vt:lpstr>
      <vt:lpstr>COMPONENTS OF AN EFFECTIVE MARKETING PLAN</vt:lpstr>
      <vt:lpstr>MISSION STATEMENT</vt:lpstr>
      <vt:lpstr>MISSION STATEMENT</vt:lpstr>
      <vt:lpstr>TIME OUT!</vt:lpstr>
      <vt:lpstr>CHICAGO BULLS MISSION STATEMENT</vt:lpstr>
      <vt:lpstr>PowerPoint Presentation</vt:lpstr>
      <vt:lpstr>TIME OUT!</vt:lpstr>
      <vt:lpstr>EXECUTIVE SUMMARY</vt:lpstr>
      <vt:lpstr>SITUATION OR SWOT ANALYSIS</vt:lpstr>
      <vt:lpstr>MARKETING GOALS AND OBJECTIVES</vt:lpstr>
      <vt:lpstr>MARKET RESEARCH / MARKETING STRATEGIES</vt:lpstr>
      <vt:lpstr>IMPLEMENTATION</vt:lpstr>
      <vt:lpstr>EVALUATION AND CONTROL</vt:lpstr>
      <vt:lpstr>ADDITIONAL COMPONENTS</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COMPONENTS OF AN EFFECTIVE MARKETING PLAN</dc:title>
  <dc:creator>Kelly, Bob</dc:creator>
  <cp:lastModifiedBy>Chris Lindauer</cp:lastModifiedBy>
  <cp:revision>7</cp:revision>
  <dcterms:modified xsi:type="dcterms:W3CDTF">2021-08-17T18:17:43Z</dcterms:modified>
</cp:coreProperties>
</file>