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</p:sldIdLst>
  <p:sldSz cx="15621000" cy="8801100"/>
  <p:notesSz cx="6858000" cy="9144000"/>
  <p:embeddedFontLst>
    <p:embeddedFont>
      <p:font typeface="Norwester" charset="1" panose="00000506000000000000"/>
      <p:regular r:id="rId6"/>
    </p:embeddedFont>
    <p:embeddedFont>
      <p:font typeface="Arimo" charset="1" panose="020B0604020202020204"/>
      <p:regular r:id="rId7"/>
    </p:embeddedFont>
    <p:embeddedFont>
      <p:font typeface="Arimo Bold" charset="1" panose="020B0704020202020204"/>
      <p:regular r:id="rId8"/>
    </p:embeddedFont>
    <p:embeddedFont>
      <p:font typeface="Arimo Italics" charset="1" panose="020B0604020202090204"/>
      <p:regular r:id="rId9"/>
    </p:embeddedFont>
    <p:embeddedFont>
      <p:font typeface="Arimo Bold Italics" charset="1" panose="020B0704020202090204"/>
      <p:regular r:id="rId10"/>
    </p:embeddedFont>
    <p:embeddedFont>
      <p:font typeface="Montserrat Light" charset="1" panose="00000400000000000000"/>
      <p:regular r:id="rId11"/>
    </p:embeddedFont>
    <p:embeddedFont>
      <p:font typeface="Montserrat Light Bold" charset="1" panose="00000800000000000000"/>
      <p:regular r:id="rId12"/>
    </p:embeddedFont>
    <p:embeddedFont>
      <p:font typeface="Montserrat Light Italics" charset="1" panose="00000400000000000000"/>
      <p:regular r:id="rId13"/>
    </p:embeddedFont>
    <p:embeddedFont>
      <p:font typeface="Montserrat Light Bold Italics" charset="1" panose="0000080000000000000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16" Target="slides/slide2.xml" Type="http://schemas.openxmlformats.org/officeDocument/2006/relationships/slide"/><Relationship Id="rId17" Target="slides/slide3.xml" Type="http://schemas.openxmlformats.org/officeDocument/2006/relationships/slide"/><Relationship Id="rId18" Target="slides/slide4.xml" Type="http://schemas.openxmlformats.org/officeDocument/2006/relationships/slide"/><Relationship Id="rId19" Target="slides/slide5.xml" Type="http://schemas.openxmlformats.org/officeDocument/2006/relationships/slide"/><Relationship Id="rId2" Target="presProps.xml" Type="http://schemas.openxmlformats.org/officeDocument/2006/relationships/presProps"/><Relationship Id="rId20" Target="slides/slide6.xml" Type="http://schemas.openxmlformats.org/officeDocument/2006/relationships/slide"/><Relationship Id="rId21" Target="slides/slide7.xml" Type="http://schemas.openxmlformats.org/officeDocument/2006/relationships/slide"/><Relationship Id="rId22" Target="slides/slide8.xml" Type="http://schemas.openxmlformats.org/officeDocument/2006/relationships/slide"/><Relationship Id="rId23" Target="slides/slide9.xml" Type="http://schemas.openxmlformats.org/officeDocument/2006/relationships/slide"/><Relationship Id="rId24" Target="slides/slide10.xml" Type="http://schemas.openxmlformats.org/officeDocument/2006/relationships/slide"/><Relationship Id="rId25" Target="slides/slide11.xml" Type="http://schemas.openxmlformats.org/officeDocument/2006/relationships/slide"/><Relationship Id="rId26" Target="slides/slide12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2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3.png" Type="http://schemas.openxmlformats.org/officeDocument/2006/relationships/image"/><Relationship Id="rId4" Target="../media/image14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6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7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8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9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0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1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-20796" t="18341" r="-20796" b="25317"/>
          <a:stretch>
            <a:fillRect/>
          </a:stretch>
        </p:blipFill>
        <p:spPr>
          <a:xfrm>
            <a:off x="0" y="0"/>
            <a:ext cx="15621000" cy="88011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374152" y="2158209"/>
            <a:ext cx="9353998" cy="30277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1684"/>
              </a:lnSpc>
            </a:pPr>
            <a:r>
              <a:rPr lang="en-US" sz="11802">
                <a:solidFill>
                  <a:srgbClr val="FFFFFF"/>
                </a:solidFill>
                <a:latin typeface="Norwester"/>
              </a:rPr>
              <a:t>MY CAUSE</a:t>
            </a:r>
          </a:p>
          <a:p>
            <a:pPr>
              <a:lnSpc>
                <a:spcPts val="11684"/>
              </a:lnSpc>
            </a:pPr>
            <a:r>
              <a:rPr lang="en-US" sz="11802">
                <a:solidFill>
                  <a:srgbClr val="FFFFFF"/>
                </a:solidFill>
                <a:latin typeface="Norwester"/>
              </a:rPr>
              <a:t>MY CLEATS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374152" y="5835319"/>
            <a:ext cx="7778169" cy="6423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033"/>
              </a:lnSpc>
            </a:pPr>
            <a:r>
              <a:rPr lang="en-US" sz="3784" spc="537">
                <a:solidFill>
                  <a:srgbClr val="2D2D2D"/>
                </a:solidFill>
                <a:latin typeface="Montserrat Light Bold"/>
              </a:rPr>
              <a:t>NFL | 2021 CAMPAIGN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8966623" y="2522958"/>
            <a:ext cx="3657355" cy="3657355"/>
            <a:chOff x="0" y="0"/>
            <a:chExt cx="4876474" cy="4876474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0"/>
              <a:ext cx="4876474" cy="4876474"/>
              <a:chOff x="0" y="0"/>
              <a:chExt cx="6350000" cy="6350000"/>
            </a:xfrm>
          </p:grpSpPr>
          <p:sp>
            <p:nvSpPr>
              <p:cNvPr name="Freeform 7" id="7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21665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8" id="8"/>
            <p:cNvGrpSpPr/>
            <p:nvPr/>
          </p:nvGrpSpPr>
          <p:grpSpPr>
            <a:xfrm rot="0">
              <a:off x="318091" y="318091"/>
              <a:ext cx="4240292" cy="4240292"/>
              <a:chOff x="0" y="0"/>
              <a:chExt cx="6350000" cy="6350000"/>
            </a:xfrm>
          </p:grpSpPr>
          <p:sp>
            <p:nvSpPr>
              <p:cNvPr name="Freeform 9" id="9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21665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2D2D2D"/>
              </a:solidFill>
            </p:spPr>
          </p:sp>
        </p:grpSp>
      </p:grpSp>
      <p:pic>
        <p:nvPicPr>
          <p:cNvPr name="Picture 10" id="10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9152321" y="1285424"/>
            <a:ext cx="3285959" cy="56776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-20796" t="18341" r="-20796" b="25317"/>
          <a:stretch>
            <a:fillRect/>
          </a:stretch>
        </p:blipFill>
        <p:spPr>
          <a:xfrm>
            <a:off x="0" y="0"/>
            <a:ext cx="15621000" cy="88011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9714" r="0" b="0"/>
          <a:stretch>
            <a:fillRect/>
          </a:stretch>
        </p:blipFill>
        <p:spPr>
          <a:xfrm flipH="false" flipV="false" rot="0">
            <a:off x="7914663" y="2172717"/>
            <a:ext cx="7398893" cy="4455666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524347" y="1222859"/>
            <a:ext cx="9353998" cy="202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824"/>
              </a:lnSpc>
            </a:pPr>
            <a:r>
              <a:rPr lang="en-US" sz="7903">
                <a:solidFill>
                  <a:srgbClr val="FFFFFF"/>
                </a:solidFill>
                <a:latin typeface="Norwester"/>
              </a:rPr>
              <a:t>CHRIS</a:t>
            </a:r>
          </a:p>
          <a:p>
            <a:pPr>
              <a:lnSpc>
                <a:spcPts val="7824"/>
              </a:lnSpc>
            </a:pPr>
            <a:r>
              <a:rPr lang="en-US" sz="7903">
                <a:solidFill>
                  <a:srgbClr val="FFFFFF"/>
                </a:solidFill>
                <a:latin typeface="Norwester"/>
              </a:rPr>
              <a:t>GODWIN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524347" y="3625858"/>
            <a:ext cx="7778169" cy="4335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437"/>
              </a:lnSpc>
            </a:pPr>
            <a:r>
              <a:rPr lang="en-US" sz="2584" spc="367">
                <a:solidFill>
                  <a:srgbClr val="2D2D2D"/>
                </a:solidFill>
                <a:latin typeface="Montserrat Light Bold"/>
              </a:rPr>
              <a:t>BUCCANEERS | WIDE RECEIVER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24347" y="4594618"/>
            <a:ext cx="6772898" cy="30598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70"/>
              </a:lnSpc>
              <a:spcBef>
                <a:spcPct val="0"/>
              </a:spcBef>
            </a:pPr>
            <a:r>
              <a:rPr lang="en-US" sz="2907">
                <a:solidFill>
                  <a:srgbClr val="000000"/>
                </a:solidFill>
                <a:latin typeface="Montserrat Light"/>
              </a:rPr>
              <a:t>CHRIS GODWIN'S CLEATS WILL RAISE AWARENESS FOR THE TEAM GODWIN FOUNDATION, AN ORGANIZATION DEDICATED TO PROVIDING ANIMALS WITH A SECOND CHANCE  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-20796" t="18341" r="-20796" b="25317"/>
          <a:stretch>
            <a:fillRect/>
          </a:stretch>
        </p:blipFill>
        <p:spPr>
          <a:xfrm>
            <a:off x="0" y="0"/>
            <a:ext cx="15621000" cy="88011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7007" t="0" r="6751" b="0"/>
          <a:stretch>
            <a:fillRect/>
          </a:stretch>
        </p:blipFill>
        <p:spPr>
          <a:xfrm flipH="false" flipV="false" rot="0">
            <a:off x="9054198" y="555175"/>
            <a:ext cx="5686692" cy="3709102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9848" t="0" r="9070" b="0"/>
          <a:stretch>
            <a:fillRect/>
          </a:stretch>
        </p:blipFill>
        <p:spPr>
          <a:xfrm flipH="false" flipV="false" rot="0">
            <a:off x="9054198" y="4458051"/>
            <a:ext cx="5686692" cy="3945151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524347" y="1222859"/>
            <a:ext cx="9353998" cy="202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824"/>
              </a:lnSpc>
            </a:pPr>
            <a:r>
              <a:rPr lang="en-US" sz="7903">
                <a:solidFill>
                  <a:srgbClr val="FFFFFF"/>
                </a:solidFill>
                <a:latin typeface="Norwester"/>
              </a:rPr>
              <a:t>J.C.</a:t>
            </a:r>
          </a:p>
          <a:p>
            <a:pPr>
              <a:lnSpc>
                <a:spcPts val="7824"/>
              </a:lnSpc>
            </a:pPr>
            <a:r>
              <a:rPr lang="en-US" sz="7903">
                <a:solidFill>
                  <a:srgbClr val="FFFFFF"/>
                </a:solidFill>
                <a:latin typeface="Norwester"/>
              </a:rPr>
              <a:t>JACKSON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24347" y="3625858"/>
            <a:ext cx="7778169" cy="4335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437"/>
              </a:lnSpc>
            </a:pPr>
            <a:r>
              <a:rPr lang="en-US" sz="2584" spc="367">
                <a:solidFill>
                  <a:srgbClr val="2D2D2D"/>
                </a:solidFill>
                <a:latin typeface="Montserrat Light Bold"/>
              </a:rPr>
              <a:t>PATRIOTS | CORNERBACK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24347" y="4709238"/>
            <a:ext cx="6975043" cy="22521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490"/>
              </a:lnSpc>
              <a:spcBef>
                <a:spcPct val="0"/>
              </a:spcBef>
            </a:pPr>
            <a:r>
              <a:rPr lang="en-US" sz="3207">
                <a:solidFill>
                  <a:srgbClr val="000000"/>
                </a:solidFill>
                <a:latin typeface="Montserrat Light"/>
              </a:rPr>
              <a:t>PATRIOTS' STAR J.C. JACKSON IS SUPPORTING EMBRACE WITH GRACE AND THE BOYS AND GIRLS CLUB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-20796" t="18341" r="-20796" b="25317"/>
          <a:stretch>
            <a:fillRect/>
          </a:stretch>
        </p:blipFill>
        <p:spPr>
          <a:xfrm>
            <a:off x="0" y="0"/>
            <a:ext cx="15621000" cy="88011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239254" y="1494842"/>
            <a:ext cx="9353998" cy="45033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1684"/>
              </a:lnSpc>
            </a:pPr>
            <a:r>
              <a:rPr lang="en-US" sz="11802">
                <a:solidFill>
                  <a:srgbClr val="FFFFFF"/>
                </a:solidFill>
                <a:latin typeface="Norwester"/>
              </a:rPr>
              <a:t>WHAT CAUSE WILL YOU SUPPORT?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239254" y="6697348"/>
            <a:ext cx="7778169" cy="6423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033"/>
              </a:lnSpc>
            </a:pPr>
            <a:r>
              <a:rPr lang="en-US" sz="3784" spc="537">
                <a:solidFill>
                  <a:srgbClr val="2D2D2D"/>
                </a:solidFill>
                <a:latin typeface="Montserrat Light Bold"/>
              </a:rPr>
              <a:t>MY CAUSE | MY CLEATS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407554" y="2799243"/>
            <a:ext cx="3657355" cy="3657355"/>
            <a:chOff x="0" y="0"/>
            <a:chExt cx="4876474" cy="4876474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0"/>
              <a:ext cx="4876474" cy="4876474"/>
              <a:chOff x="0" y="0"/>
              <a:chExt cx="6350000" cy="6350000"/>
            </a:xfrm>
          </p:grpSpPr>
          <p:sp>
            <p:nvSpPr>
              <p:cNvPr name="Freeform 7" id="7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21665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8" id="8"/>
            <p:cNvGrpSpPr/>
            <p:nvPr/>
          </p:nvGrpSpPr>
          <p:grpSpPr>
            <a:xfrm rot="0">
              <a:off x="318091" y="318091"/>
              <a:ext cx="4240292" cy="4240292"/>
              <a:chOff x="0" y="0"/>
              <a:chExt cx="6350000" cy="6350000"/>
            </a:xfrm>
          </p:grpSpPr>
          <p:sp>
            <p:nvSpPr>
              <p:cNvPr name="Freeform 9" id="9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21665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2D2D2D"/>
              </a:solidFill>
            </p:spPr>
          </p:sp>
        </p:grpSp>
      </p:grpSp>
      <p:pic>
        <p:nvPicPr>
          <p:cNvPr name="Picture 10" id="10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593252" y="1561709"/>
            <a:ext cx="3285959" cy="5677683"/>
          </a:xfrm>
          <a:prstGeom prst="rect">
            <a:avLst/>
          </a:prstGeom>
        </p:spPr>
      </p:pic>
      <p:sp>
        <p:nvSpPr>
          <p:cNvPr name="TextBox 11" id="11"/>
          <p:cNvSpPr txBox="true"/>
          <p:nvPr/>
        </p:nvSpPr>
        <p:spPr>
          <a:xfrm rot="0">
            <a:off x="4049628" y="7575995"/>
            <a:ext cx="1588716" cy="6423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033"/>
              </a:lnSpc>
            </a:pPr>
            <a:r>
              <a:rPr lang="en-US" sz="3784" spc="537">
                <a:solidFill>
                  <a:srgbClr val="2D2D2D"/>
                </a:solidFill>
                <a:latin typeface="Montserrat Light Bold"/>
              </a:rPr>
              <a:t>2021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432" r="0" b="432"/>
          <a:stretch>
            <a:fillRect/>
          </a:stretch>
        </p:blipFill>
        <p:spPr>
          <a:xfrm>
            <a:off x="0" y="0"/>
            <a:ext cx="15621000" cy="8801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-20796" t="18341" r="-20796" b="25317"/>
          <a:stretch>
            <a:fillRect/>
          </a:stretch>
        </p:blipFill>
        <p:spPr>
          <a:xfrm>
            <a:off x="0" y="0"/>
            <a:ext cx="15621000" cy="88011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15451" t="0" r="23865" b="0"/>
          <a:stretch>
            <a:fillRect/>
          </a:stretch>
        </p:blipFill>
        <p:spPr>
          <a:xfrm flipH="false" flipV="false" rot="0">
            <a:off x="6126269" y="0"/>
            <a:ext cx="9494731" cy="8801100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524347" y="1222859"/>
            <a:ext cx="9353998" cy="202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824"/>
              </a:lnSpc>
            </a:pPr>
            <a:r>
              <a:rPr lang="en-US" sz="7903">
                <a:solidFill>
                  <a:srgbClr val="FFFFFF"/>
                </a:solidFill>
                <a:latin typeface="Norwester"/>
              </a:rPr>
              <a:t>JIMMY </a:t>
            </a:r>
          </a:p>
          <a:p>
            <a:pPr>
              <a:lnSpc>
                <a:spcPts val="7824"/>
              </a:lnSpc>
            </a:pPr>
            <a:r>
              <a:rPr lang="en-US" sz="7903">
                <a:solidFill>
                  <a:srgbClr val="FFFFFF"/>
                </a:solidFill>
                <a:latin typeface="Norwester"/>
              </a:rPr>
              <a:t>GARAPPOLO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524347" y="3625858"/>
            <a:ext cx="7778169" cy="4335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437"/>
              </a:lnSpc>
            </a:pPr>
            <a:r>
              <a:rPr lang="en-US" sz="2584" spc="367">
                <a:solidFill>
                  <a:srgbClr val="2D2D2D"/>
                </a:solidFill>
                <a:latin typeface="Montserrat Light Bold"/>
              </a:rPr>
              <a:t>49ERS | QUARTERBACK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24347" y="4690188"/>
            <a:ext cx="4922612" cy="29804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770"/>
              </a:lnSpc>
              <a:spcBef>
                <a:spcPct val="0"/>
              </a:spcBef>
            </a:pPr>
            <a:r>
              <a:rPr lang="en-US" sz="3407">
                <a:solidFill>
                  <a:srgbClr val="000000"/>
                </a:solidFill>
                <a:latin typeface="Montserrat Light"/>
              </a:rPr>
              <a:t>THIS YEAR, JIMMY G  WILL WEAR CLEATS TO RAISE AWARENESS FOR THE MAKE A WISH FOUNDATION.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-20796" t="18341" r="-20796" b="25317"/>
          <a:stretch>
            <a:fillRect/>
          </a:stretch>
        </p:blipFill>
        <p:spPr>
          <a:xfrm>
            <a:off x="0" y="0"/>
            <a:ext cx="15621000" cy="880110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524347" y="1222859"/>
            <a:ext cx="9353998" cy="202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824"/>
              </a:lnSpc>
            </a:pPr>
            <a:r>
              <a:rPr lang="en-US" sz="7903">
                <a:solidFill>
                  <a:srgbClr val="FFFFFF"/>
                </a:solidFill>
                <a:latin typeface="Norwester"/>
              </a:rPr>
              <a:t>JUSTIN</a:t>
            </a:r>
          </a:p>
          <a:p>
            <a:pPr>
              <a:lnSpc>
                <a:spcPts val="7824"/>
              </a:lnSpc>
            </a:pPr>
            <a:r>
              <a:rPr lang="en-US" sz="7903">
                <a:solidFill>
                  <a:srgbClr val="FFFFFF"/>
                </a:solidFill>
                <a:latin typeface="Norwester"/>
              </a:rPr>
              <a:t>SIMMONS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524347" y="3625858"/>
            <a:ext cx="7778169" cy="4335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437"/>
              </a:lnSpc>
            </a:pPr>
            <a:r>
              <a:rPr lang="en-US" sz="2584" spc="367">
                <a:solidFill>
                  <a:srgbClr val="2D2D2D"/>
                </a:solidFill>
                <a:latin typeface="Montserrat Light Bold"/>
              </a:rPr>
              <a:t>BRONCOS | SAFETY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524347" y="4690188"/>
            <a:ext cx="4676999" cy="29804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770"/>
              </a:lnSpc>
              <a:spcBef>
                <a:spcPct val="0"/>
              </a:spcBef>
            </a:pPr>
            <a:r>
              <a:rPr lang="en-US" sz="3407">
                <a:solidFill>
                  <a:srgbClr val="000000"/>
                </a:solidFill>
                <a:latin typeface="Montserrat Light"/>
              </a:rPr>
              <a:t>JUSTIN  SIMMONS' CLEATS WILL RAISE AWARENESS FOR THE MAKE A WISH FOUNDATION.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rcRect l="17518" t="0" r="17691" b="0"/>
          <a:stretch>
            <a:fillRect/>
          </a:stretch>
        </p:blipFill>
        <p:spPr>
          <a:xfrm flipH="false" flipV="false" rot="0">
            <a:off x="7073036" y="0"/>
            <a:ext cx="8547964" cy="88011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-20796" t="18341" r="-20796" b="25317"/>
          <a:stretch>
            <a:fillRect/>
          </a:stretch>
        </p:blipFill>
        <p:spPr>
          <a:xfrm>
            <a:off x="0" y="0"/>
            <a:ext cx="15621000" cy="88011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20094"/>
          <a:stretch>
            <a:fillRect/>
          </a:stretch>
        </p:blipFill>
        <p:spPr>
          <a:xfrm flipH="false" flipV="false" rot="0">
            <a:off x="7467764" y="1070459"/>
            <a:ext cx="6608068" cy="6600226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524347" y="1222859"/>
            <a:ext cx="9353998" cy="202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824"/>
              </a:lnSpc>
            </a:pPr>
            <a:r>
              <a:rPr lang="en-US" sz="7903">
                <a:solidFill>
                  <a:srgbClr val="FFFFFF"/>
                </a:solidFill>
                <a:latin typeface="Norwester"/>
              </a:rPr>
              <a:t>ROBERT</a:t>
            </a:r>
          </a:p>
          <a:p>
            <a:pPr>
              <a:lnSpc>
                <a:spcPts val="7824"/>
              </a:lnSpc>
            </a:pPr>
            <a:r>
              <a:rPr lang="en-US" sz="7903">
                <a:solidFill>
                  <a:srgbClr val="FFFFFF"/>
                </a:solidFill>
                <a:latin typeface="Norwester"/>
              </a:rPr>
              <a:t>HUNT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524347" y="3625858"/>
            <a:ext cx="7778169" cy="4335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437"/>
              </a:lnSpc>
            </a:pPr>
            <a:r>
              <a:rPr lang="en-US" sz="2584" spc="367">
                <a:solidFill>
                  <a:srgbClr val="2D2D2D"/>
                </a:solidFill>
                <a:latin typeface="Montserrat Light Bold"/>
              </a:rPr>
              <a:t>DOLPHINS | OFFENSIVE LINE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24347" y="4690188"/>
            <a:ext cx="4676999" cy="23804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770"/>
              </a:lnSpc>
              <a:spcBef>
                <a:spcPct val="0"/>
              </a:spcBef>
            </a:pPr>
            <a:r>
              <a:rPr lang="en-US" sz="3407">
                <a:solidFill>
                  <a:srgbClr val="000000"/>
                </a:solidFill>
                <a:latin typeface="Montserrat Light"/>
              </a:rPr>
              <a:t>ROBERT HUNT WILL WEAR CLEATS IN SUPPORT OF THE SPECIAL OLYMPICS 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-20796" t="18341" r="-20796" b="25317"/>
          <a:stretch>
            <a:fillRect/>
          </a:stretch>
        </p:blipFill>
        <p:spPr>
          <a:xfrm>
            <a:off x="0" y="0"/>
            <a:ext cx="15621000" cy="88011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6906685" y="1787842"/>
            <a:ext cx="7834205" cy="5225415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524347" y="1222859"/>
            <a:ext cx="9353998" cy="202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824"/>
              </a:lnSpc>
            </a:pPr>
            <a:r>
              <a:rPr lang="en-US" sz="7903">
                <a:solidFill>
                  <a:srgbClr val="FFFFFF"/>
                </a:solidFill>
                <a:latin typeface="Norwester"/>
              </a:rPr>
              <a:t>JOE</a:t>
            </a:r>
          </a:p>
          <a:p>
            <a:pPr>
              <a:lnSpc>
                <a:spcPts val="7824"/>
              </a:lnSpc>
            </a:pPr>
            <a:r>
              <a:rPr lang="en-US" sz="7903">
                <a:solidFill>
                  <a:srgbClr val="FFFFFF"/>
                </a:solidFill>
                <a:latin typeface="Norwester"/>
              </a:rPr>
              <a:t>BURROW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524347" y="3625858"/>
            <a:ext cx="7778169" cy="4335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437"/>
              </a:lnSpc>
            </a:pPr>
            <a:r>
              <a:rPr lang="en-US" sz="2584" spc="367">
                <a:solidFill>
                  <a:srgbClr val="2D2D2D"/>
                </a:solidFill>
                <a:latin typeface="Montserrat Light Bold"/>
              </a:rPr>
              <a:t>BENGALS | QUARTERBACK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24347" y="4519596"/>
            <a:ext cx="4676999" cy="32357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50"/>
              </a:lnSpc>
              <a:spcBef>
                <a:spcPct val="0"/>
              </a:spcBef>
            </a:pPr>
            <a:r>
              <a:rPr lang="en-US" sz="3107">
                <a:solidFill>
                  <a:srgbClr val="000000"/>
                </a:solidFill>
                <a:latin typeface="Montserrat Light"/>
              </a:rPr>
              <a:t>JOE BURROW PARTNERED WITH THE ATHENS COUNTY FOOD PANTRY TO SUPPORT THE JOE BURROW HUNGER RELIEF FUND 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-20796" t="18341" r="-20796" b="25317"/>
          <a:stretch>
            <a:fillRect/>
          </a:stretch>
        </p:blipFill>
        <p:spPr>
          <a:xfrm>
            <a:off x="0" y="0"/>
            <a:ext cx="15621000" cy="88011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56635" t="15935" r="1957" b="11933"/>
          <a:stretch>
            <a:fillRect/>
          </a:stretch>
        </p:blipFill>
        <p:spPr>
          <a:xfrm flipH="false" flipV="false" rot="0">
            <a:off x="7810500" y="1070459"/>
            <a:ext cx="6735754" cy="6600226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524347" y="1222859"/>
            <a:ext cx="9353998" cy="202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824"/>
              </a:lnSpc>
            </a:pPr>
            <a:r>
              <a:rPr lang="en-US" sz="7903">
                <a:solidFill>
                  <a:srgbClr val="FFFFFF"/>
                </a:solidFill>
                <a:latin typeface="Norwester"/>
              </a:rPr>
              <a:t>DERRICK</a:t>
            </a:r>
          </a:p>
          <a:p>
            <a:pPr>
              <a:lnSpc>
                <a:spcPts val="7824"/>
              </a:lnSpc>
            </a:pPr>
            <a:r>
              <a:rPr lang="en-US" sz="7903">
                <a:solidFill>
                  <a:srgbClr val="FFFFFF"/>
                </a:solidFill>
                <a:latin typeface="Norwester"/>
              </a:rPr>
              <a:t>BROWN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524347" y="3625858"/>
            <a:ext cx="7778169" cy="4335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437"/>
              </a:lnSpc>
            </a:pPr>
            <a:r>
              <a:rPr lang="en-US" sz="2584" spc="367">
                <a:solidFill>
                  <a:srgbClr val="2D2D2D"/>
                </a:solidFill>
                <a:latin typeface="Montserrat Light Bold"/>
              </a:rPr>
              <a:t>PANTHERS | DEFENSIVE TACKLE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24347" y="4690188"/>
            <a:ext cx="5217348" cy="23804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770"/>
              </a:lnSpc>
              <a:spcBef>
                <a:spcPct val="0"/>
              </a:spcBef>
            </a:pPr>
            <a:r>
              <a:rPr lang="en-US" sz="3407">
                <a:solidFill>
                  <a:srgbClr val="000000"/>
                </a:solidFill>
                <a:latin typeface="Montserrat Light"/>
              </a:rPr>
              <a:t>DERRICK BROWN PARTNERED WITH THE WOUNDED WARRIOR PROJECT AND USAA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-20796" t="18341" r="-20796" b="25317"/>
          <a:stretch>
            <a:fillRect/>
          </a:stretch>
        </p:blipFill>
        <p:spPr>
          <a:xfrm>
            <a:off x="0" y="0"/>
            <a:ext cx="15621000" cy="88011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26974" t="0" r="1403" b="0"/>
          <a:stretch>
            <a:fillRect/>
          </a:stretch>
        </p:blipFill>
        <p:spPr>
          <a:xfrm flipH="false" flipV="false" rot="0">
            <a:off x="7564887" y="1564249"/>
            <a:ext cx="7521386" cy="5672601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524347" y="1222859"/>
            <a:ext cx="9353998" cy="202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824"/>
              </a:lnSpc>
            </a:pPr>
            <a:r>
              <a:rPr lang="en-US" sz="7903">
                <a:solidFill>
                  <a:srgbClr val="FFFFFF"/>
                </a:solidFill>
                <a:latin typeface="Norwester"/>
              </a:rPr>
              <a:t>DAK</a:t>
            </a:r>
          </a:p>
          <a:p>
            <a:pPr>
              <a:lnSpc>
                <a:spcPts val="7824"/>
              </a:lnSpc>
            </a:pPr>
            <a:r>
              <a:rPr lang="en-US" sz="7903">
                <a:solidFill>
                  <a:srgbClr val="FFFFFF"/>
                </a:solidFill>
                <a:latin typeface="Norwester"/>
              </a:rPr>
              <a:t>PRESCOTT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524347" y="3625858"/>
            <a:ext cx="7778169" cy="4335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437"/>
              </a:lnSpc>
            </a:pPr>
            <a:r>
              <a:rPr lang="en-US" sz="2584" spc="367">
                <a:solidFill>
                  <a:srgbClr val="2D2D2D"/>
                </a:solidFill>
                <a:latin typeface="Montserrat Light Bold"/>
              </a:rPr>
              <a:t>COWBOYS | QUARTERBACK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24347" y="4699713"/>
            <a:ext cx="5855942" cy="37786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350"/>
              </a:lnSpc>
              <a:spcBef>
                <a:spcPct val="0"/>
              </a:spcBef>
            </a:pPr>
            <a:r>
              <a:rPr lang="en-US" sz="3107">
                <a:solidFill>
                  <a:srgbClr val="000000"/>
                </a:solidFill>
                <a:latin typeface="Montserrat Light"/>
              </a:rPr>
              <a:t>DAK PRESCOTT IS SUPPORTING HIS OWN FAITH, FIGHT, FINISH FOUNDATION, WHICH FOCUSES ON FIGHTING CANCER AND AIDING THOSE FACING LIFE-CHALLENGING HARDSHIPS.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-20796" t="18341" r="-20796" b="25317"/>
          <a:stretch>
            <a:fillRect/>
          </a:stretch>
        </p:blipFill>
        <p:spPr>
          <a:xfrm>
            <a:off x="0" y="0"/>
            <a:ext cx="15621000" cy="88011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21876" t="0" r="22029" b="28556"/>
          <a:stretch>
            <a:fillRect/>
          </a:stretch>
        </p:blipFill>
        <p:spPr>
          <a:xfrm flipH="false" flipV="false" rot="0">
            <a:off x="8737054" y="2156921"/>
            <a:ext cx="6003836" cy="4301277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524347" y="1222859"/>
            <a:ext cx="9353998" cy="202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824"/>
              </a:lnSpc>
            </a:pPr>
            <a:r>
              <a:rPr lang="en-US" sz="7903">
                <a:solidFill>
                  <a:srgbClr val="FFFFFF"/>
                </a:solidFill>
                <a:latin typeface="Norwester"/>
              </a:rPr>
              <a:t>AARON</a:t>
            </a:r>
          </a:p>
          <a:p>
            <a:pPr>
              <a:lnSpc>
                <a:spcPts val="7824"/>
              </a:lnSpc>
            </a:pPr>
            <a:r>
              <a:rPr lang="en-US" sz="7903">
                <a:solidFill>
                  <a:srgbClr val="FFFFFF"/>
                </a:solidFill>
                <a:latin typeface="Norwester"/>
              </a:rPr>
              <a:t>DONALD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524347" y="3625858"/>
            <a:ext cx="7778169" cy="4335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437"/>
              </a:lnSpc>
            </a:pPr>
            <a:r>
              <a:rPr lang="en-US" sz="2584" spc="367">
                <a:solidFill>
                  <a:srgbClr val="2D2D2D"/>
                </a:solidFill>
                <a:latin typeface="Montserrat Light Bold"/>
              </a:rPr>
              <a:t>L.A. RAMS | DEFENSIVE TACKLE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24347" y="4709238"/>
            <a:ext cx="6772898" cy="30598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70"/>
              </a:lnSpc>
              <a:spcBef>
                <a:spcPct val="0"/>
              </a:spcBef>
            </a:pPr>
            <a:r>
              <a:rPr lang="en-US" sz="2907">
                <a:solidFill>
                  <a:srgbClr val="000000"/>
                </a:solidFill>
                <a:latin typeface="Montserrat Light"/>
              </a:rPr>
              <a:t>AARON DONALD WILL RAISE AWARENESS FOR HUNTINGTON'S DIESEASE AND LEUKEMIA IN PARTNERSHIP WITH HUNTINGTON'S DIESEASE SOCIETY OF AMERICA &amp; LEUKEMIA &amp; LYMPHOMA SOCIETY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DAExKKs6PjY</dc:identifier>
  <dcterms:modified xsi:type="dcterms:W3CDTF">2011-08-01T06:04:30Z</dcterms:modified>
  <cp:revision>1</cp:revision>
  <dc:title>NFL MY CAUSE MY CLEATS</dc:title>
</cp:coreProperties>
</file>