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62" r:id="rId5"/>
    <p:sldId id="301" r:id="rId6"/>
    <p:sldId id="297" r:id="rId7"/>
    <p:sldId id="267" r:id="rId8"/>
    <p:sldId id="284" r:id="rId9"/>
    <p:sldId id="287" r:id="rId10"/>
    <p:sldId id="265" r:id="rId11"/>
    <p:sldId id="280" r:id="rId12"/>
    <p:sldId id="266" r:id="rId13"/>
    <p:sldId id="259" r:id="rId14"/>
    <p:sldId id="279" r:id="rId15"/>
    <p:sldId id="270" r:id="rId16"/>
    <p:sldId id="274" r:id="rId17"/>
    <p:sldId id="275" r:id="rId18"/>
    <p:sldId id="283" r:id="rId19"/>
    <p:sldId id="286" r:id="rId20"/>
    <p:sldId id="282" r:id="rId21"/>
    <p:sldId id="276" r:id="rId22"/>
    <p:sldId id="269" r:id="rId23"/>
    <p:sldId id="258" r:id="rId24"/>
    <p:sldId id="281" r:id="rId25"/>
    <p:sldId id="278" r:id="rId26"/>
    <p:sldId id="277" r:id="rId27"/>
    <p:sldId id="298" r:id="rId28"/>
    <p:sldId id="299" r:id="rId29"/>
    <p:sldId id="300" r:id="rId30"/>
    <p:sldId id="271" r:id="rId31"/>
    <p:sldId id="273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600"/>
    <a:srgbClr val="006600"/>
    <a:srgbClr val="D68B1C"/>
    <a:srgbClr val="FF9E1D"/>
    <a:srgbClr val="609600"/>
    <a:srgbClr val="6CA800"/>
    <a:srgbClr val="EE7D00"/>
    <a:srgbClr val="552579"/>
    <a:srgbClr val="2597FF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/>
    <p:restoredTop sz="94694"/>
  </p:normalViewPr>
  <p:slideViewPr>
    <p:cSldViewPr>
      <p:cViewPr varScale="1">
        <p:scale>
          <a:sx n="75" d="100"/>
          <a:sy n="75" d="100"/>
        </p:scale>
        <p:origin x="1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803345"/>
            <a:ext cx="8246070" cy="1068935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719575"/>
            <a:ext cx="824607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123035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527605"/>
            <a:ext cx="6719018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1" y="1291130"/>
            <a:ext cx="6719018" cy="4428445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74924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9107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4924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9107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hyperlink" Target="https://youtu.be/YSiumKaPnyc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1" y="5096603"/>
            <a:ext cx="8551480" cy="763525"/>
          </a:xfrm>
        </p:spPr>
        <p:txBody>
          <a:bodyPr>
            <a:normAutofit/>
          </a:bodyPr>
          <a:lstStyle/>
          <a:p>
            <a:r>
              <a:rPr lang="en-US" sz="4400" b="1" dirty="0"/>
              <a:t>SPORTS MARKETING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1" y="5872280"/>
            <a:ext cx="8551480" cy="763527"/>
          </a:xfrm>
        </p:spPr>
        <p:txBody>
          <a:bodyPr>
            <a:normAutofit/>
          </a:bodyPr>
          <a:lstStyle/>
          <a:p>
            <a:r>
              <a:rPr lang="en-US" sz="4000" b="1" dirty="0"/>
              <a:t>Holiday Promotions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216369"/>
            <a:ext cx="7177135" cy="442844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Creative branding from the Grizzlies:  Not a “Black Friday” sale but rather “BLUE Friday” in celebration of the team colors for their Holiday Pack sales promotion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2436535"/>
            <a:ext cx="7778805" cy="44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-6007"/>
            <a:ext cx="6871725" cy="442844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B050"/>
                </a:solidFill>
              </a:rPr>
              <a:t>Not all teams offer online specials</a:t>
            </a:r>
            <a:r>
              <a:rPr lang="mr-IN" sz="3200" dirty="0">
                <a:solidFill>
                  <a:srgbClr val="00B050"/>
                </a:solidFill>
              </a:rPr>
              <a:t>…</a:t>
            </a:r>
            <a:r>
              <a:rPr lang="en-US" sz="3200" dirty="0">
                <a:solidFill>
                  <a:srgbClr val="00B050"/>
                </a:solidFill>
              </a:rPr>
              <a:t>some, like the Hartford Yard Goats, encourage fans to visit the team store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96" y="2054655"/>
            <a:ext cx="5196304" cy="48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6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9295" y="1291130"/>
            <a:ext cx="4419294" cy="532180"/>
          </a:xfrm>
        </p:spPr>
        <p:txBody>
          <a:bodyPr>
            <a:normAutofit fontScale="90000"/>
          </a:bodyPr>
          <a:lstStyle/>
          <a:p>
            <a:r>
              <a:rPr lang="en-US" dirty="0"/>
              <a:t>Daytona Int. Speedway offered Black Friday &amp; Cyber Monday specials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2590197"/>
            <a:ext cx="8389624" cy="426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1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2245" y="290312"/>
            <a:ext cx="6108200" cy="442844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Some teams will position their holiday ticket packages as </a:t>
            </a:r>
            <a:r>
              <a:rPr lang="en-US" sz="3200"/>
              <a:t>“stocking stuffer” gift ideas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2197887"/>
            <a:ext cx="7778805" cy="466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3" y="1749244"/>
            <a:ext cx="5395498" cy="5108755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48965" y="2970885"/>
            <a:ext cx="3133832" cy="442844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This Minor League Baseball team offers incentives for fans to spend more!</a:t>
            </a:r>
          </a:p>
        </p:txBody>
      </p:sp>
    </p:spTree>
    <p:extLst>
      <p:ext uri="{BB962C8B-B14F-4D97-AF65-F5344CB8AC3E}">
        <p14:creationId xmlns:p14="http://schemas.microsoft.com/office/powerpoint/2010/main" val="1163073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6835" y="1443835"/>
            <a:ext cx="3206805" cy="442844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</a:rPr>
              <a:t>Others simply refer to them as “holiday gift ideas”, offering a number of </a:t>
            </a:r>
            <a:r>
              <a:rPr lang="en-US" sz="3200">
                <a:solidFill>
                  <a:schemeClr val="tx1"/>
                </a:solidFill>
              </a:rPr>
              <a:t>different purchase options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ARMY - Last-Minute Holiday Gift Ideas: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80" y="1"/>
            <a:ext cx="2681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7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5526" y="1291130"/>
            <a:ext cx="3781176" cy="53218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Most ”Holiday Ticket Packs” offer special purchase incentives such as the Braves’ inclusion of </a:t>
            </a:r>
            <a:r>
              <a:rPr lang="en-US" sz="2800">
                <a:solidFill>
                  <a:srgbClr val="0070C0"/>
                </a:solidFill>
              </a:rPr>
              <a:t>a commemorative ornament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03" y="2970064"/>
            <a:ext cx="6761299" cy="38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6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3885" y="1443835"/>
            <a:ext cx="4850112" cy="532180"/>
          </a:xfrm>
        </p:spPr>
        <p:txBody>
          <a:bodyPr>
            <a:noAutofit/>
          </a:bodyPr>
          <a:lstStyle/>
          <a:p>
            <a:r>
              <a:rPr lang="en-US" sz="2800" dirty="0"/>
              <a:t>The Nationals offered a Nutcracker ornament, </a:t>
            </a:r>
            <a:r>
              <a:rPr lang="en-US" sz="2800"/>
              <a:t>available exclusively </a:t>
            </a:r>
            <a:r>
              <a:rPr lang="en-US" sz="2800" dirty="0"/>
              <a:t>through Holiday packages w/ limited availability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2911904"/>
            <a:ext cx="7015280" cy="39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5486" y="1596540"/>
            <a:ext cx="3127462" cy="442844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</a:rPr>
              <a:t>It isn’t just ornament giveaways that are included in Holiday Packs to incentivize fans to purchase ticket plans</a:t>
            </a:r>
            <a:r>
              <a:rPr lang="mr-IN" sz="3200" dirty="0">
                <a:solidFill>
                  <a:schemeClr val="tx1"/>
                </a:solidFill>
              </a:rPr>
              <a:t>…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48" y="1291130"/>
            <a:ext cx="4339951" cy="55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9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0FF435D-A107-4DCB-B70E-F6BD442E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116" y="680310"/>
            <a:ext cx="4100596" cy="213787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The Dynamo also included “ugly sweater” t-shirts as part of their holiday ticket pack sales promotion</a:t>
            </a:r>
          </a:p>
        </p:txBody>
      </p:sp>
      <p:pic>
        <p:nvPicPr>
          <p:cNvPr id="14338" name="Picture 2" descr=" ">
            <a:extLst>
              <a:ext uri="{FF2B5EF4-FFF2-40B4-BE49-F238E27FC236}">
                <a16:creationId xmlns:a16="http://schemas.microsoft.com/office/drawing/2014/main" id="{30A2EB5D-9ABD-4D3E-8E94-2B00ECCBA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77" y="2512770"/>
            <a:ext cx="7610834" cy="43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8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657" y="833015"/>
            <a:ext cx="5484151" cy="4733856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</a:rPr>
              <a:t>Many sports teams offer “Cyber Monday” deals to help sell merchandise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r="24906"/>
          <a:stretch/>
        </p:blipFill>
        <p:spPr>
          <a:xfrm>
            <a:off x="3653654" y="2445375"/>
            <a:ext cx="5484151" cy="441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3399" y="1138425"/>
            <a:ext cx="4850112" cy="53218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The Milwaukee Bucks w/ unique giveaway in Holiday Packs  with inclusion of an “ugly sweater” beanie hat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85" y="2360065"/>
            <a:ext cx="6871916" cy="44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5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9295" y="985720"/>
            <a:ext cx="4544702" cy="53218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Some collegiate packages allow fans to choose which </a:t>
            </a:r>
            <a:r>
              <a:rPr lang="en-US" sz="2800">
                <a:solidFill>
                  <a:schemeClr val="tx2"/>
                </a:solidFill>
              </a:rPr>
              <a:t>teams they want </a:t>
            </a:r>
            <a:r>
              <a:rPr lang="en-US" sz="2800" dirty="0">
                <a:solidFill>
                  <a:schemeClr val="tx2"/>
                </a:solidFill>
              </a:rPr>
              <a:t>to include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6" y="2088257"/>
            <a:ext cx="6247428" cy="47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39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7408" y="1291130"/>
            <a:ext cx="4419294" cy="5321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Another great way to tie into the holidays is to create a themed promo like this one from Purdue</a:t>
            </a:r>
          </a:p>
        </p:txBody>
      </p:sp>
      <p:pic>
        <p:nvPicPr>
          <p:cNvPr id="5" name="Picture 2" descr="https://pbs.twimg.com/media/CUmzreDW4AE1i5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2613786"/>
            <a:ext cx="8084214" cy="42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29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0115" y="985720"/>
            <a:ext cx="4113884" cy="532180"/>
          </a:xfrm>
        </p:spPr>
        <p:txBody>
          <a:bodyPr>
            <a:normAutofit fontScale="90000"/>
          </a:bodyPr>
          <a:lstStyle/>
          <a:p>
            <a:r>
              <a:rPr lang="en-US" dirty="0"/>
              <a:t>Make it an event: Creative holiday branding from the Blue Crabs baseball club!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4" y="2334779"/>
            <a:ext cx="6862575" cy="45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6959" y="4345230"/>
            <a:ext cx="3808475" cy="5321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The OKC Dodgers rewarded ticket buyers with a snow tubing event</a:t>
            </a:r>
            <a:r>
              <a:rPr lang="mr-IN" dirty="0">
                <a:solidFill>
                  <a:srgbClr val="0070C0"/>
                </a:solidFill>
              </a:rPr>
              <a:t>…</a:t>
            </a:r>
            <a:r>
              <a:rPr lang="en-US" dirty="0">
                <a:solidFill>
                  <a:srgbClr val="0070C0"/>
                </a:solidFill>
              </a:rPr>
              <a:t>great way to sell more ticket packages and create loyalty with existing fans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95" y="1225794"/>
            <a:ext cx="4724705" cy="56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8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192525"/>
            <a:ext cx="4572000" cy="5321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Like almost any good sports marketing promotion, spreading the </a:t>
            </a:r>
            <a:r>
              <a:rPr lang="en-US">
                <a:solidFill>
                  <a:srgbClr val="0070C0"/>
                </a:solidFill>
              </a:rPr>
              <a:t>word through social media is key!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07" y="985720"/>
            <a:ext cx="4371792" cy="58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3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192525"/>
            <a:ext cx="3512215" cy="532180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Creativity is key to grabbing the attention of fans like the Jacksonville </a:t>
            </a:r>
            <a:r>
              <a:rPr lang="en-US"/>
              <a:t>Jumbo Shrimp’s “FRESH </a:t>
            </a:r>
            <a:r>
              <a:rPr lang="en-US" dirty="0"/>
              <a:t>CATCH” Twitter post!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93" y="1749245"/>
            <a:ext cx="5269407" cy="510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21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2207360"/>
            <a:ext cx="4275740" cy="5321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53600"/>
                </a:solidFill>
              </a:rPr>
              <a:t>The Gwinnett Stripers didn’t limit their promotion to a single day, instead launching a “12 Deals of December” promotion on team-branded merchandise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445AAD0-2688-F74A-A1BD-8124D5EA4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711"/>
            <a:ext cx="9144000" cy="253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61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4345230"/>
            <a:ext cx="2748690" cy="53218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253600"/>
                </a:solidFill>
              </a:rPr>
              <a:t>Nike once leveraged Xmas Day games to generate buzz for NBA gear w/ the debut of these “Earned Edition” uniforms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75B75-CBFA-7A4C-B70F-8A17E42B3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281" y="0"/>
            <a:ext cx="6131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0115" y="1291130"/>
            <a:ext cx="3893978" cy="532180"/>
          </a:xfrm>
        </p:spPr>
        <p:txBody>
          <a:bodyPr>
            <a:noAutofit/>
          </a:bodyPr>
          <a:lstStyle/>
          <a:p>
            <a:r>
              <a:rPr lang="en-US" sz="2400" dirty="0"/>
              <a:t>Since 1997, Taylor University's "Silent Night" game promotion has featured fans keeping quiet until the 10th point, an event that generates national publicity for the school</a:t>
            </a:r>
            <a:endParaRPr lang="en-US" sz="2400" dirty="0">
              <a:solidFill>
                <a:srgbClr val="2536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940158-13ED-CD43-BD23-A6C0F412EB04}"/>
              </a:ext>
            </a:extLst>
          </p:cNvPr>
          <p:cNvSpPr/>
          <p:nvPr/>
        </p:nvSpPr>
        <p:spPr>
          <a:xfrm>
            <a:off x="4934806" y="2894530"/>
            <a:ext cx="4029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YouTube Noto"/>
                <a:hlinkClick r:id="rId2"/>
              </a:rPr>
              <a:t>https://youtu.be/YSiumKaPnyc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0DEAC-507C-504B-84AC-3E4788293BE9}"/>
              </a:ext>
            </a:extLst>
          </p:cNvPr>
          <p:cNvSpPr/>
          <p:nvPr/>
        </p:nvSpPr>
        <p:spPr>
          <a:xfrm>
            <a:off x="143555" y="3429000"/>
            <a:ext cx="27486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Click </a:t>
            </a:r>
            <a:r>
              <a:rPr lang="en-US" sz="2400" dirty="0">
                <a:hlinkClick r:id="rId2"/>
              </a:rPr>
              <a:t>here</a:t>
            </a:r>
            <a:r>
              <a:rPr lang="en-US" sz="2400" dirty="0"/>
              <a:t> for a short ESPN video story about the promotion.  </a:t>
            </a:r>
          </a:p>
          <a:p>
            <a:endParaRPr lang="en-US" sz="2400" dirty="0"/>
          </a:p>
          <a:p>
            <a:r>
              <a:rPr lang="en-US" sz="2400" dirty="0"/>
              <a:t>Could your school come up with a similar tradition for a home game?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C5E73-E982-6744-B680-519DF0B69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928" y="3574147"/>
            <a:ext cx="5957072" cy="32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4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0FF435D-A107-4DCB-B70E-F6BD442E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2970885"/>
            <a:ext cx="3359510" cy="442844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The NHL’s website offered a Cyber Monday deal with discounts on team branded merchandise</a:t>
            </a:r>
          </a:p>
        </p:txBody>
      </p:sp>
      <p:pic>
        <p:nvPicPr>
          <p:cNvPr id="15362" name="Picture 2" descr=" ">
            <a:extLst>
              <a:ext uri="{FF2B5EF4-FFF2-40B4-BE49-F238E27FC236}">
                <a16:creationId xmlns:a16="http://schemas.microsoft.com/office/drawing/2014/main" id="{CD2B87D0-3E29-4D4A-BD3B-2348E07A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11475"/>
            <a:ext cx="5110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00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1" y="4956050"/>
            <a:ext cx="8551480" cy="763525"/>
          </a:xfrm>
        </p:spPr>
        <p:txBody>
          <a:bodyPr>
            <a:normAutofit/>
          </a:bodyPr>
          <a:lstStyle/>
          <a:p>
            <a:r>
              <a:rPr lang="en-US" dirty="0"/>
              <a:t>Sports Marketing Holiday Promotions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5719576"/>
            <a:ext cx="8551480" cy="763527"/>
          </a:xfrm>
        </p:spPr>
        <p:txBody>
          <a:bodyPr>
            <a:normAutofit/>
          </a:bodyPr>
          <a:lstStyle/>
          <a:p>
            <a:r>
              <a:rPr lang="en-US" sz="4000" b="1" dirty="0"/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53960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527605"/>
            <a:ext cx="6260905" cy="4428445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1) What is promotion?  What are the different forms of promotion?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2) Why do teams offer promotional discounts on products like tickets and merchandise?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3) Why do you think some teams might choose not to participate in sales events like Black Friday or Cyber Monday?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4) Why do you think teams build promotions with holiday-based themes?  </a:t>
            </a:r>
          </a:p>
        </p:txBody>
      </p:sp>
    </p:spTree>
    <p:extLst>
      <p:ext uri="{BB962C8B-B14F-4D97-AF65-F5344CB8AC3E}">
        <p14:creationId xmlns:p14="http://schemas.microsoft.com/office/powerpoint/2010/main" val="148541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5" y="69490"/>
            <a:ext cx="7024430" cy="4428445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5) Do you think it is more difficult to attract crowds to sporting events during the holidays?  Why or why not? 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6) Review each of the promotional slides included in this presentation.  What makes each promotion unique? 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7) What were they trying to sell?  What incentive were they giving to encourage consumers to purchase?</a:t>
            </a:r>
            <a:br>
              <a:rPr lang="en-US" sz="2600" dirty="0"/>
            </a:br>
            <a:br>
              <a:rPr lang="en-US" sz="2600" dirty="0"/>
            </a:br>
            <a:r>
              <a:rPr lang="en-US" dirty="0"/>
              <a:t>8) If your class was responsible for building a holiday-themed marketing campaign for your high school athletics, what types of promotions would you offer?  </a:t>
            </a:r>
          </a:p>
        </p:txBody>
      </p:sp>
    </p:spTree>
    <p:extLst>
      <p:ext uri="{BB962C8B-B14F-4D97-AF65-F5344CB8AC3E}">
        <p14:creationId xmlns:p14="http://schemas.microsoft.com/office/powerpoint/2010/main" val="16352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897" y="1291130"/>
            <a:ext cx="4495103" cy="458115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B050"/>
                </a:solidFill>
              </a:rPr>
              <a:t>In this case, the Cosmos decided to focus on one specific item for their Cyber Monday promotion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0" y="3683436"/>
            <a:ext cx="6709870" cy="31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0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769" y="1443835"/>
            <a:ext cx="5488231" cy="458115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B050"/>
                </a:solidFill>
              </a:rPr>
              <a:t>The Charlotte Independence bundled a “Merch Mystery Box” with their ticket packages</a:t>
            </a:r>
          </a:p>
        </p:txBody>
      </p:sp>
      <p:pic>
        <p:nvPicPr>
          <p:cNvPr id="1026" name="Picture 2" descr="Mystery Merchandise Boxes with Every Cyber Monday Pack">
            <a:extLst>
              <a:ext uri="{FF2B5EF4-FFF2-40B4-BE49-F238E27FC236}">
                <a16:creationId xmlns:a16="http://schemas.microsoft.com/office/drawing/2014/main" id="{BA18B37D-85E4-44BD-B02A-25FB257E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70" y="3123590"/>
            <a:ext cx="6404460" cy="36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9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85720"/>
            <a:ext cx="4419295" cy="1832460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</a:rPr>
              <a:t>A Toronto Blue Jays’ Cyber Monday promo encouraged fans to buy blank jerseys</a:t>
            </a:r>
          </a:p>
        </p:txBody>
      </p:sp>
      <p:pic>
        <p:nvPicPr>
          <p:cNvPr id="17410" name="Picture 2" descr=" ">
            <a:extLst>
              <a:ext uri="{FF2B5EF4-FFF2-40B4-BE49-F238E27FC236}">
                <a16:creationId xmlns:a16="http://schemas.microsoft.com/office/drawing/2014/main" id="{2FD7FB71-3DA7-4549-9DF7-A20F475A2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03" y="3276295"/>
            <a:ext cx="6372497" cy="358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8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AFBD7-9A3C-4F4D-8C57-B9ECB363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587" y="2207360"/>
            <a:ext cx="5580601" cy="464739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0FF435D-A107-4DCB-B70E-F6BD442E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770" y="222195"/>
            <a:ext cx="5427896" cy="4275740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The Timberwolves encouraged shoppers to buy early, offering bigger discounts for purchases earlier in the morning</a:t>
            </a:r>
          </a:p>
        </p:txBody>
      </p:sp>
    </p:spTree>
    <p:extLst>
      <p:ext uri="{BB962C8B-B14F-4D97-AF65-F5344CB8AC3E}">
        <p14:creationId xmlns:p14="http://schemas.microsoft.com/office/powerpoint/2010/main" val="109628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0FF435D-A107-4DCB-B70E-F6BD442E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59" y="3123590"/>
            <a:ext cx="3664921" cy="3734409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</a:rPr>
              <a:t>The Brooklyn Nets discounted several ticket packages and offered no fees on single game ticket purchases</a:t>
            </a:r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C03BB390-84B8-4EFF-B25F-AD1E1538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97" y="1291130"/>
            <a:ext cx="4771603" cy="556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0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0FF435D-A107-4DCB-B70E-F6BD442E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7" y="2818180"/>
            <a:ext cx="3512215" cy="442844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6600"/>
                </a:solidFill>
              </a:rPr>
              <a:t>The Jets opened their “marketplace” for special Black Friday promotional offers</a:t>
            </a:r>
          </a:p>
        </p:txBody>
      </p:sp>
      <p:pic>
        <p:nvPicPr>
          <p:cNvPr id="13314" name="Picture 2" descr=" ">
            <a:extLst>
              <a:ext uri="{FF2B5EF4-FFF2-40B4-BE49-F238E27FC236}">
                <a16:creationId xmlns:a16="http://schemas.microsoft.com/office/drawing/2014/main" id="{C35F44BB-78A7-4C51-B669-DDA69D583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5" y="-1"/>
            <a:ext cx="5331255" cy="68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19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711</Words>
  <Application>Microsoft Office PowerPoint</Application>
  <PresentationFormat>On-screen Show (4:3)</PresentationFormat>
  <Paragraphs>48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YouTube Noto</vt:lpstr>
      <vt:lpstr>Office Theme</vt:lpstr>
      <vt:lpstr>SPORTS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Daytona Int. Speedway offered Black Friday &amp; Cyber Monday specials…</vt:lpstr>
      <vt:lpstr>PowerPoint Presentation</vt:lpstr>
      <vt:lpstr>PowerPoint Presentation</vt:lpstr>
      <vt:lpstr>PowerPoint Presentation</vt:lpstr>
      <vt:lpstr>Most ”Holiday Ticket Packs” offer special purchase incentives such as the Braves’ inclusion of a commemorative ornament</vt:lpstr>
      <vt:lpstr>The Nationals offered a Nutcracker ornament, available exclusively through Holiday packages w/ limited availability</vt:lpstr>
      <vt:lpstr>PowerPoint Presentation</vt:lpstr>
      <vt:lpstr>PowerPoint Presentation</vt:lpstr>
      <vt:lpstr>The Milwaukee Bucks w/ unique giveaway in Holiday Packs  with inclusion of an “ugly sweater” beanie hat</vt:lpstr>
      <vt:lpstr>Some collegiate packages allow fans to choose which teams they want to include</vt:lpstr>
      <vt:lpstr>Another great way to tie into the holidays is to create a themed promo like this one from Purdue</vt:lpstr>
      <vt:lpstr>Make it an event: Creative holiday branding from the Blue Crabs baseball club!</vt:lpstr>
      <vt:lpstr>The OKC Dodgers rewarded ticket buyers with a snow tubing event…great way to sell more ticket packages and create loyalty with existing fans</vt:lpstr>
      <vt:lpstr>Like almost any good sports marketing promotion, spreading the word through social media is key!</vt:lpstr>
      <vt:lpstr>Creativity is key to grabbing the attention of fans like the Jacksonville Jumbo Shrimp’s “FRESH CATCH” Twitter post!</vt:lpstr>
      <vt:lpstr>The Gwinnett Stripers didn’t limit their promotion to a single day, instead launching a “12 Deals of December” promotion on team-branded merchandise</vt:lpstr>
      <vt:lpstr>Nike once leveraged Xmas Day games to generate buzz for NBA gear w/ the debut of these “Earned Edition” uniforms</vt:lpstr>
      <vt:lpstr>Since 1997, Taylor University's "Silent Night" game promotion has featured fans keeping quiet until the 10th point, an event that generates national publicity for the school</vt:lpstr>
      <vt:lpstr>Sports Marketing Holiday Promotions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Chris Lindauer</cp:lastModifiedBy>
  <cp:revision>68</cp:revision>
  <dcterms:created xsi:type="dcterms:W3CDTF">2013-08-21T19:17:07Z</dcterms:created>
  <dcterms:modified xsi:type="dcterms:W3CDTF">2021-12-10T01:26:32Z</dcterms:modified>
</cp:coreProperties>
</file>