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2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5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2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4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7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1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50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6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6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818B6-1785-4ADA-AFA7-03FEB1214DCF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7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BFE1AD3-B2BC-4567-8B4A-DCB8F9080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5801"/>
            <a:ext cx="12188952" cy="5217670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DE75AAD-F4A4-4ED2-9A2F-B2412F936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2759"/>
          <a:stretch/>
        </p:blipFill>
        <p:spPr>
          <a:xfrm flipV="1">
            <a:off x="2" y="0"/>
            <a:ext cx="12191999" cy="2235323"/>
          </a:xfrm>
          <a:custGeom>
            <a:avLst/>
            <a:gdLst>
              <a:gd name="connsiteX0" fmla="*/ 0 w 12191999"/>
              <a:gd name="connsiteY0" fmla="*/ 2235323 h 2235323"/>
              <a:gd name="connsiteX1" fmla="*/ 12191999 w 12191999"/>
              <a:gd name="connsiteY1" fmla="*/ 2235323 h 2235323"/>
              <a:gd name="connsiteX2" fmla="*/ 12191999 w 12191999"/>
              <a:gd name="connsiteY2" fmla="*/ 0 h 2235323"/>
              <a:gd name="connsiteX3" fmla="*/ 0 w 12191999"/>
              <a:gd name="connsiteY3" fmla="*/ 0 h 223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235323">
                <a:moveTo>
                  <a:pt x="0" y="2235323"/>
                </a:moveTo>
                <a:lnTo>
                  <a:pt x="12191999" y="2235323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Shape 37"/>
          <p:cNvSpPr txBox="1">
            <a:spLocks/>
          </p:cNvSpPr>
          <p:nvPr/>
        </p:nvSpPr>
        <p:spPr>
          <a:xfrm>
            <a:off x="2195433" y="2933144"/>
            <a:ext cx="7798085" cy="19919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200" b="1" kern="1200" spc="672">
                <a:solidFill>
                  <a:srgbClr val="FFE81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3200" i="1" kern="1200" spc="0" dirty="0">
                <a:solidFill>
                  <a:srgbClr val="FFFFFF"/>
                </a:solidFill>
                <a:ea typeface="+mj-ea"/>
                <a:cs typeface="+mj-cs"/>
              </a:rPr>
              <a:t>Choose from the following templates to design your own race car.  Be sure to include sponsors and explain why those sponsors would invest in your racing team. </a:t>
            </a:r>
          </a:p>
          <a:p>
            <a:pPr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endParaRPr lang="en-US" sz="3200" i="1" kern="1200" spc="0" dirty="0">
              <a:solidFill>
                <a:srgbClr val="FFFFFF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3200" i="1" kern="1200" spc="0" dirty="0">
                <a:solidFill>
                  <a:srgbClr val="FFFFFF"/>
                </a:solidFill>
                <a:ea typeface="+mj-ea"/>
                <a:cs typeface="+mj-cs"/>
              </a:rPr>
              <a:t>You must also design your driver’s uniform using the template provided.  </a:t>
            </a:r>
            <a:endParaRPr lang="en-US" sz="3200" kern="1200" spc="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A20CE0B-92EC-45FD-8F68-38003D6D8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4586080"/>
            <a:ext cx="12191999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2192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BFE1AD3-B2BC-4567-8B4A-DCB8F9080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5801"/>
            <a:ext cx="12188952" cy="5217670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DE75AAD-F4A4-4ED2-9A2F-B2412F936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2759"/>
          <a:stretch/>
        </p:blipFill>
        <p:spPr>
          <a:xfrm flipV="1">
            <a:off x="2" y="0"/>
            <a:ext cx="12191999" cy="2235323"/>
          </a:xfrm>
          <a:custGeom>
            <a:avLst/>
            <a:gdLst>
              <a:gd name="connsiteX0" fmla="*/ 0 w 12191999"/>
              <a:gd name="connsiteY0" fmla="*/ 2235323 h 2235323"/>
              <a:gd name="connsiteX1" fmla="*/ 12191999 w 12191999"/>
              <a:gd name="connsiteY1" fmla="*/ 2235323 h 2235323"/>
              <a:gd name="connsiteX2" fmla="*/ 12191999 w 12191999"/>
              <a:gd name="connsiteY2" fmla="*/ 0 h 2235323"/>
              <a:gd name="connsiteX3" fmla="*/ 0 w 12191999"/>
              <a:gd name="connsiteY3" fmla="*/ 0 h 223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235323">
                <a:moveTo>
                  <a:pt x="0" y="2235323"/>
                </a:moveTo>
                <a:lnTo>
                  <a:pt x="12191999" y="2235323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Shape 37"/>
          <p:cNvSpPr txBox="1">
            <a:spLocks/>
          </p:cNvSpPr>
          <p:nvPr/>
        </p:nvSpPr>
        <p:spPr>
          <a:xfrm>
            <a:off x="214686" y="3021570"/>
            <a:ext cx="11229817" cy="20956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200" b="1" kern="1200" spc="672">
                <a:solidFill>
                  <a:srgbClr val="FFE81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u="sng" spc="0" dirty="0">
                <a:solidFill>
                  <a:srgbClr val="FFFFFF"/>
                </a:solidFill>
              </a:rPr>
              <a:t>Things to consider when organizing your design:</a:t>
            </a:r>
            <a:br>
              <a:rPr lang="en-US" sz="2000" b="0" i="1" u="sng" spc="0" dirty="0">
                <a:solidFill>
                  <a:srgbClr val="FFFFFF"/>
                </a:solidFill>
              </a:rPr>
            </a:br>
            <a:endParaRPr lang="en-US" sz="2000" b="0" i="1" u="sng" spc="0" dirty="0">
              <a:solidFill>
                <a:srgbClr val="FFFFFF"/>
              </a:solidFill>
            </a:endParaRP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1.	Who is your target market?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2.	Will your race car include logos of your sponsors?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3.	If your car does include logos, how will you determine the placement of such logos and the size of </a:t>
            </a:r>
            <a:br>
              <a:rPr lang="en-US" sz="2000" b="0" i="1" spc="0" dirty="0">
                <a:solidFill>
                  <a:srgbClr val="FFFFFF"/>
                </a:solidFill>
              </a:rPr>
            </a:br>
            <a:r>
              <a:rPr lang="en-US" sz="2000" b="0" i="1" spc="0" dirty="0">
                <a:solidFill>
                  <a:srgbClr val="FFFFFF"/>
                </a:solidFill>
              </a:rPr>
              <a:t>	each logo? 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4.	Determine how you will charge a potential sponsor for logo placement on your race car (rate card).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5.	How or by what means can a sponsor secure logo space?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6.	What color scheme did you choose?  Why?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7.	How did you decide on a number for the race car?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A20CE0B-92EC-45FD-8F68-38003D6D8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4586080"/>
            <a:ext cx="12191999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03285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uit Templates - Plain — Torq Racewear">
            <a:extLst>
              <a:ext uri="{FF2B5EF4-FFF2-40B4-BE49-F238E27FC236}">
                <a16:creationId xmlns:a16="http://schemas.microsoft.com/office/drawing/2014/main" id="{D9600131-183D-4674-9E07-4FCC813D49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" t="13574" r="22962" b="15939"/>
          <a:stretch/>
        </p:blipFill>
        <p:spPr bwMode="auto">
          <a:xfrm>
            <a:off x="931679" y="0"/>
            <a:ext cx="10328641" cy="681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134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Nascar Drawing | Free download on ClipArtMag">
            <a:extLst>
              <a:ext uri="{FF2B5EF4-FFF2-40B4-BE49-F238E27FC236}">
                <a16:creationId xmlns:a16="http://schemas.microsoft.com/office/drawing/2014/main" id="{B1C87876-5E18-4624-9ED6-7F851C809F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" t="20115" r="-404" b="20192"/>
          <a:stretch/>
        </p:blipFill>
        <p:spPr bwMode="auto">
          <a:xfrm>
            <a:off x="-11057" y="791115"/>
            <a:ext cx="12209827" cy="563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354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287" y="411128"/>
            <a:ext cx="8242665" cy="598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156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164</Words>
  <Application>Microsoft Macintosh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Lindauer</dc:creator>
  <cp:lastModifiedBy>Chris Lindauer</cp:lastModifiedBy>
  <cp:revision>6</cp:revision>
  <dcterms:created xsi:type="dcterms:W3CDTF">2020-04-09T16:49:03Z</dcterms:created>
  <dcterms:modified xsi:type="dcterms:W3CDTF">2022-02-15T03:59:02Z</dcterms:modified>
</cp:coreProperties>
</file>