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6" r:id="rId2"/>
    <p:sldId id="256" r:id="rId3"/>
    <p:sldId id="257"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Lst>
  <p:sldSz cx="7534275" cy="98202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316" autoAdjust="0"/>
    <p:restoredTop sz="94660"/>
  </p:normalViewPr>
  <p:slideViewPr>
    <p:cSldViewPr snapToGrid="0">
      <p:cViewPr varScale="1">
        <p:scale>
          <a:sx n="75" d="100"/>
          <a:sy n="75" d="100"/>
        </p:scale>
        <p:origin x="160" y="9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5071" y="1607161"/>
            <a:ext cx="6404134" cy="3418911"/>
          </a:xfrm>
        </p:spPr>
        <p:txBody>
          <a:bodyPr anchor="b"/>
          <a:lstStyle>
            <a:lvl1pPr algn="ctr">
              <a:defRPr sz="4944"/>
            </a:lvl1pPr>
          </a:lstStyle>
          <a:p>
            <a:r>
              <a:rPr lang="en-US"/>
              <a:t>Click to edit Master title style</a:t>
            </a:r>
            <a:endParaRPr lang="en-US" dirty="0"/>
          </a:p>
        </p:txBody>
      </p:sp>
      <p:sp>
        <p:nvSpPr>
          <p:cNvPr id="3" name="Subtitle 2"/>
          <p:cNvSpPr>
            <a:spLocks noGrp="1"/>
          </p:cNvSpPr>
          <p:nvPr>
            <p:ph type="subTitle" idx="1"/>
          </p:nvPr>
        </p:nvSpPr>
        <p:spPr>
          <a:xfrm>
            <a:off x="941785" y="5157918"/>
            <a:ext cx="5650706" cy="2370959"/>
          </a:xfrm>
        </p:spPr>
        <p:txBody>
          <a:bodyPr/>
          <a:lstStyle>
            <a:lvl1pPr marL="0" indent="0" algn="ctr">
              <a:buNone/>
              <a:defRPr sz="1978"/>
            </a:lvl1pPr>
            <a:lvl2pPr marL="376733" indent="0" algn="ctr">
              <a:buNone/>
              <a:defRPr sz="1648"/>
            </a:lvl2pPr>
            <a:lvl3pPr marL="753466" indent="0" algn="ctr">
              <a:buNone/>
              <a:defRPr sz="1483"/>
            </a:lvl3pPr>
            <a:lvl4pPr marL="1130198" indent="0" algn="ctr">
              <a:buNone/>
              <a:defRPr sz="1318"/>
            </a:lvl4pPr>
            <a:lvl5pPr marL="1506931" indent="0" algn="ctr">
              <a:buNone/>
              <a:defRPr sz="1318"/>
            </a:lvl5pPr>
            <a:lvl6pPr marL="1883664" indent="0" algn="ctr">
              <a:buNone/>
              <a:defRPr sz="1318"/>
            </a:lvl6pPr>
            <a:lvl7pPr marL="2260397" indent="0" algn="ctr">
              <a:buNone/>
              <a:defRPr sz="1318"/>
            </a:lvl7pPr>
            <a:lvl8pPr marL="2637130" indent="0" algn="ctr">
              <a:buNone/>
              <a:defRPr sz="1318"/>
            </a:lvl8pPr>
            <a:lvl9pPr marL="3013862" indent="0" algn="ctr">
              <a:buNone/>
              <a:defRPr sz="1318"/>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652F7B7-4D27-4A38-8FA8-D8D93915D6A3}" type="datetimeFigureOut">
              <a:rPr lang="en-US" smtClean="0"/>
              <a:t>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2095836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52F7B7-4D27-4A38-8FA8-D8D93915D6A3}" type="datetimeFigureOut">
              <a:rPr lang="en-US" smtClean="0"/>
              <a:t>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2940338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391716" y="522839"/>
            <a:ext cx="1624578" cy="83222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7982" y="522839"/>
            <a:ext cx="4779556" cy="83222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52F7B7-4D27-4A38-8FA8-D8D93915D6A3}" type="datetimeFigureOut">
              <a:rPr lang="en-US" smtClean="0"/>
              <a:t>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3007531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52F7B7-4D27-4A38-8FA8-D8D93915D6A3}" type="datetimeFigureOut">
              <a:rPr lang="en-US" smtClean="0"/>
              <a:t>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1831867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058" y="2448252"/>
            <a:ext cx="6498312" cy="4084961"/>
          </a:xfrm>
        </p:spPr>
        <p:txBody>
          <a:bodyPr anchor="b"/>
          <a:lstStyle>
            <a:lvl1pPr>
              <a:defRPr sz="4944"/>
            </a:lvl1pPr>
          </a:lstStyle>
          <a:p>
            <a:r>
              <a:rPr lang="en-US"/>
              <a:t>Click to edit Master title style</a:t>
            </a:r>
            <a:endParaRPr lang="en-US" dirty="0"/>
          </a:p>
        </p:txBody>
      </p:sp>
      <p:sp>
        <p:nvSpPr>
          <p:cNvPr id="3" name="Text Placeholder 2"/>
          <p:cNvSpPr>
            <a:spLocks noGrp="1"/>
          </p:cNvSpPr>
          <p:nvPr>
            <p:ph type="body" idx="1"/>
          </p:nvPr>
        </p:nvSpPr>
        <p:spPr>
          <a:xfrm>
            <a:off x="514058" y="6571858"/>
            <a:ext cx="6498312" cy="2148184"/>
          </a:xfrm>
        </p:spPr>
        <p:txBody>
          <a:bodyPr/>
          <a:lstStyle>
            <a:lvl1pPr marL="0" indent="0">
              <a:buNone/>
              <a:defRPr sz="1978">
                <a:solidFill>
                  <a:schemeClr val="tx1"/>
                </a:solidFill>
              </a:defRPr>
            </a:lvl1pPr>
            <a:lvl2pPr marL="376733" indent="0">
              <a:buNone/>
              <a:defRPr sz="1648">
                <a:solidFill>
                  <a:schemeClr val="tx1">
                    <a:tint val="75000"/>
                  </a:schemeClr>
                </a:solidFill>
              </a:defRPr>
            </a:lvl2pPr>
            <a:lvl3pPr marL="753466" indent="0">
              <a:buNone/>
              <a:defRPr sz="1483">
                <a:solidFill>
                  <a:schemeClr val="tx1">
                    <a:tint val="75000"/>
                  </a:schemeClr>
                </a:solidFill>
              </a:defRPr>
            </a:lvl3pPr>
            <a:lvl4pPr marL="1130198" indent="0">
              <a:buNone/>
              <a:defRPr sz="1318">
                <a:solidFill>
                  <a:schemeClr val="tx1">
                    <a:tint val="75000"/>
                  </a:schemeClr>
                </a:solidFill>
              </a:defRPr>
            </a:lvl4pPr>
            <a:lvl5pPr marL="1506931" indent="0">
              <a:buNone/>
              <a:defRPr sz="1318">
                <a:solidFill>
                  <a:schemeClr val="tx1">
                    <a:tint val="75000"/>
                  </a:schemeClr>
                </a:solidFill>
              </a:defRPr>
            </a:lvl5pPr>
            <a:lvl6pPr marL="1883664" indent="0">
              <a:buNone/>
              <a:defRPr sz="1318">
                <a:solidFill>
                  <a:schemeClr val="tx1">
                    <a:tint val="75000"/>
                  </a:schemeClr>
                </a:solidFill>
              </a:defRPr>
            </a:lvl6pPr>
            <a:lvl7pPr marL="2260397" indent="0">
              <a:buNone/>
              <a:defRPr sz="1318">
                <a:solidFill>
                  <a:schemeClr val="tx1">
                    <a:tint val="75000"/>
                  </a:schemeClr>
                </a:solidFill>
              </a:defRPr>
            </a:lvl7pPr>
            <a:lvl8pPr marL="2637130" indent="0">
              <a:buNone/>
              <a:defRPr sz="1318">
                <a:solidFill>
                  <a:schemeClr val="tx1">
                    <a:tint val="75000"/>
                  </a:schemeClr>
                </a:solidFill>
              </a:defRPr>
            </a:lvl8pPr>
            <a:lvl9pPr marL="3013862" indent="0">
              <a:buNone/>
              <a:defRPr sz="131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652F7B7-4D27-4A38-8FA8-D8D93915D6A3}" type="datetimeFigureOut">
              <a:rPr lang="en-US" smtClean="0"/>
              <a:t>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4089878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7981" y="2614194"/>
            <a:ext cx="3202067" cy="6230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4227" y="2614194"/>
            <a:ext cx="3202067" cy="6230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652F7B7-4D27-4A38-8FA8-D8D93915D6A3}" type="datetimeFigureOut">
              <a:rPr lang="en-US" smtClean="0"/>
              <a:t>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1704491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8963" y="522841"/>
            <a:ext cx="6498312" cy="1898133"/>
          </a:xfrm>
        </p:spPr>
        <p:txBody>
          <a:bodyPr/>
          <a:lstStyle/>
          <a:p>
            <a:r>
              <a:rPr lang="en-US"/>
              <a:t>Click to edit Master title style</a:t>
            </a:r>
            <a:endParaRPr lang="en-US" dirty="0"/>
          </a:p>
        </p:txBody>
      </p:sp>
      <p:sp>
        <p:nvSpPr>
          <p:cNvPr id="3" name="Text Placeholder 2"/>
          <p:cNvSpPr>
            <a:spLocks noGrp="1"/>
          </p:cNvSpPr>
          <p:nvPr>
            <p:ph type="body" idx="1"/>
          </p:nvPr>
        </p:nvSpPr>
        <p:spPr>
          <a:xfrm>
            <a:off x="518964" y="2407332"/>
            <a:ext cx="3187351" cy="1179796"/>
          </a:xfrm>
        </p:spPr>
        <p:txBody>
          <a:bodyPr anchor="b"/>
          <a:lstStyle>
            <a:lvl1pPr marL="0" indent="0">
              <a:buNone/>
              <a:defRPr sz="1978" b="1"/>
            </a:lvl1pPr>
            <a:lvl2pPr marL="376733" indent="0">
              <a:buNone/>
              <a:defRPr sz="1648" b="1"/>
            </a:lvl2pPr>
            <a:lvl3pPr marL="753466" indent="0">
              <a:buNone/>
              <a:defRPr sz="1483" b="1"/>
            </a:lvl3pPr>
            <a:lvl4pPr marL="1130198" indent="0">
              <a:buNone/>
              <a:defRPr sz="1318" b="1"/>
            </a:lvl4pPr>
            <a:lvl5pPr marL="1506931" indent="0">
              <a:buNone/>
              <a:defRPr sz="1318" b="1"/>
            </a:lvl5pPr>
            <a:lvl6pPr marL="1883664" indent="0">
              <a:buNone/>
              <a:defRPr sz="1318" b="1"/>
            </a:lvl6pPr>
            <a:lvl7pPr marL="2260397" indent="0">
              <a:buNone/>
              <a:defRPr sz="1318" b="1"/>
            </a:lvl7pPr>
            <a:lvl8pPr marL="2637130" indent="0">
              <a:buNone/>
              <a:defRPr sz="1318" b="1"/>
            </a:lvl8pPr>
            <a:lvl9pPr marL="3013862" indent="0">
              <a:buNone/>
              <a:defRPr sz="1318" b="1"/>
            </a:lvl9pPr>
          </a:lstStyle>
          <a:p>
            <a:pPr lvl="0"/>
            <a:r>
              <a:rPr lang="en-US"/>
              <a:t>Click to edit Master text styles</a:t>
            </a:r>
          </a:p>
        </p:txBody>
      </p:sp>
      <p:sp>
        <p:nvSpPr>
          <p:cNvPr id="4" name="Content Placeholder 3"/>
          <p:cNvSpPr>
            <a:spLocks noGrp="1"/>
          </p:cNvSpPr>
          <p:nvPr>
            <p:ph sz="half" idx="2"/>
          </p:nvPr>
        </p:nvSpPr>
        <p:spPr>
          <a:xfrm>
            <a:off x="518964" y="3587128"/>
            <a:ext cx="3187351" cy="5276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4227" y="2407332"/>
            <a:ext cx="3203048" cy="1179796"/>
          </a:xfrm>
        </p:spPr>
        <p:txBody>
          <a:bodyPr anchor="b"/>
          <a:lstStyle>
            <a:lvl1pPr marL="0" indent="0">
              <a:buNone/>
              <a:defRPr sz="1978" b="1"/>
            </a:lvl1pPr>
            <a:lvl2pPr marL="376733" indent="0">
              <a:buNone/>
              <a:defRPr sz="1648" b="1"/>
            </a:lvl2pPr>
            <a:lvl3pPr marL="753466" indent="0">
              <a:buNone/>
              <a:defRPr sz="1483" b="1"/>
            </a:lvl3pPr>
            <a:lvl4pPr marL="1130198" indent="0">
              <a:buNone/>
              <a:defRPr sz="1318" b="1"/>
            </a:lvl4pPr>
            <a:lvl5pPr marL="1506931" indent="0">
              <a:buNone/>
              <a:defRPr sz="1318" b="1"/>
            </a:lvl5pPr>
            <a:lvl6pPr marL="1883664" indent="0">
              <a:buNone/>
              <a:defRPr sz="1318" b="1"/>
            </a:lvl6pPr>
            <a:lvl7pPr marL="2260397" indent="0">
              <a:buNone/>
              <a:defRPr sz="1318" b="1"/>
            </a:lvl7pPr>
            <a:lvl8pPr marL="2637130" indent="0">
              <a:buNone/>
              <a:defRPr sz="1318" b="1"/>
            </a:lvl8pPr>
            <a:lvl9pPr marL="3013862" indent="0">
              <a:buNone/>
              <a:defRPr sz="1318" b="1"/>
            </a:lvl9pPr>
          </a:lstStyle>
          <a:p>
            <a:pPr lvl="0"/>
            <a:r>
              <a:rPr lang="en-US"/>
              <a:t>Click to edit Master text styles</a:t>
            </a:r>
          </a:p>
        </p:txBody>
      </p:sp>
      <p:sp>
        <p:nvSpPr>
          <p:cNvPr id="6" name="Content Placeholder 5"/>
          <p:cNvSpPr>
            <a:spLocks noGrp="1"/>
          </p:cNvSpPr>
          <p:nvPr>
            <p:ph sz="quarter" idx="4"/>
          </p:nvPr>
        </p:nvSpPr>
        <p:spPr>
          <a:xfrm>
            <a:off x="3814227" y="3587128"/>
            <a:ext cx="3203048" cy="5276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652F7B7-4D27-4A38-8FA8-D8D93915D6A3}" type="datetimeFigureOut">
              <a:rPr lang="en-US" smtClean="0"/>
              <a:t>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581024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652F7B7-4D27-4A38-8FA8-D8D93915D6A3}" type="datetimeFigureOut">
              <a:rPr lang="en-US" smtClean="0"/>
              <a:t>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408820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52F7B7-4D27-4A38-8FA8-D8D93915D6A3}" type="datetimeFigureOut">
              <a:rPr lang="en-US" smtClean="0"/>
              <a:t>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1975642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963" y="654685"/>
            <a:ext cx="2430000" cy="2291398"/>
          </a:xfrm>
        </p:spPr>
        <p:txBody>
          <a:bodyPr anchor="b"/>
          <a:lstStyle>
            <a:lvl1pPr>
              <a:defRPr sz="2637"/>
            </a:lvl1pPr>
          </a:lstStyle>
          <a:p>
            <a:r>
              <a:rPr lang="en-US"/>
              <a:t>Click to edit Master title style</a:t>
            </a:r>
            <a:endParaRPr lang="en-US" dirty="0"/>
          </a:p>
        </p:txBody>
      </p:sp>
      <p:sp>
        <p:nvSpPr>
          <p:cNvPr id="3" name="Content Placeholder 2"/>
          <p:cNvSpPr>
            <a:spLocks noGrp="1"/>
          </p:cNvSpPr>
          <p:nvPr>
            <p:ph idx="1"/>
          </p:nvPr>
        </p:nvSpPr>
        <p:spPr>
          <a:xfrm>
            <a:off x="3203048" y="1413940"/>
            <a:ext cx="3814227" cy="6978760"/>
          </a:xfrm>
        </p:spPr>
        <p:txBody>
          <a:bodyPr/>
          <a:lstStyle>
            <a:lvl1pPr>
              <a:defRPr sz="2637"/>
            </a:lvl1pPr>
            <a:lvl2pPr>
              <a:defRPr sz="2307"/>
            </a:lvl2pPr>
            <a:lvl3pPr>
              <a:defRPr sz="1978"/>
            </a:lvl3pPr>
            <a:lvl4pPr>
              <a:defRPr sz="1648"/>
            </a:lvl4pPr>
            <a:lvl5pPr>
              <a:defRPr sz="1648"/>
            </a:lvl5pPr>
            <a:lvl6pPr>
              <a:defRPr sz="1648"/>
            </a:lvl6pPr>
            <a:lvl7pPr>
              <a:defRPr sz="1648"/>
            </a:lvl7pPr>
            <a:lvl8pPr>
              <a:defRPr sz="1648"/>
            </a:lvl8pPr>
            <a:lvl9pPr>
              <a:defRPr sz="16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18963" y="2946083"/>
            <a:ext cx="2430000" cy="5457982"/>
          </a:xfrm>
        </p:spPr>
        <p:txBody>
          <a:bodyPr/>
          <a:lstStyle>
            <a:lvl1pPr marL="0" indent="0">
              <a:buNone/>
              <a:defRPr sz="1318"/>
            </a:lvl1pPr>
            <a:lvl2pPr marL="376733" indent="0">
              <a:buNone/>
              <a:defRPr sz="1154"/>
            </a:lvl2pPr>
            <a:lvl3pPr marL="753466" indent="0">
              <a:buNone/>
              <a:defRPr sz="989"/>
            </a:lvl3pPr>
            <a:lvl4pPr marL="1130198" indent="0">
              <a:buNone/>
              <a:defRPr sz="824"/>
            </a:lvl4pPr>
            <a:lvl5pPr marL="1506931" indent="0">
              <a:buNone/>
              <a:defRPr sz="824"/>
            </a:lvl5pPr>
            <a:lvl6pPr marL="1883664" indent="0">
              <a:buNone/>
              <a:defRPr sz="824"/>
            </a:lvl6pPr>
            <a:lvl7pPr marL="2260397" indent="0">
              <a:buNone/>
              <a:defRPr sz="824"/>
            </a:lvl7pPr>
            <a:lvl8pPr marL="2637130" indent="0">
              <a:buNone/>
              <a:defRPr sz="824"/>
            </a:lvl8pPr>
            <a:lvl9pPr marL="3013862" indent="0">
              <a:buNone/>
              <a:defRPr sz="824"/>
            </a:lvl9pPr>
          </a:lstStyle>
          <a:p>
            <a:pPr lvl="0"/>
            <a:r>
              <a:rPr lang="en-US"/>
              <a:t>Click to edit Master text styles</a:t>
            </a:r>
          </a:p>
        </p:txBody>
      </p:sp>
      <p:sp>
        <p:nvSpPr>
          <p:cNvPr id="5" name="Date Placeholder 4"/>
          <p:cNvSpPr>
            <a:spLocks noGrp="1"/>
          </p:cNvSpPr>
          <p:nvPr>
            <p:ph type="dt" sz="half" idx="10"/>
          </p:nvPr>
        </p:nvSpPr>
        <p:spPr/>
        <p:txBody>
          <a:bodyPr/>
          <a:lstStyle/>
          <a:p>
            <a:fld id="{8652F7B7-4D27-4A38-8FA8-D8D93915D6A3}" type="datetimeFigureOut">
              <a:rPr lang="en-US" smtClean="0"/>
              <a:t>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666617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963" y="654685"/>
            <a:ext cx="2430000" cy="2291398"/>
          </a:xfrm>
        </p:spPr>
        <p:txBody>
          <a:bodyPr anchor="b"/>
          <a:lstStyle>
            <a:lvl1pPr>
              <a:defRPr sz="2637"/>
            </a:lvl1pPr>
          </a:lstStyle>
          <a:p>
            <a:r>
              <a:rPr lang="en-US"/>
              <a:t>Click to edit Master title style</a:t>
            </a:r>
            <a:endParaRPr lang="en-US" dirty="0"/>
          </a:p>
        </p:txBody>
      </p:sp>
      <p:sp>
        <p:nvSpPr>
          <p:cNvPr id="3" name="Picture Placeholder 2"/>
          <p:cNvSpPr>
            <a:spLocks noGrp="1" noChangeAspect="1"/>
          </p:cNvSpPr>
          <p:nvPr>
            <p:ph type="pic" idx="1"/>
          </p:nvPr>
        </p:nvSpPr>
        <p:spPr>
          <a:xfrm>
            <a:off x="3203048" y="1413940"/>
            <a:ext cx="3814227" cy="6978760"/>
          </a:xfrm>
        </p:spPr>
        <p:txBody>
          <a:bodyPr anchor="t"/>
          <a:lstStyle>
            <a:lvl1pPr marL="0" indent="0">
              <a:buNone/>
              <a:defRPr sz="2637"/>
            </a:lvl1pPr>
            <a:lvl2pPr marL="376733" indent="0">
              <a:buNone/>
              <a:defRPr sz="2307"/>
            </a:lvl2pPr>
            <a:lvl3pPr marL="753466" indent="0">
              <a:buNone/>
              <a:defRPr sz="1978"/>
            </a:lvl3pPr>
            <a:lvl4pPr marL="1130198" indent="0">
              <a:buNone/>
              <a:defRPr sz="1648"/>
            </a:lvl4pPr>
            <a:lvl5pPr marL="1506931" indent="0">
              <a:buNone/>
              <a:defRPr sz="1648"/>
            </a:lvl5pPr>
            <a:lvl6pPr marL="1883664" indent="0">
              <a:buNone/>
              <a:defRPr sz="1648"/>
            </a:lvl6pPr>
            <a:lvl7pPr marL="2260397" indent="0">
              <a:buNone/>
              <a:defRPr sz="1648"/>
            </a:lvl7pPr>
            <a:lvl8pPr marL="2637130" indent="0">
              <a:buNone/>
              <a:defRPr sz="1648"/>
            </a:lvl8pPr>
            <a:lvl9pPr marL="3013862" indent="0">
              <a:buNone/>
              <a:defRPr sz="1648"/>
            </a:lvl9pPr>
          </a:lstStyle>
          <a:p>
            <a:r>
              <a:rPr lang="en-US"/>
              <a:t>Click icon to add picture</a:t>
            </a:r>
            <a:endParaRPr lang="en-US" dirty="0"/>
          </a:p>
        </p:txBody>
      </p:sp>
      <p:sp>
        <p:nvSpPr>
          <p:cNvPr id="4" name="Text Placeholder 3"/>
          <p:cNvSpPr>
            <a:spLocks noGrp="1"/>
          </p:cNvSpPr>
          <p:nvPr>
            <p:ph type="body" sz="half" idx="2"/>
          </p:nvPr>
        </p:nvSpPr>
        <p:spPr>
          <a:xfrm>
            <a:off x="518963" y="2946083"/>
            <a:ext cx="2430000" cy="5457982"/>
          </a:xfrm>
        </p:spPr>
        <p:txBody>
          <a:bodyPr/>
          <a:lstStyle>
            <a:lvl1pPr marL="0" indent="0">
              <a:buNone/>
              <a:defRPr sz="1318"/>
            </a:lvl1pPr>
            <a:lvl2pPr marL="376733" indent="0">
              <a:buNone/>
              <a:defRPr sz="1154"/>
            </a:lvl2pPr>
            <a:lvl3pPr marL="753466" indent="0">
              <a:buNone/>
              <a:defRPr sz="989"/>
            </a:lvl3pPr>
            <a:lvl4pPr marL="1130198" indent="0">
              <a:buNone/>
              <a:defRPr sz="824"/>
            </a:lvl4pPr>
            <a:lvl5pPr marL="1506931" indent="0">
              <a:buNone/>
              <a:defRPr sz="824"/>
            </a:lvl5pPr>
            <a:lvl6pPr marL="1883664" indent="0">
              <a:buNone/>
              <a:defRPr sz="824"/>
            </a:lvl6pPr>
            <a:lvl7pPr marL="2260397" indent="0">
              <a:buNone/>
              <a:defRPr sz="824"/>
            </a:lvl7pPr>
            <a:lvl8pPr marL="2637130" indent="0">
              <a:buNone/>
              <a:defRPr sz="824"/>
            </a:lvl8pPr>
            <a:lvl9pPr marL="3013862" indent="0">
              <a:buNone/>
              <a:defRPr sz="824"/>
            </a:lvl9pPr>
          </a:lstStyle>
          <a:p>
            <a:pPr lvl="0"/>
            <a:r>
              <a:rPr lang="en-US"/>
              <a:t>Click to edit Master text styles</a:t>
            </a:r>
          </a:p>
        </p:txBody>
      </p:sp>
      <p:sp>
        <p:nvSpPr>
          <p:cNvPr id="5" name="Date Placeholder 4"/>
          <p:cNvSpPr>
            <a:spLocks noGrp="1"/>
          </p:cNvSpPr>
          <p:nvPr>
            <p:ph type="dt" sz="half" idx="10"/>
          </p:nvPr>
        </p:nvSpPr>
        <p:spPr/>
        <p:txBody>
          <a:bodyPr/>
          <a:lstStyle/>
          <a:p>
            <a:fld id="{8652F7B7-4D27-4A38-8FA8-D8D93915D6A3}" type="datetimeFigureOut">
              <a:rPr lang="en-US" smtClean="0"/>
              <a:t>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B93B1C-8ADF-46C1-8D71-4AF72F940398}" type="slidenum">
              <a:rPr lang="en-US" smtClean="0"/>
              <a:t>‹#›</a:t>
            </a:fld>
            <a:endParaRPr lang="en-US"/>
          </a:p>
        </p:txBody>
      </p:sp>
    </p:spTree>
    <p:extLst>
      <p:ext uri="{BB962C8B-B14F-4D97-AF65-F5344CB8AC3E}">
        <p14:creationId xmlns:p14="http://schemas.microsoft.com/office/powerpoint/2010/main" val="2625705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7982" y="522841"/>
            <a:ext cx="6498312" cy="189813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7982" y="2614194"/>
            <a:ext cx="6498312" cy="623087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17981" y="9101942"/>
            <a:ext cx="1695212" cy="522839"/>
          </a:xfrm>
          <a:prstGeom prst="rect">
            <a:avLst/>
          </a:prstGeom>
        </p:spPr>
        <p:txBody>
          <a:bodyPr vert="horz" lIns="91440" tIns="45720" rIns="91440" bIns="45720" rtlCol="0" anchor="ctr"/>
          <a:lstStyle>
            <a:lvl1pPr algn="l">
              <a:defRPr sz="989">
                <a:solidFill>
                  <a:schemeClr val="tx1">
                    <a:tint val="75000"/>
                  </a:schemeClr>
                </a:solidFill>
              </a:defRPr>
            </a:lvl1pPr>
          </a:lstStyle>
          <a:p>
            <a:fld id="{8652F7B7-4D27-4A38-8FA8-D8D93915D6A3}" type="datetimeFigureOut">
              <a:rPr lang="en-US" smtClean="0"/>
              <a:t>2/7/22</a:t>
            </a:fld>
            <a:endParaRPr lang="en-US"/>
          </a:p>
        </p:txBody>
      </p:sp>
      <p:sp>
        <p:nvSpPr>
          <p:cNvPr id="5" name="Footer Placeholder 4"/>
          <p:cNvSpPr>
            <a:spLocks noGrp="1"/>
          </p:cNvSpPr>
          <p:nvPr>
            <p:ph type="ftr" sz="quarter" idx="3"/>
          </p:nvPr>
        </p:nvSpPr>
        <p:spPr>
          <a:xfrm>
            <a:off x="2495729" y="9101942"/>
            <a:ext cx="2542818" cy="522839"/>
          </a:xfrm>
          <a:prstGeom prst="rect">
            <a:avLst/>
          </a:prstGeom>
        </p:spPr>
        <p:txBody>
          <a:bodyPr vert="horz" lIns="91440" tIns="45720" rIns="91440" bIns="45720" rtlCol="0" anchor="ctr"/>
          <a:lstStyle>
            <a:lvl1pPr algn="ctr">
              <a:defRPr sz="98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21082" y="9101942"/>
            <a:ext cx="1695212" cy="522839"/>
          </a:xfrm>
          <a:prstGeom prst="rect">
            <a:avLst/>
          </a:prstGeom>
        </p:spPr>
        <p:txBody>
          <a:bodyPr vert="horz" lIns="91440" tIns="45720" rIns="91440" bIns="45720" rtlCol="0" anchor="ctr"/>
          <a:lstStyle>
            <a:lvl1pPr algn="r">
              <a:defRPr sz="989">
                <a:solidFill>
                  <a:schemeClr val="tx1">
                    <a:tint val="75000"/>
                  </a:schemeClr>
                </a:solidFill>
              </a:defRPr>
            </a:lvl1pPr>
          </a:lstStyle>
          <a:p>
            <a:fld id="{E1B93B1C-8ADF-46C1-8D71-4AF72F940398}" type="slidenum">
              <a:rPr lang="en-US" smtClean="0"/>
              <a:t>‹#›</a:t>
            </a:fld>
            <a:endParaRPr lang="en-US"/>
          </a:p>
        </p:txBody>
      </p:sp>
    </p:spTree>
    <p:extLst>
      <p:ext uri="{BB962C8B-B14F-4D97-AF65-F5344CB8AC3E}">
        <p14:creationId xmlns:p14="http://schemas.microsoft.com/office/powerpoint/2010/main" val="10225448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53466" rtl="0" eaLnBrk="1" latinLnBrk="0" hangingPunct="1">
        <a:lnSpc>
          <a:spcPct val="90000"/>
        </a:lnSpc>
        <a:spcBef>
          <a:spcPct val="0"/>
        </a:spcBef>
        <a:buNone/>
        <a:defRPr sz="3626" kern="1200">
          <a:solidFill>
            <a:schemeClr val="tx1"/>
          </a:solidFill>
          <a:latin typeface="+mj-lt"/>
          <a:ea typeface="+mj-ea"/>
          <a:cs typeface="+mj-cs"/>
        </a:defRPr>
      </a:lvl1pPr>
    </p:titleStyle>
    <p:bodyStyle>
      <a:lvl1pPr marL="188366" indent="-188366" algn="l" defTabSz="753466" rtl="0" eaLnBrk="1" latinLnBrk="0" hangingPunct="1">
        <a:lnSpc>
          <a:spcPct val="90000"/>
        </a:lnSpc>
        <a:spcBef>
          <a:spcPts val="824"/>
        </a:spcBef>
        <a:buFont typeface="Arial" panose="020B0604020202020204" pitchFamily="34" charset="0"/>
        <a:buChar char="•"/>
        <a:defRPr sz="2307" kern="1200">
          <a:solidFill>
            <a:schemeClr val="tx1"/>
          </a:solidFill>
          <a:latin typeface="+mn-lt"/>
          <a:ea typeface="+mn-ea"/>
          <a:cs typeface="+mn-cs"/>
        </a:defRPr>
      </a:lvl1pPr>
      <a:lvl2pPr marL="565099" indent="-188366" algn="l" defTabSz="753466" rtl="0" eaLnBrk="1" latinLnBrk="0" hangingPunct="1">
        <a:lnSpc>
          <a:spcPct val="90000"/>
        </a:lnSpc>
        <a:spcBef>
          <a:spcPts val="412"/>
        </a:spcBef>
        <a:buFont typeface="Arial" panose="020B0604020202020204" pitchFamily="34" charset="0"/>
        <a:buChar char="•"/>
        <a:defRPr sz="1978" kern="1200">
          <a:solidFill>
            <a:schemeClr val="tx1"/>
          </a:solidFill>
          <a:latin typeface="+mn-lt"/>
          <a:ea typeface="+mn-ea"/>
          <a:cs typeface="+mn-cs"/>
        </a:defRPr>
      </a:lvl2pPr>
      <a:lvl3pPr marL="941832" indent="-188366" algn="l" defTabSz="753466" rtl="0" eaLnBrk="1" latinLnBrk="0" hangingPunct="1">
        <a:lnSpc>
          <a:spcPct val="90000"/>
        </a:lnSpc>
        <a:spcBef>
          <a:spcPts val="412"/>
        </a:spcBef>
        <a:buFont typeface="Arial" panose="020B0604020202020204" pitchFamily="34" charset="0"/>
        <a:buChar char="•"/>
        <a:defRPr sz="1648" kern="1200">
          <a:solidFill>
            <a:schemeClr val="tx1"/>
          </a:solidFill>
          <a:latin typeface="+mn-lt"/>
          <a:ea typeface="+mn-ea"/>
          <a:cs typeface="+mn-cs"/>
        </a:defRPr>
      </a:lvl3pPr>
      <a:lvl4pPr marL="1318565"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4pPr>
      <a:lvl5pPr marL="1695298"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5pPr>
      <a:lvl6pPr marL="2072030"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6pPr>
      <a:lvl7pPr marL="2448763"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7pPr>
      <a:lvl8pPr marL="2825496"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8pPr>
      <a:lvl9pPr marL="3202229" indent="-188366" algn="l" defTabSz="753466" rtl="0" eaLnBrk="1" latinLnBrk="0" hangingPunct="1">
        <a:lnSpc>
          <a:spcPct val="90000"/>
        </a:lnSpc>
        <a:spcBef>
          <a:spcPts val="412"/>
        </a:spcBef>
        <a:buFont typeface="Arial" panose="020B0604020202020204" pitchFamily="34" charset="0"/>
        <a:buChar char="•"/>
        <a:defRPr sz="1483" kern="1200">
          <a:solidFill>
            <a:schemeClr val="tx1"/>
          </a:solidFill>
          <a:latin typeface="+mn-lt"/>
          <a:ea typeface="+mn-ea"/>
          <a:cs typeface="+mn-cs"/>
        </a:defRPr>
      </a:lvl9pPr>
    </p:bodyStyle>
    <p:otherStyle>
      <a:defPPr>
        <a:defRPr lang="en-US"/>
      </a:defPPr>
      <a:lvl1pPr marL="0" algn="l" defTabSz="753466" rtl="0" eaLnBrk="1" latinLnBrk="0" hangingPunct="1">
        <a:defRPr sz="1483" kern="1200">
          <a:solidFill>
            <a:schemeClr val="tx1"/>
          </a:solidFill>
          <a:latin typeface="+mn-lt"/>
          <a:ea typeface="+mn-ea"/>
          <a:cs typeface="+mn-cs"/>
        </a:defRPr>
      </a:lvl1pPr>
      <a:lvl2pPr marL="376733" algn="l" defTabSz="753466" rtl="0" eaLnBrk="1" latinLnBrk="0" hangingPunct="1">
        <a:defRPr sz="1483" kern="1200">
          <a:solidFill>
            <a:schemeClr val="tx1"/>
          </a:solidFill>
          <a:latin typeface="+mn-lt"/>
          <a:ea typeface="+mn-ea"/>
          <a:cs typeface="+mn-cs"/>
        </a:defRPr>
      </a:lvl2pPr>
      <a:lvl3pPr marL="753466" algn="l" defTabSz="753466" rtl="0" eaLnBrk="1" latinLnBrk="0" hangingPunct="1">
        <a:defRPr sz="1483" kern="1200">
          <a:solidFill>
            <a:schemeClr val="tx1"/>
          </a:solidFill>
          <a:latin typeface="+mn-lt"/>
          <a:ea typeface="+mn-ea"/>
          <a:cs typeface="+mn-cs"/>
        </a:defRPr>
      </a:lvl3pPr>
      <a:lvl4pPr marL="1130198" algn="l" defTabSz="753466" rtl="0" eaLnBrk="1" latinLnBrk="0" hangingPunct="1">
        <a:defRPr sz="1483" kern="1200">
          <a:solidFill>
            <a:schemeClr val="tx1"/>
          </a:solidFill>
          <a:latin typeface="+mn-lt"/>
          <a:ea typeface="+mn-ea"/>
          <a:cs typeface="+mn-cs"/>
        </a:defRPr>
      </a:lvl4pPr>
      <a:lvl5pPr marL="1506931" algn="l" defTabSz="753466" rtl="0" eaLnBrk="1" latinLnBrk="0" hangingPunct="1">
        <a:defRPr sz="1483" kern="1200">
          <a:solidFill>
            <a:schemeClr val="tx1"/>
          </a:solidFill>
          <a:latin typeface="+mn-lt"/>
          <a:ea typeface="+mn-ea"/>
          <a:cs typeface="+mn-cs"/>
        </a:defRPr>
      </a:lvl5pPr>
      <a:lvl6pPr marL="1883664" algn="l" defTabSz="753466" rtl="0" eaLnBrk="1" latinLnBrk="0" hangingPunct="1">
        <a:defRPr sz="1483" kern="1200">
          <a:solidFill>
            <a:schemeClr val="tx1"/>
          </a:solidFill>
          <a:latin typeface="+mn-lt"/>
          <a:ea typeface="+mn-ea"/>
          <a:cs typeface="+mn-cs"/>
        </a:defRPr>
      </a:lvl6pPr>
      <a:lvl7pPr marL="2260397" algn="l" defTabSz="753466" rtl="0" eaLnBrk="1" latinLnBrk="0" hangingPunct="1">
        <a:defRPr sz="1483" kern="1200">
          <a:solidFill>
            <a:schemeClr val="tx1"/>
          </a:solidFill>
          <a:latin typeface="+mn-lt"/>
          <a:ea typeface="+mn-ea"/>
          <a:cs typeface="+mn-cs"/>
        </a:defRPr>
      </a:lvl7pPr>
      <a:lvl8pPr marL="2637130" algn="l" defTabSz="753466" rtl="0" eaLnBrk="1" latinLnBrk="0" hangingPunct="1">
        <a:defRPr sz="1483" kern="1200">
          <a:solidFill>
            <a:schemeClr val="tx1"/>
          </a:solidFill>
          <a:latin typeface="+mn-lt"/>
          <a:ea typeface="+mn-ea"/>
          <a:cs typeface="+mn-cs"/>
        </a:defRPr>
      </a:lvl8pPr>
      <a:lvl9pPr marL="3013862" algn="l" defTabSz="753466" rtl="0" eaLnBrk="1" latinLnBrk="0" hangingPunct="1">
        <a:defRPr sz="148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8.jpeg"/><Relationship Id="rId18" Type="http://schemas.openxmlformats.org/officeDocument/2006/relationships/image" Target="../media/image6.png"/><Relationship Id="rId3" Type="http://schemas.openxmlformats.org/officeDocument/2006/relationships/image" Target="../media/image26.png"/><Relationship Id="rId21" Type="http://schemas.openxmlformats.org/officeDocument/2006/relationships/image" Target="../media/image12.jpeg"/><Relationship Id="rId7" Type="http://schemas.openxmlformats.org/officeDocument/2006/relationships/image" Target="../media/image33.png"/><Relationship Id="rId12" Type="http://schemas.openxmlformats.org/officeDocument/2006/relationships/image" Target="../media/image15.png"/><Relationship Id="rId17" Type="http://schemas.openxmlformats.org/officeDocument/2006/relationships/image" Target="../media/image4.png"/><Relationship Id="rId25"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13.png"/><Relationship Id="rId24" Type="http://schemas.openxmlformats.org/officeDocument/2006/relationships/image" Target="../media/image25.png"/><Relationship Id="rId5" Type="http://schemas.openxmlformats.org/officeDocument/2006/relationships/image" Target="../media/image30.jpg"/><Relationship Id="rId15" Type="http://schemas.openxmlformats.org/officeDocument/2006/relationships/image" Target="../media/image5.png"/><Relationship Id="rId23" Type="http://schemas.openxmlformats.org/officeDocument/2006/relationships/image" Target="../media/image21.png"/><Relationship Id="rId10" Type="http://schemas.openxmlformats.org/officeDocument/2006/relationships/image" Target="../media/image38.png"/><Relationship Id="rId19" Type="http://schemas.openxmlformats.org/officeDocument/2006/relationships/image" Target="../media/image8.png"/><Relationship Id="rId4" Type="http://schemas.openxmlformats.org/officeDocument/2006/relationships/image" Target="../media/image29.png"/><Relationship Id="rId9" Type="http://schemas.openxmlformats.org/officeDocument/2006/relationships/image" Target="../media/image37.png"/><Relationship Id="rId14" Type="http://schemas.openxmlformats.org/officeDocument/2006/relationships/image" Target="../media/image23.png"/><Relationship Id="rId22"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8.jpeg"/><Relationship Id="rId18" Type="http://schemas.openxmlformats.org/officeDocument/2006/relationships/image" Target="../media/image6.png"/><Relationship Id="rId3" Type="http://schemas.openxmlformats.org/officeDocument/2006/relationships/image" Target="../media/image26.png"/><Relationship Id="rId21" Type="http://schemas.openxmlformats.org/officeDocument/2006/relationships/image" Target="../media/image12.jpeg"/><Relationship Id="rId7" Type="http://schemas.openxmlformats.org/officeDocument/2006/relationships/image" Target="../media/image33.png"/><Relationship Id="rId12" Type="http://schemas.openxmlformats.org/officeDocument/2006/relationships/image" Target="../media/image15.png"/><Relationship Id="rId17" Type="http://schemas.openxmlformats.org/officeDocument/2006/relationships/image" Target="../media/image4.png"/><Relationship Id="rId25" Type="http://schemas.openxmlformats.org/officeDocument/2006/relationships/image" Target="../media/image19.pn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13.png"/><Relationship Id="rId24" Type="http://schemas.openxmlformats.org/officeDocument/2006/relationships/image" Target="../media/image16.png"/><Relationship Id="rId5" Type="http://schemas.openxmlformats.org/officeDocument/2006/relationships/image" Target="../media/image30.jpg"/><Relationship Id="rId15" Type="http://schemas.openxmlformats.org/officeDocument/2006/relationships/image" Target="../media/image5.png"/><Relationship Id="rId23" Type="http://schemas.openxmlformats.org/officeDocument/2006/relationships/image" Target="../media/image21.png"/><Relationship Id="rId10" Type="http://schemas.openxmlformats.org/officeDocument/2006/relationships/image" Target="../media/image38.png"/><Relationship Id="rId19" Type="http://schemas.openxmlformats.org/officeDocument/2006/relationships/image" Target="../media/image8.png"/><Relationship Id="rId4" Type="http://schemas.openxmlformats.org/officeDocument/2006/relationships/image" Target="../media/image29.png"/><Relationship Id="rId9" Type="http://schemas.openxmlformats.org/officeDocument/2006/relationships/image" Target="../media/image37.png"/><Relationship Id="rId14" Type="http://schemas.openxmlformats.org/officeDocument/2006/relationships/image" Target="../media/image23.png"/><Relationship Id="rId22"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1.png"/><Relationship Id="rId18" Type="http://schemas.openxmlformats.org/officeDocument/2006/relationships/image" Target="../media/image15.png"/><Relationship Id="rId3" Type="http://schemas.openxmlformats.org/officeDocument/2006/relationships/image" Target="../media/image27.png"/><Relationship Id="rId21" Type="http://schemas.openxmlformats.org/officeDocument/2006/relationships/image" Target="../media/image4.png"/><Relationship Id="rId7" Type="http://schemas.openxmlformats.org/officeDocument/2006/relationships/image" Target="../media/image33.png"/><Relationship Id="rId12" Type="http://schemas.openxmlformats.org/officeDocument/2006/relationships/image" Target="../media/image13.png"/><Relationship Id="rId17" Type="http://schemas.openxmlformats.org/officeDocument/2006/relationships/image" Target="../media/image2.png"/><Relationship Id="rId25" Type="http://schemas.openxmlformats.org/officeDocument/2006/relationships/image" Target="../media/image19.png"/><Relationship Id="rId2" Type="http://schemas.openxmlformats.org/officeDocument/2006/relationships/image" Target="../media/image1.png"/><Relationship Id="rId16" Type="http://schemas.openxmlformats.org/officeDocument/2006/relationships/image" Target="../media/image23.png"/><Relationship Id="rId20"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7.png"/><Relationship Id="rId24" Type="http://schemas.openxmlformats.org/officeDocument/2006/relationships/image" Target="../media/image22.png"/><Relationship Id="rId5" Type="http://schemas.openxmlformats.org/officeDocument/2006/relationships/image" Target="../media/image30.jpg"/><Relationship Id="rId15" Type="http://schemas.openxmlformats.org/officeDocument/2006/relationships/image" Target="../media/image20.png"/><Relationship Id="rId23" Type="http://schemas.openxmlformats.org/officeDocument/2006/relationships/image" Target="../media/image26.png"/><Relationship Id="rId10" Type="http://schemas.openxmlformats.org/officeDocument/2006/relationships/image" Target="../media/image36.png"/><Relationship Id="rId19" Type="http://schemas.openxmlformats.org/officeDocument/2006/relationships/image" Target="../media/image21.png"/><Relationship Id="rId4" Type="http://schemas.openxmlformats.org/officeDocument/2006/relationships/image" Target="../media/image28.png"/><Relationship Id="rId9" Type="http://schemas.openxmlformats.org/officeDocument/2006/relationships/image" Target="../media/image35.png"/><Relationship Id="rId14" Type="http://schemas.openxmlformats.org/officeDocument/2006/relationships/image" Target="../media/image18.jpeg"/><Relationship Id="rId22"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8.jpeg"/><Relationship Id="rId18" Type="http://schemas.openxmlformats.org/officeDocument/2006/relationships/image" Target="../media/image21.png"/><Relationship Id="rId26" Type="http://schemas.openxmlformats.org/officeDocument/2006/relationships/image" Target="../media/image19.png"/><Relationship Id="rId3" Type="http://schemas.openxmlformats.org/officeDocument/2006/relationships/image" Target="../media/image28.png"/><Relationship Id="rId21" Type="http://schemas.openxmlformats.org/officeDocument/2006/relationships/image" Target="../media/image29.png"/><Relationship Id="rId7" Type="http://schemas.openxmlformats.org/officeDocument/2006/relationships/image" Target="../media/image34.png"/><Relationship Id="rId12" Type="http://schemas.openxmlformats.org/officeDocument/2006/relationships/image" Target="../media/image11.png"/><Relationship Id="rId17" Type="http://schemas.openxmlformats.org/officeDocument/2006/relationships/image" Target="../media/image15.png"/><Relationship Id="rId25" Type="http://schemas.openxmlformats.org/officeDocument/2006/relationships/image" Target="../media/image9.png"/><Relationship Id="rId2" Type="http://schemas.openxmlformats.org/officeDocument/2006/relationships/image" Target="../media/image1.png"/><Relationship Id="rId16" Type="http://schemas.openxmlformats.org/officeDocument/2006/relationships/image" Target="../media/image2.png"/><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13.png"/><Relationship Id="rId24" Type="http://schemas.openxmlformats.org/officeDocument/2006/relationships/image" Target="../media/image5.png"/><Relationship Id="rId5" Type="http://schemas.openxmlformats.org/officeDocument/2006/relationships/image" Target="../media/image32.png"/><Relationship Id="rId15" Type="http://schemas.openxmlformats.org/officeDocument/2006/relationships/image" Target="../media/image23.png"/><Relationship Id="rId23" Type="http://schemas.openxmlformats.org/officeDocument/2006/relationships/image" Target="../media/image22.png"/><Relationship Id="rId10" Type="http://schemas.openxmlformats.org/officeDocument/2006/relationships/image" Target="../media/image37.png"/><Relationship Id="rId19" Type="http://schemas.openxmlformats.org/officeDocument/2006/relationships/image" Target="../media/image12.jpeg"/><Relationship Id="rId4" Type="http://schemas.openxmlformats.org/officeDocument/2006/relationships/image" Target="../media/image30.jpg"/><Relationship Id="rId9" Type="http://schemas.openxmlformats.org/officeDocument/2006/relationships/image" Target="../media/image36.png"/><Relationship Id="rId14" Type="http://schemas.openxmlformats.org/officeDocument/2006/relationships/image" Target="../media/image20.png"/><Relationship Id="rId22"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8.jpeg"/><Relationship Id="rId18" Type="http://schemas.openxmlformats.org/officeDocument/2006/relationships/image" Target="../media/image21.png"/><Relationship Id="rId26" Type="http://schemas.openxmlformats.org/officeDocument/2006/relationships/image" Target="../media/image10.png"/><Relationship Id="rId3" Type="http://schemas.openxmlformats.org/officeDocument/2006/relationships/image" Target="../media/image27.png"/><Relationship Id="rId21" Type="http://schemas.openxmlformats.org/officeDocument/2006/relationships/image" Target="../media/image29.png"/><Relationship Id="rId7" Type="http://schemas.openxmlformats.org/officeDocument/2006/relationships/image" Target="../media/image34.png"/><Relationship Id="rId12" Type="http://schemas.openxmlformats.org/officeDocument/2006/relationships/image" Target="../media/image11.png"/><Relationship Id="rId17" Type="http://schemas.openxmlformats.org/officeDocument/2006/relationships/image" Target="../media/image15.png"/><Relationship Id="rId25" Type="http://schemas.openxmlformats.org/officeDocument/2006/relationships/image" Target="../media/image9.png"/><Relationship Id="rId2" Type="http://schemas.openxmlformats.org/officeDocument/2006/relationships/image" Target="../media/image1.png"/><Relationship Id="rId16" Type="http://schemas.openxmlformats.org/officeDocument/2006/relationships/image" Target="../media/image2.png"/><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13.png"/><Relationship Id="rId24" Type="http://schemas.openxmlformats.org/officeDocument/2006/relationships/image" Target="../media/image5.png"/><Relationship Id="rId5" Type="http://schemas.openxmlformats.org/officeDocument/2006/relationships/image" Target="../media/image32.png"/><Relationship Id="rId15" Type="http://schemas.openxmlformats.org/officeDocument/2006/relationships/image" Target="../media/image23.png"/><Relationship Id="rId23" Type="http://schemas.openxmlformats.org/officeDocument/2006/relationships/image" Target="../media/image22.png"/><Relationship Id="rId10" Type="http://schemas.openxmlformats.org/officeDocument/2006/relationships/image" Target="../media/image37.png"/><Relationship Id="rId19" Type="http://schemas.openxmlformats.org/officeDocument/2006/relationships/image" Target="../media/image12.jpeg"/><Relationship Id="rId4" Type="http://schemas.openxmlformats.org/officeDocument/2006/relationships/image" Target="../media/image30.jpg"/><Relationship Id="rId9" Type="http://schemas.openxmlformats.org/officeDocument/2006/relationships/image" Target="../media/image36.png"/><Relationship Id="rId14" Type="http://schemas.openxmlformats.org/officeDocument/2006/relationships/image" Target="../media/image20.png"/><Relationship Id="rId22"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20.png"/><Relationship Id="rId18" Type="http://schemas.openxmlformats.org/officeDocument/2006/relationships/image" Target="../media/image12.jpeg"/><Relationship Id="rId3" Type="http://schemas.openxmlformats.org/officeDocument/2006/relationships/image" Target="../media/image27.png"/><Relationship Id="rId21" Type="http://schemas.openxmlformats.org/officeDocument/2006/relationships/image" Target="../media/image22.png"/><Relationship Id="rId7" Type="http://schemas.openxmlformats.org/officeDocument/2006/relationships/image" Target="../media/image35.png"/><Relationship Id="rId12" Type="http://schemas.openxmlformats.org/officeDocument/2006/relationships/image" Target="../media/image18.jpeg"/><Relationship Id="rId17" Type="http://schemas.openxmlformats.org/officeDocument/2006/relationships/image" Target="../media/image21.png"/><Relationship Id="rId25" Type="http://schemas.openxmlformats.org/officeDocument/2006/relationships/image" Target="../media/image9.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11.png"/><Relationship Id="rId24" Type="http://schemas.openxmlformats.org/officeDocument/2006/relationships/image" Target="../media/image16.png"/><Relationship Id="rId5" Type="http://schemas.openxmlformats.org/officeDocument/2006/relationships/image" Target="../media/image32.png"/><Relationship Id="rId15" Type="http://schemas.openxmlformats.org/officeDocument/2006/relationships/image" Target="../media/image2.png"/><Relationship Id="rId23" Type="http://schemas.openxmlformats.org/officeDocument/2006/relationships/image" Target="../media/image6.png"/><Relationship Id="rId10" Type="http://schemas.openxmlformats.org/officeDocument/2006/relationships/image" Target="../media/image13.png"/><Relationship Id="rId19" Type="http://schemas.openxmlformats.org/officeDocument/2006/relationships/image" Target="../media/image4.png"/><Relationship Id="rId4" Type="http://schemas.openxmlformats.org/officeDocument/2006/relationships/image" Target="../media/image28.png"/><Relationship Id="rId9" Type="http://schemas.openxmlformats.org/officeDocument/2006/relationships/image" Target="../media/image37.png"/><Relationship Id="rId14" Type="http://schemas.openxmlformats.org/officeDocument/2006/relationships/image" Target="../media/image23.png"/><Relationship Id="rId22"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23.png"/><Relationship Id="rId18" Type="http://schemas.openxmlformats.org/officeDocument/2006/relationships/image" Target="../media/image4.png"/><Relationship Id="rId3" Type="http://schemas.openxmlformats.org/officeDocument/2006/relationships/image" Target="../media/image27.png"/><Relationship Id="rId21" Type="http://schemas.openxmlformats.org/officeDocument/2006/relationships/image" Target="../media/image6.png"/><Relationship Id="rId7" Type="http://schemas.openxmlformats.org/officeDocument/2006/relationships/image" Target="../media/image36.png"/><Relationship Id="rId12" Type="http://schemas.openxmlformats.org/officeDocument/2006/relationships/image" Target="../media/image20.png"/><Relationship Id="rId17" Type="http://schemas.openxmlformats.org/officeDocument/2006/relationships/image" Target="../media/image12.jpeg"/><Relationship Id="rId25" Type="http://schemas.openxmlformats.org/officeDocument/2006/relationships/image" Target="../media/image3.png"/><Relationship Id="rId2" Type="http://schemas.openxmlformats.org/officeDocument/2006/relationships/image" Target="../media/image1.png"/><Relationship Id="rId16" Type="http://schemas.openxmlformats.org/officeDocument/2006/relationships/image" Target="../media/image21.png"/><Relationship Id="rId20"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35.png"/><Relationship Id="rId11" Type="http://schemas.openxmlformats.org/officeDocument/2006/relationships/image" Target="../media/image18.jpeg"/><Relationship Id="rId24" Type="http://schemas.openxmlformats.org/officeDocument/2006/relationships/image" Target="../media/image10.png"/><Relationship Id="rId5" Type="http://schemas.openxmlformats.org/officeDocument/2006/relationships/image" Target="../media/image34.png"/><Relationship Id="rId15" Type="http://schemas.openxmlformats.org/officeDocument/2006/relationships/image" Target="../media/image15.png"/><Relationship Id="rId23" Type="http://schemas.openxmlformats.org/officeDocument/2006/relationships/image" Target="../media/image9.png"/><Relationship Id="rId10" Type="http://schemas.openxmlformats.org/officeDocument/2006/relationships/image" Target="../media/image11.png"/><Relationship Id="rId19" Type="http://schemas.openxmlformats.org/officeDocument/2006/relationships/image" Target="../media/image26.png"/><Relationship Id="rId4" Type="http://schemas.openxmlformats.org/officeDocument/2006/relationships/image" Target="../media/image32.png"/><Relationship Id="rId9" Type="http://schemas.openxmlformats.org/officeDocument/2006/relationships/image" Target="../media/image13.png"/><Relationship Id="rId14" Type="http://schemas.openxmlformats.org/officeDocument/2006/relationships/image" Target="../media/image2.png"/><Relationship Id="rId22"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5.png"/><Relationship Id="rId18" Type="http://schemas.openxmlformats.org/officeDocument/2006/relationships/image" Target="../media/image5.png"/><Relationship Id="rId3" Type="http://schemas.openxmlformats.org/officeDocument/2006/relationships/image" Target="../media/image27.png"/><Relationship Id="rId21" Type="http://schemas.openxmlformats.org/officeDocument/2006/relationships/image" Target="../media/image9.png"/><Relationship Id="rId7" Type="http://schemas.openxmlformats.org/officeDocument/2006/relationships/image" Target="../media/image37.png"/><Relationship Id="rId12" Type="http://schemas.openxmlformats.org/officeDocument/2006/relationships/image" Target="../media/image2.png"/><Relationship Id="rId17" Type="http://schemas.openxmlformats.org/officeDocument/2006/relationships/image" Target="../media/image22.png"/><Relationship Id="rId25" Type="http://schemas.openxmlformats.org/officeDocument/2006/relationships/image" Target="../media/image25.png"/><Relationship Id="rId2" Type="http://schemas.openxmlformats.org/officeDocument/2006/relationships/image" Target="../media/image1.png"/><Relationship Id="rId16" Type="http://schemas.openxmlformats.org/officeDocument/2006/relationships/image" Target="../media/image26.png"/><Relationship Id="rId20"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35.png"/><Relationship Id="rId11" Type="http://schemas.openxmlformats.org/officeDocument/2006/relationships/image" Target="../media/image23.png"/><Relationship Id="rId24" Type="http://schemas.openxmlformats.org/officeDocument/2006/relationships/image" Target="../media/image31.png"/><Relationship Id="rId5" Type="http://schemas.openxmlformats.org/officeDocument/2006/relationships/image" Target="../media/image32.png"/><Relationship Id="rId15" Type="http://schemas.openxmlformats.org/officeDocument/2006/relationships/image" Target="../media/image12.jpeg"/><Relationship Id="rId23" Type="http://schemas.openxmlformats.org/officeDocument/2006/relationships/image" Target="../media/image29.png"/><Relationship Id="rId10" Type="http://schemas.openxmlformats.org/officeDocument/2006/relationships/image" Target="../media/image18.jpeg"/><Relationship Id="rId19" Type="http://schemas.openxmlformats.org/officeDocument/2006/relationships/image" Target="../media/image6.png"/><Relationship Id="rId4" Type="http://schemas.openxmlformats.org/officeDocument/2006/relationships/image" Target="../media/image28.png"/><Relationship Id="rId9" Type="http://schemas.openxmlformats.org/officeDocument/2006/relationships/image" Target="../media/image11.png"/><Relationship Id="rId14" Type="http://schemas.openxmlformats.org/officeDocument/2006/relationships/image" Target="../media/image21.png"/><Relationship Id="rId22" Type="http://schemas.openxmlformats.org/officeDocument/2006/relationships/image" Target="../media/image30.jpg"/></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1.png"/><Relationship Id="rId18" Type="http://schemas.openxmlformats.org/officeDocument/2006/relationships/image" Target="../media/image15.png"/><Relationship Id="rId26" Type="http://schemas.openxmlformats.org/officeDocument/2006/relationships/image" Target="../media/image3.png"/><Relationship Id="rId3" Type="http://schemas.openxmlformats.org/officeDocument/2006/relationships/image" Target="../media/image27.png"/><Relationship Id="rId21" Type="http://schemas.openxmlformats.org/officeDocument/2006/relationships/image" Target="../media/image4.png"/><Relationship Id="rId7" Type="http://schemas.openxmlformats.org/officeDocument/2006/relationships/image" Target="../media/image33.png"/><Relationship Id="rId12" Type="http://schemas.openxmlformats.org/officeDocument/2006/relationships/image" Target="../media/image13.png"/><Relationship Id="rId17" Type="http://schemas.openxmlformats.org/officeDocument/2006/relationships/image" Target="../media/image2.png"/><Relationship Id="rId25"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23.png"/><Relationship Id="rId20"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9.png"/><Relationship Id="rId5" Type="http://schemas.openxmlformats.org/officeDocument/2006/relationships/image" Target="../media/image30.jpg"/><Relationship Id="rId15" Type="http://schemas.openxmlformats.org/officeDocument/2006/relationships/image" Target="../media/image20.png"/><Relationship Id="rId23" Type="http://schemas.openxmlformats.org/officeDocument/2006/relationships/image" Target="../media/image5.png"/><Relationship Id="rId10" Type="http://schemas.openxmlformats.org/officeDocument/2006/relationships/image" Target="../media/image36.png"/><Relationship Id="rId19" Type="http://schemas.openxmlformats.org/officeDocument/2006/relationships/image" Target="../media/image21.png"/><Relationship Id="rId4" Type="http://schemas.openxmlformats.org/officeDocument/2006/relationships/image" Target="../media/image28.png"/><Relationship Id="rId9" Type="http://schemas.openxmlformats.org/officeDocument/2006/relationships/image" Target="../media/image35.png"/><Relationship Id="rId14" Type="http://schemas.openxmlformats.org/officeDocument/2006/relationships/image" Target="../media/image18.jpeg"/><Relationship Id="rId22" Type="http://schemas.openxmlformats.org/officeDocument/2006/relationships/image" Target="../media/image29.pn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8.jpeg"/><Relationship Id="rId18" Type="http://schemas.openxmlformats.org/officeDocument/2006/relationships/image" Target="../media/image21.png"/><Relationship Id="rId26" Type="http://schemas.openxmlformats.org/officeDocument/2006/relationships/image" Target="../media/image3.png"/><Relationship Id="rId3" Type="http://schemas.openxmlformats.org/officeDocument/2006/relationships/image" Target="../media/image27.png"/><Relationship Id="rId21" Type="http://schemas.openxmlformats.org/officeDocument/2006/relationships/image" Target="../media/image29.png"/><Relationship Id="rId7" Type="http://schemas.openxmlformats.org/officeDocument/2006/relationships/image" Target="../media/image34.png"/><Relationship Id="rId12" Type="http://schemas.openxmlformats.org/officeDocument/2006/relationships/image" Target="../media/image11.png"/><Relationship Id="rId17" Type="http://schemas.openxmlformats.org/officeDocument/2006/relationships/image" Target="../media/image15.png"/><Relationship Id="rId25"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2.png"/><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13.png"/><Relationship Id="rId24" Type="http://schemas.openxmlformats.org/officeDocument/2006/relationships/image" Target="../media/image9.png"/><Relationship Id="rId5" Type="http://schemas.openxmlformats.org/officeDocument/2006/relationships/image" Target="../media/image30.jpg"/><Relationship Id="rId15" Type="http://schemas.openxmlformats.org/officeDocument/2006/relationships/image" Target="../media/image23.png"/><Relationship Id="rId23" Type="http://schemas.openxmlformats.org/officeDocument/2006/relationships/image" Target="../media/image5.png"/><Relationship Id="rId10" Type="http://schemas.openxmlformats.org/officeDocument/2006/relationships/image" Target="../media/image37.png"/><Relationship Id="rId19" Type="http://schemas.openxmlformats.org/officeDocument/2006/relationships/image" Target="../media/image12.jpeg"/><Relationship Id="rId4" Type="http://schemas.openxmlformats.org/officeDocument/2006/relationships/image" Target="../media/image28.png"/><Relationship Id="rId9" Type="http://schemas.openxmlformats.org/officeDocument/2006/relationships/image" Target="../media/image36.png"/><Relationship Id="rId14" Type="http://schemas.openxmlformats.org/officeDocument/2006/relationships/image" Target="../media/image20.png"/><Relationship Id="rId22"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1.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jpeg"/><Relationship Id="rId2" Type="http://schemas.openxmlformats.org/officeDocument/2006/relationships/image" Target="../media/image2.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jpe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jpe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2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1.png"/><Relationship Id="rId18" Type="http://schemas.openxmlformats.org/officeDocument/2006/relationships/image" Target="../media/image21.png"/><Relationship Id="rId26" Type="http://schemas.openxmlformats.org/officeDocument/2006/relationships/image" Target="../media/image10.png"/><Relationship Id="rId3" Type="http://schemas.openxmlformats.org/officeDocument/2006/relationships/image" Target="../media/image27.png"/><Relationship Id="rId21"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13.png"/><Relationship Id="rId17" Type="http://schemas.openxmlformats.org/officeDocument/2006/relationships/image" Target="../media/image15.png"/><Relationship Id="rId25"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2.png"/><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9.png"/><Relationship Id="rId5" Type="http://schemas.openxmlformats.org/officeDocument/2006/relationships/image" Target="../media/image30.jpg"/><Relationship Id="rId15" Type="http://schemas.openxmlformats.org/officeDocument/2006/relationships/image" Target="../media/image23.png"/><Relationship Id="rId23" Type="http://schemas.openxmlformats.org/officeDocument/2006/relationships/image" Target="../media/image5.png"/><Relationship Id="rId10" Type="http://schemas.openxmlformats.org/officeDocument/2006/relationships/image" Target="../media/image36.png"/><Relationship Id="rId19" Type="http://schemas.openxmlformats.org/officeDocument/2006/relationships/image" Target="../media/image12.jpeg"/><Relationship Id="rId4" Type="http://schemas.openxmlformats.org/officeDocument/2006/relationships/image" Target="../media/image28.png"/><Relationship Id="rId9" Type="http://schemas.openxmlformats.org/officeDocument/2006/relationships/image" Target="../media/image35.png"/><Relationship Id="rId14" Type="http://schemas.openxmlformats.org/officeDocument/2006/relationships/image" Target="../media/image18.jpeg"/><Relationship Id="rId22"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8.jpeg"/><Relationship Id="rId18" Type="http://schemas.openxmlformats.org/officeDocument/2006/relationships/image" Target="../media/image12.jpeg"/><Relationship Id="rId26" Type="http://schemas.openxmlformats.org/officeDocument/2006/relationships/image" Target="../media/image10.png"/><Relationship Id="rId3" Type="http://schemas.openxmlformats.org/officeDocument/2006/relationships/image" Target="../media/image27.png"/><Relationship Id="rId21" Type="http://schemas.openxmlformats.org/officeDocument/2006/relationships/image" Target="../media/image22.png"/><Relationship Id="rId7" Type="http://schemas.openxmlformats.org/officeDocument/2006/relationships/image" Target="../media/image33.png"/><Relationship Id="rId12" Type="http://schemas.openxmlformats.org/officeDocument/2006/relationships/image" Target="../media/image11.png"/><Relationship Id="rId17" Type="http://schemas.openxmlformats.org/officeDocument/2006/relationships/image" Target="../media/image21.png"/><Relationship Id="rId25" Type="http://schemas.openxmlformats.org/officeDocument/2006/relationships/image" Target="../media/image7.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13.png"/><Relationship Id="rId24" Type="http://schemas.openxmlformats.org/officeDocument/2006/relationships/image" Target="../media/image3.png"/><Relationship Id="rId5" Type="http://schemas.openxmlformats.org/officeDocument/2006/relationships/image" Target="../media/image30.jpg"/><Relationship Id="rId15" Type="http://schemas.openxmlformats.org/officeDocument/2006/relationships/image" Target="../media/image2.png"/><Relationship Id="rId23" Type="http://schemas.openxmlformats.org/officeDocument/2006/relationships/image" Target="../media/image9.png"/><Relationship Id="rId10" Type="http://schemas.openxmlformats.org/officeDocument/2006/relationships/image" Target="../media/image37.png"/><Relationship Id="rId19" Type="http://schemas.openxmlformats.org/officeDocument/2006/relationships/image" Target="../media/image4.png"/><Relationship Id="rId4" Type="http://schemas.openxmlformats.org/officeDocument/2006/relationships/image" Target="../media/image28.png"/><Relationship Id="rId9" Type="http://schemas.openxmlformats.org/officeDocument/2006/relationships/image" Target="../media/image35.png"/><Relationship Id="rId14" Type="http://schemas.openxmlformats.org/officeDocument/2006/relationships/image" Target="../media/image23.png"/><Relationship Id="rId22"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25.png"/><Relationship Id="rId26" Type="http://schemas.openxmlformats.org/officeDocument/2006/relationships/image" Target="../media/image10.png"/><Relationship Id="rId3" Type="http://schemas.openxmlformats.org/officeDocument/2006/relationships/image" Target="../media/image26.png"/><Relationship Id="rId21" Type="http://schemas.openxmlformats.org/officeDocument/2006/relationships/image" Target="../media/image18.jpeg"/><Relationship Id="rId7" Type="http://schemas.openxmlformats.org/officeDocument/2006/relationships/image" Target="../media/image30.jpg"/><Relationship Id="rId12" Type="http://schemas.openxmlformats.org/officeDocument/2006/relationships/image" Target="../media/image35.png"/><Relationship Id="rId17" Type="http://schemas.openxmlformats.org/officeDocument/2006/relationships/image" Target="../media/image13.png"/><Relationship Id="rId25" Type="http://schemas.openxmlformats.org/officeDocument/2006/relationships/image" Target="../media/image9.png"/><Relationship Id="rId2" Type="http://schemas.openxmlformats.org/officeDocument/2006/relationships/image" Target="../media/image1.png"/><Relationship Id="rId16" Type="http://schemas.openxmlformats.org/officeDocument/2006/relationships/image" Target="../media/image39.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5.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23.png"/><Relationship Id="rId10" Type="http://schemas.openxmlformats.org/officeDocument/2006/relationships/image" Target="../media/image33.png"/><Relationship Id="rId19" Type="http://schemas.openxmlformats.org/officeDocument/2006/relationships/image" Target="../media/image15.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7.png"/><Relationship Id="rId18" Type="http://schemas.openxmlformats.org/officeDocument/2006/relationships/image" Target="../media/image18.jpeg"/><Relationship Id="rId26" Type="http://schemas.openxmlformats.org/officeDocument/2006/relationships/image" Target="../media/image19.png"/><Relationship Id="rId3" Type="http://schemas.openxmlformats.org/officeDocument/2006/relationships/image" Target="../media/image27.png"/><Relationship Id="rId21" Type="http://schemas.openxmlformats.org/officeDocument/2006/relationships/image" Target="../media/image9.png"/><Relationship Id="rId7" Type="http://schemas.openxmlformats.org/officeDocument/2006/relationships/image" Target="../media/image30.jpg"/><Relationship Id="rId12" Type="http://schemas.openxmlformats.org/officeDocument/2006/relationships/image" Target="../media/image36.png"/><Relationship Id="rId17" Type="http://schemas.openxmlformats.org/officeDocument/2006/relationships/image" Target="../media/image11.png"/><Relationship Id="rId25" Type="http://schemas.openxmlformats.org/officeDocument/2006/relationships/image" Target="../media/image24.jpeg"/><Relationship Id="rId2" Type="http://schemas.openxmlformats.org/officeDocument/2006/relationships/image" Target="../media/image1.png"/><Relationship Id="rId16" Type="http://schemas.openxmlformats.org/officeDocument/2006/relationships/image" Target="../media/image25.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5.png"/><Relationship Id="rId24" Type="http://schemas.openxmlformats.org/officeDocument/2006/relationships/image" Target="../media/image23.png"/><Relationship Id="rId5" Type="http://schemas.openxmlformats.org/officeDocument/2006/relationships/image" Target="../media/image40.png"/><Relationship Id="rId15" Type="http://schemas.openxmlformats.org/officeDocument/2006/relationships/image" Target="../media/image13.png"/><Relationship Id="rId23" Type="http://schemas.openxmlformats.org/officeDocument/2006/relationships/image" Target="../media/image15.png"/><Relationship Id="rId10" Type="http://schemas.openxmlformats.org/officeDocument/2006/relationships/image" Target="../media/image34.png"/><Relationship Id="rId19" Type="http://schemas.openxmlformats.org/officeDocument/2006/relationships/image" Target="../media/image20.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9.png"/><Relationship Id="rId22"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png"/><Relationship Id="rId18" Type="http://schemas.openxmlformats.org/officeDocument/2006/relationships/image" Target="../media/image9.png"/><Relationship Id="rId3" Type="http://schemas.openxmlformats.org/officeDocument/2006/relationships/image" Target="../media/image27.png"/><Relationship Id="rId21" Type="http://schemas.openxmlformats.org/officeDocument/2006/relationships/image" Target="../media/image16.png"/><Relationship Id="rId7" Type="http://schemas.openxmlformats.org/officeDocument/2006/relationships/image" Target="../media/image37.png"/><Relationship Id="rId12" Type="http://schemas.openxmlformats.org/officeDocument/2006/relationships/image" Target="../media/image5.png"/><Relationship Id="rId17" Type="http://schemas.openxmlformats.org/officeDocument/2006/relationships/image" Target="../media/image8.png"/><Relationship Id="rId25" Type="http://schemas.openxmlformats.org/officeDocument/2006/relationships/image" Target="../media/image19.png"/><Relationship Id="rId2" Type="http://schemas.openxmlformats.org/officeDocument/2006/relationships/image" Target="../media/image1.png"/><Relationship Id="rId16" Type="http://schemas.openxmlformats.org/officeDocument/2006/relationships/image" Target="../media/image24.jpeg"/><Relationship Id="rId20"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35.png"/><Relationship Id="rId11" Type="http://schemas.openxmlformats.org/officeDocument/2006/relationships/image" Target="../media/image20.png"/><Relationship Id="rId24" Type="http://schemas.openxmlformats.org/officeDocument/2006/relationships/image" Target="../media/image3.png"/><Relationship Id="rId5" Type="http://schemas.openxmlformats.org/officeDocument/2006/relationships/image" Target="../media/image31.png"/><Relationship Id="rId15" Type="http://schemas.openxmlformats.org/officeDocument/2006/relationships/image" Target="../media/image23.png"/><Relationship Id="rId23" Type="http://schemas.openxmlformats.org/officeDocument/2006/relationships/image" Target="../media/image26.png"/><Relationship Id="rId10" Type="http://schemas.openxmlformats.org/officeDocument/2006/relationships/image" Target="../media/image18.jpeg"/><Relationship Id="rId19" Type="http://schemas.openxmlformats.org/officeDocument/2006/relationships/image" Target="../media/image12.jpeg"/><Relationship Id="rId4" Type="http://schemas.openxmlformats.org/officeDocument/2006/relationships/image" Target="../media/image29.png"/><Relationship Id="rId9" Type="http://schemas.openxmlformats.org/officeDocument/2006/relationships/image" Target="../media/image11.png"/><Relationship Id="rId14" Type="http://schemas.openxmlformats.org/officeDocument/2006/relationships/image" Target="../media/image15.png"/><Relationship Id="rId22"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18.jpeg"/><Relationship Id="rId26" Type="http://schemas.openxmlformats.org/officeDocument/2006/relationships/image" Target="../media/image3.png"/><Relationship Id="rId3" Type="http://schemas.openxmlformats.org/officeDocument/2006/relationships/image" Target="../media/image26.png"/><Relationship Id="rId21" Type="http://schemas.openxmlformats.org/officeDocument/2006/relationships/image" Target="../media/image5.png"/><Relationship Id="rId7" Type="http://schemas.openxmlformats.org/officeDocument/2006/relationships/image" Target="../media/image30.jpg"/><Relationship Id="rId12" Type="http://schemas.openxmlformats.org/officeDocument/2006/relationships/image" Target="../media/image35.png"/><Relationship Id="rId17" Type="http://schemas.openxmlformats.org/officeDocument/2006/relationships/image" Target="../media/image11.png"/><Relationship Id="rId25" Type="http://schemas.openxmlformats.org/officeDocument/2006/relationships/image" Target="../media/image21.png"/><Relationship Id="rId2" Type="http://schemas.openxmlformats.org/officeDocument/2006/relationships/image" Target="../media/image1.png"/><Relationship Id="rId16" Type="http://schemas.openxmlformats.org/officeDocument/2006/relationships/image" Target="../media/image25.png"/><Relationship Id="rId20"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15.png"/><Relationship Id="rId5" Type="http://schemas.openxmlformats.org/officeDocument/2006/relationships/image" Target="../media/image40.png"/><Relationship Id="rId15" Type="http://schemas.openxmlformats.org/officeDocument/2006/relationships/image" Target="../media/image13.png"/><Relationship Id="rId23" Type="http://schemas.openxmlformats.org/officeDocument/2006/relationships/image" Target="../media/image2.png"/><Relationship Id="rId10" Type="http://schemas.openxmlformats.org/officeDocument/2006/relationships/image" Target="../media/image33.png"/><Relationship Id="rId19" Type="http://schemas.openxmlformats.org/officeDocument/2006/relationships/image" Target="../media/image20.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35.png"/><Relationship Id="rId18" Type="http://schemas.openxmlformats.org/officeDocument/2006/relationships/image" Target="../media/image11.png"/><Relationship Id="rId26" Type="http://schemas.openxmlformats.org/officeDocument/2006/relationships/image" Target="../media/image21.png"/><Relationship Id="rId3" Type="http://schemas.openxmlformats.org/officeDocument/2006/relationships/image" Target="../media/image26.png"/><Relationship Id="rId21" Type="http://schemas.openxmlformats.org/officeDocument/2006/relationships/image" Target="../media/image23.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25.png"/><Relationship Id="rId25" Type="http://schemas.openxmlformats.org/officeDocument/2006/relationships/image" Target="../media/image15.png"/><Relationship Id="rId2" Type="http://schemas.openxmlformats.org/officeDocument/2006/relationships/image" Target="../media/image1.png"/><Relationship Id="rId16" Type="http://schemas.openxmlformats.org/officeDocument/2006/relationships/image" Target="../media/image13.png"/><Relationship Id="rId20"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33.png"/><Relationship Id="rId24" Type="http://schemas.openxmlformats.org/officeDocument/2006/relationships/image" Target="../media/image2.png"/><Relationship Id="rId5" Type="http://schemas.openxmlformats.org/officeDocument/2006/relationships/image" Target="../media/image28.png"/><Relationship Id="rId15" Type="http://schemas.openxmlformats.org/officeDocument/2006/relationships/image" Target="../media/image37.png"/><Relationship Id="rId23" Type="http://schemas.openxmlformats.org/officeDocument/2006/relationships/image" Target="../media/image9.png"/><Relationship Id="rId10" Type="http://schemas.openxmlformats.org/officeDocument/2006/relationships/image" Target="../media/image32.png"/><Relationship Id="rId19" Type="http://schemas.openxmlformats.org/officeDocument/2006/relationships/image" Target="../media/image18.jpeg"/><Relationship Id="rId4" Type="http://schemas.openxmlformats.org/officeDocument/2006/relationships/image" Target="../media/image27.png"/><Relationship Id="rId9" Type="http://schemas.openxmlformats.org/officeDocument/2006/relationships/image" Target="../media/image31.png"/><Relationship Id="rId14" Type="http://schemas.openxmlformats.org/officeDocument/2006/relationships/image" Target="../media/image36.png"/><Relationship Id="rId22"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6.png"/><Relationship Id="rId18" Type="http://schemas.openxmlformats.org/officeDocument/2006/relationships/image" Target="../media/image22.png"/><Relationship Id="rId26" Type="http://schemas.openxmlformats.org/officeDocument/2006/relationships/image" Target="../media/image19.png"/><Relationship Id="rId3" Type="http://schemas.openxmlformats.org/officeDocument/2006/relationships/image" Target="../media/image1.png"/><Relationship Id="rId21" Type="http://schemas.openxmlformats.org/officeDocument/2006/relationships/image" Target="../media/image28.png"/><Relationship Id="rId7" Type="http://schemas.openxmlformats.org/officeDocument/2006/relationships/image" Target="../media/image7.png"/><Relationship Id="rId12" Type="http://schemas.openxmlformats.org/officeDocument/2006/relationships/image" Target="../media/image15.png"/><Relationship Id="rId17" Type="http://schemas.openxmlformats.org/officeDocument/2006/relationships/image" Target="../media/image21.png"/><Relationship Id="rId25" Type="http://schemas.openxmlformats.org/officeDocument/2006/relationships/image" Target="../media/image13.png"/><Relationship Id="rId2" Type="http://schemas.openxmlformats.org/officeDocument/2006/relationships/image" Target="../media/image2.png"/><Relationship Id="rId16" Type="http://schemas.openxmlformats.org/officeDocument/2006/relationships/image" Target="../media/image20.png"/><Relationship Id="rId20"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4.jpeg"/><Relationship Id="rId24" Type="http://schemas.openxmlformats.org/officeDocument/2006/relationships/image" Target="../media/image34.png"/><Relationship Id="rId5" Type="http://schemas.openxmlformats.org/officeDocument/2006/relationships/image" Target="../media/image5.png"/><Relationship Id="rId15" Type="http://schemas.openxmlformats.org/officeDocument/2006/relationships/image" Target="../media/image18.jpeg"/><Relationship Id="rId23" Type="http://schemas.openxmlformats.org/officeDocument/2006/relationships/image" Target="../media/image30.jpg"/><Relationship Id="rId10" Type="http://schemas.openxmlformats.org/officeDocument/2006/relationships/image" Target="../media/image11.png"/><Relationship Id="rId19" Type="http://schemas.openxmlformats.org/officeDocument/2006/relationships/image" Target="../media/image23.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17.png"/><Relationship Id="rId22"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0.png"/><Relationship Id="rId18" Type="http://schemas.openxmlformats.org/officeDocument/2006/relationships/image" Target="../media/image30.jp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10.png"/><Relationship Id="rId7" Type="http://schemas.openxmlformats.org/officeDocument/2006/relationships/image" Target="../media/image7.png"/><Relationship Id="rId12" Type="http://schemas.openxmlformats.org/officeDocument/2006/relationships/image" Target="../media/image18.jpeg"/><Relationship Id="rId17" Type="http://schemas.openxmlformats.org/officeDocument/2006/relationships/image" Target="../media/image29.png"/><Relationship Id="rId25"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image" Target="../media/image24.jpeg"/><Relationship Id="rId20"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5.png"/><Relationship Id="rId24" Type="http://schemas.openxmlformats.org/officeDocument/2006/relationships/image" Target="../media/image21.png"/><Relationship Id="rId5" Type="http://schemas.openxmlformats.org/officeDocument/2006/relationships/image" Target="../media/image5.png"/><Relationship Id="rId15" Type="http://schemas.openxmlformats.org/officeDocument/2006/relationships/image" Target="../media/image23.png"/><Relationship Id="rId23" Type="http://schemas.openxmlformats.org/officeDocument/2006/relationships/image" Target="../media/image17.png"/><Relationship Id="rId10" Type="http://schemas.openxmlformats.org/officeDocument/2006/relationships/image" Target="../media/image14.jpeg"/><Relationship Id="rId19" Type="http://schemas.openxmlformats.org/officeDocument/2006/relationships/image" Target="../media/image34.png"/><Relationship Id="rId4" Type="http://schemas.openxmlformats.org/officeDocument/2006/relationships/image" Target="../media/image4.png"/><Relationship Id="rId9" Type="http://schemas.openxmlformats.org/officeDocument/2006/relationships/image" Target="../media/image11.png"/><Relationship Id="rId14" Type="http://schemas.openxmlformats.org/officeDocument/2006/relationships/image" Target="../media/image22.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9423C831-0AF5-4817-A2D8-CFEF25D5EFB6}"/>
              </a:ext>
            </a:extLst>
          </p:cNvPr>
          <p:cNvSpPr txBox="1"/>
          <p:nvPr/>
        </p:nvSpPr>
        <p:spPr>
          <a:xfrm>
            <a:off x="176463" y="368290"/>
            <a:ext cx="7181349" cy="1015663"/>
          </a:xfrm>
          <a:prstGeom prst="rect">
            <a:avLst/>
          </a:prstGeom>
          <a:noFill/>
        </p:spPr>
        <p:txBody>
          <a:bodyPr wrap="square">
            <a:spAutoFit/>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effectLst/>
                <a:uLnTx/>
                <a:uFillTx/>
                <a:latin typeface="Calibri" panose="020F0502020204030204"/>
                <a:ea typeface="+mn-ea"/>
                <a:cs typeface="+mn-cs"/>
              </a:rPr>
              <a:t>Super Bowl Ad Bingo</a:t>
            </a:r>
          </a:p>
        </p:txBody>
      </p:sp>
      <p:sp>
        <p:nvSpPr>
          <p:cNvPr id="34" name="TextBox 33">
            <a:extLst>
              <a:ext uri="{FF2B5EF4-FFF2-40B4-BE49-F238E27FC236}">
                <a16:creationId xmlns:a16="http://schemas.microsoft.com/office/drawing/2014/main" id="{0E028464-B9A6-43BE-A40A-2C1BE742A259}"/>
              </a:ext>
            </a:extLst>
          </p:cNvPr>
          <p:cNvSpPr txBox="1"/>
          <p:nvPr/>
        </p:nvSpPr>
        <p:spPr>
          <a:xfrm>
            <a:off x="208797" y="1383953"/>
            <a:ext cx="7181349" cy="523220"/>
          </a:xfrm>
          <a:prstGeom prst="rect">
            <a:avLst/>
          </a:prstGeom>
          <a:noFill/>
        </p:spPr>
        <p:txBody>
          <a:bodyPr wrap="square">
            <a:spAutoFit/>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effectLst/>
                <a:uLnTx/>
                <a:uFillTx/>
                <a:latin typeface="Calibri" panose="020F0502020204030204"/>
                <a:ea typeface="+mn-ea"/>
                <a:cs typeface="+mn-cs"/>
              </a:rPr>
              <a:t>Activity Instructions</a:t>
            </a:r>
          </a:p>
        </p:txBody>
      </p:sp>
      <p:sp>
        <p:nvSpPr>
          <p:cNvPr id="35" name="TextBox 34">
            <a:extLst>
              <a:ext uri="{FF2B5EF4-FFF2-40B4-BE49-F238E27FC236}">
                <a16:creationId xmlns:a16="http://schemas.microsoft.com/office/drawing/2014/main" id="{E0E95223-DD68-415A-92F6-E475F773070B}"/>
              </a:ext>
            </a:extLst>
          </p:cNvPr>
          <p:cNvSpPr txBox="1"/>
          <p:nvPr/>
        </p:nvSpPr>
        <p:spPr>
          <a:xfrm>
            <a:off x="208797" y="2132191"/>
            <a:ext cx="6680233" cy="6001643"/>
          </a:xfrm>
          <a:prstGeom prst="rect">
            <a:avLst/>
          </a:prstGeom>
          <a:noFill/>
        </p:spPr>
        <p:txBody>
          <a:bodyPr wrap="square">
            <a:spAutoFit/>
          </a:bodyPr>
          <a:lstStyle/>
          <a:p>
            <a:pPr marL="791210" marR="0" indent="-342900">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rPr>
              <a:t> Review your Super Bowl Advertising BINGO card to make sure you know which logos represent this year’s advertisers.</a:t>
            </a:r>
          </a:p>
          <a:p>
            <a:pPr marL="791210" marR="0" indent="-342900">
              <a:spcBef>
                <a:spcPts val="0"/>
              </a:spcBef>
              <a:spcAft>
                <a:spcPts val="0"/>
              </a:spcAft>
              <a:buFont typeface="+mj-lt"/>
              <a:buAutoNum type="arabicPeriod"/>
            </a:pPr>
            <a:endParaRPr lang="en-US" sz="2400" dirty="0">
              <a:effectLst/>
              <a:latin typeface="Calibri" panose="020F0502020204030204" pitchFamily="34" charset="0"/>
              <a:ea typeface="Calibri" panose="020F0502020204030204" pitchFamily="34" charset="0"/>
            </a:endParaRPr>
          </a:p>
          <a:p>
            <a:pPr marL="791210" marR="0" indent="-342900">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rPr>
              <a:t>As you watch the game, cover your squares when that brand’s advertising appears during the Super Bowl television broadcast.  For example, if Mountain Dew is the first ad that plays after the game has started, cover that square.  </a:t>
            </a:r>
          </a:p>
          <a:p>
            <a:pPr marL="791210" marR="0" indent="-342900">
              <a:spcBef>
                <a:spcPts val="0"/>
              </a:spcBef>
              <a:spcAft>
                <a:spcPts val="0"/>
              </a:spcAft>
              <a:buFont typeface="+mj-lt"/>
              <a:buAutoNum type="arabicPeriod"/>
            </a:pPr>
            <a:endParaRPr lang="en-US" sz="2400" dirty="0">
              <a:effectLst/>
              <a:latin typeface="Calibri" panose="020F0502020204030204" pitchFamily="34" charset="0"/>
              <a:ea typeface="Calibri" panose="020F0502020204030204" pitchFamily="34" charset="0"/>
            </a:endParaRPr>
          </a:p>
          <a:p>
            <a:pPr marL="791210" marR="0" indent="-342900">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rPr>
              <a:t>The middle square with this year’s Super Bowl logo is a “free” square.</a:t>
            </a:r>
          </a:p>
          <a:p>
            <a:pPr marL="791210" marR="0" indent="-342900">
              <a:spcBef>
                <a:spcPts val="0"/>
              </a:spcBef>
              <a:spcAft>
                <a:spcPts val="0"/>
              </a:spcAft>
              <a:buFont typeface="+mj-lt"/>
              <a:buAutoNum type="arabicPeriod"/>
            </a:pPr>
            <a:endParaRPr lang="en-US" sz="2400" dirty="0">
              <a:effectLst/>
              <a:latin typeface="Calibri" panose="020F0502020204030204" pitchFamily="34" charset="0"/>
              <a:ea typeface="Calibri" panose="020F0502020204030204" pitchFamily="34" charset="0"/>
            </a:endParaRPr>
          </a:p>
          <a:p>
            <a:pPr marL="791210" marR="0" indent="-342900">
              <a:spcBef>
                <a:spcPts val="0"/>
              </a:spcBef>
              <a:spcAft>
                <a:spcPts val="0"/>
              </a:spcAft>
              <a:buFont typeface="+mj-lt"/>
              <a:buAutoNum type="arabicPeriod"/>
            </a:pPr>
            <a:r>
              <a:rPr lang="en-US" sz="2400" dirty="0">
                <a:effectLst/>
                <a:latin typeface="Calibri" panose="020F0502020204030204" pitchFamily="34" charset="0"/>
                <a:ea typeface="Calibri" panose="020F0502020204030204" pitchFamily="34" charset="0"/>
              </a:rPr>
              <a:t>The first person to cover five squares in a row wins! </a:t>
            </a:r>
            <a:endParaRPr kumimoji="0" lang="en-US" sz="2400" b="1" i="0" u="none" strike="noStrike" kern="1200" cap="none" spc="0" normalizeH="0" baseline="0" noProof="0" dirty="0">
              <a:ln>
                <a:noFill/>
              </a:ln>
              <a:effectLst/>
              <a:uLnTx/>
              <a:uFillTx/>
              <a:latin typeface="Calibri" panose="020F0502020204030204"/>
              <a:ea typeface="+mn-ea"/>
              <a:cs typeface="+mn-cs"/>
            </a:endParaRPr>
          </a:p>
        </p:txBody>
      </p:sp>
      <p:pic>
        <p:nvPicPr>
          <p:cNvPr id="7" name="Picture 2" descr="Super Bowl LVI - Wikipedia">
            <a:extLst>
              <a:ext uri="{FF2B5EF4-FFF2-40B4-BE49-F238E27FC236}">
                <a16:creationId xmlns:a16="http://schemas.microsoft.com/office/drawing/2014/main" id="{BFB1D829-270F-6646-9618-7D1F615AF8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2264" y="8066102"/>
            <a:ext cx="1949745" cy="1489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247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epsi logo and symbol, meaning, history, PNG">
            <a:extLst>
              <a:ext uri="{FF2B5EF4-FFF2-40B4-BE49-F238E27FC236}">
                <a16:creationId xmlns:a16="http://schemas.microsoft.com/office/drawing/2014/main" id="{4866D9DA-74B3-554F-BAFB-37234588A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43" y="2201333"/>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6268" y="6860273"/>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QuickBooks accounting online - eSwap">
            <a:extLst>
              <a:ext uri="{FF2B5EF4-FFF2-40B4-BE49-F238E27FC236}">
                <a16:creationId xmlns:a16="http://schemas.microsoft.com/office/drawing/2014/main" id="{8150E54C-A047-3248-BA29-BE9F4D63473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3020" y="8474958"/>
            <a:ext cx="1308366" cy="580301"/>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6" descr="Avocados From Mexico Selects Padilla as PR AOR - The Minneapolis EgotistThe  Minneapolis Egotist">
            <a:extLst>
              <a:ext uri="{FF2B5EF4-FFF2-40B4-BE49-F238E27FC236}">
                <a16:creationId xmlns:a16="http://schemas.microsoft.com/office/drawing/2014/main" id="{87CA0D5D-4ED7-0242-B519-E9D5AC70EF68}"/>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9714" y="681494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Review: Booking.com for Hostels and Hotels - b**p">
            <a:extLst>
              <a:ext uri="{FF2B5EF4-FFF2-40B4-BE49-F238E27FC236}">
                <a16:creationId xmlns:a16="http://schemas.microsoft.com/office/drawing/2014/main" id="{C12CF5F2-F09E-6E48-92A3-A2DE682AF48C}"/>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7379" t="22534" r="16706" b="22368"/>
          <a:stretch/>
        </p:blipFill>
        <p:spPr bwMode="auto">
          <a:xfrm>
            <a:off x="283243" y="3712171"/>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Société Bic - Wikipedia">
            <a:extLst>
              <a:ext uri="{FF2B5EF4-FFF2-40B4-BE49-F238E27FC236}">
                <a16:creationId xmlns:a16="http://schemas.microsoft.com/office/drawing/2014/main" id="{70AC089D-190F-CE43-BB41-DAC37B8E5FC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6572" y="561640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8" descr="Carvana | Buy &amp;amp; Finance Used Cars Online | At Home Delivery">
            <a:extLst>
              <a:ext uri="{FF2B5EF4-FFF2-40B4-BE49-F238E27FC236}">
                <a16:creationId xmlns:a16="http://schemas.microsoft.com/office/drawing/2014/main" id="{E86450F3-F83A-814C-8DE2-BA4141B4F8A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115385" y="3824143"/>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descr="BMW Logo, Png, Meaning">
            <a:extLst>
              <a:ext uri="{FF2B5EF4-FFF2-40B4-BE49-F238E27FC236}">
                <a16:creationId xmlns:a16="http://schemas.microsoft.com/office/drawing/2014/main" id="{8754C934-7E8D-F54C-9156-A55001FB869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1D1C5650-AA8A-0044-8E07-7C9D432B25B0}"/>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775070" y="3997880"/>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8" descr="Car Logo Kia transparent PNG - StickPNG">
            <a:extLst>
              <a:ext uri="{FF2B5EF4-FFF2-40B4-BE49-F238E27FC236}">
                <a16:creationId xmlns:a16="http://schemas.microsoft.com/office/drawing/2014/main" id="{FB245A33-5910-EA4E-B979-DC2188D90B28}"/>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29155" y="5373027"/>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6">
            <a:extLst>
              <a:ext uri="{FF2B5EF4-FFF2-40B4-BE49-F238E27FC236}">
                <a16:creationId xmlns:a16="http://schemas.microsoft.com/office/drawing/2014/main" id="{ED9A8870-9E53-2741-BB1E-670925A0F16F}"/>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8" descr="Hellmann&amp;#39;s logo and symbol, meaning, history, PNG">
            <a:extLst>
              <a:ext uri="{FF2B5EF4-FFF2-40B4-BE49-F238E27FC236}">
                <a16:creationId xmlns:a16="http://schemas.microsoft.com/office/drawing/2014/main" id="{EF4E1EEC-7D98-7B41-A7CE-C63D6F7BBA1F}"/>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56" descr="Oikos | Logopedia | Fandom">
            <a:extLst>
              <a:ext uri="{FF2B5EF4-FFF2-40B4-BE49-F238E27FC236}">
                <a16:creationId xmlns:a16="http://schemas.microsoft.com/office/drawing/2014/main" id="{66AF037E-EF7F-614C-8E3F-A585C0D438B7}"/>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43264" y="3987027"/>
            <a:ext cx="1384332" cy="66474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8" descr="Prime Video Logo - PNG and Vector - Logo Download">
            <a:extLst>
              <a:ext uri="{FF2B5EF4-FFF2-40B4-BE49-F238E27FC236}">
                <a16:creationId xmlns:a16="http://schemas.microsoft.com/office/drawing/2014/main" id="{1C6EA4CB-3496-2E48-A81A-E0853011C61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30950" y="2331076"/>
            <a:ext cx="1005840" cy="1010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3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epsi logo and symbol, meaning, history, PNG">
            <a:extLst>
              <a:ext uri="{FF2B5EF4-FFF2-40B4-BE49-F238E27FC236}">
                <a16:creationId xmlns:a16="http://schemas.microsoft.com/office/drawing/2014/main" id="{4866D9DA-74B3-554F-BAFB-37234588A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6790" y="6963372"/>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6268" y="6860273"/>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QuickBooks accounting online - eSwap">
            <a:extLst>
              <a:ext uri="{FF2B5EF4-FFF2-40B4-BE49-F238E27FC236}">
                <a16:creationId xmlns:a16="http://schemas.microsoft.com/office/drawing/2014/main" id="{8150E54C-A047-3248-BA29-BE9F4D63473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3020" y="8474958"/>
            <a:ext cx="1308366" cy="580301"/>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35176" y="3811617"/>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6" descr="Avocados From Mexico Selects Padilla as PR AOR - The Minneapolis EgotistThe  Minneapolis Egotist">
            <a:extLst>
              <a:ext uri="{FF2B5EF4-FFF2-40B4-BE49-F238E27FC236}">
                <a16:creationId xmlns:a16="http://schemas.microsoft.com/office/drawing/2014/main" id="{87CA0D5D-4ED7-0242-B519-E9D5AC70EF68}"/>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4629" t="10410" r="24361" b="13516"/>
          <a:stretch/>
        </p:blipFill>
        <p:spPr bwMode="auto">
          <a:xfrm>
            <a:off x="3185272" y="3843338"/>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06741" y="8127826"/>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7890" y="2309728"/>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09714" y="681494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Review: Booking.com for Hostels and Hotels - b**p">
            <a:extLst>
              <a:ext uri="{FF2B5EF4-FFF2-40B4-BE49-F238E27FC236}">
                <a16:creationId xmlns:a16="http://schemas.microsoft.com/office/drawing/2014/main" id="{C12CF5F2-F09E-6E48-92A3-A2DE682AF48C}"/>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7379" t="22534" r="16706" b="22368"/>
          <a:stretch/>
        </p:blipFill>
        <p:spPr bwMode="auto">
          <a:xfrm>
            <a:off x="283243" y="3712171"/>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Société Bic - Wikipedia">
            <a:extLst>
              <a:ext uri="{FF2B5EF4-FFF2-40B4-BE49-F238E27FC236}">
                <a16:creationId xmlns:a16="http://schemas.microsoft.com/office/drawing/2014/main" id="{70AC089D-190F-CE43-BB41-DAC37B8E5FC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6572" y="561640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8" descr="Carvana | Buy &amp;amp; Finance Used Cars Online | At Home Delivery">
            <a:extLst>
              <a:ext uri="{FF2B5EF4-FFF2-40B4-BE49-F238E27FC236}">
                <a16:creationId xmlns:a16="http://schemas.microsoft.com/office/drawing/2014/main" id="{E86450F3-F83A-814C-8DE2-BA4141B4F8A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40726" y="5315418"/>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descr="BMW Logo, Png, Meaning">
            <a:extLst>
              <a:ext uri="{FF2B5EF4-FFF2-40B4-BE49-F238E27FC236}">
                <a16:creationId xmlns:a16="http://schemas.microsoft.com/office/drawing/2014/main" id="{8754C934-7E8D-F54C-9156-A55001FB869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1D1C5650-AA8A-0044-8E07-7C9D432B25B0}"/>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775111" y="8474958"/>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8" descr="Car Logo Kia transparent PNG - StickPNG">
            <a:extLst>
              <a:ext uri="{FF2B5EF4-FFF2-40B4-BE49-F238E27FC236}">
                <a16:creationId xmlns:a16="http://schemas.microsoft.com/office/drawing/2014/main" id="{FB245A33-5910-EA4E-B979-DC2188D90B28}"/>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5877697" y="2247719"/>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6">
            <a:extLst>
              <a:ext uri="{FF2B5EF4-FFF2-40B4-BE49-F238E27FC236}">
                <a16:creationId xmlns:a16="http://schemas.microsoft.com/office/drawing/2014/main" id="{ED9A8870-9E53-2741-BB1E-670925A0F16F}"/>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8" descr="Hellmann&amp;#39;s logo and symbol, meaning, history, PNG">
            <a:extLst>
              <a:ext uri="{FF2B5EF4-FFF2-40B4-BE49-F238E27FC236}">
                <a16:creationId xmlns:a16="http://schemas.microsoft.com/office/drawing/2014/main" id="{EF4E1EEC-7D98-7B41-A7CE-C63D6F7BBA1F}"/>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8" descr="Prime Video Logo - PNG and Vector - Logo Download">
            <a:extLst>
              <a:ext uri="{FF2B5EF4-FFF2-40B4-BE49-F238E27FC236}">
                <a16:creationId xmlns:a16="http://schemas.microsoft.com/office/drawing/2014/main" id="{1C6EA4CB-3496-2E48-A81A-E0853011C612}"/>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30950" y="2331076"/>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4" descr="Gillette Logo - PNG and Vector - Logo Download">
            <a:extLst>
              <a:ext uri="{FF2B5EF4-FFF2-40B4-BE49-F238E27FC236}">
                <a16:creationId xmlns:a16="http://schemas.microsoft.com/office/drawing/2014/main" id="{49EA9AB1-BFE0-534F-84CE-D4940AE3095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552765" y="4115222"/>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576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6452" y="2437646"/>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251" y="6720752"/>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6268" y="824506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4288" y="6793822"/>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9049" r="18837"/>
          <a:stretch/>
        </p:blipFill>
        <p:spPr bwMode="auto">
          <a:xfrm>
            <a:off x="3264454" y="6868819"/>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24629" t="10410" r="24361" b="13516"/>
          <a:stretch/>
        </p:blipFill>
        <p:spPr bwMode="auto">
          <a:xfrm>
            <a:off x="406788" y="8257024"/>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2" descr="Monday.com – Software Firm">
            <a:extLst>
              <a:ext uri="{FF2B5EF4-FFF2-40B4-BE49-F238E27FC236}">
                <a16:creationId xmlns:a16="http://schemas.microsoft.com/office/drawing/2014/main" id="{84A314AA-CC03-A04C-B3C6-D582075FC67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7890" y="2309728"/>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775070" y="3997880"/>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84743" y="5096846"/>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820797" y="2196747"/>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195636" y="2258905"/>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4" descr="Gillette Logo - PNG and Vector - Logo Download">
            <a:extLst>
              <a:ext uri="{FF2B5EF4-FFF2-40B4-BE49-F238E27FC236}">
                <a16:creationId xmlns:a16="http://schemas.microsoft.com/office/drawing/2014/main" id="{91C027D7-EB57-0048-8650-E4B26AAF9AD5}"/>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531405" y="4104419"/>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964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039" y="3948614"/>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251" y="6720752"/>
            <a:ext cx="1264937" cy="1082744"/>
          </a:xfrm>
          <a:prstGeom prst="rect">
            <a:avLst/>
          </a:prstGeom>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5900" y="3743933"/>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6268" y="824506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04288" y="6793822"/>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84904" y="2207088"/>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9049" r="18837"/>
          <a:stretch/>
        </p:blipFill>
        <p:spPr bwMode="auto">
          <a:xfrm>
            <a:off x="3184117" y="2331445"/>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629" t="10410" r="24361" b="13516"/>
          <a:stretch/>
        </p:blipFill>
        <p:spPr bwMode="auto">
          <a:xfrm>
            <a:off x="406788" y="8257024"/>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972397" y="6989261"/>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84743" y="5096846"/>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820797" y="2196747"/>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195636" y="2258905"/>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63311" y="2215098"/>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31799" y="3825929"/>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4" descr="Gillette Logo - PNG and Vector - Logo Download">
            <a:extLst>
              <a:ext uri="{FF2B5EF4-FFF2-40B4-BE49-F238E27FC236}">
                <a16:creationId xmlns:a16="http://schemas.microsoft.com/office/drawing/2014/main" id="{B9EF1040-27C4-2A45-AFC4-36976EAE1D46}"/>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172002" y="7090994"/>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926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919" y="8210669"/>
            <a:ext cx="1234013" cy="1056274"/>
          </a:xfrm>
          <a:prstGeom prst="rect">
            <a:avLst/>
          </a:prstGeom>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5203" y="218575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73871" y="8274050"/>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08853" y="8337194"/>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182522" y="224126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63550" y="6864639"/>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9049" r="18837"/>
          <a:stretch/>
        </p:blipFill>
        <p:spPr bwMode="auto">
          <a:xfrm>
            <a:off x="4658056" y="6877444"/>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629" t="10410" r="24361" b="13516"/>
          <a:stretch/>
        </p:blipFill>
        <p:spPr bwMode="auto">
          <a:xfrm>
            <a:off x="426428" y="6786971"/>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972397" y="6989261"/>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5138" y="2102211"/>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28221" y="2220520"/>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452518" y="3781545"/>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47107" y="5343412"/>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072103" y="230762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4" descr="Squarespace logo and symbol, meaning, history, PNG">
            <a:extLst>
              <a:ext uri="{FF2B5EF4-FFF2-40B4-BE49-F238E27FC236}">
                <a16:creationId xmlns:a16="http://schemas.microsoft.com/office/drawing/2014/main" id="{1813C280-7879-C442-B440-2D198CEB9094}"/>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11111" r="11625"/>
          <a:stretch/>
        </p:blipFill>
        <p:spPr bwMode="auto">
          <a:xfrm>
            <a:off x="4522635" y="3779881"/>
            <a:ext cx="1308723" cy="108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2861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039" y="3948614"/>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5203" y="218575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8853" y="8337194"/>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182522" y="224126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63550" y="6864639"/>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9049" r="18837"/>
          <a:stretch/>
        </p:blipFill>
        <p:spPr bwMode="auto">
          <a:xfrm>
            <a:off x="4658056" y="6877444"/>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24629" t="10410" r="24361" b="13516"/>
          <a:stretch/>
        </p:blipFill>
        <p:spPr bwMode="auto">
          <a:xfrm>
            <a:off x="426428" y="6786971"/>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972397" y="6989261"/>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28221" y="2220520"/>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452518" y="3781545"/>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7107" y="5343412"/>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descr="Media Kit – FTX Exchange">
            <a:extLst>
              <a:ext uri="{FF2B5EF4-FFF2-40B4-BE49-F238E27FC236}">
                <a16:creationId xmlns:a16="http://schemas.microsoft.com/office/drawing/2014/main" id="{BF3A67C9-876D-1341-B8E8-23407AD0DDF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14430" y="2537114"/>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Société Bic - Wikipedia">
            <a:extLst>
              <a:ext uri="{FF2B5EF4-FFF2-40B4-BE49-F238E27FC236}">
                <a16:creationId xmlns:a16="http://schemas.microsoft.com/office/drawing/2014/main" id="{265D4EF3-9738-8B4B-A7B7-40C8E0802290}"/>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965698" y="8545499"/>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8" descr="Prime Video Logo - PNG and Vector - Logo Download">
            <a:extLst>
              <a:ext uri="{FF2B5EF4-FFF2-40B4-BE49-F238E27FC236}">
                <a16:creationId xmlns:a16="http://schemas.microsoft.com/office/drawing/2014/main" id="{E459EE0D-B179-6E49-ABD5-122F8B794F52}"/>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7927" y="2305078"/>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2" descr="Panwa Thai">
            <a:extLst>
              <a:ext uri="{FF2B5EF4-FFF2-40B4-BE49-F238E27FC236}">
                <a16:creationId xmlns:a16="http://schemas.microsoft.com/office/drawing/2014/main" id="{7ACA36A9-76D8-7A4A-8892-AB9D38D163C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4747" y="8238517"/>
            <a:ext cx="1005840" cy="1005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672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3676" y="514695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203" y="218575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673" y="2394871"/>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0849" y="6864639"/>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8321" y="2314773"/>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182522" y="224126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03586" y="8057675"/>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63550" y="6864639"/>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9049" r="18837"/>
          <a:stretch/>
        </p:blipFill>
        <p:spPr bwMode="auto">
          <a:xfrm>
            <a:off x="6056959" y="538103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24629" t="10410" r="24361" b="13516"/>
          <a:stretch/>
        </p:blipFill>
        <p:spPr bwMode="auto">
          <a:xfrm>
            <a:off x="426428" y="6786971"/>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972397" y="6989261"/>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17379" t="22534" r="16706" b="22368"/>
          <a:stretch/>
        </p:blipFill>
        <p:spPr bwMode="auto">
          <a:xfrm>
            <a:off x="347107" y="8091802"/>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28221" y="2220520"/>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485" y="5323336"/>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descr="Media Kit – FTX Exchange">
            <a:extLst>
              <a:ext uri="{FF2B5EF4-FFF2-40B4-BE49-F238E27FC236}">
                <a16:creationId xmlns:a16="http://schemas.microsoft.com/office/drawing/2014/main" id="{BF3A67C9-876D-1341-B8E8-23407AD0DD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90481" y="4112036"/>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Société Bic - Wikipedia">
            <a:extLst>
              <a:ext uri="{FF2B5EF4-FFF2-40B4-BE49-F238E27FC236}">
                <a16:creationId xmlns:a16="http://schemas.microsoft.com/office/drawing/2014/main" id="{265D4EF3-9738-8B4B-A7B7-40C8E0802290}"/>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45481" y="850774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8" descr="Prime Video Logo - PNG and Vector - Logo Download">
            <a:extLst>
              <a:ext uri="{FF2B5EF4-FFF2-40B4-BE49-F238E27FC236}">
                <a16:creationId xmlns:a16="http://schemas.microsoft.com/office/drawing/2014/main" id="{E459EE0D-B179-6E49-ABD5-122F8B794F52}"/>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4747" y="3777552"/>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2" descr="Panwa Thai">
            <a:extLst>
              <a:ext uri="{FF2B5EF4-FFF2-40B4-BE49-F238E27FC236}">
                <a16:creationId xmlns:a16="http://schemas.microsoft.com/office/drawing/2014/main" id="{7ACA36A9-76D8-7A4A-8892-AB9D38D163CB}"/>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870854" y="683125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4" descr="Squarespace logo and symbol, meaning, history, PNG">
            <a:extLst>
              <a:ext uri="{FF2B5EF4-FFF2-40B4-BE49-F238E27FC236}">
                <a16:creationId xmlns:a16="http://schemas.microsoft.com/office/drawing/2014/main" id="{6E9A3F20-15B6-2A4B-BEF5-B3B3E5280F1B}"/>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11111" r="11625"/>
          <a:stretch/>
        </p:blipFill>
        <p:spPr bwMode="auto">
          <a:xfrm>
            <a:off x="1723732" y="3790628"/>
            <a:ext cx="1308723" cy="108889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Planet Fitness | Logopedia | Fandom">
            <a:extLst>
              <a:ext uri="{FF2B5EF4-FFF2-40B4-BE49-F238E27FC236}">
                <a16:creationId xmlns:a16="http://schemas.microsoft.com/office/drawing/2014/main" id="{1C983621-C99C-5144-857E-2E6CD8D77C65}"/>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756534" y="3673274"/>
            <a:ext cx="944820" cy="112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9467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3676" y="514695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8039" y="3948614"/>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5203" y="218575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0849" y="6864639"/>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82522" y="224126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3550" y="6864639"/>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9049" r="18837"/>
          <a:stretch/>
        </p:blipFill>
        <p:spPr bwMode="auto">
          <a:xfrm>
            <a:off x="6056959" y="538103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24629" t="10410" r="24361" b="13516"/>
          <a:stretch/>
        </p:blipFill>
        <p:spPr bwMode="auto">
          <a:xfrm>
            <a:off x="426428" y="6786971"/>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2086" y="2392072"/>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972397" y="6989261"/>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Pepsi logo and symbol, meaning, history, PNG">
            <a:extLst>
              <a:ext uri="{FF2B5EF4-FFF2-40B4-BE49-F238E27FC236}">
                <a16:creationId xmlns:a16="http://schemas.microsoft.com/office/drawing/2014/main" id="{5E894ECF-65F5-B547-8777-29D39F80190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28221" y="2220520"/>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485" y="5323336"/>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57197" y="37182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6" descr="Media Kit – FTX Exchange">
            <a:extLst>
              <a:ext uri="{FF2B5EF4-FFF2-40B4-BE49-F238E27FC236}">
                <a16:creationId xmlns:a16="http://schemas.microsoft.com/office/drawing/2014/main" id="{BF3A67C9-876D-1341-B8E8-23407AD0D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0481" y="4112036"/>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Société Bic - Wikipedia">
            <a:extLst>
              <a:ext uri="{FF2B5EF4-FFF2-40B4-BE49-F238E27FC236}">
                <a16:creationId xmlns:a16="http://schemas.microsoft.com/office/drawing/2014/main" id="{265D4EF3-9738-8B4B-A7B7-40C8E080229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45481" y="850774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8" descr="Prime Video Logo - PNG and Vector - Logo Download">
            <a:extLst>
              <a:ext uri="{FF2B5EF4-FFF2-40B4-BE49-F238E27FC236}">
                <a16:creationId xmlns:a16="http://schemas.microsoft.com/office/drawing/2014/main" id="{E459EE0D-B179-6E49-ABD5-122F8B794F52}"/>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4747" y="3777552"/>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2" descr="Panwa Thai">
            <a:extLst>
              <a:ext uri="{FF2B5EF4-FFF2-40B4-BE49-F238E27FC236}">
                <a16:creationId xmlns:a16="http://schemas.microsoft.com/office/drawing/2014/main" id="{7ACA36A9-76D8-7A4A-8892-AB9D38D163C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870854" y="683125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3121184C-247B-7F42-B9A2-61D62CADBA0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42634" y="2230925"/>
            <a:ext cx="1234013" cy="1056274"/>
          </a:xfrm>
          <a:prstGeom prst="rect">
            <a:avLst/>
          </a:prstGeom>
        </p:spPr>
      </p:pic>
      <p:pic>
        <p:nvPicPr>
          <p:cNvPr id="42" name="Picture 12" descr="Toyota Logo PNG Transparent Images | PNG All">
            <a:extLst>
              <a:ext uri="{FF2B5EF4-FFF2-40B4-BE49-F238E27FC236}">
                <a16:creationId xmlns:a16="http://schemas.microsoft.com/office/drawing/2014/main" id="{28995D22-37CD-4946-A638-DF505A0B71DB}"/>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327979" y="5096043"/>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Turkish Airlines Logo - PNG and Vector - Logo Download">
            <a:extLst>
              <a:ext uri="{FF2B5EF4-FFF2-40B4-BE49-F238E27FC236}">
                <a16:creationId xmlns:a16="http://schemas.microsoft.com/office/drawing/2014/main" id="{A8598739-EFCF-8140-AA0D-55B496497D76}"/>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34671" y="8583573"/>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6" descr="Oikos | Logopedia | Fandom">
            <a:extLst>
              <a:ext uri="{FF2B5EF4-FFF2-40B4-BE49-F238E27FC236}">
                <a16:creationId xmlns:a16="http://schemas.microsoft.com/office/drawing/2014/main" id="{C160C773-B413-4344-8870-7BFA2A2925E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867474" y="8387734"/>
            <a:ext cx="1384332" cy="664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253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85" y="8358217"/>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251" y="6720752"/>
            <a:ext cx="1264937" cy="1082744"/>
          </a:xfrm>
          <a:prstGeom prst="rect">
            <a:avLst/>
          </a:prstGeom>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7533" y="675314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6268" y="824506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4288" y="6793822"/>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3283" y="8327933"/>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4358" r="12139"/>
          <a:stretch/>
        </p:blipFill>
        <p:spPr bwMode="auto">
          <a:xfrm>
            <a:off x="3094177" y="2234418"/>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85519" y="2203842"/>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89760" y="219044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9049" r="18837"/>
          <a:stretch/>
        </p:blipFill>
        <p:spPr bwMode="auto">
          <a:xfrm>
            <a:off x="4669749" y="383506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24629" t="10410" r="24361" b="13516"/>
          <a:stretch/>
        </p:blipFill>
        <p:spPr bwMode="auto">
          <a:xfrm>
            <a:off x="3181383" y="3768921"/>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02901" y="3885547"/>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603979" y="2453437"/>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806683" y="2056165"/>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771422" y="3756285"/>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74995" y="6774093"/>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8" descr="Prime Video Logo - PNG and Vector - Logo Download">
            <a:extLst>
              <a:ext uri="{FF2B5EF4-FFF2-40B4-BE49-F238E27FC236}">
                <a16:creationId xmlns:a16="http://schemas.microsoft.com/office/drawing/2014/main" id="{DDC7B43F-F4F9-964E-B152-C2BC0BC3039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49959" y="5293177"/>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Planet Fitness | Logopedia | Fandom">
            <a:extLst>
              <a:ext uri="{FF2B5EF4-FFF2-40B4-BE49-F238E27FC236}">
                <a16:creationId xmlns:a16="http://schemas.microsoft.com/office/drawing/2014/main" id="{02F8809E-36A7-614E-AE14-5E1A86792D72}"/>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96996" y="5180683"/>
            <a:ext cx="944820" cy="112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915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109" y="2092087"/>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85" y="8358217"/>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7189" y="2221325"/>
            <a:ext cx="1264937" cy="1082744"/>
          </a:xfrm>
          <a:prstGeom prst="rect">
            <a:avLst/>
          </a:prstGeom>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6268" y="824506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04288" y="6793822"/>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3283" y="8327933"/>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317961" y="5266372"/>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2073" y="6723571"/>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9760" y="2190449"/>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99569" y="2138988"/>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74460" y="3822872"/>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9049" r="18837"/>
          <a:stretch/>
        </p:blipFill>
        <p:spPr bwMode="auto">
          <a:xfrm>
            <a:off x="4669749" y="383506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629" t="10410" r="24361" b="13516"/>
          <a:stretch/>
        </p:blipFill>
        <p:spPr bwMode="auto">
          <a:xfrm>
            <a:off x="5991042" y="5411152"/>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02901" y="3885547"/>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603979" y="2453437"/>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7379" t="22534" r="16706" b="22368"/>
          <a:stretch/>
        </p:blipFill>
        <p:spPr bwMode="auto">
          <a:xfrm>
            <a:off x="1646305" y="6659757"/>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65934" y="3597452"/>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45765" y="8113292"/>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852369" y="6750336"/>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74995" y="6774093"/>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8" descr="Prime Video Logo - PNG and Vector - Logo Download">
            <a:extLst>
              <a:ext uri="{FF2B5EF4-FFF2-40B4-BE49-F238E27FC236}">
                <a16:creationId xmlns:a16="http://schemas.microsoft.com/office/drawing/2014/main" id="{DDC7B43F-F4F9-964E-B152-C2BC0BC3039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49959" y="5293177"/>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Planet Fitness | Logopedia | Fandom">
            <a:extLst>
              <a:ext uri="{FF2B5EF4-FFF2-40B4-BE49-F238E27FC236}">
                <a16:creationId xmlns:a16="http://schemas.microsoft.com/office/drawing/2014/main" id="{CBE43CB7-7428-2E45-8EE0-AF1975D0833E}"/>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277300" y="3695814"/>
            <a:ext cx="944820" cy="112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465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719745782"/>
              </p:ext>
            </p:extLst>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6" name="Picture 2" descr="Lay&amp;#39;s Logo, history, meaning, symbol, PNG">
            <a:extLst>
              <a:ext uri="{FF2B5EF4-FFF2-40B4-BE49-F238E27FC236}">
                <a16:creationId xmlns:a16="http://schemas.microsoft.com/office/drawing/2014/main" id="{7884F3B8-B48E-144E-9526-75998475C02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049" r="18837"/>
          <a:stretch/>
        </p:blipFill>
        <p:spPr bwMode="auto">
          <a:xfrm>
            <a:off x="495181" y="2331076"/>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Super Bowl LVI - Wikipedia">
            <a:extLst>
              <a:ext uri="{FF2B5EF4-FFF2-40B4-BE49-F238E27FC236}">
                <a16:creationId xmlns:a16="http://schemas.microsoft.com/office/drawing/2014/main" id="{1912E32F-5807-2B48-97F5-4A964F441D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lanet Fitness | Logopedia | Fandom">
            <a:extLst>
              <a:ext uri="{FF2B5EF4-FFF2-40B4-BE49-F238E27FC236}">
                <a16:creationId xmlns:a16="http://schemas.microsoft.com/office/drawing/2014/main" id="{91C66603-D11C-BE42-93B9-860BDFEBAD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6467" y="2214531"/>
            <a:ext cx="944820" cy="11273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view: Booking.com for Hostels and Hotels - b**p">
            <a:extLst>
              <a:ext uri="{FF2B5EF4-FFF2-40B4-BE49-F238E27FC236}">
                <a16:creationId xmlns:a16="http://schemas.microsoft.com/office/drawing/2014/main" id="{EB7AAF29-25B4-6940-B962-B0613C67B7E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379" t="22534" r="16706" b="22368"/>
          <a:stretch/>
        </p:blipFill>
        <p:spPr bwMode="auto">
          <a:xfrm>
            <a:off x="283243" y="3712171"/>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0" descr="http://www.fritolay.com/images/default-source/Logos/doritos-logo.png?sfvrsn=2">
            <a:extLst>
              <a:ext uri="{FF2B5EF4-FFF2-40B4-BE49-F238E27FC236}">
                <a16:creationId xmlns:a16="http://schemas.microsoft.com/office/drawing/2014/main" id="{4E963AEC-D0A6-034D-9070-4B3A661B19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7876" y="2285631"/>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Société Bic - Wikipedia">
            <a:extLst>
              <a:ext uri="{FF2B5EF4-FFF2-40B4-BE49-F238E27FC236}">
                <a16:creationId xmlns:a16="http://schemas.microsoft.com/office/drawing/2014/main" id="{3B89C6B1-8940-3942-B124-F82271D7D3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572" y="561640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epsico | Staff Advisory Council | University of Illinois Chicago">
            <a:extLst>
              <a:ext uri="{FF2B5EF4-FFF2-40B4-BE49-F238E27FC236}">
                <a16:creationId xmlns:a16="http://schemas.microsoft.com/office/drawing/2014/main" id="{1E487A15-01F8-4646-AADD-DA45BE04C7B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336" y="6834990"/>
            <a:ext cx="1441248" cy="82478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arvana | Buy &amp;amp; Finance Used Cars Online | At Home Delivery">
            <a:extLst>
              <a:ext uri="{FF2B5EF4-FFF2-40B4-BE49-F238E27FC236}">
                <a16:creationId xmlns:a16="http://schemas.microsoft.com/office/drawing/2014/main" id="{C1B8A3E2-EA04-C04C-B002-60511D2FA1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15385" y="3824143"/>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2" descr="Panwa Thai">
            <a:extLst>
              <a:ext uri="{FF2B5EF4-FFF2-40B4-BE49-F238E27FC236}">
                <a16:creationId xmlns:a16="http://schemas.microsoft.com/office/drawing/2014/main" id="{893FD10E-07B5-3D4F-9FE8-AE99A38A356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8240" y="3833895"/>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Squarespace logo and symbol, meaning, history, PNG">
            <a:extLst>
              <a:ext uri="{FF2B5EF4-FFF2-40B4-BE49-F238E27FC236}">
                <a16:creationId xmlns:a16="http://schemas.microsoft.com/office/drawing/2014/main" id="{F71AE384-6571-6F44-BACE-08170C4E7B2F}"/>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1111" r="11625"/>
          <a:stretch/>
        </p:blipFill>
        <p:spPr bwMode="auto">
          <a:xfrm>
            <a:off x="4521290" y="2285632"/>
            <a:ext cx="1308723" cy="1088898"/>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BMW Logo, Png, Meaning">
            <a:extLst>
              <a:ext uri="{FF2B5EF4-FFF2-40B4-BE49-F238E27FC236}">
                <a16:creationId xmlns:a16="http://schemas.microsoft.com/office/drawing/2014/main" id="{A4A151E0-F130-AB42-AA3D-5C07F58C2C5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8" descr="Vroom Reports Third Quarter 2020 Results - America Online News">
            <a:extLst>
              <a:ext uri="{FF2B5EF4-FFF2-40B4-BE49-F238E27FC236}">
                <a16:creationId xmlns:a16="http://schemas.microsoft.com/office/drawing/2014/main" id="{70731C89-D99E-544D-97F5-60F487F33B4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75070" y="3997880"/>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Car Logo Kia transparent PNG - StickPNG">
            <a:extLst>
              <a:ext uri="{FF2B5EF4-FFF2-40B4-BE49-F238E27FC236}">
                <a16:creationId xmlns:a16="http://schemas.microsoft.com/office/drawing/2014/main" id="{41D6AD73-65EF-4E48-9376-A174D6748313}"/>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4358" r="12139"/>
          <a:stretch/>
        </p:blipFill>
        <p:spPr bwMode="auto">
          <a:xfrm>
            <a:off x="1729155" y="5373027"/>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4" descr="Uber And Wallbox Team Up On The Road To Zero Emissions">
            <a:extLst>
              <a:ext uri="{FF2B5EF4-FFF2-40B4-BE49-F238E27FC236}">
                <a16:creationId xmlns:a16="http://schemas.microsoft.com/office/drawing/2014/main" id="{6FB48F0E-0EC8-2446-A6D8-B062B42417B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48624" y="6940224"/>
            <a:ext cx="1238461" cy="649240"/>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Avocados From Mexico Selects Padilla as PR AOR - The Minneapolis EgotistThe  Minneapolis Egotist">
            <a:extLst>
              <a:ext uri="{FF2B5EF4-FFF2-40B4-BE49-F238E27FC236}">
                <a16:creationId xmlns:a16="http://schemas.microsoft.com/office/drawing/2014/main" id="{2823464F-3587-4345-B5D9-9647712B3DC4}"/>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8" descr="Prime Video Logo - PNG and Vector - Logo Download">
            <a:extLst>
              <a:ext uri="{FF2B5EF4-FFF2-40B4-BE49-F238E27FC236}">
                <a16:creationId xmlns:a16="http://schemas.microsoft.com/office/drawing/2014/main" id="{7D71A8FA-0FBE-8D4E-BC29-908C4974B91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51968" y="6824133"/>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DraftKings Online Sportsbook Review + Exclusive $1,000 Deposit Bonus">
            <a:extLst>
              <a:ext uri="{FF2B5EF4-FFF2-40B4-BE49-F238E27FC236}">
                <a16:creationId xmlns:a16="http://schemas.microsoft.com/office/drawing/2014/main" id="{DFC19829-E69A-444B-AAAF-D4795BC9C5B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21290" y="8432800"/>
            <a:ext cx="1188449" cy="62928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GM Rolls Out New Logo For Electric Vehicle Push">
            <a:extLst>
              <a:ext uri="{FF2B5EF4-FFF2-40B4-BE49-F238E27FC236}">
                <a16:creationId xmlns:a16="http://schemas.microsoft.com/office/drawing/2014/main" id="{CC6E6447-B4DB-7149-9478-24CB097408BE}"/>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Gillette Logo - PNG and Vector - Logo Download">
            <a:extLst>
              <a:ext uri="{FF2B5EF4-FFF2-40B4-BE49-F238E27FC236}">
                <a16:creationId xmlns:a16="http://schemas.microsoft.com/office/drawing/2014/main" id="{A95E12CC-A4B8-FE4D-9844-DAE82BD78173}"/>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75070" y="8529234"/>
            <a:ext cx="1204927" cy="36000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6">
            <a:extLst>
              <a:ext uri="{FF2B5EF4-FFF2-40B4-BE49-F238E27FC236}">
                <a16:creationId xmlns:a16="http://schemas.microsoft.com/office/drawing/2014/main" id="{F54577C3-47C3-D04B-94F6-8BE443AABFFD}"/>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descr="Hellmann&amp;#39;s logo and symbol, meaning, history, PNG">
            <a:extLst>
              <a:ext uri="{FF2B5EF4-FFF2-40B4-BE49-F238E27FC236}">
                <a16:creationId xmlns:a16="http://schemas.microsoft.com/office/drawing/2014/main" id="{3D375D85-E84F-FC48-A46F-D14658053A0B}"/>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Meta Logo, history, meaning, symbol, PNG">
            <a:extLst>
              <a:ext uri="{FF2B5EF4-FFF2-40B4-BE49-F238E27FC236}">
                <a16:creationId xmlns:a16="http://schemas.microsoft.com/office/drawing/2014/main" id="{43875149-DF68-B047-AFFF-4F9810CB40C0}"/>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844994" y="8149908"/>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Monday.com – Software Firm">
            <a:extLst>
              <a:ext uri="{FF2B5EF4-FFF2-40B4-BE49-F238E27FC236}">
                <a16:creationId xmlns:a16="http://schemas.microsoft.com/office/drawing/2014/main" id="{6E761CF2-BED9-AE4F-A414-3BCD97586887}"/>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Nissan Introduces a New Logo">
            <a:extLst>
              <a:ext uri="{FF2B5EF4-FFF2-40B4-BE49-F238E27FC236}">
                <a16:creationId xmlns:a16="http://schemas.microsoft.com/office/drawing/2014/main" id="{454516C4-6ADC-0244-B2E2-C45A8ABA2BCF}"/>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46572" y="8227593"/>
            <a:ext cx="1291860" cy="1009861"/>
          </a:xfrm>
          <a:prstGeom prst="rect">
            <a:avLst/>
          </a:prstGeom>
          <a:noFill/>
          <a:extLst>
            <a:ext uri="{909E8E84-426E-40DD-AFC4-6F175D3DCCD1}">
              <a14:hiddenFill xmlns:a14="http://schemas.microsoft.com/office/drawing/2010/main">
                <a:solidFill>
                  <a:srgbClr val="FFFFFF"/>
                </a:solidFill>
              </a14:hiddenFill>
            </a:ext>
          </a:extLst>
        </p:spPr>
      </p:pic>
      <p:pic>
        <p:nvPicPr>
          <p:cNvPr id="1080" name="Picture 56" descr="Oikos | Logopedia | Fandom">
            <a:extLst>
              <a:ext uri="{FF2B5EF4-FFF2-40B4-BE49-F238E27FC236}">
                <a16:creationId xmlns:a16="http://schemas.microsoft.com/office/drawing/2014/main" id="{36187D9B-F72A-664C-A265-68208E986313}"/>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699584" y="7001778"/>
            <a:ext cx="1384332" cy="664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476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109" y="2092087"/>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85" y="8358217"/>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7189" y="2221325"/>
            <a:ext cx="1264937" cy="1082744"/>
          </a:xfrm>
          <a:prstGeom prst="rect">
            <a:avLst/>
          </a:prstGeom>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7123" y="3739659"/>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9743" y="5334621"/>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3697" y="2257823"/>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049" y="6823522"/>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0527" y="5605331"/>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4358" r="12139"/>
          <a:stretch/>
        </p:blipFill>
        <p:spPr bwMode="auto">
          <a:xfrm>
            <a:off x="1739985"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60695" y="6750336"/>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17421" y="6697366"/>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74460" y="3822872"/>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9049" r="18837"/>
          <a:stretch/>
        </p:blipFill>
        <p:spPr bwMode="auto">
          <a:xfrm>
            <a:off x="4669749" y="383506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629" t="10410" r="24361" b="13516"/>
          <a:stretch/>
        </p:blipFill>
        <p:spPr bwMode="auto">
          <a:xfrm>
            <a:off x="4577388" y="8258309"/>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02901" y="3885547"/>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603979" y="2453437"/>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7379" t="22534" r="16706" b="22368"/>
          <a:stretch/>
        </p:blipFill>
        <p:spPr bwMode="auto">
          <a:xfrm>
            <a:off x="5894845" y="8036422"/>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56886" y="7967973"/>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896" y="3777964"/>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852369" y="6750336"/>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74995" y="6774093"/>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8" descr="Prime Video Logo - PNG and Vector - Logo Download">
            <a:extLst>
              <a:ext uri="{FF2B5EF4-FFF2-40B4-BE49-F238E27FC236}">
                <a16:creationId xmlns:a16="http://schemas.microsoft.com/office/drawing/2014/main" id="{DDC7B43F-F4F9-964E-B152-C2BC0BC3039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49959" y="5293177"/>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4" descr="Squarespace logo and symbol, meaning, history, PNG">
            <a:extLst>
              <a:ext uri="{FF2B5EF4-FFF2-40B4-BE49-F238E27FC236}">
                <a16:creationId xmlns:a16="http://schemas.microsoft.com/office/drawing/2014/main" id="{F20EDF3B-35DD-E845-A1F2-4388192AE2C3}"/>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11111" r="11625"/>
          <a:stretch/>
        </p:blipFill>
        <p:spPr bwMode="auto">
          <a:xfrm>
            <a:off x="1774460" y="2182001"/>
            <a:ext cx="1308723" cy="108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785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109" y="2092087"/>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85" y="8358217"/>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9985" y="2219833"/>
            <a:ext cx="1264937" cy="1082744"/>
          </a:xfrm>
          <a:prstGeom prst="rect">
            <a:avLst/>
          </a:prstGeom>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7123" y="3739659"/>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9743" y="5334621"/>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3697" y="2257823"/>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0527" y="5605331"/>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4358" r="12139"/>
          <a:stretch/>
        </p:blipFill>
        <p:spPr bwMode="auto">
          <a:xfrm>
            <a:off x="1739985"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60695" y="6750336"/>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17421" y="6697366"/>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74460" y="3822872"/>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9049" r="18837"/>
          <a:stretch/>
        </p:blipFill>
        <p:spPr bwMode="auto">
          <a:xfrm>
            <a:off x="4669749" y="3835062"/>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24629" t="10410" r="24361" b="13516"/>
          <a:stretch/>
        </p:blipFill>
        <p:spPr bwMode="auto">
          <a:xfrm>
            <a:off x="4577388" y="8258309"/>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02901" y="3885547"/>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Vroom Reports Third Quarter 2020 Results - America Online News">
            <a:extLst>
              <a:ext uri="{FF2B5EF4-FFF2-40B4-BE49-F238E27FC236}">
                <a16:creationId xmlns:a16="http://schemas.microsoft.com/office/drawing/2014/main" id="{342C701E-D67F-BA4C-AAE3-7F32661B2493}"/>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603979" y="2453437"/>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Review: Booking.com for Hostels and Hotels - b**p">
            <a:extLst>
              <a:ext uri="{FF2B5EF4-FFF2-40B4-BE49-F238E27FC236}">
                <a16:creationId xmlns:a16="http://schemas.microsoft.com/office/drawing/2014/main" id="{E1A40149-34FE-C44E-A467-C2BE6B953CE7}"/>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7379" t="22534" r="16706" b="22368"/>
          <a:stretch/>
        </p:blipFill>
        <p:spPr bwMode="auto">
          <a:xfrm>
            <a:off x="5894845" y="8036422"/>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Toyota Logo PNG Transparent Images | PNG All">
            <a:extLst>
              <a:ext uri="{FF2B5EF4-FFF2-40B4-BE49-F238E27FC236}">
                <a16:creationId xmlns:a16="http://schemas.microsoft.com/office/drawing/2014/main" id="{9F80A481-4C3F-C146-9571-4E44F56258C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56886" y="7967973"/>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0" descr="Meta Logo, history, meaning, symbol, PNG">
            <a:extLst>
              <a:ext uri="{FF2B5EF4-FFF2-40B4-BE49-F238E27FC236}">
                <a16:creationId xmlns:a16="http://schemas.microsoft.com/office/drawing/2014/main" id="{013587B9-79E0-0F40-80D4-CD7120FDDC1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896" y="3777964"/>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0" descr="http://www.fritolay.com/images/default-source/Logos/doritos-logo.png?sfvrsn=2">
            <a:extLst>
              <a:ext uri="{FF2B5EF4-FFF2-40B4-BE49-F238E27FC236}">
                <a16:creationId xmlns:a16="http://schemas.microsoft.com/office/drawing/2014/main" id="{F6A241AA-A6A1-A645-8832-E2858464EB05}"/>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852369" y="6750336"/>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2" descr="Panwa Thai">
            <a:extLst>
              <a:ext uri="{FF2B5EF4-FFF2-40B4-BE49-F238E27FC236}">
                <a16:creationId xmlns:a16="http://schemas.microsoft.com/office/drawing/2014/main" id="{62A78319-B970-FC40-A561-1B8CFAFA853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274995" y="6774093"/>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Planet Fitness | Logopedia | Fandom">
            <a:extLst>
              <a:ext uri="{FF2B5EF4-FFF2-40B4-BE49-F238E27FC236}">
                <a16:creationId xmlns:a16="http://schemas.microsoft.com/office/drawing/2014/main" id="{377BC6F5-8DFA-0B43-A777-4A171EDBA92D}"/>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74995" y="2148117"/>
            <a:ext cx="944820" cy="11273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Pepsico | Staff Advisory Council | University of Illinois Chicago">
            <a:extLst>
              <a:ext uri="{FF2B5EF4-FFF2-40B4-BE49-F238E27FC236}">
                <a16:creationId xmlns:a16="http://schemas.microsoft.com/office/drawing/2014/main" id="{ED833491-419E-5C4B-BC7E-8B3D6886F5AF}"/>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36243" y="6864619"/>
            <a:ext cx="1441248" cy="82478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4" descr="Squarespace logo and symbol, meaning, history, PNG">
            <a:extLst>
              <a:ext uri="{FF2B5EF4-FFF2-40B4-BE49-F238E27FC236}">
                <a16:creationId xmlns:a16="http://schemas.microsoft.com/office/drawing/2014/main" id="{37A0FA0C-078F-734A-B2D0-E6F57C5E9F64}"/>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11111" r="11625"/>
          <a:stretch/>
        </p:blipFill>
        <p:spPr bwMode="auto">
          <a:xfrm>
            <a:off x="4515883" y="5315037"/>
            <a:ext cx="1308723" cy="108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750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epsi logo and symbol, meaning, history, PNG">
            <a:extLst>
              <a:ext uri="{FF2B5EF4-FFF2-40B4-BE49-F238E27FC236}">
                <a16:creationId xmlns:a16="http://schemas.microsoft.com/office/drawing/2014/main" id="{4866D9DA-74B3-554F-BAFB-37234588A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43" y="2201333"/>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8426" y="3602167"/>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8401" y="3928533"/>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68670" y="380943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16268" y="6860273"/>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4310" y="3859537"/>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QuickBooks accounting online - eSwap">
            <a:extLst>
              <a:ext uri="{FF2B5EF4-FFF2-40B4-BE49-F238E27FC236}">
                <a16:creationId xmlns:a16="http://schemas.microsoft.com/office/drawing/2014/main" id="{8150E54C-A047-3248-BA29-BE9F4D63473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3020" y="8474958"/>
            <a:ext cx="1308366" cy="580301"/>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Hologic Logo, HD Png Download , Transparent Png Image - PNGitem">
            <a:extLst>
              <a:ext uri="{FF2B5EF4-FFF2-40B4-BE49-F238E27FC236}">
                <a16:creationId xmlns:a16="http://schemas.microsoft.com/office/drawing/2014/main" id="{87C2C494-C225-7C49-858F-8071ABBD141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61204" y="5693731"/>
            <a:ext cx="1239896" cy="44830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6" descr="Oikos | Logopedia | Fandom">
            <a:extLst>
              <a:ext uri="{FF2B5EF4-FFF2-40B4-BE49-F238E27FC236}">
                <a16:creationId xmlns:a16="http://schemas.microsoft.com/office/drawing/2014/main" id="{F8D7BE7B-1643-4B4B-9C04-48E7F320CAA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87085" y="2453196"/>
            <a:ext cx="1384332" cy="66474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36" descr="Avocados From Mexico Selects Padilla as PR AOR - The Minneapolis EgotistThe  Minneapolis Egotist">
            <a:extLst>
              <a:ext uri="{FF2B5EF4-FFF2-40B4-BE49-F238E27FC236}">
                <a16:creationId xmlns:a16="http://schemas.microsoft.com/office/drawing/2014/main" id="{87CA0D5D-4ED7-0242-B519-E9D5AC70EF68}"/>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09714" y="681494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4" descr="Squarespace logo and symbol, meaning, history, PNG">
            <a:extLst>
              <a:ext uri="{FF2B5EF4-FFF2-40B4-BE49-F238E27FC236}">
                <a16:creationId xmlns:a16="http://schemas.microsoft.com/office/drawing/2014/main" id="{62DEFD2B-88CE-B044-B033-A8ACB4F2D191}"/>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11111" r="11625"/>
          <a:stretch/>
        </p:blipFill>
        <p:spPr bwMode="auto">
          <a:xfrm>
            <a:off x="342663" y="5297531"/>
            <a:ext cx="1308723" cy="108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760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8401" y="3928533"/>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Taco Bell Logo transparent PNG - StickPNG">
            <a:extLst>
              <a:ext uri="{FF2B5EF4-FFF2-40B4-BE49-F238E27FC236}">
                <a16:creationId xmlns:a16="http://schemas.microsoft.com/office/drawing/2014/main" id="{40079E75-84AD-5244-9DC2-B1E264475D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225" y="5227234"/>
            <a:ext cx="978978" cy="121980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16268" y="6860273"/>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Hologic Logo, HD Png Download , Transparent Png Image - PNGitem">
            <a:extLst>
              <a:ext uri="{FF2B5EF4-FFF2-40B4-BE49-F238E27FC236}">
                <a16:creationId xmlns:a16="http://schemas.microsoft.com/office/drawing/2014/main" id="{87C2C494-C225-7C49-858F-8071ABBD141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61204" y="5693731"/>
            <a:ext cx="1239896" cy="448306"/>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6" descr="Oikos | Logopedia | Fandom">
            <a:extLst>
              <a:ext uri="{FF2B5EF4-FFF2-40B4-BE49-F238E27FC236}">
                <a16:creationId xmlns:a16="http://schemas.microsoft.com/office/drawing/2014/main" id="{F8D7BE7B-1643-4B4B-9C04-48E7F320CAA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87085" y="2453196"/>
            <a:ext cx="1384332" cy="66474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209714" y="681494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E6E2AABF-E936-8E4D-AF7C-0F1C2F050988}"/>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9049" r="18837"/>
          <a:stretch/>
        </p:blipFill>
        <p:spPr bwMode="auto">
          <a:xfrm>
            <a:off x="495181" y="2331076"/>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30368B8B-5EBB-E946-9921-6DF58E1BACAF}"/>
              </a:ext>
            </a:extLst>
          </p:cNvPr>
          <p:cNvPicPr>
            <a:picLocks noChangeAspect="1" noChangeArrowheads="1"/>
          </p:cNvPicPr>
          <p:nvPr/>
        </p:nvPicPr>
        <p:blipFill rotWithShape="1">
          <a:blip r:embed="rId23">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2" descr="Monday.com – Software Firm">
            <a:extLst>
              <a:ext uri="{FF2B5EF4-FFF2-40B4-BE49-F238E27FC236}">
                <a16:creationId xmlns:a16="http://schemas.microsoft.com/office/drawing/2014/main" id="{4AC32226-422E-644D-9E99-E3DFAFE19450}"/>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4" descr="Nissan Introduces a New Logo">
            <a:extLst>
              <a:ext uri="{FF2B5EF4-FFF2-40B4-BE49-F238E27FC236}">
                <a16:creationId xmlns:a16="http://schemas.microsoft.com/office/drawing/2014/main" id="{5C734CA1-CFBB-0748-B4EA-9964A8E2534B}"/>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46572" y="8227593"/>
            <a:ext cx="1291860" cy="10098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4" descr="Gillette Logo - PNG and Vector - Logo Download">
            <a:extLst>
              <a:ext uri="{FF2B5EF4-FFF2-40B4-BE49-F238E27FC236}">
                <a16:creationId xmlns:a16="http://schemas.microsoft.com/office/drawing/2014/main" id="{A7F6AA63-9DC3-754D-B612-B8E1229DCBDE}"/>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531406" y="4104419"/>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099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E6E2AABF-E936-8E4D-AF7C-0F1C2F050988}"/>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9049" r="18837"/>
          <a:stretch/>
        </p:blipFill>
        <p:spPr bwMode="auto">
          <a:xfrm>
            <a:off x="495181" y="2331076"/>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30368B8B-5EBB-E946-9921-6DF58E1BACAF}"/>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2" descr="Monday.com – Software Firm">
            <a:extLst>
              <a:ext uri="{FF2B5EF4-FFF2-40B4-BE49-F238E27FC236}">
                <a16:creationId xmlns:a16="http://schemas.microsoft.com/office/drawing/2014/main" id="{4AC32226-422E-644D-9E99-E3DFAFE1945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4" descr="Nissan Introduces a New Logo">
            <a:extLst>
              <a:ext uri="{FF2B5EF4-FFF2-40B4-BE49-F238E27FC236}">
                <a16:creationId xmlns:a16="http://schemas.microsoft.com/office/drawing/2014/main" id="{5C734CA1-CFBB-0748-B4EA-9964A8E2534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6572" y="8227593"/>
            <a:ext cx="1291860" cy="10098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8" descr="Carvana | Buy &amp;amp; Finance Used Cars Online | At Home Delivery">
            <a:extLst>
              <a:ext uri="{FF2B5EF4-FFF2-40B4-BE49-F238E27FC236}">
                <a16:creationId xmlns:a16="http://schemas.microsoft.com/office/drawing/2014/main" id="{F60DFD3C-F7BE-CD4D-8E37-6549ED43C0B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15385" y="3824143"/>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2" descr="Panwa Thai">
            <a:extLst>
              <a:ext uri="{FF2B5EF4-FFF2-40B4-BE49-F238E27FC236}">
                <a16:creationId xmlns:a16="http://schemas.microsoft.com/office/drawing/2014/main" id="{925DAE9F-3FC9-0348-86DC-893B960E152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76467" y="6744462"/>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8" descr="Vroom Reports Third Quarter 2020 Results - America Online News">
            <a:extLst>
              <a:ext uri="{FF2B5EF4-FFF2-40B4-BE49-F238E27FC236}">
                <a16:creationId xmlns:a16="http://schemas.microsoft.com/office/drawing/2014/main" id="{7E367B65-5D64-2546-8C4E-D0A8676375C2}"/>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775070" y="3997880"/>
            <a:ext cx="1211979" cy="63331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8" descr="Car Logo Kia transparent PNG - StickPNG">
            <a:extLst>
              <a:ext uri="{FF2B5EF4-FFF2-40B4-BE49-F238E27FC236}">
                <a16:creationId xmlns:a16="http://schemas.microsoft.com/office/drawing/2014/main" id="{9778D63D-A605-8344-912C-9F400CDAF2A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4358" r="12139"/>
          <a:stretch/>
        </p:blipFill>
        <p:spPr bwMode="auto">
          <a:xfrm>
            <a:off x="1729155" y="5373027"/>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4" descr="Uber And Wallbox Team Up On The Road To Zero Emissions">
            <a:extLst>
              <a:ext uri="{FF2B5EF4-FFF2-40B4-BE49-F238E27FC236}">
                <a16:creationId xmlns:a16="http://schemas.microsoft.com/office/drawing/2014/main" id="{1F6F768A-FAB7-7849-8320-09826AD57B7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48624" y="6940224"/>
            <a:ext cx="1238461" cy="64924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8" descr="Prime Video Logo - PNG and Vector - Logo Download">
            <a:extLst>
              <a:ext uri="{FF2B5EF4-FFF2-40B4-BE49-F238E27FC236}">
                <a16:creationId xmlns:a16="http://schemas.microsoft.com/office/drawing/2014/main" id="{C8EE09B0-8263-5547-B6DA-814B5CCB9D11}"/>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651968" y="6824133"/>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8" descr="Hellmann&amp;#39;s logo and symbol, meaning, history, PNG">
            <a:extLst>
              <a:ext uri="{FF2B5EF4-FFF2-40B4-BE49-F238E27FC236}">
                <a16:creationId xmlns:a16="http://schemas.microsoft.com/office/drawing/2014/main" id="{66963249-6ADB-5A49-9394-1C2E6D3637F1}"/>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Pepsi logo and symbol, meaning, history, PNG">
            <a:extLst>
              <a:ext uri="{FF2B5EF4-FFF2-40B4-BE49-F238E27FC236}">
                <a16:creationId xmlns:a16="http://schemas.microsoft.com/office/drawing/2014/main" id="{0C06624C-502B-984D-8238-A80C342625E6}"/>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04288" y="3688737"/>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Planet Fitness | Logopedia | Fandom">
            <a:extLst>
              <a:ext uri="{FF2B5EF4-FFF2-40B4-BE49-F238E27FC236}">
                <a16:creationId xmlns:a16="http://schemas.microsoft.com/office/drawing/2014/main" id="{B36A74B9-E53B-E347-8178-39A101966707}"/>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20092" y="5193970"/>
            <a:ext cx="944820" cy="112737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4" descr="Gillette Logo - PNG and Vector - Logo Download">
            <a:extLst>
              <a:ext uri="{FF2B5EF4-FFF2-40B4-BE49-F238E27FC236}">
                <a16:creationId xmlns:a16="http://schemas.microsoft.com/office/drawing/2014/main" id="{E0782224-7CD9-1949-89B2-685A8C3999F0}"/>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579009" y="2606361"/>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002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epsi logo and symbol, meaning, history, PNG">
            <a:extLst>
              <a:ext uri="{FF2B5EF4-FFF2-40B4-BE49-F238E27FC236}">
                <a16:creationId xmlns:a16="http://schemas.microsoft.com/office/drawing/2014/main" id="{4866D9DA-74B3-554F-BAFB-37234588A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43" y="2201333"/>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5843" y="6617592"/>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Taco Bell Logo transparent PNG - StickPNG">
            <a:extLst>
              <a:ext uri="{FF2B5EF4-FFF2-40B4-BE49-F238E27FC236}">
                <a16:creationId xmlns:a16="http://schemas.microsoft.com/office/drawing/2014/main" id="{40079E75-84AD-5244-9DC2-B1E264475D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2958" y="3674519"/>
            <a:ext cx="978978" cy="121980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68670" y="380943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175" y="384750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87085" y="8262927"/>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8071" y="7027612"/>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6" descr="Oikos | Logopedia | Fandom">
            <a:extLst>
              <a:ext uri="{FF2B5EF4-FFF2-40B4-BE49-F238E27FC236}">
                <a16:creationId xmlns:a16="http://schemas.microsoft.com/office/drawing/2014/main" id="{F8D7BE7B-1643-4B4B-9C04-48E7F320CAA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87085" y="2453196"/>
            <a:ext cx="1384332" cy="66474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092074" y="8262927"/>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09714" y="6814941"/>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23">
            <a:extLst>
              <a:ext uri="{28A0092B-C50C-407E-A947-70E740481C1C}">
                <a14:useLocalDpi xmlns:a14="http://schemas.microsoft.com/office/drawing/2010/main" val="0"/>
              </a:ext>
            </a:extLst>
          </a:blip>
          <a:srcRect l="19049" r="18837"/>
          <a:stretch/>
        </p:blipFill>
        <p:spPr bwMode="auto">
          <a:xfrm>
            <a:off x="6070153" y="2401245"/>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24629" t="10410" r="24361" b="13516"/>
          <a:stretch/>
        </p:blipFill>
        <p:spPr bwMode="auto">
          <a:xfrm>
            <a:off x="406788" y="8257024"/>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Planet Fitness | Logopedia | Fandom">
            <a:extLst>
              <a:ext uri="{FF2B5EF4-FFF2-40B4-BE49-F238E27FC236}">
                <a16:creationId xmlns:a16="http://schemas.microsoft.com/office/drawing/2014/main" id="{18879302-EECF-F547-B695-5CA4EA19BED0}"/>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16243" y="5198186"/>
            <a:ext cx="944820" cy="112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554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30" name="Picture 2" descr="Super Bowl LVI - Wikipedia">
            <a:extLst>
              <a:ext uri="{FF2B5EF4-FFF2-40B4-BE49-F238E27FC236}">
                <a16:creationId xmlns:a16="http://schemas.microsoft.com/office/drawing/2014/main" id="{AAFAC689-E25C-534F-A70D-77408EBC22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epsi logo and symbol, meaning, history, PNG">
            <a:extLst>
              <a:ext uri="{FF2B5EF4-FFF2-40B4-BE49-F238E27FC236}">
                <a16:creationId xmlns:a16="http://schemas.microsoft.com/office/drawing/2014/main" id="{4866D9DA-74B3-554F-BAFB-37234588A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828" y="2205224"/>
            <a:ext cx="1436389" cy="118004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Pringles - Wikipedia">
            <a:extLst>
              <a:ext uri="{FF2B5EF4-FFF2-40B4-BE49-F238E27FC236}">
                <a16:creationId xmlns:a16="http://schemas.microsoft.com/office/drawing/2014/main" id="{5BBF6B3F-51D4-144B-B756-C3DACF3767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225" y="3606415"/>
            <a:ext cx="978978" cy="13560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alesforce Logo transparent PNG - StickPNG">
            <a:extLst>
              <a:ext uri="{FF2B5EF4-FFF2-40B4-BE49-F238E27FC236}">
                <a16:creationId xmlns:a16="http://schemas.microsoft.com/office/drawing/2014/main" id="{EB45A159-0566-4448-8776-80705DFBEA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18" y="2391108"/>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Taco Bell Logo transparent PNG - StickPNG">
            <a:extLst>
              <a:ext uri="{FF2B5EF4-FFF2-40B4-BE49-F238E27FC236}">
                <a16:creationId xmlns:a16="http://schemas.microsoft.com/office/drawing/2014/main" id="{40079E75-84AD-5244-9DC2-B1E264475D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1109" y="6670556"/>
            <a:ext cx="978978" cy="1219806"/>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oyota Logo PNG Transparent Images | PNG All">
            <a:extLst>
              <a:ext uri="{FF2B5EF4-FFF2-40B4-BE49-F238E27FC236}">
                <a16:creationId xmlns:a16="http://schemas.microsoft.com/office/drawing/2014/main" id="{1873F043-87C5-D34A-BBFA-39F21EE924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0850" y="3589891"/>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a:extLst>
              <a:ext uri="{FF2B5EF4-FFF2-40B4-BE49-F238E27FC236}">
                <a16:creationId xmlns:a16="http://schemas.microsoft.com/office/drawing/2014/main" id="{B042ED7D-258F-3941-A253-905EE18231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251" y="6720752"/>
            <a:ext cx="1264937" cy="1082744"/>
          </a:xfrm>
          <a:prstGeom prst="rect">
            <a:avLst/>
          </a:prstGeom>
        </p:spPr>
      </p:pic>
      <p:pic>
        <p:nvPicPr>
          <p:cNvPr id="2062" name="Picture 14" descr="Turkish Airlines Logo - PNG and Vector - Logo Download">
            <a:extLst>
              <a:ext uri="{FF2B5EF4-FFF2-40B4-BE49-F238E27FC236}">
                <a16:creationId xmlns:a16="http://schemas.microsoft.com/office/drawing/2014/main" id="{F4277B46-0201-9443-B787-E26483423CE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61196" y="2641600"/>
            <a:ext cx="1243092" cy="33866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Vrbo Logo (New For 2022) PNG Background • BuildUp Bookings">
            <a:extLst>
              <a:ext uri="{FF2B5EF4-FFF2-40B4-BE49-F238E27FC236}">
                <a16:creationId xmlns:a16="http://schemas.microsoft.com/office/drawing/2014/main" id="{F966E3FF-44BB-2A4E-8489-7A8AA101AE1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68670" y="3809434"/>
            <a:ext cx="1930401" cy="1100239"/>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Sam&amp;#39;s Club Logo, history, meaning, symbol, PNG">
            <a:extLst>
              <a:ext uri="{FF2B5EF4-FFF2-40B4-BE49-F238E27FC236}">
                <a16:creationId xmlns:a16="http://schemas.microsoft.com/office/drawing/2014/main" id="{D9029F0C-40A8-7B43-AA70-F36DFE8AEAB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16268" y="8245065"/>
            <a:ext cx="1435204" cy="807416"/>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Expedia Logo, history, meaning, symbol, PNG">
            <a:extLst>
              <a:ext uri="{FF2B5EF4-FFF2-40B4-BE49-F238E27FC236}">
                <a16:creationId xmlns:a16="http://schemas.microsoft.com/office/drawing/2014/main" id="{F2D6E795-405C-B64C-AFB0-AECC067BDEF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Download Rakuten Logo in SVG Vector or PNG File Format - Logo.wine">
            <a:extLst>
              <a:ext uri="{FF2B5EF4-FFF2-40B4-BE49-F238E27FC236}">
                <a16:creationId xmlns:a16="http://schemas.microsoft.com/office/drawing/2014/main" id="{3FE0CB67-D51D-5D48-B3EC-0CB173E11CD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04288" y="6793822"/>
            <a:ext cx="1536288" cy="1024192"/>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rypto.com Logo (CRO) Download Vector">
            <a:extLst>
              <a:ext uri="{FF2B5EF4-FFF2-40B4-BE49-F238E27FC236}">
                <a16:creationId xmlns:a16="http://schemas.microsoft.com/office/drawing/2014/main" id="{0CB6F31B-15C9-CA40-ABD8-9F99AD6E577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61196" y="3875358"/>
            <a:ext cx="1226540" cy="906982"/>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Media Kit – FTX Exchange">
            <a:extLst>
              <a:ext uri="{FF2B5EF4-FFF2-40B4-BE49-F238E27FC236}">
                <a16:creationId xmlns:a16="http://schemas.microsoft.com/office/drawing/2014/main" id="{B9D92906-94AC-7649-A42E-11E11BFFEBE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19298" y="8558768"/>
            <a:ext cx="1460824" cy="49371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8" descr="Car Logo Kia transparent PNG - StickPNG">
            <a:extLst>
              <a:ext uri="{FF2B5EF4-FFF2-40B4-BE49-F238E27FC236}">
                <a16:creationId xmlns:a16="http://schemas.microsoft.com/office/drawing/2014/main" id="{F8DDE6F2-9D57-314D-B48A-FF83433F5A89}"/>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6" descr="Oikos | Logopedia | Fandom">
            <a:extLst>
              <a:ext uri="{FF2B5EF4-FFF2-40B4-BE49-F238E27FC236}">
                <a16:creationId xmlns:a16="http://schemas.microsoft.com/office/drawing/2014/main" id="{F8D7BE7B-1643-4B4B-9C04-48E7F320CAA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387085" y="2453196"/>
            <a:ext cx="1384332" cy="66474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6" descr="BMW Logo, Png, Meaning">
            <a:extLst>
              <a:ext uri="{FF2B5EF4-FFF2-40B4-BE49-F238E27FC236}">
                <a16:creationId xmlns:a16="http://schemas.microsoft.com/office/drawing/2014/main" id="{7ABE94A5-E7C2-1148-87C3-D2EB2FA36FB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GM Rolls Out New Logo For Electric Vehicle Push">
            <a:extLst>
              <a:ext uri="{FF2B5EF4-FFF2-40B4-BE49-F238E27FC236}">
                <a16:creationId xmlns:a16="http://schemas.microsoft.com/office/drawing/2014/main" id="{2074BDF2-A2FC-D840-8A53-72172ADC13D4}"/>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46">
            <a:extLst>
              <a:ext uri="{FF2B5EF4-FFF2-40B4-BE49-F238E27FC236}">
                <a16:creationId xmlns:a16="http://schemas.microsoft.com/office/drawing/2014/main" id="{8F7B1D76-CD99-F241-8654-BD502441660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2" descr="Monday.com – Software Firm">
            <a:extLst>
              <a:ext uri="{FF2B5EF4-FFF2-40B4-BE49-F238E27FC236}">
                <a16:creationId xmlns:a16="http://schemas.microsoft.com/office/drawing/2014/main" id="{1724482D-39E5-8647-B85D-DF41C69CA4F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40" descr="http://www.fritolay.com/images/default-source/Logos/doritos-logo.png?sfvrsn=2">
            <a:extLst>
              <a:ext uri="{FF2B5EF4-FFF2-40B4-BE49-F238E27FC236}">
                <a16:creationId xmlns:a16="http://schemas.microsoft.com/office/drawing/2014/main" id="{ED4962E2-68EE-2745-AB5F-3AC56BB055A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68092" y="5313453"/>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2" descr="Panwa Thai">
            <a:extLst>
              <a:ext uri="{FF2B5EF4-FFF2-40B4-BE49-F238E27FC236}">
                <a16:creationId xmlns:a16="http://schemas.microsoft.com/office/drawing/2014/main" id="{2003EE03-52A3-E045-92FB-D68EBBC23E46}"/>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013348" y="2276265"/>
            <a:ext cx="1005840" cy="10058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Lay&amp;#39;s Logo, history, meaning, symbol, PNG">
            <a:extLst>
              <a:ext uri="{FF2B5EF4-FFF2-40B4-BE49-F238E27FC236}">
                <a16:creationId xmlns:a16="http://schemas.microsoft.com/office/drawing/2014/main" id="{35261F48-7B82-C343-AD07-FA3BAFFC64AE}"/>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19049" r="18837"/>
          <a:stretch/>
        </p:blipFill>
        <p:spPr bwMode="auto">
          <a:xfrm>
            <a:off x="3264454" y="6868819"/>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6" descr="Avocados From Mexico Selects Padilla as PR AOR - The Minneapolis EgotistThe  Minneapolis Egotist">
            <a:extLst>
              <a:ext uri="{FF2B5EF4-FFF2-40B4-BE49-F238E27FC236}">
                <a16:creationId xmlns:a16="http://schemas.microsoft.com/office/drawing/2014/main" id="{D9B1D818-B507-DB4D-BC8F-784DA27452C2}"/>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24629" t="10410" r="24361" b="13516"/>
          <a:stretch/>
        </p:blipFill>
        <p:spPr bwMode="auto">
          <a:xfrm>
            <a:off x="406788" y="8257024"/>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8" descr="Hellmann&amp;#39;s logo and symbol, meaning, history, PNG">
            <a:extLst>
              <a:ext uri="{FF2B5EF4-FFF2-40B4-BE49-F238E27FC236}">
                <a16:creationId xmlns:a16="http://schemas.microsoft.com/office/drawing/2014/main" id="{79B0D773-4438-3B41-A573-F4E83C43B841}"/>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020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6" name="Picture 2" descr="Lay&amp;#39;s Logo, history, meaning, symbol, PNG">
            <a:extLst>
              <a:ext uri="{FF2B5EF4-FFF2-40B4-BE49-F238E27FC236}">
                <a16:creationId xmlns:a16="http://schemas.microsoft.com/office/drawing/2014/main" id="{7884F3B8-B48E-144E-9526-75998475C02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049" r="18837"/>
          <a:stretch/>
        </p:blipFill>
        <p:spPr bwMode="auto">
          <a:xfrm>
            <a:off x="495181" y="2331076"/>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Super Bowl LVI - Wikipedia">
            <a:extLst>
              <a:ext uri="{FF2B5EF4-FFF2-40B4-BE49-F238E27FC236}">
                <a16:creationId xmlns:a16="http://schemas.microsoft.com/office/drawing/2014/main" id="{1912E32F-5807-2B48-97F5-4A964F441D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view: Booking.com for Hostels and Hotels - b**p">
            <a:extLst>
              <a:ext uri="{FF2B5EF4-FFF2-40B4-BE49-F238E27FC236}">
                <a16:creationId xmlns:a16="http://schemas.microsoft.com/office/drawing/2014/main" id="{EB7AAF29-25B4-6940-B962-B0613C67B7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379" t="22534" r="16706" b="22368"/>
          <a:stretch/>
        </p:blipFill>
        <p:spPr bwMode="auto">
          <a:xfrm>
            <a:off x="283243" y="3712171"/>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0" descr="http://www.fritolay.com/images/default-source/Logos/doritos-logo.png?sfvrsn=2">
            <a:extLst>
              <a:ext uri="{FF2B5EF4-FFF2-40B4-BE49-F238E27FC236}">
                <a16:creationId xmlns:a16="http://schemas.microsoft.com/office/drawing/2014/main" id="{4E963AEC-D0A6-034D-9070-4B3A661B19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7876" y="2285631"/>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Société Bic - Wikipedia">
            <a:extLst>
              <a:ext uri="{FF2B5EF4-FFF2-40B4-BE49-F238E27FC236}">
                <a16:creationId xmlns:a16="http://schemas.microsoft.com/office/drawing/2014/main" id="{3B89C6B1-8940-3942-B124-F82271D7D3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572" y="561640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epsico | Staff Advisory Council | University of Illinois Chicago">
            <a:extLst>
              <a:ext uri="{FF2B5EF4-FFF2-40B4-BE49-F238E27FC236}">
                <a16:creationId xmlns:a16="http://schemas.microsoft.com/office/drawing/2014/main" id="{1E487A15-01F8-4646-AADD-DA45BE04C7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336" y="6834990"/>
            <a:ext cx="1441248" cy="82478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arvana | Buy &amp;amp; Finance Used Cars Online | At Home Delivery">
            <a:extLst>
              <a:ext uri="{FF2B5EF4-FFF2-40B4-BE49-F238E27FC236}">
                <a16:creationId xmlns:a16="http://schemas.microsoft.com/office/drawing/2014/main" id="{C1B8A3E2-EA04-C04C-B002-60511D2FA14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5385" y="3824143"/>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Squarespace logo and symbol, meaning, history, PNG">
            <a:extLst>
              <a:ext uri="{FF2B5EF4-FFF2-40B4-BE49-F238E27FC236}">
                <a16:creationId xmlns:a16="http://schemas.microsoft.com/office/drawing/2014/main" id="{F71AE384-6571-6F44-BACE-08170C4E7B2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1111" r="11625"/>
          <a:stretch/>
        </p:blipFill>
        <p:spPr bwMode="auto">
          <a:xfrm>
            <a:off x="4521290" y="2285632"/>
            <a:ext cx="1308723" cy="1088898"/>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BMW Logo, Png, Meaning">
            <a:extLst>
              <a:ext uri="{FF2B5EF4-FFF2-40B4-BE49-F238E27FC236}">
                <a16:creationId xmlns:a16="http://schemas.microsoft.com/office/drawing/2014/main" id="{A4A151E0-F130-AB42-AA3D-5C07F58C2C5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4" descr="Uber And Wallbox Team Up On The Road To Zero Emissions">
            <a:extLst>
              <a:ext uri="{FF2B5EF4-FFF2-40B4-BE49-F238E27FC236}">
                <a16:creationId xmlns:a16="http://schemas.microsoft.com/office/drawing/2014/main" id="{6FB48F0E-0EC8-2446-A6D8-B062B42417B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48624" y="6940224"/>
            <a:ext cx="1238461" cy="649240"/>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Avocados From Mexico Selects Padilla as PR AOR - The Minneapolis EgotistThe  Minneapolis Egotist">
            <a:extLst>
              <a:ext uri="{FF2B5EF4-FFF2-40B4-BE49-F238E27FC236}">
                <a16:creationId xmlns:a16="http://schemas.microsoft.com/office/drawing/2014/main" id="{2823464F-3587-4345-B5D9-9647712B3DC4}"/>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8" descr="Prime Video Logo - PNG and Vector - Logo Download">
            <a:extLst>
              <a:ext uri="{FF2B5EF4-FFF2-40B4-BE49-F238E27FC236}">
                <a16:creationId xmlns:a16="http://schemas.microsoft.com/office/drawing/2014/main" id="{7D71A8FA-0FBE-8D4E-BC29-908C4974B91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51968" y="6824133"/>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DraftKings Online Sportsbook Review + Exclusive $1,000 Deposit Bonus">
            <a:extLst>
              <a:ext uri="{FF2B5EF4-FFF2-40B4-BE49-F238E27FC236}">
                <a16:creationId xmlns:a16="http://schemas.microsoft.com/office/drawing/2014/main" id="{DFC19829-E69A-444B-AAAF-D4795BC9C5B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21290" y="8432800"/>
            <a:ext cx="1188449" cy="629282"/>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GM Rolls Out New Logo For Electric Vehicle Push">
            <a:extLst>
              <a:ext uri="{FF2B5EF4-FFF2-40B4-BE49-F238E27FC236}">
                <a16:creationId xmlns:a16="http://schemas.microsoft.com/office/drawing/2014/main" id="{CC6E6447-B4DB-7149-9478-24CB097408BE}"/>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6">
            <a:extLst>
              <a:ext uri="{FF2B5EF4-FFF2-40B4-BE49-F238E27FC236}">
                <a16:creationId xmlns:a16="http://schemas.microsoft.com/office/drawing/2014/main" id="{F54577C3-47C3-D04B-94F6-8BE443AABFFD}"/>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8" descr="Hellmann&amp;#39;s logo and symbol, meaning, history, PNG">
            <a:extLst>
              <a:ext uri="{FF2B5EF4-FFF2-40B4-BE49-F238E27FC236}">
                <a16:creationId xmlns:a16="http://schemas.microsoft.com/office/drawing/2014/main" id="{3D375D85-E84F-FC48-A46F-D14658053A0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Meta Logo, history, meaning, symbol, PNG">
            <a:extLst>
              <a:ext uri="{FF2B5EF4-FFF2-40B4-BE49-F238E27FC236}">
                <a16:creationId xmlns:a16="http://schemas.microsoft.com/office/drawing/2014/main" id="{43875149-DF68-B047-AFFF-4F9810CB40C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44994" y="8149908"/>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Monday.com – Software Firm">
            <a:extLst>
              <a:ext uri="{FF2B5EF4-FFF2-40B4-BE49-F238E27FC236}">
                <a16:creationId xmlns:a16="http://schemas.microsoft.com/office/drawing/2014/main" id="{6E761CF2-BED9-AE4F-A414-3BCD97586887}"/>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Nissan Introduces a New Logo">
            <a:extLst>
              <a:ext uri="{FF2B5EF4-FFF2-40B4-BE49-F238E27FC236}">
                <a16:creationId xmlns:a16="http://schemas.microsoft.com/office/drawing/2014/main" id="{454516C4-6ADC-0244-B2E2-C45A8ABA2BCF}"/>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6572" y="8227593"/>
            <a:ext cx="1291860" cy="100986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Salesforce Logo transparent PNG - StickPNG">
            <a:extLst>
              <a:ext uri="{FF2B5EF4-FFF2-40B4-BE49-F238E27FC236}">
                <a16:creationId xmlns:a16="http://schemas.microsoft.com/office/drawing/2014/main" id="{0F594B6A-4FAF-7844-906B-28DD9812E673}"/>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788401" y="3928533"/>
            <a:ext cx="1185400" cy="83372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Toyota Logo PNG Transparent Images | PNG All">
            <a:extLst>
              <a:ext uri="{FF2B5EF4-FFF2-40B4-BE49-F238E27FC236}">
                <a16:creationId xmlns:a16="http://schemas.microsoft.com/office/drawing/2014/main" id="{4F1D50BA-A444-3D4D-8D71-525B68FBCA6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7CBAF276-5931-4340-8D25-9E67387E0CDE}"/>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33" name="Picture 20" descr="Expedia Logo, history, meaning, symbol, PNG">
            <a:extLst>
              <a:ext uri="{FF2B5EF4-FFF2-40B4-BE49-F238E27FC236}">
                <a16:creationId xmlns:a16="http://schemas.microsoft.com/office/drawing/2014/main" id="{EF62C839-3F6B-5244-9662-11A9C5A2C2DD}"/>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8" descr="Car Logo Kia transparent PNG - StickPNG">
            <a:extLst>
              <a:ext uri="{FF2B5EF4-FFF2-40B4-BE49-F238E27FC236}">
                <a16:creationId xmlns:a16="http://schemas.microsoft.com/office/drawing/2014/main" id="{BBF5ECA8-6354-754C-B03D-EADA43748E8F}"/>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4" descr="Gillette Logo - PNG and Vector - Logo Download">
            <a:extLst>
              <a:ext uri="{FF2B5EF4-FFF2-40B4-BE49-F238E27FC236}">
                <a16:creationId xmlns:a16="http://schemas.microsoft.com/office/drawing/2014/main" id="{814EBC11-619C-8F4B-9EB9-50523C386150}"/>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552424" y="4071415"/>
            <a:ext cx="1204927" cy="36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826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6463" y="192505"/>
            <a:ext cx="7202905" cy="94488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p:cNvGraphicFramePr>
            <a:graphicFrameLocks noGrp="1"/>
          </p:cNvGraphicFramePr>
          <p:nvPr/>
        </p:nvGraphicFramePr>
        <p:xfrm>
          <a:off x="288757" y="352926"/>
          <a:ext cx="6962275" cy="9031706"/>
        </p:xfrm>
        <a:graphic>
          <a:graphicData uri="http://schemas.openxmlformats.org/drawingml/2006/table">
            <a:tbl>
              <a:tblPr firstRow="1" bandRow="1">
                <a:tableStyleId>{5C22544A-7EE6-4342-B048-85BDC9FD1C3A}</a:tableStyleId>
              </a:tblPr>
              <a:tblGrid>
                <a:gridCol w="1392455">
                  <a:extLst>
                    <a:ext uri="{9D8B030D-6E8A-4147-A177-3AD203B41FA5}">
                      <a16:colId xmlns:a16="http://schemas.microsoft.com/office/drawing/2014/main" val="20000"/>
                    </a:ext>
                  </a:extLst>
                </a:gridCol>
                <a:gridCol w="1392455">
                  <a:extLst>
                    <a:ext uri="{9D8B030D-6E8A-4147-A177-3AD203B41FA5}">
                      <a16:colId xmlns:a16="http://schemas.microsoft.com/office/drawing/2014/main" val="20001"/>
                    </a:ext>
                  </a:extLst>
                </a:gridCol>
                <a:gridCol w="1392455">
                  <a:extLst>
                    <a:ext uri="{9D8B030D-6E8A-4147-A177-3AD203B41FA5}">
                      <a16:colId xmlns:a16="http://schemas.microsoft.com/office/drawing/2014/main" val="20002"/>
                    </a:ext>
                  </a:extLst>
                </a:gridCol>
                <a:gridCol w="1392455">
                  <a:extLst>
                    <a:ext uri="{9D8B030D-6E8A-4147-A177-3AD203B41FA5}">
                      <a16:colId xmlns:a16="http://schemas.microsoft.com/office/drawing/2014/main" val="20003"/>
                    </a:ext>
                  </a:extLst>
                </a:gridCol>
                <a:gridCol w="1392455">
                  <a:extLst>
                    <a:ext uri="{9D8B030D-6E8A-4147-A177-3AD203B41FA5}">
                      <a16:colId xmlns:a16="http://schemas.microsoft.com/office/drawing/2014/main" val="20004"/>
                    </a:ext>
                  </a:extLst>
                </a:gridCol>
              </a:tblGrid>
              <a:tr h="1657619">
                <a:tc>
                  <a:txBody>
                    <a:bodyPr/>
                    <a:lstStyle/>
                    <a:p>
                      <a:pPr algn="ctr"/>
                      <a:r>
                        <a:rPr lang="en-US" sz="8800" dirty="0"/>
                        <a:t>S</a:t>
                      </a:r>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U</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P</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E</a:t>
                      </a:r>
                    </a:p>
                    <a:p>
                      <a:endParaRPr lang="en-US" dirty="0"/>
                    </a:p>
                  </a:txBody>
                  <a:tcPr/>
                </a:tc>
                <a:tc>
                  <a:txBody>
                    <a:bodyPr/>
                    <a:lstStyle/>
                    <a:p>
                      <a:pPr marL="0" marR="0" lvl="0" indent="0" algn="ctr" defTabSz="753466"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a:noFill/>
                          </a:ln>
                          <a:solidFill>
                            <a:prstClr val="white"/>
                          </a:solidFill>
                          <a:effectLst/>
                          <a:uLnTx/>
                          <a:uFillTx/>
                          <a:latin typeface="+mn-lt"/>
                          <a:ea typeface="+mn-ea"/>
                          <a:cs typeface="+mn-cs"/>
                        </a:rPr>
                        <a:t>R</a:t>
                      </a:r>
                    </a:p>
                    <a:p>
                      <a:endParaRPr lang="en-US" dirty="0"/>
                    </a:p>
                  </a:txBody>
                  <a:tcPr/>
                </a:tc>
                <a:extLst>
                  <a:ext uri="{0D108BD9-81ED-4DB2-BD59-A6C34878D82A}">
                    <a16:rowId xmlns:a16="http://schemas.microsoft.com/office/drawing/2014/main" val="10000"/>
                  </a:ext>
                </a:extLst>
              </a:tr>
              <a:tr h="152313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1"/>
                  </a:ext>
                </a:extLst>
              </a:tr>
              <a:tr h="1523138">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2"/>
                  </a:ext>
                </a:extLst>
              </a:tr>
              <a:tr h="1553601">
                <a:tc>
                  <a:txBody>
                    <a:bodyPr/>
                    <a:lstStyle/>
                    <a:p>
                      <a:endParaRPr lang="en-US"/>
                    </a:p>
                  </a:txBody>
                  <a:tcPr/>
                </a:tc>
                <a:tc>
                  <a:txBody>
                    <a:bodyPr/>
                    <a:lstStyle/>
                    <a:p>
                      <a:endParaRPr lang="en-US"/>
                    </a:p>
                  </a:txBody>
                  <a:tcPr/>
                </a:tc>
                <a:tc>
                  <a:txBody>
                    <a:bodyPr/>
                    <a:lstStyle/>
                    <a:p>
                      <a:pPr algn="ctr"/>
                      <a:r>
                        <a:rPr lang="en-US" sz="1600" b="1" dirty="0"/>
                        <a:t>* FREE *</a:t>
                      </a:r>
                    </a:p>
                    <a:p>
                      <a:pPr algn="ctr"/>
                      <a:endParaRPr lang="en-US" sz="1600" b="1" dirty="0"/>
                    </a:p>
                    <a:p>
                      <a:pPr algn="ctr"/>
                      <a:endParaRPr lang="en-US" sz="1600" b="1" dirty="0"/>
                    </a:p>
                    <a:p>
                      <a:pPr algn="ctr"/>
                      <a:endParaRPr lang="en-US" sz="1600" b="1" dirty="0"/>
                    </a:p>
                    <a:p>
                      <a:pPr algn="ctr"/>
                      <a:endParaRPr lang="en-US" sz="1600" b="1" dirty="0"/>
                    </a:p>
                    <a:p>
                      <a:pPr marL="0" marR="0" indent="0" algn="ctr" defTabSz="753466" rtl="0" eaLnBrk="1" fontAlgn="auto" latinLnBrk="0" hangingPunct="1">
                        <a:lnSpc>
                          <a:spcPct val="100000"/>
                        </a:lnSpc>
                        <a:spcBef>
                          <a:spcPts val="0"/>
                        </a:spcBef>
                        <a:spcAft>
                          <a:spcPts val="0"/>
                        </a:spcAft>
                        <a:buClrTx/>
                        <a:buSzTx/>
                        <a:buFontTx/>
                        <a:buNone/>
                        <a:tabLst/>
                        <a:defRPr/>
                      </a:pPr>
                      <a:r>
                        <a:rPr lang="en-US" sz="1600" b="1" dirty="0"/>
                        <a:t>* FREE *</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1406294">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0004"/>
                  </a:ext>
                </a:extLst>
              </a:tr>
              <a:tr h="136609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05"/>
                  </a:ext>
                </a:extLst>
              </a:tr>
            </a:tbl>
          </a:graphicData>
        </a:graphic>
      </p:graphicFrame>
      <p:pic>
        <p:nvPicPr>
          <p:cNvPr id="6" name="Picture 2" descr="Lay&amp;#39;s Logo, history, meaning, symbol, PNG">
            <a:extLst>
              <a:ext uri="{FF2B5EF4-FFF2-40B4-BE49-F238E27FC236}">
                <a16:creationId xmlns:a16="http://schemas.microsoft.com/office/drawing/2014/main" id="{7884F3B8-B48E-144E-9526-75998475C02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049" r="18837"/>
          <a:stretch/>
        </p:blipFill>
        <p:spPr bwMode="auto">
          <a:xfrm>
            <a:off x="495181" y="2331076"/>
            <a:ext cx="1005365" cy="91057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Super Bowl LVI - Wikipedia">
            <a:extLst>
              <a:ext uri="{FF2B5EF4-FFF2-40B4-BE49-F238E27FC236}">
                <a16:creationId xmlns:a16="http://schemas.microsoft.com/office/drawing/2014/main" id="{1912E32F-5807-2B48-97F5-4A964F441D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189" y="5325069"/>
            <a:ext cx="1239896" cy="9471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view: Booking.com for Hostels and Hotels - b**p">
            <a:extLst>
              <a:ext uri="{FF2B5EF4-FFF2-40B4-BE49-F238E27FC236}">
                <a16:creationId xmlns:a16="http://schemas.microsoft.com/office/drawing/2014/main" id="{EB7AAF29-25B4-6940-B962-B0613C67B7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379" t="22534" r="16706" b="22368"/>
          <a:stretch/>
        </p:blipFill>
        <p:spPr bwMode="auto">
          <a:xfrm>
            <a:off x="1617991" y="3695348"/>
            <a:ext cx="1441247" cy="12047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0" descr="http://www.fritolay.com/images/default-source/Logos/doritos-logo.png?sfvrsn=2">
            <a:extLst>
              <a:ext uri="{FF2B5EF4-FFF2-40B4-BE49-F238E27FC236}">
                <a16:creationId xmlns:a16="http://schemas.microsoft.com/office/drawing/2014/main" id="{4E963AEC-D0A6-034D-9070-4B3A661B19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7876" y="2285631"/>
            <a:ext cx="1241121" cy="10562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Société Bic - Wikipedia">
            <a:extLst>
              <a:ext uri="{FF2B5EF4-FFF2-40B4-BE49-F238E27FC236}">
                <a16:creationId xmlns:a16="http://schemas.microsoft.com/office/drawing/2014/main" id="{3B89C6B1-8940-3942-B124-F82271D7D3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572" y="5616401"/>
            <a:ext cx="1264776" cy="48048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epsico | Staff Advisory Council | University of Illinois Chicago">
            <a:extLst>
              <a:ext uri="{FF2B5EF4-FFF2-40B4-BE49-F238E27FC236}">
                <a16:creationId xmlns:a16="http://schemas.microsoft.com/office/drawing/2014/main" id="{1E487A15-01F8-4646-AADD-DA45BE04C7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336" y="6834990"/>
            <a:ext cx="1441248" cy="82478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arvana | Buy &amp;amp; Finance Used Cars Online | At Home Delivery">
            <a:extLst>
              <a:ext uri="{FF2B5EF4-FFF2-40B4-BE49-F238E27FC236}">
                <a16:creationId xmlns:a16="http://schemas.microsoft.com/office/drawing/2014/main" id="{C1B8A3E2-EA04-C04C-B002-60511D2FA14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5385" y="3824143"/>
            <a:ext cx="1297458" cy="947144"/>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BMW Logo, Png, Meaning">
            <a:extLst>
              <a:ext uri="{FF2B5EF4-FFF2-40B4-BE49-F238E27FC236}">
                <a16:creationId xmlns:a16="http://schemas.microsoft.com/office/drawing/2014/main" id="{A4A151E0-F130-AB42-AA3D-5C07F58C2C5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6584" y="3748285"/>
            <a:ext cx="1132505" cy="113250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4" descr="Uber And Wallbox Team Up On The Road To Zero Emissions">
            <a:extLst>
              <a:ext uri="{FF2B5EF4-FFF2-40B4-BE49-F238E27FC236}">
                <a16:creationId xmlns:a16="http://schemas.microsoft.com/office/drawing/2014/main" id="{6FB48F0E-0EC8-2446-A6D8-B062B42417B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48624" y="6940224"/>
            <a:ext cx="1238461" cy="649240"/>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Avocados From Mexico Selects Padilla as PR AOR - The Minneapolis EgotistThe  Minneapolis Egotist">
            <a:extLst>
              <a:ext uri="{FF2B5EF4-FFF2-40B4-BE49-F238E27FC236}">
                <a16:creationId xmlns:a16="http://schemas.microsoft.com/office/drawing/2014/main" id="{2823464F-3587-4345-B5D9-9647712B3DC4}"/>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4629" t="10410" r="24361" b="13516"/>
          <a:stretch/>
        </p:blipFill>
        <p:spPr bwMode="auto">
          <a:xfrm>
            <a:off x="5958657" y="2331076"/>
            <a:ext cx="1163730" cy="920361"/>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GM Rolls Out New Logo For Electric Vehicle Push">
            <a:extLst>
              <a:ext uri="{FF2B5EF4-FFF2-40B4-BE49-F238E27FC236}">
                <a16:creationId xmlns:a16="http://schemas.microsoft.com/office/drawing/2014/main" id="{CC6E6447-B4DB-7149-9478-24CB097408BE}"/>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979796" y="6744462"/>
            <a:ext cx="1159293" cy="115929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6">
            <a:extLst>
              <a:ext uri="{FF2B5EF4-FFF2-40B4-BE49-F238E27FC236}">
                <a16:creationId xmlns:a16="http://schemas.microsoft.com/office/drawing/2014/main" id="{F54577C3-47C3-D04B-94F6-8BE443AABFF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18673" y="5252286"/>
            <a:ext cx="1235503" cy="1235503"/>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Meta Logo, history, meaning, symbol, PNG">
            <a:extLst>
              <a:ext uri="{FF2B5EF4-FFF2-40B4-BE49-F238E27FC236}">
                <a16:creationId xmlns:a16="http://schemas.microsoft.com/office/drawing/2014/main" id="{43875149-DF68-B047-AFFF-4F9810CB40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44994" y="8149908"/>
            <a:ext cx="1876467" cy="1055661"/>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Monday.com – Software Firm">
            <a:extLst>
              <a:ext uri="{FF2B5EF4-FFF2-40B4-BE49-F238E27FC236}">
                <a16:creationId xmlns:a16="http://schemas.microsoft.com/office/drawing/2014/main" id="{6E761CF2-BED9-AE4F-A414-3BCD9758688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2061" y="8271293"/>
            <a:ext cx="1228729" cy="920361"/>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Nissan Introduces a New Logo">
            <a:extLst>
              <a:ext uri="{FF2B5EF4-FFF2-40B4-BE49-F238E27FC236}">
                <a16:creationId xmlns:a16="http://schemas.microsoft.com/office/drawing/2014/main" id="{454516C4-6ADC-0244-B2E2-C45A8ABA2BC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6572" y="8227593"/>
            <a:ext cx="1291860" cy="100986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Toyota Logo PNG Transparent Images | PNG All">
            <a:extLst>
              <a:ext uri="{FF2B5EF4-FFF2-40B4-BE49-F238E27FC236}">
                <a16:creationId xmlns:a16="http://schemas.microsoft.com/office/drawing/2014/main" id="{4F1D50BA-A444-3D4D-8D71-525B68FBCA6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70850" y="2083024"/>
            <a:ext cx="1620502" cy="141665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7CBAF276-5931-4340-8D25-9E67387E0CD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738895" y="6722609"/>
            <a:ext cx="1264937" cy="1082744"/>
          </a:xfrm>
          <a:prstGeom prst="rect">
            <a:avLst/>
          </a:prstGeom>
        </p:spPr>
      </p:pic>
      <p:pic>
        <p:nvPicPr>
          <p:cNvPr id="33" name="Picture 20" descr="Expedia Logo, history, meaning, symbol, PNG">
            <a:extLst>
              <a:ext uri="{FF2B5EF4-FFF2-40B4-BE49-F238E27FC236}">
                <a16:creationId xmlns:a16="http://schemas.microsoft.com/office/drawing/2014/main" id="{EF62C839-3F6B-5244-9662-11A9C5A2C2D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60788" y="5460033"/>
            <a:ext cx="1212282" cy="68200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8" descr="Car Logo Kia transparent PNG - StickPNG">
            <a:extLst>
              <a:ext uri="{FF2B5EF4-FFF2-40B4-BE49-F238E27FC236}">
                <a16:creationId xmlns:a16="http://schemas.microsoft.com/office/drawing/2014/main" id="{BBF5ECA8-6354-754C-B03D-EADA43748E8F}"/>
              </a:ext>
            </a:extLst>
          </p:cNvPr>
          <p:cNvPicPr>
            <a:picLocks noChangeAspect="1" noChangeArrowheads="1"/>
          </p:cNvPicPr>
          <p:nvPr/>
        </p:nvPicPr>
        <p:blipFill rotWithShape="1">
          <a:blip r:embed="rId20">
            <a:extLst>
              <a:ext uri="{28A0092B-C50C-407E-A947-70E740481C1C}">
                <a14:useLocalDpi xmlns:a14="http://schemas.microsoft.com/office/drawing/2010/main" val="0"/>
              </a:ext>
            </a:extLst>
          </a:blip>
          <a:srcRect l="14358" r="12139"/>
          <a:stretch/>
        </p:blipFill>
        <p:spPr bwMode="auto">
          <a:xfrm>
            <a:off x="1724018" y="8245065"/>
            <a:ext cx="1314166" cy="100584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4" descr="Squarespace logo and symbol, meaning, history, PNG">
            <a:extLst>
              <a:ext uri="{FF2B5EF4-FFF2-40B4-BE49-F238E27FC236}">
                <a16:creationId xmlns:a16="http://schemas.microsoft.com/office/drawing/2014/main" id="{DC5393C8-0F37-DC4D-BFF2-18D31971366B}"/>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11111" r="11625"/>
          <a:stretch/>
        </p:blipFill>
        <p:spPr bwMode="auto">
          <a:xfrm>
            <a:off x="4521290" y="2285632"/>
            <a:ext cx="1308723" cy="108889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8" descr="Prime Video Logo - PNG and Vector - Logo Download">
            <a:extLst>
              <a:ext uri="{FF2B5EF4-FFF2-40B4-BE49-F238E27FC236}">
                <a16:creationId xmlns:a16="http://schemas.microsoft.com/office/drawing/2014/main" id="{46C4C633-D08C-CE4F-A4AC-80F9617CB90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51968" y="6824133"/>
            <a:ext cx="1005840" cy="101092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2" descr="DraftKings Online Sportsbook Review + Exclusive $1,000 Deposit Bonus">
            <a:extLst>
              <a:ext uri="{FF2B5EF4-FFF2-40B4-BE49-F238E27FC236}">
                <a16:creationId xmlns:a16="http://schemas.microsoft.com/office/drawing/2014/main" id="{832048C9-2CFC-9145-A79F-B1293BDFF19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521290" y="8432800"/>
            <a:ext cx="1188449" cy="62928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8" descr="Hellmann&amp;#39;s logo and symbol, meaning, history, PNG">
            <a:extLst>
              <a:ext uri="{FF2B5EF4-FFF2-40B4-BE49-F238E27FC236}">
                <a16:creationId xmlns:a16="http://schemas.microsoft.com/office/drawing/2014/main" id="{0A251F2A-83F5-5642-9CE7-FC343CADD005}"/>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474532" y="5470585"/>
            <a:ext cx="1372414" cy="85768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Planet Fitness | Logopedia | Fandom">
            <a:extLst>
              <a:ext uri="{FF2B5EF4-FFF2-40B4-BE49-F238E27FC236}">
                <a16:creationId xmlns:a16="http://schemas.microsoft.com/office/drawing/2014/main" id="{867BCEF7-3803-FE40-9C67-D9086A5EB1A5}"/>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20092" y="3675617"/>
            <a:ext cx="944820" cy="112737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Pepsi logo and symbol, meaning, history, PNG">
            <a:extLst>
              <a:ext uri="{FF2B5EF4-FFF2-40B4-BE49-F238E27FC236}">
                <a16:creationId xmlns:a16="http://schemas.microsoft.com/office/drawing/2014/main" id="{0D82238B-FA43-E242-BD8A-590BB3C59AFF}"/>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443264" y="3765470"/>
            <a:ext cx="1347935" cy="110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536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5206</TotalTime>
  <Words>317</Words>
  <Application>Microsoft Macintosh PowerPoint</Application>
  <PresentationFormat>Custom</PresentationFormat>
  <Paragraphs>229</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34</cp:revision>
  <dcterms:created xsi:type="dcterms:W3CDTF">2015-01-22T03:15:53Z</dcterms:created>
  <dcterms:modified xsi:type="dcterms:W3CDTF">2022-02-08T04:03:25Z</dcterms:modified>
</cp:coreProperties>
</file>