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0" r:id="rId1"/>
  </p:sldMasterIdLst>
  <p:notesMasterIdLst>
    <p:notesMasterId r:id="rId79"/>
  </p:notesMasterIdLst>
  <p:handoutMasterIdLst>
    <p:handoutMasterId r:id="rId80"/>
  </p:handoutMasterIdLst>
  <p:sldIdLst>
    <p:sldId id="256" r:id="rId2"/>
    <p:sldId id="397" r:id="rId3"/>
    <p:sldId id="398" r:id="rId4"/>
    <p:sldId id="396" r:id="rId5"/>
    <p:sldId id="399" r:id="rId6"/>
    <p:sldId id="277" r:id="rId7"/>
    <p:sldId id="257" r:id="rId8"/>
    <p:sldId id="370" r:id="rId9"/>
    <p:sldId id="383" r:id="rId10"/>
    <p:sldId id="384" r:id="rId11"/>
    <p:sldId id="385" r:id="rId12"/>
    <p:sldId id="400" r:id="rId13"/>
    <p:sldId id="401" r:id="rId14"/>
    <p:sldId id="402" r:id="rId15"/>
    <p:sldId id="387" r:id="rId16"/>
    <p:sldId id="390" r:id="rId17"/>
    <p:sldId id="279" r:id="rId18"/>
    <p:sldId id="356" r:id="rId19"/>
    <p:sldId id="352" r:id="rId20"/>
    <p:sldId id="357" r:id="rId21"/>
    <p:sldId id="403" r:id="rId22"/>
    <p:sldId id="358" r:id="rId23"/>
    <p:sldId id="327" r:id="rId24"/>
    <p:sldId id="404" r:id="rId25"/>
    <p:sldId id="359" r:id="rId26"/>
    <p:sldId id="360" r:id="rId27"/>
    <p:sldId id="303" r:id="rId28"/>
    <p:sldId id="405" r:id="rId29"/>
    <p:sldId id="336" r:id="rId30"/>
    <p:sldId id="337" r:id="rId31"/>
    <p:sldId id="309" r:id="rId32"/>
    <p:sldId id="406" r:id="rId33"/>
    <p:sldId id="364" r:id="rId34"/>
    <p:sldId id="349" r:id="rId35"/>
    <p:sldId id="316" r:id="rId36"/>
    <p:sldId id="331" r:id="rId37"/>
    <p:sldId id="318" r:id="rId38"/>
    <p:sldId id="407" r:id="rId39"/>
    <p:sldId id="319" r:id="rId40"/>
    <p:sldId id="340" r:id="rId41"/>
    <p:sldId id="339" r:id="rId42"/>
    <p:sldId id="338" r:id="rId43"/>
    <p:sldId id="320" r:id="rId44"/>
    <p:sldId id="409" r:id="rId45"/>
    <p:sldId id="408" r:id="rId46"/>
    <p:sldId id="412" r:id="rId47"/>
    <p:sldId id="411" r:id="rId48"/>
    <p:sldId id="321" r:id="rId49"/>
    <p:sldId id="341" r:id="rId50"/>
    <p:sldId id="367" r:id="rId51"/>
    <p:sldId id="322" r:id="rId52"/>
    <p:sldId id="342" r:id="rId53"/>
    <p:sldId id="343" r:id="rId54"/>
    <p:sldId id="305" r:id="rId55"/>
    <p:sldId id="328" r:id="rId56"/>
    <p:sldId id="281" r:id="rId57"/>
    <p:sldId id="283" r:id="rId58"/>
    <p:sldId id="284" r:id="rId59"/>
    <p:sldId id="285" r:id="rId60"/>
    <p:sldId id="287" r:id="rId61"/>
    <p:sldId id="290" r:id="rId62"/>
    <p:sldId id="289" r:id="rId63"/>
    <p:sldId id="288" r:id="rId64"/>
    <p:sldId id="282" r:id="rId65"/>
    <p:sldId id="291" r:id="rId66"/>
    <p:sldId id="292" r:id="rId67"/>
    <p:sldId id="361" r:id="rId68"/>
    <p:sldId id="293" r:id="rId69"/>
    <p:sldId id="294" r:id="rId70"/>
    <p:sldId id="295" r:id="rId71"/>
    <p:sldId id="362" r:id="rId72"/>
    <p:sldId id="296" r:id="rId73"/>
    <p:sldId id="297" r:id="rId74"/>
    <p:sldId id="298" r:id="rId75"/>
    <p:sldId id="346" r:id="rId76"/>
    <p:sldId id="393" r:id="rId77"/>
    <p:sldId id="394" r:id="rId78"/>
  </p:sldIdLst>
  <p:sldSz cx="9144000" cy="6858000" type="screen4x3"/>
  <p:notesSz cx="6858000" cy="9144000"/>
  <p:defaultTextStyle>
    <a:defPPr>
      <a:defRPr lang="ru-RU"/>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073" autoAdjust="0"/>
    <p:restoredTop sz="94704"/>
  </p:normalViewPr>
  <p:slideViewPr>
    <p:cSldViewPr>
      <p:cViewPr varScale="1">
        <p:scale>
          <a:sx n="113" d="100"/>
          <a:sy n="113" d="100"/>
        </p:scale>
        <p:origin x="192" y="640"/>
      </p:cViewPr>
      <p:guideLst>
        <p:guide orient="horz" pos="2160"/>
        <p:guide pos="2880"/>
      </p:guideLst>
    </p:cSldViewPr>
  </p:slideViewPr>
  <p:notesTextViewPr>
    <p:cViewPr>
      <p:scale>
        <a:sx n="100" d="100"/>
        <a:sy n="100" d="100"/>
      </p:scale>
      <p:origin x="0" y="0"/>
    </p:cViewPr>
  </p:notesTextViewPr>
  <p:sorterViewPr>
    <p:cViewPr>
      <p:scale>
        <a:sx n="75" d="100"/>
        <a:sy n="75" d="100"/>
      </p:scale>
      <p:origin x="0" y="0"/>
    </p:cViewPr>
  </p:sorter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0274" name="Rectangle 2">
            <a:extLst>
              <a:ext uri="{FF2B5EF4-FFF2-40B4-BE49-F238E27FC236}">
                <a16:creationId xmlns:a16="http://schemas.microsoft.com/office/drawing/2014/main" id="{BBA78B40-048F-4722-8A76-2854CE052E17}"/>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US"/>
          </a:p>
        </p:txBody>
      </p:sp>
      <p:sp>
        <p:nvSpPr>
          <p:cNvPr id="310275" name="Rectangle 3">
            <a:extLst>
              <a:ext uri="{FF2B5EF4-FFF2-40B4-BE49-F238E27FC236}">
                <a16:creationId xmlns:a16="http://schemas.microsoft.com/office/drawing/2014/main" id="{A0DDD3B9-66F7-4AFB-8FFC-C2DBDEA3C70E}"/>
              </a:ext>
            </a:extLst>
          </p:cNvPr>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US"/>
          </a:p>
        </p:txBody>
      </p:sp>
      <p:sp>
        <p:nvSpPr>
          <p:cNvPr id="3076" name="Rectangle 4">
            <a:extLst>
              <a:ext uri="{FF2B5EF4-FFF2-40B4-BE49-F238E27FC236}">
                <a16:creationId xmlns:a16="http://schemas.microsoft.com/office/drawing/2014/main" id="{A1FEA8B9-AB42-45EC-87C5-E3F6EF3C20C6}"/>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0277" name="Rectangle 5">
            <a:extLst>
              <a:ext uri="{FF2B5EF4-FFF2-40B4-BE49-F238E27FC236}">
                <a16:creationId xmlns:a16="http://schemas.microsoft.com/office/drawing/2014/main" id="{7C813B1A-2513-43B1-ABE2-E726E9808368}"/>
              </a:ext>
            </a:extLst>
          </p:cNvPr>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10278" name="Rectangle 6">
            <a:extLst>
              <a:ext uri="{FF2B5EF4-FFF2-40B4-BE49-F238E27FC236}">
                <a16:creationId xmlns:a16="http://schemas.microsoft.com/office/drawing/2014/main" id="{E4F990A9-E74C-4B4E-B505-93B5A172030C}"/>
              </a:ext>
            </a:extLst>
          </p:cNvPr>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p>
        </p:txBody>
      </p:sp>
      <p:sp>
        <p:nvSpPr>
          <p:cNvPr id="310279" name="Rectangle 7">
            <a:extLst>
              <a:ext uri="{FF2B5EF4-FFF2-40B4-BE49-F238E27FC236}">
                <a16:creationId xmlns:a16="http://schemas.microsoft.com/office/drawing/2014/main" id="{07A85CDF-28A6-473A-8A78-9635BAD1D001}"/>
              </a:ext>
            </a:extLst>
          </p:cNvPr>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36C7DC81-F1AA-4017-A7D9-0A76809C5F2B}"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a:extLst>
              <a:ext uri="{FF2B5EF4-FFF2-40B4-BE49-F238E27FC236}">
                <a16:creationId xmlns:a16="http://schemas.microsoft.com/office/drawing/2014/main" id="{CF5457DF-D05D-4E1D-A34D-8F13ECE552D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4F8FBE3-BAC4-4A4E-B9D8-E11506F8CCE4}" type="slidenum">
              <a:rPr lang="en-US" altLang="en-US"/>
              <a:pPr/>
              <a:t>1</a:t>
            </a:fld>
            <a:endParaRPr lang="en-US" altLang="en-US"/>
          </a:p>
        </p:txBody>
      </p:sp>
      <p:sp>
        <p:nvSpPr>
          <p:cNvPr id="5123" name="Rectangle 2">
            <a:extLst>
              <a:ext uri="{FF2B5EF4-FFF2-40B4-BE49-F238E27FC236}">
                <a16:creationId xmlns:a16="http://schemas.microsoft.com/office/drawing/2014/main" id="{79062846-B5B6-4A64-A8B6-0C2B9948867E}"/>
              </a:ext>
            </a:extLst>
          </p:cNvPr>
          <p:cNvSpPr>
            <a:spLocks noGrp="1" noRot="1" noChangeAspect="1" noChangeArrowheads="1" noTextEdit="1"/>
          </p:cNvSpPr>
          <p:nvPr>
            <p:ph type="sldImg"/>
          </p:nvPr>
        </p:nvSpPr>
        <p:spPr>
          <a:ln/>
        </p:spPr>
      </p:sp>
      <p:sp>
        <p:nvSpPr>
          <p:cNvPr id="5124" name="Rectangle 3">
            <a:extLst>
              <a:ext uri="{FF2B5EF4-FFF2-40B4-BE49-F238E27FC236}">
                <a16:creationId xmlns:a16="http://schemas.microsoft.com/office/drawing/2014/main" id="{15FA6D02-AADD-490D-B185-BF33B97C834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id="{59219B74-7226-4C92-A89F-E9B1EE5EF08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C1A05A1-65C9-403C-A1A7-E382F0668659}" type="slidenum">
              <a:rPr lang="en-US" altLang="en-US"/>
              <a:pPr/>
              <a:t>10</a:t>
            </a:fld>
            <a:endParaRPr lang="en-US" altLang="en-US"/>
          </a:p>
        </p:txBody>
      </p:sp>
      <p:sp>
        <p:nvSpPr>
          <p:cNvPr id="7171" name="Rectangle 2">
            <a:extLst>
              <a:ext uri="{FF2B5EF4-FFF2-40B4-BE49-F238E27FC236}">
                <a16:creationId xmlns:a16="http://schemas.microsoft.com/office/drawing/2014/main" id="{213ED0D3-B03D-4783-93DB-223626864F73}"/>
              </a:ext>
            </a:extLst>
          </p:cNvPr>
          <p:cNvSpPr>
            <a:spLocks noGrp="1" noRot="1" noChangeAspect="1" noChangeArrowheads="1" noTextEdit="1"/>
          </p:cNvSpPr>
          <p:nvPr>
            <p:ph type="sldImg"/>
          </p:nvPr>
        </p:nvSpPr>
        <p:spPr>
          <a:ln/>
        </p:spPr>
      </p:sp>
      <p:sp>
        <p:nvSpPr>
          <p:cNvPr id="7172" name="Rectangle 3">
            <a:extLst>
              <a:ext uri="{FF2B5EF4-FFF2-40B4-BE49-F238E27FC236}">
                <a16:creationId xmlns:a16="http://schemas.microsoft.com/office/drawing/2014/main" id="{570337A2-E8E0-48E7-A8DB-D835F5649C8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9097087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id="{59219B74-7226-4C92-A89F-E9B1EE5EF08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C1A05A1-65C9-403C-A1A7-E382F0668659}" type="slidenum">
              <a:rPr lang="en-US" altLang="en-US"/>
              <a:pPr/>
              <a:t>11</a:t>
            </a:fld>
            <a:endParaRPr lang="en-US" altLang="en-US"/>
          </a:p>
        </p:txBody>
      </p:sp>
      <p:sp>
        <p:nvSpPr>
          <p:cNvPr id="7171" name="Rectangle 2">
            <a:extLst>
              <a:ext uri="{FF2B5EF4-FFF2-40B4-BE49-F238E27FC236}">
                <a16:creationId xmlns:a16="http://schemas.microsoft.com/office/drawing/2014/main" id="{213ED0D3-B03D-4783-93DB-223626864F73}"/>
              </a:ext>
            </a:extLst>
          </p:cNvPr>
          <p:cNvSpPr>
            <a:spLocks noGrp="1" noRot="1" noChangeAspect="1" noChangeArrowheads="1" noTextEdit="1"/>
          </p:cNvSpPr>
          <p:nvPr>
            <p:ph type="sldImg"/>
          </p:nvPr>
        </p:nvSpPr>
        <p:spPr>
          <a:ln/>
        </p:spPr>
      </p:sp>
      <p:sp>
        <p:nvSpPr>
          <p:cNvPr id="7172" name="Rectangle 3">
            <a:extLst>
              <a:ext uri="{FF2B5EF4-FFF2-40B4-BE49-F238E27FC236}">
                <a16:creationId xmlns:a16="http://schemas.microsoft.com/office/drawing/2014/main" id="{570337A2-E8E0-48E7-A8DB-D835F5649C8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7520404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id="{59219B74-7226-4C92-A89F-E9B1EE5EF08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C1A05A1-65C9-403C-A1A7-E382F0668659}" type="slidenum">
              <a:rPr lang="en-US" altLang="en-US"/>
              <a:pPr/>
              <a:t>12</a:t>
            </a:fld>
            <a:endParaRPr lang="en-US" altLang="en-US"/>
          </a:p>
        </p:txBody>
      </p:sp>
      <p:sp>
        <p:nvSpPr>
          <p:cNvPr id="7171" name="Rectangle 2">
            <a:extLst>
              <a:ext uri="{FF2B5EF4-FFF2-40B4-BE49-F238E27FC236}">
                <a16:creationId xmlns:a16="http://schemas.microsoft.com/office/drawing/2014/main" id="{213ED0D3-B03D-4783-93DB-223626864F73}"/>
              </a:ext>
            </a:extLst>
          </p:cNvPr>
          <p:cNvSpPr>
            <a:spLocks noGrp="1" noRot="1" noChangeAspect="1" noChangeArrowheads="1" noTextEdit="1"/>
          </p:cNvSpPr>
          <p:nvPr>
            <p:ph type="sldImg"/>
          </p:nvPr>
        </p:nvSpPr>
        <p:spPr>
          <a:ln/>
        </p:spPr>
      </p:sp>
      <p:sp>
        <p:nvSpPr>
          <p:cNvPr id="7172" name="Rectangle 3">
            <a:extLst>
              <a:ext uri="{FF2B5EF4-FFF2-40B4-BE49-F238E27FC236}">
                <a16:creationId xmlns:a16="http://schemas.microsoft.com/office/drawing/2014/main" id="{570337A2-E8E0-48E7-A8DB-D835F5649C8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605971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id="{59219B74-7226-4C92-A89F-E9B1EE5EF08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C1A05A1-65C9-403C-A1A7-E382F0668659}" type="slidenum">
              <a:rPr lang="en-US" altLang="en-US"/>
              <a:pPr/>
              <a:t>13</a:t>
            </a:fld>
            <a:endParaRPr lang="en-US" altLang="en-US"/>
          </a:p>
        </p:txBody>
      </p:sp>
      <p:sp>
        <p:nvSpPr>
          <p:cNvPr id="7171" name="Rectangle 2">
            <a:extLst>
              <a:ext uri="{FF2B5EF4-FFF2-40B4-BE49-F238E27FC236}">
                <a16:creationId xmlns:a16="http://schemas.microsoft.com/office/drawing/2014/main" id="{213ED0D3-B03D-4783-93DB-223626864F73}"/>
              </a:ext>
            </a:extLst>
          </p:cNvPr>
          <p:cNvSpPr>
            <a:spLocks noGrp="1" noRot="1" noChangeAspect="1" noChangeArrowheads="1" noTextEdit="1"/>
          </p:cNvSpPr>
          <p:nvPr>
            <p:ph type="sldImg"/>
          </p:nvPr>
        </p:nvSpPr>
        <p:spPr>
          <a:ln/>
        </p:spPr>
      </p:sp>
      <p:sp>
        <p:nvSpPr>
          <p:cNvPr id="7172" name="Rectangle 3">
            <a:extLst>
              <a:ext uri="{FF2B5EF4-FFF2-40B4-BE49-F238E27FC236}">
                <a16:creationId xmlns:a16="http://schemas.microsoft.com/office/drawing/2014/main" id="{570337A2-E8E0-48E7-A8DB-D835F5649C8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9794404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id="{59219B74-7226-4C92-A89F-E9B1EE5EF08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C1A05A1-65C9-403C-A1A7-E382F0668659}" type="slidenum">
              <a:rPr lang="en-US" altLang="en-US"/>
              <a:pPr/>
              <a:t>14</a:t>
            </a:fld>
            <a:endParaRPr lang="en-US" altLang="en-US"/>
          </a:p>
        </p:txBody>
      </p:sp>
      <p:sp>
        <p:nvSpPr>
          <p:cNvPr id="7171" name="Rectangle 2">
            <a:extLst>
              <a:ext uri="{FF2B5EF4-FFF2-40B4-BE49-F238E27FC236}">
                <a16:creationId xmlns:a16="http://schemas.microsoft.com/office/drawing/2014/main" id="{213ED0D3-B03D-4783-93DB-223626864F73}"/>
              </a:ext>
            </a:extLst>
          </p:cNvPr>
          <p:cNvSpPr>
            <a:spLocks noGrp="1" noRot="1" noChangeAspect="1" noChangeArrowheads="1" noTextEdit="1"/>
          </p:cNvSpPr>
          <p:nvPr>
            <p:ph type="sldImg"/>
          </p:nvPr>
        </p:nvSpPr>
        <p:spPr>
          <a:ln/>
        </p:spPr>
      </p:sp>
      <p:sp>
        <p:nvSpPr>
          <p:cNvPr id="7172" name="Rectangle 3">
            <a:extLst>
              <a:ext uri="{FF2B5EF4-FFF2-40B4-BE49-F238E27FC236}">
                <a16:creationId xmlns:a16="http://schemas.microsoft.com/office/drawing/2014/main" id="{570337A2-E8E0-48E7-A8DB-D835F5649C8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424044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id="{59219B74-7226-4C92-A89F-E9B1EE5EF08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C1A05A1-65C9-403C-A1A7-E382F0668659}" type="slidenum">
              <a:rPr lang="en-US" altLang="en-US"/>
              <a:pPr/>
              <a:t>15</a:t>
            </a:fld>
            <a:endParaRPr lang="en-US" altLang="en-US"/>
          </a:p>
        </p:txBody>
      </p:sp>
      <p:sp>
        <p:nvSpPr>
          <p:cNvPr id="7171" name="Rectangle 2">
            <a:extLst>
              <a:ext uri="{FF2B5EF4-FFF2-40B4-BE49-F238E27FC236}">
                <a16:creationId xmlns:a16="http://schemas.microsoft.com/office/drawing/2014/main" id="{213ED0D3-B03D-4783-93DB-223626864F73}"/>
              </a:ext>
            </a:extLst>
          </p:cNvPr>
          <p:cNvSpPr>
            <a:spLocks noGrp="1" noRot="1" noChangeAspect="1" noChangeArrowheads="1" noTextEdit="1"/>
          </p:cNvSpPr>
          <p:nvPr>
            <p:ph type="sldImg"/>
          </p:nvPr>
        </p:nvSpPr>
        <p:spPr>
          <a:ln/>
        </p:spPr>
      </p:sp>
      <p:sp>
        <p:nvSpPr>
          <p:cNvPr id="7172" name="Rectangle 3">
            <a:extLst>
              <a:ext uri="{FF2B5EF4-FFF2-40B4-BE49-F238E27FC236}">
                <a16:creationId xmlns:a16="http://schemas.microsoft.com/office/drawing/2014/main" id="{570337A2-E8E0-48E7-A8DB-D835F5649C8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9693022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id="{59219B74-7226-4C92-A89F-E9B1EE5EF08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C1A05A1-65C9-403C-A1A7-E382F0668659}" type="slidenum">
              <a:rPr lang="en-US" altLang="en-US"/>
              <a:pPr/>
              <a:t>16</a:t>
            </a:fld>
            <a:endParaRPr lang="en-US" altLang="en-US"/>
          </a:p>
        </p:txBody>
      </p:sp>
      <p:sp>
        <p:nvSpPr>
          <p:cNvPr id="7171" name="Rectangle 2">
            <a:extLst>
              <a:ext uri="{FF2B5EF4-FFF2-40B4-BE49-F238E27FC236}">
                <a16:creationId xmlns:a16="http://schemas.microsoft.com/office/drawing/2014/main" id="{213ED0D3-B03D-4783-93DB-223626864F73}"/>
              </a:ext>
            </a:extLst>
          </p:cNvPr>
          <p:cNvSpPr>
            <a:spLocks noGrp="1" noRot="1" noChangeAspect="1" noChangeArrowheads="1" noTextEdit="1"/>
          </p:cNvSpPr>
          <p:nvPr>
            <p:ph type="sldImg"/>
          </p:nvPr>
        </p:nvSpPr>
        <p:spPr>
          <a:ln/>
        </p:spPr>
      </p:sp>
      <p:sp>
        <p:nvSpPr>
          <p:cNvPr id="7172" name="Rectangle 3">
            <a:extLst>
              <a:ext uri="{FF2B5EF4-FFF2-40B4-BE49-F238E27FC236}">
                <a16:creationId xmlns:a16="http://schemas.microsoft.com/office/drawing/2014/main" id="{570337A2-E8E0-48E7-A8DB-D835F5649C8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1989476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E6AD32CA-02B2-4B02-B641-5E17C3AF00D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B011070-648D-455E-8F9B-386A00A8F4B1}" type="slidenum">
              <a:rPr lang="en-US" altLang="en-US"/>
              <a:pPr/>
              <a:t>17</a:t>
            </a:fld>
            <a:endParaRPr lang="en-US" altLang="en-US"/>
          </a:p>
        </p:txBody>
      </p:sp>
      <p:sp>
        <p:nvSpPr>
          <p:cNvPr id="13315" name="Rectangle 2">
            <a:extLst>
              <a:ext uri="{FF2B5EF4-FFF2-40B4-BE49-F238E27FC236}">
                <a16:creationId xmlns:a16="http://schemas.microsoft.com/office/drawing/2014/main" id="{4788EA6C-7CA9-4EC0-BD4E-704960D8C598}"/>
              </a:ext>
            </a:extLst>
          </p:cNvPr>
          <p:cNvSpPr>
            <a:spLocks noGrp="1" noRot="1" noChangeAspect="1" noChangeArrowheads="1" noTextEdit="1"/>
          </p:cNvSpPr>
          <p:nvPr>
            <p:ph type="sldImg"/>
          </p:nvPr>
        </p:nvSpPr>
        <p:spPr>
          <a:ln/>
        </p:spPr>
      </p:sp>
      <p:sp>
        <p:nvSpPr>
          <p:cNvPr id="13316" name="Rectangle 3">
            <a:extLst>
              <a:ext uri="{FF2B5EF4-FFF2-40B4-BE49-F238E27FC236}">
                <a16:creationId xmlns:a16="http://schemas.microsoft.com/office/drawing/2014/main" id="{2C752A36-0D5C-49F6-AA10-83FA813E676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E6AD32CA-02B2-4B02-B641-5E17C3AF00D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B011070-648D-455E-8F9B-386A00A8F4B1}" type="slidenum">
              <a:rPr lang="en-US" altLang="en-US"/>
              <a:pPr/>
              <a:t>18</a:t>
            </a:fld>
            <a:endParaRPr lang="en-US" altLang="en-US"/>
          </a:p>
        </p:txBody>
      </p:sp>
      <p:sp>
        <p:nvSpPr>
          <p:cNvPr id="13315" name="Rectangle 2">
            <a:extLst>
              <a:ext uri="{FF2B5EF4-FFF2-40B4-BE49-F238E27FC236}">
                <a16:creationId xmlns:a16="http://schemas.microsoft.com/office/drawing/2014/main" id="{4788EA6C-7CA9-4EC0-BD4E-704960D8C598}"/>
              </a:ext>
            </a:extLst>
          </p:cNvPr>
          <p:cNvSpPr>
            <a:spLocks noGrp="1" noRot="1" noChangeAspect="1" noChangeArrowheads="1" noTextEdit="1"/>
          </p:cNvSpPr>
          <p:nvPr>
            <p:ph type="sldImg"/>
          </p:nvPr>
        </p:nvSpPr>
        <p:spPr>
          <a:ln/>
        </p:spPr>
      </p:sp>
      <p:sp>
        <p:nvSpPr>
          <p:cNvPr id="13316" name="Rectangle 3">
            <a:extLst>
              <a:ext uri="{FF2B5EF4-FFF2-40B4-BE49-F238E27FC236}">
                <a16:creationId xmlns:a16="http://schemas.microsoft.com/office/drawing/2014/main" id="{2C752A36-0D5C-49F6-AA10-83FA813E676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3355229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340C93E0-DE7B-443A-9329-F5185A8DF9B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5CAB47D-EDC8-472F-A59C-3F80853A98C6}" type="slidenum">
              <a:rPr lang="en-US" altLang="en-US">
                <a:solidFill>
                  <a:srgbClr val="000000"/>
                </a:solidFill>
              </a:rPr>
              <a:pPr/>
              <a:t>19</a:t>
            </a:fld>
            <a:endParaRPr lang="en-US" altLang="en-US">
              <a:solidFill>
                <a:srgbClr val="000000"/>
              </a:solidFill>
            </a:endParaRPr>
          </a:p>
        </p:txBody>
      </p:sp>
      <p:sp>
        <p:nvSpPr>
          <p:cNvPr id="17411" name="Rectangle 2">
            <a:extLst>
              <a:ext uri="{FF2B5EF4-FFF2-40B4-BE49-F238E27FC236}">
                <a16:creationId xmlns:a16="http://schemas.microsoft.com/office/drawing/2014/main" id="{9EC59A57-1582-4E56-9ABB-1A2BF51BB480}"/>
              </a:ext>
            </a:extLst>
          </p:cNvPr>
          <p:cNvSpPr>
            <a:spLocks noGrp="1" noRot="1" noChangeAspect="1" noChangeArrowheads="1" noTextEdit="1"/>
          </p:cNvSpPr>
          <p:nvPr>
            <p:ph type="sldImg"/>
          </p:nvPr>
        </p:nvSpPr>
        <p:spPr>
          <a:ln/>
        </p:spPr>
      </p:sp>
      <p:sp>
        <p:nvSpPr>
          <p:cNvPr id="17412" name="Rectangle 3">
            <a:extLst>
              <a:ext uri="{FF2B5EF4-FFF2-40B4-BE49-F238E27FC236}">
                <a16:creationId xmlns:a16="http://schemas.microsoft.com/office/drawing/2014/main" id="{6F49F317-FA28-4948-AE7A-CC7CB6C07AB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id="{59219B74-7226-4C92-A89F-E9B1EE5EF08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C1A05A1-65C9-403C-A1A7-E382F0668659}"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171" name="Rectangle 2">
            <a:extLst>
              <a:ext uri="{FF2B5EF4-FFF2-40B4-BE49-F238E27FC236}">
                <a16:creationId xmlns:a16="http://schemas.microsoft.com/office/drawing/2014/main" id="{213ED0D3-B03D-4783-93DB-223626864F73}"/>
              </a:ext>
            </a:extLst>
          </p:cNvPr>
          <p:cNvSpPr>
            <a:spLocks noGrp="1" noRot="1" noChangeAspect="1" noChangeArrowheads="1" noTextEdit="1"/>
          </p:cNvSpPr>
          <p:nvPr>
            <p:ph type="sldImg"/>
          </p:nvPr>
        </p:nvSpPr>
        <p:spPr>
          <a:ln/>
        </p:spPr>
      </p:sp>
      <p:sp>
        <p:nvSpPr>
          <p:cNvPr id="7172" name="Rectangle 3">
            <a:extLst>
              <a:ext uri="{FF2B5EF4-FFF2-40B4-BE49-F238E27FC236}">
                <a16:creationId xmlns:a16="http://schemas.microsoft.com/office/drawing/2014/main" id="{570337A2-E8E0-48E7-A8DB-D835F5649C8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9763631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340C93E0-DE7B-443A-9329-F5185A8DF9B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5CAB47D-EDC8-472F-A59C-3F80853A98C6}" type="slidenum">
              <a:rPr lang="en-US" altLang="en-US">
                <a:solidFill>
                  <a:srgbClr val="000000"/>
                </a:solidFill>
              </a:rPr>
              <a:pPr/>
              <a:t>20</a:t>
            </a:fld>
            <a:endParaRPr lang="en-US" altLang="en-US">
              <a:solidFill>
                <a:srgbClr val="000000"/>
              </a:solidFill>
            </a:endParaRPr>
          </a:p>
        </p:txBody>
      </p:sp>
      <p:sp>
        <p:nvSpPr>
          <p:cNvPr id="17411" name="Rectangle 2">
            <a:extLst>
              <a:ext uri="{FF2B5EF4-FFF2-40B4-BE49-F238E27FC236}">
                <a16:creationId xmlns:a16="http://schemas.microsoft.com/office/drawing/2014/main" id="{9EC59A57-1582-4E56-9ABB-1A2BF51BB480}"/>
              </a:ext>
            </a:extLst>
          </p:cNvPr>
          <p:cNvSpPr>
            <a:spLocks noGrp="1" noRot="1" noChangeAspect="1" noChangeArrowheads="1" noTextEdit="1"/>
          </p:cNvSpPr>
          <p:nvPr>
            <p:ph type="sldImg"/>
          </p:nvPr>
        </p:nvSpPr>
        <p:spPr>
          <a:ln/>
        </p:spPr>
      </p:sp>
      <p:sp>
        <p:nvSpPr>
          <p:cNvPr id="17412" name="Rectangle 3">
            <a:extLst>
              <a:ext uri="{FF2B5EF4-FFF2-40B4-BE49-F238E27FC236}">
                <a16:creationId xmlns:a16="http://schemas.microsoft.com/office/drawing/2014/main" id="{6F49F317-FA28-4948-AE7A-CC7CB6C07AB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0328647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340C93E0-DE7B-443A-9329-F5185A8DF9B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5CAB47D-EDC8-472F-A59C-3F80853A98C6}" type="slidenum">
              <a:rPr lang="en-US" altLang="en-US">
                <a:solidFill>
                  <a:srgbClr val="000000"/>
                </a:solidFill>
              </a:rPr>
              <a:pPr/>
              <a:t>21</a:t>
            </a:fld>
            <a:endParaRPr lang="en-US" altLang="en-US">
              <a:solidFill>
                <a:srgbClr val="000000"/>
              </a:solidFill>
            </a:endParaRPr>
          </a:p>
        </p:txBody>
      </p:sp>
      <p:sp>
        <p:nvSpPr>
          <p:cNvPr id="17411" name="Rectangle 2">
            <a:extLst>
              <a:ext uri="{FF2B5EF4-FFF2-40B4-BE49-F238E27FC236}">
                <a16:creationId xmlns:a16="http://schemas.microsoft.com/office/drawing/2014/main" id="{9EC59A57-1582-4E56-9ABB-1A2BF51BB480}"/>
              </a:ext>
            </a:extLst>
          </p:cNvPr>
          <p:cNvSpPr>
            <a:spLocks noGrp="1" noRot="1" noChangeAspect="1" noChangeArrowheads="1" noTextEdit="1"/>
          </p:cNvSpPr>
          <p:nvPr>
            <p:ph type="sldImg"/>
          </p:nvPr>
        </p:nvSpPr>
        <p:spPr>
          <a:ln/>
        </p:spPr>
      </p:sp>
      <p:sp>
        <p:nvSpPr>
          <p:cNvPr id="17412" name="Rectangle 3">
            <a:extLst>
              <a:ext uri="{FF2B5EF4-FFF2-40B4-BE49-F238E27FC236}">
                <a16:creationId xmlns:a16="http://schemas.microsoft.com/office/drawing/2014/main" id="{6F49F317-FA28-4948-AE7A-CC7CB6C07AB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5498829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340C93E0-DE7B-443A-9329-F5185A8DF9B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5CAB47D-EDC8-472F-A59C-3F80853A98C6}" type="slidenum">
              <a:rPr lang="en-US" altLang="en-US">
                <a:solidFill>
                  <a:srgbClr val="000000"/>
                </a:solidFill>
              </a:rPr>
              <a:pPr/>
              <a:t>22</a:t>
            </a:fld>
            <a:endParaRPr lang="en-US" altLang="en-US">
              <a:solidFill>
                <a:srgbClr val="000000"/>
              </a:solidFill>
            </a:endParaRPr>
          </a:p>
        </p:txBody>
      </p:sp>
      <p:sp>
        <p:nvSpPr>
          <p:cNvPr id="17411" name="Rectangle 2">
            <a:extLst>
              <a:ext uri="{FF2B5EF4-FFF2-40B4-BE49-F238E27FC236}">
                <a16:creationId xmlns:a16="http://schemas.microsoft.com/office/drawing/2014/main" id="{9EC59A57-1582-4E56-9ABB-1A2BF51BB480}"/>
              </a:ext>
            </a:extLst>
          </p:cNvPr>
          <p:cNvSpPr>
            <a:spLocks noGrp="1" noRot="1" noChangeAspect="1" noChangeArrowheads="1" noTextEdit="1"/>
          </p:cNvSpPr>
          <p:nvPr>
            <p:ph type="sldImg"/>
          </p:nvPr>
        </p:nvSpPr>
        <p:spPr>
          <a:ln/>
        </p:spPr>
      </p:sp>
      <p:sp>
        <p:nvSpPr>
          <p:cNvPr id="17412" name="Rectangle 3">
            <a:extLst>
              <a:ext uri="{FF2B5EF4-FFF2-40B4-BE49-F238E27FC236}">
                <a16:creationId xmlns:a16="http://schemas.microsoft.com/office/drawing/2014/main" id="{6F49F317-FA28-4948-AE7A-CC7CB6C07AB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912567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C0F5442E-3726-424A-80B2-DF17F27CDC9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3EFC632-3EDF-494D-A7F8-DDE4777069DF}" type="slidenum">
              <a:rPr lang="en-US" altLang="en-US"/>
              <a:pPr/>
              <a:t>23</a:t>
            </a:fld>
            <a:endParaRPr lang="en-US" altLang="en-US"/>
          </a:p>
        </p:txBody>
      </p:sp>
      <p:sp>
        <p:nvSpPr>
          <p:cNvPr id="19459" name="Rectangle 2">
            <a:extLst>
              <a:ext uri="{FF2B5EF4-FFF2-40B4-BE49-F238E27FC236}">
                <a16:creationId xmlns:a16="http://schemas.microsoft.com/office/drawing/2014/main" id="{6F5A2B83-9253-4EEE-BAB7-EA9006B42546}"/>
              </a:ext>
            </a:extLst>
          </p:cNvPr>
          <p:cNvSpPr>
            <a:spLocks noGrp="1" noRot="1" noChangeAspect="1" noChangeArrowheads="1" noTextEdit="1"/>
          </p:cNvSpPr>
          <p:nvPr>
            <p:ph type="sldImg"/>
          </p:nvPr>
        </p:nvSpPr>
        <p:spPr>
          <a:ln/>
        </p:spPr>
      </p:sp>
      <p:sp>
        <p:nvSpPr>
          <p:cNvPr id="19460" name="Rectangle 3">
            <a:extLst>
              <a:ext uri="{FF2B5EF4-FFF2-40B4-BE49-F238E27FC236}">
                <a16:creationId xmlns:a16="http://schemas.microsoft.com/office/drawing/2014/main" id="{552B4984-2787-4151-9469-7BD4642A1A6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C0F5442E-3726-424A-80B2-DF17F27CDC9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3EFC632-3EDF-494D-A7F8-DDE4777069DF}" type="slidenum">
              <a:rPr lang="en-US" altLang="en-US"/>
              <a:pPr/>
              <a:t>24</a:t>
            </a:fld>
            <a:endParaRPr lang="en-US" altLang="en-US"/>
          </a:p>
        </p:txBody>
      </p:sp>
      <p:sp>
        <p:nvSpPr>
          <p:cNvPr id="19459" name="Rectangle 2">
            <a:extLst>
              <a:ext uri="{FF2B5EF4-FFF2-40B4-BE49-F238E27FC236}">
                <a16:creationId xmlns:a16="http://schemas.microsoft.com/office/drawing/2014/main" id="{6F5A2B83-9253-4EEE-BAB7-EA9006B42546}"/>
              </a:ext>
            </a:extLst>
          </p:cNvPr>
          <p:cNvSpPr>
            <a:spLocks noGrp="1" noRot="1" noChangeAspect="1" noChangeArrowheads="1" noTextEdit="1"/>
          </p:cNvSpPr>
          <p:nvPr>
            <p:ph type="sldImg"/>
          </p:nvPr>
        </p:nvSpPr>
        <p:spPr>
          <a:ln/>
        </p:spPr>
      </p:sp>
      <p:sp>
        <p:nvSpPr>
          <p:cNvPr id="19460" name="Rectangle 3">
            <a:extLst>
              <a:ext uri="{FF2B5EF4-FFF2-40B4-BE49-F238E27FC236}">
                <a16:creationId xmlns:a16="http://schemas.microsoft.com/office/drawing/2014/main" id="{552B4984-2787-4151-9469-7BD4642A1A6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42643137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C0F5442E-3726-424A-80B2-DF17F27CDC9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3EFC632-3EDF-494D-A7F8-DDE4777069DF}" type="slidenum">
              <a:rPr lang="en-US" altLang="en-US"/>
              <a:pPr/>
              <a:t>25</a:t>
            </a:fld>
            <a:endParaRPr lang="en-US" altLang="en-US"/>
          </a:p>
        </p:txBody>
      </p:sp>
      <p:sp>
        <p:nvSpPr>
          <p:cNvPr id="19459" name="Rectangle 2">
            <a:extLst>
              <a:ext uri="{FF2B5EF4-FFF2-40B4-BE49-F238E27FC236}">
                <a16:creationId xmlns:a16="http://schemas.microsoft.com/office/drawing/2014/main" id="{6F5A2B83-9253-4EEE-BAB7-EA9006B42546}"/>
              </a:ext>
            </a:extLst>
          </p:cNvPr>
          <p:cNvSpPr>
            <a:spLocks noGrp="1" noRot="1" noChangeAspect="1" noChangeArrowheads="1" noTextEdit="1"/>
          </p:cNvSpPr>
          <p:nvPr>
            <p:ph type="sldImg"/>
          </p:nvPr>
        </p:nvSpPr>
        <p:spPr>
          <a:ln/>
        </p:spPr>
      </p:sp>
      <p:sp>
        <p:nvSpPr>
          <p:cNvPr id="19460" name="Rectangle 3">
            <a:extLst>
              <a:ext uri="{FF2B5EF4-FFF2-40B4-BE49-F238E27FC236}">
                <a16:creationId xmlns:a16="http://schemas.microsoft.com/office/drawing/2014/main" id="{552B4984-2787-4151-9469-7BD4642A1A6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7434604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C0F5442E-3726-424A-80B2-DF17F27CDC9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3EFC632-3EDF-494D-A7F8-DDE4777069DF}" type="slidenum">
              <a:rPr lang="en-US" altLang="en-US"/>
              <a:pPr/>
              <a:t>26</a:t>
            </a:fld>
            <a:endParaRPr lang="en-US" altLang="en-US"/>
          </a:p>
        </p:txBody>
      </p:sp>
      <p:sp>
        <p:nvSpPr>
          <p:cNvPr id="19459" name="Rectangle 2">
            <a:extLst>
              <a:ext uri="{FF2B5EF4-FFF2-40B4-BE49-F238E27FC236}">
                <a16:creationId xmlns:a16="http://schemas.microsoft.com/office/drawing/2014/main" id="{6F5A2B83-9253-4EEE-BAB7-EA9006B42546}"/>
              </a:ext>
            </a:extLst>
          </p:cNvPr>
          <p:cNvSpPr>
            <a:spLocks noGrp="1" noRot="1" noChangeAspect="1" noChangeArrowheads="1" noTextEdit="1"/>
          </p:cNvSpPr>
          <p:nvPr>
            <p:ph type="sldImg"/>
          </p:nvPr>
        </p:nvSpPr>
        <p:spPr>
          <a:ln/>
        </p:spPr>
      </p:sp>
      <p:sp>
        <p:nvSpPr>
          <p:cNvPr id="19460" name="Rectangle 3">
            <a:extLst>
              <a:ext uri="{FF2B5EF4-FFF2-40B4-BE49-F238E27FC236}">
                <a16:creationId xmlns:a16="http://schemas.microsoft.com/office/drawing/2014/main" id="{552B4984-2787-4151-9469-7BD4642A1A6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6292674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1968C3A8-4175-474E-8BE3-28B42C19CF6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D9866A3-2717-4F62-AD80-779309E43FB6}" type="slidenum">
              <a:rPr lang="en-US" altLang="en-US"/>
              <a:pPr/>
              <a:t>27</a:t>
            </a:fld>
            <a:endParaRPr lang="en-US" altLang="en-US"/>
          </a:p>
        </p:txBody>
      </p:sp>
      <p:sp>
        <p:nvSpPr>
          <p:cNvPr id="23555" name="Rectangle 2">
            <a:extLst>
              <a:ext uri="{FF2B5EF4-FFF2-40B4-BE49-F238E27FC236}">
                <a16:creationId xmlns:a16="http://schemas.microsoft.com/office/drawing/2014/main" id="{6FDF4FB0-40CE-46BA-BBFE-530D663CEB8A}"/>
              </a:ext>
            </a:extLst>
          </p:cNvPr>
          <p:cNvSpPr>
            <a:spLocks noGrp="1" noRot="1" noChangeAspect="1" noChangeArrowheads="1" noTextEdit="1"/>
          </p:cNvSpPr>
          <p:nvPr>
            <p:ph type="sldImg"/>
          </p:nvPr>
        </p:nvSpPr>
        <p:spPr>
          <a:ln/>
        </p:spPr>
      </p:sp>
      <p:sp>
        <p:nvSpPr>
          <p:cNvPr id="23556" name="Rectangle 3">
            <a:extLst>
              <a:ext uri="{FF2B5EF4-FFF2-40B4-BE49-F238E27FC236}">
                <a16:creationId xmlns:a16="http://schemas.microsoft.com/office/drawing/2014/main" id="{220463E5-3680-4213-82F6-32734E56A28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1968C3A8-4175-474E-8BE3-28B42C19CF6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D9866A3-2717-4F62-AD80-779309E43FB6}" type="slidenum">
              <a:rPr lang="en-US" altLang="en-US"/>
              <a:pPr/>
              <a:t>28</a:t>
            </a:fld>
            <a:endParaRPr lang="en-US" altLang="en-US"/>
          </a:p>
        </p:txBody>
      </p:sp>
      <p:sp>
        <p:nvSpPr>
          <p:cNvPr id="23555" name="Rectangle 2">
            <a:extLst>
              <a:ext uri="{FF2B5EF4-FFF2-40B4-BE49-F238E27FC236}">
                <a16:creationId xmlns:a16="http://schemas.microsoft.com/office/drawing/2014/main" id="{6FDF4FB0-40CE-46BA-BBFE-530D663CEB8A}"/>
              </a:ext>
            </a:extLst>
          </p:cNvPr>
          <p:cNvSpPr>
            <a:spLocks noGrp="1" noRot="1" noChangeAspect="1" noChangeArrowheads="1" noTextEdit="1"/>
          </p:cNvSpPr>
          <p:nvPr>
            <p:ph type="sldImg"/>
          </p:nvPr>
        </p:nvSpPr>
        <p:spPr>
          <a:ln/>
        </p:spPr>
      </p:sp>
      <p:sp>
        <p:nvSpPr>
          <p:cNvPr id="23556" name="Rectangle 3">
            <a:extLst>
              <a:ext uri="{FF2B5EF4-FFF2-40B4-BE49-F238E27FC236}">
                <a16:creationId xmlns:a16="http://schemas.microsoft.com/office/drawing/2014/main" id="{220463E5-3680-4213-82F6-32734E56A28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1296154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151098F7-C1ED-4AC7-BD3B-1650BB070FD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C59A697-4248-4D75-B1A3-54FB3484B20D}" type="slidenum">
              <a:rPr lang="en-US" altLang="en-US"/>
              <a:pPr/>
              <a:t>29</a:t>
            </a:fld>
            <a:endParaRPr lang="en-US" altLang="en-US"/>
          </a:p>
        </p:txBody>
      </p:sp>
      <p:sp>
        <p:nvSpPr>
          <p:cNvPr id="25603" name="Rectangle 2">
            <a:extLst>
              <a:ext uri="{FF2B5EF4-FFF2-40B4-BE49-F238E27FC236}">
                <a16:creationId xmlns:a16="http://schemas.microsoft.com/office/drawing/2014/main" id="{18A8B814-48DF-485E-9B91-BA333D9B3314}"/>
              </a:ext>
            </a:extLst>
          </p:cNvPr>
          <p:cNvSpPr>
            <a:spLocks noGrp="1" noRot="1" noChangeAspect="1" noChangeArrowheads="1" noTextEdit="1"/>
          </p:cNvSpPr>
          <p:nvPr>
            <p:ph type="sldImg"/>
          </p:nvPr>
        </p:nvSpPr>
        <p:spPr>
          <a:ln/>
        </p:spPr>
      </p:sp>
      <p:sp>
        <p:nvSpPr>
          <p:cNvPr id="25604" name="Rectangle 3">
            <a:extLst>
              <a:ext uri="{FF2B5EF4-FFF2-40B4-BE49-F238E27FC236}">
                <a16:creationId xmlns:a16="http://schemas.microsoft.com/office/drawing/2014/main" id="{B6F3F06E-352B-4BDB-B783-89CAA73694F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id="{59219B74-7226-4C92-A89F-E9B1EE5EF08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C1A05A1-65C9-403C-A1A7-E382F0668659}"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171" name="Rectangle 2">
            <a:extLst>
              <a:ext uri="{FF2B5EF4-FFF2-40B4-BE49-F238E27FC236}">
                <a16:creationId xmlns:a16="http://schemas.microsoft.com/office/drawing/2014/main" id="{213ED0D3-B03D-4783-93DB-223626864F73}"/>
              </a:ext>
            </a:extLst>
          </p:cNvPr>
          <p:cNvSpPr>
            <a:spLocks noGrp="1" noRot="1" noChangeAspect="1" noChangeArrowheads="1" noTextEdit="1"/>
          </p:cNvSpPr>
          <p:nvPr>
            <p:ph type="sldImg"/>
          </p:nvPr>
        </p:nvSpPr>
        <p:spPr>
          <a:ln/>
        </p:spPr>
      </p:sp>
      <p:sp>
        <p:nvSpPr>
          <p:cNvPr id="7172" name="Rectangle 3">
            <a:extLst>
              <a:ext uri="{FF2B5EF4-FFF2-40B4-BE49-F238E27FC236}">
                <a16:creationId xmlns:a16="http://schemas.microsoft.com/office/drawing/2014/main" id="{570337A2-E8E0-48E7-A8DB-D835F5649C8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9148182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48D3C083-99F5-4E8B-B264-91668CDB4B0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497C974-B83D-4DF0-8AAB-53AC7FD05DA5}" type="slidenum">
              <a:rPr lang="en-US" altLang="en-US"/>
              <a:pPr/>
              <a:t>30</a:t>
            </a:fld>
            <a:endParaRPr lang="en-US" altLang="en-US"/>
          </a:p>
        </p:txBody>
      </p:sp>
      <p:sp>
        <p:nvSpPr>
          <p:cNvPr id="27651" name="Rectangle 2">
            <a:extLst>
              <a:ext uri="{FF2B5EF4-FFF2-40B4-BE49-F238E27FC236}">
                <a16:creationId xmlns:a16="http://schemas.microsoft.com/office/drawing/2014/main" id="{8BD02AD2-11CB-44B4-AAC7-079E00D4565B}"/>
              </a:ext>
            </a:extLst>
          </p:cNvPr>
          <p:cNvSpPr>
            <a:spLocks noGrp="1" noRot="1" noChangeAspect="1" noChangeArrowheads="1" noTextEdit="1"/>
          </p:cNvSpPr>
          <p:nvPr>
            <p:ph type="sldImg"/>
          </p:nvPr>
        </p:nvSpPr>
        <p:spPr>
          <a:ln/>
        </p:spPr>
      </p:sp>
      <p:sp>
        <p:nvSpPr>
          <p:cNvPr id="27652" name="Rectangle 3">
            <a:extLst>
              <a:ext uri="{FF2B5EF4-FFF2-40B4-BE49-F238E27FC236}">
                <a16:creationId xmlns:a16="http://schemas.microsoft.com/office/drawing/2014/main" id="{5493C269-A368-45C6-9463-656CE841D99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D6D862B0-CBBE-44DB-899B-B166A29769B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BE8BC10-C7CD-4B05-86DB-07F63451094E}" type="slidenum">
              <a:rPr lang="en-US" altLang="en-US"/>
              <a:pPr/>
              <a:t>31</a:t>
            </a:fld>
            <a:endParaRPr lang="en-US" altLang="en-US"/>
          </a:p>
        </p:txBody>
      </p:sp>
      <p:sp>
        <p:nvSpPr>
          <p:cNvPr id="31747" name="Rectangle 2">
            <a:extLst>
              <a:ext uri="{FF2B5EF4-FFF2-40B4-BE49-F238E27FC236}">
                <a16:creationId xmlns:a16="http://schemas.microsoft.com/office/drawing/2014/main" id="{D3CE9558-4902-4FC1-8080-2F379F6E6641}"/>
              </a:ext>
            </a:extLst>
          </p:cNvPr>
          <p:cNvSpPr>
            <a:spLocks noGrp="1" noRot="1" noChangeAspect="1" noChangeArrowheads="1" noTextEdit="1"/>
          </p:cNvSpPr>
          <p:nvPr>
            <p:ph type="sldImg"/>
          </p:nvPr>
        </p:nvSpPr>
        <p:spPr>
          <a:ln/>
        </p:spPr>
      </p:sp>
      <p:sp>
        <p:nvSpPr>
          <p:cNvPr id="31748" name="Rectangle 3">
            <a:extLst>
              <a:ext uri="{FF2B5EF4-FFF2-40B4-BE49-F238E27FC236}">
                <a16:creationId xmlns:a16="http://schemas.microsoft.com/office/drawing/2014/main" id="{F52D4250-1BB2-4D9F-9E44-9499EEAEE9D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D6D862B0-CBBE-44DB-899B-B166A29769B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BE8BC10-C7CD-4B05-86DB-07F63451094E}" type="slidenum">
              <a:rPr lang="en-US" altLang="en-US"/>
              <a:pPr/>
              <a:t>32</a:t>
            </a:fld>
            <a:endParaRPr lang="en-US" altLang="en-US"/>
          </a:p>
        </p:txBody>
      </p:sp>
      <p:sp>
        <p:nvSpPr>
          <p:cNvPr id="31747" name="Rectangle 2">
            <a:extLst>
              <a:ext uri="{FF2B5EF4-FFF2-40B4-BE49-F238E27FC236}">
                <a16:creationId xmlns:a16="http://schemas.microsoft.com/office/drawing/2014/main" id="{D3CE9558-4902-4FC1-8080-2F379F6E6641}"/>
              </a:ext>
            </a:extLst>
          </p:cNvPr>
          <p:cNvSpPr>
            <a:spLocks noGrp="1" noRot="1" noChangeAspect="1" noChangeArrowheads="1" noTextEdit="1"/>
          </p:cNvSpPr>
          <p:nvPr>
            <p:ph type="sldImg"/>
          </p:nvPr>
        </p:nvSpPr>
        <p:spPr>
          <a:ln/>
        </p:spPr>
      </p:sp>
      <p:sp>
        <p:nvSpPr>
          <p:cNvPr id="31748" name="Rectangle 3">
            <a:extLst>
              <a:ext uri="{FF2B5EF4-FFF2-40B4-BE49-F238E27FC236}">
                <a16:creationId xmlns:a16="http://schemas.microsoft.com/office/drawing/2014/main" id="{F52D4250-1BB2-4D9F-9E44-9499EEAEE9D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2811988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D6D862B0-CBBE-44DB-899B-B166A29769B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BE8BC10-C7CD-4B05-86DB-07F63451094E}" type="slidenum">
              <a:rPr lang="en-US" altLang="en-US"/>
              <a:pPr/>
              <a:t>33</a:t>
            </a:fld>
            <a:endParaRPr lang="en-US" altLang="en-US"/>
          </a:p>
        </p:txBody>
      </p:sp>
      <p:sp>
        <p:nvSpPr>
          <p:cNvPr id="31747" name="Rectangle 2">
            <a:extLst>
              <a:ext uri="{FF2B5EF4-FFF2-40B4-BE49-F238E27FC236}">
                <a16:creationId xmlns:a16="http://schemas.microsoft.com/office/drawing/2014/main" id="{D3CE9558-4902-4FC1-8080-2F379F6E6641}"/>
              </a:ext>
            </a:extLst>
          </p:cNvPr>
          <p:cNvSpPr>
            <a:spLocks noGrp="1" noRot="1" noChangeAspect="1" noChangeArrowheads="1" noTextEdit="1"/>
          </p:cNvSpPr>
          <p:nvPr>
            <p:ph type="sldImg"/>
          </p:nvPr>
        </p:nvSpPr>
        <p:spPr>
          <a:ln/>
        </p:spPr>
      </p:sp>
      <p:sp>
        <p:nvSpPr>
          <p:cNvPr id="31748" name="Rectangle 3">
            <a:extLst>
              <a:ext uri="{FF2B5EF4-FFF2-40B4-BE49-F238E27FC236}">
                <a16:creationId xmlns:a16="http://schemas.microsoft.com/office/drawing/2014/main" id="{F52D4250-1BB2-4D9F-9E44-9499EEAEE9D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9895583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1E4495B9-F4B7-40DB-B1AF-13B18A4618A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AC2453A-DBC9-460D-BBE4-5E22DE04DA07}" type="slidenum">
              <a:rPr lang="en-US" altLang="en-US"/>
              <a:pPr/>
              <a:t>34</a:t>
            </a:fld>
            <a:endParaRPr lang="en-US" altLang="en-US"/>
          </a:p>
        </p:txBody>
      </p:sp>
      <p:sp>
        <p:nvSpPr>
          <p:cNvPr id="37891" name="Rectangle 2">
            <a:extLst>
              <a:ext uri="{FF2B5EF4-FFF2-40B4-BE49-F238E27FC236}">
                <a16:creationId xmlns:a16="http://schemas.microsoft.com/office/drawing/2014/main" id="{B7A43C87-36F6-4665-BBAF-6EB5906292CF}"/>
              </a:ext>
            </a:extLst>
          </p:cNvPr>
          <p:cNvSpPr>
            <a:spLocks noGrp="1" noRot="1" noChangeAspect="1" noChangeArrowheads="1" noTextEdit="1"/>
          </p:cNvSpPr>
          <p:nvPr>
            <p:ph type="sldImg"/>
          </p:nvPr>
        </p:nvSpPr>
        <p:spPr>
          <a:ln/>
        </p:spPr>
      </p:sp>
      <p:sp>
        <p:nvSpPr>
          <p:cNvPr id="37892" name="Rectangle 3">
            <a:extLst>
              <a:ext uri="{FF2B5EF4-FFF2-40B4-BE49-F238E27FC236}">
                <a16:creationId xmlns:a16="http://schemas.microsoft.com/office/drawing/2014/main" id="{B2508359-4541-4C8D-AC16-158508F1410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8F8D8E30-9DAC-4535-A9E0-50FDCDC341F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5EDE687-79D6-437F-8F4F-7A3A94E14FCA}" type="slidenum">
              <a:rPr lang="en-US" altLang="en-US"/>
              <a:pPr/>
              <a:t>35</a:t>
            </a:fld>
            <a:endParaRPr lang="en-US" altLang="en-US"/>
          </a:p>
        </p:txBody>
      </p:sp>
      <p:sp>
        <p:nvSpPr>
          <p:cNvPr id="48131" name="Rectangle 2">
            <a:extLst>
              <a:ext uri="{FF2B5EF4-FFF2-40B4-BE49-F238E27FC236}">
                <a16:creationId xmlns:a16="http://schemas.microsoft.com/office/drawing/2014/main" id="{127980E7-4BEC-43B2-85DE-C89DA7799575}"/>
              </a:ext>
            </a:extLst>
          </p:cNvPr>
          <p:cNvSpPr>
            <a:spLocks noGrp="1" noRot="1" noChangeAspect="1" noChangeArrowheads="1" noTextEdit="1"/>
          </p:cNvSpPr>
          <p:nvPr>
            <p:ph type="sldImg"/>
          </p:nvPr>
        </p:nvSpPr>
        <p:spPr>
          <a:ln/>
        </p:spPr>
      </p:sp>
      <p:sp>
        <p:nvSpPr>
          <p:cNvPr id="48132" name="Rectangle 3">
            <a:extLst>
              <a:ext uri="{FF2B5EF4-FFF2-40B4-BE49-F238E27FC236}">
                <a16:creationId xmlns:a16="http://schemas.microsoft.com/office/drawing/2014/main" id="{2ACF4808-005D-48AE-BDC9-27FC60F4993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37C69E75-AE46-49AC-BD6C-C356CCB8C95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4B0323C-1A80-4230-9EA8-0A6EA4C40D85}" type="slidenum">
              <a:rPr lang="en-US" altLang="en-US"/>
              <a:pPr/>
              <a:t>36</a:t>
            </a:fld>
            <a:endParaRPr lang="en-US" altLang="en-US"/>
          </a:p>
        </p:txBody>
      </p:sp>
      <p:sp>
        <p:nvSpPr>
          <p:cNvPr id="50179" name="Rectangle 2">
            <a:extLst>
              <a:ext uri="{FF2B5EF4-FFF2-40B4-BE49-F238E27FC236}">
                <a16:creationId xmlns:a16="http://schemas.microsoft.com/office/drawing/2014/main" id="{CFEF9611-D77D-4726-A5ED-341338D21C11}"/>
              </a:ext>
            </a:extLst>
          </p:cNvPr>
          <p:cNvSpPr>
            <a:spLocks noGrp="1" noRot="1" noChangeAspect="1" noChangeArrowheads="1" noTextEdit="1"/>
          </p:cNvSpPr>
          <p:nvPr>
            <p:ph type="sldImg"/>
          </p:nvPr>
        </p:nvSpPr>
        <p:spPr>
          <a:ln/>
        </p:spPr>
      </p:sp>
      <p:sp>
        <p:nvSpPr>
          <p:cNvPr id="50180" name="Rectangle 3">
            <a:extLst>
              <a:ext uri="{FF2B5EF4-FFF2-40B4-BE49-F238E27FC236}">
                <a16:creationId xmlns:a16="http://schemas.microsoft.com/office/drawing/2014/main" id="{BF07D2E9-CEFD-4A26-8C7D-71904700EE7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683E58CE-1814-4F5E-9C40-0811F0CCFA0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089EA28-E1D7-488B-BB31-6C2E5806BA4D}" type="slidenum">
              <a:rPr lang="en-US" altLang="en-US"/>
              <a:pPr/>
              <a:t>37</a:t>
            </a:fld>
            <a:endParaRPr lang="en-US" altLang="en-US"/>
          </a:p>
        </p:txBody>
      </p:sp>
      <p:sp>
        <p:nvSpPr>
          <p:cNvPr id="52227" name="Rectangle 2">
            <a:extLst>
              <a:ext uri="{FF2B5EF4-FFF2-40B4-BE49-F238E27FC236}">
                <a16:creationId xmlns:a16="http://schemas.microsoft.com/office/drawing/2014/main" id="{C1F5B1C7-5192-4F31-A9A3-08BDD748E559}"/>
              </a:ext>
            </a:extLst>
          </p:cNvPr>
          <p:cNvSpPr>
            <a:spLocks noGrp="1" noRot="1" noChangeAspect="1" noChangeArrowheads="1" noTextEdit="1"/>
          </p:cNvSpPr>
          <p:nvPr>
            <p:ph type="sldImg"/>
          </p:nvPr>
        </p:nvSpPr>
        <p:spPr>
          <a:ln/>
        </p:spPr>
      </p:sp>
      <p:sp>
        <p:nvSpPr>
          <p:cNvPr id="52228" name="Rectangle 3">
            <a:extLst>
              <a:ext uri="{FF2B5EF4-FFF2-40B4-BE49-F238E27FC236}">
                <a16:creationId xmlns:a16="http://schemas.microsoft.com/office/drawing/2014/main" id="{F1FD8502-AF5C-4449-90EA-914BEB51FAF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37C69E75-AE46-49AC-BD6C-C356CCB8C95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4B0323C-1A80-4230-9EA8-0A6EA4C40D85}" type="slidenum">
              <a:rPr lang="en-US" altLang="en-US"/>
              <a:pPr/>
              <a:t>38</a:t>
            </a:fld>
            <a:endParaRPr lang="en-US" altLang="en-US"/>
          </a:p>
        </p:txBody>
      </p:sp>
      <p:sp>
        <p:nvSpPr>
          <p:cNvPr id="50179" name="Rectangle 2">
            <a:extLst>
              <a:ext uri="{FF2B5EF4-FFF2-40B4-BE49-F238E27FC236}">
                <a16:creationId xmlns:a16="http://schemas.microsoft.com/office/drawing/2014/main" id="{CFEF9611-D77D-4726-A5ED-341338D21C11}"/>
              </a:ext>
            </a:extLst>
          </p:cNvPr>
          <p:cNvSpPr>
            <a:spLocks noGrp="1" noRot="1" noChangeAspect="1" noChangeArrowheads="1" noTextEdit="1"/>
          </p:cNvSpPr>
          <p:nvPr>
            <p:ph type="sldImg"/>
          </p:nvPr>
        </p:nvSpPr>
        <p:spPr>
          <a:ln/>
        </p:spPr>
      </p:sp>
      <p:sp>
        <p:nvSpPr>
          <p:cNvPr id="50180" name="Rectangle 3">
            <a:extLst>
              <a:ext uri="{FF2B5EF4-FFF2-40B4-BE49-F238E27FC236}">
                <a16:creationId xmlns:a16="http://schemas.microsoft.com/office/drawing/2014/main" id="{BF07D2E9-CEFD-4A26-8C7D-71904700EE7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3754354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D472DDC6-E100-4D70-9C85-AE222D21793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A121EC6-559C-4F1D-B58F-1A33993B0859}" type="slidenum">
              <a:rPr lang="en-US" altLang="en-US"/>
              <a:pPr/>
              <a:t>39</a:t>
            </a:fld>
            <a:endParaRPr lang="en-US" altLang="en-US"/>
          </a:p>
        </p:txBody>
      </p:sp>
      <p:sp>
        <p:nvSpPr>
          <p:cNvPr id="54275" name="Rectangle 2">
            <a:extLst>
              <a:ext uri="{FF2B5EF4-FFF2-40B4-BE49-F238E27FC236}">
                <a16:creationId xmlns:a16="http://schemas.microsoft.com/office/drawing/2014/main" id="{BB59159B-C4BB-4CF6-BC52-EBB65D8EFE03}"/>
              </a:ext>
            </a:extLst>
          </p:cNvPr>
          <p:cNvSpPr>
            <a:spLocks noGrp="1" noRot="1" noChangeAspect="1" noChangeArrowheads="1" noTextEdit="1"/>
          </p:cNvSpPr>
          <p:nvPr>
            <p:ph type="sldImg"/>
          </p:nvPr>
        </p:nvSpPr>
        <p:spPr>
          <a:ln/>
        </p:spPr>
      </p:sp>
      <p:sp>
        <p:nvSpPr>
          <p:cNvPr id="54276" name="Rectangle 3">
            <a:extLst>
              <a:ext uri="{FF2B5EF4-FFF2-40B4-BE49-F238E27FC236}">
                <a16:creationId xmlns:a16="http://schemas.microsoft.com/office/drawing/2014/main" id="{A8816C7E-C2C2-40FA-895E-063EDA63741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id="{59219B74-7226-4C92-A89F-E9B1EE5EF08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C1A05A1-65C9-403C-A1A7-E382F0668659}"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171" name="Rectangle 2">
            <a:extLst>
              <a:ext uri="{FF2B5EF4-FFF2-40B4-BE49-F238E27FC236}">
                <a16:creationId xmlns:a16="http://schemas.microsoft.com/office/drawing/2014/main" id="{213ED0D3-B03D-4783-93DB-223626864F73}"/>
              </a:ext>
            </a:extLst>
          </p:cNvPr>
          <p:cNvSpPr>
            <a:spLocks noGrp="1" noRot="1" noChangeAspect="1" noChangeArrowheads="1" noTextEdit="1"/>
          </p:cNvSpPr>
          <p:nvPr>
            <p:ph type="sldImg"/>
          </p:nvPr>
        </p:nvSpPr>
        <p:spPr>
          <a:ln/>
        </p:spPr>
      </p:sp>
      <p:sp>
        <p:nvSpPr>
          <p:cNvPr id="7172" name="Rectangle 3">
            <a:extLst>
              <a:ext uri="{FF2B5EF4-FFF2-40B4-BE49-F238E27FC236}">
                <a16:creationId xmlns:a16="http://schemas.microsoft.com/office/drawing/2014/main" id="{570337A2-E8E0-48E7-A8DB-D835F5649C8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3625690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9148A932-5538-4292-8E52-77F6833A05D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B95FCCA-8BCD-4467-A219-8E6A0472C5B4}" type="slidenum">
              <a:rPr lang="en-US" altLang="en-US"/>
              <a:pPr/>
              <a:t>40</a:t>
            </a:fld>
            <a:endParaRPr lang="en-US" altLang="en-US"/>
          </a:p>
        </p:txBody>
      </p:sp>
      <p:sp>
        <p:nvSpPr>
          <p:cNvPr id="56323" name="Rectangle 2">
            <a:extLst>
              <a:ext uri="{FF2B5EF4-FFF2-40B4-BE49-F238E27FC236}">
                <a16:creationId xmlns:a16="http://schemas.microsoft.com/office/drawing/2014/main" id="{2FFE8EE4-4399-4328-8BE9-BF5788300C0B}"/>
              </a:ext>
            </a:extLst>
          </p:cNvPr>
          <p:cNvSpPr>
            <a:spLocks noGrp="1" noRot="1" noChangeAspect="1" noChangeArrowheads="1" noTextEdit="1"/>
          </p:cNvSpPr>
          <p:nvPr>
            <p:ph type="sldImg"/>
          </p:nvPr>
        </p:nvSpPr>
        <p:spPr>
          <a:ln/>
        </p:spPr>
      </p:sp>
      <p:sp>
        <p:nvSpPr>
          <p:cNvPr id="56324" name="Rectangle 3">
            <a:extLst>
              <a:ext uri="{FF2B5EF4-FFF2-40B4-BE49-F238E27FC236}">
                <a16:creationId xmlns:a16="http://schemas.microsoft.com/office/drawing/2014/main" id="{A29FF0D5-2841-4EBE-A1D3-4AE74021D61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a:extLst>
              <a:ext uri="{FF2B5EF4-FFF2-40B4-BE49-F238E27FC236}">
                <a16:creationId xmlns:a16="http://schemas.microsoft.com/office/drawing/2014/main" id="{7B82FBD8-670B-40B2-9D9D-88D368B9E2C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DBEB68C-E31E-4E5B-A353-1415D41F2BB5}" type="slidenum">
              <a:rPr lang="en-US" altLang="en-US"/>
              <a:pPr/>
              <a:t>41</a:t>
            </a:fld>
            <a:endParaRPr lang="en-US" altLang="en-US"/>
          </a:p>
        </p:txBody>
      </p:sp>
      <p:sp>
        <p:nvSpPr>
          <p:cNvPr id="58371" name="Rectangle 2">
            <a:extLst>
              <a:ext uri="{FF2B5EF4-FFF2-40B4-BE49-F238E27FC236}">
                <a16:creationId xmlns:a16="http://schemas.microsoft.com/office/drawing/2014/main" id="{DCB15A4B-FEA1-4B5A-84B3-DBCCFDA77D98}"/>
              </a:ext>
            </a:extLst>
          </p:cNvPr>
          <p:cNvSpPr>
            <a:spLocks noGrp="1" noRot="1" noChangeAspect="1" noChangeArrowheads="1" noTextEdit="1"/>
          </p:cNvSpPr>
          <p:nvPr>
            <p:ph type="sldImg"/>
          </p:nvPr>
        </p:nvSpPr>
        <p:spPr>
          <a:ln/>
        </p:spPr>
      </p:sp>
      <p:sp>
        <p:nvSpPr>
          <p:cNvPr id="58372" name="Rectangle 3">
            <a:extLst>
              <a:ext uri="{FF2B5EF4-FFF2-40B4-BE49-F238E27FC236}">
                <a16:creationId xmlns:a16="http://schemas.microsoft.com/office/drawing/2014/main" id="{0AA1785A-8087-42B1-B906-93963F5AB5B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a:extLst>
              <a:ext uri="{FF2B5EF4-FFF2-40B4-BE49-F238E27FC236}">
                <a16:creationId xmlns:a16="http://schemas.microsoft.com/office/drawing/2014/main" id="{19979FE9-D8BD-4410-A290-8C32BF93242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1F2D2E2-5209-4511-87F2-97887C690749}" type="slidenum">
              <a:rPr lang="en-US" altLang="en-US"/>
              <a:pPr/>
              <a:t>42</a:t>
            </a:fld>
            <a:endParaRPr lang="en-US" altLang="en-US"/>
          </a:p>
        </p:txBody>
      </p:sp>
      <p:sp>
        <p:nvSpPr>
          <p:cNvPr id="60419" name="Rectangle 2">
            <a:extLst>
              <a:ext uri="{FF2B5EF4-FFF2-40B4-BE49-F238E27FC236}">
                <a16:creationId xmlns:a16="http://schemas.microsoft.com/office/drawing/2014/main" id="{FECD382F-D703-44F1-9F5A-4AE3A8D2E14A}"/>
              </a:ext>
            </a:extLst>
          </p:cNvPr>
          <p:cNvSpPr>
            <a:spLocks noGrp="1" noRot="1" noChangeAspect="1" noChangeArrowheads="1" noTextEdit="1"/>
          </p:cNvSpPr>
          <p:nvPr>
            <p:ph type="sldImg"/>
          </p:nvPr>
        </p:nvSpPr>
        <p:spPr>
          <a:ln/>
        </p:spPr>
      </p:sp>
      <p:sp>
        <p:nvSpPr>
          <p:cNvPr id="60420" name="Rectangle 3">
            <a:extLst>
              <a:ext uri="{FF2B5EF4-FFF2-40B4-BE49-F238E27FC236}">
                <a16:creationId xmlns:a16="http://schemas.microsoft.com/office/drawing/2014/main" id="{23C36A16-5D04-454E-823B-A1A62AF8F3A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a:extLst>
              <a:ext uri="{FF2B5EF4-FFF2-40B4-BE49-F238E27FC236}">
                <a16:creationId xmlns:a16="http://schemas.microsoft.com/office/drawing/2014/main" id="{E0ADBA43-98A0-4D4C-ACE7-E81CA841C15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152BCAB-05E3-443B-8C66-161DB00F6DA6}" type="slidenum">
              <a:rPr lang="en-US" altLang="en-US"/>
              <a:pPr/>
              <a:t>43</a:t>
            </a:fld>
            <a:endParaRPr lang="en-US" altLang="en-US"/>
          </a:p>
        </p:txBody>
      </p:sp>
      <p:sp>
        <p:nvSpPr>
          <p:cNvPr id="62467" name="Rectangle 2">
            <a:extLst>
              <a:ext uri="{FF2B5EF4-FFF2-40B4-BE49-F238E27FC236}">
                <a16:creationId xmlns:a16="http://schemas.microsoft.com/office/drawing/2014/main" id="{B8490045-8917-4892-B84F-126C84D5CFFD}"/>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CFFF9D15-B619-4908-9139-2DDF944EA35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a:extLst>
              <a:ext uri="{FF2B5EF4-FFF2-40B4-BE49-F238E27FC236}">
                <a16:creationId xmlns:a16="http://schemas.microsoft.com/office/drawing/2014/main" id="{E0ADBA43-98A0-4D4C-ACE7-E81CA841C15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152BCAB-05E3-443B-8C66-161DB00F6DA6}" type="slidenum">
              <a:rPr lang="en-US" altLang="en-US"/>
              <a:pPr/>
              <a:t>44</a:t>
            </a:fld>
            <a:endParaRPr lang="en-US" altLang="en-US"/>
          </a:p>
        </p:txBody>
      </p:sp>
      <p:sp>
        <p:nvSpPr>
          <p:cNvPr id="62467" name="Rectangle 2">
            <a:extLst>
              <a:ext uri="{FF2B5EF4-FFF2-40B4-BE49-F238E27FC236}">
                <a16:creationId xmlns:a16="http://schemas.microsoft.com/office/drawing/2014/main" id="{B8490045-8917-4892-B84F-126C84D5CFFD}"/>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CFFF9D15-B619-4908-9139-2DDF944EA35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6639262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a:extLst>
              <a:ext uri="{FF2B5EF4-FFF2-40B4-BE49-F238E27FC236}">
                <a16:creationId xmlns:a16="http://schemas.microsoft.com/office/drawing/2014/main" id="{19979FE9-D8BD-4410-A290-8C32BF93242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1F2D2E2-5209-4511-87F2-97887C690749}" type="slidenum">
              <a:rPr lang="en-US" altLang="en-US"/>
              <a:pPr/>
              <a:t>45</a:t>
            </a:fld>
            <a:endParaRPr lang="en-US" altLang="en-US"/>
          </a:p>
        </p:txBody>
      </p:sp>
      <p:sp>
        <p:nvSpPr>
          <p:cNvPr id="60419" name="Rectangle 2">
            <a:extLst>
              <a:ext uri="{FF2B5EF4-FFF2-40B4-BE49-F238E27FC236}">
                <a16:creationId xmlns:a16="http://schemas.microsoft.com/office/drawing/2014/main" id="{FECD382F-D703-44F1-9F5A-4AE3A8D2E14A}"/>
              </a:ext>
            </a:extLst>
          </p:cNvPr>
          <p:cNvSpPr>
            <a:spLocks noGrp="1" noRot="1" noChangeAspect="1" noChangeArrowheads="1" noTextEdit="1"/>
          </p:cNvSpPr>
          <p:nvPr>
            <p:ph type="sldImg"/>
          </p:nvPr>
        </p:nvSpPr>
        <p:spPr>
          <a:ln/>
        </p:spPr>
      </p:sp>
      <p:sp>
        <p:nvSpPr>
          <p:cNvPr id="60420" name="Rectangle 3">
            <a:extLst>
              <a:ext uri="{FF2B5EF4-FFF2-40B4-BE49-F238E27FC236}">
                <a16:creationId xmlns:a16="http://schemas.microsoft.com/office/drawing/2014/main" id="{23C36A16-5D04-454E-823B-A1A62AF8F3A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15594494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a:extLst>
              <a:ext uri="{FF2B5EF4-FFF2-40B4-BE49-F238E27FC236}">
                <a16:creationId xmlns:a16="http://schemas.microsoft.com/office/drawing/2014/main" id="{19979FE9-D8BD-4410-A290-8C32BF93242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1F2D2E2-5209-4511-87F2-97887C690749}" type="slidenum">
              <a:rPr lang="en-US" altLang="en-US"/>
              <a:pPr/>
              <a:t>46</a:t>
            </a:fld>
            <a:endParaRPr lang="en-US" altLang="en-US"/>
          </a:p>
        </p:txBody>
      </p:sp>
      <p:sp>
        <p:nvSpPr>
          <p:cNvPr id="60419" name="Rectangle 2">
            <a:extLst>
              <a:ext uri="{FF2B5EF4-FFF2-40B4-BE49-F238E27FC236}">
                <a16:creationId xmlns:a16="http://schemas.microsoft.com/office/drawing/2014/main" id="{FECD382F-D703-44F1-9F5A-4AE3A8D2E14A}"/>
              </a:ext>
            </a:extLst>
          </p:cNvPr>
          <p:cNvSpPr>
            <a:spLocks noGrp="1" noRot="1" noChangeAspect="1" noChangeArrowheads="1" noTextEdit="1"/>
          </p:cNvSpPr>
          <p:nvPr>
            <p:ph type="sldImg"/>
          </p:nvPr>
        </p:nvSpPr>
        <p:spPr>
          <a:ln/>
        </p:spPr>
      </p:sp>
      <p:sp>
        <p:nvSpPr>
          <p:cNvPr id="60420" name="Rectangle 3">
            <a:extLst>
              <a:ext uri="{FF2B5EF4-FFF2-40B4-BE49-F238E27FC236}">
                <a16:creationId xmlns:a16="http://schemas.microsoft.com/office/drawing/2014/main" id="{23C36A16-5D04-454E-823B-A1A62AF8F3A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401343179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a:extLst>
              <a:ext uri="{FF2B5EF4-FFF2-40B4-BE49-F238E27FC236}">
                <a16:creationId xmlns:a16="http://schemas.microsoft.com/office/drawing/2014/main" id="{19979FE9-D8BD-4410-A290-8C32BF93242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1F2D2E2-5209-4511-87F2-97887C690749}" type="slidenum">
              <a:rPr lang="en-US" altLang="en-US"/>
              <a:pPr/>
              <a:t>47</a:t>
            </a:fld>
            <a:endParaRPr lang="en-US" altLang="en-US"/>
          </a:p>
        </p:txBody>
      </p:sp>
      <p:sp>
        <p:nvSpPr>
          <p:cNvPr id="60419" name="Rectangle 2">
            <a:extLst>
              <a:ext uri="{FF2B5EF4-FFF2-40B4-BE49-F238E27FC236}">
                <a16:creationId xmlns:a16="http://schemas.microsoft.com/office/drawing/2014/main" id="{FECD382F-D703-44F1-9F5A-4AE3A8D2E14A}"/>
              </a:ext>
            </a:extLst>
          </p:cNvPr>
          <p:cNvSpPr>
            <a:spLocks noGrp="1" noRot="1" noChangeAspect="1" noChangeArrowheads="1" noTextEdit="1"/>
          </p:cNvSpPr>
          <p:nvPr>
            <p:ph type="sldImg"/>
          </p:nvPr>
        </p:nvSpPr>
        <p:spPr>
          <a:ln/>
        </p:spPr>
      </p:sp>
      <p:sp>
        <p:nvSpPr>
          <p:cNvPr id="60420" name="Rectangle 3">
            <a:extLst>
              <a:ext uri="{FF2B5EF4-FFF2-40B4-BE49-F238E27FC236}">
                <a16:creationId xmlns:a16="http://schemas.microsoft.com/office/drawing/2014/main" id="{23C36A16-5D04-454E-823B-A1A62AF8F3A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50529449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a:extLst>
              <a:ext uri="{FF2B5EF4-FFF2-40B4-BE49-F238E27FC236}">
                <a16:creationId xmlns:a16="http://schemas.microsoft.com/office/drawing/2014/main" id="{51D06DE3-D0DB-4156-AC55-B6B52C96E31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B8D0A66-DE59-43ED-811F-C013E3036FE8}" type="slidenum">
              <a:rPr lang="en-US" altLang="en-US"/>
              <a:pPr/>
              <a:t>48</a:t>
            </a:fld>
            <a:endParaRPr lang="en-US" altLang="en-US"/>
          </a:p>
        </p:txBody>
      </p:sp>
      <p:sp>
        <p:nvSpPr>
          <p:cNvPr id="64515" name="Rectangle 2">
            <a:extLst>
              <a:ext uri="{FF2B5EF4-FFF2-40B4-BE49-F238E27FC236}">
                <a16:creationId xmlns:a16="http://schemas.microsoft.com/office/drawing/2014/main" id="{239F70BA-005D-4C03-BE4A-9A921AF01BA0}"/>
              </a:ext>
            </a:extLst>
          </p:cNvPr>
          <p:cNvSpPr>
            <a:spLocks noGrp="1" noRot="1" noChangeAspect="1" noChangeArrowheads="1" noTextEdit="1"/>
          </p:cNvSpPr>
          <p:nvPr>
            <p:ph type="sldImg"/>
          </p:nvPr>
        </p:nvSpPr>
        <p:spPr>
          <a:ln/>
        </p:spPr>
      </p:sp>
      <p:sp>
        <p:nvSpPr>
          <p:cNvPr id="64516" name="Rectangle 3">
            <a:extLst>
              <a:ext uri="{FF2B5EF4-FFF2-40B4-BE49-F238E27FC236}">
                <a16:creationId xmlns:a16="http://schemas.microsoft.com/office/drawing/2014/main" id="{A710714B-0960-4588-8CF1-CA91B1B1048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id="{C0DE09A6-0B38-40A4-BEF2-A7019B72738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578711C-E4E7-4491-9A60-2034D203D17A}" type="slidenum">
              <a:rPr lang="en-US" altLang="en-US"/>
              <a:pPr/>
              <a:t>49</a:t>
            </a:fld>
            <a:endParaRPr lang="en-US" altLang="en-US"/>
          </a:p>
        </p:txBody>
      </p:sp>
      <p:sp>
        <p:nvSpPr>
          <p:cNvPr id="66563" name="Rectangle 2">
            <a:extLst>
              <a:ext uri="{FF2B5EF4-FFF2-40B4-BE49-F238E27FC236}">
                <a16:creationId xmlns:a16="http://schemas.microsoft.com/office/drawing/2014/main" id="{222CB2FF-CA14-43B8-9DBD-CA3F3A57DE96}"/>
              </a:ext>
            </a:extLst>
          </p:cNvPr>
          <p:cNvSpPr>
            <a:spLocks noGrp="1" noRot="1" noChangeAspect="1" noChangeArrowheads="1" noTextEdit="1"/>
          </p:cNvSpPr>
          <p:nvPr>
            <p:ph type="sldImg"/>
          </p:nvPr>
        </p:nvSpPr>
        <p:spPr>
          <a:ln/>
        </p:spPr>
      </p:sp>
      <p:sp>
        <p:nvSpPr>
          <p:cNvPr id="66564" name="Rectangle 3">
            <a:extLst>
              <a:ext uri="{FF2B5EF4-FFF2-40B4-BE49-F238E27FC236}">
                <a16:creationId xmlns:a16="http://schemas.microsoft.com/office/drawing/2014/main" id="{EB69BFD7-F5C8-40A6-AA94-85C41E09A49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id="{59219B74-7226-4C92-A89F-E9B1EE5EF08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C1A05A1-65C9-403C-A1A7-E382F0668659}"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171" name="Rectangle 2">
            <a:extLst>
              <a:ext uri="{FF2B5EF4-FFF2-40B4-BE49-F238E27FC236}">
                <a16:creationId xmlns:a16="http://schemas.microsoft.com/office/drawing/2014/main" id="{213ED0D3-B03D-4783-93DB-223626864F73}"/>
              </a:ext>
            </a:extLst>
          </p:cNvPr>
          <p:cNvSpPr>
            <a:spLocks noGrp="1" noRot="1" noChangeAspect="1" noChangeArrowheads="1" noTextEdit="1"/>
          </p:cNvSpPr>
          <p:nvPr>
            <p:ph type="sldImg"/>
          </p:nvPr>
        </p:nvSpPr>
        <p:spPr>
          <a:ln/>
        </p:spPr>
      </p:sp>
      <p:sp>
        <p:nvSpPr>
          <p:cNvPr id="7172" name="Rectangle 3">
            <a:extLst>
              <a:ext uri="{FF2B5EF4-FFF2-40B4-BE49-F238E27FC236}">
                <a16:creationId xmlns:a16="http://schemas.microsoft.com/office/drawing/2014/main" id="{570337A2-E8E0-48E7-A8DB-D835F5649C8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67312674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id="{C0DE09A6-0B38-40A4-BEF2-A7019B72738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578711C-E4E7-4491-9A60-2034D203D17A}" type="slidenum">
              <a:rPr lang="en-US" altLang="en-US"/>
              <a:pPr/>
              <a:t>50</a:t>
            </a:fld>
            <a:endParaRPr lang="en-US" altLang="en-US"/>
          </a:p>
        </p:txBody>
      </p:sp>
      <p:sp>
        <p:nvSpPr>
          <p:cNvPr id="66563" name="Rectangle 2">
            <a:extLst>
              <a:ext uri="{FF2B5EF4-FFF2-40B4-BE49-F238E27FC236}">
                <a16:creationId xmlns:a16="http://schemas.microsoft.com/office/drawing/2014/main" id="{222CB2FF-CA14-43B8-9DBD-CA3F3A57DE96}"/>
              </a:ext>
            </a:extLst>
          </p:cNvPr>
          <p:cNvSpPr>
            <a:spLocks noGrp="1" noRot="1" noChangeAspect="1" noChangeArrowheads="1" noTextEdit="1"/>
          </p:cNvSpPr>
          <p:nvPr>
            <p:ph type="sldImg"/>
          </p:nvPr>
        </p:nvSpPr>
        <p:spPr>
          <a:ln/>
        </p:spPr>
      </p:sp>
      <p:sp>
        <p:nvSpPr>
          <p:cNvPr id="66564" name="Rectangle 3">
            <a:extLst>
              <a:ext uri="{FF2B5EF4-FFF2-40B4-BE49-F238E27FC236}">
                <a16:creationId xmlns:a16="http://schemas.microsoft.com/office/drawing/2014/main" id="{EB69BFD7-F5C8-40A6-AA94-85C41E09A49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19193487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a:extLst>
              <a:ext uri="{FF2B5EF4-FFF2-40B4-BE49-F238E27FC236}">
                <a16:creationId xmlns:a16="http://schemas.microsoft.com/office/drawing/2014/main" id="{CF2567E9-6AE8-4ED3-82EB-6917C7E33FE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E78849D-F6DE-4CE2-8CA6-9BD4FB14468F}" type="slidenum">
              <a:rPr lang="en-US" altLang="en-US"/>
              <a:pPr/>
              <a:t>51</a:t>
            </a:fld>
            <a:endParaRPr lang="en-US" altLang="en-US"/>
          </a:p>
        </p:txBody>
      </p:sp>
      <p:sp>
        <p:nvSpPr>
          <p:cNvPr id="68611" name="Rectangle 2">
            <a:extLst>
              <a:ext uri="{FF2B5EF4-FFF2-40B4-BE49-F238E27FC236}">
                <a16:creationId xmlns:a16="http://schemas.microsoft.com/office/drawing/2014/main" id="{288A5097-FCDA-4CBE-9A7E-18301EF54BC5}"/>
              </a:ext>
            </a:extLst>
          </p:cNvPr>
          <p:cNvSpPr>
            <a:spLocks noGrp="1" noRot="1" noChangeAspect="1" noChangeArrowheads="1" noTextEdit="1"/>
          </p:cNvSpPr>
          <p:nvPr>
            <p:ph type="sldImg"/>
          </p:nvPr>
        </p:nvSpPr>
        <p:spPr>
          <a:ln/>
        </p:spPr>
      </p:sp>
      <p:sp>
        <p:nvSpPr>
          <p:cNvPr id="68612" name="Rectangle 3">
            <a:extLst>
              <a:ext uri="{FF2B5EF4-FFF2-40B4-BE49-F238E27FC236}">
                <a16:creationId xmlns:a16="http://schemas.microsoft.com/office/drawing/2014/main" id="{8B3731AF-5985-48F2-A6EB-6DDD4A3442B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a:extLst>
              <a:ext uri="{FF2B5EF4-FFF2-40B4-BE49-F238E27FC236}">
                <a16:creationId xmlns:a16="http://schemas.microsoft.com/office/drawing/2014/main" id="{FA61C2D0-A1B7-4D59-8070-82FCF8D5F25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1E2609E-DC6D-4981-8AE1-7CE03F1DB767}" type="slidenum">
              <a:rPr lang="en-US" altLang="en-US"/>
              <a:pPr/>
              <a:t>52</a:t>
            </a:fld>
            <a:endParaRPr lang="en-US" altLang="en-US"/>
          </a:p>
        </p:txBody>
      </p:sp>
      <p:sp>
        <p:nvSpPr>
          <p:cNvPr id="76803" name="Rectangle 2">
            <a:extLst>
              <a:ext uri="{FF2B5EF4-FFF2-40B4-BE49-F238E27FC236}">
                <a16:creationId xmlns:a16="http://schemas.microsoft.com/office/drawing/2014/main" id="{998A5BEE-6AE1-40DF-A2A8-FBDA443F08FB}"/>
              </a:ext>
            </a:extLst>
          </p:cNvPr>
          <p:cNvSpPr>
            <a:spLocks noGrp="1" noRot="1" noChangeAspect="1" noChangeArrowheads="1" noTextEdit="1"/>
          </p:cNvSpPr>
          <p:nvPr>
            <p:ph type="sldImg"/>
          </p:nvPr>
        </p:nvSpPr>
        <p:spPr>
          <a:ln/>
        </p:spPr>
      </p:sp>
      <p:sp>
        <p:nvSpPr>
          <p:cNvPr id="76804" name="Rectangle 3">
            <a:extLst>
              <a:ext uri="{FF2B5EF4-FFF2-40B4-BE49-F238E27FC236}">
                <a16:creationId xmlns:a16="http://schemas.microsoft.com/office/drawing/2014/main" id="{7BDFF484-E177-4E14-8D25-ECBE4A0F8C4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a:extLst>
              <a:ext uri="{FF2B5EF4-FFF2-40B4-BE49-F238E27FC236}">
                <a16:creationId xmlns:a16="http://schemas.microsoft.com/office/drawing/2014/main" id="{1FDF79F6-AB2D-4FB7-90CE-FDCABA0E765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25F70B6-EBF3-438B-8D06-7F231F71E500}" type="slidenum">
              <a:rPr lang="en-US" altLang="en-US"/>
              <a:pPr/>
              <a:t>53</a:t>
            </a:fld>
            <a:endParaRPr lang="en-US" altLang="en-US"/>
          </a:p>
        </p:txBody>
      </p:sp>
      <p:sp>
        <p:nvSpPr>
          <p:cNvPr id="78851" name="Rectangle 2">
            <a:extLst>
              <a:ext uri="{FF2B5EF4-FFF2-40B4-BE49-F238E27FC236}">
                <a16:creationId xmlns:a16="http://schemas.microsoft.com/office/drawing/2014/main" id="{CC9FD9F1-EF88-4546-8248-2E4E9B3E4014}"/>
              </a:ext>
            </a:extLst>
          </p:cNvPr>
          <p:cNvSpPr>
            <a:spLocks noGrp="1" noRot="1" noChangeAspect="1" noChangeArrowheads="1" noTextEdit="1"/>
          </p:cNvSpPr>
          <p:nvPr>
            <p:ph type="sldImg"/>
          </p:nvPr>
        </p:nvSpPr>
        <p:spPr>
          <a:ln/>
        </p:spPr>
      </p:sp>
      <p:sp>
        <p:nvSpPr>
          <p:cNvPr id="78852" name="Rectangle 3">
            <a:extLst>
              <a:ext uri="{FF2B5EF4-FFF2-40B4-BE49-F238E27FC236}">
                <a16:creationId xmlns:a16="http://schemas.microsoft.com/office/drawing/2014/main" id="{A641D334-6E6B-4D51-9549-CBAEDB42A1C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72E6262D-2812-495C-BFC3-90B7449E375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4B95D8B-95D6-4ABC-B417-A2365792BCB2}" type="slidenum">
              <a:rPr lang="en-US" altLang="en-US"/>
              <a:pPr/>
              <a:t>54</a:t>
            </a:fld>
            <a:endParaRPr lang="en-US" altLang="en-US"/>
          </a:p>
        </p:txBody>
      </p:sp>
      <p:sp>
        <p:nvSpPr>
          <p:cNvPr id="29699" name="Rectangle 2">
            <a:extLst>
              <a:ext uri="{FF2B5EF4-FFF2-40B4-BE49-F238E27FC236}">
                <a16:creationId xmlns:a16="http://schemas.microsoft.com/office/drawing/2014/main" id="{FBB9A256-92CE-420C-9A51-DE4B124AF12F}"/>
              </a:ext>
            </a:extLst>
          </p:cNvPr>
          <p:cNvSpPr>
            <a:spLocks noGrp="1" noRot="1" noChangeAspect="1" noChangeArrowheads="1" noTextEdit="1"/>
          </p:cNvSpPr>
          <p:nvPr>
            <p:ph type="sldImg"/>
          </p:nvPr>
        </p:nvSpPr>
        <p:spPr>
          <a:ln/>
        </p:spPr>
      </p:sp>
      <p:sp>
        <p:nvSpPr>
          <p:cNvPr id="29700" name="Rectangle 3">
            <a:extLst>
              <a:ext uri="{FF2B5EF4-FFF2-40B4-BE49-F238E27FC236}">
                <a16:creationId xmlns:a16="http://schemas.microsoft.com/office/drawing/2014/main" id="{F230BFE2-3771-4A5E-9014-2278F394652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a:extLst>
              <a:ext uri="{FF2B5EF4-FFF2-40B4-BE49-F238E27FC236}">
                <a16:creationId xmlns:a16="http://schemas.microsoft.com/office/drawing/2014/main" id="{29BC9143-0CAA-476F-8F32-FCF15442E57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9526E2C-6A37-4EC5-9C4A-F462B999B81E}" type="slidenum">
              <a:rPr lang="en-US" altLang="en-US"/>
              <a:pPr/>
              <a:t>55</a:t>
            </a:fld>
            <a:endParaRPr lang="en-US" altLang="en-US"/>
          </a:p>
        </p:txBody>
      </p:sp>
      <p:sp>
        <p:nvSpPr>
          <p:cNvPr id="87043" name="Rectangle 2">
            <a:extLst>
              <a:ext uri="{FF2B5EF4-FFF2-40B4-BE49-F238E27FC236}">
                <a16:creationId xmlns:a16="http://schemas.microsoft.com/office/drawing/2014/main" id="{1E6554E1-6269-42FA-B09C-EB4C0F77DEC5}"/>
              </a:ext>
            </a:extLst>
          </p:cNvPr>
          <p:cNvSpPr>
            <a:spLocks noGrp="1" noRot="1" noChangeAspect="1" noChangeArrowheads="1" noTextEdit="1"/>
          </p:cNvSpPr>
          <p:nvPr>
            <p:ph type="sldImg"/>
          </p:nvPr>
        </p:nvSpPr>
        <p:spPr>
          <a:ln/>
        </p:spPr>
      </p:sp>
      <p:sp>
        <p:nvSpPr>
          <p:cNvPr id="87044" name="Rectangle 3">
            <a:extLst>
              <a:ext uri="{FF2B5EF4-FFF2-40B4-BE49-F238E27FC236}">
                <a16:creationId xmlns:a16="http://schemas.microsoft.com/office/drawing/2014/main" id="{DA2F6DA5-3B0A-436E-932C-AC2835E3820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a:extLst>
              <a:ext uri="{FF2B5EF4-FFF2-40B4-BE49-F238E27FC236}">
                <a16:creationId xmlns:a16="http://schemas.microsoft.com/office/drawing/2014/main" id="{09B906C7-77AF-4EC6-8459-C6830FCBFFD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5F25BC8-29D7-41D5-9643-CB1B8CCF3BE2}" type="slidenum">
              <a:rPr lang="en-US" altLang="en-US"/>
              <a:pPr/>
              <a:t>56</a:t>
            </a:fld>
            <a:endParaRPr lang="en-US" altLang="en-US"/>
          </a:p>
        </p:txBody>
      </p:sp>
      <p:sp>
        <p:nvSpPr>
          <p:cNvPr id="89091" name="Rectangle 2">
            <a:extLst>
              <a:ext uri="{FF2B5EF4-FFF2-40B4-BE49-F238E27FC236}">
                <a16:creationId xmlns:a16="http://schemas.microsoft.com/office/drawing/2014/main" id="{214DA4AC-20EC-400A-9934-740838DFE125}"/>
              </a:ext>
            </a:extLst>
          </p:cNvPr>
          <p:cNvSpPr>
            <a:spLocks noGrp="1" noRot="1" noChangeAspect="1" noChangeArrowheads="1" noTextEdit="1"/>
          </p:cNvSpPr>
          <p:nvPr>
            <p:ph type="sldImg"/>
          </p:nvPr>
        </p:nvSpPr>
        <p:spPr>
          <a:ln/>
        </p:spPr>
      </p:sp>
      <p:sp>
        <p:nvSpPr>
          <p:cNvPr id="89092" name="Rectangle 3">
            <a:extLst>
              <a:ext uri="{FF2B5EF4-FFF2-40B4-BE49-F238E27FC236}">
                <a16:creationId xmlns:a16="http://schemas.microsoft.com/office/drawing/2014/main" id="{C01142BA-4C7C-4D4D-8251-AB3F5F2A3A4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a:extLst>
              <a:ext uri="{FF2B5EF4-FFF2-40B4-BE49-F238E27FC236}">
                <a16:creationId xmlns:a16="http://schemas.microsoft.com/office/drawing/2014/main" id="{2B8B04BB-8B86-4EC2-9E13-D492F2824D7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DECF6A4-0E64-48C6-87E8-D567B877D5A0}" type="slidenum">
              <a:rPr lang="en-US" altLang="en-US"/>
              <a:pPr/>
              <a:t>57</a:t>
            </a:fld>
            <a:endParaRPr lang="en-US" altLang="en-US"/>
          </a:p>
        </p:txBody>
      </p:sp>
      <p:sp>
        <p:nvSpPr>
          <p:cNvPr id="91139" name="Rectangle 2">
            <a:extLst>
              <a:ext uri="{FF2B5EF4-FFF2-40B4-BE49-F238E27FC236}">
                <a16:creationId xmlns:a16="http://schemas.microsoft.com/office/drawing/2014/main" id="{A46C3856-9720-4823-923B-B2B07CBAF643}"/>
              </a:ext>
            </a:extLst>
          </p:cNvPr>
          <p:cNvSpPr>
            <a:spLocks noGrp="1" noRot="1" noChangeAspect="1" noChangeArrowheads="1" noTextEdit="1"/>
          </p:cNvSpPr>
          <p:nvPr>
            <p:ph type="sldImg"/>
          </p:nvPr>
        </p:nvSpPr>
        <p:spPr>
          <a:ln/>
        </p:spPr>
      </p:sp>
      <p:sp>
        <p:nvSpPr>
          <p:cNvPr id="91140" name="Rectangle 3">
            <a:extLst>
              <a:ext uri="{FF2B5EF4-FFF2-40B4-BE49-F238E27FC236}">
                <a16:creationId xmlns:a16="http://schemas.microsoft.com/office/drawing/2014/main" id="{7B396386-4DDC-4026-81F1-09A387740C2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a:extLst>
              <a:ext uri="{FF2B5EF4-FFF2-40B4-BE49-F238E27FC236}">
                <a16:creationId xmlns:a16="http://schemas.microsoft.com/office/drawing/2014/main" id="{D6EBE812-9D97-4B90-AB74-08D18170292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330A270-6B4A-48A4-B129-0993D1983C75}" type="slidenum">
              <a:rPr lang="en-US" altLang="en-US"/>
              <a:pPr/>
              <a:t>58</a:t>
            </a:fld>
            <a:endParaRPr lang="en-US" altLang="en-US"/>
          </a:p>
        </p:txBody>
      </p:sp>
      <p:sp>
        <p:nvSpPr>
          <p:cNvPr id="93187" name="Rectangle 2">
            <a:extLst>
              <a:ext uri="{FF2B5EF4-FFF2-40B4-BE49-F238E27FC236}">
                <a16:creationId xmlns:a16="http://schemas.microsoft.com/office/drawing/2014/main" id="{D6A7D25C-7ED7-4AE4-8737-5D5D76873EF8}"/>
              </a:ext>
            </a:extLst>
          </p:cNvPr>
          <p:cNvSpPr>
            <a:spLocks noGrp="1" noRot="1" noChangeAspect="1" noChangeArrowheads="1" noTextEdit="1"/>
          </p:cNvSpPr>
          <p:nvPr>
            <p:ph type="sldImg"/>
          </p:nvPr>
        </p:nvSpPr>
        <p:spPr>
          <a:ln/>
        </p:spPr>
      </p:sp>
      <p:sp>
        <p:nvSpPr>
          <p:cNvPr id="93188" name="Rectangle 3">
            <a:extLst>
              <a:ext uri="{FF2B5EF4-FFF2-40B4-BE49-F238E27FC236}">
                <a16:creationId xmlns:a16="http://schemas.microsoft.com/office/drawing/2014/main" id="{2CAFB5A2-B54D-4D9E-91D5-3BC6ADF7291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a:extLst>
              <a:ext uri="{FF2B5EF4-FFF2-40B4-BE49-F238E27FC236}">
                <a16:creationId xmlns:a16="http://schemas.microsoft.com/office/drawing/2014/main" id="{6FD62B4F-3E99-4D5D-8861-7B512E61191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6B692C5-D30F-4E98-9777-9C21C1579064}" type="slidenum">
              <a:rPr lang="en-US" altLang="en-US"/>
              <a:pPr/>
              <a:t>59</a:t>
            </a:fld>
            <a:endParaRPr lang="en-US" altLang="en-US"/>
          </a:p>
        </p:txBody>
      </p:sp>
      <p:sp>
        <p:nvSpPr>
          <p:cNvPr id="95235" name="Rectangle 2">
            <a:extLst>
              <a:ext uri="{FF2B5EF4-FFF2-40B4-BE49-F238E27FC236}">
                <a16:creationId xmlns:a16="http://schemas.microsoft.com/office/drawing/2014/main" id="{8D6DEC63-63AB-4352-B23B-1E6B56CC7699}"/>
              </a:ext>
            </a:extLst>
          </p:cNvPr>
          <p:cNvSpPr>
            <a:spLocks noGrp="1" noRot="1" noChangeAspect="1" noChangeArrowheads="1" noTextEdit="1"/>
          </p:cNvSpPr>
          <p:nvPr>
            <p:ph type="sldImg"/>
          </p:nvPr>
        </p:nvSpPr>
        <p:spPr>
          <a:ln/>
        </p:spPr>
      </p:sp>
      <p:sp>
        <p:nvSpPr>
          <p:cNvPr id="95236" name="Rectangle 3">
            <a:extLst>
              <a:ext uri="{FF2B5EF4-FFF2-40B4-BE49-F238E27FC236}">
                <a16:creationId xmlns:a16="http://schemas.microsoft.com/office/drawing/2014/main" id="{87CE7A03-6F2E-4957-BECE-04FD961C710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F3D4EC66-620D-4348-832B-C44456EC04E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D8A12D3-B096-496E-9D4A-FF8264220AB8}" type="slidenum">
              <a:rPr lang="en-US" altLang="en-US"/>
              <a:pPr/>
              <a:t>6</a:t>
            </a:fld>
            <a:endParaRPr lang="en-US" altLang="en-US"/>
          </a:p>
        </p:txBody>
      </p:sp>
      <p:sp>
        <p:nvSpPr>
          <p:cNvPr id="11267" name="Rectangle 2">
            <a:extLst>
              <a:ext uri="{FF2B5EF4-FFF2-40B4-BE49-F238E27FC236}">
                <a16:creationId xmlns:a16="http://schemas.microsoft.com/office/drawing/2014/main" id="{2217D618-8816-4CFC-9A11-0CA602FA35E0}"/>
              </a:ext>
            </a:extLst>
          </p:cNvPr>
          <p:cNvSpPr>
            <a:spLocks noGrp="1" noRot="1" noChangeAspect="1" noChangeArrowheads="1" noTextEdit="1"/>
          </p:cNvSpPr>
          <p:nvPr>
            <p:ph type="sldImg"/>
          </p:nvPr>
        </p:nvSpPr>
        <p:spPr>
          <a:ln/>
        </p:spPr>
      </p:sp>
      <p:sp>
        <p:nvSpPr>
          <p:cNvPr id="11268" name="Rectangle 3">
            <a:extLst>
              <a:ext uri="{FF2B5EF4-FFF2-40B4-BE49-F238E27FC236}">
                <a16:creationId xmlns:a16="http://schemas.microsoft.com/office/drawing/2014/main" id="{3679A52C-BDE5-439E-8A49-100EFB4DD2B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a:extLst>
              <a:ext uri="{FF2B5EF4-FFF2-40B4-BE49-F238E27FC236}">
                <a16:creationId xmlns:a16="http://schemas.microsoft.com/office/drawing/2014/main" id="{492A4F91-7AE3-4883-8AD6-50FF75C862F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2B7E9B4-E9AF-4314-8563-9C8F5B6A0FEC}" type="slidenum">
              <a:rPr lang="en-US" altLang="en-US"/>
              <a:pPr/>
              <a:t>60</a:t>
            </a:fld>
            <a:endParaRPr lang="en-US" altLang="en-US"/>
          </a:p>
        </p:txBody>
      </p:sp>
      <p:sp>
        <p:nvSpPr>
          <p:cNvPr id="97283" name="Rectangle 2">
            <a:extLst>
              <a:ext uri="{FF2B5EF4-FFF2-40B4-BE49-F238E27FC236}">
                <a16:creationId xmlns:a16="http://schemas.microsoft.com/office/drawing/2014/main" id="{237B8A96-7EC4-4ADD-BB3A-6B6673B15DB3}"/>
              </a:ext>
            </a:extLst>
          </p:cNvPr>
          <p:cNvSpPr>
            <a:spLocks noGrp="1" noRot="1" noChangeAspect="1" noChangeArrowheads="1" noTextEdit="1"/>
          </p:cNvSpPr>
          <p:nvPr>
            <p:ph type="sldImg"/>
          </p:nvPr>
        </p:nvSpPr>
        <p:spPr>
          <a:ln/>
        </p:spPr>
      </p:sp>
      <p:sp>
        <p:nvSpPr>
          <p:cNvPr id="97284" name="Rectangle 3">
            <a:extLst>
              <a:ext uri="{FF2B5EF4-FFF2-40B4-BE49-F238E27FC236}">
                <a16:creationId xmlns:a16="http://schemas.microsoft.com/office/drawing/2014/main" id="{466C5ABD-5B59-488F-955B-F359D346B65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a:extLst>
              <a:ext uri="{FF2B5EF4-FFF2-40B4-BE49-F238E27FC236}">
                <a16:creationId xmlns:a16="http://schemas.microsoft.com/office/drawing/2014/main" id="{A770615B-9C69-4CFC-90FB-10339DA5327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C6983DB-E8AE-4004-A87D-E308EC868B72}" type="slidenum">
              <a:rPr lang="en-US" altLang="en-US"/>
              <a:pPr/>
              <a:t>61</a:t>
            </a:fld>
            <a:endParaRPr lang="en-US" altLang="en-US"/>
          </a:p>
        </p:txBody>
      </p:sp>
      <p:sp>
        <p:nvSpPr>
          <p:cNvPr id="99331" name="Rectangle 2">
            <a:extLst>
              <a:ext uri="{FF2B5EF4-FFF2-40B4-BE49-F238E27FC236}">
                <a16:creationId xmlns:a16="http://schemas.microsoft.com/office/drawing/2014/main" id="{6A527CF1-1DE9-4013-B115-3FFD3F295433}"/>
              </a:ext>
            </a:extLst>
          </p:cNvPr>
          <p:cNvSpPr>
            <a:spLocks noGrp="1" noRot="1" noChangeAspect="1" noChangeArrowheads="1" noTextEdit="1"/>
          </p:cNvSpPr>
          <p:nvPr>
            <p:ph type="sldImg"/>
          </p:nvPr>
        </p:nvSpPr>
        <p:spPr>
          <a:ln/>
        </p:spPr>
      </p:sp>
      <p:sp>
        <p:nvSpPr>
          <p:cNvPr id="99332" name="Rectangle 3">
            <a:extLst>
              <a:ext uri="{FF2B5EF4-FFF2-40B4-BE49-F238E27FC236}">
                <a16:creationId xmlns:a16="http://schemas.microsoft.com/office/drawing/2014/main" id="{1B505AFA-2EB3-446A-9708-CF929DBA3CC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a:extLst>
              <a:ext uri="{FF2B5EF4-FFF2-40B4-BE49-F238E27FC236}">
                <a16:creationId xmlns:a16="http://schemas.microsoft.com/office/drawing/2014/main" id="{DEA9619F-002D-4149-AC41-EE4CCC5A822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D1CF8BE-1383-4B1C-96EB-1D9FFA134C51}" type="slidenum">
              <a:rPr lang="en-US" altLang="en-US"/>
              <a:pPr/>
              <a:t>62</a:t>
            </a:fld>
            <a:endParaRPr lang="en-US" altLang="en-US"/>
          </a:p>
        </p:txBody>
      </p:sp>
      <p:sp>
        <p:nvSpPr>
          <p:cNvPr id="101379" name="Rectangle 2">
            <a:extLst>
              <a:ext uri="{FF2B5EF4-FFF2-40B4-BE49-F238E27FC236}">
                <a16:creationId xmlns:a16="http://schemas.microsoft.com/office/drawing/2014/main" id="{090694D8-6DEC-40C9-AC08-D8E46680C6E6}"/>
              </a:ext>
            </a:extLst>
          </p:cNvPr>
          <p:cNvSpPr>
            <a:spLocks noGrp="1" noRot="1" noChangeAspect="1" noChangeArrowheads="1" noTextEdit="1"/>
          </p:cNvSpPr>
          <p:nvPr>
            <p:ph type="sldImg"/>
          </p:nvPr>
        </p:nvSpPr>
        <p:spPr>
          <a:ln/>
        </p:spPr>
      </p:sp>
      <p:sp>
        <p:nvSpPr>
          <p:cNvPr id="101380" name="Rectangle 3">
            <a:extLst>
              <a:ext uri="{FF2B5EF4-FFF2-40B4-BE49-F238E27FC236}">
                <a16:creationId xmlns:a16="http://schemas.microsoft.com/office/drawing/2014/main" id="{B0BCC00E-0225-479F-AE6E-9022B0340CD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a:extLst>
              <a:ext uri="{FF2B5EF4-FFF2-40B4-BE49-F238E27FC236}">
                <a16:creationId xmlns:a16="http://schemas.microsoft.com/office/drawing/2014/main" id="{FEB4E5C9-1241-43D4-8DB5-016C4AC66AA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68F67D0-B2E4-4773-A844-6B3FC51AB466}" type="slidenum">
              <a:rPr lang="en-US" altLang="en-US"/>
              <a:pPr/>
              <a:t>63</a:t>
            </a:fld>
            <a:endParaRPr lang="en-US" altLang="en-US"/>
          </a:p>
        </p:txBody>
      </p:sp>
      <p:sp>
        <p:nvSpPr>
          <p:cNvPr id="103427" name="Rectangle 2">
            <a:extLst>
              <a:ext uri="{FF2B5EF4-FFF2-40B4-BE49-F238E27FC236}">
                <a16:creationId xmlns:a16="http://schemas.microsoft.com/office/drawing/2014/main" id="{4A8012E1-9C65-4B24-8B38-0600218E9A15}"/>
              </a:ext>
            </a:extLst>
          </p:cNvPr>
          <p:cNvSpPr>
            <a:spLocks noGrp="1" noRot="1" noChangeAspect="1" noChangeArrowheads="1" noTextEdit="1"/>
          </p:cNvSpPr>
          <p:nvPr>
            <p:ph type="sldImg"/>
          </p:nvPr>
        </p:nvSpPr>
        <p:spPr>
          <a:ln/>
        </p:spPr>
      </p:sp>
      <p:sp>
        <p:nvSpPr>
          <p:cNvPr id="103428" name="Rectangle 3">
            <a:extLst>
              <a:ext uri="{FF2B5EF4-FFF2-40B4-BE49-F238E27FC236}">
                <a16:creationId xmlns:a16="http://schemas.microsoft.com/office/drawing/2014/main" id="{8E564F9A-9F85-48DA-AE78-8F71E04D5CD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a:extLst>
              <a:ext uri="{FF2B5EF4-FFF2-40B4-BE49-F238E27FC236}">
                <a16:creationId xmlns:a16="http://schemas.microsoft.com/office/drawing/2014/main" id="{283999FF-0FFF-4068-BCA8-0F464E456BC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603A64B-61DA-4E3A-BA5B-ED3CC041A12B}" type="slidenum">
              <a:rPr lang="en-US" altLang="en-US"/>
              <a:pPr/>
              <a:t>64</a:t>
            </a:fld>
            <a:endParaRPr lang="en-US" altLang="en-US"/>
          </a:p>
        </p:txBody>
      </p:sp>
      <p:sp>
        <p:nvSpPr>
          <p:cNvPr id="105475" name="Rectangle 2">
            <a:extLst>
              <a:ext uri="{FF2B5EF4-FFF2-40B4-BE49-F238E27FC236}">
                <a16:creationId xmlns:a16="http://schemas.microsoft.com/office/drawing/2014/main" id="{1705EA88-7A23-4F63-AD61-C3EA59F24F85}"/>
              </a:ext>
            </a:extLst>
          </p:cNvPr>
          <p:cNvSpPr>
            <a:spLocks noGrp="1" noRot="1" noChangeAspect="1" noChangeArrowheads="1" noTextEdit="1"/>
          </p:cNvSpPr>
          <p:nvPr>
            <p:ph type="sldImg"/>
          </p:nvPr>
        </p:nvSpPr>
        <p:spPr>
          <a:ln/>
        </p:spPr>
      </p:sp>
      <p:sp>
        <p:nvSpPr>
          <p:cNvPr id="105476" name="Rectangle 3">
            <a:extLst>
              <a:ext uri="{FF2B5EF4-FFF2-40B4-BE49-F238E27FC236}">
                <a16:creationId xmlns:a16="http://schemas.microsoft.com/office/drawing/2014/main" id="{222E42D1-E4D2-4477-AFB4-A9BA3ED6D7A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a:extLst>
              <a:ext uri="{FF2B5EF4-FFF2-40B4-BE49-F238E27FC236}">
                <a16:creationId xmlns:a16="http://schemas.microsoft.com/office/drawing/2014/main" id="{D5483BF8-621B-4284-A269-D93A199F014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D0004FB-6ABA-48DF-B1EC-03B3038C3CC8}" type="slidenum">
              <a:rPr lang="en-US" altLang="en-US"/>
              <a:pPr/>
              <a:t>65</a:t>
            </a:fld>
            <a:endParaRPr lang="en-US" altLang="en-US"/>
          </a:p>
        </p:txBody>
      </p:sp>
      <p:sp>
        <p:nvSpPr>
          <p:cNvPr id="107523" name="Rectangle 2">
            <a:extLst>
              <a:ext uri="{FF2B5EF4-FFF2-40B4-BE49-F238E27FC236}">
                <a16:creationId xmlns:a16="http://schemas.microsoft.com/office/drawing/2014/main" id="{9FC6616B-59D9-40A2-993A-2D4A828B9C0A}"/>
              </a:ext>
            </a:extLst>
          </p:cNvPr>
          <p:cNvSpPr>
            <a:spLocks noGrp="1" noRot="1" noChangeAspect="1" noChangeArrowheads="1" noTextEdit="1"/>
          </p:cNvSpPr>
          <p:nvPr>
            <p:ph type="sldImg"/>
          </p:nvPr>
        </p:nvSpPr>
        <p:spPr>
          <a:ln/>
        </p:spPr>
      </p:sp>
      <p:sp>
        <p:nvSpPr>
          <p:cNvPr id="107524" name="Rectangle 3">
            <a:extLst>
              <a:ext uri="{FF2B5EF4-FFF2-40B4-BE49-F238E27FC236}">
                <a16:creationId xmlns:a16="http://schemas.microsoft.com/office/drawing/2014/main" id="{0AE91300-01CF-4471-B974-F33045E05DD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a:extLst>
              <a:ext uri="{FF2B5EF4-FFF2-40B4-BE49-F238E27FC236}">
                <a16:creationId xmlns:a16="http://schemas.microsoft.com/office/drawing/2014/main" id="{DCEE4D74-D29A-48B0-BFEF-FE4E802E3D3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ACFBF96-1340-4627-8E07-A316EFCB57D1}" type="slidenum">
              <a:rPr lang="en-US" altLang="en-US"/>
              <a:pPr/>
              <a:t>66</a:t>
            </a:fld>
            <a:endParaRPr lang="en-US" altLang="en-US"/>
          </a:p>
        </p:txBody>
      </p:sp>
      <p:sp>
        <p:nvSpPr>
          <p:cNvPr id="109571" name="Rectangle 2">
            <a:extLst>
              <a:ext uri="{FF2B5EF4-FFF2-40B4-BE49-F238E27FC236}">
                <a16:creationId xmlns:a16="http://schemas.microsoft.com/office/drawing/2014/main" id="{753E2131-9CC3-4E52-8782-057D6EE093CB}"/>
              </a:ext>
            </a:extLst>
          </p:cNvPr>
          <p:cNvSpPr>
            <a:spLocks noGrp="1" noRot="1" noChangeAspect="1" noChangeArrowheads="1" noTextEdit="1"/>
          </p:cNvSpPr>
          <p:nvPr>
            <p:ph type="sldImg"/>
          </p:nvPr>
        </p:nvSpPr>
        <p:spPr>
          <a:ln/>
        </p:spPr>
      </p:sp>
      <p:sp>
        <p:nvSpPr>
          <p:cNvPr id="109572" name="Rectangle 3">
            <a:extLst>
              <a:ext uri="{FF2B5EF4-FFF2-40B4-BE49-F238E27FC236}">
                <a16:creationId xmlns:a16="http://schemas.microsoft.com/office/drawing/2014/main" id="{867C92C5-06C9-4FAF-9247-1D2E3DA13E9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a:extLst>
              <a:ext uri="{FF2B5EF4-FFF2-40B4-BE49-F238E27FC236}">
                <a16:creationId xmlns:a16="http://schemas.microsoft.com/office/drawing/2014/main" id="{DCEE4D74-D29A-48B0-BFEF-FE4E802E3D3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ACFBF96-1340-4627-8E07-A316EFCB57D1}" type="slidenum">
              <a:rPr lang="en-US" altLang="en-US"/>
              <a:pPr/>
              <a:t>67</a:t>
            </a:fld>
            <a:endParaRPr lang="en-US" altLang="en-US"/>
          </a:p>
        </p:txBody>
      </p:sp>
      <p:sp>
        <p:nvSpPr>
          <p:cNvPr id="109571" name="Rectangle 2">
            <a:extLst>
              <a:ext uri="{FF2B5EF4-FFF2-40B4-BE49-F238E27FC236}">
                <a16:creationId xmlns:a16="http://schemas.microsoft.com/office/drawing/2014/main" id="{753E2131-9CC3-4E52-8782-057D6EE093CB}"/>
              </a:ext>
            </a:extLst>
          </p:cNvPr>
          <p:cNvSpPr>
            <a:spLocks noGrp="1" noRot="1" noChangeAspect="1" noChangeArrowheads="1" noTextEdit="1"/>
          </p:cNvSpPr>
          <p:nvPr>
            <p:ph type="sldImg"/>
          </p:nvPr>
        </p:nvSpPr>
        <p:spPr>
          <a:ln/>
        </p:spPr>
      </p:sp>
      <p:sp>
        <p:nvSpPr>
          <p:cNvPr id="109572" name="Rectangle 3">
            <a:extLst>
              <a:ext uri="{FF2B5EF4-FFF2-40B4-BE49-F238E27FC236}">
                <a16:creationId xmlns:a16="http://schemas.microsoft.com/office/drawing/2014/main" id="{867C92C5-06C9-4FAF-9247-1D2E3DA13E9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71774574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a:extLst>
              <a:ext uri="{FF2B5EF4-FFF2-40B4-BE49-F238E27FC236}">
                <a16:creationId xmlns:a16="http://schemas.microsoft.com/office/drawing/2014/main" id="{F2AD5A2F-C96B-4A45-8A13-3505D9DD2CA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85C2F31-F024-44FC-88C3-81C4DCC0DA3D}" type="slidenum">
              <a:rPr lang="en-US" altLang="en-US"/>
              <a:pPr/>
              <a:t>68</a:t>
            </a:fld>
            <a:endParaRPr lang="en-US" altLang="en-US"/>
          </a:p>
        </p:txBody>
      </p:sp>
      <p:sp>
        <p:nvSpPr>
          <p:cNvPr id="111619" name="Rectangle 2">
            <a:extLst>
              <a:ext uri="{FF2B5EF4-FFF2-40B4-BE49-F238E27FC236}">
                <a16:creationId xmlns:a16="http://schemas.microsoft.com/office/drawing/2014/main" id="{DB8E5CD9-A073-4D26-B7BE-D2D9D7D74024}"/>
              </a:ext>
            </a:extLst>
          </p:cNvPr>
          <p:cNvSpPr>
            <a:spLocks noGrp="1" noRot="1" noChangeAspect="1" noChangeArrowheads="1" noTextEdit="1"/>
          </p:cNvSpPr>
          <p:nvPr>
            <p:ph type="sldImg"/>
          </p:nvPr>
        </p:nvSpPr>
        <p:spPr>
          <a:ln/>
        </p:spPr>
      </p:sp>
      <p:sp>
        <p:nvSpPr>
          <p:cNvPr id="111620" name="Rectangle 3">
            <a:extLst>
              <a:ext uri="{FF2B5EF4-FFF2-40B4-BE49-F238E27FC236}">
                <a16:creationId xmlns:a16="http://schemas.microsoft.com/office/drawing/2014/main" id="{4A770C76-0957-4126-AA45-506ADFCAED8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a:extLst>
              <a:ext uri="{FF2B5EF4-FFF2-40B4-BE49-F238E27FC236}">
                <a16:creationId xmlns:a16="http://schemas.microsoft.com/office/drawing/2014/main" id="{345E055E-A491-483D-BF24-0DE7A202166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7D894C7-BB99-44FC-B701-C63BED8A3F92}" type="slidenum">
              <a:rPr lang="en-US" altLang="en-US"/>
              <a:pPr/>
              <a:t>69</a:t>
            </a:fld>
            <a:endParaRPr lang="en-US" altLang="en-US"/>
          </a:p>
        </p:txBody>
      </p:sp>
      <p:sp>
        <p:nvSpPr>
          <p:cNvPr id="113667" name="Rectangle 2">
            <a:extLst>
              <a:ext uri="{FF2B5EF4-FFF2-40B4-BE49-F238E27FC236}">
                <a16:creationId xmlns:a16="http://schemas.microsoft.com/office/drawing/2014/main" id="{12BF2017-B856-43B0-A5AA-0D1C03AE0CA6}"/>
              </a:ext>
            </a:extLst>
          </p:cNvPr>
          <p:cNvSpPr>
            <a:spLocks noGrp="1" noRot="1" noChangeAspect="1" noChangeArrowheads="1" noTextEdit="1"/>
          </p:cNvSpPr>
          <p:nvPr>
            <p:ph type="sldImg"/>
          </p:nvPr>
        </p:nvSpPr>
        <p:spPr>
          <a:ln/>
        </p:spPr>
      </p:sp>
      <p:sp>
        <p:nvSpPr>
          <p:cNvPr id="113668" name="Rectangle 3">
            <a:extLst>
              <a:ext uri="{FF2B5EF4-FFF2-40B4-BE49-F238E27FC236}">
                <a16:creationId xmlns:a16="http://schemas.microsoft.com/office/drawing/2014/main" id="{49D70615-1E2F-410F-9BF0-D7BC83C4EAF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id="{59219B74-7226-4C92-A89F-E9B1EE5EF08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C1A05A1-65C9-403C-A1A7-E382F0668659}" type="slidenum">
              <a:rPr lang="en-US" altLang="en-US"/>
              <a:pPr/>
              <a:t>7</a:t>
            </a:fld>
            <a:endParaRPr lang="en-US" altLang="en-US"/>
          </a:p>
        </p:txBody>
      </p:sp>
      <p:sp>
        <p:nvSpPr>
          <p:cNvPr id="7171" name="Rectangle 2">
            <a:extLst>
              <a:ext uri="{FF2B5EF4-FFF2-40B4-BE49-F238E27FC236}">
                <a16:creationId xmlns:a16="http://schemas.microsoft.com/office/drawing/2014/main" id="{213ED0D3-B03D-4783-93DB-223626864F73}"/>
              </a:ext>
            </a:extLst>
          </p:cNvPr>
          <p:cNvSpPr>
            <a:spLocks noGrp="1" noRot="1" noChangeAspect="1" noChangeArrowheads="1" noTextEdit="1"/>
          </p:cNvSpPr>
          <p:nvPr>
            <p:ph type="sldImg"/>
          </p:nvPr>
        </p:nvSpPr>
        <p:spPr>
          <a:ln/>
        </p:spPr>
      </p:sp>
      <p:sp>
        <p:nvSpPr>
          <p:cNvPr id="7172" name="Rectangle 3">
            <a:extLst>
              <a:ext uri="{FF2B5EF4-FFF2-40B4-BE49-F238E27FC236}">
                <a16:creationId xmlns:a16="http://schemas.microsoft.com/office/drawing/2014/main" id="{570337A2-E8E0-48E7-A8DB-D835F5649C8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a:extLst>
              <a:ext uri="{FF2B5EF4-FFF2-40B4-BE49-F238E27FC236}">
                <a16:creationId xmlns:a16="http://schemas.microsoft.com/office/drawing/2014/main" id="{D540506C-E980-460C-A8CD-EB6253BFD88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2C2F442-BE58-4FC8-9231-74C2E7727927}" type="slidenum">
              <a:rPr lang="en-US" altLang="en-US"/>
              <a:pPr/>
              <a:t>70</a:t>
            </a:fld>
            <a:endParaRPr lang="en-US" altLang="en-US"/>
          </a:p>
        </p:txBody>
      </p:sp>
      <p:sp>
        <p:nvSpPr>
          <p:cNvPr id="115715" name="Rectangle 2">
            <a:extLst>
              <a:ext uri="{FF2B5EF4-FFF2-40B4-BE49-F238E27FC236}">
                <a16:creationId xmlns:a16="http://schemas.microsoft.com/office/drawing/2014/main" id="{A4082BD6-CAB9-4AAB-A5DC-3CAD6CEE1B94}"/>
              </a:ext>
            </a:extLst>
          </p:cNvPr>
          <p:cNvSpPr>
            <a:spLocks noGrp="1" noRot="1" noChangeAspect="1" noChangeArrowheads="1" noTextEdit="1"/>
          </p:cNvSpPr>
          <p:nvPr>
            <p:ph type="sldImg"/>
          </p:nvPr>
        </p:nvSpPr>
        <p:spPr>
          <a:ln/>
        </p:spPr>
      </p:sp>
      <p:sp>
        <p:nvSpPr>
          <p:cNvPr id="115716" name="Rectangle 3">
            <a:extLst>
              <a:ext uri="{FF2B5EF4-FFF2-40B4-BE49-F238E27FC236}">
                <a16:creationId xmlns:a16="http://schemas.microsoft.com/office/drawing/2014/main" id="{B7EAC847-A9A3-4E64-9C19-A239A862128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a:extLst>
              <a:ext uri="{FF2B5EF4-FFF2-40B4-BE49-F238E27FC236}">
                <a16:creationId xmlns:a16="http://schemas.microsoft.com/office/drawing/2014/main" id="{D540506C-E980-460C-A8CD-EB6253BFD88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2C2F442-BE58-4FC8-9231-74C2E7727927}" type="slidenum">
              <a:rPr lang="en-US" altLang="en-US"/>
              <a:pPr/>
              <a:t>71</a:t>
            </a:fld>
            <a:endParaRPr lang="en-US" altLang="en-US"/>
          </a:p>
        </p:txBody>
      </p:sp>
      <p:sp>
        <p:nvSpPr>
          <p:cNvPr id="115715" name="Rectangle 2">
            <a:extLst>
              <a:ext uri="{FF2B5EF4-FFF2-40B4-BE49-F238E27FC236}">
                <a16:creationId xmlns:a16="http://schemas.microsoft.com/office/drawing/2014/main" id="{A4082BD6-CAB9-4AAB-A5DC-3CAD6CEE1B94}"/>
              </a:ext>
            </a:extLst>
          </p:cNvPr>
          <p:cNvSpPr>
            <a:spLocks noGrp="1" noRot="1" noChangeAspect="1" noChangeArrowheads="1" noTextEdit="1"/>
          </p:cNvSpPr>
          <p:nvPr>
            <p:ph type="sldImg"/>
          </p:nvPr>
        </p:nvSpPr>
        <p:spPr>
          <a:ln/>
        </p:spPr>
      </p:sp>
      <p:sp>
        <p:nvSpPr>
          <p:cNvPr id="115716" name="Rectangle 3">
            <a:extLst>
              <a:ext uri="{FF2B5EF4-FFF2-40B4-BE49-F238E27FC236}">
                <a16:creationId xmlns:a16="http://schemas.microsoft.com/office/drawing/2014/main" id="{B7EAC847-A9A3-4E64-9C19-A239A862128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08212482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a:extLst>
              <a:ext uri="{FF2B5EF4-FFF2-40B4-BE49-F238E27FC236}">
                <a16:creationId xmlns:a16="http://schemas.microsoft.com/office/drawing/2014/main" id="{28463377-2EBF-42A2-A6B7-095020BE19A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B9D7B1E-D27F-4667-B437-072AE3BA0B12}" type="slidenum">
              <a:rPr lang="en-US" altLang="en-US"/>
              <a:pPr/>
              <a:t>72</a:t>
            </a:fld>
            <a:endParaRPr lang="en-US" altLang="en-US"/>
          </a:p>
        </p:txBody>
      </p:sp>
      <p:sp>
        <p:nvSpPr>
          <p:cNvPr id="117763" name="Rectangle 2">
            <a:extLst>
              <a:ext uri="{FF2B5EF4-FFF2-40B4-BE49-F238E27FC236}">
                <a16:creationId xmlns:a16="http://schemas.microsoft.com/office/drawing/2014/main" id="{D7776B92-483F-444B-9FF5-F75D395800D4}"/>
              </a:ext>
            </a:extLst>
          </p:cNvPr>
          <p:cNvSpPr>
            <a:spLocks noGrp="1" noRot="1" noChangeAspect="1" noChangeArrowheads="1" noTextEdit="1"/>
          </p:cNvSpPr>
          <p:nvPr>
            <p:ph type="sldImg"/>
          </p:nvPr>
        </p:nvSpPr>
        <p:spPr>
          <a:ln/>
        </p:spPr>
      </p:sp>
      <p:sp>
        <p:nvSpPr>
          <p:cNvPr id="117764" name="Rectangle 3">
            <a:extLst>
              <a:ext uri="{FF2B5EF4-FFF2-40B4-BE49-F238E27FC236}">
                <a16:creationId xmlns:a16="http://schemas.microsoft.com/office/drawing/2014/main" id="{F46016D7-D598-4485-899A-445B5875163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a:extLst>
              <a:ext uri="{FF2B5EF4-FFF2-40B4-BE49-F238E27FC236}">
                <a16:creationId xmlns:a16="http://schemas.microsoft.com/office/drawing/2014/main" id="{F781C0FD-0081-478B-88EB-0A0C95352D4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A737CC8-8DA9-4228-9E6D-BB354C0448DE}" type="slidenum">
              <a:rPr lang="en-US" altLang="en-US"/>
              <a:pPr/>
              <a:t>73</a:t>
            </a:fld>
            <a:endParaRPr lang="en-US" altLang="en-US"/>
          </a:p>
        </p:txBody>
      </p:sp>
      <p:sp>
        <p:nvSpPr>
          <p:cNvPr id="119811" name="Rectangle 2">
            <a:extLst>
              <a:ext uri="{FF2B5EF4-FFF2-40B4-BE49-F238E27FC236}">
                <a16:creationId xmlns:a16="http://schemas.microsoft.com/office/drawing/2014/main" id="{77B5B84D-92F6-451D-B475-53038B64B6E6}"/>
              </a:ext>
            </a:extLst>
          </p:cNvPr>
          <p:cNvSpPr>
            <a:spLocks noGrp="1" noRot="1" noChangeAspect="1" noChangeArrowheads="1" noTextEdit="1"/>
          </p:cNvSpPr>
          <p:nvPr>
            <p:ph type="sldImg"/>
          </p:nvPr>
        </p:nvSpPr>
        <p:spPr>
          <a:ln/>
        </p:spPr>
      </p:sp>
      <p:sp>
        <p:nvSpPr>
          <p:cNvPr id="119812" name="Rectangle 3">
            <a:extLst>
              <a:ext uri="{FF2B5EF4-FFF2-40B4-BE49-F238E27FC236}">
                <a16:creationId xmlns:a16="http://schemas.microsoft.com/office/drawing/2014/main" id="{D8AEE04F-56DF-49DB-90B6-DC1E9D75B12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a:extLst>
              <a:ext uri="{FF2B5EF4-FFF2-40B4-BE49-F238E27FC236}">
                <a16:creationId xmlns:a16="http://schemas.microsoft.com/office/drawing/2014/main" id="{F08FE39B-2D9B-4C1D-A347-F02E053B1E6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100D958-D585-4678-B166-6BA4749D40CE}" type="slidenum">
              <a:rPr lang="en-US" altLang="en-US"/>
              <a:pPr/>
              <a:t>74</a:t>
            </a:fld>
            <a:endParaRPr lang="en-US" altLang="en-US"/>
          </a:p>
        </p:txBody>
      </p:sp>
      <p:sp>
        <p:nvSpPr>
          <p:cNvPr id="121859" name="Rectangle 2">
            <a:extLst>
              <a:ext uri="{FF2B5EF4-FFF2-40B4-BE49-F238E27FC236}">
                <a16:creationId xmlns:a16="http://schemas.microsoft.com/office/drawing/2014/main" id="{C56737B2-A038-4F51-B647-A171EB0E47BA}"/>
              </a:ext>
            </a:extLst>
          </p:cNvPr>
          <p:cNvSpPr>
            <a:spLocks noGrp="1" noRot="1" noChangeAspect="1" noChangeArrowheads="1" noTextEdit="1"/>
          </p:cNvSpPr>
          <p:nvPr>
            <p:ph type="sldImg"/>
          </p:nvPr>
        </p:nvSpPr>
        <p:spPr>
          <a:ln/>
        </p:spPr>
      </p:sp>
      <p:sp>
        <p:nvSpPr>
          <p:cNvPr id="121860" name="Rectangle 3">
            <a:extLst>
              <a:ext uri="{FF2B5EF4-FFF2-40B4-BE49-F238E27FC236}">
                <a16:creationId xmlns:a16="http://schemas.microsoft.com/office/drawing/2014/main" id="{23EFD878-A128-49A8-A9E6-447550C3A84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a:extLst>
              <a:ext uri="{FF2B5EF4-FFF2-40B4-BE49-F238E27FC236}">
                <a16:creationId xmlns:a16="http://schemas.microsoft.com/office/drawing/2014/main" id="{97051449-9DFB-439D-9F7E-632D309E4C1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A20DBBB-9A34-4854-9567-021229893B5B}" type="slidenum">
              <a:rPr lang="en-US" altLang="en-US"/>
              <a:pPr/>
              <a:t>75</a:t>
            </a:fld>
            <a:endParaRPr lang="en-US" altLang="en-US"/>
          </a:p>
        </p:txBody>
      </p:sp>
      <p:sp>
        <p:nvSpPr>
          <p:cNvPr id="123907" name="Rectangle 2">
            <a:extLst>
              <a:ext uri="{FF2B5EF4-FFF2-40B4-BE49-F238E27FC236}">
                <a16:creationId xmlns:a16="http://schemas.microsoft.com/office/drawing/2014/main" id="{D174D05E-274E-40B7-8870-207D8BCFE6BC}"/>
              </a:ext>
            </a:extLst>
          </p:cNvPr>
          <p:cNvSpPr>
            <a:spLocks noGrp="1" noRot="1" noChangeAspect="1" noChangeArrowheads="1" noTextEdit="1"/>
          </p:cNvSpPr>
          <p:nvPr>
            <p:ph type="sldImg"/>
          </p:nvPr>
        </p:nvSpPr>
        <p:spPr>
          <a:ln/>
        </p:spPr>
      </p:sp>
      <p:sp>
        <p:nvSpPr>
          <p:cNvPr id="123908" name="Rectangle 3">
            <a:extLst>
              <a:ext uri="{FF2B5EF4-FFF2-40B4-BE49-F238E27FC236}">
                <a16:creationId xmlns:a16="http://schemas.microsoft.com/office/drawing/2014/main" id="{8C9FA6C6-6E80-40C7-90D2-958CC57050A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a:extLst>
              <a:ext uri="{FF2B5EF4-FFF2-40B4-BE49-F238E27FC236}">
                <a16:creationId xmlns:a16="http://schemas.microsoft.com/office/drawing/2014/main" id="{09B906C7-77AF-4EC6-8459-C6830FCBFFD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5F25BC8-29D7-41D5-9643-CB1B8CCF3BE2}" type="slidenum">
              <a:rPr lang="en-US" altLang="en-US"/>
              <a:pPr/>
              <a:t>76</a:t>
            </a:fld>
            <a:endParaRPr lang="en-US" altLang="en-US"/>
          </a:p>
        </p:txBody>
      </p:sp>
      <p:sp>
        <p:nvSpPr>
          <p:cNvPr id="89091" name="Rectangle 2">
            <a:extLst>
              <a:ext uri="{FF2B5EF4-FFF2-40B4-BE49-F238E27FC236}">
                <a16:creationId xmlns:a16="http://schemas.microsoft.com/office/drawing/2014/main" id="{214DA4AC-20EC-400A-9934-740838DFE125}"/>
              </a:ext>
            </a:extLst>
          </p:cNvPr>
          <p:cNvSpPr>
            <a:spLocks noGrp="1" noRot="1" noChangeAspect="1" noChangeArrowheads="1" noTextEdit="1"/>
          </p:cNvSpPr>
          <p:nvPr>
            <p:ph type="sldImg"/>
          </p:nvPr>
        </p:nvSpPr>
        <p:spPr>
          <a:ln/>
        </p:spPr>
      </p:sp>
      <p:sp>
        <p:nvSpPr>
          <p:cNvPr id="89092" name="Rectangle 3">
            <a:extLst>
              <a:ext uri="{FF2B5EF4-FFF2-40B4-BE49-F238E27FC236}">
                <a16:creationId xmlns:a16="http://schemas.microsoft.com/office/drawing/2014/main" id="{C01142BA-4C7C-4D4D-8251-AB3F5F2A3A4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1541534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a:extLst>
              <a:ext uri="{FF2B5EF4-FFF2-40B4-BE49-F238E27FC236}">
                <a16:creationId xmlns:a16="http://schemas.microsoft.com/office/drawing/2014/main" id="{F08FE39B-2D9B-4C1D-A347-F02E053B1E6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100D958-D585-4678-B166-6BA4749D40CE}" type="slidenum">
              <a:rPr lang="en-US" altLang="en-US"/>
              <a:pPr/>
              <a:t>77</a:t>
            </a:fld>
            <a:endParaRPr lang="en-US" altLang="en-US"/>
          </a:p>
        </p:txBody>
      </p:sp>
      <p:sp>
        <p:nvSpPr>
          <p:cNvPr id="121859" name="Rectangle 2">
            <a:extLst>
              <a:ext uri="{FF2B5EF4-FFF2-40B4-BE49-F238E27FC236}">
                <a16:creationId xmlns:a16="http://schemas.microsoft.com/office/drawing/2014/main" id="{C56737B2-A038-4F51-B647-A171EB0E47BA}"/>
              </a:ext>
            </a:extLst>
          </p:cNvPr>
          <p:cNvSpPr>
            <a:spLocks noGrp="1" noRot="1" noChangeAspect="1" noChangeArrowheads="1" noTextEdit="1"/>
          </p:cNvSpPr>
          <p:nvPr>
            <p:ph type="sldImg"/>
          </p:nvPr>
        </p:nvSpPr>
        <p:spPr>
          <a:ln/>
        </p:spPr>
      </p:sp>
      <p:sp>
        <p:nvSpPr>
          <p:cNvPr id="121860" name="Rectangle 3">
            <a:extLst>
              <a:ext uri="{FF2B5EF4-FFF2-40B4-BE49-F238E27FC236}">
                <a16:creationId xmlns:a16="http://schemas.microsoft.com/office/drawing/2014/main" id="{23EFD878-A128-49A8-A9E6-447550C3A84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6210808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id="{59219B74-7226-4C92-A89F-E9B1EE5EF08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C1A05A1-65C9-403C-A1A7-E382F0668659}" type="slidenum">
              <a:rPr lang="en-US" altLang="en-US"/>
              <a:pPr/>
              <a:t>8</a:t>
            </a:fld>
            <a:endParaRPr lang="en-US" altLang="en-US"/>
          </a:p>
        </p:txBody>
      </p:sp>
      <p:sp>
        <p:nvSpPr>
          <p:cNvPr id="7171" name="Rectangle 2">
            <a:extLst>
              <a:ext uri="{FF2B5EF4-FFF2-40B4-BE49-F238E27FC236}">
                <a16:creationId xmlns:a16="http://schemas.microsoft.com/office/drawing/2014/main" id="{213ED0D3-B03D-4783-93DB-223626864F73}"/>
              </a:ext>
            </a:extLst>
          </p:cNvPr>
          <p:cNvSpPr>
            <a:spLocks noGrp="1" noRot="1" noChangeAspect="1" noChangeArrowheads="1" noTextEdit="1"/>
          </p:cNvSpPr>
          <p:nvPr>
            <p:ph type="sldImg"/>
          </p:nvPr>
        </p:nvSpPr>
        <p:spPr>
          <a:ln/>
        </p:spPr>
      </p:sp>
      <p:sp>
        <p:nvSpPr>
          <p:cNvPr id="7172" name="Rectangle 3">
            <a:extLst>
              <a:ext uri="{FF2B5EF4-FFF2-40B4-BE49-F238E27FC236}">
                <a16:creationId xmlns:a16="http://schemas.microsoft.com/office/drawing/2014/main" id="{570337A2-E8E0-48E7-A8DB-D835F5649C8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4709685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id="{59219B74-7226-4C92-A89F-E9B1EE5EF08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C1A05A1-65C9-403C-A1A7-E382F0668659}" type="slidenum">
              <a:rPr lang="en-US" altLang="en-US"/>
              <a:pPr/>
              <a:t>9</a:t>
            </a:fld>
            <a:endParaRPr lang="en-US" altLang="en-US"/>
          </a:p>
        </p:txBody>
      </p:sp>
      <p:sp>
        <p:nvSpPr>
          <p:cNvPr id="7171" name="Rectangle 2">
            <a:extLst>
              <a:ext uri="{FF2B5EF4-FFF2-40B4-BE49-F238E27FC236}">
                <a16:creationId xmlns:a16="http://schemas.microsoft.com/office/drawing/2014/main" id="{213ED0D3-B03D-4783-93DB-223626864F73}"/>
              </a:ext>
            </a:extLst>
          </p:cNvPr>
          <p:cNvSpPr>
            <a:spLocks noGrp="1" noRot="1" noChangeAspect="1" noChangeArrowheads="1" noTextEdit="1"/>
          </p:cNvSpPr>
          <p:nvPr>
            <p:ph type="sldImg"/>
          </p:nvPr>
        </p:nvSpPr>
        <p:spPr>
          <a:ln/>
        </p:spPr>
      </p:sp>
      <p:sp>
        <p:nvSpPr>
          <p:cNvPr id="7172" name="Rectangle 3">
            <a:extLst>
              <a:ext uri="{FF2B5EF4-FFF2-40B4-BE49-F238E27FC236}">
                <a16:creationId xmlns:a16="http://schemas.microsoft.com/office/drawing/2014/main" id="{570337A2-E8E0-48E7-A8DB-D835F5649C8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5459665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73411" name="Rectangle 3"/>
          <p:cNvSpPr>
            <a:spLocks noGrp="1" noChangeArrowheads="1"/>
          </p:cNvSpPr>
          <p:nvPr>
            <p:ph type="ctrTitle"/>
          </p:nvPr>
        </p:nvSpPr>
        <p:spPr>
          <a:xfrm>
            <a:off x="3563938" y="1412875"/>
            <a:ext cx="4248150" cy="2808288"/>
          </a:xfrm>
        </p:spPr>
        <p:txBody>
          <a:bodyPr/>
          <a:lstStyle>
            <a:lvl1pPr algn="ctr">
              <a:defRPr sz="6600"/>
            </a:lvl1pPr>
          </a:lstStyle>
          <a:p>
            <a:pPr lvl="0"/>
            <a:r>
              <a:rPr lang="ru-RU" noProof="0"/>
              <a:t>Click to edit Master title style</a:t>
            </a:r>
          </a:p>
        </p:txBody>
      </p:sp>
      <p:sp>
        <p:nvSpPr>
          <p:cNvPr id="273412" name="Rectangle 4"/>
          <p:cNvSpPr>
            <a:spLocks noGrp="1" noChangeArrowheads="1"/>
          </p:cNvSpPr>
          <p:nvPr>
            <p:ph type="subTitle" idx="1"/>
          </p:nvPr>
        </p:nvSpPr>
        <p:spPr>
          <a:xfrm>
            <a:off x="3563938" y="4508500"/>
            <a:ext cx="4248150" cy="1225550"/>
          </a:xfrm>
        </p:spPr>
        <p:txBody>
          <a:bodyPr/>
          <a:lstStyle>
            <a:lvl1pPr marL="0" indent="0" algn="ctr">
              <a:buFontTx/>
              <a:buNone/>
              <a:defRPr sz="3200" b="1"/>
            </a:lvl1pPr>
          </a:lstStyle>
          <a:p>
            <a:pPr lvl="0"/>
            <a:r>
              <a:rPr lang="ru-RU" noProof="0"/>
              <a:t>Click to edit Master </a:t>
            </a:r>
            <a:endParaRPr lang="en-US" noProof="0"/>
          </a:p>
          <a:p>
            <a:pPr lvl="0"/>
            <a:r>
              <a:rPr lang="ru-RU" noProof="0"/>
              <a:t>subtitle style</a:t>
            </a:r>
          </a:p>
        </p:txBody>
      </p:sp>
    </p:spTree>
    <p:extLst>
      <p:ext uri="{BB962C8B-B14F-4D97-AF65-F5344CB8AC3E}">
        <p14:creationId xmlns:p14="http://schemas.microsoft.com/office/powerpoint/2010/main" val="4949499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67037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692150"/>
            <a:ext cx="2051050" cy="5832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68313" y="692150"/>
            <a:ext cx="6005512" cy="5832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26339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68313" y="692150"/>
            <a:ext cx="8208962" cy="5832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79496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06586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5130477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68313" y="2133600"/>
            <a:ext cx="4027487"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133600"/>
            <a:ext cx="4027488"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26963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98839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518537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71434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1857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012895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52595E9F-AD82-444B-8FDC-5E131DFCA736}"/>
              </a:ext>
            </a:extLst>
          </p:cNvPr>
          <p:cNvSpPr>
            <a:spLocks noGrp="1" noChangeArrowheads="1"/>
          </p:cNvSpPr>
          <p:nvPr>
            <p:ph type="title"/>
          </p:nvPr>
        </p:nvSpPr>
        <p:spPr bwMode="auto">
          <a:xfrm>
            <a:off x="1763713" y="692150"/>
            <a:ext cx="6913562"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en-US"/>
              <a:t>Click to edit Master title style</a:t>
            </a:r>
          </a:p>
        </p:txBody>
      </p:sp>
      <p:sp>
        <p:nvSpPr>
          <p:cNvPr id="1027" name="Rectangle 3">
            <a:extLst>
              <a:ext uri="{FF2B5EF4-FFF2-40B4-BE49-F238E27FC236}">
                <a16:creationId xmlns:a16="http://schemas.microsoft.com/office/drawing/2014/main" id="{9EB2246D-A498-4E3F-85F1-730C0832D929}"/>
              </a:ext>
            </a:extLst>
          </p:cNvPr>
          <p:cNvSpPr>
            <a:spLocks noGrp="1" noChangeArrowheads="1"/>
          </p:cNvSpPr>
          <p:nvPr>
            <p:ph type="body" idx="1"/>
          </p:nvPr>
        </p:nvSpPr>
        <p:spPr bwMode="auto">
          <a:xfrm>
            <a:off x="468313" y="2133600"/>
            <a:ext cx="8207375" cy="439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en-US"/>
              <a:t>Click to edit Master text styles</a:t>
            </a:r>
          </a:p>
          <a:p>
            <a:pPr lvl="1"/>
            <a:r>
              <a:rPr lang="ru-RU" altLang="en-US"/>
              <a:t>Second level</a:t>
            </a:r>
          </a:p>
          <a:p>
            <a:pPr lvl="2"/>
            <a:r>
              <a:rPr lang="ru-RU" altLang="en-US"/>
              <a:t>Third level</a:t>
            </a:r>
          </a:p>
          <a:p>
            <a:pPr lvl="3"/>
            <a:r>
              <a:rPr lang="ru-RU" altLang="en-US"/>
              <a:t>Fourth level</a:t>
            </a:r>
          </a:p>
          <a:p>
            <a:pPr lvl="4"/>
            <a:r>
              <a:rPr lang="ru-RU" altLang="en-US"/>
              <a:t>Fifth level</a:t>
            </a:r>
          </a:p>
        </p:txBody>
      </p:sp>
    </p:spTree>
  </p:cSld>
  <p:clrMap bg1="lt1" tx1="dk1" bg2="lt2" tx2="dk2" accent1="accent1" accent2="accent2" accent3="accent3" accent4="accent4" accent5="accent5" accent6="accent6" hlink="hlink" folHlink="folHlink"/>
  <p:sldLayoutIdLst>
    <p:sldLayoutId id="2147483840"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 id="2147483839" r:id="rId12"/>
  </p:sldLayoutIdLst>
  <p:txStyles>
    <p:titleStyle>
      <a:lvl1pPr algn="l" rtl="0" eaLnBrk="0" fontAlgn="base" hangingPunct="0">
        <a:spcBef>
          <a:spcPct val="0"/>
        </a:spcBef>
        <a:spcAft>
          <a:spcPct val="0"/>
        </a:spcAft>
        <a:defRPr sz="3600" b="1">
          <a:solidFill>
            <a:schemeClr val="bg1"/>
          </a:solidFill>
          <a:latin typeface="+mj-lt"/>
          <a:ea typeface="+mj-ea"/>
          <a:cs typeface="+mj-cs"/>
        </a:defRPr>
      </a:lvl1pPr>
      <a:lvl2pPr algn="l" rtl="0" eaLnBrk="0" fontAlgn="base" hangingPunct="0">
        <a:spcBef>
          <a:spcPct val="0"/>
        </a:spcBef>
        <a:spcAft>
          <a:spcPct val="0"/>
        </a:spcAft>
        <a:defRPr sz="3600" b="1">
          <a:solidFill>
            <a:schemeClr val="bg1"/>
          </a:solidFill>
          <a:latin typeface="Fette Engschrift" pitchFamily="2" charset="0"/>
        </a:defRPr>
      </a:lvl2pPr>
      <a:lvl3pPr algn="l" rtl="0" eaLnBrk="0" fontAlgn="base" hangingPunct="0">
        <a:spcBef>
          <a:spcPct val="0"/>
        </a:spcBef>
        <a:spcAft>
          <a:spcPct val="0"/>
        </a:spcAft>
        <a:defRPr sz="3600" b="1">
          <a:solidFill>
            <a:schemeClr val="bg1"/>
          </a:solidFill>
          <a:latin typeface="Fette Engschrift" pitchFamily="2" charset="0"/>
        </a:defRPr>
      </a:lvl3pPr>
      <a:lvl4pPr algn="l" rtl="0" eaLnBrk="0" fontAlgn="base" hangingPunct="0">
        <a:spcBef>
          <a:spcPct val="0"/>
        </a:spcBef>
        <a:spcAft>
          <a:spcPct val="0"/>
        </a:spcAft>
        <a:defRPr sz="3600" b="1">
          <a:solidFill>
            <a:schemeClr val="bg1"/>
          </a:solidFill>
          <a:latin typeface="Fette Engschrift" pitchFamily="2" charset="0"/>
        </a:defRPr>
      </a:lvl4pPr>
      <a:lvl5pPr algn="l" rtl="0" eaLnBrk="0" fontAlgn="base" hangingPunct="0">
        <a:spcBef>
          <a:spcPct val="0"/>
        </a:spcBef>
        <a:spcAft>
          <a:spcPct val="0"/>
        </a:spcAft>
        <a:defRPr sz="3600" b="1">
          <a:solidFill>
            <a:schemeClr val="bg1"/>
          </a:solidFill>
          <a:latin typeface="Fette Engschrift" pitchFamily="2" charset="0"/>
        </a:defRPr>
      </a:lvl5pPr>
      <a:lvl6pPr marL="457200" algn="l" rtl="0" fontAlgn="base">
        <a:spcBef>
          <a:spcPct val="0"/>
        </a:spcBef>
        <a:spcAft>
          <a:spcPct val="0"/>
        </a:spcAft>
        <a:defRPr sz="3600" b="1">
          <a:solidFill>
            <a:schemeClr val="bg1"/>
          </a:solidFill>
          <a:latin typeface="Fette Engschrift" pitchFamily="2" charset="0"/>
        </a:defRPr>
      </a:lvl6pPr>
      <a:lvl7pPr marL="914400" algn="l" rtl="0" fontAlgn="base">
        <a:spcBef>
          <a:spcPct val="0"/>
        </a:spcBef>
        <a:spcAft>
          <a:spcPct val="0"/>
        </a:spcAft>
        <a:defRPr sz="3600" b="1">
          <a:solidFill>
            <a:schemeClr val="bg1"/>
          </a:solidFill>
          <a:latin typeface="Fette Engschrift" pitchFamily="2" charset="0"/>
        </a:defRPr>
      </a:lvl7pPr>
      <a:lvl8pPr marL="1371600" algn="l" rtl="0" fontAlgn="base">
        <a:spcBef>
          <a:spcPct val="0"/>
        </a:spcBef>
        <a:spcAft>
          <a:spcPct val="0"/>
        </a:spcAft>
        <a:defRPr sz="3600" b="1">
          <a:solidFill>
            <a:schemeClr val="bg1"/>
          </a:solidFill>
          <a:latin typeface="Fette Engschrift" pitchFamily="2" charset="0"/>
        </a:defRPr>
      </a:lvl8pPr>
      <a:lvl9pPr marL="1828800" algn="l" rtl="0" fontAlgn="base">
        <a:spcBef>
          <a:spcPct val="0"/>
        </a:spcBef>
        <a:spcAft>
          <a:spcPct val="0"/>
        </a:spcAft>
        <a:defRPr sz="3600" b="1">
          <a:solidFill>
            <a:schemeClr val="bg1"/>
          </a:solidFill>
          <a:latin typeface="Fette Engschrift" pitchFamily="2" charset="0"/>
        </a:defRPr>
      </a:lvl9pPr>
    </p:titleStyle>
    <p:bodyStyle>
      <a:lvl1pPr marL="342900" indent="-342900" algn="l" rtl="0" eaLnBrk="0" fontAlgn="base" hangingPunct="0">
        <a:spcBef>
          <a:spcPct val="20000"/>
        </a:spcBef>
        <a:spcAft>
          <a:spcPct val="0"/>
        </a:spcAft>
        <a:buChar char="•"/>
        <a:defRPr sz="20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000">
          <a:solidFill>
            <a:schemeClr val="bg1"/>
          </a:solidFill>
          <a:latin typeface="+mn-lt"/>
        </a:defRPr>
      </a:lvl2pPr>
      <a:lvl3pPr marL="1143000" indent="-228600" algn="l" rtl="0" eaLnBrk="0" fontAlgn="base" hangingPunct="0">
        <a:spcBef>
          <a:spcPct val="20000"/>
        </a:spcBef>
        <a:spcAft>
          <a:spcPct val="0"/>
        </a:spcAft>
        <a:buChar char="•"/>
        <a:defRPr sz="20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image" Target="../media/image11.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4.pn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gif"/></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gif"/></Relationships>
</file>

<file path=ppt/slides/_rels/slide4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19.png"/></Relationships>
</file>

<file path=ppt/slides/_rels/slide4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3.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357FE018-4FBC-4861-BF24-86B71D6FFCE2}"/>
              </a:ext>
            </a:extLst>
          </p:cNvPr>
          <p:cNvSpPr>
            <a:spLocks noGrp="1" noChangeArrowheads="1"/>
          </p:cNvSpPr>
          <p:nvPr>
            <p:ph type="ctrTitle"/>
          </p:nvPr>
        </p:nvSpPr>
        <p:spPr>
          <a:xfrm>
            <a:off x="3492500" y="1052513"/>
            <a:ext cx="4319588" cy="1368425"/>
          </a:xfrm>
        </p:spPr>
        <p:txBody>
          <a:bodyPr/>
          <a:lstStyle/>
          <a:p>
            <a:pPr eaLnBrk="1" hangingPunct="1"/>
            <a:r>
              <a:rPr lang="en-US" altLang="en-US" dirty="0"/>
              <a:t>Super </a:t>
            </a:r>
            <a:br>
              <a:rPr lang="en-US" altLang="en-US" dirty="0"/>
            </a:br>
            <a:r>
              <a:rPr lang="en-US" altLang="en-US" dirty="0"/>
              <a:t>Bowl LVI</a:t>
            </a:r>
            <a:endParaRPr lang="uk-UA" altLang="en-US" dirty="0"/>
          </a:p>
        </p:txBody>
      </p:sp>
      <p:sp>
        <p:nvSpPr>
          <p:cNvPr id="4099" name="Rectangle 3">
            <a:extLst>
              <a:ext uri="{FF2B5EF4-FFF2-40B4-BE49-F238E27FC236}">
                <a16:creationId xmlns:a16="http://schemas.microsoft.com/office/drawing/2014/main" id="{E612FC0A-2765-47D7-9BA7-7829D16B335D}"/>
              </a:ext>
            </a:extLst>
          </p:cNvPr>
          <p:cNvSpPr>
            <a:spLocks noGrp="1" noChangeArrowheads="1"/>
          </p:cNvSpPr>
          <p:nvPr>
            <p:ph type="subTitle" idx="1"/>
          </p:nvPr>
        </p:nvSpPr>
        <p:spPr>
          <a:xfrm>
            <a:off x="4356100" y="3068638"/>
            <a:ext cx="4319588" cy="865187"/>
          </a:xfrm>
        </p:spPr>
        <p:txBody>
          <a:bodyPr/>
          <a:lstStyle/>
          <a:p>
            <a:pPr algn="l" eaLnBrk="1" hangingPunct="1"/>
            <a:r>
              <a:rPr lang="en-US" altLang="en-US" sz="4400"/>
              <a:t>FUN FACTS</a:t>
            </a:r>
            <a:endParaRPr lang="uk-UA" altLang="en-US" sz="4400"/>
          </a:p>
        </p:txBody>
      </p:sp>
      <p:pic>
        <p:nvPicPr>
          <p:cNvPr id="4104" name="Picture 8" descr="Superbowl Logo transparent PNG - StickPNG">
            <a:extLst>
              <a:ext uri="{FF2B5EF4-FFF2-40B4-BE49-F238E27FC236}">
                <a16:creationId xmlns:a16="http://schemas.microsoft.com/office/drawing/2014/main" id="{BC06A777-5E7A-4460-A471-C271E58132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3789040"/>
            <a:ext cx="1872208" cy="227444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a:extLst>
              <a:ext uri="{FF2B5EF4-FFF2-40B4-BE49-F238E27FC236}">
                <a16:creationId xmlns:a16="http://schemas.microsoft.com/office/drawing/2014/main" id="{ADA4EE97-EAAA-4D8C-B91D-6307CAE5AAAE}"/>
              </a:ext>
            </a:extLst>
          </p:cNvPr>
          <p:cNvSpPr>
            <a:spLocks noGrp="1" noChangeArrowheads="1"/>
          </p:cNvSpPr>
          <p:nvPr>
            <p:ph type="body" idx="1"/>
          </p:nvPr>
        </p:nvSpPr>
        <p:spPr>
          <a:xfrm>
            <a:off x="899592" y="2352633"/>
            <a:ext cx="7200800" cy="3600450"/>
          </a:xfrm>
        </p:spPr>
        <p:txBody>
          <a:bodyPr/>
          <a:lstStyle/>
          <a:p>
            <a:pPr marL="0" indent="0" eaLnBrk="1" hangingPunct="1">
              <a:buFontTx/>
              <a:buNone/>
            </a:pPr>
            <a:r>
              <a:rPr lang="en-US" altLang="ko-KR" sz="3600" dirty="0">
                <a:ea typeface="굴림" panose="020B0600000101010101" pitchFamily="34" charset="-127"/>
              </a:rPr>
              <a:t>This year, however, the NFL says that they have already sold multiple luxury suites for more than $1 million, despite SoFi Stadium having 90-plus more suites than Hard Rock Stadium in Miami.</a:t>
            </a:r>
          </a:p>
        </p:txBody>
      </p:sp>
      <p:sp>
        <p:nvSpPr>
          <p:cNvPr id="6147" name="Rectangle 2">
            <a:extLst>
              <a:ext uri="{FF2B5EF4-FFF2-40B4-BE49-F238E27FC236}">
                <a16:creationId xmlns:a16="http://schemas.microsoft.com/office/drawing/2014/main" id="{B37EE7F2-5991-4E17-BEED-CB8A841F31BF}"/>
              </a:ext>
            </a:extLst>
          </p:cNvPr>
          <p:cNvSpPr>
            <a:spLocks noGrp="1" noChangeArrowheads="1"/>
          </p:cNvSpPr>
          <p:nvPr>
            <p:ph type="title"/>
          </p:nvPr>
        </p:nvSpPr>
        <p:spPr>
          <a:xfrm>
            <a:off x="2411413" y="677863"/>
            <a:ext cx="5905500" cy="720725"/>
          </a:xfrm>
        </p:spPr>
        <p:txBody>
          <a:bodyPr/>
          <a:lstStyle/>
          <a:p>
            <a:pPr eaLnBrk="1" hangingPunct="1"/>
            <a:r>
              <a:rPr lang="en-US" altLang="en-US" sz="5400" dirty="0"/>
              <a:t>$1 million+</a:t>
            </a:r>
            <a:endParaRPr lang="uk-UA" altLang="en-US" sz="5400" dirty="0"/>
          </a:p>
        </p:txBody>
      </p:sp>
      <p:pic>
        <p:nvPicPr>
          <p:cNvPr id="6151" name="Picture 7" descr="Superbowl Logo transparent PNG - StickPNG">
            <a:extLst>
              <a:ext uri="{FF2B5EF4-FFF2-40B4-BE49-F238E27FC236}">
                <a16:creationId xmlns:a16="http://schemas.microsoft.com/office/drawing/2014/main" id="{58EA26D0-9D31-4D9F-AFC3-B977375C6A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2802" y="170054"/>
            <a:ext cx="1378584" cy="1674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30019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a:extLst>
              <a:ext uri="{FF2B5EF4-FFF2-40B4-BE49-F238E27FC236}">
                <a16:creationId xmlns:a16="http://schemas.microsoft.com/office/drawing/2014/main" id="{ADA4EE97-EAAA-4D8C-B91D-6307CAE5AAAE}"/>
              </a:ext>
            </a:extLst>
          </p:cNvPr>
          <p:cNvSpPr>
            <a:spLocks noGrp="1" noChangeArrowheads="1"/>
          </p:cNvSpPr>
          <p:nvPr>
            <p:ph type="body" idx="1"/>
          </p:nvPr>
        </p:nvSpPr>
        <p:spPr>
          <a:xfrm>
            <a:off x="971600" y="2352633"/>
            <a:ext cx="7128792" cy="3600450"/>
          </a:xfrm>
        </p:spPr>
        <p:txBody>
          <a:bodyPr/>
          <a:lstStyle/>
          <a:p>
            <a:pPr marL="0" indent="0" eaLnBrk="1" hangingPunct="1">
              <a:buFontTx/>
              <a:buNone/>
            </a:pPr>
            <a:r>
              <a:rPr lang="en-US" altLang="ko-KR" sz="3600" dirty="0">
                <a:ea typeface="굴림" panose="020B0600000101010101" pitchFamily="34" charset="-127"/>
              </a:rPr>
              <a:t>In the last decade (2010-2020) Bud Light has aired more Super Bowl commercials than any other brand, advertising during the Big Game 26 times (Doritos is second on the last with 19 commercials).</a:t>
            </a:r>
          </a:p>
        </p:txBody>
      </p:sp>
      <p:sp>
        <p:nvSpPr>
          <p:cNvPr id="6147" name="Rectangle 2">
            <a:extLst>
              <a:ext uri="{FF2B5EF4-FFF2-40B4-BE49-F238E27FC236}">
                <a16:creationId xmlns:a16="http://schemas.microsoft.com/office/drawing/2014/main" id="{B37EE7F2-5991-4E17-BEED-CB8A841F31BF}"/>
              </a:ext>
            </a:extLst>
          </p:cNvPr>
          <p:cNvSpPr>
            <a:spLocks noGrp="1" noChangeArrowheads="1"/>
          </p:cNvSpPr>
          <p:nvPr>
            <p:ph type="title"/>
          </p:nvPr>
        </p:nvSpPr>
        <p:spPr>
          <a:xfrm>
            <a:off x="2411413" y="677863"/>
            <a:ext cx="5905500" cy="720725"/>
          </a:xfrm>
        </p:spPr>
        <p:txBody>
          <a:bodyPr/>
          <a:lstStyle/>
          <a:p>
            <a:pPr eaLnBrk="1" hangingPunct="1"/>
            <a:r>
              <a:rPr lang="en-US" altLang="en-US" sz="5400" dirty="0"/>
              <a:t>26</a:t>
            </a:r>
            <a:endParaRPr lang="uk-UA" altLang="en-US" sz="5400" dirty="0"/>
          </a:p>
        </p:txBody>
      </p:sp>
      <p:pic>
        <p:nvPicPr>
          <p:cNvPr id="6151" name="Picture 7" descr="Superbowl Logo transparent PNG - StickPNG">
            <a:extLst>
              <a:ext uri="{FF2B5EF4-FFF2-40B4-BE49-F238E27FC236}">
                <a16:creationId xmlns:a16="http://schemas.microsoft.com/office/drawing/2014/main" id="{58EA26D0-9D31-4D9F-AFC3-B977375C6A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2802" y="170054"/>
            <a:ext cx="1378584" cy="1674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8133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a:extLst>
              <a:ext uri="{FF2B5EF4-FFF2-40B4-BE49-F238E27FC236}">
                <a16:creationId xmlns:a16="http://schemas.microsoft.com/office/drawing/2014/main" id="{ADA4EE97-EAAA-4D8C-B91D-6307CAE5AAAE}"/>
              </a:ext>
            </a:extLst>
          </p:cNvPr>
          <p:cNvSpPr>
            <a:spLocks noGrp="1" noChangeArrowheads="1"/>
          </p:cNvSpPr>
          <p:nvPr>
            <p:ph type="body" idx="1"/>
          </p:nvPr>
        </p:nvSpPr>
        <p:spPr>
          <a:xfrm>
            <a:off x="971600" y="2352633"/>
            <a:ext cx="7128792" cy="3600450"/>
          </a:xfrm>
        </p:spPr>
        <p:txBody>
          <a:bodyPr/>
          <a:lstStyle/>
          <a:p>
            <a:pPr marL="0" indent="0" eaLnBrk="1" hangingPunct="1">
              <a:buFontTx/>
              <a:buNone/>
            </a:pPr>
            <a:r>
              <a:rPr lang="en-US" altLang="ko-KR" sz="3600" dirty="0">
                <a:ea typeface="굴림" panose="020B0600000101010101" pitchFamily="34" charset="-127"/>
              </a:rPr>
              <a:t>In 1967, the first-ever Super Bowl, the cost of a 30-second commercial was $42,500.  Like this year, the game took place in the city of Los Angeles.</a:t>
            </a:r>
          </a:p>
        </p:txBody>
      </p:sp>
      <p:sp>
        <p:nvSpPr>
          <p:cNvPr id="6147" name="Rectangle 2">
            <a:extLst>
              <a:ext uri="{FF2B5EF4-FFF2-40B4-BE49-F238E27FC236}">
                <a16:creationId xmlns:a16="http://schemas.microsoft.com/office/drawing/2014/main" id="{B37EE7F2-5991-4E17-BEED-CB8A841F31BF}"/>
              </a:ext>
            </a:extLst>
          </p:cNvPr>
          <p:cNvSpPr>
            <a:spLocks noGrp="1" noChangeArrowheads="1"/>
          </p:cNvSpPr>
          <p:nvPr>
            <p:ph type="title"/>
          </p:nvPr>
        </p:nvSpPr>
        <p:spPr>
          <a:xfrm>
            <a:off x="2411413" y="677863"/>
            <a:ext cx="5905500" cy="720725"/>
          </a:xfrm>
        </p:spPr>
        <p:txBody>
          <a:bodyPr/>
          <a:lstStyle/>
          <a:p>
            <a:pPr eaLnBrk="1" hangingPunct="1"/>
            <a:r>
              <a:rPr lang="en-US" altLang="en-US" sz="5400" dirty="0"/>
              <a:t>$42,500</a:t>
            </a:r>
            <a:endParaRPr lang="uk-UA" altLang="en-US" sz="5400" dirty="0"/>
          </a:p>
        </p:txBody>
      </p:sp>
      <p:pic>
        <p:nvPicPr>
          <p:cNvPr id="6151" name="Picture 7" descr="Superbowl Logo transparent PNG - StickPNG">
            <a:extLst>
              <a:ext uri="{FF2B5EF4-FFF2-40B4-BE49-F238E27FC236}">
                <a16:creationId xmlns:a16="http://schemas.microsoft.com/office/drawing/2014/main" id="{58EA26D0-9D31-4D9F-AFC3-B977375C6A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2802" y="170054"/>
            <a:ext cx="1378584" cy="1674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02832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a:extLst>
              <a:ext uri="{FF2B5EF4-FFF2-40B4-BE49-F238E27FC236}">
                <a16:creationId xmlns:a16="http://schemas.microsoft.com/office/drawing/2014/main" id="{ADA4EE97-EAAA-4D8C-B91D-6307CAE5AAAE}"/>
              </a:ext>
            </a:extLst>
          </p:cNvPr>
          <p:cNvSpPr>
            <a:spLocks noGrp="1" noChangeArrowheads="1"/>
          </p:cNvSpPr>
          <p:nvPr>
            <p:ph type="body" idx="1"/>
          </p:nvPr>
        </p:nvSpPr>
        <p:spPr>
          <a:xfrm>
            <a:off x="971600" y="2352633"/>
            <a:ext cx="7128792" cy="3600450"/>
          </a:xfrm>
        </p:spPr>
        <p:txBody>
          <a:bodyPr/>
          <a:lstStyle/>
          <a:p>
            <a:pPr marL="0" indent="0" eaLnBrk="1" hangingPunct="1">
              <a:buFontTx/>
              <a:buNone/>
            </a:pPr>
            <a:r>
              <a:rPr lang="en-US" altLang="ko-KR" sz="3600" dirty="0">
                <a:ea typeface="굴림" panose="020B0600000101010101" pitchFamily="34" charset="-127"/>
              </a:rPr>
              <a:t>By 1985, the going rate had increased to $525,000 for a 30-second spot.</a:t>
            </a:r>
          </a:p>
        </p:txBody>
      </p:sp>
      <p:sp>
        <p:nvSpPr>
          <p:cNvPr id="6147" name="Rectangle 2">
            <a:extLst>
              <a:ext uri="{FF2B5EF4-FFF2-40B4-BE49-F238E27FC236}">
                <a16:creationId xmlns:a16="http://schemas.microsoft.com/office/drawing/2014/main" id="{B37EE7F2-5991-4E17-BEED-CB8A841F31BF}"/>
              </a:ext>
            </a:extLst>
          </p:cNvPr>
          <p:cNvSpPr>
            <a:spLocks noGrp="1" noChangeArrowheads="1"/>
          </p:cNvSpPr>
          <p:nvPr>
            <p:ph type="title"/>
          </p:nvPr>
        </p:nvSpPr>
        <p:spPr>
          <a:xfrm>
            <a:off x="2411413" y="677863"/>
            <a:ext cx="5905500" cy="720725"/>
          </a:xfrm>
        </p:spPr>
        <p:txBody>
          <a:bodyPr/>
          <a:lstStyle/>
          <a:p>
            <a:pPr eaLnBrk="1" hangingPunct="1"/>
            <a:r>
              <a:rPr lang="en-US" altLang="en-US" sz="5400" dirty="0"/>
              <a:t>$525,000</a:t>
            </a:r>
            <a:endParaRPr lang="uk-UA" altLang="en-US" sz="5400" dirty="0"/>
          </a:p>
        </p:txBody>
      </p:sp>
      <p:pic>
        <p:nvPicPr>
          <p:cNvPr id="6151" name="Picture 7" descr="Superbowl Logo transparent PNG - StickPNG">
            <a:extLst>
              <a:ext uri="{FF2B5EF4-FFF2-40B4-BE49-F238E27FC236}">
                <a16:creationId xmlns:a16="http://schemas.microsoft.com/office/drawing/2014/main" id="{58EA26D0-9D31-4D9F-AFC3-B977375C6A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2802" y="170054"/>
            <a:ext cx="1378584" cy="1674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00197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a:extLst>
              <a:ext uri="{FF2B5EF4-FFF2-40B4-BE49-F238E27FC236}">
                <a16:creationId xmlns:a16="http://schemas.microsoft.com/office/drawing/2014/main" id="{ADA4EE97-EAAA-4D8C-B91D-6307CAE5AAAE}"/>
              </a:ext>
            </a:extLst>
          </p:cNvPr>
          <p:cNvSpPr>
            <a:spLocks noGrp="1" noChangeArrowheads="1"/>
          </p:cNvSpPr>
          <p:nvPr>
            <p:ph type="body" idx="1"/>
          </p:nvPr>
        </p:nvSpPr>
        <p:spPr>
          <a:xfrm>
            <a:off x="971600" y="2352633"/>
            <a:ext cx="7128792" cy="3600450"/>
          </a:xfrm>
        </p:spPr>
        <p:txBody>
          <a:bodyPr/>
          <a:lstStyle/>
          <a:p>
            <a:pPr marL="0" indent="0" eaLnBrk="1" hangingPunct="1">
              <a:buFontTx/>
              <a:buNone/>
            </a:pPr>
            <a:r>
              <a:rPr lang="en-US" altLang="ko-KR" sz="3600" dirty="0">
                <a:ea typeface="굴림" panose="020B0600000101010101" pitchFamily="34" charset="-127"/>
              </a:rPr>
              <a:t>Fast forward ten years to 1995 and the rate had nearly doubled to $1.15 million, marking the first time Super Bowl commercials commanded a seven-figure investment.</a:t>
            </a:r>
          </a:p>
        </p:txBody>
      </p:sp>
      <p:sp>
        <p:nvSpPr>
          <p:cNvPr id="6147" name="Rectangle 2">
            <a:extLst>
              <a:ext uri="{FF2B5EF4-FFF2-40B4-BE49-F238E27FC236}">
                <a16:creationId xmlns:a16="http://schemas.microsoft.com/office/drawing/2014/main" id="{B37EE7F2-5991-4E17-BEED-CB8A841F31BF}"/>
              </a:ext>
            </a:extLst>
          </p:cNvPr>
          <p:cNvSpPr>
            <a:spLocks noGrp="1" noChangeArrowheads="1"/>
          </p:cNvSpPr>
          <p:nvPr>
            <p:ph type="title"/>
          </p:nvPr>
        </p:nvSpPr>
        <p:spPr>
          <a:xfrm>
            <a:off x="2411413" y="677863"/>
            <a:ext cx="5905500" cy="720725"/>
          </a:xfrm>
        </p:spPr>
        <p:txBody>
          <a:bodyPr/>
          <a:lstStyle/>
          <a:p>
            <a:pPr eaLnBrk="1" hangingPunct="1"/>
            <a:r>
              <a:rPr lang="en-US" altLang="en-US" sz="5400" dirty="0"/>
              <a:t>$1.15 million</a:t>
            </a:r>
            <a:endParaRPr lang="uk-UA" altLang="en-US" sz="5400" dirty="0"/>
          </a:p>
        </p:txBody>
      </p:sp>
      <p:pic>
        <p:nvPicPr>
          <p:cNvPr id="6151" name="Picture 7" descr="Superbowl Logo transparent PNG - StickPNG">
            <a:extLst>
              <a:ext uri="{FF2B5EF4-FFF2-40B4-BE49-F238E27FC236}">
                <a16:creationId xmlns:a16="http://schemas.microsoft.com/office/drawing/2014/main" id="{58EA26D0-9D31-4D9F-AFC3-B977375C6A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2802" y="170054"/>
            <a:ext cx="1378584" cy="1674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4755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a:extLst>
              <a:ext uri="{FF2B5EF4-FFF2-40B4-BE49-F238E27FC236}">
                <a16:creationId xmlns:a16="http://schemas.microsoft.com/office/drawing/2014/main" id="{ADA4EE97-EAAA-4D8C-B91D-6307CAE5AAAE}"/>
              </a:ext>
            </a:extLst>
          </p:cNvPr>
          <p:cNvSpPr>
            <a:spLocks noGrp="1" noChangeArrowheads="1"/>
          </p:cNvSpPr>
          <p:nvPr>
            <p:ph type="body" idx="1"/>
          </p:nvPr>
        </p:nvSpPr>
        <p:spPr>
          <a:xfrm>
            <a:off x="899592" y="2352633"/>
            <a:ext cx="7971794" cy="3600450"/>
          </a:xfrm>
        </p:spPr>
        <p:txBody>
          <a:bodyPr/>
          <a:lstStyle/>
          <a:p>
            <a:pPr marL="0" indent="0" eaLnBrk="1" hangingPunct="1">
              <a:buFontTx/>
              <a:buNone/>
            </a:pPr>
            <a:r>
              <a:rPr lang="en-US" altLang="ko-KR" sz="3600" dirty="0">
                <a:ea typeface="굴림" panose="020B0600000101010101" pitchFamily="34" charset="-127"/>
              </a:rPr>
              <a:t>Over the next 25 years, those prices would skyrocket:</a:t>
            </a:r>
          </a:p>
          <a:p>
            <a:pPr marL="0" indent="0" eaLnBrk="1" hangingPunct="1">
              <a:buFontTx/>
              <a:buNone/>
            </a:pPr>
            <a:r>
              <a:rPr lang="en-US" altLang="ko-KR" sz="3600" dirty="0">
                <a:ea typeface="굴림" panose="020B0600000101010101" pitchFamily="34" charset="-127"/>
              </a:rPr>
              <a:t>2000: $2.1 million</a:t>
            </a:r>
          </a:p>
          <a:p>
            <a:pPr marL="0" indent="0" eaLnBrk="1" hangingPunct="1">
              <a:buFontTx/>
              <a:buNone/>
            </a:pPr>
            <a:r>
              <a:rPr lang="en-US" altLang="ko-KR" sz="3600" dirty="0">
                <a:ea typeface="굴림" panose="020B0600000101010101" pitchFamily="34" charset="-127"/>
              </a:rPr>
              <a:t>2005: $2.4 million</a:t>
            </a:r>
          </a:p>
          <a:p>
            <a:pPr marL="0" indent="0" eaLnBrk="1" hangingPunct="1">
              <a:buFontTx/>
              <a:buNone/>
            </a:pPr>
            <a:r>
              <a:rPr lang="en-US" altLang="ko-KR" sz="3600" dirty="0">
                <a:ea typeface="굴림" panose="020B0600000101010101" pitchFamily="34" charset="-127"/>
              </a:rPr>
              <a:t>2010: $2.95 million</a:t>
            </a:r>
          </a:p>
          <a:p>
            <a:pPr marL="0" indent="0" eaLnBrk="1" hangingPunct="1">
              <a:buFontTx/>
              <a:buNone/>
            </a:pPr>
            <a:r>
              <a:rPr lang="en-US" altLang="ko-KR" sz="3600" dirty="0">
                <a:ea typeface="굴림" panose="020B0600000101010101" pitchFamily="34" charset="-127"/>
              </a:rPr>
              <a:t>2015: $4.25 million</a:t>
            </a:r>
          </a:p>
          <a:p>
            <a:pPr marL="0" indent="0" eaLnBrk="1" hangingPunct="1">
              <a:buFontTx/>
              <a:buNone/>
            </a:pPr>
            <a:r>
              <a:rPr lang="en-US" altLang="ko-KR" sz="3600" dirty="0">
                <a:ea typeface="굴림" panose="020B0600000101010101" pitchFamily="34" charset="-127"/>
              </a:rPr>
              <a:t>2021: $5.5 million</a:t>
            </a:r>
          </a:p>
        </p:txBody>
      </p:sp>
      <p:sp>
        <p:nvSpPr>
          <p:cNvPr id="6147" name="Rectangle 2">
            <a:extLst>
              <a:ext uri="{FF2B5EF4-FFF2-40B4-BE49-F238E27FC236}">
                <a16:creationId xmlns:a16="http://schemas.microsoft.com/office/drawing/2014/main" id="{B37EE7F2-5991-4E17-BEED-CB8A841F31BF}"/>
              </a:ext>
            </a:extLst>
          </p:cNvPr>
          <p:cNvSpPr>
            <a:spLocks noGrp="1" noChangeArrowheads="1"/>
          </p:cNvSpPr>
          <p:nvPr>
            <p:ph type="title"/>
          </p:nvPr>
        </p:nvSpPr>
        <p:spPr>
          <a:xfrm>
            <a:off x="2411413" y="677863"/>
            <a:ext cx="5905500" cy="720725"/>
          </a:xfrm>
        </p:spPr>
        <p:txBody>
          <a:bodyPr/>
          <a:lstStyle/>
          <a:p>
            <a:pPr eaLnBrk="1" hangingPunct="1"/>
            <a:r>
              <a:rPr lang="en-US" altLang="en-US" sz="5400" dirty="0"/>
              <a:t>$5.5 million</a:t>
            </a:r>
            <a:endParaRPr lang="uk-UA" altLang="en-US" sz="5400" dirty="0"/>
          </a:p>
        </p:txBody>
      </p:sp>
      <p:pic>
        <p:nvPicPr>
          <p:cNvPr id="6151" name="Picture 7" descr="Superbowl Logo transparent PNG - StickPNG">
            <a:extLst>
              <a:ext uri="{FF2B5EF4-FFF2-40B4-BE49-F238E27FC236}">
                <a16:creationId xmlns:a16="http://schemas.microsoft.com/office/drawing/2014/main" id="{58EA26D0-9D31-4D9F-AFC3-B977375C6A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2802" y="170054"/>
            <a:ext cx="1378584" cy="1674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95570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a:extLst>
              <a:ext uri="{FF2B5EF4-FFF2-40B4-BE49-F238E27FC236}">
                <a16:creationId xmlns:a16="http://schemas.microsoft.com/office/drawing/2014/main" id="{ADA4EE97-EAAA-4D8C-B91D-6307CAE5AAAE}"/>
              </a:ext>
            </a:extLst>
          </p:cNvPr>
          <p:cNvSpPr>
            <a:spLocks noGrp="1" noChangeArrowheads="1"/>
          </p:cNvSpPr>
          <p:nvPr>
            <p:ph type="body" idx="1"/>
          </p:nvPr>
        </p:nvSpPr>
        <p:spPr>
          <a:xfrm>
            <a:off x="899592" y="2579687"/>
            <a:ext cx="7417321" cy="3600450"/>
          </a:xfrm>
        </p:spPr>
        <p:txBody>
          <a:bodyPr/>
          <a:lstStyle/>
          <a:p>
            <a:pPr marL="0" indent="0" eaLnBrk="1" hangingPunct="1">
              <a:buFontTx/>
              <a:buNone/>
            </a:pPr>
            <a:r>
              <a:rPr lang="en-US" altLang="ko-KR" sz="3600" dirty="0">
                <a:ea typeface="굴림" panose="020B0600000101010101" pitchFamily="34" charset="-127"/>
              </a:rPr>
              <a:t>This year, at least one 30-second Super Bowl ad reportedly sold for over $7 million, representing a 1,995% increase from 1967 after adjusting for inflation.</a:t>
            </a:r>
          </a:p>
        </p:txBody>
      </p:sp>
      <p:sp>
        <p:nvSpPr>
          <p:cNvPr id="6147" name="Rectangle 2">
            <a:extLst>
              <a:ext uri="{FF2B5EF4-FFF2-40B4-BE49-F238E27FC236}">
                <a16:creationId xmlns:a16="http://schemas.microsoft.com/office/drawing/2014/main" id="{B37EE7F2-5991-4E17-BEED-CB8A841F31BF}"/>
              </a:ext>
            </a:extLst>
          </p:cNvPr>
          <p:cNvSpPr>
            <a:spLocks noGrp="1" noChangeArrowheads="1"/>
          </p:cNvSpPr>
          <p:nvPr>
            <p:ph type="title"/>
          </p:nvPr>
        </p:nvSpPr>
        <p:spPr>
          <a:xfrm>
            <a:off x="2411413" y="677863"/>
            <a:ext cx="5905500" cy="720725"/>
          </a:xfrm>
        </p:spPr>
        <p:txBody>
          <a:bodyPr/>
          <a:lstStyle/>
          <a:p>
            <a:pPr eaLnBrk="1" hangingPunct="1"/>
            <a:r>
              <a:rPr lang="en-US" altLang="en-US" sz="5400" dirty="0"/>
              <a:t>1,995%</a:t>
            </a:r>
            <a:endParaRPr lang="uk-UA" altLang="en-US" sz="5400" dirty="0"/>
          </a:p>
        </p:txBody>
      </p:sp>
      <p:pic>
        <p:nvPicPr>
          <p:cNvPr id="6151" name="Picture 7" descr="Superbowl Logo transparent PNG - StickPNG">
            <a:extLst>
              <a:ext uri="{FF2B5EF4-FFF2-40B4-BE49-F238E27FC236}">
                <a16:creationId xmlns:a16="http://schemas.microsoft.com/office/drawing/2014/main" id="{58EA26D0-9D31-4D9F-AFC3-B977375C6A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2802" y="170054"/>
            <a:ext cx="1378584" cy="1674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78837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62AF7FDC-565E-4FC1-A84F-69E65C0145AD}"/>
              </a:ext>
            </a:extLst>
          </p:cNvPr>
          <p:cNvSpPr>
            <a:spLocks noGrp="1" noChangeArrowheads="1"/>
          </p:cNvSpPr>
          <p:nvPr>
            <p:ph type="title"/>
          </p:nvPr>
        </p:nvSpPr>
        <p:spPr>
          <a:xfrm>
            <a:off x="2195513" y="692150"/>
            <a:ext cx="6553200" cy="719138"/>
          </a:xfrm>
        </p:spPr>
        <p:txBody>
          <a:bodyPr/>
          <a:lstStyle/>
          <a:p>
            <a:pPr eaLnBrk="1" hangingPunct="1"/>
            <a:r>
              <a:rPr lang="en-US" altLang="en-US" sz="6000" dirty="0"/>
              <a:t>$5.5 billion</a:t>
            </a:r>
            <a:endParaRPr lang="uk-UA" altLang="en-US" sz="6000" dirty="0"/>
          </a:p>
        </p:txBody>
      </p:sp>
      <p:sp>
        <p:nvSpPr>
          <p:cNvPr id="12291" name="Rectangle 3">
            <a:extLst>
              <a:ext uri="{FF2B5EF4-FFF2-40B4-BE49-F238E27FC236}">
                <a16:creationId xmlns:a16="http://schemas.microsoft.com/office/drawing/2014/main" id="{B2ED36D3-E5F7-482A-AF29-957A47E68316}"/>
              </a:ext>
            </a:extLst>
          </p:cNvPr>
          <p:cNvSpPr>
            <a:spLocks noGrp="1" noChangeArrowheads="1"/>
          </p:cNvSpPr>
          <p:nvPr>
            <p:ph type="body" idx="1"/>
          </p:nvPr>
        </p:nvSpPr>
        <p:spPr>
          <a:xfrm>
            <a:off x="827583" y="2308077"/>
            <a:ext cx="7344817" cy="2705100"/>
          </a:xfrm>
        </p:spPr>
        <p:txBody>
          <a:bodyPr/>
          <a:lstStyle/>
          <a:p>
            <a:pPr marL="0" indent="0" eaLnBrk="1" hangingPunct="1">
              <a:buFontTx/>
              <a:buNone/>
            </a:pPr>
            <a:r>
              <a:rPr lang="en-US" altLang="ko-KR" sz="3600" dirty="0">
                <a:ea typeface="굴림" panose="020B0600000101010101" pitchFamily="34" charset="-127"/>
              </a:rPr>
              <a:t>At a total cost of $5.5 billion, SoFi is by far the most expensive stadium ever built. </a:t>
            </a:r>
            <a:r>
              <a:rPr lang="en-US" altLang="ko-KR" sz="3600" dirty="0" err="1">
                <a:ea typeface="굴림" panose="020B0600000101010101" pitchFamily="34" charset="-127"/>
              </a:rPr>
              <a:t>Metlife</a:t>
            </a:r>
            <a:r>
              <a:rPr lang="en-US" altLang="ko-KR" sz="3600" dirty="0">
                <a:ea typeface="굴림" panose="020B0600000101010101" pitchFamily="34" charset="-127"/>
              </a:rPr>
              <a:t> Stadium in New Jersey was built in 2010 at a cost of $2.03 billion.  Allegiant Stadium in Las Vegas cost $1.9 billion and Wembley Stadium in London cost $1.88 billion. </a:t>
            </a:r>
            <a:endParaRPr lang="uk-UA" altLang="en-US" sz="3600" dirty="0"/>
          </a:p>
        </p:txBody>
      </p:sp>
      <p:pic>
        <p:nvPicPr>
          <p:cNvPr id="6" name="Picture 7" descr="Superbowl Logo transparent PNG - StickPNG">
            <a:extLst>
              <a:ext uri="{FF2B5EF4-FFF2-40B4-BE49-F238E27FC236}">
                <a16:creationId xmlns:a16="http://schemas.microsoft.com/office/drawing/2014/main" id="{06A2BB0B-2C76-4E9E-B7F8-09F900AB63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2802" y="170054"/>
            <a:ext cx="1378584" cy="167477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62AF7FDC-565E-4FC1-A84F-69E65C0145AD}"/>
              </a:ext>
            </a:extLst>
          </p:cNvPr>
          <p:cNvSpPr>
            <a:spLocks noGrp="1" noChangeArrowheads="1"/>
          </p:cNvSpPr>
          <p:nvPr>
            <p:ph type="title"/>
          </p:nvPr>
        </p:nvSpPr>
        <p:spPr>
          <a:xfrm>
            <a:off x="2195513" y="692150"/>
            <a:ext cx="6553200" cy="719138"/>
          </a:xfrm>
        </p:spPr>
        <p:txBody>
          <a:bodyPr/>
          <a:lstStyle/>
          <a:p>
            <a:pPr eaLnBrk="1" hangingPunct="1"/>
            <a:r>
              <a:rPr lang="en-US" altLang="en-US" sz="6000" dirty="0"/>
              <a:t>$684 million</a:t>
            </a:r>
            <a:endParaRPr lang="uk-UA" altLang="en-US" sz="6000" dirty="0"/>
          </a:p>
        </p:txBody>
      </p:sp>
      <p:sp>
        <p:nvSpPr>
          <p:cNvPr id="12291" name="Rectangle 3">
            <a:extLst>
              <a:ext uri="{FF2B5EF4-FFF2-40B4-BE49-F238E27FC236}">
                <a16:creationId xmlns:a16="http://schemas.microsoft.com/office/drawing/2014/main" id="{B2ED36D3-E5F7-482A-AF29-957A47E68316}"/>
              </a:ext>
            </a:extLst>
          </p:cNvPr>
          <p:cNvSpPr>
            <a:spLocks noGrp="1" noChangeArrowheads="1"/>
          </p:cNvSpPr>
          <p:nvPr>
            <p:ph type="body" idx="1"/>
          </p:nvPr>
        </p:nvSpPr>
        <p:spPr>
          <a:xfrm>
            <a:off x="899591" y="2308077"/>
            <a:ext cx="7416825" cy="2705100"/>
          </a:xfrm>
        </p:spPr>
        <p:txBody>
          <a:bodyPr/>
          <a:lstStyle/>
          <a:p>
            <a:pPr marL="0" indent="0" eaLnBrk="1" hangingPunct="1">
              <a:buNone/>
            </a:pPr>
            <a:r>
              <a:rPr lang="en-US" altLang="en-US" sz="3600" dirty="0">
                <a:ea typeface="굴림" panose="020B0600000101010101" pitchFamily="34" charset="-127"/>
              </a:rPr>
              <a:t>Compare that to Paul Brown Stadium, home to the Cincinnati Bengals, which cost $455 million ($684 million in 2020 dollars when adjusted for inflation) to build in 1998.</a:t>
            </a:r>
            <a:endParaRPr lang="uk-UA" altLang="en-US" sz="3600" dirty="0"/>
          </a:p>
        </p:txBody>
      </p:sp>
      <p:pic>
        <p:nvPicPr>
          <p:cNvPr id="6" name="Picture 7" descr="Superbowl Logo transparent PNG - StickPNG">
            <a:extLst>
              <a:ext uri="{FF2B5EF4-FFF2-40B4-BE49-F238E27FC236}">
                <a16:creationId xmlns:a16="http://schemas.microsoft.com/office/drawing/2014/main" id="{06A2BB0B-2C76-4E9E-B7F8-09F900AB63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2802" y="170054"/>
            <a:ext cx="1378584" cy="1674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27042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BF1A85B4-310E-4CED-8A3A-5048F33596B1}"/>
              </a:ext>
            </a:extLst>
          </p:cNvPr>
          <p:cNvSpPr>
            <a:spLocks noGrp="1" noChangeArrowheads="1"/>
          </p:cNvSpPr>
          <p:nvPr>
            <p:ph type="title"/>
          </p:nvPr>
        </p:nvSpPr>
        <p:spPr>
          <a:xfrm>
            <a:off x="2627313" y="692150"/>
            <a:ext cx="6121400" cy="719138"/>
          </a:xfrm>
        </p:spPr>
        <p:txBody>
          <a:bodyPr/>
          <a:lstStyle/>
          <a:p>
            <a:pPr eaLnBrk="1" hangingPunct="1"/>
            <a:r>
              <a:rPr lang="en-US" altLang="en-US" sz="6000" dirty="0"/>
              <a:t>2</a:t>
            </a:r>
            <a:endParaRPr lang="uk-UA" altLang="en-US" sz="6000" dirty="0"/>
          </a:p>
        </p:txBody>
      </p:sp>
      <p:sp>
        <p:nvSpPr>
          <p:cNvPr id="281603" name="Rectangle 3">
            <a:extLst>
              <a:ext uri="{FF2B5EF4-FFF2-40B4-BE49-F238E27FC236}">
                <a16:creationId xmlns:a16="http://schemas.microsoft.com/office/drawing/2014/main" id="{2FEBB18A-1A0B-4203-A297-47B89F217E64}"/>
              </a:ext>
            </a:extLst>
          </p:cNvPr>
          <p:cNvSpPr>
            <a:spLocks noGrp="1" noChangeArrowheads="1"/>
          </p:cNvSpPr>
          <p:nvPr>
            <p:ph type="body" idx="1"/>
          </p:nvPr>
        </p:nvSpPr>
        <p:spPr>
          <a:xfrm>
            <a:off x="827584" y="2391596"/>
            <a:ext cx="7416824" cy="2705100"/>
          </a:xfrm>
        </p:spPr>
        <p:txBody>
          <a:bodyPr/>
          <a:lstStyle/>
          <a:p>
            <a:pPr marL="0" indent="0" eaLnBrk="1" hangingPunct="1">
              <a:buFontTx/>
              <a:buNone/>
              <a:defRPr/>
            </a:pPr>
            <a:r>
              <a:rPr lang="en-US" altLang="ko-KR" sz="3200" dirty="0">
                <a:ea typeface="굴림" charset="-127"/>
              </a:rPr>
              <a:t>The Los Angeles Rams call the City of Los Angeles and SoFi Stadium home, making Super Bowl LVI just the second team to play the Super Bowl in its home stadium in NFL history.  Oddly enough, the first team it ever happened was last year when the Tampa Bay </a:t>
            </a:r>
            <a:r>
              <a:rPr lang="en-US" altLang="ko-KR" sz="3200" dirty="0" err="1">
                <a:ea typeface="굴림" charset="-127"/>
              </a:rPr>
              <a:t>Bucaneers</a:t>
            </a:r>
            <a:r>
              <a:rPr lang="en-US" altLang="ko-KR" sz="3200" dirty="0">
                <a:ea typeface="굴림" charset="-127"/>
              </a:rPr>
              <a:t> hosted (and won) Super Bowl LV.</a:t>
            </a:r>
            <a:endParaRPr lang="uk-UA" sz="3200" dirty="0"/>
          </a:p>
        </p:txBody>
      </p:sp>
      <p:pic>
        <p:nvPicPr>
          <p:cNvPr id="6" name="Picture 7" descr="Superbowl Logo transparent PNG - StickPNG">
            <a:extLst>
              <a:ext uri="{FF2B5EF4-FFF2-40B4-BE49-F238E27FC236}">
                <a16:creationId xmlns:a16="http://schemas.microsoft.com/office/drawing/2014/main" id="{C1AB57A8-88D8-4668-ADD5-D7BC450DFC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2802" y="170054"/>
            <a:ext cx="1378584" cy="167477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a:extLst>
              <a:ext uri="{FF2B5EF4-FFF2-40B4-BE49-F238E27FC236}">
                <a16:creationId xmlns:a16="http://schemas.microsoft.com/office/drawing/2014/main" id="{ADA4EE97-EAAA-4D8C-B91D-6307CAE5AAAE}"/>
              </a:ext>
            </a:extLst>
          </p:cNvPr>
          <p:cNvSpPr>
            <a:spLocks noGrp="1" noChangeArrowheads="1"/>
          </p:cNvSpPr>
          <p:nvPr>
            <p:ph type="body" idx="1"/>
          </p:nvPr>
        </p:nvSpPr>
        <p:spPr>
          <a:xfrm>
            <a:off x="4139952" y="2352633"/>
            <a:ext cx="4731434" cy="3600450"/>
          </a:xfrm>
        </p:spPr>
        <p:txBody>
          <a:bodyPr/>
          <a:lstStyle/>
          <a:p>
            <a:pPr marL="0" indent="0" eaLnBrk="1" hangingPunct="1">
              <a:buFontTx/>
              <a:buNone/>
            </a:pPr>
            <a:r>
              <a:rPr lang="en-US" altLang="ko-KR" sz="3600" dirty="0">
                <a:ea typeface="굴림" panose="020B0600000101010101" pitchFamily="34" charset="-127"/>
              </a:rPr>
              <a:t>According to </a:t>
            </a:r>
            <a:r>
              <a:rPr lang="en-US" altLang="ko-KR" sz="3600" dirty="0" err="1">
                <a:ea typeface="굴림" panose="020B0600000101010101" pitchFamily="34" charset="-127"/>
              </a:rPr>
              <a:t>Spotrac</a:t>
            </a:r>
            <a:r>
              <a:rPr lang="en-US" altLang="ko-KR" sz="3600" dirty="0">
                <a:ea typeface="굴림" panose="020B0600000101010101" pitchFamily="34" charset="-127"/>
              </a:rPr>
              <a:t>, Buffalo Bills’ QB Josh Allen was the highest paid NFL player this season, earning nearly $47 million in salary and incentives.</a:t>
            </a:r>
          </a:p>
        </p:txBody>
      </p:sp>
      <p:sp>
        <p:nvSpPr>
          <p:cNvPr id="6147" name="Rectangle 2">
            <a:extLst>
              <a:ext uri="{FF2B5EF4-FFF2-40B4-BE49-F238E27FC236}">
                <a16:creationId xmlns:a16="http://schemas.microsoft.com/office/drawing/2014/main" id="{B37EE7F2-5991-4E17-BEED-CB8A841F31BF}"/>
              </a:ext>
            </a:extLst>
          </p:cNvPr>
          <p:cNvSpPr>
            <a:spLocks noGrp="1" noChangeArrowheads="1"/>
          </p:cNvSpPr>
          <p:nvPr>
            <p:ph type="title"/>
          </p:nvPr>
        </p:nvSpPr>
        <p:spPr>
          <a:xfrm>
            <a:off x="2411413" y="677863"/>
            <a:ext cx="5905500" cy="720725"/>
          </a:xfrm>
        </p:spPr>
        <p:txBody>
          <a:bodyPr/>
          <a:lstStyle/>
          <a:p>
            <a:pPr eaLnBrk="1" hangingPunct="1"/>
            <a:r>
              <a:rPr lang="en-US" altLang="en-US" sz="5400" dirty="0"/>
              <a:t>$35 million</a:t>
            </a:r>
            <a:endParaRPr lang="uk-UA" altLang="en-US" sz="5400" dirty="0"/>
          </a:p>
        </p:txBody>
      </p:sp>
      <p:pic>
        <p:nvPicPr>
          <p:cNvPr id="6151" name="Picture 7" descr="Superbowl Logo transparent PNG - StickPNG">
            <a:extLst>
              <a:ext uri="{FF2B5EF4-FFF2-40B4-BE49-F238E27FC236}">
                <a16:creationId xmlns:a16="http://schemas.microsoft.com/office/drawing/2014/main" id="{58EA26D0-9D31-4D9F-AFC3-B977375C6A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2802" y="170054"/>
            <a:ext cx="1378584" cy="16747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here Hockey Meets Art — transparent pictures • various buffalo bills...">
            <a:extLst>
              <a:ext uri="{FF2B5EF4-FFF2-40B4-BE49-F238E27FC236}">
                <a16:creationId xmlns:a16="http://schemas.microsoft.com/office/drawing/2014/main" id="{EE821B35-4642-9944-BF6F-EEFDBF69D1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2060848"/>
            <a:ext cx="3486133" cy="522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07907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BF1A85B4-310E-4CED-8A3A-5048F33596B1}"/>
              </a:ext>
            </a:extLst>
          </p:cNvPr>
          <p:cNvSpPr>
            <a:spLocks noGrp="1" noChangeArrowheads="1"/>
          </p:cNvSpPr>
          <p:nvPr>
            <p:ph type="title"/>
          </p:nvPr>
        </p:nvSpPr>
        <p:spPr>
          <a:xfrm>
            <a:off x="2627313" y="692150"/>
            <a:ext cx="6121400" cy="719138"/>
          </a:xfrm>
        </p:spPr>
        <p:txBody>
          <a:bodyPr/>
          <a:lstStyle/>
          <a:p>
            <a:pPr eaLnBrk="1" hangingPunct="1"/>
            <a:r>
              <a:rPr lang="en-US" altLang="en-US" sz="6000" dirty="0"/>
              <a:t>70,240</a:t>
            </a:r>
            <a:endParaRPr lang="uk-UA" altLang="en-US" sz="6000" dirty="0"/>
          </a:p>
        </p:txBody>
      </p:sp>
      <p:sp>
        <p:nvSpPr>
          <p:cNvPr id="281603" name="Rectangle 3">
            <a:extLst>
              <a:ext uri="{FF2B5EF4-FFF2-40B4-BE49-F238E27FC236}">
                <a16:creationId xmlns:a16="http://schemas.microsoft.com/office/drawing/2014/main" id="{2FEBB18A-1A0B-4203-A297-47B89F217E64}"/>
              </a:ext>
            </a:extLst>
          </p:cNvPr>
          <p:cNvSpPr>
            <a:spLocks noGrp="1" noChangeArrowheads="1"/>
          </p:cNvSpPr>
          <p:nvPr>
            <p:ph type="body" idx="1"/>
          </p:nvPr>
        </p:nvSpPr>
        <p:spPr>
          <a:xfrm>
            <a:off x="737510" y="2564904"/>
            <a:ext cx="7668977" cy="2705100"/>
          </a:xfrm>
        </p:spPr>
        <p:txBody>
          <a:bodyPr/>
          <a:lstStyle/>
          <a:p>
            <a:pPr marL="0" indent="0" algn="ctr" eaLnBrk="1" hangingPunct="1">
              <a:buNone/>
              <a:defRPr/>
            </a:pPr>
            <a:r>
              <a:rPr lang="en-US" altLang="ko-KR" sz="3600" dirty="0">
                <a:ea typeface="굴림" charset="-127"/>
              </a:rPr>
              <a:t>SoFi Stadium, at full capacity, can hold up to 70,240 fans for regular season football games.  However, the stadium was designed with features that would allow capacity to expand to nearly 100,000 visitors for big events.</a:t>
            </a:r>
            <a:endParaRPr lang="uk-UA" sz="3200" dirty="0"/>
          </a:p>
        </p:txBody>
      </p:sp>
      <p:pic>
        <p:nvPicPr>
          <p:cNvPr id="6" name="Picture 7" descr="Superbowl Logo transparent PNG - StickPNG">
            <a:extLst>
              <a:ext uri="{FF2B5EF4-FFF2-40B4-BE49-F238E27FC236}">
                <a16:creationId xmlns:a16="http://schemas.microsoft.com/office/drawing/2014/main" id="{C1AB57A8-88D8-4668-ADD5-D7BC450DFC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2802" y="170054"/>
            <a:ext cx="1378584" cy="1674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84627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BF1A85B4-310E-4CED-8A3A-5048F33596B1}"/>
              </a:ext>
            </a:extLst>
          </p:cNvPr>
          <p:cNvSpPr>
            <a:spLocks noGrp="1" noChangeArrowheads="1"/>
          </p:cNvSpPr>
          <p:nvPr>
            <p:ph type="title"/>
          </p:nvPr>
        </p:nvSpPr>
        <p:spPr>
          <a:xfrm>
            <a:off x="2627313" y="692150"/>
            <a:ext cx="6121400" cy="719138"/>
          </a:xfrm>
        </p:spPr>
        <p:txBody>
          <a:bodyPr/>
          <a:lstStyle/>
          <a:p>
            <a:pPr eaLnBrk="1" hangingPunct="1"/>
            <a:r>
              <a:rPr lang="en-US" altLang="en-US" sz="6000" dirty="0"/>
              <a:t>2</a:t>
            </a:r>
            <a:endParaRPr lang="uk-UA" altLang="en-US" sz="6000" dirty="0"/>
          </a:p>
        </p:txBody>
      </p:sp>
      <p:sp>
        <p:nvSpPr>
          <p:cNvPr id="281603" name="Rectangle 3">
            <a:extLst>
              <a:ext uri="{FF2B5EF4-FFF2-40B4-BE49-F238E27FC236}">
                <a16:creationId xmlns:a16="http://schemas.microsoft.com/office/drawing/2014/main" id="{2FEBB18A-1A0B-4203-A297-47B89F217E64}"/>
              </a:ext>
            </a:extLst>
          </p:cNvPr>
          <p:cNvSpPr>
            <a:spLocks noGrp="1" noChangeArrowheads="1"/>
          </p:cNvSpPr>
          <p:nvPr>
            <p:ph type="body" idx="1"/>
          </p:nvPr>
        </p:nvSpPr>
        <p:spPr>
          <a:xfrm>
            <a:off x="737510" y="2564904"/>
            <a:ext cx="7668977" cy="2705100"/>
          </a:xfrm>
        </p:spPr>
        <p:txBody>
          <a:bodyPr/>
          <a:lstStyle/>
          <a:p>
            <a:pPr marL="0" indent="0" algn="ctr" eaLnBrk="1" hangingPunct="1">
              <a:buNone/>
              <a:defRPr/>
            </a:pPr>
            <a:r>
              <a:rPr lang="en-US" altLang="ko-KR" sz="3600" dirty="0">
                <a:ea typeface="굴림" charset="-127"/>
              </a:rPr>
              <a:t>From 1995 to 2015, the city of Los Angeles did not have an NFL franchise.  Now, they have two (the Rams and the Chargers), and both play their home games at SoFi Stadium.</a:t>
            </a:r>
            <a:endParaRPr lang="uk-UA" sz="3200" dirty="0"/>
          </a:p>
        </p:txBody>
      </p:sp>
      <p:pic>
        <p:nvPicPr>
          <p:cNvPr id="6" name="Picture 7" descr="Superbowl Logo transparent PNG - StickPNG">
            <a:extLst>
              <a:ext uri="{FF2B5EF4-FFF2-40B4-BE49-F238E27FC236}">
                <a16:creationId xmlns:a16="http://schemas.microsoft.com/office/drawing/2014/main" id="{C1AB57A8-88D8-4668-ADD5-D7BC450DFC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2802" y="170054"/>
            <a:ext cx="1378584" cy="1674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97760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BF1A85B4-310E-4CED-8A3A-5048F33596B1}"/>
              </a:ext>
            </a:extLst>
          </p:cNvPr>
          <p:cNvSpPr>
            <a:spLocks noGrp="1" noChangeArrowheads="1"/>
          </p:cNvSpPr>
          <p:nvPr>
            <p:ph type="title"/>
          </p:nvPr>
        </p:nvSpPr>
        <p:spPr>
          <a:xfrm>
            <a:off x="2627313" y="692150"/>
            <a:ext cx="6121400" cy="719138"/>
          </a:xfrm>
        </p:spPr>
        <p:txBody>
          <a:bodyPr/>
          <a:lstStyle/>
          <a:p>
            <a:pPr eaLnBrk="1" hangingPunct="1"/>
            <a:r>
              <a:rPr lang="en-US" altLang="en-US" sz="6000" dirty="0"/>
              <a:t>2028</a:t>
            </a:r>
            <a:endParaRPr lang="uk-UA" altLang="en-US" sz="6000" dirty="0"/>
          </a:p>
        </p:txBody>
      </p:sp>
      <p:sp>
        <p:nvSpPr>
          <p:cNvPr id="281603" name="Rectangle 3">
            <a:extLst>
              <a:ext uri="{FF2B5EF4-FFF2-40B4-BE49-F238E27FC236}">
                <a16:creationId xmlns:a16="http://schemas.microsoft.com/office/drawing/2014/main" id="{2FEBB18A-1A0B-4203-A297-47B89F217E64}"/>
              </a:ext>
            </a:extLst>
          </p:cNvPr>
          <p:cNvSpPr>
            <a:spLocks noGrp="1" noChangeArrowheads="1"/>
          </p:cNvSpPr>
          <p:nvPr>
            <p:ph type="body" idx="1"/>
          </p:nvPr>
        </p:nvSpPr>
        <p:spPr>
          <a:xfrm>
            <a:off x="323402" y="2327424"/>
            <a:ext cx="8497193" cy="2705100"/>
          </a:xfrm>
        </p:spPr>
        <p:txBody>
          <a:bodyPr/>
          <a:lstStyle/>
          <a:p>
            <a:pPr marL="0" indent="0" algn="ctr" eaLnBrk="1" hangingPunct="1">
              <a:buFontTx/>
              <a:buNone/>
              <a:defRPr/>
            </a:pPr>
            <a:r>
              <a:rPr lang="en-US" altLang="ko-KR" sz="3600" dirty="0">
                <a:ea typeface="굴림" charset="-127"/>
              </a:rPr>
              <a:t>The stadium will also host the Summer Olympic Games in 2028 and the College Football championship in 2023.  The venue also remains a possible host for the 2026 FIFA World Cup.</a:t>
            </a:r>
            <a:endParaRPr lang="uk-UA" sz="3200" dirty="0"/>
          </a:p>
        </p:txBody>
      </p:sp>
      <p:pic>
        <p:nvPicPr>
          <p:cNvPr id="6" name="Picture 7" descr="Superbowl Logo transparent PNG - StickPNG">
            <a:extLst>
              <a:ext uri="{FF2B5EF4-FFF2-40B4-BE49-F238E27FC236}">
                <a16:creationId xmlns:a16="http://schemas.microsoft.com/office/drawing/2014/main" id="{C1AB57A8-88D8-4668-ADD5-D7BC450DFC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2802" y="170054"/>
            <a:ext cx="1378584" cy="1674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33128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ABE6C76C-AA11-4EE7-B831-001C454672FB}"/>
              </a:ext>
            </a:extLst>
          </p:cNvPr>
          <p:cNvSpPr>
            <a:spLocks noGrp="1" noChangeArrowheads="1"/>
          </p:cNvSpPr>
          <p:nvPr>
            <p:ph type="title"/>
          </p:nvPr>
        </p:nvSpPr>
        <p:spPr>
          <a:xfrm>
            <a:off x="2597150" y="622300"/>
            <a:ext cx="6121400" cy="719138"/>
          </a:xfrm>
        </p:spPr>
        <p:txBody>
          <a:bodyPr/>
          <a:lstStyle/>
          <a:p>
            <a:pPr eaLnBrk="1" hangingPunct="1"/>
            <a:r>
              <a:rPr lang="en-US" altLang="en-US" sz="7200" dirty="0"/>
              <a:t>300</a:t>
            </a:r>
            <a:endParaRPr lang="uk-UA" altLang="en-US" sz="7200" dirty="0"/>
          </a:p>
        </p:txBody>
      </p:sp>
      <p:sp>
        <p:nvSpPr>
          <p:cNvPr id="18435" name="Rectangle 3">
            <a:extLst>
              <a:ext uri="{FF2B5EF4-FFF2-40B4-BE49-F238E27FC236}">
                <a16:creationId xmlns:a16="http://schemas.microsoft.com/office/drawing/2014/main" id="{09905135-5362-4CCF-97AD-A497E3ADA171}"/>
              </a:ext>
            </a:extLst>
          </p:cNvPr>
          <p:cNvSpPr>
            <a:spLocks noGrp="1" noChangeArrowheads="1"/>
          </p:cNvSpPr>
          <p:nvPr>
            <p:ph type="body" idx="1"/>
          </p:nvPr>
        </p:nvSpPr>
        <p:spPr>
          <a:xfrm>
            <a:off x="899591" y="2420938"/>
            <a:ext cx="7488833" cy="4176712"/>
          </a:xfrm>
        </p:spPr>
        <p:txBody>
          <a:bodyPr/>
          <a:lstStyle/>
          <a:p>
            <a:pPr marL="0" indent="0" eaLnBrk="1" hangingPunct="1">
              <a:buFontTx/>
              <a:buNone/>
            </a:pPr>
            <a:r>
              <a:rPr lang="en-US" altLang="en-US" sz="3600" dirty="0"/>
              <a:t>The area surrounding the stadium is known as “Hollywood Park”, part of a 300-acre development that will eventually include condos, a retail district, hotel and more.</a:t>
            </a:r>
            <a:endParaRPr lang="uk-UA" altLang="en-US" sz="4000" dirty="0"/>
          </a:p>
        </p:txBody>
      </p:sp>
      <p:pic>
        <p:nvPicPr>
          <p:cNvPr id="6" name="Picture 7" descr="Superbowl Logo transparent PNG - StickPNG">
            <a:extLst>
              <a:ext uri="{FF2B5EF4-FFF2-40B4-BE49-F238E27FC236}">
                <a16:creationId xmlns:a16="http://schemas.microsoft.com/office/drawing/2014/main" id="{63E5E808-A0FC-49AE-9F0B-B213BC86F1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2802" y="170054"/>
            <a:ext cx="1378584" cy="167477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ABE6C76C-AA11-4EE7-B831-001C454672FB}"/>
              </a:ext>
            </a:extLst>
          </p:cNvPr>
          <p:cNvSpPr>
            <a:spLocks noGrp="1" noChangeArrowheads="1"/>
          </p:cNvSpPr>
          <p:nvPr>
            <p:ph type="title"/>
          </p:nvPr>
        </p:nvSpPr>
        <p:spPr>
          <a:xfrm>
            <a:off x="2597150" y="622300"/>
            <a:ext cx="6121400" cy="719138"/>
          </a:xfrm>
        </p:spPr>
        <p:txBody>
          <a:bodyPr/>
          <a:lstStyle/>
          <a:p>
            <a:pPr eaLnBrk="1" hangingPunct="1"/>
            <a:r>
              <a:rPr lang="en-US" altLang="en-US" sz="7200" dirty="0"/>
              <a:t>3.5</a:t>
            </a:r>
            <a:endParaRPr lang="uk-UA" altLang="en-US" sz="7200" dirty="0"/>
          </a:p>
        </p:txBody>
      </p:sp>
      <p:sp>
        <p:nvSpPr>
          <p:cNvPr id="18435" name="Rectangle 3">
            <a:extLst>
              <a:ext uri="{FF2B5EF4-FFF2-40B4-BE49-F238E27FC236}">
                <a16:creationId xmlns:a16="http://schemas.microsoft.com/office/drawing/2014/main" id="{09905135-5362-4CCF-97AD-A497E3ADA171}"/>
              </a:ext>
            </a:extLst>
          </p:cNvPr>
          <p:cNvSpPr>
            <a:spLocks noGrp="1" noChangeArrowheads="1"/>
          </p:cNvSpPr>
          <p:nvPr>
            <p:ph type="body" idx="1"/>
          </p:nvPr>
        </p:nvSpPr>
        <p:spPr>
          <a:xfrm>
            <a:off x="899591" y="2420938"/>
            <a:ext cx="7488833" cy="4176712"/>
          </a:xfrm>
        </p:spPr>
        <p:txBody>
          <a:bodyPr/>
          <a:lstStyle/>
          <a:p>
            <a:pPr marL="0" indent="0" eaLnBrk="1" hangingPunct="1">
              <a:buFontTx/>
              <a:buNone/>
            </a:pPr>
            <a:r>
              <a:rPr lang="en-US" altLang="en-US" sz="3600" dirty="0"/>
              <a:t>In addition to the stadium, Hollywood Park now features a 6,000-seat YouTube Theater, a six-acre lake and a 12-acre park.  The site is 3.5 times larger than Disneyland.</a:t>
            </a:r>
            <a:endParaRPr lang="uk-UA" altLang="en-US" sz="4000" dirty="0"/>
          </a:p>
        </p:txBody>
      </p:sp>
      <p:pic>
        <p:nvPicPr>
          <p:cNvPr id="6" name="Picture 7" descr="Superbowl Logo transparent PNG - StickPNG">
            <a:extLst>
              <a:ext uri="{FF2B5EF4-FFF2-40B4-BE49-F238E27FC236}">
                <a16:creationId xmlns:a16="http://schemas.microsoft.com/office/drawing/2014/main" id="{63E5E808-A0FC-49AE-9F0B-B213BC86F1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2802" y="170054"/>
            <a:ext cx="1378584" cy="1674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83153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ABE6C76C-AA11-4EE7-B831-001C454672FB}"/>
              </a:ext>
            </a:extLst>
          </p:cNvPr>
          <p:cNvSpPr>
            <a:spLocks noGrp="1" noChangeArrowheads="1"/>
          </p:cNvSpPr>
          <p:nvPr>
            <p:ph type="title"/>
          </p:nvPr>
        </p:nvSpPr>
        <p:spPr>
          <a:xfrm>
            <a:off x="2339752" y="548680"/>
            <a:ext cx="6121400" cy="719138"/>
          </a:xfrm>
        </p:spPr>
        <p:txBody>
          <a:bodyPr/>
          <a:lstStyle/>
          <a:p>
            <a:pPr eaLnBrk="1" hangingPunct="1"/>
            <a:r>
              <a:rPr lang="en-US" altLang="en-US" sz="7200" dirty="0"/>
              <a:t>100%</a:t>
            </a:r>
            <a:endParaRPr lang="uk-UA" altLang="en-US" sz="7200" dirty="0"/>
          </a:p>
        </p:txBody>
      </p:sp>
      <p:sp>
        <p:nvSpPr>
          <p:cNvPr id="18435" name="Rectangle 3">
            <a:extLst>
              <a:ext uri="{FF2B5EF4-FFF2-40B4-BE49-F238E27FC236}">
                <a16:creationId xmlns:a16="http://schemas.microsoft.com/office/drawing/2014/main" id="{09905135-5362-4CCF-97AD-A497E3ADA171}"/>
              </a:ext>
            </a:extLst>
          </p:cNvPr>
          <p:cNvSpPr>
            <a:spLocks noGrp="1" noChangeArrowheads="1"/>
          </p:cNvSpPr>
          <p:nvPr>
            <p:ph type="body" idx="1"/>
          </p:nvPr>
        </p:nvSpPr>
        <p:spPr>
          <a:xfrm>
            <a:off x="899593" y="2276872"/>
            <a:ext cx="7272808" cy="4176712"/>
          </a:xfrm>
        </p:spPr>
        <p:txBody>
          <a:bodyPr/>
          <a:lstStyle/>
          <a:p>
            <a:pPr marL="0" indent="0" eaLnBrk="1" hangingPunct="1">
              <a:buFontTx/>
              <a:buNone/>
            </a:pPr>
            <a:r>
              <a:rPr lang="en-US" altLang="en-US" sz="3600" dirty="0"/>
              <a:t>Along with the lake and bioswales on site, the stadium's roof and underground cisterns collect and store rainwater for 100% of the site's irrigation needs.</a:t>
            </a:r>
            <a:endParaRPr lang="uk-UA" altLang="en-US" sz="4000" dirty="0"/>
          </a:p>
        </p:txBody>
      </p:sp>
      <p:pic>
        <p:nvPicPr>
          <p:cNvPr id="6" name="Picture 7" descr="Superbowl Logo transparent PNG - StickPNG">
            <a:extLst>
              <a:ext uri="{FF2B5EF4-FFF2-40B4-BE49-F238E27FC236}">
                <a16:creationId xmlns:a16="http://schemas.microsoft.com/office/drawing/2014/main" id="{63E5E808-A0FC-49AE-9F0B-B213BC86F1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2802" y="170054"/>
            <a:ext cx="1378584" cy="1674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60634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ABE6C76C-AA11-4EE7-B831-001C454672FB}"/>
              </a:ext>
            </a:extLst>
          </p:cNvPr>
          <p:cNvSpPr>
            <a:spLocks noGrp="1" noChangeArrowheads="1"/>
          </p:cNvSpPr>
          <p:nvPr>
            <p:ph type="title"/>
          </p:nvPr>
        </p:nvSpPr>
        <p:spPr>
          <a:xfrm>
            <a:off x="2195736" y="545838"/>
            <a:ext cx="6121400" cy="719138"/>
          </a:xfrm>
        </p:spPr>
        <p:txBody>
          <a:bodyPr/>
          <a:lstStyle/>
          <a:p>
            <a:pPr eaLnBrk="1" hangingPunct="1"/>
            <a:r>
              <a:rPr lang="en-US" altLang="en-US" sz="6000" dirty="0"/>
              <a:t>120 yards</a:t>
            </a:r>
            <a:endParaRPr lang="uk-UA" altLang="en-US" sz="6000" dirty="0"/>
          </a:p>
        </p:txBody>
      </p:sp>
      <p:sp>
        <p:nvSpPr>
          <p:cNvPr id="18435" name="Rectangle 3">
            <a:extLst>
              <a:ext uri="{FF2B5EF4-FFF2-40B4-BE49-F238E27FC236}">
                <a16:creationId xmlns:a16="http://schemas.microsoft.com/office/drawing/2014/main" id="{09905135-5362-4CCF-97AD-A497E3ADA171}"/>
              </a:ext>
            </a:extLst>
          </p:cNvPr>
          <p:cNvSpPr>
            <a:spLocks noGrp="1" noChangeArrowheads="1"/>
          </p:cNvSpPr>
          <p:nvPr>
            <p:ph type="body" idx="1"/>
          </p:nvPr>
        </p:nvSpPr>
        <p:spPr>
          <a:xfrm>
            <a:off x="899593" y="2680627"/>
            <a:ext cx="7200800" cy="4176712"/>
          </a:xfrm>
        </p:spPr>
        <p:txBody>
          <a:bodyPr/>
          <a:lstStyle/>
          <a:p>
            <a:pPr marL="0" indent="0" eaLnBrk="1" hangingPunct="1">
              <a:buFontTx/>
              <a:buNone/>
            </a:pPr>
            <a:r>
              <a:rPr lang="en-US" altLang="en-US" sz="3600" dirty="0"/>
              <a:t>SoFi Stadium’s double-sided 4K videoboard which hangs from the center of the venue is 120-yards-long and weighs nearly 2.2-million-pounds.</a:t>
            </a:r>
            <a:endParaRPr lang="uk-UA" altLang="en-US" sz="4000" dirty="0"/>
          </a:p>
        </p:txBody>
      </p:sp>
      <p:pic>
        <p:nvPicPr>
          <p:cNvPr id="6" name="Picture 7" descr="Superbowl Logo transparent PNG - StickPNG">
            <a:extLst>
              <a:ext uri="{FF2B5EF4-FFF2-40B4-BE49-F238E27FC236}">
                <a16:creationId xmlns:a16="http://schemas.microsoft.com/office/drawing/2014/main" id="{63E5E808-A0FC-49AE-9F0B-B213BC86F1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2802" y="170054"/>
            <a:ext cx="1378584" cy="1674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94552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C2197A7C-AAF3-4201-940E-74FE09264F00}"/>
              </a:ext>
            </a:extLst>
          </p:cNvPr>
          <p:cNvSpPr>
            <a:spLocks noGrp="1" noChangeArrowheads="1"/>
          </p:cNvSpPr>
          <p:nvPr>
            <p:ph type="title"/>
          </p:nvPr>
        </p:nvSpPr>
        <p:spPr>
          <a:xfrm>
            <a:off x="2339975" y="692150"/>
            <a:ext cx="6408738" cy="719138"/>
          </a:xfrm>
        </p:spPr>
        <p:txBody>
          <a:bodyPr/>
          <a:lstStyle/>
          <a:p>
            <a:pPr eaLnBrk="1" hangingPunct="1"/>
            <a:r>
              <a:rPr lang="en-US" altLang="en-US" sz="6000" dirty="0"/>
              <a:t>96.4 million</a:t>
            </a:r>
            <a:endParaRPr lang="uk-UA" altLang="en-US" sz="6000" dirty="0"/>
          </a:p>
        </p:txBody>
      </p:sp>
      <p:sp>
        <p:nvSpPr>
          <p:cNvPr id="281603" name="Rectangle 3">
            <a:extLst>
              <a:ext uri="{FF2B5EF4-FFF2-40B4-BE49-F238E27FC236}">
                <a16:creationId xmlns:a16="http://schemas.microsoft.com/office/drawing/2014/main" id="{06280933-75BD-4283-9E14-29091A784C8E}"/>
              </a:ext>
            </a:extLst>
          </p:cNvPr>
          <p:cNvSpPr>
            <a:spLocks noGrp="1" noChangeArrowheads="1"/>
          </p:cNvSpPr>
          <p:nvPr>
            <p:ph type="body" idx="1"/>
          </p:nvPr>
        </p:nvSpPr>
        <p:spPr>
          <a:xfrm>
            <a:off x="899593" y="2133600"/>
            <a:ext cx="7272808" cy="4464050"/>
          </a:xfrm>
        </p:spPr>
        <p:txBody>
          <a:bodyPr/>
          <a:lstStyle/>
          <a:p>
            <a:pPr marL="0" indent="0" eaLnBrk="1" hangingPunct="1">
              <a:buFontTx/>
              <a:buNone/>
              <a:defRPr/>
            </a:pPr>
            <a:r>
              <a:rPr lang="en-US" sz="3600" dirty="0"/>
              <a:t>The Bucs' 31-9 win over the Chiefs in last year’s Super Bowl averaged 96.4 million viewers on CBS.  It was the least-watched Super Bowl since 2007.</a:t>
            </a:r>
            <a:endParaRPr lang="uk-UA" sz="4000" dirty="0"/>
          </a:p>
        </p:txBody>
      </p:sp>
      <p:pic>
        <p:nvPicPr>
          <p:cNvPr id="5" name="Picture 7" descr="Superbowl Logo transparent PNG - StickPNG">
            <a:extLst>
              <a:ext uri="{FF2B5EF4-FFF2-40B4-BE49-F238E27FC236}">
                <a16:creationId xmlns:a16="http://schemas.microsoft.com/office/drawing/2014/main" id="{B8A8462D-D57E-4636-B00D-F50F3BF646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2802" y="170054"/>
            <a:ext cx="1378584" cy="167477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C2197A7C-AAF3-4201-940E-74FE09264F00}"/>
              </a:ext>
            </a:extLst>
          </p:cNvPr>
          <p:cNvSpPr>
            <a:spLocks noGrp="1" noChangeArrowheads="1"/>
          </p:cNvSpPr>
          <p:nvPr>
            <p:ph type="title"/>
          </p:nvPr>
        </p:nvSpPr>
        <p:spPr>
          <a:xfrm>
            <a:off x="2339975" y="692150"/>
            <a:ext cx="6408738" cy="719138"/>
          </a:xfrm>
        </p:spPr>
        <p:txBody>
          <a:bodyPr/>
          <a:lstStyle/>
          <a:p>
            <a:pPr eaLnBrk="1" hangingPunct="1"/>
            <a:r>
              <a:rPr lang="en-US" altLang="en-US" sz="6000" dirty="0"/>
              <a:t>102.1 million</a:t>
            </a:r>
            <a:endParaRPr lang="uk-UA" altLang="en-US" sz="6000" dirty="0"/>
          </a:p>
        </p:txBody>
      </p:sp>
      <p:sp>
        <p:nvSpPr>
          <p:cNvPr id="281603" name="Rectangle 3">
            <a:extLst>
              <a:ext uri="{FF2B5EF4-FFF2-40B4-BE49-F238E27FC236}">
                <a16:creationId xmlns:a16="http://schemas.microsoft.com/office/drawing/2014/main" id="{06280933-75BD-4283-9E14-29091A784C8E}"/>
              </a:ext>
            </a:extLst>
          </p:cNvPr>
          <p:cNvSpPr>
            <a:spLocks noGrp="1" noChangeArrowheads="1"/>
          </p:cNvSpPr>
          <p:nvPr>
            <p:ph type="body" idx="1"/>
          </p:nvPr>
        </p:nvSpPr>
        <p:spPr>
          <a:xfrm>
            <a:off x="827585" y="2133600"/>
            <a:ext cx="7344816" cy="4464050"/>
          </a:xfrm>
        </p:spPr>
        <p:txBody>
          <a:bodyPr/>
          <a:lstStyle/>
          <a:p>
            <a:pPr marL="0" indent="0" eaLnBrk="1" hangingPunct="1">
              <a:buFontTx/>
              <a:buNone/>
              <a:defRPr/>
            </a:pPr>
            <a:r>
              <a:rPr lang="en-US" sz="3600" dirty="0"/>
              <a:t>When you include digital viewers who streamed the game, that total jumped up to 102.1 million, making the game the 11th most watched Super Bowl of all-time and the 12th most-viewed TV show of all time.</a:t>
            </a:r>
            <a:endParaRPr lang="uk-UA" sz="4000" dirty="0"/>
          </a:p>
        </p:txBody>
      </p:sp>
      <p:pic>
        <p:nvPicPr>
          <p:cNvPr id="5" name="Picture 7" descr="Superbowl Logo transparent PNG - StickPNG">
            <a:extLst>
              <a:ext uri="{FF2B5EF4-FFF2-40B4-BE49-F238E27FC236}">
                <a16:creationId xmlns:a16="http://schemas.microsoft.com/office/drawing/2014/main" id="{B8A8462D-D57E-4636-B00D-F50F3BF646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2802" y="170054"/>
            <a:ext cx="1378584" cy="1674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15599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7DCFCC3E-46E2-4FA4-8290-1C3A7D50907A}"/>
              </a:ext>
            </a:extLst>
          </p:cNvPr>
          <p:cNvSpPr>
            <a:spLocks noGrp="1" noChangeArrowheads="1"/>
          </p:cNvSpPr>
          <p:nvPr>
            <p:ph type="title"/>
          </p:nvPr>
        </p:nvSpPr>
        <p:spPr>
          <a:xfrm>
            <a:off x="2627313" y="692150"/>
            <a:ext cx="6121400" cy="719138"/>
          </a:xfrm>
        </p:spPr>
        <p:txBody>
          <a:bodyPr/>
          <a:lstStyle/>
          <a:p>
            <a:pPr eaLnBrk="1" hangingPunct="1"/>
            <a:r>
              <a:rPr lang="en-US" altLang="en-US" sz="6000"/>
              <a:t>$0</a:t>
            </a:r>
            <a:endParaRPr lang="uk-UA" altLang="en-US" sz="6000"/>
          </a:p>
        </p:txBody>
      </p:sp>
      <p:sp>
        <p:nvSpPr>
          <p:cNvPr id="281603" name="Rectangle 3">
            <a:extLst>
              <a:ext uri="{FF2B5EF4-FFF2-40B4-BE49-F238E27FC236}">
                <a16:creationId xmlns:a16="http://schemas.microsoft.com/office/drawing/2014/main" id="{5CD0B582-4846-493F-B1E1-5370143777AC}"/>
              </a:ext>
            </a:extLst>
          </p:cNvPr>
          <p:cNvSpPr>
            <a:spLocks noGrp="1" noChangeArrowheads="1"/>
          </p:cNvSpPr>
          <p:nvPr>
            <p:ph type="body" idx="1"/>
          </p:nvPr>
        </p:nvSpPr>
        <p:spPr>
          <a:xfrm>
            <a:off x="971601" y="2439796"/>
            <a:ext cx="7128792" cy="4248150"/>
          </a:xfrm>
        </p:spPr>
        <p:txBody>
          <a:bodyPr/>
          <a:lstStyle/>
          <a:p>
            <a:pPr marL="0" indent="0" eaLnBrk="1" hangingPunct="1">
              <a:buFontTx/>
              <a:buNone/>
              <a:defRPr/>
            </a:pPr>
            <a:r>
              <a:rPr lang="en-US" sz="3200" dirty="0"/>
              <a:t>How much did The </a:t>
            </a:r>
            <a:r>
              <a:rPr lang="en-US" sz="3200" dirty="0" err="1"/>
              <a:t>Weeknd</a:t>
            </a:r>
            <a:r>
              <a:rPr lang="en-US" sz="3200" dirty="0"/>
              <a:t> earn for last year’s half-time show performance?  </a:t>
            </a:r>
            <a:r>
              <a:rPr lang="en-US" sz="3200" b="1" u="sng" dirty="0"/>
              <a:t>NOTHING. </a:t>
            </a:r>
            <a:r>
              <a:rPr lang="en-US" sz="3200" dirty="0"/>
              <a:t>The NFL enforces a strict policy and does not pay </a:t>
            </a:r>
            <a:r>
              <a:rPr lang="en-US" sz="3200" i="1" u="sng" dirty="0"/>
              <a:t>any</a:t>
            </a:r>
            <a:r>
              <a:rPr lang="en-US" sz="3200" dirty="0"/>
              <a:t> performers for half-time shows.  This year’s halftime show will feature Dr. Dre, Snoop Dogg, Eminem, Kendrick Lamar and Mary J. Blige.</a:t>
            </a:r>
            <a:endParaRPr lang="en-US" altLang="ko-KR" sz="3200" dirty="0">
              <a:ea typeface="굴림" charset="-127"/>
            </a:endParaRPr>
          </a:p>
          <a:p>
            <a:pPr eaLnBrk="1" hangingPunct="1">
              <a:defRPr/>
            </a:pPr>
            <a:endParaRPr lang="uk-UA" sz="3200" dirty="0"/>
          </a:p>
        </p:txBody>
      </p:sp>
      <p:pic>
        <p:nvPicPr>
          <p:cNvPr id="5" name="Picture 7" descr="Superbowl Logo transparent PNG - StickPNG">
            <a:extLst>
              <a:ext uri="{FF2B5EF4-FFF2-40B4-BE49-F238E27FC236}">
                <a16:creationId xmlns:a16="http://schemas.microsoft.com/office/drawing/2014/main" id="{00C60E67-00D3-43AB-9D92-DF7CF82AE1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2802" y="170054"/>
            <a:ext cx="1378584" cy="167477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a:extLst>
              <a:ext uri="{FF2B5EF4-FFF2-40B4-BE49-F238E27FC236}">
                <a16:creationId xmlns:a16="http://schemas.microsoft.com/office/drawing/2014/main" id="{ADA4EE97-EAAA-4D8C-B91D-6307CAE5AAAE}"/>
              </a:ext>
            </a:extLst>
          </p:cNvPr>
          <p:cNvSpPr>
            <a:spLocks noGrp="1" noChangeArrowheads="1"/>
          </p:cNvSpPr>
          <p:nvPr>
            <p:ph type="body" idx="1"/>
          </p:nvPr>
        </p:nvSpPr>
        <p:spPr>
          <a:xfrm>
            <a:off x="4139952" y="2352633"/>
            <a:ext cx="4731434" cy="3600450"/>
          </a:xfrm>
        </p:spPr>
        <p:txBody>
          <a:bodyPr/>
          <a:lstStyle/>
          <a:p>
            <a:pPr marL="0" indent="0" eaLnBrk="1" hangingPunct="1">
              <a:buFontTx/>
              <a:buNone/>
            </a:pPr>
            <a:r>
              <a:rPr lang="en-US" altLang="ko-KR" sz="3600" dirty="0">
                <a:ea typeface="굴림" panose="020B0600000101010101" pitchFamily="34" charset="-127"/>
              </a:rPr>
              <a:t>Earning $23 million, Los Angles Rams’ Matt Stafford was the 15</a:t>
            </a:r>
            <a:r>
              <a:rPr lang="en-US" altLang="ko-KR" sz="3600" baseline="30000" dirty="0">
                <a:ea typeface="굴림" panose="020B0600000101010101" pitchFamily="34" charset="-127"/>
              </a:rPr>
              <a:t>th</a:t>
            </a:r>
            <a:r>
              <a:rPr lang="en-US" altLang="ko-KR" sz="3600" dirty="0">
                <a:ea typeface="굴림" panose="020B0600000101010101" pitchFamily="34" charset="-127"/>
              </a:rPr>
              <a:t> highest paid player in the league and 13</a:t>
            </a:r>
            <a:r>
              <a:rPr lang="en-US" altLang="ko-KR" sz="3600" baseline="30000" dirty="0">
                <a:ea typeface="굴림" panose="020B0600000101010101" pitchFamily="34" charset="-127"/>
              </a:rPr>
              <a:t>th</a:t>
            </a:r>
            <a:r>
              <a:rPr lang="en-US" altLang="ko-KR" sz="3600" dirty="0">
                <a:ea typeface="굴림" panose="020B0600000101010101" pitchFamily="34" charset="-127"/>
              </a:rPr>
              <a:t> among quarterbacks.</a:t>
            </a:r>
          </a:p>
        </p:txBody>
      </p:sp>
      <p:sp>
        <p:nvSpPr>
          <p:cNvPr id="6147" name="Rectangle 2">
            <a:extLst>
              <a:ext uri="{FF2B5EF4-FFF2-40B4-BE49-F238E27FC236}">
                <a16:creationId xmlns:a16="http://schemas.microsoft.com/office/drawing/2014/main" id="{B37EE7F2-5991-4E17-BEED-CB8A841F31BF}"/>
              </a:ext>
            </a:extLst>
          </p:cNvPr>
          <p:cNvSpPr>
            <a:spLocks noGrp="1" noChangeArrowheads="1"/>
          </p:cNvSpPr>
          <p:nvPr>
            <p:ph type="title"/>
          </p:nvPr>
        </p:nvSpPr>
        <p:spPr>
          <a:xfrm>
            <a:off x="2411413" y="677863"/>
            <a:ext cx="5905500" cy="720725"/>
          </a:xfrm>
        </p:spPr>
        <p:txBody>
          <a:bodyPr/>
          <a:lstStyle/>
          <a:p>
            <a:pPr eaLnBrk="1" hangingPunct="1"/>
            <a:r>
              <a:rPr lang="en-US" altLang="en-US" sz="5400" dirty="0"/>
              <a:t>$23 million</a:t>
            </a:r>
            <a:endParaRPr lang="uk-UA" altLang="en-US" sz="5400" dirty="0"/>
          </a:p>
        </p:txBody>
      </p:sp>
      <p:pic>
        <p:nvPicPr>
          <p:cNvPr id="6151" name="Picture 7" descr="Superbowl Logo transparent PNG - StickPNG">
            <a:extLst>
              <a:ext uri="{FF2B5EF4-FFF2-40B4-BE49-F238E27FC236}">
                <a16:creationId xmlns:a16="http://schemas.microsoft.com/office/drawing/2014/main" id="{58EA26D0-9D31-4D9F-AFC3-B977375C6A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2802" y="170054"/>
            <a:ext cx="1378584" cy="167477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person, player, hitting, swinging&#10;&#10;Description automatically generated">
            <a:extLst>
              <a:ext uri="{FF2B5EF4-FFF2-40B4-BE49-F238E27FC236}">
                <a16:creationId xmlns:a16="http://schemas.microsoft.com/office/drawing/2014/main" id="{070B8563-C9E1-A44C-B1F0-B82CCFCD0B7D}"/>
              </a:ext>
            </a:extLst>
          </p:cNvPr>
          <p:cNvPicPr>
            <a:picLocks noChangeAspect="1"/>
          </p:cNvPicPr>
          <p:nvPr/>
        </p:nvPicPr>
        <p:blipFill rotWithShape="1">
          <a:blip r:embed="rId4">
            <a:extLst>
              <a:ext uri="{28A0092B-C50C-407E-A947-70E740481C1C}">
                <a14:useLocalDpi xmlns:a14="http://schemas.microsoft.com/office/drawing/2010/main" val="0"/>
              </a:ext>
            </a:extLst>
          </a:blip>
          <a:srcRect l="27163" r="34250"/>
          <a:stretch/>
        </p:blipFill>
        <p:spPr>
          <a:xfrm>
            <a:off x="395536" y="1714500"/>
            <a:ext cx="3528392" cy="5143500"/>
          </a:xfrm>
          <a:prstGeom prst="rect">
            <a:avLst/>
          </a:prstGeom>
        </p:spPr>
      </p:pic>
    </p:spTree>
    <p:extLst>
      <p:ext uri="{BB962C8B-B14F-4D97-AF65-F5344CB8AC3E}">
        <p14:creationId xmlns:p14="http://schemas.microsoft.com/office/powerpoint/2010/main" val="1214209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9F7833BF-8402-4508-BEC5-D9A3662FECA4}"/>
              </a:ext>
            </a:extLst>
          </p:cNvPr>
          <p:cNvSpPr>
            <a:spLocks noGrp="1" noChangeArrowheads="1"/>
          </p:cNvSpPr>
          <p:nvPr>
            <p:ph type="title"/>
          </p:nvPr>
        </p:nvSpPr>
        <p:spPr>
          <a:xfrm>
            <a:off x="2627313" y="692150"/>
            <a:ext cx="6121400" cy="719138"/>
          </a:xfrm>
        </p:spPr>
        <p:txBody>
          <a:bodyPr/>
          <a:lstStyle/>
          <a:p>
            <a:pPr eaLnBrk="1" hangingPunct="1"/>
            <a:r>
              <a:rPr lang="en-US" altLang="en-US" sz="6000" dirty="0"/>
              <a:t>1,140%</a:t>
            </a:r>
            <a:endParaRPr lang="uk-UA" altLang="en-US" sz="6000" dirty="0"/>
          </a:p>
        </p:txBody>
      </p:sp>
      <p:sp>
        <p:nvSpPr>
          <p:cNvPr id="281603" name="Rectangle 3">
            <a:extLst>
              <a:ext uri="{FF2B5EF4-FFF2-40B4-BE49-F238E27FC236}">
                <a16:creationId xmlns:a16="http://schemas.microsoft.com/office/drawing/2014/main" id="{42A2CCBB-C419-470C-9874-C385B61C7D8F}"/>
              </a:ext>
            </a:extLst>
          </p:cNvPr>
          <p:cNvSpPr>
            <a:spLocks noGrp="1" noChangeArrowheads="1"/>
          </p:cNvSpPr>
          <p:nvPr>
            <p:ph type="body" idx="1"/>
          </p:nvPr>
        </p:nvSpPr>
        <p:spPr>
          <a:xfrm>
            <a:off x="535188" y="2132856"/>
            <a:ext cx="5472608" cy="4464050"/>
          </a:xfrm>
        </p:spPr>
        <p:txBody>
          <a:bodyPr/>
          <a:lstStyle/>
          <a:p>
            <a:pPr marL="0" indent="0" eaLnBrk="1" hangingPunct="1">
              <a:buFontTx/>
              <a:buNone/>
              <a:defRPr/>
            </a:pPr>
            <a:r>
              <a:rPr lang="en-US" sz="3600" dirty="0"/>
              <a:t>That’s not to say artists don’t benefit. </a:t>
            </a:r>
          </a:p>
          <a:p>
            <a:pPr marL="0" indent="0" eaLnBrk="1" hangingPunct="1">
              <a:buFontTx/>
              <a:buNone/>
              <a:defRPr/>
            </a:pPr>
            <a:r>
              <a:rPr lang="en-US" sz="3600" dirty="0"/>
              <a:t>After last year’s halftime show, streams of The </a:t>
            </a:r>
            <a:r>
              <a:rPr lang="en-US" sz="3600" dirty="0" err="1"/>
              <a:t>Weeknd’s</a:t>
            </a:r>
            <a:r>
              <a:rPr lang="en-US" sz="3600" dirty="0"/>
              <a:t> “House Of Balloons / Glass Table Girls” saw more than a 1,140% increase.</a:t>
            </a:r>
            <a:endParaRPr lang="uk-UA" sz="4000" dirty="0"/>
          </a:p>
        </p:txBody>
      </p:sp>
      <p:pic>
        <p:nvPicPr>
          <p:cNvPr id="5" name="Picture 7" descr="Superbowl Logo transparent PNG - StickPNG">
            <a:extLst>
              <a:ext uri="{FF2B5EF4-FFF2-40B4-BE49-F238E27FC236}">
                <a16:creationId xmlns:a16="http://schemas.microsoft.com/office/drawing/2014/main" id="{0DCC8767-F708-4A24-BC47-EE63A9A133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2802" y="170054"/>
            <a:ext cx="1378584" cy="1674770"/>
          </a:xfrm>
          <a:prstGeom prst="rect">
            <a:avLst/>
          </a:prstGeom>
          <a:noFill/>
          <a:extLst>
            <a:ext uri="{909E8E84-426E-40DD-AFC4-6F175D3DCCD1}">
              <a14:hiddenFill xmlns:a14="http://schemas.microsoft.com/office/drawing/2010/main">
                <a:solidFill>
                  <a:srgbClr val="FFFFFF"/>
                </a:solidFill>
              </a14:hiddenFill>
            </a:ext>
          </a:extLst>
        </p:spPr>
      </p:pic>
      <p:pic>
        <p:nvPicPr>
          <p:cNvPr id="26632" name="Picture 8" descr="Super Bowl LIV halftime show - Wikipedia">
            <a:extLst>
              <a:ext uri="{FF2B5EF4-FFF2-40B4-BE49-F238E27FC236}">
                <a16:creationId xmlns:a16="http://schemas.microsoft.com/office/drawing/2014/main" id="{2515906E-F5B1-49B3-B761-FAEB72EECB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2509" y="2258711"/>
            <a:ext cx="2604422" cy="367290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BA07281A-C069-4B76-99A0-7A74ABD8C812}"/>
              </a:ext>
            </a:extLst>
          </p:cNvPr>
          <p:cNvSpPr>
            <a:spLocks noGrp="1" noChangeArrowheads="1"/>
          </p:cNvSpPr>
          <p:nvPr>
            <p:ph type="title"/>
          </p:nvPr>
        </p:nvSpPr>
        <p:spPr>
          <a:xfrm>
            <a:off x="2627313" y="692150"/>
            <a:ext cx="6121400" cy="719138"/>
          </a:xfrm>
        </p:spPr>
        <p:txBody>
          <a:bodyPr/>
          <a:lstStyle/>
          <a:p>
            <a:pPr eaLnBrk="1" hangingPunct="1"/>
            <a:r>
              <a:rPr lang="en-US" altLang="en-US" sz="6000" dirty="0"/>
              <a:t>$5,300</a:t>
            </a:r>
            <a:endParaRPr lang="uk-UA" altLang="en-US" sz="6000" dirty="0"/>
          </a:p>
        </p:txBody>
      </p:sp>
      <p:sp>
        <p:nvSpPr>
          <p:cNvPr id="30723" name="Rectangle 3">
            <a:extLst>
              <a:ext uri="{FF2B5EF4-FFF2-40B4-BE49-F238E27FC236}">
                <a16:creationId xmlns:a16="http://schemas.microsoft.com/office/drawing/2014/main" id="{F08F672E-9136-48B8-B083-3BF34B2DB10C}"/>
              </a:ext>
            </a:extLst>
          </p:cNvPr>
          <p:cNvSpPr>
            <a:spLocks noGrp="1" noChangeArrowheads="1"/>
          </p:cNvSpPr>
          <p:nvPr>
            <p:ph type="body" idx="1"/>
          </p:nvPr>
        </p:nvSpPr>
        <p:spPr>
          <a:xfrm>
            <a:off x="827584" y="2223896"/>
            <a:ext cx="7632203" cy="4464050"/>
          </a:xfrm>
        </p:spPr>
        <p:txBody>
          <a:bodyPr/>
          <a:lstStyle/>
          <a:p>
            <a:pPr marL="0" indent="0" eaLnBrk="1" hangingPunct="1">
              <a:buFontTx/>
              <a:buNone/>
            </a:pPr>
            <a:r>
              <a:rPr lang="en-US" altLang="en-US" sz="3600" dirty="0"/>
              <a:t>Currently, the cheapest seats for the game (often referred to as the “get-in” price) cost more than $5,300.  This illustrates the impact </a:t>
            </a:r>
            <a:r>
              <a:rPr lang="en-US" altLang="en-US" sz="3600" b="1" u="sng" dirty="0"/>
              <a:t>supply and demand</a:t>
            </a:r>
            <a:r>
              <a:rPr lang="en-US" altLang="en-US" sz="3600" dirty="0"/>
              <a:t> can have on sports and entertainment events!</a:t>
            </a:r>
            <a:endParaRPr lang="uk-UA" altLang="en-US" sz="4000" dirty="0"/>
          </a:p>
        </p:txBody>
      </p:sp>
      <p:pic>
        <p:nvPicPr>
          <p:cNvPr id="5" name="Picture 7" descr="Superbowl Logo transparent PNG - StickPNG">
            <a:extLst>
              <a:ext uri="{FF2B5EF4-FFF2-40B4-BE49-F238E27FC236}">
                <a16:creationId xmlns:a16="http://schemas.microsoft.com/office/drawing/2014/main" id="{3DD96F9A-9A71-41AE-8538-8B7974A661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2802" y="170054"/>
            <a:ext cx="1378584" cy="167477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BA07281A-C069-4B76-99A0-7A74ABD8C812}"/>
              </a:ext>
            </a:extLst>
          </p:cNvPr>
          <p:cNvSpPr>
            <a:spLocks noGrp="1" noChangeArrowheads="1"/>
          </p:cNvSpPr>
          <p:nvPr>
            <p:ph type="title"/>
          </p:nvPr>
        </p:nvSpPr>
        <p:spPr>
          <a:xfrm>
            <a:off x="2627313" y="692150"/>
            <a:ext cx="6121400" cy="719138"/>
          </a:xfrm>
        </p:spPr>
        <p:txBody>
          <a:bodyPr/>
          <a:lstStyle/>
          <a:p>
            <a:pPr eaLnBrk="1" hangingPunct="1"/>
            <a:r>
              <a:rPr lang="en-US" altLang="en-US" sz="6000" dirty="0"/>
              <a:t>$9,086</a:t>
            </a:r>
            <a:endParaRPr lang="uk-UA" altLang="en-US" sz="6000" dirty="0"/>
          </a:p>
        </p:txBody>
      </p:sp>
      <p:sp>
        <p:nvSpPr>
          <p:cNvPr id="30723" name="Rectangle 3">
            <a:extLst>
              <a:ext uri="{FF2B5EF4-FFF2-40B4-BE49-F238E27FC236}">
                <a16:creationId xmlns:a16="http://schemas.microsoft.com/office/drawing/2014/main" id="{F08F672E-9136-48B8-B083-3BF34B2DB10C}"/>
              </a:ext>
            </a:extLst>
          </p:cNvPr>
          <p:cNvSpPr>
            <a:spLocks noGrp="1" noChangeArrowheads="1"/>
          </p:cNvSpPr>
          <p:nvPr>
            <p:ph type="body" idx="1"/>
          </p:nvPr>
        </p:nvSpPr>
        <p:spPr>
          <a:xfrm>
            <a:off x="827584" y="2223896"/>
            <a:ext cx="7632203" cy="4464050"/>
          </a:xfrm>
        </p:spPr>
        <p:txBody>
          <a:bodyPr/>
          <a:lstStyle/>
          <a:p>
            <a:pPr marL="0" indent="0" eaLnBrk="1" hangingPunct="1">
              <a:buFontTx/>
              <a:buNone/>
            </a:pPr>
            <a:r>
              <a:rPr lang="en-US" altLang="en-US" sz="3600" dirty="0"/>
              <a:t>Currently, the average price of tickets to Super Bowl LVI at SoFi Stadium is $9,086 on the secondary market, according to data from TicketIQ.</a:t>
            </a:r>
            <a:endParaRPr lang="uk-UA" altLang="en-US" sz="4000" dirty="0"/>
          </a:p>
        </p:txBody>
      </p:sp>
      <p:pic>
        <p:nvPicPr>
          <p:cNvPr id="5" name="Picture 7" descr="Superbowl Logo transparent PNG - StickPNG">
            <a:extLst>
              <a:ext uri="{FF2B5EF4-FFF2-40B4-BE49-F238E27FC236}">
                <a16:creationId xmlns:a16="http://schemas.microsoft.com/office/drawing/2014/main" id="{3DD96F9A-9A71-41AE-8538-8B7974A661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2802" y="170054"/>
            <a:ext cx="1378584" cy="1674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24888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BA07281A-C069-4B76-99A0-7A74ABD8C812}"/>
              </a:ext>
            </a:extLst>
          </p:cNvPr>
          <p:cNvSpPr>
            <a:spLocks noGrp="1" noChangeArrowheads="1"/>
          </p:cNvSpPr>
          <p:nvPr>
            <p:ph type="title"/>
          </p:nvPr>
        </p:nvSpPr>
        <p:spPr>
          <a:xfrm>
            <a:off x="2627313" y="692150"/>
            <a:ext cx="6121400" cy="719138"/>
          </a:xfrm>
        </p:spPr>
        <p:txBody>
          <a:bodyPr/>
          <a:lstStyle/>
          <a:p>
            <a:pPr eaLnBrk="1" hangingPunct="1"/>
            <a:r>
              <a:rPr lang="en-US" altLang="en-US" sz="6000" dirty="0"/>
              <a:t>$12</a:t>
            </a:r>
            <a:endParaRPr lang="uk-UA" altLang="en-US" sz="6000" dirty="0"/>
          </a:p>
        </p:txBody>
      </p:sp>
      <p:sp>
        <p:nvSpPr>
          <p:cNvPr id="30723" name="Rectangle 3">
            <a:extLst>
              <a:ext uri="{FF2B5EF4-FFF2-40B4-BE49-F238E27FC236}">
                <a16:creationId xmlns:a16="http://schemas.microsoft.com/office/drawing/2014/main" id="{F08F672E-9136-48B8-B083-3BF34B2DB10C}"/>
              </a:ext>
            </a:extLst>
          </p:cNvPr>
          <p:cNvSpPr>
            <a:spLocks noGrp="1" noChangeArrowheads="1"/>
          </p:cNvSpPr>
          <p:nvPr>
            <p:ph type="body" idx="1"/>
          </p:nvPr>
        </p:nvSpPr>
        <p:spPr>
          <a:xfrm>
            <a:off x="827584" y="2223896"/>
            <a:ext cx="7632203" cy="4464050"/>
          </a:xfrm>
        </p:spPr>
        <p:txBody>
          <a:bodyPr/>
          <a:lstStyle/>
          <a:p>
            <a:pPr marL="0" indent="0" eaLnBrk="1" hangingPunct="1">
              <a:buFontTx/>
              <a:buNone/>
            </a:pPr>
            <a:r>
              <a:rPr lang="en-US" altLang="en-US" sz="3600" dirty="0"/>
              <a:t>Compare that to the very first Super Bowl in 1967 when tickets were just $12.00 (and even then, fans were outraged at the high cost of the tickets). </a:t>
            </a:r>
            <a:br>
              <a:rPr lang="en-US" altLang="en-US" sz="3600" dirty="0"/>
            </a:br>
            <a:br>
              <a:rPr lang="en-US" altLang="en-US" sz="3600" dirty="0"/>
            </a:br>
            <a:r>
              <a:rPr lang="en-US" altLang="en-US" sz="3600" dirty="0"/>
              <a:t>This illustrates the economic principle of </a:t>
            </a:r>
            <a:r>
              <a:rPr lang="en-US" altLang="en-US" sz="3600" b="1" u="sng" dirty="0"/>
              <a:t>inflation</a:t>
            </a:r>
            <a:r>
              <a:rPr lang="en-US" altLang="en-US" sz="3600" dirty="0"/>
              <a:t>.</a:t>
            </a:r>
            <a:endParaRPr lang="uk-UA" altLang="en-US" sz="4000" dirty="0"/>
          </a:p>
        </p:txBody>
      </p:sp>
      <p:pic>
        <p:nvPicPr>
          <p:cNvPr id="5" name="Picture 7" descr="Superbowl Logo transparent PNG - StickPNG">
            <a:extLst>
              <a:ext uri="{FF2B5EF4-FFF2-40B4-BE49-F238E27FC236}">
                <a16:creationId xmlns:a16="http://schemas.microsoft.com/office/drawing/2014/main" id="{3DD96F9A-9A71-41AE-8538-8B7974A661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2802" y="170054"/>
            <a:ext cx="1378584" cy="1674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94333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482C8E78-E8F3-4444-A1D4-3CE7B41D2B1A}"/>
              </a:ext>
            </a:extLst>
          </p:cNvPr>
          <p:cNvSpPr>
            <a:spLocks noGrp="1" noChangeArrowheads="1"/>
          </p:cNvSpPr>
          <p:nvPr>
            <p:ph type="title"/>
          </p:nvPr>
        </p:nvSpPr>
        <p:spPr>
          <a:xfrm>
            <a:off x="2627313" y="692150"/>
            <a:ext cx="6121400" cy="719138"/>
          </a:xfrm>
        </p:spPr>
        <p:txBody>
          <a:bodyPr/>
          <a:lstStyle/>
          <a:p>
            <a:pPr eaLnBrk="1" hangingPunct="1"/>
            <a:r>
              <a:rPr lang="en-US" altLang="en-US" sz="6000" dirty="0"/>
              <a:t>$70,891</a:t>
            </a:r>
            <a:endParaRPr lang="uk-UA" altLang="en-US" sz="6000" dirty="0"/>
          </a:p>
        </p:txBody>
      </p:sp>
      <p:sp>
        <p:nvSpPr>
          <p:cNvPr id="36867" name="Rectangle 3">
            <a:extLst>
              <a:ext uri="{FF2B5EF4-FFF2-40B4-BE49-F238E27FC236}">
                <a16:creationId xmlns:a16="http://schemas.microsoft.com/office/drawing/2014/main" id="{B2416E06-42E6-4DE0-AAE3-5C4841BCD0FE}"/>
              </a:ext>
            </a:extLst>
          </p:cNvPr>
          <p:cNvSpPr>
            <a:spLocks noGrp="1" noChangeArrowheads="1"/>
          </p:cNvSpPr>
          <p:nvPr>
            <p:ph type="body" idx="1"/>
          </p:nvPr>
        </p:nvSpPr>
        <p:spPr>
          <a:xfrm>
            <a:off x="722313" y="2492375"/>
            <a:ext cx="7991475" cy="4464050"/>
          </a:xfrm>
        </p:spPr>
        <p:txBody>
          <a:bodyPr/>
          <a:lstStyle/>
          <a:p>
            <a:pPr marL="0" indent="0" eaLnBrk="1" hangingPunct="1">
              <a:buFontTx/>
              <a:buNone/>
            </a:pPr>
            <a:r>
              <a:rPr lang="en-US" altLang="en-US" sz="3600" dirty="0"/>
              <a:t>The most expensive ticket on the secondary market for Super Bowl LVI sold for nearly $71,000 on Seat Geek while Ticketmaster is selling “VIP” seats that $60,000, and that is before they tack on service fees.</a:t>
            </a:r>
            <a:endParaRPr lang="uk-UA" altLang="en-US" sz="4000" dirty="0"/>
          </a:p>
        </p:txBody>
      </p:sp>
      <p:pic>
        <p:nvPicPr>
          <p:cNvPr id="5" name="Picture 7" descr="Superbowl Logo transparent PNG - StickPNG">
            <a:extLst>
              <a:ext uri="{FF2B5EF4-FFF2-40B4-BE49-F238E27FC236}">
                <a16:creationId xmlns:a16="http://schemas.microsoft.com/office/drawing/2014/main" id="{68C2219D-76EB-429A-BBA4-D2579E89C6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2802" y="170054"/>
            <a:ext cx="1378584" cy="167477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F0D448FD-C344-49DB-BBA4-3FA750669371}"/>
              </a:ext>
            </a:extLst>
          </p:cNvPr>
          <p:cNvSpPr>
            <a:spLocks noGrp="1" noChangeArrowheads="1"/>
          </p:cNvSpPr>
          <p:nvPr>
            <p:ph type="title"/>
          </p:nvPr>
        </p:nvSpPr>
        <p:spPr>
          <a:xfrm>
            <a:off x="2627313" y="692150"/>
            <a:ext cx="6121400" cy="719138"/>
          </a:xfrm>
        </p:spPr>
        <p:txBody>
          <a:bodyPr/>
          <a:lstStyle/>
          <a:p>
            <a:pPr eaLnBrk="1" hangingPunct="1"/>
            <a:r>
              <a:rPr lang="en-US" altLang="en-US" sz="6000"/>
              <a:t>180</a:t>
            </a:r>
            <a:endParaRPr lang="uk-UA" altLang="en-US" sz="6000"/>
          </a:p>
        </p:txBody>
      </p:sp>
      <p:sp>
        <p:nvSpPr>
          <p:cNvPr id="281603" name="Rectangle 3">
            <a:extLst>
              <a:ext uri="{FF2B5EF4-FFF2-40B4-BE49-F238E27FC236}">
                <a16:creationId xmlns:a16="http://schemas.microsoft.com/office/drawing/2014/main" id="{036A820D-690F-41DF-B7EE-F8ECA9BC242F}"/>
              </a:ext>
            </a:extLst>
          </p:cNvPr>
          <p:cNvSpPr>
            <a:spLocks noGrp="1" noChangeArrowheads="1"/>
          </p:cNvSpPr>
          <p:nvPr>
            <p:ph type="body" idx="1"/>
          </p:nvPr>
        </p:nvSpPr>
        <p:spPr>
          <a:xfrm>
            <a:off x="935038" y="1700213"/>
            <a:ext cx="7273925" cy="3887787"/>
          </a:xfrm>
        </p:spPr>
        <p:txBody>
          <a:bodyPr/>
          <a:lstStyle/>
          <a:p>
            <a:pPr marL="0" indent="0" eaLnBrk="1" hangingPunct="1">
              <a:buFontTx/>
              <a:buNone/>
              <a:defRPr/>
            </a:pPr>
            <a:endParaRPr lang="en-US" sz="3600" dirty="0"/>
          </a:p>
          <a:p>
            <a:pPr marL="0" indent="0" eaLnBrk="1" hangingPunct="1">
              <a:buFontTx/>
              <a:buNone/>
              <a:defRPr/>
            </a:pPr>
            <a:r>
              <a:rPr lang="en-US" sz="3600" dirty="0"/>
              <a:t>Super Bowl LV was broadcast in 180 different countries around the world and in 25 different languages.</a:t>
            </a:r>
          </a:p>
          <a:p>
            <a:pPr eaLnBrk="1" hangingPunct="1">
              <a:defRPr/>
            </a:pPr>
            <a:endParaRPr lang="en-US" altLang="ko-KR" sz="4000" dirty="0">
              <a:ea typeface="굴림" charset="-127"/>
            </a:endParaRPr>
          </a:p>
          <a:p>
            <a:pPr eaLnBrk="1" hangingPunct="1">
              <a:defRPr/>
            </a:pPr>
            <a:endParaRPr lang="uk-UA" sz="4000" dirty="0"/>
          </a:p>
        </p:txBody>
      </p:sp>
      <p:pic>
        <p:nvPicPr>
          <p:cNvPr id="47108" name="Picture 2" descr="Image result for nfl logo transparent">
            <a:extLst>
              <a:ext uri="{FF2B5EF4-FFF2-40B4-BE49-F238E27FC236}">
                <a16:creationId xmlns:a16="http://schemas.microsoft.com/office/drawing/2014/main" id="{8B056F7D-D5FC-4D83-AFBA-C83BE17DC4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4473575"/>
            <a:ext cx="1309687"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Picture 4" descr="Image result for megaphone broadcast clipart transparent">
            <a:extLst>
              <a:ext uri="{FF2B5EF4-FFF2-40B4-BE49-F238E27FC236}">
                <a16:creationId xmlns:a16="http://schemas.microsoft.com/office/drawing/2014/main" id="{DB9DE28C-513C-4A29-A1C3-F2E48D3248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9500" y="4275138"/>
            <a:ext cx="2582863" cy="258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0" name="Picture 12" descr="Image result for globe map clipart transparent">
            <a:extLst>
              <a:ext uri="{FF2B5EF4-FFF2-40B4-BE49-F238E27FC236}">
                <a16:creationId xmlns:a16="http://schemas.microsoft.com/office/drawing/2014/main" id="{41682C40-669B-46FA-B6C6-1F70D887E1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3625" y="4500563"/>
            <a:ext cx="3843338"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Superbowl Logo transparent PNG - StickPNG">
            <a:extLst>
              <a:ext uri="{FF2B5EF4-FFF2-40B4-BE49-F238E27FC236}">
                <a16:creationId xmlns:a16="http://schemas.microsoft.com/office/drawing/2014/main" id="{405CEF18-F12D-4E7A-BF7E-3AB377F7D6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92802" y="170054"/>
            <a:ext cx="1378584" cy="167477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054B9957-BE13-4BC2-AFAE-78E2D5B07EEA}"/>
              </a:ext>
            </a:extLst>
          </p:cNvPr>
          <p:cNvSpPr>
            <a:spLocks noGrp="1" noChangeArrowheads="1"/>
          </p:cNvSpPr>
          <p:nvPr>
            <p:ph type="title"/>
          </p:nvPr>
        </p:nvSpPr>
        <p:spPr>
          <a:xfrm>
            <a:off x="2627313" y="692150"/>
            <a:ext cx="6121400" cy="719138"/>
          </a:xfrm>
        </p:spPr>
        <p:txBody>
          <a:bodyPr/>
          <a:lstStyle/>
          <a:p>
            <a:pPr eaLnBrk="1" hangingPunct="1"/>
            <a:r>
              <a:rPr lang="en-US" altLang="en-US" sz="6000"/>
              <a:t>1.5 million</a:t>
            </a:r>
            <a:endParaRPr lang="uk-UA" altLang="en-US" sz="6000"/>
          </a:p>
        </p:txBody>
      </p:sp>
      <p:sp>
        <p:nvSpPr>
          <p:cNvPr id="281603" name="Rectangle 3">
            <a:extLst>
              <a:ext uri="{FF2B5EF4-FFF2-40B4-BE49-F238E27FC236}">
                <a16:creationId xmlns:a16="http://schemas.microsoft.com/office/drawing/2014/main" id="{7F582371-151B-4CEB-83D0-EB63B7A5EF7A}"/>
              </a:ext>
            </a:extLst>
          </p:cNvPr>
          <p:cNvSpPr>
            <a:spLocks noGrp="1" noChangeArrowheads="1"/>
          </p:cNvSpPr>
          <p:nvPr>
            <p:ph type="body" idx="1"/>
          </p:nvPr>
        </p:nvSpPr>
        <p:spPr>
          <a:xfrm>
            <a:off x="468313" y="2397125"/>
            <a:ext cx="8280400" cy="4464050"/>
          </a:xfrm>
        </p:spPr>
        <p:txBody>
          <a:bodyPr/>
          <a:lstStyle/>
          <a:p>
            <a:pPr marL="0" indent="0" eaLnBrk="1" hangingPunct="1">
              <a:buFontTx/>
              <a:buNone/>
              <a:defRPr/>
            </a:pPr>
            <a:r>
              <a:rPr lang="en-US" sz="3600" dirty="0"/>
              <a:t>On average, 1.5 million people call in sick to work the day after the Super Bowl.  Three years ago, in a creative marketing stunt, Heinz (makers of the popular ketchup brand) created a petition to convert the Monday following last year’s Super Bowl to a National Holiday.</a:t>
            </a:r>
          </a:p>
          <a:p>
            <a:pPr eaLnBrk="1" hangingPunct="1">
              <a:defRPr/>
            </a:pPr>
            <a:endParaRPr lang="en-US" altLang="ko-KR" sz="4000" dirty="0">
              <a:ea typeface="굴림" charset="-127"/>
            </a:endParaRPr>
          </a:p>
          <a:p>
            <a:pPr eaLnBrk="1" hangingPunct="1">
              <a:defRPr/>
            </a:pPr>
            <a:endParaRPr lang="uk-UA" sz="4000" dirty="0"/>
          </a:p>
        </p:txBody>
      </p:sp>
      <p:pic>
        <p:nvPicPr>
          <p:cNvPr id="5" name="Picture 7" descr="Superbowl Logo transparent PNG - StickPNG">
            <a:extLst>
              <a:ext uri="{FF2B5EF4-FFF2-40B4-BE49-F238E27FC236}">
                <a16:creationId xmlns:a16="http://schemas.microsoft.com/office/drawing/2014/main" id="{7F004200-FC5E-4CF2-A531-9CF8ACB38C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2802" y="170054"/>
            <a:ext cx="1378584" cy="167477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4">
            <a:extLst>
              <a:ext uri="{FF2B5EF4-FFF2-40B4-BE49-F238E27FC236}">
                <a16:creationId xmlns:a16="http://schemas.microsoft.com/office/drawing/2014/main" id="{BF1D9B07-0041-417A-9493-6EC0E899A5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2205038"/>
            <a:ext cx="8932863" cy="396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3" name="Picture 5">
            <a:extLst>
              <a:ext uri="{FF2B5EF4-FFF2-40B4-BE49-F238E27FC236}">
                <a16:creationId xmlns:a16="http://schemas.microsoft.com/office/drawing/2014/main" id="{FA9CE38F-343B-4DAD-99F0-15B64BE6D1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7675" y="404813"/>
            <a:ext cx="2986088"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Superbowl Logo transparent PNG - StickPNG">
            <a:extLst>
              <a:ext uri="{FF2B5EF4-FFF2-40B4-BE49-F238E27FC236}">
                <a16:creationId xmlns:a16="http://schemas.microsoft.com/office/drawing/2014/main" id="{28311FA3-CC55-4678-BAC0-F1E686F72F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92802" y="170054"/>
            <a:ext cx="1378584" cy="167477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054B9957-BE13-4BC2-AFAE-78E2D5B07EEA}"/>
              </a:ext>
            </a:extLst>
          </p:cNvPr>
          <p:cNvSpPr>
            <a:spLocks noGrp="1" noChangeArrowheads="1"/>
          </p:cNvSpPr>
          <p:nvPr>
            <p:ph type="title"/>
          </p:nvPr>
        </p:nvSpPr>
        <p:spPr>
          <a:xfrm>
            <a:off x="2627313" y="692150"/>
            <a:ext cx="6121400" cy="719138"/>
          </a:xfrm>
        </p:spPr>
        <p:txBody>
          <a:bodyPr/>
          <a:lstStyle/>
          <a:p>
            <a:pPr eaLnBrk="1" hangingPunct="1"/>
            <a:r>
              <a:rPr lang="en-US" altLang="en-US" sz="6000" dirty="0"/>
              <a:t>1988</a:t>
            </a:r>
            <a:endParaRPr lang="uk-UA" altLang="en-US" sz="6000" dirty="0"/>
          </a:p>
        </p:txBody>
      </p:sp>
      <p:sp>
        <p:nvSpPr>
          <p:cNvPr id="281603" name="Rectangle 3">
            <a:extLst>
              <a:ext uri="{FF2B5EF4-FFF2-40B4-BE49-F238E27FC236}">
                <a16:creationId xmlns:a16="http://schemas.microsoft.com/office/drawing/2014/main" id="{7F582371-151B-4CEB-83D0-EB63B7A5EF7A}"/>
              </a:ext>
            </a:extLst>
          </p:cNvPr>
          <p:cNvSpPr>
            <a:spLocks noGrp="1" noChangeArrowheads="1"/>
          </p:cNvSpPr>
          <p:nvPr>
            <p:ph type="body" idx="1"/>
          </p:nvPr>
        </p:nvSpPr>
        <p:spPr>
          <a:xfrm>
            <a:off x="899591" y="2397125"/>
            <a:ext cx="7272809" cy="4464050"/>
          </a:xfrm>
        </p:spPr>
        <p:txBody>
          <a:bodyPr/>
          <a:lstStyle/>
          <a:p>
            <a:pPr marL="0" indent="0" eaLnBrk="1" hangingPunct="1">
              <a:buFontTx/>
              <a:buNone/>
              <a:defRPr/>
            </a:pPr>
            <a:r>
              <a:rPr lang="en-US" sz="3600" dirty="0"/>
              <a:t>In honor the Bengals’ first trip to the Super Bowl since 1988, Cincinnati Public Schools announced that they would be cancelling classes for Monday, February 14</a:t>
            </a:r>
            <a:r>
              <a:rPr lang="en-US" sz="3600" baseline="30000" dirty="0"/>
              <a:t>th</a:t>
            </a:r>
            <a:r>
              <a:rPr lang="en-US" sz="3600" dirty="0"/>
              <a:t> (the day after the Big Game).</a:t>
            </a:r>
            <a:endParaRPr lang="uk-UA" sz="4000" dirty="0"/>
          </a:p>
        </p:txBody>
      </p:sp>
      <p:pic>
        <p:nvPicPr>
          <p:cNvPr id="5" name="Picture 7" descr="Superbowl Logo transparent PNG - StickPNG">
            <a:extLst>
              <a:ext uri="{FF2B5EF4-FFF2-40B4-BE49-F238E27FC236}">
                <a16:creationId xmlns:a16="http://schemas.microsoft.com/office/drawing/2014/main" id="{7F004200-FC5E-4CF2-A531-9CF8ACB38C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2802" y="170054"/>
            <a:ext cx="1378584" cy="1674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11719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A7AEB6F9-9961-441A-9CCC-40F8E369D2D4}"/>
              </a:ext>
            </a:extLst>
          </p:cNvPr>
          <p:cNvSpPr>
            <a:spLocks noGrp="1" noChangeArrowheads="1"/>
          </p:cNvSpPr>
          <p:nvPr>
            <p:ph type="title"/>
          </p:nvPr>
        </p:nvSpPr>
        <p:spPr>
          <a:xfrm>
            <a:off x="2700338" y="620713"/>
            <a:ext cx="6119812" cy="719137"/>
          </a:xfrm>
        </p:spPr>
        <p:txBody>
          <a:bodyPr/>
          <a:lstStyle/>
          <a:p>
            <a:pPr eaLnBrk="1" hangingPunct="1"/>
            <a:r>
              <a:rPr lang="en-US" altLang="en-US" sz="8000"/>
              <a:t>2</a:t>
            </a:r>
            <a:endParaRPr lang="uk-UA" altLang="en-US" sz="8000"/>
          </a:p>
        </p:txBody>
      </p:sp>
      <p:sp>
        <p:nvSpPr>
          <p:cNvPr id="281603" name="Rectangle 3">
            <a:extLst>
              <a:ext uri="{FF2B5EF4-FFF2-40B4-BE49-F238E27FC236}">
                <a16:creationId xmlns:a16="http://schemas.microsoft.com/office/drawing/2014/main" id="{71E96596-C76F-4434-B52A-5DF7A8AC2608}"/>
              </a:ext>
            </a:extLst>
          </p:cNvPr>
          <p:cNvSpPr>
            <a:spLocks noGrp="1" noChangeArrowheads="1"/>
          </p:cNvSpPr>
          <p:nvPr>
            <p:ph type="body" idx="1"/>
          </p:nvPr>
        </p:nvSpPr>
        <p:spPr>
          <a:xfrm>
            <a:off x="827088" y="2393950"/>
            <a:ext cx="7561262" cy="4464050"/>
          </a:xfrm>
        </p:spPr>
        <p:txBody>
          <a:bodyPr/>
          <a:lstStyle/>
          <a:p>
            <a:pPr marL="0" indent="0" eaLnBrk="1" hangingPunct="1">
              <a:buFontTx/>
              <a:buNone/>
              <a:defRPr/>
            </a:pPr>
            <a:r>
              <a:rPr lang="en-US" sz="3600" dirty="0"/>
              <a:t>The Super Bowl is the second highest day of food consumption in the United States next to the Thanksgiving holiday.</a:t>
            </a:r>
          </a:p>
          <a:p>
            <a:pPr eaLnBrk="1" hangingPunct="1">
              <a:defRPr/>
            </a:pPr>
            <a:endParaRPr lang="en-US" altLang="ko-KR" sz="4000" dirty="0">
              <a:ea typeface="굴림" charset="-127"/>
            </a:endParaRPr>
          </a:p>
          <a:p>
            <a:pPr eaLnBrk="1" hangingPunct="1">
              <a:defRPr/>
            </a:pPr>
            <a:endParaRPr lang="uk-UA" sz="4000" dirty="0"/>
          </a:p>
        </p:txBody>
      </p:sp>
      <p:pic>
        <p:nvPicPr>
          <p:cNvPr id="53252" name="Picture 2" descr="Image result for thanksgiving food transparent">
            <a:extLst>
              <a:ext uri="{FF2B5EF4-FFF2-40B4-BE49-F238E27FC236}">
                <a16:creationId xmlns:a16="http://schemas.microsoft.com/office/drawing/2014/main" id="{586FCCD2-30CF-4F52-A307-26955C97B3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113" y="4292600"/>
            <a:ext cx="285750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Superbowl Logo transparent PNG - StickPNG">
            <a:extLst>
              <a:ext uri="{FF2B5EF4-FFF2-40B4-BE49-F238E27FC236}">
                <a16:creationId xmlns:a16="http://schemas.microsoft.com/office/drawing/2014/main" id="{0DF23074-6BC6-4BD8-B706-7208DF6F7A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92802" y="170054"/>
            <a:ext cx="1378584" cy="167477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a:extLst>
              <a:ext uri="{FF2B5EF4-FFF2-40B4-BE49-F238E27FC236}">
                <a16:creationId xmlns:a16="http://schemas.microsoft.com/office/drawing/2014/main" id="{ADA4EE97-EAAA-4D8C-B91D-6307CAE5AAAE}"/>
              </a:ext>
            </a:extLst>
          </p:cNvPr>
          <p:cNvSpPr>
            <a:spLocks noGrp="1" noChangeArrowheads="1"/>
          </p:cNvSpPr>
          <p:nvPr>
            <p:ph type="body" idx="1"/>
          </p:nvPr>
        </p:nvSpPr>
        <p:spPr>
          <a:xfrm>
            <a:off x="4139952" y="2352633"/>
            <a:ext cx="4731434" cy="3600450"/>
          </a:xfrm>
        </p:spPr>
        <p:txBody>
          <a:bodyPr/>
          <a:lstStyle/>
          <a:p>
            <a:pPr marL="0" indent="0" eaLnBrk="1" hangingPunct="1">
              <a:buFontTx/>
              <a:buNone/>
            </a:pPr>
            <a:r>
              <a:rPr lang="en-US" altLang="ko-KR" sz="3600" dirty="0">
                <a:ea typeface="굴림" panose="020B0600000101010101" pitchFamily="34" charset="-127"/>
              </a:rPr>
              <a:t>In the second year of his first NFL contract, Bengals’ QB Joe Burrow earned $3.9 million, making him the 309</a:t>
            </a:r>
            <a:r>
              <a:rPr lang="en-US" altLang="ko-KR" sz="3600" baseline="30000" dirty="0">
                <a:ea typeface="굴림" panose="020B0600000101010101" pitchFamily="34" charset="-127"/>
              </a:rPr>
              <a:t>th</a:t>
            </a:r>
            <a:r>
              <a:rPr lang="en-US" altLang="ko-KR" sz="3600" dirty="0">
                <a:ea typeface="굴림" panose="020B0600000101010101" pitchFamily="34" charset="-127"/>
              </a:rPr>
              <a:t> highest-paid NFL player.</a:t>
            </a:r>
          </a:p>
        </p:txBody>
      </p:sp>
      <p:sp>
        <p:nvSpPr>
          <p:cNvPr id="6147" name="Rectangle 2">
            <a:extLst>
              <a:ext uri="{FF2B5EF4-FFF2-40B4-BE49-F238E27FC236}">
                <a16:creationId xmlns:a16="http://schemas.microsoft.com/office/drawing/2014/main" id="{B37EE7F2-5991-4E17-BEED-CB8A841F31BF}"/>
              </a:ext>
            </a:extLst>
          </p:cNvPr>
          <p:cNvSpPr>
            <a:spLocks noGrp="1" noChangeArrowheads="1"/>
          </p:cNvSpPr>
          <p:nvPr>
            <p:ph type="title"/>
          </p:nvPr>
        </p:nvSpPr>
        <p:spPr>
          <a:xfrm>
            <a:off x="2411413" y="677863"/>
            <a:ext cx="5905500" cy="720725"/>
          </a:xfrm>
        </p:spPr>
        <p:txBody>
          <a:bodyPr/>
          <a:lstStyle/>
          <a:p>
            <a:pPr eaLnBrk="1" hangingPunct="1"/>
            <a:r>
              <a:rPr lang="en-US" altLang="en-US" sz="5400" dirty="0"/>
              <a:t>309th</a:t>
            </a:r>
            <a:endParaRPr lang="uk-UA" altLang="en-US" sz="5400" dirty="0"/>
          </a:p>
        </p:txBody>
      </p:sp>
      <p:pic>
        <p:nvPicPr>
          <p:cNvPr id="6151" name="Picture 7" descr="Superbowl Logo transparent PNG - StickPNG">
            <a:extLst>
              <a:ext uri="{FF2B5EF4-FFF2-40B4-BE49-F238E27FC236}">
                <a16:creationId xmlns:a16="http://schemas.microsoft.com/office/drawing/2014/main" id="{58EA26D0-9D31-4D9F-AFC3-B977375C6A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2802" y="170054"/>
            <a:ext cx="1378584" cy="167477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Joe Burrow Cincinnati Bengals Jersey Swap on Behance">
            <a:extLst>
              <a:ext uri="{FF2B5EF4-FFF2-40B4-BE49-F238E27FC236}">
                <a16:creationId xmlns:a16="http://schemas.microsoft.com/office/drawing/2014/main" id="{3DD5B1B8-5D4F-BC44-9DA6-9C21FC0AA77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5516"/>
          <a:stretch/>
        </p:blipFill>
        <p:spPr bwMode="auto">
          <a:xfrm>
            <a:off x="-619268" y="2040569"/>
            <a:ext cx="4975243" cy="4700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8217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B54EB50D-8FEC-4F93-96F6-DDEA504B7398}"/>
              </a:ext>
            </a:extLst>
          </p:cNvPr>
          <p:cNvSpPr>
            <a:spLocks noGrp="1" noChangeArrowheads="1"/>
          </p:cNvSpPr>
          <p:nvPr>
            <p:ph type="title"/>
          </p:nvPr>
        </p:nvSpPr>
        <p:spPr>
          <a:xfrm>
            <a:off x="2627313" y="692150"/>
            <a:ext cx="6121400" cy="719138"/>
          </a:xfrm>
        </p:spPr>
        <p:txBody>
          <a:bodyPr/>
          <a:lstStyle/>
          <a:p>
            <a:pPr eaLnBrk="1" hangingPunct="1"/>
            <a:r>
              <a:rPr lang="en-US" altLang="en-US" sz="6000"/>
              <a:t>62%</a:t>
            </a:r>
            <a:endParaRPr lang="uk-UA" altLang="en-US" sz="6000"/>
          </a:p>
        </p:txBody>
      </p:sp>
      <p:sp>
        <p:nvSpPr>
          <p:cNvPr id="281603" name="Rectangle 3">
            <a:extLst>
              <a:ext uri="{FF2B5EF4-FFF2-40B4-BE49-F238E27FC236}">
                <a16:creationId xmlns:a16="http://schemas.microsoft.com/office/drawing/2014/main" id="{08FEC66B-BD09-4248-BF05-BA3C9AC61512}"/>
              </a:ext>
            </a:extLst>
          </p:cNvPr>
          <p:cNvSpPr>
            <a:spLocks noGrp="1" noChangeArrowheads="1"/>
          </p:cNvSpPr>
          <p:nvPr>
            <p:ph type="body" idx="1"/>
          </p:nvPr>
        </p:nvSpPr>
        <p:spPr>
          <a:xfrm>
            <a:off x="958850" y="2636838"/>
            <a:ext cx="4489450" cy="4464050"/>
          </a:xfrm>
        </p:spPr>
        <p:txBody>
          <a:bodyPr/>
          <a:lstStyle/>
          <a:p>
            <a:pPr marL="0" indent="0" eaLnBrk="1" hangingPunct="1">
              <a:buFontTx/>
              <a:buNone/>
              <a:defRPr/>
            </a:pPr>
            <a:r>
              <a:rPr lang="en-US" sz="3600" dirty="0"/>
              <a:t>Super Bowl Sunday is the most popular grilling day of winter with 62% of BBQ owners firing up their grills for the Big Game!</a:t>
            </a:r>
          </a:p>
          <a:p>
            <a:pPr eaLnBrk="1" hangingPunct="1">
              <a:defRPr/>
            </a:pPr>
            <a:endParaRPr lang="en-US" altLang="ko-KR" sz="4000" dirty="0">
              <a:ea typeface="굴림" charset="-127"/>
            </a:endParaRPr>
          </a:p>
          <a:p>
            <a:pPr eaLnBrk="1" hangingPunct="1">
              <a:defRPr/>
            </a:pPr>
            <a:endParaRPr lang="uk-UA" sz="4000" dirty="0"/>
          </a:p>
        </p:txBody>
      </p:sp>
      <p:pic>
        <p:nvPicPr>
          <p:cNvPr id="55300" name="Picture 2" descr="Image result for tailgate grill transparent">
            <a:extLst>
              <a:ext uri="{FF2B5EF4-FFF2-40B4-BE49-F238E27FC236}">
                <a16:creationId xmlns:a16="http://schemas.microsoft.com/office/drawing/2014/main" id="{1837F199-9B4E-4B61-AD29-2ACEAE7ED6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425" y="2413000"/>
            <a:ext cx="2406650" cy="387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Superbowl Logo transparent PNG - StickPNG">
            <a:extLst>
              <a:ext uri="{FF2B5EF4-FFF2-40B4-BE49-F238E27FC236}">
                <a16:creationId xmlns:a16="http://schemas.microsoft.com/office/drawing/2014/main" id="{503FDC61-4413-45D7-8AAD-2C5756A805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92802" y="170054"/>
            <a:ext cx="1378584" cy="167477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74B24F47-830B-4897-AF2C-CFFB29C1E3FC}"/>
              </a:ext>
            </a:extLst>
          </p:cNvPr>
          <p:cNvSpPr>
            <a:spLocks noGrp="1" noChangeArrowheads="1"/>
          </p:cNvSpPr>
          <p:nvPr>
            <p:ph type="title"/>
          </p:nvPr>
        </p:nvSpPr>
        <p:spPr>
          <a:xfrm>
            <a:off x="2627313" y="692150"/>
            <a:ext cx="6121400" cy="719138"/>
          </a:xfrm>
        </p:spPr>
        <p:txBody>
          <a:bodyPr/>
          <a:lstStyle/>
          <a:p>
            <a:pPr eaLnBrk="1" hangingPunct="1"/>
            <a:r>
              <a:rPr lang="en-US" altLang="en-US" sz="6000"/>
              <a:t>#1</a:t>
            </a:r>
            <a:endParaRPr lang="uk-UA" altLang="en-US" sz="6000"/>
          </a:p>
        </p:txBody>
      </p:sp>
      <p:sp>
        <p:nvSpPr>
          <p:cNvPr id="281603" name="Rectangle 3">
            <a:extLst>
              <a:ext uri="{FF2B5EF4-FFF2-40B4-BE49-F238E27FC236}">
                <a16:creationId xmlns:a16="http://schemas.microsoft.com/office/drawing/2014/main" id="{3DBEA8FD-B4E4-4598-B9C6-425A32F5544C}"/>
              </a:ext>
            </a:extLst>
          </p:cNvPr>
          <p:cNvSpPr>
            <a:spLocks noGrp="1" noChangeArrowheads="1"/>
          </p:cNvSpPr>
          <p:nvPr>
            <p:ph type="body" idx="1"/>
          </p:nvPr>
        </p:nvSpPr>
        <p:spPr>
          <a:xfrm>
            <a:off x="827088" y="2270125"/>
            <a:ext cx="7632700" cy="4464050"/>
          </a:xfrm>
        </p:spPr>
        <p:txBody>
          <a:bodyPr/>
          <a:lstStyle/>
          <a:p>
            <a:pPr marL="0" indent="0" eaLnBrk="1" hangingPunct="1">
              <a:buFontTx/>
              <a:buNone/>
              <a:defRPr/>
            </a:pPr>
            <a:r>
              <a:rPr lang="en-US" sz="3600" dirty="0"/>
              <a:t>Vegetables at a Super Bowl party? That's right! In fact, the healthy treat is the top food eaten in homes during Super Bowl. However, various forms of dips are also a favorite among Super Bowl </a:t>
            </a:r>
            <a:r>
              <a:rPr lang="en-US" sz="3600" dirty="0" err="1"/>
              <a:t>snackers</a:t>
            </a:r>
            <a:r>
              <a:rPr lang="en-US" sz="3600" dirty="0"/>
              <a:t> with 32% saying they plan on eating some form of the snack. </a:t>
            </a:r>
          </a:p>
          <a:p>
            <a:pPr eaLnBrk="1" hangingPunct="1">
              <a:defRPr/>
            </a:pPr>
            <a:endParaRPr lang="en-US" altLang="ko-KR" sz="4000" dirty="0">
              <a:ea typeface="굴림" charset="-127"/>
            </a:endParaRPr>
          </a:p>
          <a:p>
            <a:pPr eaLnBrk="1" hangingPunct="1">
              <a:defRPr/>
            </a:pPr>
            <a:endParaRPr lang="uk-UA" sz="4000" dirty="0"/>
          </a:p>
        </p:txBody>
      </p:sp>
      <p:pic>
        <p:nvPicPr>
          <p:cNvPr id="5" name="Picture 7" descr="Superbowl Logo transparent PNG - StickPNG">
            <a:extLst>
              <a:ext uri="{FF2B5EF4-FFF2-40B4-BE49-F238E27FC236}">
                <a16:creationId xmlns:a16="http://schemas.microsoft.com/office/drawing/2014/main" id="{1A2E5130-D4EA-440A-9AC4-D4F6482588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2802" y="170054"/>
            <a:ext cx="1378584" cy="167477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C0FC352E-2050-451F-B016-5B8D3BCF9096}"/>
              </a:ext>
            </a:extLst>
          </p:cNvPr>
          <p:cNvSpPr>
            <a:spLocks noGrp="1" noChangeArrowheads="1"/>
          </p:cNvSpPr>
          <p:nvPr>
            <p:ph type="title"/>
          </p:nvPr>
        </p:nvSpPr>
        <p:spPr>
          <a:xfrm>
            <a:off x="2627313" y="692150"/>
            <a:ext cx="6121400" cy="719138"/>
          </a:xfrm>
        </p:spPr>
        <p:txBody>
          <a:bodyPr/>
          <a:lstStyle/>
          <a:p>
            <a:pPr eaLnBrk="1" hangingPunct="1"/>
            <a:r>
              <a:rPr lang="en-US" altLang="en-US" sz="6000" dirty="0"/>
              <a:t>1.42 billion</a:t>
            </a:r>
            <a:endParaRPr lang="uk-UA" altLang="en-US" sz="6000" dirty="0"/>
          </a:p>
        </p:txBody>
      </p:sp>
      <p:sp>
        <p:nvSpPr>
          <p:cNvPr id="281603" name="Rectangle 3">
            <a:extLst>
              <a:ext uri="{FF2B5EF4-FFF2-40B4-BE49-F238E27FC236}">
                <a16:creationId xmlns:a16="http://schemas.microsoft.com/office/drawing/2014/main" id="{23B56977-1C2B-481C-8E53-B806F97483A4}"/>
              </a:ext>
            </a:extLst>
          </p:cNvPr>
          <p:cNvSpPr>
            <a:spLocks noGrp="1" noChangeArrowheads="1"/>
          </p:cNvSpPr>
          <p:nvPr>
            <p:ph type="body" idx="1"/>
          </p:nvPr>
        </p:nvSpPr>
        <p:spPr>
          <a:xfrm>
            <a:off x="827088" y="2058988"/>
            <a:ext cx="7677150" cy="4464050"/>
          </a:xfrm>
        </p:spPr>
        <p:txBody>
          <a:bodyPr/>
          <a:lstStyle/>
          <a:p>
            <a:pPr marL="0" indent="0" eaLnBrk="1" hangingPunct="1">
              <a:buFontTx/>
              <a:buNone/>
              <a:defRPr/>
            </a:pPr>
            <a:r>
              <a:rPr lang="en-US" sz="3600" dirty="0"/>
              <a:t>The National Chicken Council predicts Americans will eat 1.42 billion chicken wings during Super Bowl LVI weekend.</a:t>
            </a:r>
            <a:endParaRPr lang="en-US" altLang="ko-KR" sz="4000" dirty="0">
              <a:ea typeface="굴림" charset="-127"/>
            </a:endParaRPr>
          </a:p>
          <a:p>
            <a:pPr eaLnBrk="1" hangingPunct="1">
              <a:defRPr/>
            </a:pPr>
            <a:endParaRPr lang="uk-UA" sz="4000" dirty="0"/>
          </a:p>
        </p:txBody>
      </p:sp>
      <p:pic>
        <p:nvPicPr>
          <p:cNvPr id="59396" name="Picture 2" descr="Image result for chicken wing transparent">
            <a:extLst>
              <a:ext uri="{FF2B5EF4-FFF2-40B4-BE49-F238E27FC236}">
                <a16:creationId xmlns:a16="http://schemas.microsoft.com/office/drawing/2014/main" id="{30972CB1-668A-4E36-A43E-411D38DDF6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4550" y="4149725"/>
            <a:ext cx="4965700" cy="285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Superbowl Logo transparent PNG - StickPNG">
            <a:extLst>
              <a:ext uri="{FF2B5EF4-FFF2-40B4-BE49-F238E27FC236}">
                <a16:creationId xmlns:a16="http://schemas.microsoft.com/office/drawing/2014/main" id="{773CC93F-88FA-4CC5-9310-9D523CB203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92802" y="170054"/>
            <a:ext cx="1378584" cy="167477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4CBBF133-DD6F-48DB-8066-B9B0AF373068}"/>
              </a:ext>
            </a:extLst>
          </p:cNvPr>
          <p:cNvSpPr>
            <a:spLocks noGrp="1" noChangeArrowheads="1"/>
          </p:cNvSpPr>
          <p:nvPr>
            <p:ph type="title"/>
          </p:nvPr>
        </p:nvSpPr>
        <p:spPr>
          <a:xfrm>
            <a:off x="2627313" y="692150"/>
            <a:ext cx="6121400" cy="719138"/>
          </a:xfrm>
        </p:spPr>
        <p:txBody>
          <a:bodyPr/>
          <a:lstStyle/>
          <a:p>
            <a:pPr eaLnBrk="1" hangingPunct="1"/>
            <a:r>
              <a:rPr lang="en-US" altLang="en-US" sz="6000"/>
              <a:t>9</a:t>
            </a:r>
            <a:endParaRPr lang="uk-UA" altLang="en-US" sz="6000"/>
          </a:p>
        </p:txBody>
      </p:sp>
      <p:sp>
        <p:nvSpPr>
          <p:cNvPr id="61443" name="Rectangle 3">
            <a:extLst>
              <a:ext uri="{FF2B5EF4-FFF2-40B4-BE49-F238E27FC236}">
                <a16:creationId xmlns:a16="http://schemas.microsoft.com/office/drawing/2014/main" id="{40B8FE07-C188-492F-9A1A-1CE3E62E131F}"/>
              </a:ext>
            </a:extLst>
          </p:cNvPr>
          <p:cNvSpPr>
            <a:spLocks noGrp="1" noChangeArrowheads="1"/>
          </p:cNvSpPr>
          <p:nvPr>
            <p:ph type="body" idx="1"/>
          </p:nvPr>
        </p:nvSpPr>
        <p:spPr>
          <a:xfrm>
            <a:off x="520800" y="1986756"/>
            <a:ext cx="4213026" cy="2884487"/>
          </a:xfrm>
        </p:spPr>
        <p:txBody>
          <a:bodyPr/>
          <a:lstStyle/>
          <a:p>
            <a:pPr marL="0" indent="0" eaLnBrk="1" hangingPunct="1">
              <a:buFontTx/>
              <a:buNone/>
            </a:pPr>
            <a:endParaRPr lang="en-US" altLang="en-US" sz="3600" dirty="0"/>
          </a:p>
          <a:p>
            <a:pPr marL="0" indent="0" eaLnBrk="1" hangingPunct="1">
              <a:buFontTx/>
              <a:buNone/>
            </a:pPr>
            <a:r>
              <a:rPr lang="en-US" altLang="en-US" sz="3600" dirty="0"/>
              <a:t>If that many wings were laid end to end, they would stretch the entire Florida coastline more than nine times.</a:t>
            </a:r>
            <a:endParaRPr lang="uk-UA" altLang="en-US" sz="4000" dirty="0"/>
          </a:p>
        </p:txBody>
      </p:sp>
      <p:pic>
        <p:nvPicPr>
          <p:cNvPr id="5" name="Picture 7" descr="Superbowl Logo transparent PNG - StickPNG">
            <a:extLst>
              <a:ext uri="{FF2B5EF4-FFF2-40B4-BE49-F238E27FC236}">
                <a16:creationId xmlns:a16="http://schemas.microsoft.com/office/drawing/2014/main" id="{DB7E787A-5F23-4BC0-B5F9-5649F7F31C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2802" y="170054"/>
            <a:ext cx="1378584" cy="1674770"/>
          </a:xfrm>
          <a:prstGeom prst="rect">
            <a:avLst/>
          </a:prstGeom>
          <a:noFill/>
          <a:extLst>
            <a:ext uri="{909E8E84-426E-40DD-AFC4-6F175D3DCCD1}">
              <a14:hiddenFill xmlns:a14="http://schemas.microsoft.com/office/drawing/2010/main">
                <a:solidFill>
                  <a:srgbClr val="FFFFFF"/>
                </a:solidFill>
              </a14:hiddenFill>
            </a:ext>
          </a:extLst>
        </p:spPr>
      </p:pic>
      <p:pic>
        <p:nvPicPr>
          <p:cNvPr id="61448" name="Picture 8" descr="Free Florida Cliparts, Download Free Clip Art, Free Clip Art on Clipart  Library">
            <a:extLst>
              <a:ext uri="{FF2B5EF4-FFF2-40B4-BE49-F238E27FC236}">
                <a16:creationId xmlns:a16="http://schemas.microsoft.com/office/drawing/2014/main" id="{E2831183-19D4-4864-ADF2-E82D473149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040" y="2636912"/>
            <a:ext cx="3652664" cy="3267422"/>
          </a:xfrm>
          <a:prstGeom prst="rect">
            <a:avLst/>
          </a:prstGeom>
          <a:noFill/>
          <a:extLst>
            <a:ext uri="{909E8E84-426E-40DD-AFC4-6F175D3DCCD1}">
              <a14:hiddenFill xmlns:a14="http://schemas.microsoft.com/office/drawing/2010/main">
                <a:solidFill>
                  <a:srgbClr val="FFFFFF"/>
                </a:solidFill>
              </a14:hiddenFill>
            </a:ext>
          </a:extLst>
        </p:spPr>
      </p:pic>
      <p:pic>
        <p:nvPicPr>
          <p:cNvPr id="61454" name="Picture 14" descr="Chicken Wings Transparent Background Transparent Images – Free PNG Images  Vector, PSD, Clipart, Templates">
            <a:extLst>
              <a:ext uri="{FF2B5EF4-FFF2-40B4-BE49-F238E27FC236}">
                <a16:creationId xmlns:a16="http://schemas.microsoft.com/office/drawing/2014/main" id="{DEB0489D-23E1-4B12-8A8D-4218AE4FA3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122668">
            <a:off x="4171804" y="2389419"/>
            <a:ext cx="1110052" cy="111005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4" descr="Chicken Wings Transparent Background Transparent Images – Free PNG Images  Vector, PSD, Clipart, Templates">
            <a:extLst>
              <a:ext uri="{FF2B5EF4-FFF2-40B4-BE49-F238E27FC236}">
                <a16:creationId xmlns:a16="http://schemas.microsoft.com/office/drawing/2014/main" id="{E9730E29-BB74-4D4D-A67A-2B368BDF65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122668">
            <a:off x="6156002" y="3155338"/>
            <a:ext cx="1110052" cy="111005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4" descr="Chicken Wings Transparent Background Transparent Images – Free PNG Images  Vector, PSD, Clipart, Templates">
            <a:extLst>
              <a:ext uri="{FF2B5EF4-FFF2-40B4-BE49-F238E27FC236}">
                <a16:creationId xmlns:a16="http://schemas.microsoft.com/office/drawing/2014/main" id="{A077A25D-8D45-4699-A4D0-4691F6F5BA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37161">
            <a:off x="6410805" y="3943508"/>
            <a:ext cx="1110052" cy="111005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4" descr="Chicken Wings Transparent Background Transparent Images – Free PNG Images  Vector, PSD, Clipart, Templates">
            <a:extLst>
              <a:ext uri="{FF2B5EF4-FFF2-40B4-BE49-F238E27FC236}">
                <a16:creationId xmlns:a16="http://schemas.microsoft.com/office/drawing/2014/main" id="{C80E87D9-6376-42F0-8787-15E08FD3E7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122668">
            <a:off x="4745081" y="1830700"/>
            <a:ext cx="1110052" cy="111005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Chicken Wings Transparent Background Transparent Images – Free PNG Images  Vector, PSD, Clipart, Templates">
            <a:extLst>
              <a:ext uri="{FF2B5EF4-FFF2-40B4-BE49-F238E27FC236}">
                <a16:creationId xmlns:a16="http://schemas.microsoft.com/office/drawing/2014/main" id="{E379C2A5-DCB5-4715-8E47-9FD4FD5A07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122668">
            <a:off x="5763877" y="1830699"/>
            <a:ext cx="1110052" cy="111005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4" descr="Chicken Wings Transparent Background Transparent Images – Free PNG Images  Vector, PSD, Clipart, Templates">
            <a:extLst>
              <a:ext uri="{FF2B5EF4-FFF2-40B4-BE49-F238E27FC236}">
                <a16:creationId xmlns:a16="http://schemas.microsoft.com/office/drawing/2014/main" id="{97167692-A14E-4571-BE36-5A0017CC15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70814">
            <a:off x="7083246" y="4735480"/>
            <a:ext cx="1110052" cy="111005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4" descr="Chicken Wings Transparent Background Transparent Images – Free PNG Images  Vector, PSD, Clipart, Templates">
            <a:extLst>
              <a:ext uri="{FF2B5EF4-FFF2-40B4-BE49-F238E27FC236}">
                <a16:creationId xmlns:a16="http://schemas.microsoft.com/office/drawing/2014/main" id="{B44C902D-32AB-4C9C-AF81-D8093D9FFF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745659">
            <a:off x="8078873" y="3549550"/>
            <a:ext cx="1110052" cy="111005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4" descr="Chicken Wings Transparent Background Transparent Images – Free PNG Images  Vector, PSD, Clipart, Templates">
            <a:extLst>
              <a:ext uri="{FF2B5EF4-FFF2-40B4-BE49-F238E27FC236}">
                <a16:creationId xmlns:a16="http://schemas.microsoft.com/office/drawing/2014/main" id="{530642BC-AF4D-489D-9370-ECA49F26AA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122668">
            <a:off x="5140866" y="3028952"/>
            <a:ext cx="1110052" cy="111005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Chicken Wings Transparent Background Transparent Images – Free PNG Images  Vector, PSD, Clipart, Templates">
            <a:extLst>
              <a:ext uri="{FF2B5EF4-FFF2-40B4-BE49-F238E27FC236}">
                <a16:creationId xmlns:a16="http://schemas.microsoft.com/office/drawing/2014/main" id="{B1898D7B-452B-45D5-AF66-A8E47068E0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122668">
            <a:off x="6737528" y="1747852"/>
            <a:ext cx="1110052" cy="111005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Chicken Wings Transparent Background Transparent Images – Free PNG Images  Vector, PSD, Clipart, Templates">
            <a:extLst>
              <a:ext uri="{FF2B5EF4-FFF2-40B4-BE49-F238E27FC236}">
                <a16:creationId xmlns:a16="http://schemas.microsoft.com/office/drawing/2014/main" id="{9978D2DB-0208-4BEB-ABC2-03F17BD2A8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282608">
            <a:off x="7664234" y="2493019"/>
            <a:ext cx="1110052" cy="111005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4" descr="Chicken Wings Transparent Background Transparent Images – Free PNG Images  Vector, PSD, Clipart, Templates">
            <a:extLst>
              <a:ext uri="{FF2B5EF4-FFF2-40B4-BE49-F238E27FC236}">
                <a16:creationId xmlns:a16="http://schemas.microsoft.com/office/drawing/2014/main" id="{642643F6-606B-484B-A1C4-F5C3765963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933222">
            <a:off x="8188519" y="4660994"/>
            <a:ext cx="1110052" cy="111005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4" descr="Chicken Wings Transparent Background Transparent Images – Free PNG Images  Vector, PSD, Clipart, Templates">
            <a:extLst>
              <a:ext uri="{FF2B5EF4-FFF2-40B4-BE49-F238E27FC236}">
                <a16:creationId xmlns:a16="http://schemas.microsoft.com/office/drawing/2014/main" id="{61EF5527-E101-49B1-A06A-C795F412BA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009026">
            <a:off x="7674571" y="5506132"/>
            <a:ext cx="1110052" cy="111005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4CBBF133-DD6F-48DB-8066-B9B0AF373068}"/>
              </a:ext>
            </a:extLst>
          </p:cNvPr>
          <p:cNvSpPr>
            <a:spLocks noGrp="1" noChangeArrowheads="1"/>
          </p:cNvSpPr>
          <p:nvPr>
            <p:ph type="title"/>
          </p:nvPr>
        </p:nvSpPr>
        <p:spPr>
          <a:xfrm>
            <a:off x="2627313" y="692150"/>
            <a:ext cx="6121400" cy="719138"/>
          </a:xfrm>
        </p:spPr>
        <p:txBody>
          <a:bodyPr/>
          <a:lstStyle/>
          <a:p>
            <a:pPr eaLnBrk="1" hangingPunct="1"/>
            <a:r>
              <a:rPr lang="en-US" altLang="en-US" sz="6000" dirty="0"/>
              <a:t>17,108</a:t>
            </a:r>
            <a:endParaRPr lang="uk-UA" altLang="en-US" sz="6000" dirty="0"/>
          </a:p>
        </p:txBody>
      </p:sp>
      <p:sp>
        <p:nvSpPr>
          <p:cNvPr id="61443" name="Rectangle 3">
            <a:extLst>
              <a:ext uri="{FF2B5EF4-FFF2-40B4-BE49-F238E27FC236}">
                <a16:creationId xmlns:a16="http://schemas.microsoft.com/office/drawing/2014/main" id="{40B8FE07-C188-492F-9A1A-1CE3E62E131F}"/>
              </a:ext>
            </a:extLst>
          </p:cNvPr>
          <p:cNvSpPr>
            <a:spLocks noGrp="1" noChangeArrowheads="1"/>
          </p:cNvSpPr>
          <p:nvPr>
            <p:ph type="body" idx="1"/>
          </p:nvPr>
        </p:nvSpPr>
        <p:spPr>
          <a:xfrm>
            <a:off x="520800" y="1986756"/>
            <a:ext cx="4213026" cy="2884487"/>
          </a:xfrm>
        </p:spPr>
        <p:txBody>
          <a:bodyPr/>
          <a:lstStyle/>
          <a:p>
            <a:pPr marL="0" indent="0" eaLnBrk="1" hangingPunct="1">
              <a:buFontTx/>
              <a:buNone/>
            </a:pPr>
            <a:endParaRPr lang="en-US" altLang="en-US" sz="3600" dirty="0"/>
          </a:p>
          <a:p>
            <a:pPr marL="0" indent="0" eaLnBrk="1" hangingPunct="1">
              <a:buFontTx/>
              <a:buNone/>
            </a:pPr>
            <a:r>
              <a:rPr lang="en-US" altLang="en-US" sz="3600" dirty="0"/>
              <a:t>If that many wings were laid end to end, they would stretch the entire Florida coastline more than nine times</a:t>
            </a:r>
            <a:endParaRPr lang="uk-UA" altLang="en-US" sz="4000" dirty="0"/>
          </a:p>
        </p:txBody>
      </p:sp>
      <p:pic>
        <p:nvPicPr>
          <p:cNvPr id="5" name="Picture 7" descr="Superbowl Logo transparent PNG - StickPNG">
            <a:extLst>
              <a:ext uri="{FF2B5EF4-FFF2-40B4-BE49-F238E27FC236}">
                <a16:creationId xmlns:a16="http://schemas.microsoft.com/office/drawing/2014/main" id="{DB7E787A-5F23-4BC0-B5F9-5649F7F31C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2802" y="170054"/>
            <a:ext cx="1378584" cy="1674770"/>
          </a:xfrm>
          <a:prstGeom prst="rect">
            <a:avLst/>
          </a:prstGeom>
          <a:noFill/>
          <a:extLst>
            <a:ext uri="{909E8E84-426E-40DD-AFC4-6F175D3DCCD1}">
              <a14:hiddenFill xmlns:a14="http://schemas.microsoft.com/office/drawing/2010/main">
                <a:solidFill>
                  <a:srgbClr val="FFFFFF"/>
                </a:solidFill>
              </a14:hiddenFill>
            </a:ext>
          </a:extLst>
        </p:spPr>
      </p:pic>
      <p:pic>
        <p:nvPicPr>
          <p:cNvPr id="61448" name="Picture 8" descr="Free Florida Cliparts, Download Free Clip Art, Free Clip Art on Clipart  Library">
            <a:extLst>
              <a:ext uri="{FF2B5EF4-FFF2-40B4-BE49-F238E27FC236}">
                <a16:creationId xmlns:a16="http://schemas.microsoft.com/office/drawing/2014/main" id="{E2831183-19D4-4864-ADF2-E82D473149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040" y="2636912"/>
            <a:ext cx="3652664" cy="3267422"/>
          </a:xfrm>
          <a:prstGeom prst="rect">
            <a:avLst/>
          </a:prstGeom>
          <a:noFill/>
          <a:extLst>
            <a:ext uri="{909E8E84-426E-40DD-AFC4-6F175D3DCCD1}">
              <a14:hiddenFill xmlns:a14="http://schemas.microsoft.com/office/drawing/2010/main">
                <a:solidFill>
                  <a:srgbClr val="FFFFFF"/>
                </a:solidFill>
              </a14:hiddenFill>
            </a:ext>
          </a:extLst>
        </p:spPr>
      </p:pic>
      <p:pic>
        <p:nvPicPr>
          <p:cNvPr id="61454" name="Picture 14" descr="Chicken Wings Transparent Background Transparent Images – Free PNG Images  Vector, PSD, Clipart, Templates">
            <a:extLst>
              <a:ext uri="{FF2B5EF4-FFF2-40B4-BE49-F238E27FC236}">
                <a16:creationId xmlns:a16="http://schemas.microsoft.com/office/drawing/2014/main" id="{DEB0489D-23E1-4B12-8A8D-4218AE4FA3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122668">
            <a:off x="4171804" y="2389419"/>
            <a:ext cx="1110052" cy="111005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4" descr="Chicken Wings Transparent Background Transparent Images – Free PNG Images  Vector, PSD, Clipart, Templates">
            <a:extLst>
              <a:ext uri="{FF2B5EF4-FFF2-40B4-BE49-F238E27FC236}">
                <a16:creationId xmlns:a16="http://schemas.microsoft.com/office/drawing/2014/main" id="{E9730E29-BB74-4D4D-A67A-2B368BDF65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122668">
            <a:off x="6156002" y="3155338"/>
            <a:ext cx="1110052" cy="111005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4" descr="Chicken Wings Transparent Background Transparent Images – Free PNG Images  Vector, PSD, Clipart, Templates">
            <a:extLst>
              <a:ext uri="{FF2B5EF4-FFF2-40B4-BE49-F238E27FC236}">
                <a16:creationId xmlns:a16="http://schemas.microsoft.com/office/drawing/2014/main" id="{A077A25D-8D45-4699-A4D0-4691F6F5BA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37161">
            <a:off x="6410805" y="3943508"/>
            <a:ext cx="1110052" cy="111005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4" descr="Chicken Wings Transparent Background Transparent Images – Free PNG Images  Vector, PSD, Clipart, Templates">
            <a:extLst>
              <a:ext uri="{FF2B5EF4-FFF2-40B4-BE49-F238E27FC236}">
                <a16:creationId xmlns:a16="http://schemas.microsoft.com/office/drawing/2014/main" id="{C80E87D9-6376-42F0-8787-15E08FD3E7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122668">
            <a:off x="4745081" y="1830700"/>
            <a:ext cx="1110052" cy="111005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Chicken Wings Transparent Background Transparent Images – Free PNG Images  Vector, PSD, Clipart, Templates">
            <a:extLst>
              <a:ext uri="{FF2B5EF4-FFF2-40B4-BE49-F238E27FC236}">
                <a16:creationId xmlns:a16="http://schemas.microsoft.com/office/drawing/2014/main" id="{E379C2A5-DCB5-4715-8E47-9FD4FD5A07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122668">
            <a:off x="5763877" y="1830699"/>
            <a:ext cx="1110052" cy="111005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4" descr="Chicken Wings Transparent Background Transparent Images – Free PNG Images  Vector, PSD, Clipart, Templates">
            <a:extLst>
              <a:ext uri="{FF2B5EF4-FFF2-40B4-BE49-F238E27FC236}">
                <a16:creationId xmlns:a16="http://schemas.microsoft.com/office/drawing/2014/main" id="{97167692-A14E-4571-BE36-5A0017CC15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70814">
            <a:off x="7083246" y="4735480"/>
            <a:ext cx="1110052" cy="111005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4" descr="Chicken Wings Transparent Background Transparent Images – Free PNG Images  Vector, PSD, Clipart, Templates">
            <a:extLst>
              <a:ext uri="{FF2B5EF4-FFF2-40B4-BE49-F238E27FC236}">
                <a16:creationId xmlns:a16="http://schemas.microsoft.com/office/drawing/2014/main" id="{B44C902D-32AB-4C9C-AF81-D8093D9FFF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745659">
            <a:off x="8078873" y="3549550"/>
            <a:ext cx="1110052" cy="111005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4" descr="Chicken Wings Transparent Background Transparent Images – Free PNG Images  Vector, PSD, Clipart, Templates">
            <a:extLst>
              <a:ext uri="{FF2B5EF4-FFF2-40B4-BE49-F238E27FC236}">
                <a16:creationId xmlns:a16="http://schemas.microsoft.com/office/drawing/2014/main" id="{530642BC-AF4D-489D-9370-ECA49F26AA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122668">
            <a:off x="5140866" y="3028952"/>
            <a:ext cx="1110052" cy="111005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Chicken Wings Transparent Background Transparent Images – Free PNG Images  Vector, PSD, Clipart, Templates">
            <a:extLst>
              <a:ext uri="{FF2B5EF4-FFF2-40B4-BE49-F238E27FC236}">
                <a16:creationId xmlns:a16="http://schemas.microsoft.com/office/drawing/2014/main" id="{B1898D7B-452B-45D5-AF66-A8E47068E0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122668">
            <a:off x="6737528" y="1747852"/>
            <a:ext cx="1110052" cy="111005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Chicken Wings Transparent Background Transparent Images – Free PNG Images  Vector, PSD, Clipart, Templates">
            <a:extLst>
              <a:ext uri="{FF2B5EF4-FFF2-40B4-BE49-F238E27FC236}">
                <a16:creationId xmlns:a16="http://schemas.microsoft.com/office/drawing/2014/main" id="{9978D2DB-0208-4BEB-ABC2-03F17BD2A8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282608">
            <a:off x="7664234" y="2493019"/>
            <a:ext cx="1110052" cy="111005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4" descr="Chicken Wings Transparent Background Transparent Images – Free PNG Images  Vector, PSD, Clipart, Templates">
            <a:extLst>
              <a:ext uri="{FF2B5EF4-FFF2-40B4-BE49-F238E27FC236}">
                <a16:creationId xmlns:a16="http://schemas.microsoft.com/office/drawing/2014/main" id="{642643F6-606B-484B-A1C4-F5C3765963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933222">
            <a:off x="8188519" y="4660994"/>
            <a:ext cx="1110052" cy="111005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4" descr="Chicken Wings Transparent Background Transparent Images – Free PNG Images  Vector, PSD, Clipart, Templates">
            <a:extLst>
              <a:ext uri="{FF2B5EF4-FFF2-40B4-BE49-F238E27FC236}">
                <a16:creationId xmlns:a16="http://schemas.microsoft.com/office/drawing/2014/main" id="{61EF5527-E101-49B1-A06A-C795F412BA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009026">
            <a:off x="7674571" y="5506132"/>
            <a:ext cx="1110052" cy="1110052"/>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a:extLst>
              <a:ext uri="{FF2B5EF4-FFF2-40B4-BE49-F238E27FC236}">
                <a16:creationId xmlns:a16="http://schemas.microsoft.com/office/drawing/2014/main" id="{2CB414D9-D020-1D4A-BE4A-7D4CB1FBC79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1059" y="2032671"/>
            <a:ext cx="8841882" cy="4654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43056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C0FC352E-2050-451F-B016-5B8D3BCF9096}"/>
              </a:ext>
            </a:extLst>
          </p:cNvPr>
          <p:cNvSpPr>
            <a:spLocks noGrp="1" noChangeArrowheads="1"/>
          </p:cNvSpPr>
          <p:nvPr>
            <p:ph type="title"/>
          </p:nvPr>
        </p:nvSpPr>
        <p:spPr>
          <a:xfrm>
            <a:off x="2627313" y="692150"/>
            <a:ext cx="6121400" cy="719138"/>
          </a:xfrm>
        </p:spPr>
        <p:txBody>
          <a:bodyPr/>
          <a:lstStyle/>
          <a:p>
            <a:pPr eaLnBrk="1" hangingPunct="1"/>
            <a:r>
              <a:rPr lang="en-US" altLang="en-US" sz="6000" dirty="0"/>
              <a:t>162</a:t>
            </a:r>
            <a:endParaRPr lang="uk-UA" altLang="en-US" sz="6000" dirty="0"/>
          </a:p>
        </p:txBody>
      </p:sp>
      <p:sp>
        <p:nvSpPr>
          <p:cNvPr id="281603" name="Rectangle 3">
            <a:extLst>
              <a:ext uri="{FF2B5EF4-FFF2-40B4-BE49-F238E27FC236}">
                <a16:creationId xmlns:a16="http://schemas.microsoft.com/office/drawing/2014/main" id="{23B56977-1C2B-481C-8E53-B806F97483A4}"/>
              </a:ext>
            </a:extLst>
          </p:cNvPr>
          <p:cNvSpPr>
            <a:spLocks noGrp="1" noChangeArrowheads="1"/>
          </p:cNvSpPr>
          <p:nvPr>
            <p:ph type="body" idx="1"/>
          </p:nvPr>
        </p:nvSpPr>
        <p:spPr>
          <a:xfrm>
            <a:off x="827088" y="2058988"/>
            <a:ext cx="7677150" cy="4464050"/>
          </a:xfrm>
        </p:spPr>
        <p:txBody>
          <a:bodyPr/>
          <a:lstStyle/>
          <a:p>
            <a:pPr marL="0" indent="0" eaLnBrk="1" hangingPunct="1">
              <a:buFontTx/>
              <a:buNone/>
              <a:defRPr/>
            </a:pPr>
            <a:r>
              <a:rPr lang="en-US" sz="3600" dirty="0"/>
              <a:t>Assuming Molly Schuyler, the world record holder for eating 501 wings in 30 minutes, could keep that pace – it would take her 162 years to eat 1.42 billion wings.</a:t>
            </a:r>
          </a:p>
        </p:txBody>
      </p:sp>
      <p:pic>
        <p:nvPicPr>
          <p:cNvPr id="59396" name="Picture 2" descr="Image result for chicken wing transparent">
            <a:extLst>
              <a:ext uri="{FF2B5EF4-FFF2-40B4-BE49-F238E27FC236}">
                <a16:creationId xmlns:a16="http://schemas.microsoft.com/office/drawing/2014/main" id="{30972CB1-668A-4E36-A43E-411D38DDF6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4550" y="4149725"/>
            <a:ext cx="4965700" cy="285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Superbowl Logo transparent PNG - StickPNG">
            <a:extLst>
              <a:ext uri="{FF2B5EF4-FFF2-40B4-BE49-F238E27FC236}">
                <a16:creationId xmlns:a16="http://schemas.microsoft.com/office/drawing/2014/main" id="{773CC93F-88FA-4CC5-9310-9D523CB203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92802" y="170054"/>
            <a:ext cx="1378584" cy="1674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39729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C0FC352E-2050-451F-B016-5B8D3BCF9096}"/>
              </a:ext>
            </a:extLst>
          </p:cNvPr>
          <p:cNvSpPr>
            <a:spLocks noGrp="1" noChangeArrowheads="1"/>
          </p:cNvSpPr>
          <p:nvPr>
            <p:ph type="title"/>
          </p:nvPr>
        </p:nvSpPr>
        <p:spPr>
          <a:xfrm>
            <a:off x="2627313" y="692150"/>
            <a:ext cx="6121400" cy="719138"/>
          </a:xfrm>
        </p:spPr>
        <p:txBody>
          <a:bodyPr/>
          <a:lstStyle/>
          <a:p>
            <a:pPr eaLnBrk="1" hangingPunct="1"/>
            <a:r>
              <a:rPr lang="en-US" altLang="en-US" sz="6000" dirty="0"/>
              <a:t>3x</a:t>
            </a:r>
            <a:endParaRPr lang="uk-UA" altLang="en-US" sz="6000" dirty="0"/>
          </a:p>
        </p:txBody>
      </p:sp>
      <p:sp>
        <p:nvSpPr>
          <p:cNvPr id="281603" name="Rectangle 3">
            <a:extLst>
              <a:ext uri="{FF2B5EF4-FFF2-40B4-BE49-F238E27FC236}">
                <a16:creationId xmlns:a16="http://schemas.microsoft.com/office/drawing/2014/main" id="{23B56977-1C2B-481C-8E53-B806F97483A4}"/>
              </a:ext>
            </a:extLst>
          </p:cNvPr>
          <p:cNvSpPr>
            <a:spLocks noGrp="1" noChangeArrowheads="1"/>
          </p:cNvSpPr>
          <p:nvPr>
            <p:ph type="body" idx="1"/>
          </p:nvPr>
        </p:nvSpPr>
        <p:spPr>
          <a:xfrm>
            <a:off x="827088" y="2058988"/>
            <a:ext cx="7129288" cy="4464050"/>
          </a:xfrm>
        </p:spPr>
        <p:txBody>
          <a:bodyPr/>
          <a:lstStyle/>
          <a:p>
            <a:pPr marL="0" indent="0" eaLnBrk="1" hangingPunct="1">
              <a:buFontTx/>
              <a:buNone/>
              <a:defRPr/>
            </a:pPr>
            <a:r>
              <a:rPr lang="en-US" sz="3600" dirty="0"/>
              <a:t>42 billion wings could circle the circumference of the Earth 3 times.</a:t>
            </a:r>
          </a:p>
        </p:txBody>
      </p:sp>
      <p:pic>
        <p:nvPicPr>
          <p:cNvPr id="6" name="Picture 7" descr="Superbowl Logo transparent PNG - StickPNG">
            <a:extLst>
              <a:ext uri="{FF2B5EF4-FFF2-40B4-BE49-F238E27FC236}">
                <a16:creationId xmlns:a16="http://schemas.microsoft.com/office/drawing/2014/main" id="{773CC93F-88FA-4CC5-9310-9D523CB203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2802" y="170054"/>
            <a:ext cx="1378584" cy="167477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4" descr="Chicken Wings Transparent Background Transparent Images – Free PNG Images  Vector, PSD, Clipart, Templates">
            <a:extLst>
              <a:ext uri="{FF2B5EF4-FFF2-40B4-BE49-F238E27FC236}">
                <a16:creationId xmlns:a16="http://schemas.microsoft.com/office/drawing/2014/main" id="{F21432EB-7274-024D-8A25-78AF09A1FA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122668">
            <a:off x="2390573" y="5126196"/>
            <a:ext cx="916825" cy="916825"/>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Globe Earth World - Free image on Pixabay">
            <a:extLst>
              <a:ext uri="{FF2B5EF4-FFF2-40B4-BE49-F238E27FC236}">
                <a16:creationId xmlns:a16="http://schemas.microsoft.com/office/drawing/2014/main" id="{5EE51251-37EF-0B44-B6F8-BB04F71DFF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3096" y="3718529"/>
            <a:ext cx="2348880" cy="23488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4" descr="Chicken Wings Transparent Background Transparent Images – Free PNG Images  Vector, PSD, Clipart, Templates">
            <a:extLst>
              <a:ext uri="{FF2B5EF4-FFF2-40B4-BE49-F238E27FC236}">
                <a16:creationId xmlns:a16="http://schemas.microsoft.com/office/drawing/2014/main" id="{268FBACC-7C00-E74A-A9F8-6EFA36D7BC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122668">
            <a:off x="3553058" y="5836811"/>
            <a:ext cx="916825" cy="91682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4" descr="Chicken Wings Transparent Background Transparent Images – Free PNG Images  Vector, PSD, Clipart, Templates">
            <a:extLst>
              <a:ext uri="{FF2B5EF4-FFF2-40B4-BE49-F238E27FC236}">
                <a16:creationId xmlns:a16="http://schemas.microsoft.com/office/drawing/2014/main" id="{C5E00DF3-F67F-B94C-82A3-F0640577CE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979903">
            <a:off x="5017233" y="5513001"/>
            <a:ext cx="916825" cy="9168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4" descr="Chicken Wings Transparent Background Transparent Images – Free PNG Images  Vector, PSD, Clipart, Templates">
            <a:extLst>
              <a:ext uri="{FF2B5EF4-FFF2-40B4-BE49-F238E27FC236}">
                <a16:creationId xmlns:a16="http://schemas.microsoft.com/office/drawing/2014/main" id="{F281ACCD-6BAF-4540-BBD2-3E7BBB4E64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122668">
            <a:off x="2302007" y="4109082"/>
            <a:ext cx="916825" cy="91682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4" descr="Chicken Wings Transparent Background Transparent Images – Free PNG Images  Vector, PSD, Clipart, Templates">
            <a:extLst>
              <a:ext uri="{FF2B5EF4-FFF2-40B4-BE49-F238E27FC236}">
                <a16:creationId xmlns:a16="http://schemas.microsoft.com/office/drawing/2014/main" id="{61B6D318-7D87-5642-8E25-B905BEE826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122668">
            <a:off x="2794684" y="3163065"/>
            <a:ext cx="916825" cy="91682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4" descr="Chicken Wings Transparent Background Transparent Images – Free PNG Images  Vector, PSD, Clipart, Templates">
            <a:extLst>
              <a:ext uri="{FF2B5EF4-FFF2-40B4-BE49-F238E27FC236}">
                <a16:creationId xmlns:a16="http://schemas.microsoft.com/office/drawing/2014/main" id="{1EF5F120-2119-0346-9CA8-AE50A428F0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122668">
            <a:off x="3868605" y="2958897"/>
            <a:ext cx="916825" cy="91682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Chicken Wings Transparent Background Transparent Images – Free PNG Images  Vector, PSD, Clipart, Templates">
            <a:extLst>
              <a:ext uri="{FF2B5EF4-FFF2-40B4-BE49-F238E27FC236}">
                <a16:creationId xmlns:a16="http://schemas.microsoft.com/office/drawing/2014/main" id="{DA9FF59C-5A49-D64D-8802-4974949E95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99820">
            <a:off x="5106975" y="3366093"/>
            <a:ext cx="916825" cy="91682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Chicken Wings Transparent Background Transparent Images – Free PNG Images  Vector, PSD, Clipart, Templates">
            <a:extLst>
              <a:ext uri="{FF2B5EF4-FFF2-40B4-BE49-F238E27FC236}">
                <a16:creationId xmlns:a16="http://schemas.microsoft.com/office/drawing/2014/main" id="{5CE205F9-CF4B-1B48-9123-0AE9F21459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4885148">
            <a:off x="5535652" y="4524690"/>
            <a:ext cx="916825" cy="916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81160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C0FC352E-2050-451F-B016-5B8D3BCF9096}"/>
              </a:ext>
            </a:extLst>
          </p:cNvPr>
          <p:cNvSpPr>
            <a:spLocks noGrp="1" noChangeArrowheads="1"/>
          </p:cNvSpPr>
          <p:nvPr>
            <p:ph type="title"/>
          </p:nvPr>
        </p:nvSpPr>
        <p:spPr>
          <a:xfrm>
            <a:off x="2627313" y="692150"/>
            <a:ext cx="6121400" cy="719138"/>
          </a:xfrm>
        </p:spPr>
        <p:txBody>
          <a:bodyPr/>
          <a:lstStyle/>
          <a:p>
            <a:pPr eaLnBrk="1" hangingPunct="1"/>
            <a:r>
              <a:rPr lang="en-US" altLang="en-US" sz="6000" dirty="0"/>
              <a:t>37.3%</a:t>
            </a:r>
            <a:endParaRPr lang="uk-UA" altLang="en-US" sz="6000" dirty="0"/>
          </a:p>
        </p:txBody>
      </p:sp>
      <p:sp>
        <p:nvSpPr>
          <p:cNvPr id="281603" name="Rectangle 3">
            <a:extLst>
              <a:ext uri="{FF2B5EF4-FFF2-40B4-BE49-F238E27FC236}">
                <a16:creationId xmlns:a16="http://schemas.microsoft.com/office/drawing/2014/main" id="{23B56977-1C2B-481C-8E53-B806F97483A4}"/>
              </a:ext>
            </a:extLst>
          </p:cNvPr>
          <p:cNvSpPr>
            <a:spLocks noGrp="1" noChangeArrowheads="1"/>
          </p:cNvSpPr>
          <p:nvPr>
            <p:ph type="body" idx="1"/>
          </p:nvPr>
        </p:nvSpPr>
        <p:spPr>
          <a:xfrm>
            <a:off x="827088" y="2058988"/>
            <a:ext cx="7677150" cy="4464050"/>
          </a:xfrm>
        </p:spPr>
        <p:txBody>
          <a:bodyPr/>
          <a:lstStyle/>
          <a:p>
            <a:pPr marL="0" indent="0" eaLnBrk="1" hangingPunct="1">
              <a:buFontTx/>
              <a:buNone/>
              <a:defRPr/>
            </a:pPr>
            <a:r>
              <a:rPr lang="en-US" sz="3600" dirty="0"/>
              <a:t>Wing sales in Cincinnati have seen a 27.6 percent growth during the NFL playoffs and Los Angeles a 37.3 percent increase compared to the same period last year.</a:t>
            </a:r>
            <a:endParaRPr lang="uk-UA" sz="4000" dirty="0"/>
          </a:p>
        </p:txBody>
      </p:sp>
      <p:pic>
        <p:nvPicPr>
          <p:cNvPr id="59396" name="Picture 2" descr="Image result for chicken wing transparent">
            <a:extLst>
              <a:ext uri="{FF2B5EF4-FFF2-40B4-BE49-F238E27FC236}">
                <a16:creationId xmlns:a16="http://schemas.microsoft.com/office/drawing/2014/main" id="{30972CB1-668A-4E36-A43E-411D38DDF6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4550" y="4149725"/>
            <a:ext cx="4965700" cy="285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Superbowl Logo transparent PNG - StickPNG">
            <a:extLst>
              <a:ext uri="{FF2B5EF4-FFF2-40B4-BE49-F238E27FC236}">
                <a16:creationId xmlns:a16="http://schemas.microsoft.com/office/drawing/2014/main" id="{773CC93F-88FA-4CC5-9310-9D523CB203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92802" y="170054"/>
            <a:ext cx="1378584" cy="1674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84603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E6949BA4-2523-4AC4-98C4-21779C75C86C}"/>
              </a:ext>
            </a:extLst>
          </p:cNvPr>
          <p:cNvSpPr>
            <a:spLocks noGrp="1" noChangeArrowheads="1"/>
          </p:cNvSpPr>
          <p:nvPr>
            <p:ph type="title"/>
          </p:nvPr>
        </p:nvSpPr>
        <p:spPr>
          <a:xfrm>
            <a:off x="2411760" y="692150"/>
            <a:ext cx="6336953" cy="719138"/>
          </a:xfrm>
        </p:spPr>
        <p:txBody>
          <a:bodyPr/>
          <a:lstStyle/>
          <a:p>
            <a:pPr eaLnBrk="1" hangingPunct="1"/>
            <a:r>
              <a:rPr lang="en-US" altLang="en-US" sz="6000" dirty="0"/>
              <a:t>30%</a:t>
            </a:r>
            <a:endParaRPr lang="uk-UA" altLang="en-US" sz="6000" dirty="0"/>
          </a:p>
        </p:txBody>
      </p:sp>
      <p:sp>
        <p:nvSpPr>
          <p:cNvPr id="281603" name="Rectangle 3">
            <a:extLst>
              <a:ext uri="{FF2B5EF4-FFF2-40B4-BE49-F238E27FC236}">
                <a16:creationId xmlns:a16="http://schemas.microsoft.com/office/drawing/2014/main" id="{EB4E703A-6A22-40F5-86B5-1F714930A4C8}"/>
              </a:ext>
            </a:extLst>
          </p:cNvPr>
          <p:cNvSpPr>
            <a:spLocks noGrp="1" noChangeArrowheads="1"/>
          </p:cNvSpPr>
          <p:nvPr>
            <p:ph type="body" idx="1"/>
          </p:nvPr>
        </p:nvSpPr>
        <p:spPr>
          <a:xfrm>
            <a:off x="971550" y="2268538"/>
            <a:ext cx="6985000" cy="4464050"/>
          </a:xfrm>
        </p:spPr>
        <p:txBody>
          <a:bodyPr/>
          <a:lstStyle/>
          <a:p>
            <a:pPr marL="0" indent="0" eaLnBrk="1" hangingPunct="1">
              <a:buFontTx/>
              <a:buNone/>
              <a:defRPr/>
            </a:pPr>
            <a:r>
              <a:rPr lang="en-US" sz="3600" dirty="0"/>
              <a:t>The Super Bowl is one of the biggest day of the year for pizza sales.  According to Domino’s website, the popular chain typically sells around 2 million pizzas on Super Bowl Sunday – about 30% more than on a normal Sunday.</a:t>
            </a:r>
          </a:p>
          <a:p>
            <a:pPr eaLnBrk="1" hangingPunct="1">
              <a:defRPr/>
            </a:pPr>
            <a:endParaRPr lang="en-US" altLang="ko-KR" sz="4000" dirty="0">
              <a:ea typeface="굴림" charset="-127"/>
            </a:endParaRPr>
          </a:p>
          <a:p>
            <a:pPr eaLnBrk="1" hangingPunct="1">
              <a:defRPr/>
            </a:pPr>
            <a:endParaRPr lang="uk-UA" sz="4000" dirty="0"/>
          </a:p>
        </p:txBody>
      </p:sp>
      <p:pic>
        <p:nvPicPr>
          <p:cNvPr id="5" name="Picture 7" descr="Superbowl Logo transparent PNG - StickPNG">
            <a:extLst>
              <a:ext uri="{FF2B5EF4-FFF2-40B4-BE49-F238E27FC236}">
                <a16:creationId xmlns:a16="http://schemas.microsoft.com/office/drawing/2014/main" id="{6EA6CCF5-19DA-4B89-832F-51CB466368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2802" y="170054"/>
            <a:ext cx="1378584" cy="167477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04EC071F-B6C6-4776-9630-5900A0B26DF8}"/>
              </a:ext>
            </a:extLst>
          </p:cNvPr>
          <p:cNvSpPr>
            <a:spLocks noGrp="1" noChangeArrowheads="1"/>
          </p:cNvSpPr>
          <p:nvPr>
            <p:ph type="title"/>
          </p:nvPr>
        </p:nvSpPr>
        <p:spPr>
          <a:xfrm>
            <a:off x="2627313" y="692150"/>
            <a:ext cx="6121400" cy="719138"/>
          </a:xfrm>
        </p:spPr>
        <p:txBody>
          <a:bodyPr/>
          <a:lstStyle/>
          <a:p>
            <a:pPr eaLnBrk="1" hangingPunct="1"/>
            <a:r>
              <a:rPr lang="en-US" altLang="en-US" sz="6000"/>
              <a:t>17</a:t>
            </a:r>
            <a:endParaRPr lang="uk-UA" altLang="en-US" sz="6000"/>
          </a:p>
        </p:txBody>
      </p:sp>
      <p:sp>
        <p:nvSpPr>
          <p:cNvPr id="281603" name="Rectangle 3">
            <a:extLst>
              <a:ext uri="{FF2B5EF4-FFF2-40B4-BE49-F238E27FC236}">
                <a16:creationId xmlns:a16="http://schemas.microsoft.com/office/drawing/2014/main" id="{9939A034-5166-40F9-AD69-7A424C01D391}"/>
              </a:ext>
            </a:extLst>
          </p:cNvPr>
          <p:cNvSpPr>
            <a:spLocks noGrp="1" noChangeArrowheads="1"/>
          </p:cNvSpPr>
          <p:nvPr>
            <p:ph type="body" idx="1"/>
          </p:nvPr>
        </p:nvSpPr>
        <p:spPr>
          <a:xfrm>
            <a:off x="521262" y="2874644"/>
            <a:ext cx="4032895" cy="3242311"/>
          </a:xfrm>
        </p:spPr>
        <p:txBody>
          <a:bodyPr/>
          <a:lstStyle/>
          <a:p>
            <a:pPr marL="0" indent="0" eaLnBrk="1" hangingPunct="1">
              <a:buFontTx/>
              <a:buNone/>
              <a:defRPr/>
            </a:pPr>
            <a:r>
              <a:rPr lang="en-US" sz="3600" dirty="0"/>
              <a:t>In a non-pandemic year, the number of people, on average, at a typical Super Bowl party is 17.  </a:t>
            </a:r>
            <a:endParaRPr lang="en-US" altLang="ko-KR" sz="4000" dirty="0">
              <a:ea typeface="굴림" charset="-127"/>
            </a:endParaRPr>
          </a:p>
          <a:p>
            <a:pPr eaLnBrk="1" hangingPunct="1">
              <a:defRPr/>
            </a:pPr>
            <a:endParaRPr lang="uk-UA" sz="4000" dirty="0"/>
          </a:p>
        </p:txBody>
      </p:sp>
      <p:pic>
        <p:nvPicPr>
          <p:cNvPr id="65540" name="Picture 2">
            <a:extLst>
              <a:ext uri="{FF2B5EF4-FFF2-40B4-BE49-F238E27FC236}">
                <a16:creationId xmlns:a16="http://schemas.microsoft.com/office/drawing/2014/main" id="{4C92D533-1420-40AB-9EDC-C1D5097F95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3175" y="2781300"/>
            <a:ext cx="3509963"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Superbowl Logo transparent PNG - StickPNG">
            <a:extLst>
              <a:ext uri="{FF2B5EF4-FFF2-40B4-BE49-F238E27FC236}">
                <a16:creationId xmlns:a16="http://schemas.microsoft.com/office/drawing/2014/main" id="{A4061DF6-A39F-4BDD-9F66-1A20ED0E4E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92802" y="170054"/>
            <a:ext cx="1378584" cy="167477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a:extLst>
              <a:ext uri="{FF2B5EF4-FFF2-40B4-BE49-F238E27FC236}">
                <a16:creationId xmlns:a16="http://schemas.microsoft.com/office/drawing/2014/main" id="{ADA4EE97-EAAA-4D8C-B91D-6307CAE5AAAE}"/>
              </a:ext>
            </a:extLst>
          </p:cNvPr>
          <p:cNvSpPr>
            <a:spLocks noGrp="1" noChangeArrowheads="1"/>
          </p:cNvSpPr>
          <p:nvPr>
            <p:ph type="body" idx="1"/>
          </p:nvPr>
        </p:nvSpPr>
        <p:spPr>
          <a:xfrm>
            <a:off x="4139952" y="2352633"/>
            <a:ext cx="4731434" cy="3600450"/>
          </a:xfrm>
        </p:spPr>
        <p:txBody>
          <a:bodyPr/>
          <a:lstStyle/>
          <a:p>
            <a:pPr marL="0" indent="0" eaLnBrk="1" hangingPunct="1">
              <a:buFontTx/>
              <a:buNone/>
            </a:pPr>
            <a:r>
              <a:rPr lang="en-US" altLang="ko-KR" sz="3600" dirty="0">
                <a:ea typeface="굴림" panose="020B0600000101010101" pitchFamily="34" charset="-127"/>
              </a:rPr>
              <a:t>Tom Brady retired at the end of the season after raking in $477 million in salary and endorsements throughout his 22-year  storied NFL career. </a:t>
            </a:r>
          </a:p>
        </p:txBody>
      </p:sp>
      <p:sp>
        <p:nvSpPr>
          <p:cNvPr id="6147" name="Rectangle 2">
            <a:extLst>
              <a:ext uri="{FF2B5EF4-FFF2-40B4-BE49-F238E27FC236}">
                <a16:creationId xmlns:a16="http://schemas.microsoft.com/office/drawing/2014/main" id="{B37EE7F2-5991-4E17-BEED-CB8A841F31BF}"/>
              </a:ext>
            </a:extLst>
          </p:cNvPr>
          <p:cNvSpPr>
            <a:spLocks noGrp="1" noChangeArrowheads="1"/>
          </p:cNvSpPr>
          <p:nvPr>
            <p:ph type="title"/>
          </p:nvPr>
        </p:nvSpPr>
        <p:spPr>
          <a:xfrm>
            <a:off x="2411413" y="677863"/>
            <a:ext cx="5905500" cy="720725"/>
          </a:xfrm>
        </p:spPr>
        <p:txBody>
          <a:bodyPr/>
          <a:lstStyle/>
          <a:p>
            <a:pPr eaLnBrk="1" hangingPunct="1"/>
            <a:r>
              <a:rPr lang="en-US" altLang="en-US" sz="5400" dirty="0"/>
              <a:t>$475 million</a:t>
            </a:r>
            <a:endParaRPr lang="uk-UA" altLang="en-US" sz="5400" dirty="0"/>
          </a:p>
        </p:txBody>
      </p:sp>
      <p:pic>
        <p:nvPicPr>
          <p:cNvPr id="6151" name="Picture 7" descr="Superbowl Logo transparent PNG - StickPNG">
            <a:extLst>
              <a:ext uri="{FF2B5EF4-FFF2-40B4-BE49-F238E27FC236}">
                <a16:creationId xmlns:a16="http://schemas.microsoft.com/office/drawing/2014/main" id="{58EA26D0-9D31-4D9F-AFC3-B977375C6A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2802" y="170054"/>
            <a:ext cx="1378584" cy="167477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7" descr="America reacts to new-look Tom Brady | World Sports Tale">
            <a:extLst>
              <a:ext uri="{FF2B5EF4-FFF2-40B4-BE49-F238E27FC236}">
                <a16:creationId xmlns:a16="http://schemas.microsoft.com/office/drawing/2014/main" id="{346EB5D4-5A1E-1D4C-95C5-3D2AED734DB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4814"/>
          <a:stretch/>
        </p:blipFill>
        <p:spPr bwMode="auto">
          <a:xfrm>
            <a:off x="539552" y="2373761"/>
            <a:ext cx="3096344" cy="39265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14496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04EC071F-B6C6-4776-9630-5900A0B26DF8}"/>
              </a:ext>
            </a:extLst>
          </p:cNvPr>
          <p:cNvSpPr>
            <a:spLocks noGrp="1" noChangeArrowheads="1"/>
          </p:cNvSpPr>
          <p:nvPr>
            <p:ph type="title"/>
          </p:nvPr>
        </p:nvSpPr>
        <p:spPr>
          <a:xfrm>
            <a:off x="2627313" y="692150"/>
            <a:ext cx="6121400" cy="719138"/>
          </a:xfrm>
        </p:spPr>
        <p:txBody>
          <a:bodyPr/>
          <a:lstStyle/>
          <a:p>
            <a:pPr eaLnBrk="1" hangingPunct="1"/>
            <a:r>
              <a:rPr lang="en-US" altLang="en-US" sz="6000" dirty="0"/>
              <a:t>90 million</a:t>
            </a:r>
            <a:endParaRPr lang="uk-UA" altLang="en-US" sz="6000" dirty="0"/>
          </a:p>
        </p:txBody>
      </p:sp>
      <p:sp>
        <p:nvSpPr>
          <p:cNvPr id="281603" name="Rectangle 3">
            <a:extLst>
              <a:ext uri="{FF2B5EF4-FFF2-40B4-BE49-F238E27FC236}">
                <a16:creationId xmlns:a16="http://schemas.microsoft.com/office/drawing/2014/main" id="{9939A034-5166-40F9-AD69-7A424C01D391}"/>
              </a:ext>
            </a:extLst>
          </p:cNvPr>
          <p:cNvSpPr>
            <a:spLocks noGrp="1" noChangeArrowheads="1"/>
          </p:cNvSpPr>
          <p:nvPr>
            <p:ph type="body" idx="1"/>
          </p:nvPr>
        </p:nvSpPr>
        <p:spPr>
          <a:xfrm>
            <a:off x="857791" y="2636912"/>
            <a:ext cx="7291098" cy="3242311"/>
          </a:xfrm>
        </p:spPr>
        <p:txBody>
          <a:bodyPr/>
          <a:lstStyle/>
          <a:p>
            <a:pPr marL="0" indent="0" eaLnBrk="1" hangingPunct="1">
              <a:buFontTx/>
              <a:buNone/>
              <a:defRPr/>
            </a:pPr>
            <a:r>
              <a:rPr lang="en-US" sz="3600" dirty="0"/>
              <a:t>This year, 90 million people are planning to throw or attend a party, up from 62.8 million last year, and another 13.7 million adults plan to watch the game at a bar or restaurant.</a:t>
            </a:r>
            <a:endParaRPr lang="uk-UA" sz="4000" dirty="0"/>
          </a:p>
        </p:txBody>
      </p:sp>
      <p:pic>
        <p:nvPicPr>
          <p:cNvPr id="6" name="Picture 7" descr="Superbowl Logo transparent PNG - StickPNG">
            <a:extLst>
              <a:ext uri="{FF2B5EF4-FFF2-40B4-BE49-F238E27FC236}">
                <a16:creationId xmlns:a16="http://schemas.microsoft.com/office/drawing/2014/main" id="{A4061DF6-A39F-4BDD-9F66-1A20ED0E4E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2802" y="170054"/>
            <a:ext cx="1378584" cy="1674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08101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9F3607DA-AAA8-4B50-82BE-7177E932FB98}"/>
              </a:ext>
            </a:extLst>
          </p:cNvPr>
          <p:cNvSpPr>
            <a:spLocks noGrp="1" noChangeArrowheads="1"/>
          </p:cNvSpPr>
          <p:nvPr>
            <p:ph type="title"/>
          </p:nvPr>
        </p:nvSpPr>
        <p:spPr>
          <a:xfrm>
            <a:off x="2627313" y="692150"/>
            <a:ext cx="6121400" cy="719138"/>
          </a:xfrm>
        </p:spPr>
        <p:txBody>
          <a:bodyPr/>
          <a:lstStyle/>
          <a:p>
            <a:pPr eaLnBrk="1" hangingPunct="1"/>
            <a:r>
              <a:rPr lang="en-US" altLang="en-US" sz="6000" dirty="0"/>
              <a:t>$78.92</a:t>
            </a:r>
            <a:endParaRPr lang="uk-UA" altLang="en-US" sz="6000" dirty="0"/>
          </a:p>
        </p:txBody>
      </p:sp>
      <p:sp>
        <p:nvSpPr>
          <p:cNvPr id="67587" name="Rectangle 3">
            <a:extLst>
              <a:ext uri="{FF2B5EF4-FFF2-40B4-BE49-F238E27FC236}">
                <a16:creationId xmlns:a16="http://schemas.microsoft.com/office/drawing/2014/main" id="{4BE4BFD5-8D01-4167-BA96-CC4F353FA260}"/>
              </a:ext>
            </a:extLst>
          </p:cNvPr>
          <p:cNvSpPr>
            <a:spLocks noGrp="1" noChangeArrowheads="1"/>
          </p:cNvSpPr>
          <p:nvPr>
            <p:ph type="body" idx="1"/>
          </p:nvPr>
        </p:nvSpPr>
        <p:spPr>
          <a:xfrm>
            <a:off x="395288" y="2382838"/>
            <a:ext cx="5443537" cy="4464050"/>
          </a:xfrm>
        </p:spPr>
        <p:txBody>
          <a:bodyPr/>
          <a:lstStyle/>
          <a:p>
            <a:pPr marL="0" indent="0" eaLnBrk="1" hangingPunct="1">
              <a:buFontTx/>
              <a:buNone/>
            </a:pPr>
            <a:r>
              <a:rPr lang="en-US" altLang="en-US" sz="3600" dirty="0"/>
              <a:t>American adults plan to spend an average of $78.92 per person and a total of $14.6 billion nationwide as they watch Super Bowl LVI, according to the National Retail Federation.</a:t>
            </a:r>
            <a:endParaRPr lang="uk-UA" altLang="en-US" sz="4000" dirty="0"/>
          </a:p>
        </p:txBody>
      </p:sp>
      <p:pic>
        <p:nvPicPr>
          <p:cNvPr id="67588" name="Picture 2">
            <a:extLst>
              <a:ext uri="{FF2B5EF4-FFF2-40B4-BE49-F238E27FC236}">
                <a16:creationId xmlns:a16="http://schemas.microsoft.com/office/drawing/2014/main" id="{9936095B-5D01-4C0B-A878-C82AF1A54F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7763" y="1989138"/>
            <a:ext cx="1973262" cy="474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Superbowl Logo transparent PNG - StickPNG">
            <a:extLst>
              <a:ext uri="{FF2B5EF4-FFF2-40B4-BE49-F238E27FC236}">
                <a16:creationId xmlns:a16="http://schemas.microsoft.com/office/drawing/2014/main" id="{7F43E0B8-31A6-4842-B9DD-577DB3EA18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92802" y="170054"/>
            <a:ext cx="1378584" cy="167477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9289F764-B550-4272-B1E8-44B5006F44ED}"/>
              </a:ext>
            </a:extLst>
          </p:cNvPr>
          <p:cNvSpPr>
            <a:spLocks noGrp="1" noChangeArrowheads="1"/>
          </p:cNvSpPr>
          <p:nvPr>
            <p:ph type="title"/>
          </p:nvPr>
        </p:nvSpPr>
        <p:spPr>
          <a:xfrm>
            <a:off x="2627313" y="692150"/>
            <a:ext cx="6121400" cy="719138"/>
          </a:xfrm>
        </p:spPr>
        <p:txBody>
          <a:bodyPr/>
          <a:lstStyle/>
          <a:p>
            <a:pPr eaLnBrk="1" hangingPunct="1"/>
            <a:r>
              <a:rPr lang="en-US" altLang="en-US" sz="6000"/>
              <a:t>78%</a:t>
            </a:r>
            <a:endParaRPr lang="uk-UA" altLang="en-US" sz="6000"/>
          </a:p>
        </p:txBody>
      </p:sp>
      <p:sp>
        <p:nvSpPr>
          <p:cNvPr id="281603" name="Rectangle 3">
            <a:extLst>
              <a:ext uri="{FF2B5EF4-FFF2-40B4-BE49-F238E27FC236}">
                <a16:creationId xmlns:a16="http://schemas.microsoft.com/office/drawing/2014/main" id="{FDCE2277-1622-4E16-A219-9504654EABBC}"/>
              </a:ext>
            </a:extLst>
          </p:cNvPr>
          <p:cNvSpPr>
            <a:spLocks noGrp="1" noChangeArrowheads="1"/>
          </p:cNvSpPr>
          <p:nvPr>
            <p:ph type="body" idx="1"/>
          </p:nvPr>
        </p:nvSpPr>
        <p:spPr>
          <a:xfrm>
            <a:off x="935038" y="2492375"/>
            <a:ext cx="7273925" cy="4464050"/>
          </a:xfrm>
        </p:spPr>
        <p:txBody>
          <a:bodyPr/>
          <a:lstStyle/>
          <a:p>
            <a:pPr marL="0" indent="0" eaLnBrk="1" hangingPunct="1">
              <a:buFontTx/>
              <a:buNone/>
              <a:defRPr/>
            </a:pPr>
            <a:r>
              <a:rPr lang="en-US" sz="3600" dirty="0"/>
              <a:t>78% of fans would rather watch the Super Bowl with commercials. 70% will pay attention to ads before the game and 45% will seek out ads before kickoff (A 350% increase since 2010).</a:t>
            </a:r>
          </a:p>
          <a:p>
            <a:pPr eaLnBrk="1" hangingPunct="1">
              <a:defRPr/>
            </a:pPr>
            <a:endParaRPr lang="en-US" altLang="ko-KR" sz="4000" dirty="0">
              <a:ea typeface="굴림" charset="-127"/>
            </a:endParaRPr>
          </a:p>
          <a:p>
            <a:pPr eaLnBrk="1" hangingPunct="1">
              <a:defRPr/>
            </a:pPr>
            <a:endParaRPr lang="uk-UA" sz="4000" dirty="0"/>
          </a:p>
        </p:txBody>
      </p:sp>
      <p:pic>
        <p:nvPicPr>
          <p:cNvPr id="5" name="Picture 7" descr="Superbowl Logo transparent PNG - StickPNG">
            <a:extLst>
              <a:ext uri="{FF2B5EF4-FFF2-40B4-BE49-F238E27FC236}">
                <a16:creationId xmlns:a16="http://schemas.microsoft.com/office/drawing/2014/main" id="{B056105E-1965-4E60-B3D7-536ED68BC6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2802" y="170054"/>
            <a:ext cx="1378584" cy="167477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7B59331F-05A3-4CFE-AA34-7E0F969E857B}"/>
              </a:ext>
            </a:extLst>
          </p:cNvPr>
          <p:cNvSpPr>
            <a:spLocks noGrp="1" noChangeArrowheads="1"/>
          </p:cNvSpPr>
          <p:nvPr>
            <p:ph type="title"/>
          </p:nvPr>
        </p:nvSpPr>
        <p:spPr>
          <a:xfrm>
            <a:off x="2627313" y="692150"/>
            <a:ext cx="6121400" cy="719138"/>
          </a:xfrm>
        </p:spPr>
        <p:txBody>
          <a:bodyPr/>
          <a:lstStyle/>
          <a:p>
            <a:pPr eaLnBrk="1" hangingPunct="1"/>
            <a:r>
              <a:rPr lang="en-US" altLang="en-US" sz="6000"/>
              <a:t>52%</a:t>
            </a:r>
            <a:endParaRPr lang="uk-UA" altLang="en-US" sz="6000"/>
          </a:p>
        </p:txBody>
      </p:sp>
      <p:sp>
        <p:nvSpPr>
          <p:cNvPr id="281603" name="Rectangle 3">
            <a:extLst>
              <a:ext uri="{FF2B5EF4-FFF2-40B4-BE49-F238E27FC236}">
                <a16:creationId xmlns:a16="http://schemas.microsoft.com/office/drawing/2014/main" id="{47E11A7E-4610-4CBF-AFBB-CBC9EE0D039C}"/>
              </a:ext>
            </a:extLst>
          </p:cNvPr>
          <p:cNvSpPr>
            <a:spLocks noGrp="1" noChangeArrowheads="1"/>
          </p:cNvSpPr>
          <p:nvPr>
            <p:ph type="body" idx="1"/>
          </p:nvPr>
        </p:nvSpPr>
        <p:spPr>
          <a:xfrm>
            <a:off x="971550" y="2492375"/>
            <a:ext cx="7200900" cy="4464050"/>
          </a:xfrm>
        </p:spPr>
        <p:txBody>
          <a:bodyPr/>
          <a:lstStyle/>
          <a:p>
            <a:pPr marL="0" indent="0" eaLnBrk="1" hangingPunct="1">
              <a:buFontTx/>
              <a:buNone/>
              <a:defRPr/>
            </a:pPr>
            <a:r>
              <a:rPr lang="en-US" sz="3600" dirty="0"/>
              <a:t>Post-game, viewers are as likely to talk about Super Bowl ads as they are plays. More than half (52%) will re-watch ads after the game.</a:t>
            </a:r>
            <a:endParaRPr lang="en-US" altLang="ko-KR" sz="4000" dirty="0">
              <a:ea typeface="굴림" charset="-127"/>
            </a:endParaRPr>
          </a:p>
          <a:p>
            <a:pPr eaLnBrk="1" hangingPunct="1">
              <a:defRPr/>
            </a:pPr>
            <a:endParaRPr lang="uk-UA" sz="4000" dirty="0"/>
          </a:p>
        </p:txBody>
      </p:sp>
      <p:pic>
        <p:nvPicPr>
          <p:cNvPr id="5" name="Picture 7" descr="Superbowl Logo transparent PNG - StickPNG">
            <a:extLst>
              <a:ext uri="{FF2B5EF4-FFF2-40B4-BE49-F238E27FC236}">
                <a16:creationId xmlns:a16="http://schemas.microsoft.com/office/drawing/2014/main" id="{76A932D0-9D94-499D-8192-F7B9D3A7C4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2802" y="170054"/>
            <a:ext cx="1378584" cy="167477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4CC02FAE-BE94-4029-AAAD-33590D79C310}"/>
              </a:ext>
            </a:extLst>
          </p:cNvPr>
          <p:cNvSpPr>
            <a:spLocks noGrp="1" noChangeArrowheads="1"/>
          </p:cNvSpPr>
          <p:nvPr>
            <p:ph type="title"/>
          </p:nvPr>
        </p:nvSpPr>
        <p:spPr>
          <a:xfrm>
            <a:off x="2627313" y="692150"/>
            <a:ext cx="6121400" cy="719138"/>
          </a:xfrm>
        </p:spPr>
        <p:txBody>
          <a:bodyPr/>
          <a:lstStyle/>
          <a:p>
            <a:pPr eaLnBrk="1" hangingPunct="1"/>
            <a:r>
              <a:rPr lang="en-US" altLang="en-US" sz="6000" dirty="0"/>
              <a:t>24</a:t>
            </a:r>
            <a:endParaRPr lang="uk-UA" altLang="en-US" sz="6000" dirty="0"/>
          </a:p>
        </p:txBody>
      </p:sp>
      <p:sp>
        <p:nvSpPr>
          <p:cNvPr id="281603" name="Rectangle 3">
            <a:extLst>
              <a:ext uri="{FF2B5EF4-FFF2-40B4-BE49-F238E27FC236}">
                <a16:creationId xmlns:a16="http://schemas.microsoft.com/office/drawing/2014/main" id="{DE8D9B0D-7781-4121-9657-A27B8FE58175}"/>
              </a:ext>
            </a:extLst>
          </p:cNvPr>
          <p:cNvSpPr>
            <a:spLocks noGrp="1" noChangeArrowheads="1"/>
          </p:cNvSpPr>
          <p:nvPr>
            <p:ph type="body" idx="1"/>
          </p:nvPr>
        </p:nvSpPr>
        <p:spPr>
          <a:xfrm>
            <a:off x="935038" y="2565400"/>
            <a:ext cx="7273925" cy="4464050"/>
          </a:xfrm>
        </p:spPr>
        <p:txBody>
          <a:bodyPr/>
          <a:lstStyle/>
          <a:p>
            <a:pPr marL="0" indent="0" eaLnBrk="1" hangingPunct="1">
              <a:buFontTx/>
              <a:buNone/>
              <a:defRPr/>
            </a:pPr>
            <a:r>
              <a:rPr lang="en-US" sz="3600" dirty="0"/>
              <a:t>24 different stadiums have played host to the Super Bowl over the years. Miami has been the site of the Big Game 11 different times, more than any other city.</a:t>
            </a:r>
          </a:p>
          <a:p>
            <a:pPr eaLnBrk="1" hangingPunct="1">
              <a:defRPr/>
            </a:pPr>
            <a:endParaRPr lang="en-US" altLang="ko-KR" sz="4000" dirty="0">
              <a:ea typeface="굴림" charset="-127"/>
            </a:endParaRPr>
          </a:p>
          <a:p>
            <a:pPr eaLnBrk="1" hangingPunct="1">
              <a:defRPr/>
            </a:pPr>
            <a:endParaRPr lang="uk-UA" sz="4000" dirty="0"/>
          </a:p>
        </p:txBody>
      </p:sp>
      <p:pic>
        <p:nvPicPr>
          <p:cNvPr id="5" name="Picture 7" descr="Superbowl Logo transparent PNG - StickPNG">
            <a:extLst>
              <a:ext uri="{FF2B5EF4-FFF2-40B4-BE49-F238E27FC236}">
                <a16:creationId xmlns:a16="http://schemas.microsoft.com/office/drawing/2014/main" id="{C8EC3869-8D27-485D-A529-F2B46D3F6E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2802" y="170054"/>
            <a:ext cx="1378584" cy="167477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5C46C698-8C33-4F0E-BEB0-52A8623255F0}"/>
              </a:ext>
            </a:extLst>
          </p:cNvPr>
          <p:cNvSpPr>
            <a:spLocks noGrp="1" noChangeArrowheads="1"/>
          </p:cNvSpPr>
          <p:nvPr>
            <p:ph type="title"/>
          </p:nvPr>
        </p:nvSpPr>
        <p:spPr>
          <a:xfrm>
            <a:off x="2627313" y="692150"/>
            <a:ext cx="6121400" cy="719138"/>
          </a:xfrm>
        </p:spPr>
        <p:txBody>
          <a:bodyPr/>
          <a:lstStyle/>
          <a:p>
            <a:pPr eaLnBrk="1" hangingPunct="1"/>
            <a:r>
              <a:rPr lang="en-US" altLang="en-US" sz="6000"/>
              <a:t>$50,000</a:t>
            </a:r>
            <a:endParaRPr lang="uk-UA" altLang="en-US" sz="6000"/>
          </a:p>
        </p:txBody>
      </p:sp>
      <p:sp>
        <p:nvSpPr>
          <p:cNvPr id="281603" name="Rectangle 3">
            <a:extLst>
              <a:ext uri="{FF2B5EF4-FFF2-40B4-BE49-F238E27FC236}">
                <a16:creationId xmlns:a16="http://schemas.microsoft.com/office/drawing/2014/main" id="{99918813-44DE-4E75-A6FC-0DE0BCFE173A}"/>
              </a:ext>
            </a:extLst>
          </p:cNvPr>
          <p:cNvSpPr>
            <a:spLocks noGrp="1" noChangeArrowheads="1"/>
          </p:cNvSpPr>
          <p:nvPr>
            <p:ph type="body" idx="1"/>
          </p:nvPr>
        </p:nvSpPr>
        <p:spPr>
          <a:xfrm>
            <a:off x="827088" y="2393950"/>
            <a:ext cx="7632700" cy="4464050"/>
          </a:xfrm>
        </p:spPr>
        <p:txBody>
          <a:bodyPr/>
          <a:lstStyle/>
          <a:p>
            <a:pPr marL="0" indent="0" eaLnBrk="1" hangingPunct="1">
              <a:buFontTx/>
              <a:buNone/>
              <a:defRPr/>
            </a:pPr>
            <a:r>
              <a:rPr lang="en-US" sz="3600" dirty="0"/>
              <a:t>The Vince Lombardi Trophy, awarded to the Super Bowl winner, costs $50,000 to and its iconic design is featured in the Super Bowl logo. Tiffany’s has been producing the trophy since the first Super Bowl way back in 1967.</a:t>
            </a:r>
          </a:p>
          <a:p>
            <a:pPr eaLnBrk="1" hangingPunct="1">
              <a:defRPr/>
            </a:pPr>
            <a:endParaRPr lang="en-US" altLang="ko-KR" sz="4000" dirty="0">
              <a:ea typeface="굴림" charset="-127"/>
            </a:endParaRPr>
          </a:p>
          <a:p>
            <a:pPr eaLnBrk="1" hangingPunct="1">
              <a:defRPr/>
            </a:pPr>
            <a:endParaRPr lang="uk-UA" sz="4000" dirty="0"/>
          </a:p>
        </p:txBody>
      </p:sp>
      <p:pic>
        <p:nvPicPr>
          <p:cNvPr id="5" name="Picture 7" descr="Superbowl Logo transparent PNG - StickPNG">
            <a:extLst>
              <a:ext uri="{FF2B5EF4-FFF2-40B4-BE49-F238E27FC236}">
                <a16:creationId xmlns:a16="http://schemas.microsoft.com/office/drawing/2014/main" id="{2335EB07-DEF2-4808-9D0C-FBA9D438D5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2802" y="170054"/>
            <a:ext cx="1378584" cy="167477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id="{FCF952C9-3406-4E9B-AC45-6DC687B1026B}"/>
              </a:ext>
            </a:extLst>
          </p:cNvPr>
          <p:cNvSpPr>
            <a:spLocks noGrp="1" noChangeArrowheads="1"/>
          </p:cNvSpPr>
          <p:nvPr>
            <p:ph type="ctrTitle"/>
          </p:nvPr>
        </p:nvSpPr>
        <p:spPr>
          <a:xfrm>
            <a:off x="3492500" y="2420938"/>
            <a:ext cx="4319588" cy="1368425"/>
          </a:xfrm>
        </p:spPr>
        <p:txBody>
          <a:bodyPr/>
          <a:lstStyle/>
          <a:p>
            <a:pPr eaLnBrk="1" hangingPunct="1"/>
            <a:r>
              <a:rPr lang="en-US" altLang="en-US" sz="4400"/>
              <a:t>Discussion Questions,</a:t>
            </a:r>
            <a:br>
              <a:rPr lang="en-US" altLang="en-US" sz="4400"/>
            </a:br>
            <a:r>
              <a:rPr lang="en-US" altLang="en-US" sz="4400"/>
              <a:t>Fun Facts</a:t>
            </a:r>
            <a:br>
              <a:rPr lang="en-US" altLang="en-US" sz="4400"/>
            </a:br>
            <a:r>
              <a:rPr lang="en-US" altLang="en-US" sz="4400"/>
              <a:t>&amp;</a:t>
            </a:r>
            <a:br>
              <a:rPr lang="en-US" altLang="en-US" sz="4400"/>
            </a:br>
            <a:r>
              <a:rPr lang="en-US" altLang="en-US" sz="4400"/>
              <a:t>Trivia</a:t>
            </a:r>
            <a:endParaRPr lang="uk-UA" altLang="en-US" sz="440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a:extLst>
              <a:ext uri="{FF2B5EF4-FFF2-40B4-BE49-F238E27FC236}">
                <a16:creationId xmlns:a16="http://schemas.microsoft.com/office/drawing/2014/main" id="{222952BC-F00D-4B6C-A8A0-BB153EE90E06}"/>
              </a:ext>
            </a:extLst>
          </p:cNvPr>
          <p:cNvSpPr>
            <a:spLocks noGrp="1" noChangeArrowheads="1"/>
          </p:cNvSpPr>
          <p:nvPr>
            <p:ph type="title"/>
          </p:nvPr>
        </p:nvSpPr>
        <p:spPr>
          <a:xfrm>
            <a:off x="2627313" y="692150"/>
            <a:ext cx="6121400" cy="719138"/>
          </a:xfrm>
        </p:spPr>
        <p:txBody>
          <a:bodyPr/>
          <a:lstStyle/>
          <a:p>
            <a:pPr eaLnBrk="1" hangingPunct="1"/>
            <a:r>
              <a:rPr lang="en-US" altLang="en-US" sz="4000"/>
              <a:t>Trivia Question</a:t>
            </a:r>
            <a:endParaRPr lang="uk-UA" altLang="en-US" sz="4000"/>
          </a:p>
        </p:txBody>
      </p:sp>
      <p:sp>
        <p:nvSpPr>
          <p:cNvPr id="90115" name="Rectangle 3">
            <a:extLst>
              <a:ext uri="{FF2B5EF4-FFF2-40B4-BE49-F238E27FC236}">
                <a16:creationId xmlns:a16="http://schemas.microsoft.com/office/drawing/2014/main" id="{835E6B1D-7ED5-4F2C-9FF8-20D5D3E0DD66}"/>
              </a:ext>
            </a:extLst>
          </p:cNvPr>
          <p:cNvSpPr>
            <a:spLocks noGrp="1" noChangeArrowheads="1"/>
          </p:cNvSpPr>
          <p:nvPr>
            <p:ph type="body" idx="1"/>
          </p:nvPr>
        </p:nvSpPr>
        <p:spPr>
          <a:xfrm>
            <a:off x="1042988" y="1989138"/>
            <a:ext cx="7705725" cy="4464050"/>
          </a:xfrm>
        </p:spPr>
        <p:txBody>
          <a:bodyPr/>
          <a:lstStyle/>
          <a:p>
            <a:pPr marL="0" indent="0" algn="ctr" eaLnBrk="1" hangingPunct="1">
              <a:buFontTx/>
              <a:buNone/>
            </a:pPr>
            <a:endParaRPr lang="en-US" altLang="ko-KR" sz="1800">
              <a:ea typeface="굴림" panose="020B0600000101010101" pitchFamily="34" charset="-127"/>
            </a:endParaRPr>
          </a:p>
          <a:p>
            <a:pPr marL="0" indent="0" eaLnBrk="1" hangingPunct="1">
              <a:buFontTx/>
              <a:buNone/>
            </a:pPr>
            <a:r>
              <a:rPr lang="en-US" altLang="ko-KR" sz="4000">
                <a:ea typeface="굴림" panose="020B0600000101010101" pitchFamily="34" charset="-127"/>
              </a:rPr>
              <a:t>Only three state capital cities have played host to a Super Bowl. </a:t>
            </a:r>
          </a:p>
          <a:p>
            <a:pPr marL="0" indent="0" eaLnBrk="1" hangingPunct="1">
              <a:buFontTx/>
              <a:buNone/>
            </a:pPr>
            <a:endParaRPr lang="en-US" altLang="ko-KR" sz="4000">
              <a:ea typeface="굴림" panose="020B0600000101010101" pitchFamily="34" charset="-127"/>
            </a:endParaRPr>
          </a:p>
          <a:p>
            <a:pPr marL="0" indent="0" eaLnBrk="1" hangingPunct="1">
              <a:buFontTx/>
              <a:buNone/>
            </a:pPr>
            <a:r>
              <a:rPr lang="en-US" altLang="ko-KR" sz="4000">
                <a:ea typeface="굴림" panose="020B0600000101010101" pitchFamily="34" charset="-127"/>
              </a:rPr>
              <a:t>Who are they? </a:t>
            </a:r>
          </a:p>
          <a:p>
            <a:pPr marL="0" indent="0" eaLnBrk="1" hangingPunct="1">
              <a:buFontTx/>
              <a:buNone/>
            </a:pPr>
            <a:endParaRPr lang="en-US" altLang="ko-KR">
              <a:ea typeface="굴림" panose="020B0600000101010101" pitchFamily="34" charset="-127"/>
            </a:endParaRPr>
          </a:p>
          <a:p>
            <a:pPr marL="0" indent="0" algn="ctr" eaLnBrk="1" hangingPunct="1">
              <a:buFontTx/>
              <a:buNone/>
            </a:pPr>
            <a:endParaRPr lang="uk-UA" altLang="en-US"/>
          </a:p>
        </p:txBody>
      </p:sp>
      <p:pic>
        <p:nvPicPr>
          <p:cNvPr id="5" name="Picture 7" descr="Superbowl Logo transparent PNG - StickPNG">
            <a:extLst>
              <a:ext uri="{FF2B5EF4-FFF2-40B4-BE49-F238E27FC236}">
                <a16:creationId xmlns:a16="http://schemas.microsoft.com/office/drawing/2014/main" id="{59A95540-8151-4452-890A-DD9F3EA919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2802" y="170054"/>
            <a:ext cx="1378584" cy="167477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0F38BE1F-E4ED-4AE5-A989-3F4C6653434A}"/>
              </a:ext>
            </a:extLst>
          </p:cNvPr>
          <p:cNvSpPr>
            <a:spLocks noGrp="1" noChangeArrowheads="1"/>
          </p:cNvSpPr>
          <p:nvPr>
            <p:ph type="title"/>
          </p:nvPr>
        </p:nvSpPr>
        <p:spPr>
          <a:xfrm>
            <a:off x="2627313" y="692150"/>
            <a:ext cx="6121400" cy="719138"/>
          </a:xfrm>
        </p:spPr>
        <p:txBody>
          <a:bodyPr/>
          <a:lstStyle/>
          <a:p>
            <a:pPr eaLnBrk="1" hangingPunct="1"/>
            <a:r>
              <a:rPr lang="en-US" altLang="en-US" sz="4000"/>
              <a:t>Trivia Answer</a:t>
            </a:r>
            <a:endParaRPr lang="uk-UA" altLang="en-US" sz="4000"/>
          </a:p>
        </p:txBody>
      </p:sp>
      <p:sp>
        <p:nvSpPr>
          <p:cNvPr id="92163" name="Rectangle 3">
            <a:extLst>
              <a:ext uri="{FF2B5EF4-FFF2-40B4-BE49-F238E27FC236}">
                <a16:creationId xmlns:a16="http://schemas.microsoft.com/office/drawing/2014/main" id="{B6003F8E-FB23-4474-A2A8-8C5CF6EFB436}"/>
              </a:ext>
            </a:extLst>
          </p:cNvPr>
          <p:cNvSpPr>
            <a:spLocks noGrp="1" noChangeArrowheads="1"/>
          </p:cNvSpPr>
          <p:nvPr>
            <p:ph type="body" idx="1"/>
          </p:nvPr>
        </p:nvSpPr>
        <p:spPr>
          <a:xfrm>
            <a:off x="920750" y="2114550"/>
            <a:ext cx="7302500" cy="4464050"/>
          </a:xfrm>
        </p:spPr>
        <p:txBody>
          <a:bodyPr/>
          <a:lstStyle/>
          <a:p>
            <a:pPr marL="0" indent="0" eaLnBrk="1" hangingPunct="1">
              <a:buFontTx/>
              <a:buNone/>
            </a:pPr>
            <a:endParaRPr lang="en-US" altLang="ko-KR" sz="1800">
              <a:ea typeface="굴림" panose="020B0600000101010101" pitchFamily="34" charset="-127"/>
            </a:endParaRPr>
          </a:p>
          <a:p>
            <a:pPr marL="0" indent="0" eaLnBrk="1" hangingPunct="1">
              <a:buFontTx/>
              <a:buNone/>
            </a:pPr>
            <a:r>
              <a:rPr lang="en-US" altLang="ko-KR" sz="4000">
                <a:ea typeface="굴림" panose="020B0600000101010101" pitchFamily="34" charset="-127"/>
              </a:rPr>
              <a:t>Indianapolis, Atlanta and Minneapolis-St. Paul (last year) are the only U.S. capital cities to host a NFL Super Bowl</a:t>
            </a:r>
          </a:p>
          <a:p>
            <a:pPr marL="0" indent="0" eaLnBrk="1" hangingPunct="1">
              <a:buFontTx/>
              <a:buNone/>
            </a:pPr>
            <a:endParaRPr lang="en-US" altLang="ko-KR">
              <a:ea typeface="굴림" panose="020B0600000101010101" pitchFamily="34" charset="-127"/>
            </a:endParaRPr>
          </a:p>
          <a:p>
            <a:pPr marL="0" indent="0" eaLnBrk="1" hangingPunct="1">
              <a:buFontTx/>
              <a:buNone/>
            </a:pPr>
            <a:endParaRPr lang="uk-UA" altLang="en-US"/>
          </a:p>
        </p:txBody>
      </p:sp>
      <p:pic>
        <p:nvPicPr>
          <p:cNvPr id="5" name="Picture 7" descr="Superbowl Logo transparent PNG - StickPNG">
            <a:extLst>
              <a:ext uri="{FF2B5EF4-FFF2-40B4-BE49-F238E27FC236}">
                <a16:creationId xmlns:a16="http://schemas.microsoft.com/office/drawing/2014/main" id="{961ED2AF-F060-43C5-A2FC-72BD5A3DFB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2802" y="170054"/>
            <a:ext cx="1378584" cy="167477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a:extLst>
              <a:ext uri="{FF2B5EF4-FFF2-40B4-BE49-F238E27FC236}">
                <a16:creationId xmlns:a16="http://schemas.microsoft.com/office/drawing/2014/main" id="{89AF048C-2DD1-4BE0-A788-782C4B4ACFAC}"/>
              </a:ext>
            </a:extLst>
          </p:cNvPr>
          <p:cNvSpPr>
            <a:spLocks noGrp="1" noChangeArrowheads="1"/>
          </p:cNvSpPr>
          <p:nvPr>
            <p:ph type="title"/>
          </p:nvPr>
        </p:nvSpPr>
        <p:spPr>
          <a:xfrm>
            <a:off x="2627313" y="692150"/>
            <a:ext cx="6121400" cy="719138"/>
          </a:xfrm>
        </p:spPr>
        <p:txBody>
          <a:bodyPr/>
          <a:lstStyle/>
          <a:p>
            <a:pPr eaLnBrk="1" hangingPunct="1"/>
            <a:r>
              <a:rPr lang="en-US" altLang="en-US" sz="4000"/>
              <a:t>Trivia Question</a:t>
            </a:r>
            <a:endParaRPr lang="uk-UA" altLang="en-US" sz="4000"/>
          </a:p>
        </p:txBody>
      </p:sp>
      <p:sp>
        <p:nvSpPr>
          <p:cNvPr id="94211" name="Rectangle 3">
            <a:extLst>
              <a:ext uri="{FF2B5EF4-FFF2-40B4-BE49-F238E27FC236}">
                <a16:creationId xmlns:a16="http://schemas.microsoft.com/office/drawing/2014/main" id="{DFDA536C-3639-48B6-A30D-CA63E00DB422}"/>
              </a:ext>
            </a:extLst>
          </p:cNvPr>
          <p:cNvSpPr>
            <a:spLocks noGrp="1" noChangeArrowheads="1"/>
          </p:cNvSpPr>
          <p:nvPr>
            <p:ph type="body" idx="1"/>
          </p:nvPr>
        </p:nvSpPr>
        <p:spPr>
          <a:xfrm>
            <a:off x="971550" y="2133600"/>
            <a:ext cx="7777163" cy="4319588"/>
          </a:xfrm>
        </p:spPr>
        <p:txBody>
          <a:bodyPr/>
          <a:lstStyle/>
          <a:p>
            <a:pPr marL="0" indent="0" algn="ctr" eaLnBrk="1" hangingPunct="1">
              <a:buFontTx/>
              <a:buNone/>
            </a:pPr>
            <a:endParaRPr lang="en-US" altLang="ko-KR" sz="1800">
              <a:ea typeface="굴림" panose="020B0600000101010101" pitchFamily="34" charset="-127"/>
            </a:endParaRPr>
          </a:p>
          <a:p>
            <a:pPr marL="0" indent="0" eaLnBrk="1" hangingPunct="1">
              <a:buFontTx/>
              <a:buNone/>
            </a:pPr>
            <a:r>
              <a:rPr lang="en-US" altLang="ko-KR" sz="3600">
                <a:ea typeface="굴림" panose="020B0600000101010101" pitchFamily="34" charset="-127"/>
              </a:rPr>
              <a:t>Why does each Super Bowl contain a unique set of roman numerals in the game’s name?</a:t>
            </a:r>
          </a:p>
          <a:p>
            <a:pPr marL="0" indent="0" algn="ctr" eaLnBrk="1" hangingPunct="1">
              <a:buFontTx/>
              <a:buNone/>
            </a:pPr>
            <a:endParaRPr lang="en-US" altLang="ko-KR">
              <a:ea typeface="굴림" panose="020B0600000101010101" pitchFamily="34" charset="-127"/>
            </a:endParaRPr>
          </a:p>
          <a:p>
            <a:pPr marL="0" indent="0" algn="ctr" eaLnBrk="1" hangingPunct="1">
              <a:buFontTx/>
              <a:buNone/>
            </a:pPr>
            <a:endParaRPr lang="uk-UA" altLang="en-US"/>
          </a:p>
        </p:txBody>
      </p:sp>
      <p:pic>
        <p:nvPicPr>
          <p:cNvPr id="5" name="Picture 7" descr="Superbowl Logo transparent PNG - StickPNG">
            <a:extLst>
              <a:ext uri="{FF2B5EF4-FFF2-40B4-BE49-F238E27FC236}">
                <a16:creationId xmlns:a16="http://schemas.microsoft.com/office/drawing/2014/main" id="{06D12D00-FDD5-45B5-A409-2662DEB222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2802" y="170054"/>
            <a:ext cx="1378584" cy="167477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023B8247-FC07-4D60-8E43-4C41787ECB97}"/>
              </a:ext>
            </a:extLst>
          </p:cNvPr>
          <p:cNvSpPr>
            <a:spLocks noGrp="1" noChangeArrowheads="1"/>
          </p:cNvSpPr>
          <p:nvPr>
            <p:ph type="title"/>
          </p:nvPr>
        </p:nvSpPr>
        <p:spPr>
          <a:xfrm>
            <a:off x="2627313" y="692150"/>
            <a:ext cx="6121400" cy="719138"/>
          </a:xfrm>
        </p:spPr>
        <p:txBody>
          <a:bodyPr/>
          <a:lstStyle/>
          <a:p>
            <a:pPr eaLnBrk="1" hangingPunct="1"/>
            <a:r>
              <a:rPr lang="en-US" altLang="en-US" sz="5400" dirty="0"/>
              <a:t>$450 million</a:t>
            </a:r>
            <a:endParaRPr lang="uk-UA" altLang="en-US" sz="5400" dirty="0"/>
          </a:p>
        </p:txBody>
      </p:sp>
      <p:sp>
        <p:nvSpPr>
          <p:cNvPr id="281603" name="Rectangle 3">
            <a:extLst>
              <a:ext uri="{FF2B5EF4-FFF2-40B4-BE49-F238E27FC236}">
                <a16:creationId xmlns:a16="http://schemas.microsoft.com/office/drawing/2014/main" id="{7E94969E-6655-4025-A03C-0E0A895C168E}"/>
              </a:ext>
            </a:extLst>
          </p:cNvPr>
          <p:cNvSpPr>
            <a:spLocks noGrp="1" noChangeArrowheads="1"/>
          </p:cNvSpPr>
          <p:nvPr>
            <p:ph type="body" idx="1"/>
          </p:nvPr>
        </p:nvSpPr>
        <p:spPr>
          <a:xfrm>
            <a:off x="4571926" y="2132856"/>
            <a:ext cx="4032324" cy="3415952"/>
          </a:xfrm>
        </p:spPr>
        <p:txBody>
          <a:bodyPr/>
          <a:lstStyle/>
          <a:p>
            <a:pPr marL="0" indent="0" eaLnBrk="1" hangingPunct="1">
              <a:buFontTx/>
              <a:buNone/>
              <a:defRPr/>
            </a:pPr>
            <a:r>
              <a:rPr lang="en-US" altLang="ko-KR" sz="3600" dirty="0">
                <a:ea typeface="굴림" charset="-127"/>
              </a:rPr>
              <a:t>In 2020, Patrick </a:t>
            </a:r>
            <a:r>
              <a:rPr lang="en-US" altLang="ko-KR" sz="3600" dirty="0" err="1">
                <a:ea typeface="굴림" charset="-127"/>
              </a:rPr>
              <a:t>Mahomes</a:t>
            </a:r>
            <a:r>
              <a:rPr lang="en-US" altLang="ko-KR" sz="3600" dirty="0">
                <a:ea typeface="굴림" charset="-127"/>
              </a:rPr>
              <a:t> signed a 10-year, $450 million contract extension with the Chiefs, making him the highest paid QB in NFL history.</a:t>
            </a:r>
          </a:p>
        </p:txBody>
      </p:sp>
      <p:pic>
        <p:nvPicPr>
          <p:cNvPr id="10244" name="Picture 2">
            <a:extLst>
              <a:ext uri="{FF2B5EF4-FFF2-40B4-BE49-F238E27FC236}">
                <a16:creationId xmlns:a16="http://schemas.microsoft.com/office/drawing/2014/main" id="{7ABBF4B5-4220-474D-B632-D47249EF72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7639" r="8263" b="5104"/>
          <a:stretch>
            <a:fillRect/>
          </a:stretch>
        </p:blipFill>
        <p:spPr bwMode="auto">
          <a:xfrm>
            <a:off x="539750" y="1763713"/>
            <a:ext cx="3498850" cy="501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Superbowl Logo transparent PNG - StickPNG">
            <a:extLst>
              <a:ext uri="{FF2B5EF4-FFF2-40B4-BE49-F238E27FC236}">
                <a16:creationId xmlns:a16="http://schemas.microsoft.com/office/drawing/2014/main" id="{D5D333A1-AFC9-4D29-B5E8-25CFC913C4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92802" y="170054"/>
            <a:ext cx="1378584" cy="167477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DAD47704-ED3E-4C4C-890C-2855E35D409C}"/>
              </a:ext>
            </a:extLst>
          </p:cNvPr>
          <p:cNvSpPr>
            <a:spLocks noGrp="1" noChangeArrowheads="1"/>
          </p:cNvSpPr>
          <p:nvPr>
            <p:ph type="title"/>
          </p:nvPr>
        </p:nvSpPr>
        <p:spPr>
          <a:xfrm>
            <a:off x="2627313" y="692150"/>
            <a:ext cx="6121400" cy="719138"/>
          </a:xfrm>
        </p:spPr>
        <p:txBody>
          <a:bodyPr/>
          <a:lstStyle/>
          <a:p>
            <a:pPr eaLnBrk="1" hangingPunct="1"/>
            <a:r>
              <a:rPr lang="en-US" altLang="en-US" sz="4000"/>
              <a:t>Trivia Answer</a:t>
            </a:r>
            <a:endParaRPr lang="uk-UA" altLang="en-US" sz="4000"/>
          </a:p>
        </p:txBody>
      </p:sp>
      <p:sp>
        <p:nvSpPr>
          <p:cNvPr id="96259" name="Rectangle 3">
            <a:extLst>
              <a:ext uri="{FF2B5EF4-FFF2-40B4-BE49-F238E27FC236}">
                <a16:creationId xmlns:a16="http://schemas.microsoft.com/office/drawing/2014/main" id="{76431896-28F6-45A0-8AD3-61F59D7ABF08}"/>
              </a:ext>
            </a:extLst>
          </p:cNvPr>
          <p:cNvSpPr>
            <a:spLocks noGrp="1" noChangeArrowheads="1"/>
          </p:cNvSpPr>
          <p:nvPr>
            <p:ph type="body" idx="1"/>
          </p:nvPr>
        </p:nvSpPr>
        <p:spPr>
          <a:xfrm>
            <a:off x="971550" y="1989138"/>
            <a:ext cx="7416800" cy="4464050"/>
          </a:xfrm>
        </p:spPr>
        <p:txBody>
          <a:bodyPr/>
          <a:lstStyle/>
          <a:p>
            <a:pPr marL="0" indent="0" eaLnBrk="1" hangingPunct="1">
              <a:buFontTx/>
              <a:buNone/>
            </a:pPr>
            <a:endParaRPr lang="en-US" altLang="ko-KR" sz="3600">
              <a:ea typeface="굴림" panose="020B0600000101010101" pitchFamily="34" charset="-127"/>
            </a:endParaRPr>
          </a:p>
          <a:p>
            <a:pPr marL="0" indent="0" eaLnBrk="1" hangingPunct="1">
              <a:buFontTx/>
              <a:buNone/>
            </a:pPr>
            <a:r>
              <a:rPr lang="en-US" altLang="ko-KR" sz="3600">
                <a:ea typeface="굴림" panose="020B0600000101010101" pitchFamily="34" charset="-127"/>
              </a:rPr>
              <a:t>The Super Bowl is measured in Roman numerals because a football season runs over two calendar years</a:t>
            </a:r>
          </a:p>
          <a:p>
            <a:pPr marL="0" indent="0" eaLnBrk="1" hangingPunct="1">
              <a:buFontTx/>
              <a:buNone/>
            </a:pPr>
            <a:endParaRPr lang="en-US" altLang="ko-KR" sz="3600">
              <a:ea typeface="굴림" panose="020B0600000101010101" pitchFamily="34" charset="-127"/>
            </a:endParaRPr>
          </a:p>
          <a:p>
            <a:pPr marL="0" indent="0" eaLnBrk="1" hangingPunct="1">
              <a:buFontTx/>
              <a:buNone/>
            </a:pPr>
            <a:endParaRPr lang="uk-UA" altLang="en-US" sz="3600"/>
          </a:p>
        </p:txBody>
      </p:sp>
      <p:pic>
        <p:nvPicPr>
          <p:cNvPr id="5" name="Picture 7" descr="Superbowl Logo transparent PNG - StickPNG">
            <a:extLst>
              <a:ext uri="{FF2B5EF4-FFF2-40B4-BE49-F238E27FC236}">
                <a16:creationId xmlns:a16="http://schemas.microsoft.com/office/drawing/2014/main" id="{534D07B0-7FE7-4546-A71B-D8CDA06686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2802" y="170054"/>
            <a:ext cx="1378584" cy="167477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a:extLst>
              <a:ext uri="{FF2B5EF4-FFF2-40B4-BE49-F238E27FC236}">
                <a16:creationId xmlns:a16="http://schemas.microsoft.com/office/drawing/2014/main" id="{934D531B-58F3-4E31-84CB-8986CE9A83BA}"/>
              </a:ext>
            </a:extLst>
          </p:cNvPr>
          <p:cNvSpPr>
            <a:spLocks noGrp="1" noChangeArrowheads="1"/>
          </p:cNvSpPr>
          <p:nvPr>
            <p:ph type="title"/>
          </p:nvPr>
        </p:nvSpPr>
        <p:spPr>
          <a:xfrm>
            <a:off x="2627313" y="692150"/>
            <a:ext cx="6121400" cy="719138"/>
          </a:xfrm>
        </p:spPr>
        <p:txBody>
          <a:bodyPr/>
          <a:lstStyle/>
          <a:p>
            <a:pPr eaLnBrk="1" hangingPunct="1"/>
            <a:r>
              <a:rPr lang="en-US" altLang="en-US" sz="4000"/>
              <a:t>Trivia Question</a:t>
            </a:r>
            <a:endParaRPr lang="uk-UA" altLang="en-US" sz="4000"/>
          </a:p>
        </p:txBody>
      </p:sp>
      <p:sp>
        <p:nvSpPr>
          <p:cNvPr id="98307" name="Rectangle 3">
            <a:extLst>
              <a:ext uri="{FF2B5EF4-FFF2-40B4-BE49-F238E27FC236}">
                <a16:creationId xmlns:a16="http://schemas.microsoft.com/office/drawing/2014/main" id="{5E341152-65CE-4A7B-A7B8-7602D3DF435A}"/>
              </a:ext>
            </a:extLst>
          </p:cNvPr>
          <p:cNvSpPr>
            <a:spLocks noGrp="1" noChangeArrowheads="1"/>
          </p:cNvSpPr>
          <p:nvPr>
            <p:ph type="body" idx="1"/>
          </p:nvPr>
        </p:nvSpPr>
        <p:spPr>
          <a:xfrm>
            <a:off x="971550" y="2060575"/>
            <a:ext cx="7561263" cy="4464050"/>
          </a:xfrm>
        </p:spPr>
        <p:txBody>
          <a:bodyPr/>
          <a:lstStyle/>
          <a:p>
            <a:pPr marL="0" indent="0" algn="ctr" eaLnBrk="1" hangingPunct="1">
              <a:buFontTx/>
              <a:buNone/>
            </a:pPr>
            <a:endParaRPr lang="en-US" altLang="ko-KR" sz="1800">
              <a:ea typeface="굴림" panose="020B0600000101010101" pitchFamily="34" charset="-127"/>
            </a:endParaRPr>
          </a:p>
          <a:p>
            <a:pPr marL="0" indent="0" eaLnBrk="1" hangingPunct="1">
              <a:buFontTx/>
              <a:buNone/>
            </a:pPr>
            <a:r>
              <a:rPr lang="en-US" altLang="ko-KR" sz="3600">
                <a:ea typeface="굴림" panose="020B0600000101010101" pitchFamily="34" charset="-127"/>
              </a:rPr>
              <a:t>Only four NFL teams have NEVER played in a Super Bowl.</a:t>
            </a:r>
          </a:p>
          <a:p>
            <a:pPr marL="0" indent="0" eaLnBrk="1" hangingPunct="1">
              <a:buFontTx/>
              <a:buNone/>
            </a:pPr>
            <a:endParaRPr lang="en-US" altLang="ko-KR" sz="3600">
              <a:ea typeface="굴림" panose="020B0600000101010101" pitchFamily="34" charset="-127"/>
            </a:endParaRPr>
          </a:p>
          <a:p>
            <a:pPr marL="0" indent="0" eaLnBrk="1" hangingPunct="1">
              <a:buFontTx/>
              <a:buNone/>
            </a:pPr>
            <a:r>
              <a:rPr lang="en-US" altLang="ko-KR" sz="3600">
                <a:ea typeface="굴림" panose="020B0600000101010101" pitchFamily="34" charset="-127"/>
              </a:rPr>
              <a:t>Who are they?</a:t>
            </a:r>
          </a:p>
          <a:p>
            <a:pPr marL="0" indent="0" eaLnBrk="1" hangingPunct="1">
              <a:buFontTx/>
              <a:buNone/>
            </a:pPr>
            <a:endParaRPr lang="en-US" altLang="ko-KR">
              <a:ea typeface="굴림" panose="020B0600000101010101" pitchFamily="34" charset="-127"/>
            </a:endParaRPr>
          </a:p>
          <a:p>
            <a:pPr marL="0" indent="0" algn="ctr" eaLnBrk="1" hangingPunct="1">
              <a:buFontTx/>
              <a:buNone/>
            </a:pPr>
            <a:endParaRPr lang="uk-UA" altLang="en-US"/>
          </a:p>
        </p:txBody>
      </p:sp>
      <p:pic>
        <p:nvPicPr>
          <p:cNvPr id="5" name="Picture 7" descr="Superbowl Logo transparent PNG - StickPNG">
            <a:extLst>
              <a:ext uri="{FF2B5EF4-FFF2-40B4-BE49-F238E27FC236}">
                <a16:creationId xmlns:a16="http://schemas.microsoft.com/office/drawing/2014/main" id="{508B2213-01D3-4449-9B30-95F8E9C6B2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2802" y="170054"/>
            <a:ext cx="1378584" cy="167477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F1D4962B-43E7-4783-9FAA-592EAEF12248}"/>
              </a:ext>
            </a:extLst>
          </p:cNvPr>
          <p:cNvSpPr>
            <a:spLocks noGrp="1" noChangeArrowheads="1"/>
          </p:cNvSpPr>
          <p:nvPr>
            <p:ph type="title"/>
          </p:nvPr>
        </p:nvSpPr>
        <p:spPr>
          <a:xfrm>
            <a:off x="2627313" y="692150"/>
            <a:ext cx="6121400" cy="719138"/>
          </a:xfrm>
        </p:spPr>
        <p:txBody>
          <a:bodyPr/>
          <a:lstStyle/>
          <a:p>
            <a:pPr eaLnBrk="1" hangingPunct="1"/>
            <a:r>
              <a:rPr lang="en-US" altLang="en-US" sz="4000"/>
              <a:t>Trivia Answer</a:t>
            </a:r>
            <a:endParaRPr lang="uk-UA" altLang="en-US" sz="4000"/>
          </a:p>
        </p:txBody>
      </p:sp>
      <p:sp>
        <p:nvSpPr>
          <p:cNvPr id="100355" name="Rectangle 3">
            <a:extLst>
              <a:ext uri="{FF2B5EF4-FFF2-40B4-BE49-F238E27FC236}">
                <a16:creationId xmlns:a16="http://schemas.microsoft.com/office/drawing/2014/main" id="{CDB0B7A9-90E5-4C12-A8F7-54CE400A2B13}"/>
              </a:ext>
            </a:extLst>
          </p:cNvPr>
          <p:cNvSpPr>
            <a:spLocks noGrp="1" noChangeArrowheads="1"/>
          </p:cNvSpPr>
          <p:nvPr>
            <p:ph type="body" idx="1"/>
          </p:nvPr>
        </p:nvSpPr>
        <p:spPr>
          <a:xfrm>
            <a:off x="1042988" y="1839913"/>
            <a:ext cx="7345362" cy="4757737"/>
          </a:xfrm>
        </p:spPr>
        <p:txBody>
          <a:bodyPr/>
          <a:lstStyle/>
          <a:p>
            <a:pPr marL="0" indent="0" algn="ctr" eaLnBrk="1" hangingPunct="1">
              <a:buFontTx/>
              <a:buNone/>
            </a:pPr>
            <a:endParaRPr lang="en-US" altLang="ko-KR" sz="3600">
              <a:ea typeface="굴림" panose="020B0600000101010101" pitchFamily="34" charset="-127"/>
            </a:endParaRPr>
          </a:p>
          <a:p>
            <a:pPr marL="0" indent="0" eaLnBrk="1" hangingPunct="1">
              <a:buFontTx/>
              <a:buNone/>
            </a:pPr>
            <a:r>
              <a:rPr lang="en-US" altLang="ko-KR" sz="3600">
                <a:ea typeface="굴림" panose="020B0600000101010101" pitchFamily="34" charset="-127"/>
              </a:rPr>
              <a:t>The Detroit Lions, Cleveland Browns, Jacksonville Jaguars and Houston Texans have never appeared in the Super Bowl.</a:t>
            </a:r>
          </a:p>
          <a:p>
            <a:pPr marL="0" indent="0" algn="ctr" eaLnBrk="1" hangingPunct="1">
              <a:buFontTx/>
              <a:buNone/>
            </a:pPr>
            <a:endParaRPr lang="uk-UA" altLang="en-US" sz="3600"/>
          </a:p>
        </p:txBody>
      </p:sp>
      <p:pic>
        <p:nvPicPr>
          <p:cNvPr id="5" name="Picture 7" descr="Superbowl Logo transparent PNG - StickPNG">
            <a:extLst>
              <a:ext uri="{FF2B5EF4-FFF2-40B4-BE49-F238E27FC236}">
                <a16:creationId xmlns:a16="http://schemas.microsoft.com/office/drawing/2014/main" id="{EEBD06D1-2CE4-44C5-BEFA-547AF5608A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2802" y="170054"/>
            <a:ext cx="1378584" cy="167477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506FEDAA-26BF-4701-B539-2DD6A84B23DE}"/>
              </a:ext>
            </a:extLst>
          </p:cNvPr>
          <p:cNvSpPr>
            <a:spLocks noGrp="1" noChangeArrowheads="1"/>
          </p:cNvSpPr>
          <p:nvPr>
            <p:ph type="title"/>
          </p:nvPr>
        </p:nvSpPr>
        <p:spPr>
          <a:xfrm>
            <a:off x="2627313" y="692150"/>
            <a:ext cx="6121400" cy="719138"/>
          </a:xfrm>
        </p:spPr>
        <p:txBody>
          <a:bodyPr/>
          <a:lstStyle/>
          <a:p>
            <a:pPr eaLnBrk="1" hangingPunct="1"/>
            <a:r>
              <a:rPr lang="en-US" altLang="en-US" sz="4000"/>
              <a:t>Fun Facts!</a:t>
            </a:r>
            <a:endParaRPr lang="uk-UA" altLang="en-US" sz="4000"/>
          </a:p>
        </p:txBody>
      </p:sp>
      <p:sp>
        <p:nvSpPr>
          <p:cNvPr id="102403" name="Rectangle 3">
            <a:extLst>
              <a:ext uri="{FF2B5EF4-FFF2-40B4-BE49-F238E27FC236}">
                <a16:creationId xmlns:a16="http://schemas.microsoft.com/office/drawing/2014/main" id="{539ABC79-D1C3-4384-9AF2-205617DE78DC}"/>
              </a:ext>
            </a:extLst>
          </p:cNvPr>
          <p:cNvSpPr>
            <a:spLocks noGrp="1" noChangeArrowheads="1"/>
          </p:cNvSpPr>
          <p:nvPr>
            <p:ph type="body" idx="1"/>
          </p:nvPr>
        </p:nvSpPr>
        <p:spPr>
          <a:xfrm>
            <a:off x="827088" y="1989138"/>
            <a:ext cx="7345362" cy="4464050"/>
          </a:xfrm>
        </p:spPr>
        <p:txBody>
          <a:bodyPr/>
          <a:lstStyle/>
          <a:p>
            <a:pPr marL="0" indent="0" eaLnBrk="1" hangingPunct="1">
              <a:buFontTx/>
              <a:buNone/>
            </a:pPr>
            <a:endParaRPr lang="en-US" altLang="ko-KR" sz="3200">
              <a:ea typeface="굴림" panose="020B0600000101010101" pitchFamily="34" charset="-127"/>
            </a:endParaRPr>
          </a:p>
          <a:p>
            <a:pPr marL="0" indent="0" eaLnBrk="1" hangingPunct="1">
              <a:buFontTx/>
              <a:buNone/>
            </a:pPr>
            <a:r>
              <a:rPr lang="en-US" altLang="ko-KR" sz="3200">
                <a:ea typeface="굴림" panose="020B0600000101010101" pitchFamily="34" charset="-127"/>
              </a:rPr>
              <a:t>According to msn.com, today’s Super Bowl rings cost an estimated $6,000 to make on average (and are worth far more on the open market as collectors' items). </a:t>
            </a:r>
          </a:p>
          <a:p>
            <a:pPr marL="0" indent="0" eaLnBrk="1" hangingPunct="1">
              <a:buFontTx/>
              <a:buNone/>
            </a:pPr>
            <a:endParaRPr lang="en-US" altLang="ko-KR" sz="3200">
              <a:ea typeface="굴림" panose="020B0600000101010101" pitchFamily="34" charset="-127"/>
            </a:endParaRPr>
          </a:p>
          <a:p>
            <a:pPr marL="0" indent="0" eaLnBrk="1" hangingPunct="1">
              <a:buFontTx/>
              <a:buNone/>
            </a:pPr>
            <a:r>
              <a:rPr lang="en-US" altLang="ko-KR" sz="3200">
                <a:ea typeface="굴림" panose="020B0600000101010101" pitchFamily="34" charset="-127"/>
              </a:rPr>
              <a:t>Compare that to the average NFL salary in 1958 which was $10,000.</a:t>
            </a:r>
          </a:p>
          <a:p>
            <a:pPr marL="0" indent="0" eaLnBrk="1" hangingPunct="1">
              <a:buFontTx/>
              <a:buNone/>
            </a:pPr>
            <a:endParaRPr lang="uk-UA" altLang="en-US" sz="3200"/>
          </a:p>
        </p:txBody>
      </p:sp>
      <p:pic>
        <p:nvPicPr>
          <p:cNvPr id="5" name="Picture 7" descr="Superbowl Logo transparent PNG - StickPNG">
            <a:extLst>
              <a:ext uri="{FF2B5EF4-FFF2-40B4-BE49-F238E27FC236}">
                <a16:creationId xmlns:a16="http://schemas.microsoft.com/office/drawing/2014/main" id="{AFE4ABDF-489C-47D2-AC64-20F8F780B7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2802" y="170054"/>
            <a:ext cx="1378584" cy="167477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a:extLst>
              <a:ext uri="{FF2B5EF4-FFF2-40B4-BE49-F238E27FC236}">
                <a16:creationId xmlns:a16="http://schemas.microsoft.com/office/drawing/2014/main" id="{BCDA09E8-5D1C-4311-8F1D-2289D5888234}"/>
              </a:ext>
            </a:extLst>
          </p:cNvPr>
          <p:cNvSpPr>
            <a:spLocks noGrp="1" noChangeArrowheads="1"/>
          </p:cNvSpPr>
          <p:nvPr>
            <p:ph type="title"/>
          </p:nvPr>
        </p:nvSpPr>
        <p:spPr>
          <a:xfrm>
            <a:off x="2627313" y="692150"/>
            <a:ext cx="6121400" cy="719138"/>
          </a:xfrm>
        </p:spPr>
        <p:txBody>
          <a:bodyPr/>
          <a:lstStyle/>
          <a:p>
            <a:pPr eaLnBrk="1" hangingPunct="1"/>
            <a:r>
              <a:rPr lang="en-US" altLang="en-US" sz="4000"/>
              <a:t>Show of Hands:</a:t>
            </a:r>
            <a:endParaRPr lang="uk-UA" altLang="en-US" sz="4000"/>
          </a:p>
        </p:txBody>
      </p:sp>
      <p:sp>
        <p:nvSpPr>
          <p:cNvPr id="281603" name="Rectangle 3">
            <a:extLst>
              <a:ext uri="{FF2B5EF4-FFF2-40B4-BE49-F238E27FC236}">
                <a16:creationId xmlns:a16="http://schemas.microsoft.com/office/drawing/2014/main" id="{ECCFA909-96AB-45F5-BD3E-3FEC7437ED15}"/>
              </a:ext>
            </a:extLst>
          </p:cNvPr>
          <p:cNvSpPr>
            <a:spLocks noGrp="1" noChangeArrowheads="1"/>
          </p:cNvSpPr>
          <p:nvPr>
            <p:ph type="body" idx="1"/>
          </p:nvPr>
        </p:nvSpPr>
        <p:spPr>
          <a:xfrm>
            <a:off x="827088" y="1989138"/>
            <a:ext cx="7632700" cy="4464050"/>
          </a:xfrm>
        </p:spPr>
        <p:txBody>
          <a:bodyPr/>
          <a:lstStyle/>
          <a:p>
            <a:pPr marL="0" indent="0" eaLnBrk="1" hangingPunct="1">
              <a:buFontTx/>
              <a:buNone/>
              <a:defRPr/>
            </a:pPr>
            <a:endParaRPr lang="en-US" altLang="ko-KR" sz="1800" dirty="0">
              <a:ea typeface="굴림" charset="-127"/>
            </a:endParaRPr>
          </a:p>
          <a:p>
            <a:pPr marL="0" indent="0" eaLnBrk="1" hangingPunct="1">
              <a:buFontTx/>
              <a:buNone/>
              <a:defRPr/>
            </a:pPr>
            <a:r>
              <a:rPr lang="en-US" altLang="ko-KR" sz="3200" dirty="0">
                <a:ea typeface="굴림" charset="-127"/>
              </a:rPr>
              <a:t>* How many plan to watch the game?</a:t>
            </a:r>
          </a:p>
          <a:p>
            <a:pPr eaLnBrk="1" hangingPunct="1">
              <a:defRPr/>
            </a:pPr>
            <a:endParaRPr lang="en-US" altLang="ko-KR" sz="1600" dirty="0">
              <a:ea typeface="굴림" charset="-127"/>
            </a:endParaRPr>
          </a:p>
          <a:p>
            <a:pPr marL="0" indent="0" eaLnBrk="1" hangingPunct="1">
              <a:buFontTx/>
              <a:buNone/>
              <a:defRPr/>
            </a:pPr>
            <a:r>
              <a:rPr lang="en-US" altLang="ko-KR" sz="3200" dirty="0">
                <a:ea typeface="굴림" charset="-127"/>
              </a:rPr>
              <a:t>* How many will watch on a mobile device?</a:t>
            </a:r>
          </a:p>
          <a:p>
            <a:pPr marL="0" indent="0" eaLnBrk="1" hangingPunct="1">
              <a:buFontTx/>
              <a:buNone/>
              <a:defRPr/>
            </a:pPr>
            <a:endParaRPr lang="en-US" altLang="ko-KR" sz="1600" dirty="0">
              <a:ea typeface="굴림" charset="-127"/>
            </a:endParaRPr>
          </a:p>
          <a:p>
            <a:pPr marL="0" indent="0" eaLnBrk="1" hangingPunct="1">
              <a:buFontTx/>
              <a:buNone/>
              <a:defRPr/>
            </a:pPr>
            <a:r>
              <a:rPr lang="en-US" altLang="ko-KR" sz="3200" dirty="0">
                <a:ea typeface="굴림" charset="-127"/>
              </a:rPr>
              <a:t>* How many will watch with friends?</a:t>
            </a:r>
          </a:p>
          <a:p>
            <a:pPr marL="0" indent="0" eaLnBrk="1" hangingPunct="1">
              <a:buFontTx/>
              <a:buNone/>
              <a:defRPr/>
            </a:pPr>
            <a:endParaRPr lang="en-US" altLang="ko-KR" sz="1600" dirty="0">
              <a:ea typeface="굴림" charset="-127"/>
            </a:endParaRPr>
          </a:p>
          <a:p>
            <a:pPr marL="0" indent="0" eaLnBrk="1" hangingPunct="1">
              <a:buFontTx/>
              <a:buNone/>
              <a:defRPr/>
            </a:pPr>
            <a:r>
              <a:rPr lang="en-US" altLang="ko-KR" sz="3200" dirty="0">
                <a:ea typeface="굴림" charset="-127"/>
              </a:rPr>
              <a:t>* How many will attend a party or gathering?</a:t>
            </a:r>
          </a:p>
          <a:p>
            <a:pPr marL="0" indent="0" eaLnBrk="1" hangingPunct="1">
              <a:buFontTx/>
              <a:buNone/>
              <a:defRPr/>
            </a:pPr>
            <a:endParaRPr lang="en-US" altLang="ko-KR" sz="1600" dirty="0">
              <a:ea typeface="굴림" charset="-127"/>
            </a:endParaRPr>
          </a:p>
          <a:p>
            <a:pPr marL="0" indent="0" eaLnBrk="1" hangingPunct="1">
              <a:buFontTx/>
              <a:buNone/>
              <a:defRPr/>
            </a:pPr>
            <a:r>
              <a:rPr lang="en-US" altLang="ko-KR" sz="3200" dirty="0">
                <a:ea typeface="굴림" charset="-127"/>
              </a:rPr>
              <a:t>* How many will buy food or snacks?</a:t>
            </a:r>
          </a:p>
          <a:p>
            <a:pPr marL="0" indent="0" eaLnBrk="1" hangingPunct="1">
              <a:buFontTx/>
              <a:buNone/>
              <a:defRPr/>
            </a:pPr>
            <a:endParaRPr lang="en-US" altLang="ko-KR" dirty="0">
              <a:ea typeface="굴림" charset="-127"/>
            </a:endParaRPr>
          </a:p>
          <a:p>
            <a:pPr marL="0" indent="0" eaLnBrk="1" hangingPunct="1">
              <a:buFontTx/>
              <a:buNone/>
              <a:defRPr/>
            </a:pPr>
            <a:endParaRPr lang="uk-UA" dirty="0"/>
          </a:p>
        </p:txBody>
      </p:sp>
      <p:pic>
        <p:nvPicPr>
          <p:cNvPr id="5" name="Picture 7" descr="Superbowl Logo transparent PNG - StickPNG">
            <a:extLst>
              <a:ext uri="{FF2B5EF4-FFF2-40B4-BE49-F238E27FC236}">
                <a16:creationId xmlns:a16="http://schemas.microsoft.com/office/drawing/2014/main" id="{7D8E883F-96AB-42A0-9746-02D8119A3E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2802" y="170054"/>
            <a:ext cx="1378584" cy="167477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id="{F2EF875F-9FD1-4561-A657-C3FF5B3D25E4}"/>
              </a:ext>
            </a:extLst>
          </p:cNvPr>
          <p:cNvSpPr>
            <a:spLocks noGrp="1" noChangeArrowheads="1"/>
          </p:cNvSpPr>
          <p:nvPr>
            <p:ph type="title"/>
          </p:nvPr>
        </p:nvSpPr>
        <p:spPr>
          <a:xfrm>
            <a:off x="2627313" y="549275"/>
            <a:ext cx="6121400" cy="719138"/>
          </a:xfrm>
        </p:spPr>
        <p:txBody>
          <a:bodyPr/>
          <a:lstStyle/>
          <a:p>
            <a:pPr eaLnBrk="1" hangingPunct="1"/>
            <a:r>
              <a:rPr lang="en-US" altLang="en-US" sz="4000"/>
              <a:t>Questions for</a:t>
            </a:r>
            <a:br>
              <a:rPr lang="en-US" altLang="en-US" sz="4000"/>
            </a:br>
            <a:r>
              <a:rPr lang="en-US" altLang="en-US" sz="4000"/>
              <a:t>Class Discussion</a:t>
            </a:r>
            <a:endParaRPr lang="uk-UA" altLang="en-US" sz="4000"/>
          </a:p>
        </p:txBody>
      </p:sp>
      <p:sp>
        <p:nvSpPr>
          <p:cNvPr id="106499" name="Rectangle 3">
            <a:extLst>
              <a:ext uri="{FF2B5EF4-FFF2-40B4-BE49-F238E27FC236}">
                <a16:creationId xmlns:a16="http://schemas.microsoft.com/office/drawing/2014/main" id="{21BD6A28-1081-4937-ACD4-21978244BA9A}"/>
              </a:ext>
            </a:extLst>
          </p:cNvPr>
          <p:cNvSpPr>
            <a:spLocks noGrp="1" noChangeArrowheads="1"/>
          </p:cNvSpPr>
          <p:nvPr>
            <p:ph type="body" idx="1"/>
          </p:nvPr>
        </p:nvSpPr>
        <p:spPr>
          <a:xfrm>
            <a:off x="854075" y="2095500"/>
            <a:ext cx="7200900" cy="4464050"/>
          </a:xfrm>
        </p:spPr>
        <p:txBody>
          <a:bodyPr/>
          <a:lstStyle/>
          <a:p>
            <a:pPr marL="0" indent="0" eaLnBrk="1" hangingPunct="1">
              <a:buFontTx/>
              <a:buNone/>
            </a:pPr>
            <a:endParaRPr lang="en-US" altLang="ko-KR" sz="1800" dirty="0">
              <a:ea typeface="굴림" panose="020B0600000101010101" pitchFamily="34" charset="-127"/>
            </a:endParaRPr>
          </a:p>
          <a:p>
            <a:pPr marL="0" indent="0" eaLnBrk="1" hangingPunct="1">
              <a:buFontTx/>
              <a:buNone/>
            </a:pPr>
            <a:r>
              <a:rPr lang="en-US" altLang="ko-KR" sz="3200" dirty="0">
                <a:ea typeface="굴림" panose="020B0600000101010101" pitchFamily="34" charset="-127"/>
              </a:rPr>
              <a:t>Why does the NFL bring in “big name” performers (like Dr. Dre, Snoop, Eminem, Kendrick Lamar &amp; Mary J. Blige) for the Super Bowl halftime show?  </a:t>
            </a:r>
          </a:p>
          <a:p>
            <a:pPr marL="0" indent="0" eaLnBrk="1" hangingPunct="1">
              <a:buFontTx/>
              <a:buNone/>
            </a:pPr>
            <a:endParaRPr lang="en-US" altLang="ko-KR" sz="3200" dirty="0">
              <a:ea typeface="굴림" panose="020B0600000101010101" pitchFamily="34" charset="-127"/>
            </a:endParaRPr>
          </a:p>
          <a:p>
            <a:pPr marL="0" indent="0" eaLnBrk="1" hangingPunct="1">
              <a:buFontTx/>
              <a:buNone/>
            </a:pPr>
            <a:r>
              <a:rPr lang="en-US" altLang="ko-KR" sz="3200" dirty="0">
                <a:ea typeface="굴림" panose="020B0600000101010101" pitchFamily="34" charset="-127"/>
              </a:rPr>
              <a:t>Can you name five other performers who have played the halftime show in the past?</a:t>
            </a:r>
          </a:p>
          <a:p>
            <a:pPr marL="0" indent="0" eaLnBrk="1" hangingPunct="1">
              <a:buFontTx/>
              <a:buNone/>
            </a:pPr>
            <a:endParaRPr lang="en-US" altLang="ko-KR" dirty="0">
              <a:ea typeface="굴림" panose="020B0600000101010101" pitchFamily="34" charset="-127"/>
            </a:endParaRPr>
          </a:p>
          <a:p>
            <a:pPr marL="0" indent="0" eaLnBrk="1" hangingPunct="1">
              <a:buFontTx/>
              <a:buNone/>
            </a:pPr>
            <a:endParaRPr lang="uk-UA" altLang="en-US" dirty="0"/>
          </a:p>
        </p:txBody>
      </p:sp>
      <p:pic>
        <p:nvPicPr>
          <p:cNvPr id="5" name="Picture 7" descr="Superbowl Logo transparent PNG - StickPNG">
            <a:extLst>
              <a:ext uri="{FF2B5EF4-FFF2-40B4-BE49-F238E27FC236}">
                <a16:creationId xmlns:a16="http://schemas.microsoft.com/office/drawing/2014/main" id="{27AE8F9D-299E-4309-BBFD-32BD9A5D16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2802" y="170054"/>
            <a:ext cx="1378584" cy="167477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a:extLst>
              <a:ext uri="{FF2B5EF4-FFF2-40B4-BE49-F238E27FC236}">
                <a16:creationId xmlns:a16="http://schemas.microsoft.com/office/drawing/2014/main" id="{BFBEA0DC-56D8-4A55-8C79-F4A41E01F734}"/>
              </a:ext>
            </a:extLst>
          </p:cNvPr>
          <p:cNvSpPr>
            <a:spLocks noGrp="1" noChangeArrowheads="1"/>
          </p:cNvSpPr>
          <p:nvPr>
            <p:ph type="title"/>
          </p:nvPr>
        </p:nvSpPr>
        <p:spPr>
          <a:xfrm>
            <a:off x="2627313" y="549275"/>
            <a:ext cx="6121400" cy="719138"/>
          </a:xfrm>
        </p:spPr>
        <p:txBody>
          <a:bodyPr/>
          <a:lstStyle/>
          <a:p>
            <a:pPr eaLnBrk="1" hangingPunct="1"/>
            <a:r>
              <a:rPr lang="en-US" altLang="en-US" sz="4000"/>
              <a:t>Questions for</a:t>
            </a:r>
            <a:br>
              <a:rPr lang="en-US" altLang="en-US" sz="4000"/>
            </a:br>
            <a:r>
              <a:rPr lang="en-US" altLang="en-US" sz="4000"/>
              <a:t>Class Discussion</a:t>
            </a:r>
            <a:endParaRPr lang="uk-UA" altLang="en-US" sz="4000"/>
          </a:p>
        </p:txBody>
      </p:sp>
      <p:sp>
        <p:nvSpPr>
          <p:cNvPr id="108547" name="Rectangle 3">
            <a:extLst>
              <a:ext uri="{FF2B5EF4-FFF2-40B4-BE49-F238E27FC236}">
                <a16:creationId xmlns:a16="http://schemas.microsoft.com/office/drawing/2014/main" id="{978CF37B-FC61-4A7D-BE8A-919AD3A34C45}"/>
              </a:ext>
            </a:extLst>
          </p:cNvPr>
          <p:cNvSpPr>
            <a:spLocks noGrp="1" noChangeArrowheads="1"/>
          </p:cNvSpPr>
          <p:nvPr>
            <p:ph type="body" idx="1"/>
          </p:nvPr>
        </p:nvSpPr>
        <p:spPr>
          <a:xfrm>
            <a:off x="827088" y="2125663"/>
            <a:ext cx="7416800" cy="4254500"/>
          </a:xfrm>
        </p:spPr>
        <p:txBody>
          <a:bodyPr/>
          <a:lstStyle/>
          <a:p>
            <a:pPr marL="0" indent="0" eaLnBrk="1" hangingPunct="1">
              <a:buFontTx/>
              <a:buNone/>
            </a:pPr>
            <a:endParaRPr lang="en-US" altLang="ko-KR" sz="1800" dirty="0">
              <a:ea typeface="굴림" panose="020B0600000101010101" pitchFamily="34" charset="-127"/>
            </a:endParaRPr>
          </a:p>
          <a:p>
            <a:pPr marL="0" indent="0" eaLnBrk="1" hangingPunct="1">
              <a:buFontTx/>
              <a:buNone/>
            </a:pPr>
            <a:r>
              <a:rPr lang="en-US" altLang="ko-KR" sz="3200" dirty="0">
                <a:ea typeface="굴림" panose="020B0600000101010101" pitchFamily="34" charset="-127"/>
              </a:rPr>
              <a:t>What are naming rights?  Why do companies invest in naming rights?</a:t>
            </a:r>
          </a:p>
          <a:p>
            <a:pPr marL="0" indent="0" eaLnBrk="1" hangingPunct="1">
              <a:buFontTx/>
              <a:buNone/>
            </a:pPr>
            <a:endParaRPr lang="en-US" altLang="ko-KR" sz="3200" dirty="0">
              <a:ea typeface="굴림" panose="020B0600000101010101" pitchFamily="34" charset="-127"/>
            </a:endParaRPr>
          </a:p>
          <a:p>
            <a:pPr marL="0" indent="0" eaLnBrk="1" hangingPunct="1">
              <a:buFontTx/>
              <a:buNone/>
            </a:pPr>
            <a:r>
              <a:rPr lang="en-US" altLang="ko-KR" sz="3200" dirty="0">
                <a:ea typeface="굴림" panose="020B0600000101010101" pitchFamily="34" charset="-127"/>
              </a:rPr>
              <a:t>Who owns the naming rights to the stadium playing host to this year’s Super Bowl?  What type of business is it?</a:t>
            </a:r>
          </a:p>
          <a:p>
            <a:pPr marL="0" indent="0" eaLnBrk="1" hangingPunct="1">
              <a:buFontTx/>
              <a:buNone/>
            </a:pPr>
            <a:endParaRPr lang="en-US" altLang="ko-KR" dirty="0">
              <a:ea typeface="굴림" panose="020B0600000101010101" pitchFamily="34" charset="-127"/>
            </a:endParaRPr>
          </a:p>
          <a:p>
            <a:pPr marL="0" indent="0" eaLnBrk="1" hangingPunct="1">
              <a:buFontTx/>
              <a:buNone/>
            </a:pPr>
            <a:endParaRPr lang="uk-UA" altLang="en-US" dirty="0"/>
          </a:p>
        </p:txBody>
      </p:sp>
      <p:pic>
        <p:nvPicPr>
          <p:cNvPr id="5" name="Picture 7" descr="Superbowl Logo transparent PNG - StickPNG">
            <a:extLst>
              <a:ext uri="{FF2B5EF4-FFF2-40B4-BE49-F238E27FC236}">
                <a16:creationId xmlns:a16="http://schemas.microsoft.com/office/drawing/2014/main" id="{98E2F56D-1B6B-48CD-81D2-635CA094FB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2802" y="170054"/>
            <a:ext cx="1378584" cy="167477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a:extLst>
              <a:ext uri="{FF2B5EF4-FFF2-40B4-BE49-F238E27FC236}">
                <a16:creationId xmlns:a16="http://schemas.microsoft.com/office/drawing/2014/main" id="{BFBEA0DC-56D8-4A55-8C79-F4A41E01F734}"/>
              </a:ext>
            </a:extLst>
          </p:cNvPr>
          <p:cNvSpPr>
            <a:spLocks noGrp="1" noChangeArrowheads="1"/>
          </p:cNvSpPr>
          <p:nvPr>
            <p:ph type="title"/>
          </p:nvPr>
        </p:nvSpPr>
        <p:spPr>
          <a:xfrm>
            <a:off x="2627313" y="549275"/>
            <a:ext cx="6121400" cy="719138"/>
          </a:xfrm>
        </p:spPr>
        <p:txBody>
          <a:bodyPr/>
          <a:lstStyle/>
          <a:p>
            <a:pPr eaLnBrk="1" hangingPunct="1"/>
            <a:r>
              <a:rPr lang="en-US" altLang="en-US" sz="4000"/>
              <a:t>Questions for</a:t>
            </a:r>
            <a:br>
              <a:rPr lang="en-US" altLang="en-US" sz="4000"/>
            </a:br>
            <a:r>
              <a:rPr lang="en-US" altLang="en-US" sz="4000"/>
              <a:t>Class Discussion</a:t>
            </a:r>
            <a:endParaRPr lang="uk-UA" altLang="en-US" sz="4000"/>
          </a:p>
        </p:txBody>
      </p:sp>
      <p:sp>
        <p:nvSpPr>
          <p:cNvPr id="108547" name="Rectangle 3">
            <a:extLst>
              <a:ext uri="{FF2B5EF4-FFF2-40B4-BE49-F238E27FC236}">
                <a16:creationId xmlns:a16="http://schemas.microsoft.com/office/drawing/2014/main" id="{978CF37B-FC61-4A7D-BE8A-919AD3A34C45}"/>
              </a:ext>
            </a:extLst>
          </p:cNvPr>
          <p:cNvSpPr>
            <a:spLocks noGrp="1" noChangeArrowheads="1"/>
          </p:cNvSpPr>
          <p:nvPr>
            <p:ph type="body" idx="1"/>
          </p:nvPr>
        </p:nvSpPr>
        <p:spPr>
          <a:xfrm>
            <a:off x="827088" y="1844824"/>
            <a:ext cx="7416800" cy="4535339"/>
          </a:xfrm>
        </p:spPr>
        <p:txBody>
          <a:bodyPr/>
          <a:lstStyle/>
          <a:p>
            <a:pPr marL="0" indent="0" eaLnBrk="1" hangingPunct="1">
              <a:buFontTx/>
              <a:buNone/>
            </a:pPr>
            <a:endParaRPr lang="en-US" altLang="ko-KR" sz="1800" dirty="0">
              <a:ea typeface="굴림" panose="020B0600000101010101" pitchFamily="34" charset="-127"/>
            </a:endParaRPr>
          </a:p>
          <a:p>
            <a:pPr marL="0" indent="0" eaLnBrk="1" hangingPunct="1">
              <a:buFontTx/>
              <a:buNone/>
            </a:pPr>
            <a:r>
              <a:rPr lang="en-US" altLang="ko-KR" sz="3200" dirty="0">
                <a:ea typeface="굴림" panose="020B0600000101010101" pitchFamily="34" charset="-127"/>
              </a:rPr>
              <a:t>How do you think hosting the Super Bowl in a stadium bearing the name “SoFi Stadium” might benefit the company and their brand?</a:t>
            </a:r>
          </a:p>
          <a:p>
            <a:pPr marL="0" indent="0" eaLnBrk="1" hangingPunct="1">
              <a:buFontTx/>
              <a:buNone/>
            </a:pPr>
            <a:endParaRPr lang="en-US" altLang="ko-KR" sz="3200" dirty="0">
              <a:ea typeface="굴림" panose="020B0600000101010101" pitchFamily="34" charset="-127"/>
            </a:endParaRPr>
          </a:p>
          <a:p>
            <a:pPr marL="0" indent="0" eaLnBrk="1" hangingPunct="1">
              <a:buFontTx/>
              <a:buNone/>
            </a:pPr>
            <a:r>
              <a:rPr lang="en-US" altLang="ko-KR" sz="3200" dirty="0">
                <a:ea typeface="굴림" panose="020B0600000101010101" pitchFamily="34" charset="-127"/>
              </a:rPr>
              <a:t>What are the different ways stadium projects are usually financed?  Who paid for the construction of SoFi Stadium?</a:t>
            </a:r>
          </a:p>
          <a:p>
            <a:pPr marL="0" indent="0" eaLnBrk="1" hangingPunct="1">
              <a:buFontTx/>
              <a:buNone/>
            </a:pPr>
            <a:endParaRPr lang="en-US" altLang="ko-KR" dirty="0">
              <a:ea typeface="굴림" panose="020B0600000101010101" pitchFamily="34" charset="-127"/>
            </a:endParaRPr>
          </a:p>
          <a:p>
            <a:pPr marL="0" indent="0" eaLnBrk="1" hangingPunct="1">
              <a:buFontTx/>
              <a:buNone/>
            </a:pPr>
            <a:endParaRPr lang="uk-UA" altLang="en-US" dirty="0"/>
          </a:p>
        </p:txBody>
      </p:sp>
      <p:pic>
        <p:nvPicPr>
          <p:cNvPr id="5" name="Picture 7" descr="Superbowl Logo transparent PNG - StickPNG">
            <a:extLst>
              <a:ext uri="{FF2B5EF4-FFF2-40B4-BE49-F238E27FC236}">
                <a16:creationId xmlns:a16="http://schemas.microsoft.com/office/drawing/2014/main" id="{98E2F56D-1B6B-48CD-81D2-635CA094FB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2802" y="170054"/>
            <a:ext cx="1378584" cy="1674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8405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934F5754-5330-41FF-9A8E-BF5B7D729C10}"/>
              </a:ext>
            </a:extLst>
          </p:cNvPr>
          <p:cNvSpPr>
            <a:spLocks noGrp="1" noChangeArrowheads="1"/>
          </p:cNvSpPr>
          <p:nvPr>
            <p:ph type="title"/>
          </p:nvPr>
        </p:nvSpPr>
        <p:spPr>
          <a:xfrm>
            <a:off x="2627313" y="549275"/>
            <a:ext cx="6121400" cy="719138"/>
          </a:xfrm>
        </p:spPr>
        <p:txBody>
          <a:bodyPr/>
          <a:lstStyle/>
          <a:p>
            <a:pPr eaLnBrk="1" hangingPunct="1"/>
            <a:r>
              <a:rPr lang="en-US" altLang="en-US" sz="4000"/>
              <a:t>Questions for</a:t>
            </a:r>
            <a:br>
              <a:rPr lang="en-US" altLang="en-US" sz="4000"/>
            </a:br>
            <a:r>
              <a:rPr lang="en-US" altLang="en-US" sz="4000"/>
              <a:t>Class Discussion</a:t>
            </a:r>
            <a:endParaRPr lang="uk-UA" altLang="en-US" sz="4000"/>
          </a:p>
        </p:txBody>
      </p:sp>
      <p:sp>
        <p:nvSpPr>
          <p:cNvPr id="110595" name="Rectangle 3">
            <a:extLst>
              <a:ext uri="{FF2B5EF4-FFF2-40B4-BE49-F238E27FC236}">
                <a16:creationId xmlns:a16="http://schemas.microsoft.com/office/drawing/2014/main" id="{37B5F3E3-D1B8-4BEF-8E4F-B1670ABE9F31}"/>
              </a:ext>
            </a:extLst>
          </p:cNvPr>
          <p:cNvSpPr>
            <a:spLocks noGrp="1" noChangeArrowheads="1"/>
          </p:cNvSpPr>
          <p:nvPr>
            <p:ph type="body" idx="1"/>
          </p:nvPr>
        </p:nvSpPr>
        <p:spPr>
          <a:xfrm>
            <a:off x="900113" y="2112963"/>
            <a:ext cx="7056437" cy="4464050"/>
          </a:xfrm>
        </p:spPr>
        <p:txBody>
          <a:bodyPr/>
          <a:lstStyle/>
          <a:p>
            <a:pPr marL="0" indent="0" eaLnBrk="1" hangingPunct="1">
              <a:buFontTx/>
              <a:buNone/>
            </a:pPr>
            <a:endParaRPr lang="en-US" altLang="ko-KR" sz="1800" dirty="0">
              <a:ea typeface="굴림" panose="020B0600000101010101" pitchFamily="34" charset="-127"/>
            </a:endParaRPr>
          </a:p>
          <a:p>
            <a:pPr marL="0" indent="0" eaLnBrk="1" hangingPunct="1">
              <a:buFontTx/>
              <a:buNone/>
            </a:pPr>
            <a:r>
              <a:rPr lang="en-US" altLang="ko-KR" sz="3200" dirty="0">
                <a:ea typeface="굴림" panose="020B0600000101010101" pitchFamily="34" charset="-127"/>
              </a:rPr>
              <a:t>Hosting a mega-event like the Super Bowl is a massive undertaking for a host city like Los Angeles.  Create a list of factors the city must consider when planning an event like this to insure a successful event (security, staffing, lodging, safety </a:t>
            </a:r>
            <a:r>
              <a:rPr lang="en-US" altLang="ko-KR" sz="3200" dirty="0" err="1">
                <a:ea typeface="굴림" panose="020B0600000101010101" pitchFamily="34" charset="-127"/>
              </a:rPr>
              <a:t>etc</a:t>
            </a:r>
            <a:r>
              <a:rPr lang="en-US" altLang="ko-KR" sz="3200" dirty="0">
                <a:ea typeface="굴림" panose="020B0600000101010101" pitchFamily="34" charset="-127"/>
              </a:rPr>
              <a:t>).  Why might volunteers be important to the event?</a:t>
            </a:r>
          </a:p>
          <a:p>
            <a:pPr marL="0" indent="0" eaLnBrk="1" hangingPunct="1">
              <a:buFontTx/>
              <a:buNone/>
            </a:pPr>
            <a:endParaRPr lang="en-US" altLang="ko-KR" dirty="0">
              <a:ea typeface="굴림" panose="020B0600000101010101" pitchFamily="34" charset="-127"/>
            </a:endParaRPr>
          </a:p>
          <a:p>
            <a:pPr marL="0" indent="0" eaLnBrk="1" hangingPunct="1">
              <a:buFontTx/>
              <a:buNone/>
            </a:pPr>
            <a:endParaRPr lang="uk-UA" altLang="en-US" dirty="0"/>
          </a:p>
        </p:txBody>
      </p:sp>
      <p:pic>
        <p:nvPicPr>
          <p:cNvPr id="5" name="Picture 7" descr="Superbowl Logo transparent PNG - StickPNG">
            <a:extLst>
              <a:ext uri="{FF2B5EF4-FFF2-40B4-BE49-F238E27FC236}">
                <a16:creationId xmlns:a16="http://schemas.microsoft.com/office/drawing/2014/main" id="{9F07122F-FB24-4CE9-B8F7-263EB2B084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2802" y="170054"/>
            <a:ext cx="1378584" cy="167477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a:extLst>
              <a:ext uri="{FF2B5EF4-FFF2-40B4-BE49-F238E27FC236}">
                <a16:creationId xmlns:a16="http://schemas.microsoft.com/office/drawing/2014/main" id="{82A1A3A4-029D-485B-8AF2-DDEFBE15172D}"/>
              </a:ext>
            </a:extLst>
          </p:cNvPr>
          <p:cNvSpPr>
            <a:spLocks noGrp="1" noChangeArrowheads="1"/>
          </p:cNvSpPr>
          <p:nvPr>
            <p:ph type="title"/>
          </p:nvPr>
        </p:nvSpPr>
        <p:spPr>
          <a:xfrm>
            <a:off x="2627313" y="549275"/>
            <a:ext cx="6121400" cy="719138"/>
          </a:xfrm>
        </p:spPr>
        <p:txBody>
          <a:bodyPr/>
          <a:lstStyle/>
          <a:p>
            <a:pPr eaLnBrk="1" hangingPunct="1"/>
            <a:r>
              <a:rPr lang="en-US" altLang="en-US" sz="4000"/>
              <a:t>Questions for</a:t>
            </a:r>
            <a:br>
              <a:rPr lang="en-US" altLang="en-US" sz="4000"/>
            </a:br>
            <a:r>
              <a:rPr lang="en-US" altLang="en-US" sz="4000"/>
              <a:t>Class Discussion</a:t>
            </a:r>
            <a:endParaRPr lang="uk-UA" altLang="en-US" sz="4000"/>
          </a:p>
        </p:txBody>
      </p:sp>
      <p:sp>
        <p:nvSpPr>
          <p:cNvPr id="112643" name="Rectangle 3">
            <a:extLst>
              <a:ext uri="{FF2B5EF4-FFF2-40B4-BE49-F238E27FC236}">
                <a16:creationId xmlns:a16="http://schemas.microsoft.com/office/drawing/2014/main" id="{90159C9A-5B22-40FF-B9E2-854F8B9AF021}"/>
              </a:ext>
            </a:extLst>
          </p:cNvPr>
          <p:cNvSpPr>
            <a:spLocks noGrp="1" noChangeArrowheads="1"/>
          </p:cNvSpPr>
          <p:nvPr>
            <p:ph type="body" idx="1"/>
          </p:nvPr>
        </p:nvSpPr>
        <p:spPr>
          <a:xfrm>
            <a:off x="863600" y="2205038"/>
            <a:ext cx="7416800" cy="4464050"/>
          </a:xfrm>
        </p:spPr>
        <p:txBody>
          <a:bodyPr/>
          <a:lstStyle/>
          <a:p>
            <a:pPr marL="0" indent="0" eaLnBrk="1" hangingPunct="1">
              <a:buFontTx/>
              <a:buNone/>
            </a:pPr>
            <a:endParaRPr lang="en-US" altLang="ko-KR" sz="1800" dirty="0">
              <a:ea typeface="굴림" panose="020B0600000101010101" pitchFamily="34" charset="-127"/>
            </a:endParaRPr>
          </a:p>
          <a:p>
            <a:pPr marL="0" indent="0" eaLnBrk="1" hangingPunct="1">
              <a:buFontTx/>
              <a:buNone/>
            </a:pPr>
            <a:r>
              <a:rPr lang="en-US" altLang="ko-KR" sz="3200" dirty="0">
                <a:ea typeface="굴림" panose="020B0600000101010101" pitchFamily="34" charset="-127"/>
              </a:rPr>
              <a:t>Based on the figures you saw in this presentation; the Super Bowl is obviously big business.  What types of companies stand to gain the most during the Super Bowl from a sales perspective?</a:t>
            </a:r>
          </a:p>
          <a:p>
            <a:pPr marL="0" indent="0" eaLnBrk="1" hangingPunct="1">
              <a:buFontTx/>
              <a:buNone/>
            </a:pPr>
            <a:endParaRPr lang="en-US" altLang="ko-KR" dirty="0">
              <a:ea typeface="굴림" panose="020B0600000101010101" pitchFamily="34" charset="-127"/>
            </a:endParaRPr>
          </a:p>
          <a:p>
            <a:pPr marL="0" indent="0" eaLnBrk="1" hangingPunct="1">
              <a:buFontTx/>
              <a:buNone/>
            </a:pPr>
            <a:endParaRPr lang="uk-UA" altLang="en-US" dirty="0"/>
          </a:p>
        </p:txBody>
      </p:sp>
      <p:pic>
        <p:nvPicPr>
          <p:cNvPr id="5" name="Picture 7" descr="Superbowl Logo transparent PNG - StickPNG">
            <a:extLst>
              <a:ext uri="{FF2B5EF4-FFF2-40B4-BE49-F238E27FC236}">
                <a16:creationId xmlns:a16="http://schemas.microsoft.com/office/drawing/2014/main" id="{EBB682B8-B225-4C47-937C-BC164CFE80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2802" y="170054"/>
            <a:ext cx="1378584" cy="167477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a:extLst>
              <a:ext uri="{FF2B5EF4-FFF2-40B4-BE49-F238E27FC236}">
                <a16:creationId xmlns:a16="http://schemas.microsoft.com/office/drawing/2014/main" id="{ADA4EE97-EAAA-4D8C-B91D-6307CAE5AAAE}"/>
              </a:ext>
            </a:extLst>
          </p:cNvPr>
          <p:cNvSpPr>
            <a:spLocks noGrp="1" noChangeArrowheads="1"/>
          </p:cNvSpPr>
          <p:nvPr>
            <p:ph type="body" idx="1"/>
          </p:nvPr>
        </p:nvSpPr>
        <p:spPr>
          <a:xfrm>
            <a:off x="719323" y="2579687"/>
            <a:ext cx="7705353" cy="3600450"/>
          </a:xfrm>
        </p:spPr>
        <p:txBody>
          <a:bodyPr/>
          <a:lstStyle/>
          <a:p>
            <a:pPr marL="0" indent="0" eaLnBrk="1" hangingPunct="1">
              <a:buFontTx/>
              <a:buNone/>
            </a:pPr>
            <a:r>
              <a:rPr lang="en-US" altLang="ko-KR" sz="3600" dirty="0">
                <a:ea typeface="굴림" panose="020B0600000101010101" pitchFamily="34" charset="-127"/>
              </a:rPr>
              <a:t>At a league average of nearly $900,000 in salary, most NFL players rank within the top 1% of income earners globally.</a:t>
            </a:r>
          </a:p>
        </p:txBody>
      </p:sp>
      <p:sp>
        <p:nvSpPr>
          <p:cNvPr id="6147" name="Rectangle 2">
            <a:extLst>
              <a:ext uri="{FF2B5EF4-FFF2-40B4-BE49-F238E27FC236}">
                <a16:creationId xmlns:a16="http://schemas.microsoft.com/office/drawing/2014/main" id="{B37EE7F2-5991-4E17-BEED-CB8A841F31BF}"/>
              </a:ext>
            </a:extLst>
          </p:cNvPr>
          <p:cNvSpPr>
            <a:spLocks noGrp="1" noChangeArrowheads="1"/>
          </p:cNvSpPr>
          <p:nvPr>
            <p:ph type="title"/>
          </p:nvPr>
        </p:nvSpPr>
        <p:spPr>
          <a:xfrm>
            <a:off x="2411413" y="677863"/>
            <a:ext cx="5905500" cy="720725"/>
          </a:xfrm>
        </p:spPr>
        <p:txBody>
          <a:bodyPr/>
          <a:lstStyle/>
          <a:p>
            <a:pPr eaLnBrk="1" hangingPunct="1"/>
            <a:r>
              <a:rPr lang="en-US" altLang="en-US" sz="5400" dirty="0"/>
              <a:t>1%</a:t>
            </a:r>
            <a:endParaRPr lang="uk-UA" altLang="en-US" sz="5400" dirty="0"/>
          </a:p>
        </p:txBody>
      </p:sp>
      <p:pic>
        <p:nvPicPr>
          <p:cNvPr id="6151" name="Picture 7" descr="Superbowl Logo transparent PNG - StickPNG">
            <a:extLst>
              <a:ext uri="{FF2B5EF4-FFF2-40B4-BE49-F238E27FC236}">
                <a16:creationId xmlns:a16="http://schemas.microsoft.com/office/drawing/2014/main" id="{58EA26D0-9D31-4D9F-AFC3-B977375C6A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2802" y="170054"/>
            <a:ext cx="1378584" cy="167477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a:extLst>
              <a:ext uri="{FF2B5EF4-FFF2-40B4-BE49-F238E27FC236}">
                <a16:creationId xmlns:a16="http://schemas.microsoft.com/office/drawing/2014/main" id="{48B485E4-8595-4714-AEDC-097E54565579}"/>
              </a:ext>
            </a:extLst>
          </p:cNvPr>
          <p:cNvSpPr>
            <a:spLocks noGrp="1" noChangeArrowheads="1"/>
          </p:cNvSpPr>
          <p:nvPr>
            <p:ph type="title"/>
          </p:nvPr>
        </p:nvSpPr>
        <p:spPr>
          <a:xfrm>
            <a:off x="2627313" y="549275"/>
            <a:ext cx="6121400" cy="719138"/>
          </a:xfrm>
        </p:spPr>
        <p:txBody>
          <a:bodyPr/>
          <a:lstStyle/>
          <a:p>
            <a:pPr eaLnBrk="1" hangingPunct="1"/>
            <a:r>
              <a:rPr lang="en-US" altLang="en-US" sz="4000"/>
              <a:t>Questions for</a:t>
            </a:r>
            <a:br>
              <a:rPr lang="en-US" altLang="en-US" sz="4000"/>
            </a:br>
            <a:r>
              <a:rPr lang="en-US" altLang="en-US" sz="4000"/>
              <a:t>Class Discussion</a:t>
            </a:r>
            <a:endParaRPr lang="uk-UA" altLang="en-US" sz="4000"/>
          </a:p>
        </p:txBody>
      </p:sp>
      <p:sp>
        <p:nvSpPr>
          <p:cNvPr id="114691" name="Rectangle 3">
            <a:extLst>
              <a:ext uri="{FF2B5EF4-FFF2-40B4-BE49-F238E27FC236}">
                <a16:creationId xmlns:a16="http://schemas.microsoft.com/office/drawing/2014/main" id="{94CC48C1-8F7F-4D23-BF1C-357A5894622F}"/>
              </a:ext>
            </a:extLst>
          </p:cNvPr>
          <p:cNvSpPr>
            <a:spLocks noGrp="1" noChangeArrowheads="1"/>
          </p:cNvSpPr>
          <p:nvPr>
            <p:ph type="body" idx="1"/>
          </p:nvPr>
        </p:nvSpPr>
        <p:spPr>
          <a:xfrm>
            <a:off x="900113" y="2138363"/>
            <a:ext cx="7848600" cy="4464050"/>
          </a:xfrm>
        </p:spPr>
        <p:txBody>
          <a:bodyPr/>
          <a:lstStyle/>
          <a:p>
            <a:pPr marL="0" indent="0" algn="ctr" eaLnBrk="1" hangingPunct="1">
              <a:buFontTx/>
              <a:buNone/>
            </a:pPr>
            <a:endParaRPr lang="en-US" altLang="ko-KR" sz="1800" dirty="0">
              <a:ea typeface="굴림" panose="020B0600000101010101" pitchFamily="34" charset="-127"/>
            </a:endParaRPr>
          </a:p>
          <a:p>
            <a:pPr marL="0" indent="0" eaLnBrk="1" hangingPunct="1">
              <a:buFontTx/>
              <a:buNone/>
            </a:pPr>
            <a:r>
              <a:rPr lang="en-US" altLang="ko-KR" sz="3200" dirty="0">
                <a:ea typeface="굴림" panose="020B0600000101010101" pitchFamily="34" charset="-127"/>
              </a:rPr>
              <a:t>What is supply and demand?</a:t>
            </a:r>
          </a:p>
          <a:p>
            <a:pPr marL="0" indent="0" eaLnBrk="1" hangingPunct="1">
              <a:buFontTx/>
              <a:buNone/>
            </a:pPr>
            <a:endParaRPr lang="en-US" altLang="ko-KR" sz="3200" dirty="0">
              <a:ea typeface="굴림" panose="020B0600000101010101" pitchFamily="34" charset="-127"/>
            </a:endParaRPr>
          </a:p>
          <a:p>
            <a:pPr marL="0" indent="0" eaLnBrk="1" hangingPunct="1">
              <a:buFontTx/>
              <a:buNone/>
            </a:pPr>
            <a:r>
              <a:rPr lang="en-US" altLang="ko-KR" sz="3200" dirty="0">
                <a:ea typeface="굴림" panose="020B0600000101010101" pitchFamily="34" charset="-127"/>
              </a:rPr>
              <a:t>How do you think supply and demand impacts the ticket prices for the Super Bowl?</a:t>
            </a:r>
          </a:p>
          <a:p>
            <a:pPr marL="0" indent="0" eaLnBrk="1" hangingPunct="1">
              <a:buFontTx/>
              <a:buNone/>
            </a:pPr>
            <a:endParaRPr lang="en-US" altLang="ko-KR" sz="3200" dirty="0">
              <a:ea typeface="굴림" panose="020B0600000101010101" pitchFamily="34" charset="-127"/>
            </a:endParaRPr>
          </a:p>
          <a:p>
            <a:pPr marL="0" indent="0" eaLnBrk="1" hangingPunct="1">
              <a:buFontTx/>
              <a:buNone/>
            </a:pPr>
            <a:r>
              <a:rPr lang="en-US" altLang="ko-KR" sz="3200" dirty="0">
                <a:ea typeface="굴림" panose="020B0600000101010101" pitchFamily="34" charset="-127"/>
              </a:rPr>
              <a:t>Why do you think this year’s Super Bowl tickets are setting record high prices?</a:t>
            </a:r>
          </a:p>
          <a:p>
            <a:pPr marL="0" indent="0" eaLnBrk="1" hangingPunct="1">
              <a:buFontTx/>
              <a:buNone/>
            </a:pPr>
            <a:endParaRPr lang="en-US" altLang="ko-KR" dirty="0">
              <a:ea typeface="굴림" panose="020B0600000101010101" pitchFamily="34" charset="-127"/>
            </a:endParaRPr>
          </a:p>
          <a:p>
            <a:pPr marL="0" indent="0" algn="ctr" eaLnBrk="1" hangingPunct="1">
              <a:buFontTx/>
              <a:buNone/>
            </a:pPr>
            <a:endParaRPr lang="uk-UA" altLang="en-US" dirty="0"/>
          </a:p>
        </p:txBody>
      </p:sp>
      <p:pic>
        <p:nvPicPr>
          <p:cNvPr id="5" name="Picture 7" descr="Superbowl Logo transparent PNG - StickPNG">
            <a:extLst>
              <a:ext uri="{FF2B5EF4-FFF2-40B4-BE49-F238E27FC236}">
                <a16:creationId xmlns:a16="http://schemas.microsoft.com/office/drawing/2014/main" id="{4881F8C0-507E-456F-828E-ECA449EA39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2802" y="170054"/>
            <a:ext cx="1378584" cy="167477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a:extLst>
              <a:ext uri="{FF2B5EF4-FFF2-40B4-BE49-F238E27FC236}">
                <a16:creationId xmlns:a16="http://schemas.microsoft.com/office/drawing/2014/main" id="{48B485E4-8595-4714-AEDC-097E54565579}"/>
              </a:ext>
            </a:extLst>
          </p:cNvPr>
          <p:cNvSpPr>
            <a:spLocks noGrp="1" noChangeArrowheads="1"/>
          </p:cNvSpPr>
          <p:nvPr>
            <p:ph type="title"/>
          </p:nvPr>
        </p:nvSpPr>
        <p:spPr>
          <a:xfrm>
            <a:off x="2627313" y="549275"/>
            <a:ext cx="6121400" cy="719138"/>
          </a:xfrm>
        </p:spPr>
        <p:txBody>
          <a:bodyPr/>
          <a:lstStyle/>
          <a:p>
            <a:pPr eaLnBrk="1" hangingPunct="1"/>
            <a:r>
              <a:rPr lang="en-US" altLang="en-US" sz="4000"/>
              <a:t>Questions for</a:t>
            </a:r>
            <a:br>
              <a:rPr lang="en-US" altLang="en-US" sz="4000"/>
            </a:br>
            <a:r>
              <a:rPr lang="en-US" altLang="en-US" sz="4000"/>
              <a:t>Class Discussion</a:t>
            </a:r>
            <a:endParaRPr lang="uk-UA" altLang="en-US" sz="4000"/>
          </a:p>
        </p:txBody>
      </p:sp>
      <p:sp>
        <p:nvSpPr>
          <p:cNvPr id="114691" name="Rectangle 3">
            <a:extLst>
              <a:ext uri="{FF2B5EF4-FFF2-40B4-BE49-F238E27FC236}">
                <a16:creationId xmlns:a16="http://schemas.microsoft.com/office/drawing/2014/main" id="{94CC48C1-8F7F-4D23-BF1C-357A5894622F}"/>
              </a:ext>
            </a:extLst>
          </p:cNvPr>
          <p:cNvSpPr>
            <a:spLocks noGrp="1" noChangeArrowheads="1"/>
          </p:cNvSpPr>
          <p:nvPr>
            <p:ph type="body" idx="1"/>
          </p:nvPr>
        </p:nvSpPr>
        <p:spPr>
          <a:xfrm>
            <a:off x="900113" y="2138363"/>
            <a:ext cx="7848600" cy="4464050"/>
          </a:xfrm>
        </p:spPr>
        <p:txBody>
          <a:bodyPr/>
          <a:lstStyle/>
          <a:p>
            <a:pPr marL="0" indent="0" algn="ctr" eaLnBrk="1" hangingPunct="1">
              <a:buFontTx/>
              <a:buNone/>
            </a:pPr>
            <a:endParaRPr lang="en-US" altLang="ko-KR" sz="1800" dirty="0">
              <a:ea typeface="굴림" panose="020B0600000101010101" pitchFamily="34" charset="-127"/>
            </a:endParaRPr>
          </a:p>
          <a:p>
            <a:pPr marL="0" indent="0" eaLnBrk="1" hangingPunct="1">
              <a:buFontTx/>
              <a:buNone/>
            </a:pPr>
            <a:r>
              <a:rPr lang="en-US" altLang="ko-KR" sz="3200" dirty="0">
                <a:ea typeface="굴림" panose="020B0600000101010101" pitchFamily="34" charset="-127"/>
              </a:rPr>
              <a:t>What are ratings?  Why is viewership an important figure to consider?  </a:t>
            </a:r>
          </a:p>
          <a:p>
            <a:pPr marL="0" indent="0" eaLnBrk="1" hangingPunct="1">
              <a:buFontTx/>
              <a:buNone/>
            </a:pPr>
            <a:endParaRPr lang="en-US" altLang="ko-KR" sz="3200" dirty="0">
              <a:ea typeface="굴림" panose="020B0600000101010101" pitchFamily="34" charset="-127"/>
            </a:endParaRPr>
          </a:p>
          <a:p>
            <a:pPr marL="0" indent="0" eaLnBrk="1" hangingPunct="1">
              <a:buFontTx/>
              <a:buNone/>
            </a:pPr>
            <a:r>
              <a:rPr lang="en-US" altLang="ko-KR" sz="3200" dirty="0">
                <a:ea typeface="굴림" panose="020B0600000101010101" pitchFamily="34" charset="-127"/>
              </a:rPr>
              <a:t>Who are those numbers important to?  </a:t>
            </a:r>
          </a:p>
          <a:p>
            <a:pPr marL="0" indent="0" eaLnBrk="1" hangingPunct="1">
              <a:buFontTx/>
              <a:buNone/>
            </a:pPr>
            <a:endParaRPr lang="en-US" altLang="ko-KR" sz="3200" dirty="0">
              <a:ea typeface="굴림" panose="020B0600000101010101" pitchFamily="34" charset="-127"/>
            </a:endParaRPr>
          </a:p>
          <a:p>
            <a:pPr marL="0" indent="0" eaLnBrk="1" hangingPunct="1">
              <a:buFontTx/>
              <a:buNone/>
            </a:pPr>
            <a:r>
              <a:rPr lang="en-US" altLang="ko-KR" sz="3200" dirty="0">
                <a:ea typeface="굴림" panose="020B0600000101010101" pitchFamily="34" charset="-127"/>
              </a:rPr>
              <a:t>What are broadcast rights?</a:t>
            </a:r>
          </a:p>
          <a:p>
            <a:pPr marL="0" indent="0" eaLnBrk="1" hangingPunct="1">
              <a:buFontTx/>
              <a:buNone/>
            </a:pPr>
            <a:endParaRPr lang="en-US" altLang="ko-KR" dirty="0">
              <a:ea typeface="굴림" panose="020B0600000101010101" pitchFamily="34" charset="-127"/>
            </a:endParaRPr>
          </a:p>
          <a:p>
            <a:pPr marL="0" indent="0" algn="ctr" eaLnBrk="1" hangingPunct="1">
              <a:buFontTx/>
              <a:buNone/>
            </a:pPr>
            <a:endParaRPr lang="uk-UA" altLang="en-US" dirty="0"/>
          </a:p>
        </p:txBody>
      </p:sp>
      <p:pic>
        <p:nvPicPr>
          <p:cNvPr id="5" name="Picture 7" descr="Superbowl Logo transparent PNG - StickPNG">
            <a:extLst>
              <a:ext uri="{FF2B5EF4-FFF2-40B4-BE49-F238E27FC236}">
                <a16:creationId xmlns:a16="http://schemas.microsoft.com/office/drawing/2014/main" id="{4881F8C0-507E-456F-828E-ECA449EA39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2802" y="170054"/>
            <a:ext cx="1378584" cy="1674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300003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0212477F-4C3A-46A4-98FE-459C9D8B8F2F}"/>
              </a:ext>
            </a:extLst>
          </p:cNvPr>
          <p:cNvSpPr>
            <a:spLocks noGrp="1" noChangeArrowheads="1"/>
          </p:cNvSpPr>
          <p:nvPr>
            <p:ph type="title"/>
          </p:nvPr>
        </p:nvSpPr>
        <p:spPr>
          <a:xfrm>
            <a:off x="2627313" y="549275"/>
            <a:ext cx="6121400" cy="719138"/>
          </a:xfrm>
        </p:spPr>
        <p:txBody>
          <a:bodyPr/>
          <a:lstStyle/>
          <a:p>
            <a:pPr eaLnBrk="1" hangingPunct="1"/>
            <a:r>
              <a:rPr lang="en-US" altLang="en-US" sz="4000"/>
              <a:t>Questions for</a:t>
            </a:r>
            <a:br>
              <a:rPr lang="en-US" altLang="en-US" sz="4000"/>
            </a:br>
            <a:r>
              <a:rPr lang="en-US" altLang="en-US" sz="4000"/>
              <a:t>Class Discussion</a:t>
            </a:r>
            <a:endParaRPr lang="uk-UA" altLang="en-US" sz="4000"/>
          </a:p>
        </p:txBody>
      </p:sp>
      <p:sp>
        <p:nvSpPr>
          <p:cNvPr id="116739" name="Rectangle 3">
            <a:extLst>
              <a:ext uri="{FF2B5EF4-FFF2-40B4-BE49-F238E27FC236}">
                <a16:creationId xmlns:a16="http://schemas.microsoft.com/office/drawing/2014/main" id="{2C16CF77-3C97-4F90-8E44-9EDC50777270}"/>
              </a:ext>
            </a:extLst>
          </p:cNvPr>
          <p:cNvSpPr>
            <a:spLocks noGrp="1" noChangeArrowheads="1"/>
          </p:cNvSpPr>
          <p:nvPr>
            <p:ph type="body" idx="1"/>
          </p:nvPr>
        </p:nvSpPr>
        <p:spPr>
          <a:xfrm>
            <a:off x="900113" y="1989138"/>
            <a:ext cx="7416800" cy="4464050"/>
          </a:xfrm>
        </p:spPr>
        <p:txBody>
          <a:bodyPr/>
          <a:lstStyle/>
          <a:p>
            <a:pPr marL="0" indent="0" algn="ctr" eaLnBrk="1" hangingPunct="1">
              <a:buFontTx/>
              <a:buNone/>
            </a:pPr>
            <a:endParaRPr lang="en-US" altLang="ko-KR" sz="1800">
              <a:ea typeface="굴림" panose="020B0600000101010101" pitchFamily="34" charset="-127"/>
            </a:endParaRPr>
          </a:p>
          <a:p>
            <a:pPr marL="0" indent="0" eaLnBrk="1" hangingPunct="1">
              <a:buFontTx/>
              <a:buNone/>
            </a:pPr>
            <a:r>
              <a:rPr lang="en-US" altLang="ko-KR" sz="3200">
                <a:ea typeface="굴림" panose="020B0600000101010101" pitchFamily="34" charset="-127"/>
              </a:rPr>
              <a:t>Why do you think CBS is charging so much for a 30 second advertisement during the game?  </a:t>
            </a:r>
          </a:p>
          <a:p>
            <a:pPr marL="0" indent="0" algn="ctr" eaLnBrk="1" hangingPunct="1">
              <a:buFontTx/>
              <a:buNone/>
            </a:pPr>
            <a:endParaRPr lang="en-US" altLang="ko-KR" sz="3200">
              <a:ea typeface="굴림" panose="020B0600000101010101" pitchFamily="34" charset="-127"/>
            </a:endParaRPr>
          </a:p>
          <a:p>
            <a:pPr marL="0" indent="0" eaLnBrk="1" hangingPunct="1">
              <a:buFontTx/>
              <a:buNone/>
            </a:pPr>
            <a:r>
              <a:rPr lang="en-US" altLang="ko-KR" sz="3200">
                <a:ea typeface="굴림" panose="020B0600000101010101" pitchFamily="34" charset="-127"/>
              </a:rPr>
              <a:t>Why would a company spend that much (in some cases purchasing more than one ad slot)?</a:t>
            </a:r>
          </a:p>
          <a:p>
            <a:pPr marL="0" indent="0" algn="ctr" eaLnBrk="1" hangingPunct="1">
              <a:buFontTx/>
              <a:buNone/>
            </a:pPr>
            <a:endParaRPr lang="en-US" altLang="ko-KR">
              <a:ea typeface="굴림" panose="020B0600000101010101" pitchFamily="34" charset="-127"/>
            </a:endParaRPr>
          </a:p>
          <a:p>
            <a:pPr marL="0" indent="0" algn="ctr" eaLnBrk="1" hangingPunct="1">
              <a:buFontTx/>
              <a:buNone/>
            </a:pPr>
            <a:endParaRPr lang="uk-UA" altLang="en-US"/>
          </a:p>
        </p:txBody>
      </p:sp>
      <p:pic>
        <p:nvPicPr>
          <p:cNvPr id="5" name="Picture 7" descr="Superbowl Logo transparent PNG - StickPNG">
            <a:extLst>
              <a:ext uri="{FF2B5EF4-FFF2-40B4-BE49-F238E27FC236}">
                <a16:creationId xmlns:a16="http://schemas.microsoft.com/office/drawing/2014/main" id="{03324D39-AD9B-4123-90DE-D901BF202E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2802" y="170054"/>
            <a:ext cx="1378584" cy="167477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a:extLst>
              <a:ext uri="{FF2B5EF4-FFF2-40B4-BE49-F238E27FC236}">
                <a16:creationId xmlns:a16="http://schemas.microsoft.com/office/drawing/2014/main" id="{B43E69C1-70AD-40DC-96DC-4C1FC9BC200D}"/>
              </a:ext>
            </a:extLst>
          </p:cNvPr>
          <p:cNvSpPr>
            <a:spLocks noGrp="1" noChangeArrowheads="1"/>
          </p:cNvSpPr>
          <p:nvPr>
            <p:ph type="title"/>
          </p:nvPr>
        </p:nvSpPr>
        <p:spPr>
          <a:xfrm>
            <a:off x="2627313" y="549275"/>
            <a:ext cx="6121400" cy="719138"/>
          </a:xfrm>
        </p:spPr>
        <p:txBody>
          <a:bodyPr/>
          <a:lstStyle/>
          <a:p>
            <a:pPr eaLnBrk="1" hangingPunct="1"/>
            <a:r>
              <a:rPr lang="en-US" altLang="en-US" sz="4000"/>
              <a:t>Questions for</a:t>
            </a:r>
            <a:br>
              <a:rPr lang="en-US" altLang="en-US" sz="4000"/>
            </a:br>
            <a:r>
              <a:rPr lang="en-US" altLang="en-US" sz="4000"/>
              <a:t>Class Discussion</a:t>
            </a:r>
            <a:endParaRPr lang="uk-UA" altLang="en-US" sz="4000"/>
          </a:p>
        </p:txBody>
      </p:sp>
      <p:sp>
        <p:nvSpPr>
          <p:cNvPr id="118787" name="Rectangle 3">
            <a:extLst>
              <a:ext uri="{FF2B5EF4-FFF2-40B4-BE49-F238E27FC236}">
                <a16:creationId xmlns:a16="http://schemas.microsoft.com/office/drawing/2014/main" id="{DEA2BD23-D233-45A3-AAE0-2C13571B150D}"/>
              </a:ext>
            </a:extLst>
          </p:cNvPr>
          <p:cNvSpPr>
            <a:spLocks noGrp="1" noChangeArrowheads="1"/>
          </p:cNvSpPr>
          <p:nvPr>
            <p:ph type="body" idx="1"/>
          </p:nvPr>
        </p:nvSpPr>
        <p:spPr>
          <a:xfrm>
            <a:off x="971550" y="1989138"/>
            <a:ext cx="7200900" cy="4464050"/>
          </a:xfrm>
        </p:spPr>
        <p:txBody>
          <a:bodyPr/>
          <a:lstStyle/>
          <a:p>
            <a:pPr marL="0" indent="0" eaLnBrk="1" hangingPunct="1">
              <a:buFontTx/>
              <a:buNone/>
            </a:pPr>
            <a:endParaRPr lang="en-US" altLang="ko-KR" sz="1800">
              <a:ea typeface="굴림" panose="020B0600000101010101" pitchFamily="34" charset="-127"/>
            </a:endParaRPr>
          </a:p>
          <a:p>
            <a:pPr marL="0" indent="0" eaLnBrk="1" hangingPunct="1">
              <a:buFontTx/>
              <a:buNone/>
            </a:pPr>
            <a:r>
              <a:rPr lang="en-US" altLang="ko-KR" sz="3200">
                <a:ea typeface="굴림" panose="020B0600000101010101" pitchFamily="34" charset="-127"/>
              </a:rPr>
              <a:t>The concept of “ambush marketing” was not addressed in the previous slides. </a:t>
            </a:r>
          </a:p>
          <a:p>
            <a:pPr marL="0" indent="0" eaLnBrk="1" hangingPunct="1">
              <a:buFontTx/>
              <a:buNone/>
            </a:pPr>
            <a:endParaRPr lang="en-US" altLang="ko-KR" sz="3200">
              <a:ea typeface="굴림" panose="020B0600000101010101" pitchFamily="34" charset="-127"/>
            </a:endParaRPr>
          </a:p>
          <a:p>
            <a:pPr marL="0" indent="0" eaLnBrk="1" hangingPunct="1">
              <a:buFontTx/>
              <a:buNone/>
            </a:pPr>
            <a:r>
              <a:rPr lang="en-US" altLang="ko-KR" sz="3200">
                <a:ea typeface="굴림" panose="020B0600000101010101" pitchFamily="34" charset="-127"/>
              </a:rPr>
              <a:t>What is ambush marketing and why is it relevant when it comes to discussing the business of the Super Bowl?</a:t>
            </a:r>
          </a:p>
          <a:p>
            <a:pPr marL="0" indent="0" eaLnBrk="1" hangingPunct="1">
              <a:buFontTx/>
              <a:buNone/>
            </a:pPr>
            <a:endParaRPr lang="en-US" altLang="ko-KR">
              <a:ea typeface="굴림" panose="020B0600000101010101" pitchFamily="34" charset="-127"/>
            </a:endParaRPr>
          </a:p>
          <a:p>
            <a:pPr marL="0" indent="0" eaLnBrk="1" hangingPunct="1">
              <a:buFontTx/>
              <a:buNone/>
            </a:pPr>
            <a:endParaRPr lang="uk-UA" altLang="en-US"/>
          </a:p>
        </p:txBody>
      </p:sp>
      <p:pic>
        <p:nvPicPr>
          <p:cNvPr id="5" name="Picture 7" descr="Superbowl Logo transparent PNG - StickPNG">
            <a:extLst>
              <a:ext uri="{FF2B5EF4-FFF2-40B4-BE49-F238E27FC236}">
                <a16:creationId xmlns:a16="http://schemas.microsoft.com/office/drawing/2014/main" id="{FAA14283-E7C3-4EB0-8A67-3C9F3F852B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2802" y="170054"/>
            <a:ext cx="1378584" cy="167477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223C18C1-71C1-4C5B-B5A5-179DA0991BDA}"/>
              </a:ext>
            </a:extLst>
          </p:cNvPr>
          <p:cNvSpPr>
            <a:spLocks noGrp="1" noChangeArrowheads="1"/>
          </p:cNvSpPr>
          <p:nvPr>
            <p:ph type="title"/>
          </p:nvPr>
        </p:nvSpPr>
        <p:spPr>
          <a:xfrm>
            <a:off x="2627313" y="549275"/>
            <a:ext cx="6121400" cy="719138"/>
          </a:xfrm>
        </p:spPr>
        <p:txBody>
          <a:bodyPr/>
          <a:lstStyle/>
          <a:p>
            <a:pPr eaLnBrk="1" hangingPunct="1"/>
            <a:r>
              <a:rPr lang="en-US" altLang="en-US" sz="4000"/>
              <a:t>Questions for</a:t>
            </a:r>
            <a:br>
              <a:rPr lang="en-US" altLang="en-US" sz="4000"/>
            </a:br>
            <a:r>
              <a:rPr lang="en-US" altLang="en-US" sz="4000"/>
              <a:t>Class Discussion</a:t>
            </a:r>
            <a:endParaRPr lang="uk-UA" altLang="en-US" sz="4000"/>
          </a:p>
        </p:txBody>
      </p:sp>
      <p:sp>
        <p:nvSpPr>
          <p:cNvPr id="120835" name="Rectangle 3">
            <a:extLst>
              <a:ext uri="{FF2B5EF4-FFF2-40B4-BE49-F238E27FC236}">
                <a16:creationId xmlns:a16="http://schemas.microsoft.com/office/drawing/2014/main" id="{727777EC-71CC-4E45-9F90-F94AAC481EDC}"/>
              </a:ext>
            </a:extLst>
          </p:cNvPr>
          <p:cNvSpPr>
            <a:spLocks noGrp="1" noChangeArrowheads="1"/>
          </p:cNvSpPr>
          <p:nvPr>
            <p:ph type="body" idx="1"/>
          </p:nvPr>
        </p:nvSpPr>
        <p:spPr>
          <a:xfrm>
            <a:off x="900113" y="1989138"/>
            <a:ext cx="7343775" cy="4464050"/>
          </a:xfrm>
        </p:spPr>
        <p:txBody>
          <a:bodyPr/>
          <a:lstStyle/>
          <a:p>
            <a:pPr marL="0" indent="0" algn="ctr" eaLnBrk="1" hangingPunct="1">
              <a:buFontTx/>
              <a:buNone/>
            </a:pPr>
            <a:endParaRPr lang="en-US" altLang="ko-KR" sz="1800">
              <a:ea typeface="굴림" panose="020B0600000101010101" pitchFamily="34" charset="-127"/>
            </a:endParaRPr>
          </a:p>
          <a:p>
            <a:pPr marL="0" indent="0" eaLnBrk="1" hangingPunct="1">
              <a:buFontTx/>
              <a:buNone/>
            </a:pPr>
            <a:r>
              <a:rPr lang="en-US" altLang="ko-KR" sz="3200">
                <a:ea typeface="굴림" panose="020B0600000101010101" pitchFamily="34" charset="-127"/>
              </a:rPr>
              <a:t>Do you think Super Bowl advertisers invest only in the cost of the advertisement during the game or do they spend more money on tying other promotions to the Big Game as well?  Can you think of an examples?</a:t>
            </a:r>
          </a:p>
          <a:p>
            <a:pPr marL="0" indent="0" algn="ctr" eaLnBrk="1" hangingPunct="1">
              <a:buFontTx/>
              <a:buNone/>
            </a:pPr>
            <a:endParaRPr lang="en-US" altLang="ko-KR">
              <a:ea typeface="굴림" panose="020B0600000101010101" pitchFamily="34" charset="-127"/>
            </a:endParaRPr>
          </a:p>
          <a:p>
            <a:pPr marL="0" indent="0" algn="ctr" eaLnBrk="1" hangingPunct="1">
              <a:buFontTx/>
              <a:buNone/>
            </a:pPr>
            <a:endParaRPr lang="uk-UA" altLang="en-US"/>
          </a:p>
        </p:txBody>
      </p:sp>
      <p:pic>
        <p:nvPicPr>
          <p:cNvPr id="5" name="Picture 7" descr="Superbowl Logo transparent PNG - StickPNG">
            <a:extLst>
              <a:ext uri="{FF2B5EF4-FFF2-40B4-BE49-F238E27FC236}">
                <a16:creationId xmlns:a16="http://schemas.microsoft.com/office/drawing/2014/main" id="{6A1FAA16-2230-4F7E-B032-0963E75D04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2802" y="170054"/>
            <a:ext cx="1378584" cy="167477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a:extLst>
              <a:ext uri="{FF2B5EF4-FFF2-40B4-BE49-F238E27FC236}">
                <a16:creationId xmlns:a16="http://schemas.microsoft.com/office/drawing/2014/main" id="{EF058E14-4A49-4DD8-B1E6-9D82B5D86943}"/>
              </a:ext>
            </a:extLst>
          </p:cNvPr>
          <p:cNvSpPr>
            <a:spLocks noGrp="1" noChangeArrowheads="1"/>
          </p:cNvSpPr>
          <p:nvPr>
            <p:ph type="title"/>
          </p:nvPr>
        </p:nvSpPr>
        <p:spPr>
          <a:xfrm>
            <a:off x="2627313" y="549275"/>
            <a:ext cx="6121400" cy="719138"/>
          </a:xfrm>
        </p:spPr>
        <p:txBody>
          <a:bodyPr/>
          <a:lstStyle/>
          <a:p>
            <a:pPr eaLnBrk="1" hangingPunct="1"/>
            <a:r>
              <a:rPr lang="en-US" altLang="en-US" sz="4000"/>
              <a:t>Questions for</a:t>
            </a:r>
            <a:br>
              <a:rPr lang="en-US" altLang="en-US" sz="4000"/>
            </a:br>
            <a:r>
              <a:rPr lang="en-US" altLang="en-US" sz="4000"/>
              <a:t>Class Discussion</a:t>
            </a:r>
            <a:endParaRPr lang="uk-UA" altLang="en-US" sz="4000"/>
          </a:p>
        </p:txBody>
      </p:sp>
      <p:sp>
        <p:nvSpPr>
          <p:cNvPr id="122883" name="Rectangle 3">
            <a:extLst>
              <a:ext uri="{FF2B5EF4-FFF2-40B4-BE49-F238E27FC236}">
                <a16:creationId xmlns:a16="http://schemas.microsoft.com/office/drawing/2014/main" id="{DB15F8BE-9718-449F-82A4-B8A5C17E38D6}"/>
              </a:ext>
            </a:extLst>
          </p:cNvPr>
          <p:cNvSpPr>
            <a:spLocks noGrp="1" noChangeArrowheads="1"/>
          </p:cNvSpPr>
          <p:nvPr>
            <p:ph type="body" idx="1"/>
          </p:nvPr>
        </p:nvSpPr>
        <p:spPr>
          <a:xfrm>
            <a:off x="323850" y="1989138"/>
            <a:ext cx="8424863" cy="4464050"/>
          </a:xfrm>
        </p:spPr>
        <p:txBody>
          <a:bodyPr/>
          <a:lstStyle/>
          <a:p>
            <a:pPr marL="0" indent="0" algn="ctr" eaLnBrk="1" hangingPunct="1">
              <a:buFontTx/>
              <a:buNone/>
            </a:pPr>
            <a:endParaRPr lang="en-US" altLang="ko-KR" sz="1800">
              <a:ea typeface="굴림" panose="020B0600000101010101" pitchFamily="34" charset="-127"/>
            </a:endParaRPr>
          </a:p>
          <a:p>
            <a:pPr marL="0" indent="0" algn="ctr" eaLnBrk="1" hangingPunct="1">
              <a:buFontTx/>
              <a:buNone/>
            </a:pPr>
            <a:r>
              <a:rPr lang="en-US" altLang="ko-KR" sz="3200">
                <a:ea typeface="굴림" panose="020B0600000101010101" pitchFamily="34" charset="-127"/>
              </a:rPr>
              <a:t>Who do you think will win Super Bowl LIV???</a:t>
            </a:r>
          </a:p>
          <a:p>
            <a:pPr marL="0" indent="0" algn="ctr" eaLnBrk="1" hangingPunct="1">
              <a:buFontTx/>
              <a:buNone/>
            </a:pPr>
            <a:endParaRPr lang="en-US" altLang="ko-KR">
              <a:ea typeface="굴림" panose="020B0600000101010101" pitchFamily="34" charset="-127"/>
            </a:endParaRPr>
          </a:p>
          <a:p>
            <a:pPr marL="0" indent="0" algn="ctr" eaLnBrk="1" hangingPunct="1">
              <a:buFontTx/>
              <a:buNone/>
            </a:pPr>
            <a:endParaRPr lang="uk-UA" altLang="en-US"/>
          </a:p>
        </p:txBody>
      </p:sp>
      <p:pic>
        <p:nvPicPr>
          <p:cNvPr id="122884" name="Picture 7">
            <a:extLst>
              <a:ext uri="{FF2B5EF4-FFF2-40B4-BE49-F238E27FC236}">
                <a16:creationId xmlns:a16="http://schemas.microsoft.com/office/drawing/2014/main" id="{0603737F-7BF6-452B-970F-18A4443BBF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2250" y="4221163"/>
            <a:ext cx="10795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Superbowl Logo transparent PNG - StickPNG">
            <a:extLst>
              <a:ext uri="{FF2B5EF4-FFF2-40B4-BE49-F238E27FC236}">
                <a16:creationId xmlns:a16="http://schemas.microsoft.com/office/drawing/2014/main" id="{96C751D3-8C92-46FB-9408-A47B7E9FA1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92802" y="170054"/>
            <a:ext cx="1378584" cy="1674770"/>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Cincinnati Bengals Logo PNG Transparent &amp;amp; SVG Vector - Freebie Supply">
            <a:extLst>
              <a:ext uri="{FF2B5EF4-FFF2-40B4-BE49-F238E27FC236}">
                <a16:creationId xmlns:a16="http://schemas.microsoft.com/office/drawing/2014/main" id="{ECC2D89C-5F7C-F848-9302-B1A64356B4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6210" y="3573016"/>
            <a:ext cx="2599796" cy="1949847"/>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Los Angeles Rams Logo, history, meaning, symbol, PNG">
            <a:extLst>
              <a:ext uri="{FF2B5EF4-FFF2-40B4-BE49-F238E27FC236}">
                <a16:creationId xmlns:a16="http://schemas.microsoft.com/office/drawing/2014/main" id="{473D6B5A-F5C6-764F-9269-89591C48C4E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66569" y="3518706"/>
            <a:ext cx="3582144" cy="201495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id="{FCF952C9-3406-4E9B-AC45-6DC687B1026B}"/>
              </a:ext>
            </a:extLst>
          </p:cNvPr>
          <p:cNvSpPr>
            <a:spLocks noGrp="1" noChangeArrowheads="1"/>
          </p:cNvSpPr>
          <p:nvPr>
            <p:ph type="ctrTitle"/>
          </p:nvPr>
        </p:nvSpPr>
        <p:spPr>
          <a:xfrm>
            <a:off x="3492500" y="2420938"/>
            <a:ext cx="4319588" cy="2160190"/>
          </a:xfrm>
        </p:spPr>
        <p:txBody>
          <a:bodyPr/>
          <a:lstStyle/>
          <a:p>
            <a:pPr eaLnBrk="1" hangingPunct="1"/>
            <a:r>
              <a:rPr lang="en-US" altLang="en-US" sz="4400" dirty="0"/>
              <a:t>SOURCES</a:t>
            </a:r>
            <a:endParaRPr lang="uk-UA" altLang="en-US" sz="4400" dirty="0"/>
          </a:p>
        </p:txBody>
      </p:sp>
    </p:spTree>
    <p:extLst>
      <p:ext uri="{BB962C8B-B14F-4D97-AF65-F5344CB8AC3E}">
        <p14:creationId xmlns:p14="http://schemas.microsoft.com/office/powerpoint/2010/main" val="167861719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223C18C1-71C1-4C5B-B5A5-179DA0991BDA}"/>
              </a:ext>
            </a:extLst>
          </p:cNvPr>
          <p:cNvSpPr>
            <a:spLocks noGrp="1" noChangeArrowheads="1"/>
          </p:cNvSpPr>
          <p:nvPr>
            <p:ph type="title"/>
          </p:nvPr>
        </p:nvSpPr>
        <p:spPr>
          <a:xfrm>
            <a:off x="2627313" y="549275"/>
            <a:ext cx="6121400" cy="719138"/>
          </a:xfrm>
        </p:spPr>
        <p:txBody>
          <a:bodyPr/>
          <a:lstStyle/>
          <a:p>
            <a:pPr eaLnBrk="1" hangingPunct="1"/>
            <a:r>
              <a:rPr lang="en-US" altLang="en-US" sz="4000" dirty="0"/>
              <a:t>SOURCES</a:t>
            </a:r>
            <a:endParaRPr lang="uk-UA" altLang="en-US" sz="4000" dirty="0"/>
          </a:p>
        </p:txBody>
      </p:sp>
      <p:sp>
        <p:nvSpPr>
          <p:cNvPr id="120835" name="Rectangle 3">
            <a:extLst>
              <a:ext uri="{FF2B5EF4-FFF2-40B4-BE49-F238E27FC236}">
                <a16:creationId xmlns:a16="http://schemas.microsoft.com/office/drawing/2014/main" id="{727777EC-71CC-4E45-9F90-F94AAC481EDC}"/>
              </a:ext>
            </a:extLst>
          </p:cNvPr>
          <p:cNvSpPr>
            <a:spLocks noGrp="1" noChangeArrowheads="1"/>
          </p:cNvSpPr>
          <p:nvPr>
            <p:ph type="body" idx="1"/>
          </p:nvPr>
        </p:nvSpPr>
        <p:spPr>
          <a:xfrm>
            <a:off x="395536" y="2204254"/>
            <a:ext cx="8353177" cy="4104308"/>
          </a:xfrm>
        </p:spPr>
        <p:txBody>
          <a:bodyPr/>
          <a:lstStyle/>
          <a:p>
            <a:pPr eaLnBrk="1" hangingPunct="1">
              <a:buFontTx/>
              <a:buAutoNum type="arabicPeriod"/>
            </a:pPr>
            <a:r>
              <a:rPr lang="en-US" altLang="ko-KR" sz="1400" dirty="0">
                <a:ea typeface="굴림" panose="020B0600000101010101" pitchFamily="34" charset="-127"/>
              </a:rPr>
              <a:t>https://</a:t>
            </a:r>
            <a:r>
              <a:rPr lang="en-US" altLang="ko-KR" sz="1400" dirty="0" err="1">
                <a:ea typeface="굴림" panose="020B0600000101010101" pitchFamily="34" charset="-127"/>
              </a:rPr>
              <a:t>nrf.com</a:t>
            </a:r>
            <a:r>
              <a:rPr lang="en-US" altLang="ko-KR" sz="1400" dirty="0">
                <a:ea typeface="굴림" panose="020B0600000101010101" pitchFamily="34" charset="-127"/>
              </a:rPr>
              <a:t>/media-center/press-releases/consumers-say-theyll-spend-average-81-super-bowl </a:t>
            </a:r>
          </a:p>
          <a:p>
            <a:pPr eaLnBrk="1" hangingPunct="1">
              <a:buFontTx/>
              <a:buAutoNum type="arabicPeriod"/>
            </a:pPr>
            <a:r>
              <a:rPr lang="en-US" altLang="en-US" sz="1400" dirty="0">
                <a:ea typeface="굴림" panose="020B0600000101010101" pitchFamily="34" charset="-127"/>
              </a:rPr>
              <a:t>https://</a:t>
            </a:r>
            <a:r>
              <a:rPr lang="en-US" altLang="en-US" sz="1400" dirty="0" err="1">
                <a:ea typeface="굴림" panose="020B0600000101010101" pitchFamily="34" charset="-127"/>
              </a:rPr>
              <a:t>autos.yahoo.com</a:t>
            </a:r>
            <a:r>
              <a:rPr lang="en-US" altLang="en-US" sz="1400" dirty="0">
                <a:ea typeface="굴림" panose="020B0600000101010101" pitchFamily="34" charset="-127"/>
              </a:rPr>
              <a:t>/nfl-sells-first-million-dollar-105538355.html</a:t>
            </a:r>
          </a:p>
          <a:p>
            <a:pPr eaLnBrk="1" hangingPunct="1">
              <a:buFontTx/>
              <a:buAutoNum type="arabicPeriod"/>
            </a:pPr>
            <a:r>
              <a:rPr lang="en-US" altLang="en-US" sz="1400" dirty="0">
                <a:ea typeface="굴림" panose="020B0600000101010101" pitchFamily="34" charset="-127"/>
              </a:rPr>
              <a:t>https://</a:t>
            </a:r>
            <a:r>
              <a:rPr lang="en-US" altLang="en-US" sz="1400" dirty="0" err="1">
                <a:ea typeface="굴림" panose="020B0600000101010101" pitchFamily="34" charset="-127"/>
              </a:rPr>
              <a:t>huddleup.substack.com</a:t>
            </a:r>
            <a:r>
              <a:rPr lang="en-US" altLang="en-US" sz="1400" dirty="0">
                <a:ea typeface="굴림" panose="020B0600000101010101" pitchFamily="34" charset="-127"/>
              </a:rPr>
              <a:t>/p/the-financials-behind-the-super-bowl</a:t>
            </a:r>
          </a:p>
          <a:p>
            <a:pPr eaLnBrk="1" hangingPunct="1">
              <a:buFontTx/>
              <a:buAutoNum type="arabicPeriod"/>
            </a:pPr>
            <a:r>
              <a:rPr lang="en-US" altLang="en-US" sz="1400" dirty="0">
                <a:ea typeface="굴림" panose="020B0600000101010101" pitchFamily="34" charset="-127"/>
              </a:rPr>
              <a:t>https://</a:t>
            </a:r>
            <a:r>
              <a:rPr lang="en-US" altLang="en-US" sz="1400" dirty="0" err="1">
                <a:ea typeface="굴림" panose="020B0600000101010101" pitchFamily="34" charset="-127"/>
              </a:rPr>
              <a:t>www.nationalchickencouncil.org</a:t>
            </a:r>
            <a:r>
              <a:rPr lang="en-US" altLang="en-US" sz="1400" dirty="0">
                <a:ea typeface="굴림" panose="020B0600000101010101" pitchFamily="34" charset="-127"/>
              </a:rPr>
              <a:t>/americans-projected-to-eat-1-42-billion-chicken-wings-for-super-bowl-lvi/</a:t>
            </a:r>
          </a:p>
          <a:p>
            <a:pPr eaLnBrk="1" hangingPunct="1">
              <a:buFontTx/>
              <a:buAutoNum type="arabicPeriod"/>
            </a:pPr>
            <a:r>
              <a:rPr lang="en-US" altLang="en-US" sz="1400" dirty="0">
                <a:ea typeface="굴림" panose="020B0600000101010101" pitchFamily="34" charset="-127"/>
              </a:rPr>
              <a:t>https://</a:t>
            </a:r>
            <a:r>
              <a:rPr lang="en-US" altLang="en-US" sz="1400" dirty="0" err="1">
                <a:ea typeface="굴림" panose="020B0600000101010101" pitchFamily="34" charset="-127"/>
              </a:rPr>
              <a:t>www.cincyjungle.com</a:t>
            </a:r>
            <a:r>
              <a:rPr lang="en-US" altLang="en-US" sz="1400" dirty="0">
                <a:ea typeface="굴림" panose="020B0600000101010101" pitchFamily="34" charset="-127"/>
              </a:rPr>
              <a:t>/2022/2/1/22911919/cincinnati-schools-closed-monday-after-super-bowl-56-bengals-news</a:t>
            </a:r>
          </a:p>
          <a:p>
            <a:pPr eaLnBrk="1" hangingPunct="1">
              <a:buFontTx/>
              <a:buAutoNum type="arabicPeriod"/>
            </a:pPr>
            <a:r>
              <a:rPr lang="en-US" altLang="en-US" sz="1400" dirty="0">
                <a:ea typeface="굴림" panose="020B0600000101010101" pitchFamily="34" charset="-127"/>
              </a:rPr>
              <a:t>https://</a:t>
            </a:r>
            <a:r>
              <a:rPr lang="en-US" altLang="en-US" sz="1400" dirty="0" err="1">
                <a:ea typeface="굴림" panose="020B0600000101010101" pitchFamily="34" charset="-127"/>
              </a:rPr>
              <a:t>www.foxbusiness.com</a:t>
            </a:r>
            <a:r>
              <a:rPr lang="en-US" altLang="en-US" sz="1400" dirty="0">
                <a:ea typeface="굴림" panose="020B0600000101010101" pitchFamily="34" charset="-127"/>
              </a:rPr>
              <a:t>/sports/super-bowl-2022-ticket-prices-nfl</a:t>
            </a:r>
          </a:p>
          <a:p>
            <a:pPr eaLnBrk="1" hangingPunct="1">
              <a:buFontTx/>
              <a:buAutoNum type="arabicPeriod"/>
            </a:pPr>
            <a:r>
              <a:rPr lang="en-US" altLang="en-US" sz="1400" dirty="0">
                <a:ea typeface="굴림" panose="020B0600000101010101" pitchFamily="34" charset="-127"/>
              </a:rPr>
              <a:t>https://</a:t>
            </a:r>
            <a:r>
              <a:rPr lang="en-US" altLang="en-US" sz="1400" dirty="0" err="1">
                <a:ea typeface="굴림" panose="020B0600000101010101" pitchFamily="34" charset="-127"/>
              </a:rPr>
              <a:t>thesource.com</a:t>
            </a:r>
            <a:r>
              <a:rPr lang="en-US" altLang="en-US" sz="1400" dirty="0">
                <a:ea typeface="굴림" panose="020B0600000101010101" pitchFamily="34" charset="-127"/>
              </a:rPr>
              <a:t>/2021/02/09/the-weeknd-sees-over-200-increase-in-spotify-streaming-numbers-following-super-bowl-performance/</a:t>
            </a:r>
          </a:p>
          <a:p>
            <a:pPr eaLnBrk="1" hangingPunct="1">
              <a:buFontTx/>
              <a:buAutoNum type="arabicPeriod"/>
            </a:pPr>
            <a:r>
              <a:rPr lang="en-US" altLang="en-US" sz="1400" dirty="0">
                <a:ea typeface="굴림" panose="020B0600000101010101" pitchFamily="34" charset="-127"/>
              </a:rPr>
              <a:t>https://</a:t>
            </a:r>
            <a:r>
              <a:rPr lang="en-US" altLang="en-US" sz="1400" dirty="0" err="1">
                <a:ea typeface="굴림" panose="020B0600000101010101" pitchFamily="34" charset="-127"/>
              </a:rPr>
              <a:t>www.cnbc.com</a:t>
            </a:r>
            <a:r>
              <a:rPr lang="en-US" altLang="en-US" sz="1400" dirty="0">
                <a:ea typeface="굴림" panose="020B0600000101010101" pitchFamily="34" charset="-127"/>
              </a:rPr>
              <a:t>/2021/02/09/super-bowl-ratings-game-fails-to-attract-more-than-100-million-viewers.html</a:t>
            </a:r>
          </a:p>
          <a:p>
            <a:pPr eaLnBrk="1" hangingPunct="1">
              <a:buFontTx/>
              <a:buAutoNum type="arabicPeriod"/>
            </a:pPr>
            <a:r>
              <a:rPr lang="en-US" altLang="en-US" sz="1400" dirty="0">
                <a:ea typeface="굴림" panose="020B0600000101010101" pitchFamily="34" charset="-127"/>
              </a:rPr>
              <a:t>https://</a:t>
            </a:r>
            <a:r>
              <a:rPr lang="en-US" altLang="en-US" sz="1400" dirty="0" err="1">
                <a:ea typeface="굴림" panose="020B0600000101010101" pitchFamily="34" charset="-127"/>
              </a:rPr>
              <a:t>www.forbes.com</a:t>
            </a:r>
            <a:r>
              <a:rPr lang="en-US" altLang="en-US" sz="1400" dirty="0">
                <a:ea typeface="굴림" panose="020B0600000101010101" pitchFamily="34" charset="-127"/>
              </a:rPr>
              <a:t>/sites/</a:t>
            </a:r>
            <a:r>
              <a:rPr lang="en-US" altLang="en-US" sz="1400" dirty="0" err="1">
                <a:ea typeface="굴림" panose="020B0600000101010101" pitchFamily="34" charset="-127"/>
              </a:rPr>
              <a:t>timnewcomb</a:t>
            </a:r>
            <a:r>
              <a:rPr lang="en-US" altLang="en-US" sz="1400" dirty="0">
                <a:ea typeface="굴림" panose="020B0600000101010101" pitchFamily="34" charset="-127"/>
              </a:rPr>
              <a:t>/2022/02/01/sofi-stadium-6-things-you-didnt-know-that-make-this-super-bowl-stadium-different/</a:t>
            </a:r>
          </a:p>
          <a:p>
            <a:pPr eaLnBrk="1" hangingPunct="1">
              <a:buFontTx/>
              <a:buAutoNum type="arabicPeriod"/>
            </a:pPr>
            <a:r>
              <a:rPr lang="en-US" altLang="en-US" sz="1400" dirty="0">
                <a:ea typeface="굴림" panose="020B0600000101010101" pitchFamily="34" charset="-127"/>
              </a:rPr>
              <a:t>https://</a:t>
            </a:r>
            <a:r>
              <a:rPr lang="en-US" altLang="en-US" sz="1400" dirty="0" err="1">
                <a:ea typeface="굴림" panose="020B0600000101010101" pitchFamily="34" charset="-127"/>
              </a:rPr>
              <a:t>www.spotrac.com</a:t>
            </a:r>
            <a:r>
              <a:rPr lang="en-US" altLang="en-US" sz="1400" dirty="0">
                <a:ea typeface="굴림" panose="020B0600000101010101" pitchFamily="34" charset="-127"/>
              </a:rPr>
              <a:t>/</a:t>
            </a:r>
            <a:r>
              <a:rPr lang="en-US" altLang="en-US" sz="1400" dirty="0" err="1">
                <a:ea typeface="굴림" panose="020B0600000101010101" pitchFamily="34" charset="-127"/>
              </a:rPr>
              <a:t>nfl</a:t>
            </a:r>
            <a:r>
              <a:rPr lang="en-US" altLang="en-US" sz="1400" dirty="0">
                <a:ea typeface="굴림" panose="020B0600000101010101" pitchFamily="34" charset="-127"/>
              </a:rPr>
              <a:t>/rankings/cash/quarterback/</a:t>
            </a:r>
          </a:p>
          <a:p>
            <a:pPr eaLnBrk="1" hangingPunct="1">
              <a:buFontTx/>
              <a:buAutoNum type="arabicPeriod"/>
            </a:pPr>
            <a:r>
              <a:rPr lang="en-US" altLang="en-US" sz="1400" dirty="0">
                <a:ea typeface="굴림" panose="020B0600000101010101" pitchFamily="34" charset="-127"/>
              </a:rPr>
              <a:t>https://</a:t>
            </a:r>
            <a:r>
              <a:rPr lang="en-US" altLang="en-US" sz="1400" dirty="0" err="1">
                <a:ea typeface="굴림" panose="020B0600000101010101" pitchFamily="34" charset="-127"/>
              </a:rPr>
              <a:t>www.stubhub.com</a:t>
            </a:r>
            <a:r>
              <a:rPr lang="en-US" altLang="en-US" sz="1400" dirty="0">
                <a:ea typeface="굴림" panose="020B0600000101010101" pitchFamily="34" charset="-127"/>
              </a:rPr>
              <a:t>/super-bowl-tickets/grouping/542/</a:t>
            </a:r>
          </a:p>
          <a:p>
            <a:pPr eaLnBrk="1" hangingPunct="1">
              <a:buFontTx/>
              <a:buAutoNum type="arabicPeriod"/>
            </a:pPr>
            <a:endParaRPr lang="uk-UA" altLang="en-US" sz="1400" dirty="0"/>
          </a:p>
        </p:txBody>
      </p:sp>
      <p:pic>
        <p:nvPicPr>
          <p:cNvPr id="5" name="Picture 7" descr="Superbowl Logo transparent PNG - StickPNG">
            <a:extLst>
              <a:ext uri="{FF2B5EF4-FFF2-40B4-BE49-F238E27FC236}">
                <a16:creationId xmlns:a16="http://schemas.microsoft.com/office/drawing/2014/main" id="{6A1FAA16-2230-4F7E-B032-0963E75D04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2802" y="170054"/>
            <a:ext cx="1378584" cy="1674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57616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a:extLst>
              <a:ext uri="{FF2B5EF4-FFF2-40B4-BE49-F238E27FC236}">
                <a16:creationId xmlns:a16="http://schemas.microsoft.com/office/drawing/2014/main" id="{ADA4EE97-EAAA-4D8C-B91D-6307CAE5AAAE}"/>
              </a:ext>
            </a:extLst>
          </p:cNvPr>
          <p:cNvSpPr>
            <a:spLocks noGrp="1" noChangeArrowheads="1"/>
          </p:cNvSpPr>
          <p:nvPr>
            <p:ph type="body" idx="1"/>
          </p:nvPr>
        </p:nvSpPr>
        <p:spPr>
          <a:xfrm>
            <a:off x="1007355" y="2579687"/>
            <a:ext cx="7129289" cy="3600450"/>
          </a:xfrm>
        </p:spPr>
        <p:txBody>
          <a:bodyPr/>
          <a:lstStyle/>
          <a:p>
            <a:pPr marL="0" indent="0" eaLnBrk="1" hangingPunct="1">
              <a:buFontTx/>
              <a:buNone/>
            </a:pPr>
            <a:r>
              <a:rPr lang="en-US" altLang="ko-KR" sz="3600" dirty="0">
                <a:ea typeface="굴림" panose="020B0600000101010101" pitchFamily="34" charset="-127"/>
              </a:rPr>
              <a:t>Players on teams who play in the Conference Championship Game earn a $65,000 bonus while the losing team in the Super Bowl receives $75,000 and players on the winning team get $150,000.</a:t>
            </a:r>
          </a:p>
          <a:p>
            <a:pPr marL="0" indent="0" algn="ctr" eaLnBrk="1" hangingPunct="1">
              <a:buFontTx/>
              <a:buNone/>
            </a:pPr>
            <a:br>
              <a:rPr lang="en-US" altLang="ko-KR" sz="3600" dirty="0">
                <a:ea typeface="굴림" panose="020B0600000101010101" pitchFamily="34" charset="-127"/>
              </a:rPr>
            </a:br>
            <a:endParaRPr lang="en-US" altLang="ko-KR" sz="3600" dirty="0">
              <a:ea typeface="굴림" panose="020B0600000101010101" pitchFamily="34" charset="-127"/>
            </a:endParaRPr>
          </a:p>
        </p:txBody>
      </p:sp>
      <p:sp>
        <p:nvSpPr>
          <p:cNvPr id="6147" name="Rectangle 2">
            <a:extLst>
              <a:ext uri="{FF2B5EF4-FFF2-40B4-BE49-F238E27FC236}">
                <a16:creationId xmlns:a16="http://schemas.microsoft.com/office/drawing/2014/main" id="{B37EE7F2-5991-4E17-BEED-CB8A841F31BF}"/>
              </a:ext>
            </a:extLst>
          </p:cNvPr>
          <p:cNvSpPr>
            <a:spLocks noGrp="1" noChangeArrowheads="1"/>
          </p:cNvSpPr>
          <p:nvPr>
            <p:ph type="title"/>
          </p:nvPr>
        </p:nvSpPr>
        <p:spPr>
          <a:xfrm>
            <a:off x="2411413" y="677863"/>
            <a:ext cx="5905500" cy="720725"/>
          </a:xfrm>
        </p:spPr>
        <p:txBody>
          <a:bodyPr/>
          <a:lstStyle/>
          <a:p>
            <a:pPr eaLnBrk="1" hangingPunct="1"/>
            <a:r>
              <a:rPr lang="en-US" altLang="en-US" sz="5400" dirty="0"/>
              <a:t>$150,000</a:t>
            </a:r>
            <a:endParaRPr lang="uk-UA" altLang="en-US" sz="5400" dirty="0"/>
          </a:p>
        </p:txBody>
      </p:sp>
      <p:pic>
        <p:nvPicPr>
          <p:cNvPr id="6151" name="Picture 7" descr="Superbowl Logo transparent PNG - StickPNG">
            <a:extLst>
              <a:ext uri="{FF2B5EF4-FFF2-40B4-BE49-F238E27FC236}">
                <a16:creationId xmlns:a16="http://schemas.microsoft.com/office/drawing/2014/main" id="{58EA26D0-9D31-4D9F-AFC3-B977375C6A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2802" y="170054"/>
            <a:ext cx="1378584" cy="1674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62160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a:extLst>
              <a:ext uri="{FF2B5EF4-FFF2-40B4-BE49-F238E27FC236}">
                <a16:creationId xmlns:a16="http://schemas.microsoft.com/office/drawing/2014/main" id="{ADA4EE97-EAAA-4D8C-B91D-6307CAE5AAAE}"/>
              </a:ext>
            </a:extLst>
          </p:cNvPr>
          <p:cNvSpPr>
            <a:spLocks noGrp="1" noChangeArrowheads="1"/>
          </p:cNvSpPr>
          <p:nvPr>
            <p:ph type="body" idx="1"/>
          </p:nvPr>
        </p:nvSpPr>
        <p:spPr>
          <a:xfrm>
            <a:off x="1007604" y="2553469"/>
            <a:ext cx="7128792" cy="3600450"/>
          </a:xfrm>
        </p:spPr>
        <p:txBody>
          <a:bodyPr/>
          <a:lstStyle/>
          <a:p>
            <a:pPr marL="0" indent="0" eaLnBrk="1" hangingPunct="1">
              <a:buFontTx/>
              <a:buNone/>
            </a:pPr>
            <a:r>
              <a:rPr lang="en-US" altLang="ko-KR" sz="3600" dirty="0">
                <a:ea typeface="굴림" panose="020B0600000101010101" pitchFamily="34" charset="-127"/>
              </a:rPr>
              <a:t>Prior to this year’s game at SoFi Stadium in L.A., the most ever paid for a luxury suite at the Super Bowl was $750,000 for a box at Super Bowl LIV in Miami, in February 2020, according to the NFL.</a:t>
            </a:r>
          </a:p>
        </p:txBody>
      </p:sp>
      <p:sp>
        <p:nvSpPr>
          <p:cNvPr id="6147" name="Rectangle 2">
            <a:extLst>
              <a:ext uri="{FF2B5EF4-FFF2-40B4-BE49-F238E27FC236}">
                <a16:creationId xmlns:a16="http://schemas.microsoft.com/office/drawing/2014/main" id="{B37EE7F2-5991-4E17-BEED-CB8A841F31BF}"/>
              </a:ext>
            </a:extLst>
          </p:cNvPr>
          <p:cNvSpPr>
            <a:spLocks noGrp="1" noChangeArrowheads="1"/>
          </p:cNvSpPr>
          <p:nvPr>
            <p:ph type="title"/>
          </p:nvPr>
        </p:nvSpPr>
        <p:spPr>
          <a:xfrm>
            <a:off x="2411413" y="677863"/>
            <a:ext cx="5905500" cy="720725"/>
          </a:xfrm>
        </p:spPr>
        <p:txBody>
          <a:bodyPr/>
          <a:lstStyle/>
          <a:p>
            <a:pPr eaLnBrk="1" hangingPunct="1"/>
            <a:r>
              <a:rPr lang="en-US" altLang="en-US" sz="5400" dirty="0"/>
              <a:t>$750,000</a:t>
            </a:r>
            <a:endParaRPr lang="uk-UA" altLang="en-US" sz="5400" dirty="0"/>
          </a:p>
        </p:txBody>
      </p:sp>
      <p:pic>
        <p:nvPicPr>
          <p:cNvPr id="6151" name="Picture 7" descr="Superbowl Logo transparent PNG - StickPNG">
            <a:extLst>
              <a:ext uri="{FF2B5EF4-FFF2-40B4-BE49-F238E27FC236}">
                <a16:creationId xmlns:a16="http://schemas.microsoft.com/office/drawing/2014/main" id="{58EA26D0-9D31-4D9F-AFC3-B977375C6A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2802" y="170054"/>
            <a:ext cx="1378584" cy="1674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8672678"/>
      </p:ext>
    </p:extLst>
  </p:cSld>
  <p:clrMapOvr>
    <a:masterClrMapping/>
  </p:clrMapOvr>
</p:sld>
</file>

<file path=ppt/theme/theme1.xml><?xml version="1.0" encoding="utf-8"?>
<a:theme xmlns:a="http://schemas.openxmlformats.org/drawingml/2006/main" name="template">
  <a:themeElements>
    <a:clrScheme name="">
      <a:dk1>
        <a:srgbClr val="292929"/>
      </a:dk1>
      <a:lt1>
        <a:srgbClr val="FFFFFF"/>
      </a:lt1>
      <a:dk2>
        <a:srgbClr val="4D4D4D"/>
      </a:dk2>
      <a:lt2>
        <a:srgbClr val="43261F"/>
      </a:lt2>
      <a:accent1>
        <a:srgbClr val="275318"/>
      </a:accent1>
      <a:accent2>
        <a:srgbClr val="FFDE00"/>
      </a:accent2>
      <a:accent3>
        <a:srgbClr val="FFFFFF"/>
      </a:accent3>
      <a:accent4>
        <a:srgbClr val="212121"/>
      </a:accent4>
      <a:accent5>
        <a:srgbClr val="ACB3AB"/>
      </a:accent5>
      <a:accent6>
        <a:srgbClr val="E7C900"/>
      </a:accent6>
      <a:hlink>
        <a:srgbClr val="96C714"/>
      </a:hlink>
      <a:folHlink>
        <a:srgbClr val="DDDDDD"/>
      </a:folHlink>
    </a:clrScheme>
    <a:fontScheme name="template">
      <a:majorFont>
        <a:latin typeface="Fette Engschrift"/>
        <a:ea typeface=""/>
        <a:cs typeface=""/>
      </a:majorFont>
      <a:minorFont>
        <a:latin typeface="Fette Engschrif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emplate 1">
        <a:dk1>
          <a:srgbClr val="4D4D4D"/>
        </a:dk1>
        <a:lt1>
          <a:srgbClr val="FFFFFF"/>
        </a:lt1>
        <a:dk2>
          <a:srgbClr val="4D4D4D"/>
        </a:dk2>
        <a:lt2>
          <a:srgbClr val="11163C"/>
        </a:lt2>
        <a:accent1>
          <a:srgbClr val="212B53"/>
        </a:accent1>
        <a:accent2>
          <a:srgbClr val="364481"/>
        </a:accent2>
        <a:accent3>
          <a:srgbClr val="FFFFFF"/>
        </a:accent3>
        <a:accent4>
          <a:srgbClr val="404040"/>
        </a:accent4>
        <a:accent5>
          <a:srgbClr val="ABACB3"/>
        </a:accent5>
        <a:accent6>
          <a:srgbClr val="303D74"/>
        </a:accent6>
        <a:hlink>
          <a:srgbClr val="3E4985"/>
        </a:hlink>
        <a:folHlink>
          <a:srgbClr val="DDDDDD"/>
        </a:folHlink>
      </a:clrScheme>
      <a:clrMap bg1="lt1" tx1="dk1" bg2="lt2" tx2="dk2" accent1="accent1" accent2="accent2" accent3="accent3" accent4="accent4" accent5="accent5" accent6="accent6" hlink="hlink" folHlink="folHlink"/>
    </a:extraClrScheme>
    <a:extraClrScheme>
      <a:clrScheme name="template 2">
        <a:dk1>
          <a:srgbClr val="4D4D4D"/>
        </a:dk1>
        <a:lt1>
          <a:srgbClr val="FFFFFF"/>
        </a:lt1>
        <a:dk2>
          <a:srgbClr val="4D4D4D"/>
        </a:dk2>
        <a:lt2>
          <a:srgbClr val="0D254C"/>
        </a:lt2>
        <a:accent1>
          <a:srgbClr val="1F3F6F"/>
        </a:accent1>
        <a:accent2>
          <a:srgbClr val="3C68A2"/>
        </a:accent2>
        <a:accent3>
          <a:srgbClr val="FFFFFF"/>
        </a:accent3>
        <a:accent4>
          <a:srgbClr val="404040"/>
        </a:accent4>
        <a:accent5>
          <a:srgbClr val="ABAFBB"/>
        </a:accent5>
        <a:accent6>
          <a:srgbClr val="355E92"/>
        </a:accent6>
        <a:hlink>
          <a:srgbClr val="285290"/>
        </a:hlink>
        <a:folHlink>
          <a:srgbClr val="DDDDDD"/>
        </a:folHlink>
      </a:clrScheme>
      <a:clrMap bg1="lt1" tx1="dk1" bg2="lt2" tx2="dk2" accent1="accent1" accent2="accent2" accent3="accent3" accent4="accent4" accent5="accent5" accent6="accent6" hlink="hlink" folHlink="folHlink"/>
    </a:extraClrScheme>
    <a:extraClrScheme>
      <a:clrScheme name="template 3">
        <a:dk1>
          <a:srgbClr val="4D4D4D"/>
        </a:dk1>
        <a:lt1>
          <a:srgbClr val="FFFFFF"/>
        </a:lt1>
        <a:dk2>
          <a:srgbClr val="4D4D4D"/>
        </a:dk2>
        <a:lt2>
          <a:srgbClr val="363B45"/>
        </a:lt2>
        <a:accent1>
          <a:srgbClr val="A99D9B"/>
        </a:accent1>
        <a:accent2>
          <a:srgbClr val="565A66"/>
        </a:accent2>
        <a:accent3>
          <a:srgbClr val="FFFFFF"/>
        </a:accent3>
        <a:accent4>
          <a:srgbClr val="404040"/>
        </a:accent4>
        <a:accent5>
          <a:srgbClr val="D1CCCB"/>
        </a:accent5>
        <a:accent6>
          <a:srgbClr val="4D515C"/>
        </a:accent6>
        <a:hlink>
          <a:srgbClr val="927154"/>
        </a:hlink>
        <a:folHlink>
          <a:srgbClr val="DDDDDD"/>
        </a:folHlink>
      </a:clrScheme>
      <a:clrMap bg1="lt1" tx1="dk1" bg2="lt2" tx2="dk2" accent1="accent1" accent2="accent2" accent3="accent3" accent4="accent4" accent5="accent5" accent6="accent6" hlink="hlink" folHlink="folHlink"/>
    </a:extraClrScheme>
    <a:extraClrScheme>
      <a:clrScheme name="template 4">
        <a:dk1>
          <a:srgbClr val="4D4D4D"/>
        </a:dk1>
        <a:lt1>
          <a:srgbClr val="FFFFFF"/>
        </a:lt1>
        <a:dk2>
          <a:srgbClr val="4D4D4D"/>
        </a:dk2>
        <a:lt2>
          <a:srgbClr val="2E3236"/>
        </a:lt2>
        <a:accent1>
          <a:srgbClr val="B26920"/>
        </a:accent1>
        <a:accent2>
          <a:srgbClr val="6F7F8D"/>
        </a:accent2>
        <a:accent3>
          <a:srgbClr val="FFFFFF"/>
        </a:accent3>
        <a:accent4>
          <a:srgbClr val="404040"/>
        </a:accent4>
        <a:accent5>
          <a:srgbClr val="D5B9AB"/>
        </a:accent5>
        <a:accent6>
          <a:srgbClr val="64727F"/>
        </a:accent6>
        <a:hlink>
          <a:srgbClr val="EDD023"/>
        </a:hlink>
        <a:folHlink>
          <a:srgbClr val="DDDDDD"/>
        </a:folHlink>
      </a:clrScheme>
      <a:clrMap bg1="lt1" tx1="dk1" bg2="lt2" tx2="dk2" accent1="accent1" accent2="accent2" accent3="accent3" accent4="accent4" accent5="accent5" accent6="accent6" hlink="hlink" folHlink="folHlink"/>
    </a:extraClrScheme>
    <a:extraClrScheme>
      <a:clrScheme name="template 5">
        <a:dk1>
          <a:srgbClr val="4D4D4D"/>
        </a:dk1>
        <a:lt1>
          <a:srgbClr val="FFFFFF"/>
        </a:lt1>
        <a:dk2>
          <a:srgbClr val="4D4D4D"/>
        </a:dk2>
        <a:lt2>
          <a:srgbClr val="2E3236"/>
        </a:lt2>
        <a:accent1>
          <a:srgbClr val="9BB6EE"/>
        </a:accent1>
        <a:accent2>
          <a:srgbClr val="6F7F8D"/>
        </a:accent2>
        <a:accent3>
          <a:srgbClr val="FFFFFF"/>
        </a:accent3>
        <a:accent4>
          <a:srgbClr val="404040"/>
        </a:accent4>
        <a:accent5>
          <a:srgbClr val="CBD7F5"/>
        </a:accent5>
        <a:accent6>
          <a:srgbClr val="64727F"/>
        </a:accent6>
        <a:hlink>
          <a:srgbClr val="84AAF3"/>
        </a:hlink>
        <a:folHlink>
          <a:srgbClr val="DDDDDD"/>
        </a:folHlink>
      </a:clrScheme>
      <a:clrMap bg1="lt1" tx1="dk1" bg2="lt2" tx2="dk2" accent1="accent1" accent2="accent2" accent3="accent3" accent4="accent4" accent5="accent5" accent6="accent6" hlink="hlink" folHlink="folHlink"/>
    </a:extraClrScheme>
    <a:extraClrScheme>
      <a:clrScheme name="template 6">
        <a:dk1>
          <a:srgbClr val="4D4D4D"/>
        </a:dk1>
        <a:lt1>
          <a:srgbClr val="FFFFFF"/>
        </a:lt1>
        <a:dk2>
          <a:srgbClr val="4D4D4D"/>
        </a:dk2>
        <a:lt2>
          <a:srgbClr val="40494F"/>
        </a:lt2>
        <a:accent1>
          <a:srgbClr val="6D7D8A"/>
        </a:accent1>
        <a:accent2>
          <a:srgbClr val="A7A7A7"/>
        </a:accent2>
        <a:accent3>
          <a:srgbClr val="FFFFFF"/>
        </a:accent3>
        <a:accent4>
          <a:srgbClr val="404040"/>
        </a:accent4>
        <a:accent5>
          <a:srgbClr val="BABFC4"/>
        </a:accent5>
        <a:accent6>
          <a:srgbClr val="979797"/>
        </a:accent6>
        <a:hlink>
          <a:srgbClr val="828282"/>
        </a:hlink>
        <a:folHlink>
          <a:srgbClr val="DDDDDD"/>
        </a:folHlink>
      </a:clrScheme>
      <a:clrMap bg1="lt1" tx1="dk1" bg2="lt2" tx2="dk2" accent1="accent1" accent2="accent2" accent3="accent3" accent4="accent4" accent5="accent5" accent6="accent6" hlink="hlink" folHlink="folHlink"/>
    </a:extraClrScheme>
    <a:extraClrScheme>
      <a:clrScheme name="template 7">
        <a:dk1>
          <a:srgbClr val="4D4D4D"/>
        </a:dk1>
        <a:lt1>
          <a:srgbClr val="FFFFFF"/>
        </a:lt1>
        <a:dk2>
          <a:srgbClr val="4D4D4D"/>
        </a:dk2>
        <a:lt2>
          <a:srgbClr val="454D52"/>
        </a:lt2>
        <a:accent1>
          <a:srgbClr val="7D8B97"/>
        </a:accent1>
        <a:accent2>
          <a:srgbClr val="CBCBCB"/>
        </a:accent2>
        <a:accent3>
          <a:srgbClr val="FFFFFF"/>
        </a:accent3>
        <a:accent4>
          <a:srgbClr val="404040"/>
        </a:accent4>
        <a:accent5>
          <a:srgbClr val="BFC4C9"/>
        </a:accent5>
        <a:accent6>
          <a:srgbClr val="B8B8B8"/>
        </a:accent6>
        <a:hlink>
          <a:srgbClr val="515869"/>
        </a:hlink>
        <a:folHlink>
          <a:srgbClr val="DDDDDD"/>
        </a:folHlink>
      </a:clrScheme>
      <a:clrMap bg1="lt1" tx1="dk1" bg2="lt2" tx2="dk2" accent1="accent1" accent2="accent2" accent3="accent3" accent4="accent4" accent5="accent5" accent6="accent6" hlink="hlink" folHlink="folHlink"/>
    </a:extraClrScheme>
    <a:extraClrScheme>
      <a:clrScheme name="template 8">
        <a:dk1>
          <a:srgbClr val="4D4D4D"/>
        </a:dk1>
        <a:lt1>
          <a:srgbClr val="FFFFFF"/>
        </a:lt1>
        <a:dk2>
          <a:srgbClr val="4D4D4D"/>
        </a:dk2>
        <a:lt2>
          <a:srgbClr val="393939"/>
        </a:lt2>
        <a:accent1>
          <a:srgbClr val="858585"/>
        </a:accent1>
        <a:accent2>
          <a:srgbClr val="939393"/>
        </a:accent2>
        <a:accent3>
          <a:srgbClr val="FFFFFF"/>
        </a:accent3>
        <a:accent4>
          <a:srgbClr val="404040"/>
        </a:accent4>
        <a:accent5>
          <a:srgbClr val="C2C2C2"/>
        </a:accent5>
        <a:accent6>
          <a:srgbClr val="858585"/>
        </a:accent6>
        <a:hlink>
          <a:srgbClr val="696969"/>
        </a:hlink>
        <a:folHlink>
          <a:srgbClr val="DDDDDD"/>
        </a:folHlink>
      </a:clrScheme>
      <a:clrMap bg1="lt1" tx1="dk1" bg2="lt2" tx2="dk2" accent1="accent1" accent2="accent2" accent3="accent3" accent4="accent4" accent5="accent5" accent6="accent6" hlink="hlink" folHlink="folHlink"/>
    </a:extraClrScheme>
    <a:extraClrScheme>
      <a:clrScheme name="template 9">
        <a:dk1>
          <a:srgbClr val="4D4D4D"/>
        </a:dk1>
        <a:lt1>
          <a:srgbClr val="FFFFFF"/>
        </a:lt1>
        <a:dk2>
          <a:srgbClr val="4D4D4D"/>
        </a:dk2>
        <a:lt2>
          <a:srgbClr val="4F5054"/>
        </a:lt2>
        <a:accent1>
          <a:srgbClr val="7E7F8E"/>
        </a:accent1>
        <a:accent2>
          <a:srgbClr val="C0C1C5"/>
        </a:accent2>
        <a:accent3>
          <a:srgbClr val="FFFFFF"/>
        </a:accent3>
        <a:accent4>
          <a:srgbClr val="404040"/>
        </a:accent4>
        <a:accent5>
          <a:srgbClr val="C0C0C6"/>
        </a:accent5>
        <a:accent6>
          <a:srgbClr val="AEAFB2"/>
        </a:accent6>
        <a:hlink>
          <a:srgbClr val="ACAFB7"/>
        </a:hlink>
        <a:folHlink>
          <a:srgbClr val="DDDDDD"/>
        </a:folHlink>
      </a:clrScheme>
      <a:clrMap bg1="lt1" tx1="dk1" bg2="lt2" tx2="dk2" accent1="accent1" accent2="accent2" accent3="accent3" accent4="accent4" accent5="accent5" accent6="accent6" hlink="hlink" folHlink="folHlink"/>
    </a:extraClrScheme>
    <a:extraClrScheme>
      <a:clrScheme name="template 10">
        <a:dk1>
          <a:srgbClr val="4D4D4D"/>
        </a:dk1>
        <a:lt1>
          <a:srgbClr val="FFFFFF"/>
        </a:lt1>
        <a:dk2>
          <a:srgbClr val="4D4D4D"/>
        </a:dk2>
        <a:lt2>
          <a:srgbClr val="85978F"/>
        </a:lt2>
        <a:accent1>
          <a:srgbClr val="9DA499"/>
        </a:accent1>
        <a:accent2>
          <a:srgbClr val="A5B9BA"/>
        </a:accent2>
        <a:accent3>
          <a:srgbClr val="FFFFFF"/>
        </a:accent3>
        <a:accent4>
          <a:srgbClr val="404040"/>
        </a:accent4>
        <a:accent5>
          <a:srgbClr val="CCCFCA"/>
        </a:accent5>
        <a:accent6>
          <a:srgbClr val="95A7A8"/>
        </a:accent6>
        <a:hlink>
          <a:srgbClr val="C6CCC6"/>
        </a:hlink>
        <a:folHlink>
          <a:srgbClr val="DDDDDD"/>
        </a:folHlink>
      </a:clrScheme>
      <a:clrMap bg1="lt1" tx1="dk1" bg2="lt2" tx2="dk2" accent1="accent1" accent2="accent2" accent3="accent3" accent4="accent4" accent5="accent5" accent6="accent6" hlink="hlink" folHlink="folHlink"/>
    </a:extraClrScheme>
    <a:extraClrScheme>
      <a:clrScheme name="template 11">
        <a:dk1>
          <a:srgbClr val="4D4D4D"/>
        </a:dk1>
        <a:lt1>
          <a:srgbClr val="FFFFFF"/>
        </a:lt1>
        <a:dk2>
          <a:srgbClr val="4D4D4D"/>
        </a:dk2>
        <a:lt2>
          <a:srgbClr val="484847"/>
        </a:lt2>
        <a:accent1>
          <a:srgbClr val="7C7C74"/>
        </a:accent1>
        <a:accent2>
          <a:srgbClr val="AFB2AA"/>
        </a:accent2>
        <a:accent3>
          <a:srgbClr val="FFFFFF"/>
        </a:accent3>
        <a:accent4>
          <a:srgbClr val="404040"/>
        </a:accent4>
        <a:accent5>
          <a:srgbClr val="BFBFBC"/>
        </a:accent5>
        <a:accent6>
          <a:srgbClr val="9EA19A"/>
        </a:accent6>
        <a:hlink>
          <a:srgbClr val="D4D2C6"/>
        </a:hlink>
        <a:folHlink>
          <a:srgbClr val="DDDDDD"/>
        </a:folHlink>
      </a:clrScheme>
      <a:clrMap bg1="lt1" tx1="dk1" bg2="lt2" tx2="dk2" accent1="accent1" accent2="accent2" accent3="accent3" accent4="accent4" accent5="accent5" accent6="accent6" hlink="hlink" folHlink="folHlink"/>
    </a:extraClrScheme>
    <a:extraClrScheme>
      <a:clrScheme name="template 12">
        <a:dk1>
          <a:srgbClr val="4D4D4D"/>
        </a:dk1>
        <a:lt1>
          <a:srgbClr val="FFFFFF"/>
        </a:lt1>
        <a:dk2>
          <a:srgbClr val="4D4D4D"/>
        </a:dk2>
        <a:lt2>
          <a:srgbClr val="101216"/>
        </a:lt2>
        <a:accent1>
          <a:srgbClr val="7C7C74"/>
        </a:accent1>
        <a:accent2>
          <a:srgbClr val="878577"/>
        </a:accent2>
        <a:accent3>
          <a:srgbClr val="FFFFFF"/>
        </a:accent3>
        <a:accent4>
          <a:srgbClr val="404040"/>
        </a:accent4>
        <a:accent5>
          <a:srgbClr val="BFBFBC"/>
        </a:accent5>
        <a:accent6>
          <a:srgbClr val="7A786B"/>
        </a:accent6>
        <a:hlink>
          <a:srgbClr val="D4D2C6"/>
        </a:hlink>
        <a:folHlink>
          <a:srgbClr val="DDDDDD"/>
        </a:folHlink>
      </a:clrScheme>
      <a:clrMap bg1="lt1" tx1="dk1" bg2="lt2" tx2="dk2" accent1="accent1" accent2="accent2" accent3="accent3" accent4="accent4" accent5="accent5" accent6="accent6" hlink="hlink" folHlink="folHlink"/>
    </a:extraClrScheme>
    <a:extraClrScheme>
      <a:clrScheme name="template 13">
        <a:dk1>
          <a:srgbClr val="4D4D4D"/>
        </a:dk1>
        <a:lt1>
          <a:srgbClr val="FFFFFF"/>
        </a:lt1>
        <a:dk2>
          <a:srgbClr val="4D4D4D"/>
        </a:dk2>
        <a:lt2>
          <a:srgbClr val="393939"/>
        </a:lt2>
        <a:accent1>
          <a:srgbClr val="858585"/>
        </a:accent1>
        <a:accent2>
          <a:srgbClr val="939393"/>
        </a:accent2>
        <a:accent3>
          <a:srgbClr val="FFFFFF"/>
        </a:accent3>
        <a:accent4>
          <a:srgbClr val="404040"/>
        </a:accent4>
        <a:accent5>
          <a:srgbClr val="C2C2C2"/>
        </a:accent5>
        <a:accent6>
          <a:srgbClr val="858585"/>
        </a:accent6>
        <a:hlink>
          <a:srgbClr val="49751F"/>
        </a:hlink>
        <a:folHlink>
          <a:srgbClr val="DDDDDD"/>
        </a:folHlink>
      </a:clrScheme>
      <a:clrMap bg1="lt1" tx1="dk1" bg2="lt2" tx2="dk2" accent1="accent1" accent2="accent2" accent3="accent3" accent4="accent4" accent5="accent5" accent6="accent6" hlink="hlink" folHlink="folHlink"/>
    </a:extraClrScheme>
    <a:extraClrScheme>
      <a:clrScheme name="template 14">
        <a:dk1>
          <a:srgbClr val="4D4D4D"/>
        </a:dk1>
        <a:lt1>
          <a:srgbClr val="FFFFFF"/>
        </a:lt1>
        <a:dk2>
          <a:srgbClr val="4D4D4D"/>
        </a:dk2>
        <a:lt2>
          <a:srgbClr val="080808"/>
        </a:lt2>
        <a:accent1>
          <a:srgbClr val="858585"/>
        </a:accent1>
        <a:accent2>
          <a:srgbClr val="939393"/>
        </a:accent2>
        <a:accent3>
          <a:srgbClr val="FFFFFF"/>
        </a:accent3>
        <a:accent4>
          <a:srgbClr val="404040"/>
        </a:accent4>
        <a:accent5>
          <a:srgbClr val="C2C2C2"/>
        </a:accent5>
        <a:accent6>
          <a:srgbClr val="858585"/>
        </a:accent6>
        <a:hlink>
          <a:srgbClr val="696969"/>
        </a:hlink>
        <a:folHlink>
          <a:srgbClr val="DDDDDD"/>
        </a:folHlink>
      </a:clrScheme>
      <a:clrMap bg1="lt1" tx1="dk1" bg2="lt2" tx2="dk2" accent1="accent1" accent2="accent2" accent3="accent3" accent4="accent4" accent5="accent5" accent6="accent6" hlink="hlink" folHlink="folHlink"/>
    </a:extraClrScheme>
    <a:extraClrScheme>
      <a:clrScheme name="template 15">
        <a:dk1>
          <a:srgbClr val="4D4D4D"/>
        </a:dk1>
        <a:lt1>
          <a:srgbClr val="FFFFFF"/>
        </a:lt1>
        <a:dk2>
          <a:srgbClr val="4D4D4D"/>
        </a:dk2>
        <a:lt2>
          <a:srgbClr val="4F5054"/>
        </a:lt2>
        <a:accent1>
          <a:srgbClr val="7E7F8E"/>
        </a:accent1>
        <a:accent2>
          <a:srgbClr val="DDDDDF"/>
        </a:accent2>
        <a:accent3>
          <a:srgbClr val="FFFFFF"/>
        </a:accent3>
        <a:accent4>
          <a:srgbClr val="404040"/>
        </a:accent4>
        <a:accent5>
          <a:srgbClr val="C0C0C6"/>
        </a:accent5>
        <a:accent6>
          <a:srgbClr val="C8C8CA"/>
        </a:accent6>
        <a:hlink>
          <a:srgbClr val="ACAFB7"/>
        </a:hlink>
        <a:folHlink>
          <a:srgbClr val="DDDDDD"/>
        </a:folHlink>
      </a:clrScheme>
      <a:clrMap bg1="lt1" tx1="dk1" bg2="lt2" tx2="dk2" accent1="accent1" accent2="accent2" accent3="accent3" accent4="accent4" accent5="accent5" accent6="accent6" hlink="hlink" folHlink="folHlink"/>
    </a:extraClrScheme>
    <a:extraClrScheme>
      <a:clrScheme name="template 16">
        <a:dk1>
          <a:srgbClr val="4D4D4D"/>
        </a:dk1>
        <a:lt1>
          <a:srgbClr val="FFFFFF"/>
        </a:lt1>
        <a:dk2>
          <a:srgbClr val="4D4D4D"/>
        </a:dk2>
        <a:lt2>
          <a:srgbClr val="4F5054"/>
        </a:lt2>
        <a:accent1>
          <a:srgbClr val="CACACA"/>
        </a:accent1>
        <a:accent2>
          <a:srgbClr val="E7E7E5"/>
        </a:accent2>
        <a:accent3>
          <a:srgbClr val="FFFFFF"/>
        </a:accent3>
        <a:accent4>
          <a:srgbClr val="404040"/>
        </a:accent4>
        <a:accent5>
          <a:srgbClr val="E1E1E1"/>
        </a:accent5>
        <a:accent6>
          <a:srgbClr val="D1D1CF"/>
        </a:accent6>
        <a:hlink>
          <a:srgbClr val="CCCBC9"/>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12542</TotalTime>
  <Words>2804</Words>
  <Application>Microsoft Macintosh PowerPoint</Application>
  <PresentationFormat>On-screen Show (4:3)</PresentationFormat>
  <Paragraphs>298</Paragraphs>
  <Slides>77</Slides>
  <Notes>77</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77</vt:i4>
      </vt:variant>
    </vt:vector>
  </HeadingPairs>
  <TitlesOfParts>
    <vt:vector size="80" baseType="lpstr">
      <vt:lpstr>Arial</vt:lpstr>
      <vt:lpstr>Fette Engschrift</vt:lpstr>
      <vt:lpstr>template</vt:lpstr>
      <vt:lpstr>Super  Bowl LVI</vt:lpstr>
      <vt:lpstr>$35 million</vt:lpstr>
      <vt:lpstr>$23 million</vt:lpstr>
      <vt:lpstr>309th</vt:lpstr>
      <vt:lpstr>$475 million</vt:lpstr>
      <vt:lpstr>$450 million</vt:lpstr>
      <vt:lpstr>1%</vt:lpstr>
      <vt:lpstr>$150,000</vt:lpstr>
      <vt:lpstr>$750,000</vt:lpstr>
      <vt:lpstr>$1 million+</vt:lpstr>
      <vt:lpstr>26</vt:lpstr>
      <vt:lpstr>$42,500</vt:lpstr>
      <vt:lpstr>$525,000</vt:lpstr>
      <vt:lpstr>$1.15 million</vt:lpstr>
      <vt:lpstr>$5.5 million</vt:lpstr>
      <vt:lpstr>1,995%</vt:lpstr>
      <vt:lpstr>$5.5 billion</vt:lpstr>
      <vt:lpstr>$684 million</vt:lpstr>
      <vt:lpstr>2</vt:lpstr>
      <vt:lpstr>70,240</vt:lpstr>
      <vt:lpstr>2</vt:lpstr>
      <vt:lpstr>2028</vt:lpstr>
      <vt:lpstr>300</vt:lpstr>
      <vt:lpstr>3.5</vt:lpstr>
      <vt:lpstr>100%</vt:lpstr>
      <vt:lpstr>120 yards</vt:lpstr>
      <vt:lpstr>96.4 million</vt:lpstr>
      <vt:lpstr>102.1 million</vt:lpstr>
      <vt:lpstr>$0</vt:lpstr>
      <vt:lpstr>1,140%</vt:lpstr>
      <vt:lpstr>$5,300</vt:lpstr>
      <vt:lpstr>$9,086</vt:lpstr>
      <vt:lpstr>$12</vt:lpstr>
      <vt:lpstr>$70,891</vt:lpstr>
      <vt:lpstr>180</vt:lpstr>
      <vt:lpstr>1.5 million</vt:lpstr>
      <vt:lpstr>PowerPoint Presentation</vt:lpstr>
      <vt:lpstr>1988</vt:lpstr>
      <vt:lpstr>2</vt:lpstr>
      <vt:lpstr>62%</vt:lpstr>
      <vt:lpstr>#1</vt:lpstr>
      <vt:lpstr>1.42 billion</vt:lpstr>
      <vt:lpstr>9</vt:lpstr>
      <vt:lpstr>17,108</vt:lpstr>
      <vt:lpstr>162</vt:lpstr>
      <vt:lpstr>3x</vt:lpstr>
      <vt:lpstr>37.3%</vt:lpstr>
      <vt:lpstr>30%</vt:lpstr>
      <vt:lpstr>17</vt:lpstr>
      <vt:lpstr>90 million</vt:lpstr>
      <vt:lpstr>$78.92</vt:lpstr>
      <vt:lpstr>78%</vt:lpstr>
      <vt:lpstr>52%</vt:lpstr>
      <vt:lpstr>24</vt:lpstr>
      <vt:lpstr>$50,000</vt:lpstr>
      <vt:lpstr>Discussion Questions, Fun Facts &amp; Trivia</vt:lpstr>
      <vt:lpstr>Trivia Question</vt:lpstr>
      <vt:lpstr>Trivia Answer</vt:lpstr>
      <vt:lpstr>Trivia Question</vt:lpstr>
      <vt:lpstr>Trivia Answer</vt:lpstr>
      <vt:lpstr>Trivia Question</vt:lpstr>
      <vt:lpstr>Trivia Answer</vt:lpstr>
      <vt:lpstr>Fun Facts!</vt:lpstr>
      <vt:lpstr>Show of Hands:</vt:lpstr>
      <vt:lpstr>Questions for Class Discussion</vt:lpstr>
      <vt:lpstr>Questions for Class Discussion</vt:lpstr>
      <vt:lpstr>Questions for Class Discussion</vt:lpstr>
      <vt:lpstr>Questions for Class Discussion</vt:lpstr>
      <vt:lpstr>Questions for Class Discussion</vt:lpstr>
      <vt:lpstr>Questions for Class Discussion</vt:lpstr>
      <vt:lpstr>Questions for Class Discussion</vt:lpstr>
      <vt:lpstr>Questions for Class Discussion</vt:lpstr>
      <vt:lpstr>Questions for Class Discussion</vt:lpstr>
      <vt:lpstr>Questions for Class Discussion</vt:lpstr>
      <vt:lpstr>Questions for Class Discussion</vt:lpstr>
      <vt:lpstr>SOURCES</vt:lpstr>
      <vt:lpstr>SOURCES</vt:lpstr>
    </vt:vector>
  </TitlesOfParts>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creator>PoweredTemplates.com</dc:creator>
  <cp:lastModifiedBy>Chris Lindauer</cp:lastModifiedBy>
  <cp:revision>263</cp:revision>
  <dcterms:created xsi:type="dcterms:W3CDTF">2006-06-13T13:40:09Z</dcterms:created>
  <dcterms:modified xsi:type="dcterms:W3CDTF">2022-02-07T05:00:33Z</dcterms:modified>
</cp:coreProperties>
</file>