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3" r:id="rId1"/>
  </p:sldMasterIdLst>
  <p:notesMasterIdLst>
    <p:notesMasterId r:id="rId13"/>
  </p:notesMasterIdLst>
  <p:sldIdLst>
    <p:sldId id="256" r:id="rId2"/>
    <p:sldId id="310" r:id="rId3"/>
    <p:sldId id="311" r:id="rId4"/>
    <p:sldId id="258" r:id="rId5"/>
    <p:sldId id="313" r:id="rId6"/>
    <p:sldId id="345" r:id="rId7"/>
    <p:sldId id="317" r:id="rId8"/>
    <p:sldId id="318" r:id="rId9"/>
    <p:sldId id="319" r:id="rId10"/>
    <p:sldId id="320" r:id="rId11"/>
    <p:sldId id="344" r:id="rId12"/>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E786499-A691-4837-8752-AE60FA23A306}">
  <a:tblStyle styleId="{0E786499-A691-4837-8752-AE60FA23A306}"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89"/>
    <p:restoredTop sz="94694"/>
  </p:normalViewPr>
  <p:slideViewPr>
    <p:cSldViewPr snapToGrid="0">
      <p:cViewPr varScale="1">
        <p:scale>
          <a:sx n="161" d="100"/>
          <a:sy n="161" d="100"/>
        </p:scale>
        <p:origin x="728"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559511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14"/>
        <p:cNvGrpSpPr/>
        <p:nvPr/>
      </p:nvGrpSpPr>
      <p:grpSpPr>
        <a:xfrm>
          <a:off x="0" y="0"/>
          <a:ext cx="0" cy="0"/>
          <a:chOff x="0" y="0"/>
          <a:chExt cx="0" cy="0"/>
        </a:xfrm>
      </p:grpSpPr>
      <p:sp>
        <p:nvSpPr>
          <p:cNvPr id="14615" name="Google Shape;14615;g7f9262ee2f_0_244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16" name="Google Shape;14616;g7f9262ee2f_0_244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704955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470497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7f9262ee2f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 name="Google Shape;178;g7f9262ee2f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440735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7f9262ee2f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 name="Google Shape;178;g7f9262ee2f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497003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913366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39075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271289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175900" y="1950100"/>
            <a:ext cx="4792200" cy="6447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3600"/>
              <a:buNone/>
              <a:defRPr sz="3600" b="1">
                <a:solidFill>
                  <a:schemeClr val="lt1"/>
                </a:solidFill>
              </a:defRPr>
            </a:lvl1pPr>
            <a:lvl2pPr lvl="1" algn="ctr">
              <a:spcBef>
                <a:spcPts val="0"/>
              </a:spcBef>
              <a:spcAft>
                <a:spcPts val="0"/>
              </a:spcAft>
              <a:buClr>
                <a:schemeClr val="lt1"/>
              </a:buClr>
              <a:buSzPts val="3600"/>
              <a:buNone/>
              <a:defRPr sz="3600" b="1">
                <a:solidFill>
                  <a:schemeClr val="lt1"/>
                </a:solidFill>
              </a:defRPr>
            </a:lvl2pPr>
            <a:lvl3pPr lvl="2" algn="ctr">
              <a:spcBef>
                <a:spcPts val="0"/>
              </a:spcBef>
              <a:spcAft>
                <a:spcPts val="0"/>
              </a:spcAft>
              <a:buClr>
                <a:schemeClr val="lt1"/>
              </a:buClr>
              <a:buSzPts val="3600"/>
              <a:buNone/>
              <a:defRPr sz="3600" b="1">
                <a:solidFill>
                  <a:schemeClr val="lt1"/>
                </a:solidFill>
              </a:defRPr>
            </a:lvl3pPr>
            <a:lvl4pPr lvl="3" algn="ctr">
              <a:spcBef>
                <a:spcPts val="0"/>
              </a:spcBef>
              <a:spcAft>
                <a:spcPts val="0"/>
              </a:spcAft>
              <a:buClr>
                <a:schemeClr val="lt1"/>
              </a:buClr>
              <a:buSzPts val="3600"/>
              <a:buNone/>
              <a:defRPr sz="3600" b="1">
                <a:solidFill>
                  <a:schemeClr val="lt1"/>
                </a:solidFill>
              </a:defRPr>
            </a:lvl4pPr>
            <a:lvl5pPr lvl="4" algn="ctr">
              <a:spcBef>
                <a:spcPts val="0"/>
              </a:spcBef>
              <a:spcAft>
                <a:spcPts val="0"/>
              </a:spcAft>
              <a:buClr>
                <a:schemeClr val="lt1"/>
              </a:buClr>
              <a:buSzPts val="3600"/>
              <a:buNone/>
              <a:defRPr sz="3600" b="1">
                <a:solidFill>
                  <a:schemeClr val="lt1"/>
                </a:solidFill>
              </a:defRPr>
            </a:lvl5pPr>
            <a:lvl6pPr lvl="5" algn="ctr">
              <a:spcBef>
                <a:spcPts val="0"/>
              </a:spcBef>
              <a:spcAft>
                <a:spcPts val="0"/>
              </a:spcAft>
              <a:buClr>
                <a:schemeClr val="lt1"/>
              </a:buClr>
              <a:buSzPts val="3600"/>
              <a:buNone/>
              <a:defRPr sz="3600" b="1">
                <a:solidFill>
                  <a:schemeClr val="lt1"/>
                </a:solidFill>
              </a:defRPr>
            </a:lvl6pPr>
            <a:lvl7pPr lvl="6" algn="ctr">
              <a:spcBef>
                <a:spcPts val="0"/>
              </a:spcBef>
              <a:spcAft>
                <a:spcPts val="0"/>
              </a:spcAft>
              <a:buClr>
                <a:schemeClr val="lt1"/>
              </a:buClr>
              <a:buSzPts val="3600"/>
              <a:buNone/>
              <a:defRPr sz="3600" b="1">
                <a:solidFill>
                  <a:schemeClr val="lt1"/>
                </a:solidFill>
              </a:defRPr>
            </a:lvl7pPr>
            <a:lvl8pPr lvl="7" algn="ctr">
              <a:spcBef>
                <a:spcPts val="0"/>
              </a:spcBef>
              <a:spcAft>
                <a:spcPts val="0"/>
              </a:spcAft>
              <a:buClr>
                <a:schemeClr val="lt1"/>
              </a:buClr>
              <a:buSzPts val="3600"/>
              <a:buNone/>
              <a:defRPr sz="3600" b="1">
                <a:solidFill>
                  <a:schemeClr val="lt1"/>
                </a:solidFill>
              </a:defRPr>
            </a:lvl8pPr>
            <a:lvl9pPr lvl="8" algn="ctr">
              <a:spcBef>
                <a:spcPts val="0"/>
              </a:spcBef>
              <a:spcAft>
                <a:spcPts val="0"/>
              </a:spcAft>
              <a:buClr>
                <a:schemeClr val="lt1"/>
              </a:buClr>
              <a:buSzPts val="3600"/>
              <a:buNone/>
              <a:defRPr sz="3600" b="1">
                <a:solidFill>
                  <a:schemeClr val="lt1"/>
                </a:solidFill>
              </a:defRPr>
            </a:lvl9pPr>
          </a:lstStyle>
          <a:p>
            <a:endParaRPr/>
          </a:p>
        </p:txBody>
      </p:sp>
      <p:sp>
        <p:nvSpPr>
          <p:cNvPr id="10" name="Google Shape;10;p2"/>
          <p:cNvSpPr txBox="1">
            <a:spLocks noGrp="1"/>
          </p:cNvSpPr>
          <p:nvPr>
            <p:ph type="subTitle" idx="1"/>
          </p:nvPr>
        </p:nvSpPr>
        <p:spPr>
          <a:xfrm>
            <a:off x="2044200" y="3704650"/>
            <a:ext cx="5055600" cy="4647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8"/>
        <p:cNvGrpSpPr/>
        <p:nvPr/>
      </p:nvGrpSpPr>
      <p:grpSpPr>
        <a:xfrm>
          <a:off x="0" y="0"/>
          <a:ext cx="0" cy="0"/>
          <a:chOff x="0" y="0"/>
          <a:chExt cx="0" cy="0"/>
        </a:xfrm>
      </p:grpSpPr>
      <p:sp>
        <p:nvSpPr>
          <p:cNvPr id="19" name="Google Shape;19;p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0" name="Google Shape;20;p5"/>
          <p:cNvSpPr txBox="1">
            <a:spLocks noGrp="1"/>
          </p:cNvSpPr>
          <p:nvPr>
            <p:ph type="body" idx="1"/>
          </p:nvPr>
        </p:nvSpPr>
        <p:spPr>
          <a:xfrm>
            <a:off x="938500"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21" name="Google Shape;21;p5"/>
          <p:cNvSpPr txBox="1">
            <a:spLocks noGrp="1"/>
          </p:cNvSpPr>
          <p:nvPr>
            <p:ph type="body" idx="2"/>
          </p:nvPr>
        </p:nvSpPr>
        <p:spPr>
          <a:xfrm>
            <a:off x="5037525"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0"/>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41"/>
        <p:cNvGrpSpPr/>
        <p:nvPr/>
      </p:nvGrpSpPr>
      <p:grpSpPr>
        <a:xfrm>
          <a:off x="0" y="0"/>
          <a:ext cx="0" cy="0"/>
          <a:chOff x="0" y="0"/>
          <a:chExt cx="0" cy="0"/>
        </a:xfrm>
      </p:grpSpPr>
      <p:sp>
        <p:nvSpPr>
          <p:cNvPr id="42" name="Google Shape;42;p13"/>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43" name="Google Shape;43;p13"/>
          <p:cNvSpPr txBox="1">
            <a:spLocks noGrp="1"/>
          </p:cNvSpPr>
          <p:nvPr>
            <p:ph type="body" idx="1"/>
          </p:nvPr>
        </p:nvSpPr>
        <p:spPr>
          <a:xfrm>
            <a:off x="938500" y="1246025"/>
            <a:ext cx="7172100" cy="3039900"/>
          </a:xfrm>
          <a:prstGeom prst="rect">
            <a:avLst/>
          </a:prstGeom>
        </p:spPr>
        <p:txBody>
          <a:bodyPr spcFirstLastPara="1" wrap="square" lIns="91425" tIns="91425" rIns="91425" bIns="91425" anchor="t" anchorCtr="0">
            <a:noAutofit/>
          </a:bodyPr>
          <a:lstStyle>
            <a:lvl1pPr marL="457200" lvl="0" indent="-301625" rtl="0">
              <a:spcBef>
                <a:spcPts val="0"/>
              </a:spcBef>
              <a:spcAft>
                <a:spcPts val="0"/>
              </a:spcAft>
              <a:buClr>
                <a:schemeClr val="lt1"/>
              </a:buClr>
              <a:buSzPts val="1150"/>
              <a:buChar char="●"/>
              <a:defRPr sz="1150">
                <a:solidFill>
                  <a:schemeClr val="lt1"/>
                </a:solidFill>
              </a:defRPr>
            </a:lvl1pPr>
            <a:lvl2pPr marL="914400" lvl="1" indent="-301625" rtl="0">
              <a:spcBef>
                <a:spcPts val="1600"/>
              </a:spcBef>
              <a:spcAft>
                <a:spcPts val="0"/>
              </a:spcAft>
              <a:buClr>
                <a:schemeClr val="lt1"/>
              </a:buClr>
              <a:buSzPts val="1150"/>
              <a:buChar char="○"/>
              <a:defRPr sz="1150">
                <a:solidFill>
                  <a:schemeClr val="lt1"/>
                </a:solidFill>
              </a:defRPr>
            </a:lvl2pPr>
            <a:lvl3pPr marL="1371600" lvl="2" indent="-301625" rtl="0">
              <a:spcBef>
                <a:spcPts val="1600"/>
              </a:spcBef>
              <a:spcAft>
                <a:spcPts val="0"/>
              </a:spcAft>
              <a:buClr>
                <a:schemeClr val="lt1"/>
              </a:buClr>
              <a:buSzPts val="1150"/>
              <a:buChar char="■"/>
              <a:defRPr sz="1150">
                <a:solidFill>
                  <a:schemeClr val="lt1"/>
                </a:solidFill>
              </a:defRPr>
            </a:lvl3pPr>
            <a:lvl4pPr marL="1828800" lvl="3" indent="-301625" rtl="0">
              <a:spcBef>
                <a:spcPts val="1600"/>
              </a:spcBef>
              <a:spcAft>
                <a:spcPts val="0"/>
              </a:spcAft>
              <a:buClr>
                <a:schemeClr val="lt1"/>
              </a:buClr>
              <a:buSzPts val="1150"/>
              <a:buChar char="●"/>
              <a:defRPr sz="1150">
                <a:solidFill>
                  <a:schemeClr val="lt1"/>
                </a:solidFill>
              </a:defRPr>
            </a:lvl4pPr>
            <a:lvl5pPr marL="2286000" lvl="4" indent="-301625" rtl="0">
              <a:spcBef>
                <a:spcPts val="1600"/>
              </a:spcBef>
              <a:spcAft>
                <a:spcPts val="0"/>
              </a:spcAft>
              <a:buClr>
                <a:schemeClr val="lt1"/>
              </a:buClr>
              <a:buSzPts val="1150"/>
              <a:buChar char="○"/>
              <a:defRPr sz="1150">
                <a:solidFill>
                  <a:schemeClr val="lt1"/>
                </a:solidFill>
              </a:defRPr>
            </a:lvl5pPr>
            <a:lvl6pPr marL="2743200" lvl="5" indent="-301625" rtl="0">
              <a:spcBef>
                <a:spcPts val="1600"/>
              </a:spcBef>
              <a:spcAft>
                <a:spcPts val="0"/>
              </a:spcAft>
              <a:buClr>
                <a:schemeClr val="lt1"/>
              </a:buClr>
              <a:buSzPts val="1150"/>
              <a:buChar char="■"/>
              <a:defRPr sz="1150">
                <a:solidFill>
                  <a:schemeClr val="lt1"/>
                </a:solidFill>
              </a:defRPr>
            </a:lvl6pPr>
            <a:lvl7pPr marL="3200400" lvl="6" indent="-301625" rtl="0">
              <a:spcBef>
                <a:spcPts val="1600"/>
              </a:spcBef>
              <a:spcAft>
                <a:spcPts val="0"/>
              </a:spcAft>
              <a:buClr>
                <a:schemeClr val="lt1"/>
              </a:buClr>
              <a:buSzPts val="1150"/>
              <a:buChar char="●"/>
              <a:defRPr sz="1150">
                <a:solidFill>
                  <a:schemeClr val="lt1"/>
                </a:solidFill>
              </a:defRPr>
            </a:lvl7pPr>
            <a:lvl8pPr marL="3657600" lvl="7" indent="-301625" rtl="0">
              <a:spcBef>
                <a:spcPts val="1600"/>
              </a:spcBef>
              <a:spcAft>
                <a:spcPts val="0"/>
              </a:spcAft>
              <a:buClr>
                <a:schemeClr val="lt1"/>
              </a:buClr>
              <a:buSzPts val="1150"/>
              <a:buChar char="○"/>
              <a:defRPr sz="1150">
                <a:solidFill>
                  <a:schemeClr val="lt1"/>
                </a:solidFill>
              </a:defRPr>
            </a:lvl8pPr>
            <a:lvl9pPr marL="4114800" lvl="8" indent="-301625" rtl="0">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4"/>
        <p:cNvGrpSpPr/>
        <p:nvPr/>
      </p:nvGrpSpPr>
      <p:grpSpPr>
        <a:xfrm>
          <a:off x="0" y="0"/>
          <a:ext cx="0" cy="0"/>
          <a:chOff x="0" y="0"/>
          <a:chExt cx="0" cy="0"/>
        </a:xfrm>
      </p:grpSpPr>
      <p:sp>
        <p:nvSpPr>
          <p:cNvPr id="25" name="Google Shape;25;p7"/>
          <p:cNvSpPr txBox="1">
            <a:spLocks noGrp="1"/>
          </p:cNvSpPr>
          <p:nvPr>
            <p:ph type="title"/>
          </p:nvPr>
        </p:nvSpPr>
        <p:spPr>
          <a:xfrm>
            <a:off x="5337175" y="1297125"/>
            <a:ext cx="2837400" cy="12525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6" name="Google Shape;26;p7"/>
          <p:cNvSpPr txBox="1">
            <a:spLocks noGrp="1"/>
          </p:cNvSpPr>
          <p:nvPr>
            <p:ph type="body" idx="1"/>
          </p:nvPr>
        </p:nvSpPr>
        <p:spPr>
          <a:xfrm>
            <a:off x="5337175" y="2593875"/>
            <a:ext cx="2837400" cy="1252500"/>
          </a:xfrm>
          <a:prstGeom prst="rect">
            <a:avLst/>
          </a:prstGeom>
        </p:spPr>
        <p:txBody>
          <a:bodyPr spcFirstLastPara="1" wrap="square" lIns="91425" tIns="91425" rIns="91425" bIns="91425" anchor="t" anchorCtr="0">
            <a:noAutofit/>
          </a:bodyPr>
          <a:lstStyle>
            <a:lvl1pPr marL="457200" lvl="0" indent="-330200" rtl="0">
              <a:spcBef>
                <a:spcPts val="0"/>
              </a:spcBef>
              <a:spcAft>
                <a:spcPts val="0"/>
              </a:spcAft>
              <a:buClr>
                <a:schemeClr val="lt1"/>
              </a:buClr>
              <a:buSzPts val="1600"/>
              <a:buChar char="●"/>
              <a:defRPr sz="1600">
                <a:solidFill>
                  <a:schemeClr val="lt1"/>
                </a:solidFill>
              </a:defRPr>
            </a:lvl1pPr>
            <a:lvl2pPr marL="914400" lvl="1" indent="-330200" rtl="0">
              <a:spcBef>
                <a:spcPts val="1600"/>
              </a:spcBef>
              <a:spcAft>
                <a:spcPts val="0"/>
              </a:spcAft>
              <a:buClr>
                <a:schemeClr val="lt1"/>
              </a:buClr>
              <a:buSzPts val="1600"/>
              <a:buChar char="○"/>
              <a:defRPr sz="1600">
                <a:solidFill>
                  <a:schemeClr val="lt1"/>
                </a:solidFill>
              </a:defRPr>
            </a:lvl2pPr>
            <a:lvl3pPr marL="1371600" lvl="2" indent="-330200" rtl="0">
              <a:spcBef>
                <a:spcPts val="1600"/>
              </a:spcBef>
              <a:spcAft>
                <a:spcPts val="0"/>
              </a:spcAft>
              <a:buClr>
                <a:schemeClr val="lt1"/>
              </a:buClr>
              <a:buSzPts val="1600"/>
              <a:buChar char="■"/>
              <a:defRPr sz="1600">
                <a:solidFill>
                  <a:schemeClr val="lt1"/>
                </a:solidFill>
              </a:defRPr>
            </a:lvl3pPr>
            <a:lvl4pPr marL="1828800" lvl="3" indent="-330200" rtl="0">
              <a:spcBef>
                <a:spcPts val="1600"/>
              </a:spcBef>
              <a:spcAft>
                <a:spcPts val="0"/>
              </a:spcAft>
              <a:buClr>
                <a:schemeClr val="lt1"/>
              </a:buClr>
              <a:buSzPts val="1600"/>
              <a:buChar char="●"/>
              <a:defRPr sz="1600">
                <a:solidFill>
                  <a:schemeClr val="lt1"/>
                </a:solidFill>
              </a:defRPr>
            </a:lvl4pPr>
            <a:lvl5pPr marL="2286000" lvl="4" indent="-330200" rtl="0">
              <a:spcBef>
                <a:spcPts val="1600"/>
              </a:spcBef>
              <a:spcAft>
                <a:spcPts val="0"/>
              </a:spcAft>
              <a:buClr>
                <a:schemeClr val="lt1"/>
              </a:buClr>
              <a:buSzPts val="1600"/>
              <a:buChar char="○"/>
              <a:defRPr sz="1600">
                <a:solidFill>
                  <a:schemeClr val="lt1"/>
                </a:solidFill>
              </a:defRPr>
            </a:lvl5pPr>
            <a:lvl6pPr marL="2743200" lvl="5" indent="-330200" rtl="0">
              <a:spcBef>
                <a:spcPts val="1600"/>
              </a:spcBef>
              <a:spcAft>
                <a:spcPts val="0"/>
              </a:spcAft>
              <a:buClr>
                <a:schemeClr val="lt1"/>
              </a:buClr>
              <a:buSzPts val="1600"/>
              <a:buChar char="■"/>
              <a:defRPr sz="1600">
                <a:solidFill>
                  <a:schemeClr val="lt1"/>
                </a:solidFill>
              </a:defRPr>
            </a:lvl6pPr>
            <a:lvl7pPr marL="3200400" lvl="6" indent="-330200" rtl="0">
              <a:spcBef>
                <a:spcPts val="1600"/>
              </a:spcBef>
              <a:spcAft>
                <a:spcPts val="0"/>
              </a:spcAft>
              <a:buClr>
                <a:schemeClr val="lt1"/>
              </a:buClr>
              <a:buSzPts val="1600"/>
              <a:buChar char="●"/>
              <a:defRPr sz="1600">
                <a:solidFill>
                  <a:schemeClr val="lt1"/>
                </a:solidFill>
              </a:defRPr>
            </a:lvl7pPr>
            <a:lvl8pPr marL="3657600" lvl="7" indent="-330200" rtl="0">
              <a:spcBef>
                <a:spcPts val="1600"/>
              </a:spcBef>
              <a:spcAft>
                <a:spcPts val="0"/>
              </a:spcAft>
              <a:buClr>
                <a:schemeClr val="lt1"/>
              </a:buClr>
              <a:buSzPts val="1600"/>
              <a:buChar char="○"/>
              <a:defRPr sz="1600">
                <a:solidFill>
                  <a:schemeClr val="lt1"/>
                </a:solidFill>
              </a:defRPr>
            </a:lvl8pPr>
            <a:lvl9pPr marL="4114800" lvl="8" indent="-330200" rtl="0">
              <a:spcBef>
                <a:spcPts val="1600"/>
              </a:spcBef>
              <a:spcAft>
                <a:spcPts val="1600"/>
              </a:spcAft>
              <a:buClr>
                <a:schemeClr val="lt1"/>
              </a:buClr>
              <a:buSzPts val="1600"/>
              <a:buChar char="■"/>
              <a:defRPr sz="1600">
                <a:solidFill>
                  <a:schemeClr val="lt1"/>
                </a:solidFill>
              </a:defRPr>
            </a:lvl9pPr>
          </a:lstStyle>
          <a:p>
            <a:endParaRPr/>
          </a:p>
        </p:txBody>
      </p:sp>
    </p:spTree>
    <p:extLst>
      <p:ext uri="{BB962C8B-B14F-4D97-AF65-F5344CB8AC3E}">
        <p14:creationId xmlns:p14="http://schemas.microsoft.com/office/powerpoint/2010/main" val="101893980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7">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8" r:id="rId3"/>
    <p:sldLayoutId id="2147483659" r:id="rId4"/>
    <p:sldLayoutId id="2147483684" r:id="rId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4.jp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8"/>
          <p:cNvSpPr txBox="1">
            <a:spLocks noGrp="1"/>
          </p:cNvSpPr>
          <p:nvPr>
            <p:ph type="ctrTitle"/>
          </p:nvPr>
        </p:nvSpPr>
        <p:spPr>
          <a:xfrm>
            <a:off x="1653822" y="1950074"/>
            <a:ext cx="5836355" cy="644700"/>
          </a:xfrm>
          <a:prstGeom prst="rect">
            <a:avLst/>
          </a:prstGeom>
          <a:effectLst>
            <a:outerShdw blurRad="142875" dist="19050" dir="87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US" dirty="0">
                <a:latin typeface="Arial"/>
                <a:ea typeface="Arial"/>
                <a:cs typeface="Arial"/>
                <a:sym typeface="Arial"/>
              </a:rPr>
              <a:t>GENERATING PUBLICITY</a:t>
            </a:r>
          </a:p>
        </p:txBody>
      </p:sp>
      <p:sp>
        <p:nvSpPr>
          <p:cNvPr id="163" name="Google Shape;163;p38"/>
          <p:cNvSpPr txBox="1">
            <a:spLocks noGrp="1"/>
          </p:cNvSpPr>
          <p:nvPr>
            <p:ph type="ctrTitle"/>
          </p:nvPr>
        </p:nvSpPr>
        <p:spPr>
          <a:xfrm>
            <a:off x="2941650" y="2624375"/>
            <a:ext cx="3260700" cy="464700"/>
          </a:xfrm>
          <a:prstGeom prst="rect">
            <a:avLst/>
          </a:prstGeom>
          <a:effectLst>
            <a:outerShdw blurRad="100013" dist="19050" dir="84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 sz="2200" b="0" dirty="0">
                <a:latin typeface="Arial"/>
                <a:ea typeface="Arial"/>
                <a:cs typeface="Arial"/>
                <a:sym typeface="Arial"/>
              </a:rPr>
              <a:t>LESSON 11.5</a:t>
            </a:r>
            <a:endParaRPr sz="2200" b="0" dirty="0">
              <a:latin typeface="Arial"/>
              <a:ea typeface="Arial"/>
              <a:cs typeface="Arial"/>
              <a:sym typeface="Arial"/>
            </a:endParaRPr>
          </a:p>
        </p:txBody>
      </p:sp>
      <p:cxnSp>
        <p:nvCxnSpPr>
          <p:cNvPr id="164" name="Google Shape;164;p38"/>
          <p:cNvCxnSpPr/>
          <p:nvPr/>
        </p:nvCxnSpPr>
        <p:spPr>
          <a:xfrm>
            <a:off x="3190500" y="256517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65" name="Google Shape;165;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6" name="Google Shape;166;p38"/>
          <p:cNvSpPr txBox="1"/>
          <p:nvPr/>
        </p:nvSpPr>
        <p:spPr>
          <a:xfrm>
            <a:off x="5577150" y="4689025"/>
            <a:ext cx="2505900" cy="3849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700" dirty="0">
                <a:solidFill>
                  <a:schemeClr val="accent5"/>
                </a:solidFill>
              </a:rPr>
              <a:t>©</a:t>
            </a:r>
            <a:r>
              <a:rPr lang="en" sz="1300" dirty="0">
                <a:solidFill>
                  <a:schemeClr val="accent5"/>
                </a:solidFill>
              </a:rPr>
              <a:t> </a:t>
            </a:r>
            <a:r>
              <a:rPr lang="en-US" sz="700" dirty="0">
                <a:solidFill>
                  <a:schemeClr val="accent5"/>
                </a:solidFill>
              </a:rPr>
              <a:t>Copyright 2022</a:t>
            </a:r>
            <a:r>
              <a:rPr lang="en" sz="700" dirty="0">
                <a:solidFill>
                  <a:schemeClr val="accent5"/>
                </a:solidFill>
              </a:rPr>
              <a:t>. Sports Career Consulting, LLC.</a:t>
            </a:r>
            <a:endParaRPr sz="700" dirty="0">
              <a:solidFill>
                <a:schemeClr val="accent5"/>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499" y="445025"/>
            <a:ext cx="7403990" cy="49194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PUBLICITY “STUNTS”</a:t>
            </a:r>
          </a:p>
        </p:txBody>
      </p:sp>
      <p:sp>
        <p:nvSpPr>
          <p:cNvPr id="172" name="Google Shape;172;p39"/>
          <p:cNvSpPr txBox="1">
            <a:spLocks noGrp="1"/>
          </p:cNvSpPr>
          <p:nvPr>
            <p:ph type="body" idx="1"/>
          </p:nvPr>
        </p:nvSpPr>
        <p:spPr>
          <a:xfrm>
            <a:off x="938500" y="936978"/>
            <a:ext cx="7172100" cy="3729947"/>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en-US" sz="1800" dirty="0">
                <a:latin typeface="Arial"/>
                <a:ea typeface="Arial"/>
                <a:cs typeface="Arial"/>
                <a:sym typeface="Arial"/>
              </a:rPr>
              <a:t>In some instances, an event takes place where the public is not sure whether the activity was a </a:t>
            </a:r>
            <a:r>
              <a:rPr lang="en-US" sz="1800">
                <a:latin typeface="Arial"/>
                <a:ea typeface="Arial"/>
                <a:cs typeface="Arial"/>
                <a:sym typeface="Arial"/>
              </a:rPr>
              <a:t>publicity stunt or not.</a:t>
            </a:r>
            <a:endParaRPr lang="en-US" sz="1800" dirty="0">
              <a:latin typeface="Arial"/>
              <a:ea typeface="Arial"/>
              <a:cs typeface="Arial"/>
              <a:sym typeface="Arial"/>
            </a:endParaRPr>
          </a:p>
          <a:p>
            <a:pPr marL="463550" lvl="0" indent="-463550" algn="l" rtl="0">
              <a:spcBef>
                <a:spcPts val="0"/>
              </a:spcBef>
              <a:spcAft>
                <a:spcPts val="1800"/>
              </a:spcAft>
              <a:buNone/>
            </a:pPr>
            <a:r>
              <a:rPr lang="en-US" sz="1600" dirty="0">
                <a:latin typeface="Arial"/>
                <a:ea typeface="Arial"/>
                <a:cs typeface="Arial"/>
                <a:sym typeface="Arial"/>
              </a:rPr>
              <a:t>●	Pepsi’s “Uncle Drew” videos (starring Kyrie Irving playing pickup basketball as an old man) have generated millions of views over the past several years.</a:t>
            </a:r>
          </a:p>
          <a:p>
            <a:pPr marL="463550" lvl="0" indent="-463550" algn="l" rtl="0">
              <a:spcBef>
                <a:spcPts val="0"/>
              </a:spcBef>
              <a:spcAft>
                <a:spcPts val="1200"/>
              </a:spcAft>
              <a:buNone/>
            </a:pPr>
            <a:r>
              <a:rPr lang="en-US" sz="1600" dirty="0">
                <a:latin typeface="Arial"/>
                <a:ea typeface="Arial"/>
                <a:cs typeface="Arial"/>
                <a:sym typeface="Arial"/>
              </a:rPr>
              <a:t>●	In 2018, the NHL’s Phoenix Coyotes issued a press release suggesting the franchise had just hired NBA legend and TNT analyst Charles Barkley as a “special advisor” with the bottom of the release reading, “Also, Happy April Fool’s Day!”</a:t>
            </a:r>
            <a:endParaRPr sz="1600"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37508999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617"/>
        <p:cNvGrpSpPr/>
        <p:nvPr/>
      </p:nvGrpSpPr>
      <p:grpSpPr>
        <a:xfrm>
          <a:off x="0" y="0"/>
          <a:ext cx="0" cy="0"/>
          <a:chOff x="0" y="0"/>
          <a:chExt cx="0" cy="0"/>
        </a:xfrm>
      </p:grpSpPr>
      <p:pic>
        <p:nvPicPr>
          <p:cNvPr id="14619" name="Google Shape;14619;p9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4620" name="Google Shape;14620;p9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3" name="Picture 2">
            <a:extLst>
              <a:ext uri="{FF2B5EF4-FFF2-40B4-BE49-F238E27FC236}">
                <a16:creationId xmlns:a16="http://schemas.microsoft.com/office/drawing/2014/main" id="{4394A538-E812-48E8-9A7A-656E1701ABE4}"/>
              </a:ext>
            </a:extLst>
          </p:cNvPr>
          <p:cNvPicPr>
            <a:picLocks noChangeAspect="1"/>
          </p:cNvPicPr>
          <p:nvPr/>
        </p:nvPicPr>
        <p:blipFill>
          <a:blip r:embed="rId4"/>
          <a:stretch>
            <a:fillRect/>
          </a:stretch>
        </p:blipFill>
        <p:spPr>
          <a:xfrm>
            <a:off x="3395370" y="2300949"/>
            <a:ext cx="2353260" cy="81693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499" y="445025"/>
            <a:ext cx="7426567"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HOW DO ORGANIZATIONS GENERATE AND MANAGE PUBLICITY?</a:t>
            </a:r>
            <a:endParaRPr b="1" dirty="0">
              <a:latin typeface="Arial"/>
              <a:ea typeface="Arial"/>
              <a:cs typeface="Arial"/>
              <a:sym typeface="Arial"/>
            </a:endParaRPr>
          </a:p>
        </p:txBody>
      </p:sp>
      <p:sp>
        <p:nvSpPr>
          <p:cNvPr id="172" name="Google Shape;172;p39"/>
          <p:cNvSpPr txBox="1">
            <a:spLocks noGrp="1"/>
          </p:cNvSpPr>
          <p:nvPr>
            <p:ph type="body" idx="1"/>
          </p:nvPr>
        </p:nvSpPr>
        <p:spPr>
          <a:xfrm>
            <a:off x="910950" y="1386425"/>
            <a:ext cx="7172100" cy="303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000" dirty="0">
                <a:latin typeface="Arial"/>
                <a:ea typeface="Arial"/>
                <a:cs typeface="Arial"/>
                <a:sym typeface="Arial"/>
              </a:rPr>
              <a:t>Sports and entertainment organizations generate publicity through a variety of platforms, all designed to increase visibility.  These initiatives are also intended to help to craft a positive perception of the entire organization.</a:t>
            </a:r>
            <a:endParaRPr sz="2000"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9137000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PUBLICITY PLAN</a:t>
            </a:r>
          </a:p>
        </p:txBody>
      </p:sp>
      <p:sp>
        <p:nvSpPr>
          <p:cNvPr id="172" name="Google Shape;172;p39"/>
          <p:cNvSpPr txBox="1">
            <a:spLocks noGrp="1"/>
          </p:cNvSpPr>
          <p:nvPr>
            <p:ph type="body" idx="1"/>
          </p:nvPr>
        </p:nvSpPr>
        <p:spPr>
          <a:xfrm>
            <a:off x="938500" y="1092283"/>
            <a:ext cx="7172100" cy="400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800" dirty="0">
                <a:latin typeface="Arial"/>
                <a:ea typeface="Arial"/>
                <a:cs typeface="Arial"/>
                <a:sym typeface="Arial"/>
              </a:rPr>
              <a:t>Common components of a publicity plan include:</a:t>
            </a:r>
          </a:p>
          <a:p>
            <a:pPr marL="0" lvl="0" indent="0" algn="l" rtl="0">
              <a:spcBef>
                <a:spcPts val="0"/>
              </a:spcBef>
              <a:spcAft>
                <a:spcPts val="0"/>
              </a:spcAft>
              <a:buNone/>
            </a:pPr>
            <a:endParaRPr sz="1800" dirty="0">
              <a:latin typeface="Arial"/>
              <a:ea typeface="Arial"/>
              <a:cs typeface="Arial"/>
              <a:sym typeface="Arial"/>
            </a:endParaRPr>
          </a:p>
          <a:p>
            <a:pPr marL="0" lvl="0" indent="0" algn="l" rtl="0">
              <a:spcBef>
                <a:spcPts val="0"/>
              </a:spcBef>
              <a:spcAft>
                <a:spcPts val="1600"/>
              </a:spcAft>
              <a:buNone/>
            </a:pPr>
            <a:endParaRPr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
        <p:nvSpPr>
          <p:cNvPr id="8" name="Google Shape;172;p39">
            <a:extLst>
              <a:ext uri="{FF2B5EF4-FFF2-40B4-BE49-F238E27FC236}">
                <a16:creationId xmlns:a16="http://schemas.microsoft.com/office/drawing/2014/main" id="{278AE367-510B-409C-A088-6E0444CCDE8A}"/>
              </a:ext>
            </a:extLst>
          </p:cNvPr>
          <p:cNvSpPr txBox="1">
            <a:spLocks/>
          </p:cNvSpPr>
          <p:nvPr/>
        </p:nvSpPr>
        <p:spPr>
          <a:xfrm>
            <a:off x="938500" y="1703634"/>
            <a:ext cx="3385144" cy="204836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01625" algn="l" rtl="0">
              <a:lnSpc>
                <a:spcPct val="100000"/>
              </a:lnSpc>
              <a:spcBef>
                <a:spcPts val="0"/>
              </a:spcBef>
              <a:spcAft>
                <a:spcPts val="0"/>
              </a:spcAft>
              <a:buClr>
                <a:schemeClr val="lt1"/>
              </a:buClr>
              <a:buSzPts val="1150"/>
              <a:buFont typeface="Montserrat"/>
              <a:buChar char="●"/>
              <a:defRPr sz="1150" b="0" i="0" u="none" strike="noStrike" cap="none">
                <a:solidFill>
                  <a:schemeClr val="lt1"/>
                </a:solidFill>
                <a:latin typeface="Montserrat"/>
                <a:ea typeface="Montserrat"/>
                <a:cs typeface="Montserrat"/>
                <a:sym typeface="Montserrat"/>
              </a:defRPr>
            </a:lvl1pPr>
            <a:lvl2pPr marL="914400" marR="0" lvl="1" indent="-301625" algn="l" rtl="0">
              <a:lnSpc>
                <a:spcPct val="100000"/>
              </a:lnSpc>
              <a:spcBef>
                <a:spcPts val="1600"/>
              </a:spcBef>
              <a:spcAft>
                <a:spcPts val="0"/>
              </a:spcAft>
              <a:buClr>
                <a:schemeClr val="lt1"/>
              </a:buClr>
              <a:buSzPts val="1150"/>
              <a:buFont typeface="Montserrat"/>
              <a:buChar char="○"/>
              <a:defRPr sz="1150" b="0" i="0" u="none" strike="noStrike" cap="none">
                <a:solidFill>
                  <a:schemeClr val="lt1"/>
                </a:solidFill>
                <a:latin typeface="Montserrat"/>
                <a:ea typeface="Montserrat"/>
                <a:cs typeface="Montserrat"/>
                <a:sym typeface="Montserrat"/>
              </a:defRPr>
            </a:lvl2pPr>
            <a:lvl3pPr marL="1371600" marR="0" lvl="2" indent="-301625" algn="l" rtl="0">
              <a:lnSpc>
                <a:spcPct val="100000"/>
              </a:lnSpc>
              <a:spcBef>
                <a:spcPts val="1600"/>
              </a:spcBef>
              <a:spcAft>
                <a:spcPts val="0"/>
              </a:spcAft>
              <a:buClr>
                <a:schemeClr val="lt1"/>
              </a:buClr>
              <a:buSzPts val="1150"/>
              <a:buFont typeface="Montserrat"/>
              <a:buChar char="■"/>
              <a:defRPr sz="1150" b="0" i="0" u="none" strike="noStrike" cap="none">
                <a:solidFill>
                  <a:schemeClr val="lt1"/>
                </a:solidFill>
                <a:latin typeface="Montserrat"/>
                <a:ea typeface="Montserrat"/>
                <a:cs typeface="Montserrat"/>
                <a:sym typeface="Montserrat"/>
              </a:defRPr>
            </a:lvl3pPr>
            <a:lvl4pPr marL="1828800" marR="0" lvl="3" indent="-301625" algn="l" rtl="0">
              <a:lnSpc>
                <a:spcPct val="100000"/>
              </a:lnSpc>
              <a:spcBef>
                <a:spcPts val="1600"/>
              </a:spcBef>
              <a:spcAft>
                <a:spcPts val="0"/>
              </a:spcAft>
              <a:buClr>
                <a:schemeClr val="lt1"/>
              </a:buClr>
              <a:buSzPts val="1150"/>
              <a:buFont typeface="Montserrat"/>
              <a:buChar char="●"/>
              <a:defRPr sz="1150" b="0" i="0" u="none" strike="noStrike" cap="none">
                <a:solidFill>
                  <a:schemeClr val="lt1"/>
                </a:solidFill>
                <a:latin typeface="Montserrat"/>
                <a:ea typeface="Montserrat"/>
                <a:cs typeface="Montserrat"/>
                <a:sym typeface="Montserrat"/>
              </a:defRPr>
            </a:lvl4pPr>
            <a:lvl5pPr marL="2286000" marR="0" lvl="4" indent="-301625" algn="l" rtl="0">
              <a:lnSpc>
                <a:spcPct val="100000"/>
              </a:lnSpc>
              <a:spcBef>
                <a:spcPts val="1600"/>
              </a:spcBef>
              <a:spcAft>
                <a:spcPts val="0"/>
              </a:spcAft>
              <a:buClr>
                <a:schemeClr val="lt1"/>
              </a:buClr>
              <a:buSzPts val="1150"/>
              <a:buFont typeface="Montserrat"/>
              <a:buChar char="○"/>
              <a:defRPr sz="1150" b="0" i="0" u="none" strike="noStrike" cap="none">
                <a:solidFill>
                  <a:schemeClr val="lt1"/>
                </a:solidFill>
                <a:latin typeface="Montserrat"/>
                <a:ea typeface="Montserrat"/>
                <a:cs typeface="Montserrat"/>
                <a:sym typeface="Montserrat"/>
              </a:defRPr>
            </a:lvl5pPr>
            <a:lvl6pPr marL="2743200" marR="0" lvl="5" indent="-301625" algn="l" rtl="0">
              <a:lnSpc>
                <a:spcPct val="100000"/>
              </a:lnSpc>
              <a:spcBef>
                <a:spcPts val="1600"/>
              </a:spcBef>
              <a:spcAft>
                <a:spcPts val="0"/>
              </a:spcAft>
              <a:buClr>
                <a:schemeClr val="lt1"/>
              </a:buClr>
              <a:buSzPts val="1150"/>
              <a:buFont typeface="Montserrat"/>
              <a:buChar char="■"/>
              <a:defRPr sz="1150" b="0" i="0" u="none" strike="noStrike" cap="none">
                <a:solidFill>
                  <a:schemeClr val="lt1"/>
                </a:solidFill>
                <a:latin typeface="Montserrat"/>
                <a:ea typeface="Montserrat"/>
                <a:cs typeface="Montserrat"/>
                <a:sym typeface="Montserrat"/>
              </a:defRPr>
            </a:lvl6pPr>
            <a:lvl7pPr marL="3200400" marR="0" lvl="6" indent="-301625" algn="l" rtl="0">
              <a:lnSpc>
                <a:spcPct val="100000"/>
              </a:lnSpc>
              <a:spcBef>
                <a:spcPts val="1600"/>
              </a:spcBef>
              <a:spcAft>
                <a:spcPts val="0"/>
              </a:spcAft>
              <a:buClr>
                <a:schemeClr val="lt1"/>
              </a:buClr>
              <a:buSzPts val="1150"/>
              <a:buFont typeface="Montserrat"/>
              <a:buChar char="●"/>
              <a:defRPr sz="1150" b="0" i="0" u="none" strike="noStrike" cap="none">
                <a:solidFill>
                  <a:schemeClr val="lt1"/>
                </a:solidFill>
                <a:latin typeface="Montserrat"/>
                <a:ea typeface="Montserrat"/>
                <a:cs typeface="Montserrat"/>
                <a:sym typeface="Montserrat"/>
              </a:defRPr>
            </a:lvl7pPr>
            <a:lvl8pPr marL="3657600" marR="0" lvl="7" indent="-301625" algn="l" rtl="0">
              <a:lnSpc>
                <a:spcPct val="100000"/>
              </a:lnSpc>
              <a:spcBef>
                <a:spcPts val="1600"/>
              </a:spcBef>
              <a:spcAft>
                <a:spcPts val="0"/>
              </a:spcAft>
              <a:buClr>
                <a:schemeClr val="lt1"/>
              </a:buClr>
              <a:buSzPts val="1150"/>
              <a:buFont typeface="Montserrat"/>
              <a:buChar char="○"/>
              <a:defRPr sz="1150" b="0" i="0" u="none" strike="noStrike" cap="none">
                <a:solidFill>
                  <a:schemeClr val="lt1"/>
                </a:solidFill>
                <a:latin typeface="Montserrat"/>
                <a:ea typeface="Montserrat"/>
                <a:cs typeface="Montserrat"/>
                <a:sym typeface="Montserrat"/>
              </a:defRPr>
            </a:lvl8pPr>
            <a:lvl9pPr marL="4114800" marR="0" lvl="8" indent="-301625" algn="l" rtl="0">
              <a:lnSpc>
                <a:spcPct val="100000"/>
              </a:lnSpc>
              <a:spcBef>
                <a:spcPts val="1600"/>
              </a:spcBef>
              <a:spcAft>
                <a:spcPts val="1600"/>
              </a:spcAft>
              <a:buClr>
                <a:schemeClr val="lt1"/>
              </a:buClr>
              <a:buSzPts val="1150"/>
              <a:buFont typeface="Montserrat"/>
              <a:buChar char="■"/>
              <a:defRPr sz="1150" b="0" i="0" u="none" strike="noStrike" cap="none">
                <a:solidFill>
                  <a:schemeClr val="lt1"/>
                </a:solidFill>
                <a:latin typeface="Montserrat"/>
                <a:ea typeface="Montserrat"/>
                <a:cs typeface="Montserrat"/>
                <a:sym typeface="Montserrat"/>
              </a:defRPr>
            </a:lvl9pPr>
          </a:lstStyle>
          <a:p>
            <a:pPr marL="0" indent="0" defTabSz="463550">
              <a:buFont typeface="Montserrat"/>
              <a:buNone/>
            </a:pPr>
            <a:r>
              <a:rPr lang="en-US" sz="1600" dirty="0">
                <a:latin typeface="Arial"/>
                <a:ea typeface="Arial"/>
                <a:cs typeface="Arial"/>
                <a:sym typeface="Arial"/>
              </a:rPr>
              <a:t>●	Press conferences</a:t>
            </a:r>
          </a:p>
          <a:p>
            <a:pPr marL="0" indent="0" defTabSz="463550">
              <a:buFont typeface="Montserrat"/>
              <a:buNone/>
            </a:pPr>
            <a:r>
              <a:rPr lang="en-US" sz="1600" dirty="0">
                <a:latin typeface="Arial"/>
                <a:ea typeface="Arial"/>
                <a:cs typeface="Arial"/>
                <a:sym typeface="Arial"/>
              </a:rPr>
              <a:t>●	Press kits</a:t>
            </a:r>
          </a:p>
          <a:p>
            <a:pPr marL="0" indent="0" defTabSz="463550">
              <a:buFont typeface="Montserrat"/>
              <a:buNone/>
            </a:pPr>
            <a:r>
              <a:rPr lang="en-US" sz="1600" dirty="0">
                <a:latin typeface="Arial"/>
                <a:ea typeface="Arial"/>
                <a:cs typeface="Arial"/>
                <a:sym typeface="Arial"/>
              </a:rPr>
              <a:t>●	Press (news) releases</a:t>
            </a:r>
          </a:p>
          <a:p>
            <a:pPr marL="0" indent="0" defTabSz="463550">
              <a:buFont typeface="Montserrat"/>
              <a:buNone/>
            </a:pPr>
            <a:r>
              <a:rPr lang="en-US" sz="1600" dirty="0">
                <a:latin typeface="Arial"/>
                <a:ea typeface="Arial"/>
                <a:cs typeface="Arial"/>
                <a:sym typeface="Arial"/>
              </a:rPr>
              <a:t>●	Public speaking engagements</a:t>
            </a:r>
          </a:p>
          <a:p>
            <a:pPr marL="0" indent="0" defTabSz="463550">
              <a:buFont typeface="Montserrat"/>
              <a:buNone/>
            </a:pPr>
            <a:r>
              <a:rPr lang="en-US" sz="1600" dirty="0">
                <a:latin typeface="Arial"/>
                <a:ea typeface="Arial"/>
                <a:cs typeface="Arial"/>
                <a:sym typeface="Arial"/>
              </a:rPr>
              <a:t>●	Clinics</a:t>
            </a:r>
          </a:p>
          <a:p>
            <a:pPr marL="0" indent="0" defTabSz="463550">
              <a:buFont typeface="Montserrat"/>
              <a:buNone/>
            </a:pPr>
            <a:r>
              <a:rPr lang="en-US" sz="1600" dirty="0">
                <a:latin typeface="Arial"/>
                <a:ea typeface="Arial"/>
                <a:cs typeface="Arial"/>
                <a:sym typeface="Arial"/>
              </a:rPr>
              <a:t>●	Player appearances</a:t>
            </a:r>
          </a:p>
          <a:p>
            <a:pPr marL="0" indent="0" defTabSz="463550">
              <a:buFont typeface="Montserrat"/>
              <a:buNone/>
            </a:pPr>
            <a:r>
              <a:rPr lang="en-US" sz="1600" dirty="0">
                <a:latin typeface="Arial"/>
                <a:ea typeface="Arial"/>
                <a:cs typeface="Arial"/>
                <a:sym typeface="Arial"/>
              </a:rPr>
              <a:t>●	Community involvement</a:t>
            </a:r>
          </a:p>
          <a:p>
            <a:pPr marL="0" indent="0">
              <a:spcAft>
                <a:spcPts val="1600"/>
              </a:spcAft>
              <a:buFont typeface="Montserrat"/>
              <a:buNone/>
            </a:pPr>
            <a:endParaRPr lang="en-US" dirty="0">
              <a:latin typeface="Arial"/>
              <a:ea typeface="Arial"/>
              <a:cs typeface="Arial"/>
              <a:sym typeface="Arial"/>
            </a:endParaRPr>
          </a:p>
        </p:txBody>
      </p:sp>
      <p:sp>
        <p:nvSpPr>
          <p:cNvPr id="9" name="Google Shape;172;p39">
            <a:extLst>
              <a:ext uri="{FF2B5EF4-FFF2-40B4-BE49-F238E27FC236}">
                <a16:creationId xmlns:a16="http://schemas.microsoft.com/office/drawing/2014/main" id="{1D27B46B-8C58-4B84-8F0A-752E8A8157AC}"/>
              </a:ext>
            </a:extLst>
          </p:cNvPr>
          <p:cNvSpPr txBox="1">
            <a:spLocks/>
          </p:cNvSpPr>
          <p:nvPr/>
        </p:nvSpPr>
        <p:spPr>
          <a:xfrm>
            <a:off x="4407423" y="1703633"/>
            <a:ext cx="3385144" cy="204836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01625" algn="l" rtl="0">
              <a:lnSpc>
                <a:spcPct val="100000"/>
              </a:lnSpc>
              <a:spcBef>
                <a:spcPts val="0"/>
              </a:spcBef>
              <a:spcAft>
                <a:spcPts val="0"/>
              </a:spcAft>
              <a:buClr>
                <a:schemeClr val="lt1"/>
              </a:buClr>
              <a:buSzPts val="1150"/>
              <a:buFont typeface="Montserrat"/>
              <a:buChar char="●"/>
              <a:defRPr sz="1150" b="0" i="0" u="none" strike="noStrike" cap="none">
                <a:solidFill>
                  <a:schemeClr val="lt1"/>
                </a:solidFill>
                <a:latin typeface="Montserrat"/>
                <a:ea typeface="Montserrat"/>
                <a:cs typeface="Montserrat"/>
                <a:sym typeface="Montserrat"/>
              </a:defRPr>
            </a:lvl1pPr>
            <a:lvl2pPr marL="914400" marR="0" lvl="1" indent="-301625" algn="l" rtl="0">
              <a:lnSpc>
                <a:spcPct val="100000"/>
              </a:lnSpc>
              <a:spcBef>
                <a:spcPts val="1600"/>
              </a:spcBef>
              <a:spcAft>
                <a:spcPts val="0"/>
              </a:spcAft>
              <a:buClr>
                <a:schemeClr val="lt1"/>
              </a:buClr>
              <a:buSzPts val="1150"/>
              <a:buFont typeface="Montserrat"/>
              <a:buChar char="○"/>
              <a:defRPr sz="1150" b="0" i="0" u="none" strike="noStrike" cap="none">
                <a:solidFill>
                  <a:schemeClr val="lt1"/>
                </a:solidFill>
                <a:latin typeface="Montserrat"/>
                <a:ea typeface="Montserrat"/>
                <a:cs typeface="Montserrat"/>
                <a:sym typeface="Montserrat"/>
              </a:defRPr>
            </a:lvl2pPr>
            <a:lvl3pPr marL="1371600" marR="0" lvl="2" indent="-301625" algn="l" rtl="0">
              <a:lnSpc>
                <a:spcPct val="100000"/>
              </a:lnSpc>
              <a:spcBef>
                <a:spcPts val="1600"/>
              </a:spcBef>
              <a:spcAft>
                <a:spcPts val="0"/>
              </a:spcAft>
              <a:buClr>
                <a:schemeClr val="lt1"/>
              </a:buClr>
              <a:buSzPts val="1150"/>
              <a:buFont typeface="Montserrat"/>
              <a:buChar char="■"/>
              <a:defRPr sz="1150" b="0" i="0" u="none" strike="noStrike" cap="none">
                <a:solidFill>
                  <a:schemeClr val="lt1"/>
                </a:solidFill>
                <a:latin typeface="Montserrat"/>
                <a:ea typeface="Montserrat"/>
                <a:cs typeface="Montserrat"/>
                <a:sym typeface="Montserrat"/>
              </a:defRPr>
            </a:lvl3pPr>
            <a:lvl4pPr marL="1828800" marR="0" lvl="3" indent="-301625" algn="l" rtl="0">
              <a:lnSpc>
                <a:spcPct val="100000"/>
              </a:lnSpc>
              <a:spcBef>
                <a:spcPts val="1600"/>
              </a:spcBef>
              <a:spcAft>
                <a:spcPts val="0"/>
              </a:spcAft>
              <a:buClr>
                <a:schemeClr val="lt1"/>
              </a:buClr>
              <a:buSzPts val="1150"/>
              <a:buFont typeface="Montserrat"/>
              <a:buChar char="●"/>
              <a:defRPr sz="1150" b="0" i="0" u="none" strike="noStrike" cap="none">
                <a:solidFill>
                  <a:schemeClr val="lt1"/>
                </a:solidFill>
                <a:latin typeface="Montserrat"/>
                <a:ea typeface="Montserrat"/>
                <a:cs typeface="Montserrat"/>
                <a:sym typeface="Montserrat"/>
              </a:defRPr>
            </a:lvl4pPr>
            <a:lvl5pPr marL="2286000" marR="0" lvl="4" indent="-301625" algn="l" rtl="0">
              <a:lnSpc>
                <a:spcPct val="100000"/>
              </a:lnSpc>
              <a:spcBef>
                <a:spcPts val="1600"/>
              </a:spcBef>
              <a:spcAft>
                <a:spcPts val="0"/>
              </a:spcAft>
              <a:buClr>
                <a:schemeClr val="lt1"/>
              </a:buClr>
              <a:buSzPts val="1150"/>
              <a:buFont typeface="Montserrat"/>
              <a:buChar char="○"/>
              <a:defRPr sz="1150" b="0" i="0" u="none" strike="noStrike" cap="none">
                <a:solidFill>
                  <a:schemeClr val="lt1"/>
                </a:solidFill>
                <a:latin typeface="Montserrat"/>
                <a:ea typeface="Montserrat"/>
                <a:cs typeface="Montserrat"/>
                <a:sym typeface="Montserrat"/>
              </a:defRPr>
            </a:lvl5pPr>
            <a:lvl6pPr marL="2743200" marR="0" lvl="5" indent="-301625" algn="l" rtl="0">
              <a:lnSpc>
                <a:spcPct val="100000"/>
              </a:lnSpc>
              <a:spcBef>
                <a:spcPts val="1600"/>
              </a:spcBef>
              <a:spcAft>
                <a:spcPts val="0"/>
              </a:spcAft>
              <a:buClr>
                <a:schemeClr val="lt1"/>
              </a:buClr>
              <a:buSzPts val="1150"/>
              <a:buFont typeface="Montserrat"/>
              <a:buChar char="■"/>
              <a:defRPr sz="1150" b="0" i="0" u="none" strike="noStrike" cap="none">
                <a:solidFill>
                  <a:schemeClr val="lt1"/>
                </a:solidFill>
                <a:latin typeface="Montserrat"/>
                <a:ea typeface="Montserrat"/>
                <a:cs typeface="Montserrat"/>
                <a:sym typeface="Montserrat"/>
              </a:defRPr>
            </a:lvl6pPr>
            <a:lvl7pPr marL="3200400" marR="0" lvl="6" indent="-301625" algn="l" rtl="0">
              <a:lnSpc>
                <a:spcPct val="100000"/>
              </a:lnSpc>
              <a:spcBef>
                <a:spcPts val="1600"/>
              </a:spcBef>
              <a:spcAft>
                <a:spcPts val="0"/>
              </a:spcAft>
              <a:buClr>
                <a:schemeClr val="lt1"/>
              </a:buClr>
              <a:buSzPts val="1150"/>
              <a:buFont typeface="Montserrat"/>
              <a:buChar char="●"/>
              <a:defRPr sz="1150" b="0" i="0" u="none" strike="noStrike" cap="none">
                <a:solidFill>
                  <a:schemeClr val="lt1"/>
                </a:solidFill>
                <a:latin typeface="Montserrat"/>
                <a:ea typeface="Montserrat"/>
                <a:cs typeface="Montserrat"/>
                <a:sym typeface="Montserrat"/>
              </a:defRPr>
            </a:lvl7pPr>
            <a:lvl8pPr marL="3657600" marR="0" lvl="7" indent="-301625" algn="l" rtl="0">
              <a:lnSpc>
                <a:spcPct val="100000"/>
              </a:lnSpc>
              <a:spcBef>
                <a:spcPts val="1600"/>
              </a:spcBef>
              <a:spcAft>
                <a:spcPts val="0"/>
              </a:spcAft>
              <a:buClr>
                <a:schemeClr val="lt1"/>
              </a:buClr>
              <a:buSzPts val="1150"/>
              <a:buFont typeface="Montserrat"/>
              <a:buChar char="○"/>
              <a:defRPr sz="1150" b="0" i="0" u="none" strike="noStrike" cap="none">
                <a:solidFill>
                  <a:schemeClr val="lt1"/>
                </a:solidFill>
                <a:latin typeface="Montserrat"/>
                <a:ea typeface="Montserrat"/>
                <a:cs typeface="Montserrat"/>
                <a:sym typeface="Montserrat"/>
              </a:defRPr>
            </a:lvl8pPr>
            <a:lvl9pPr marL="4114800" marR="0" lvl="8" indent="-301625" algn="l" rtl="0">
              <a:lnSpc>
                <a:spcPct val="100000"/>
              </a:lnSpc>
              <a:spcBef>
                <a:spcPts val="1600"/>
              </a:spcBef>
              <a:spcAft>
                <a:spcPts val="1600"/>
              </a:spcAft>
              <a:buClr>
                <a:schemeClr val="lt1"/>
              </a:buClr>
              <a:buSzPts val="1150"/>
              <a:buFont typeface="Montserrat"/>
              <a:buChar char="■"/>
              <a:defRPr sz="1150" b="0" i="0" u="none" strike="noStrike" cap="none">
                <a:solidFill>
                  <a:schemeClr val="lt1"/>
                </a:solidFill>
                <a:latin typeface="Montserrat"/>
                <a:ea typeface="Montserrat"/>
                <a:cs typeface="Montserrat"/>
                <a:sym typeface="Montserrat"/>
              </a:defRPr>
            </a:lvl9pPr>
          </a:lstStyle>
          <a:p>
            <a:pPr marL="463550" indent="-463550">
              <a:buFont typeface="Montserrat"/>
              <a:buNone/>
            </a:pPr>
            <a:r>
              <a:rPr lang="en-US" sz="1600" dirty="0">
                <a:latin typeface="Arial"/>
                <a:ea typeface="Arial"/>
                <a:cs typeface="Arial"/>
                <a:sym typeface="Arial"/>
              </a:rPr>
              <a:t>●	Mascot, cheer team and band appearances</a:t>
            </a:r>
          </a:p>
          <a:p>
            <a:pPr marL="463550" indent="-463550">
              <a:buFont typeface="Montserrat"/>
              <a:buNone/>
            </a:pPr>
            <a:r>
              <a:rPr lang="en-US" sz="1600" dirty="0">
                <a:latin typeface="Arial"/>
                <a:ea typeface="Arial"/>
                <a:cs typeface="Arial"/>
                <a:sym typeface="Arial"/>
              </a:rPr>
              <a:t>●	Social media</a:t>
            </a:r>
          </a:p>
          <a:p>
            <a:pPr marL="463550" indent="-463550">
              <a:buFont typeface="Montserrat"/>
              <a:buNone/>
            </a:pPr>
            <a:r>
              <a:rPr lang="en-US" sz="1600" dirty="0">
                <a:latin typeface="Arial"/>
                <a:ea typeface="Arial"/>
                <a:cs typeface="Arial"/>
                <a:sym typeface="Arial"/>
              </a:rPr>
              <a:t>●	Fan correspondence</a:t>
            </a:r>
          </a:p>
          <a:p>
            <a:pPr marL="463550" indent="-463550">
              <a:buFont typeface="Montserrat"/>
              <a:buNone/>
            </a:pPr>
            <a:r>
              <a:rPr lang="en-US" sz="1600" dirty="0">
                <a:latin typeface="Arial"/>
                <a:ea typeface="Arial"/>
                <a:cs typeface="Arial"/>
                <a:sym typeface="Arial"/>
              </a:rPr>
              <a:t>●	Publicity stunts</a:t>
            </a:r>
          </a:p>
          <a:p>
            <a:pPr marL="463550" indent="-463550">
              <a:buFont typeface="Montserrat"/>
              <a:buNone/>
            </a:pPr>
            <a:r>
              <a:rPr lang="en-US" sz="1600" dirty="0">
                <a:latin typeface="Arial"/>
                <a:ea typeface="Arial"/>
                <a:cs typeface="Arial"/>
                <a:sym typeface="Arial"/>
              </a:rPr>
              <a:t>●	Media interviews</a:t>
            </a:r>
          </a:p>
          <a:p>
            <a:pPr marL="463550" indent="-463550">
              <a:buFont typeface="Montserrat"/>
              <a:buNone/>
            </a:pPr>
            <a:r>
              <a:rPr lang="en-US" sz="1600" dirty="0">
                <a:latin typeface="Arial"/>
                <a:ea typeface="Arial"/>
                <a:cs typeface="Arial"/>
                <a:sym typeface="Arial"/>
              </a:rPr>
              <a:t>●	“Private screenings” prior to a film release</a:t>
            </a:r>
          </a:p>
          <a:p>
            <a:pPr marL="463550" indent="-463550">
              <a:buFont typeface="Montserrat"/>
              <a:buNone/>
            </a:pPr>
            <a:r>
              <a:rPr lang="en-US" sz="1600" dirty="0">
                <a:latin typeface="Arial"/>
                <a:ea typeface="Arial"/>
                <a:cs typeface="Arial"/>
                <a:sym typeface="Arial"/>
              </a:rPr>
              <a:t>●	“Sneak previews” of a product prior to launch</a:t>
            </a:r>
          </a:p>
          <a:p>
            <a:pPr marL="463550" indent="-463550">
              <a:buFont typeface="Montserrat"/>
              <a:buNone/>
            </a:pPr>
            <a:r>
              <a:rPr lang="en-US" sz="1600" dirty="0">
                <a:latin typeface="Arial"/>
                <a:ea typeface="Arial"/>
                <a:cs typeface="Arial"/>
                <a:sym typeface="Arial"/>
              </a:rPr>
              <a:t>●	Media blitz</a:t>
            </a:r>
          </a:p>
          <a:p>
            <a:pPr marL="0" indent="0">
              <a:buFont typeface="Montserrat"/>
              <a:buNone/>
            </a:pPr>
            <a:endParaRPr lang="en-US" dirty="0">
              <a:latin typeface="Arial"/>
              <a:ea typeface="Arial"/>
              <a:cs typeface="Arial"/>
              <a:sym typeface="Arial"/>
            </a:endParaRPr>
          </a:p>
          <a:p>
            <a:pPr marL="0" indent="0">
              <a:spcAft>
                <a:spcPts val="1600"/>
              </a:spcAft>
              <a:buFont typeface="Montserrat"/>
              <a:buNone/>
            </a:pPr>
            <a:endParaRPr lang="en-US" dirty="0">
              <a:latin typeface="Arial"/>
              <a:ea typeface="Arial"/>
              <a:cs typeface="Arial"/>
              <a:sym typeface="Arial"/>
            </a:endParaRPr>
          </a:p>
        </p:txBody>
      </p:sp>
    </p:spTree>
    <p:extLst>
      <p:ext uri="{BB962C8B-B14F-4D97-AF65-F5344CB8AC3E}">
        <p14:creationId xmlns:p14="http://schemas.microsoft.com/office/powerpoint/2010/main" val="7794445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40"/>
          <p:cNvSpPr txBox="1">
            <a:spLocks noGrp="1"/>
          </p:cNvSpPr>
          <p:nvPr>
            <p:ph type="title"/>
          </p:nvPr>
        </p:nvSpPr>
        <p:spPr>
          <a:xfrm>
            <a:off x="5352083" y="1038662"/>
            <a:ext cx="2837400" cy="57337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1900" b="1" dirty="0">
                <a:latin typeface="Arial"/>
                <a:ea typeface="Arial"/>
                <a:cs typeface="Arial"/>
                <a:sym typeface="Arial"/>
              </a:rPr>
              <a:t>PRESS CONFERENCE</a:t>
            </a:r>
            <a:endParaRPr sz="1900" b="1" dirty="0">
              <a:latin typeface="Arial"/>
              <a:ea typeface="Arial"/>
              <a:cs typeface="Arial"/>
              <a:sym typeface="Arial"/>
            </a:endParaRPr>
          </a:p>
        </p:txBody>
      </p:sp>
      <p:sp>
        <p:nvSpPr>
          <p:cNvPr id="181" name="Google Shape;181;p40"/>
          <p:cNvSpPr txBox="1">
            <a:spLocks noGrp="1"/>
          </p:cNvSpPr>
          <p:nvPr>
            <p:ph type="body" idx="1"/>
          </p:nvPr>
        </p:nvSpPr>
        <p:spPr>
          <a:xfrm>
            <a:off x="5352083" y="1612032"/>
            <a:ext cx="3052445" cy="1565069"/>
          </a:xfrm>
          <a:prstGeom prst="rect">
            <a:avLst/>
          </a:prstGeom>
        </p:spPr>
        <p:txBody>
          <a:bodyPr spcFirstLastPara="1" wrap="square" lIns="91425" tIns="91425" rIns="91425" bIns="91425" anchor="t" anchorCtr="0">
            <a:noAutofit/>
          </a:bodyPr>
          <a:lstStyle/>
          <a:p>
            <a:pPr marL="0" indent="0">
              <a:buNone/>
            </a:pPr>
            <a:r>
              <a:rPr lang="en-US" sz="1400" b="1" dirty="0">
                <a:solidFill>
                  <a:schemeClr val="tx2"/>
                </a:solidFill>
                <a:latin typeface="Arial"/>
                <a:ea typeface="Arial"/>
                <a:cs typeface="Arial"/>
                <a:sym typeface="Arial"/>
              </a:rPr>
              <a:t>Press conferences </a:t>
            </a:r>
            <a:r>
              <a:rPr lang="en-US" sz="1400" dirty="0">
                <a:latin typeface="Arial"/>
                <a:ea typeface="Arial"/>
                <a:cs typeface="Arial"/>
                <a:sym typeface="Arial"/>
              </a:rPr>
              <a:t>take place when an organization spokesperson or the athlete/entertainer addresses the media to answer questions or make announcements. </a:t>
            </a:r>
          </a:p>
          <a:p>
            <a:pPr marL="0" indent="0">
              <a:buNone/>
            </a:pPr>
            <a:endParaRPr lang="en-US" sz="1400" dirty="0">
              <a:latin typeface="Arial"/>
              <a:ea typeface="Arial"/>
              <a:cs typeface="Arial"/>
              <a:sym typeface="Arial"/>
            </a:endParaRPr>
          </a:p>
          <a:p>
            <a:pPr marL="0" indent="0">
              <a:buNone/>
            </a:pPr>
            <a:r>
              <a:rPr lang="en-US" sz="1400" dirty="0">
                <a:latin typeface="Arial"/>
                <a:ea typeface="Arial"/>
                <a:cs typeface="Arial"/>
                <a:sym typeface="Arial"/>
              </a:rPr>
              <a:t>Press conferences generally imply that the organization has a newsworthy announcement featuring information of significant importance.</a:t>
            </a:r>
          </a:p>
          <a:p>
            <a:pPr marL="0" indent="0">
              <a:buNone/>
            </a:pPr>
            <a:endParaRPr lang="en-US" sz="1400" dirty="0">
              <a:latin typeface="Arial"/>
              <a:ea typeface="Arial"/>
              <a:cs typeface="Arial"/>
              <a:sym typeface="Arial"/>
            </a:endParaRPr>
          </a:p>
        </p:txBody>
      </p:sp>
      <p:cxnSp>
        <p:nvCxnSpPr>
          <p:cNvPr id="182" name="Google Shape;182;p40"/>
          <p:cNvCxnSpPr/>
          <p:nvPr/>
        </p:nvCxnSpPr>
        <p:spPr>
          <a:xfrm>
            <a:off x="5142854" y="1549446"/>
            <a:ext cx="0" cy="218970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84" name="Google Shape;184;p40"/>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85" name="Google Shape;185;p4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3" name="Picture 2" descr="A picture containing text, toy, LEGO&#10;&#10;Description automatically generated">
            <a:extLst>
              <a:ext uri="{FF2B5EF4-FFF2-40B4-BE49-F238E27FC236}">
                <a16:creationId xmlns:a16="http://schemas.microsoft.com/office/drawing/2014/main" id="{1FFFA396-E9B5-4045-9B12-B5E43AD28462}"/>
              </a:ext>
            </a:extLst>
          </p:cNvPr>
          <p:cNvPicPr>
            <a:picLocks noChangeAspect="1"/>
          </p:cNvPicPr>
          <p:nvPr/>
        </p:nvPicPr>
        <p:blipFill>
          <a:blip r:embed="rId4"/>
          <a:stretch>
            <a:fillRect/>
          </a:stretch>
        </p:blipFill>
        <p:spPr>
          <a:xfrm>
            <a:off x="1305306" y="806016"/>
            <a:ext cx="3531468" cy="3531468"/>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PRESS KIT</a:t>
            </a:r>
          </a:p>
        </p:txBody>
      </p:sp>
      <p:sp>
        <p:nvSpPr>
          <p:cNvPr id="172" name="Google Shape;172;p39"/>
          <p:cNvSpPr txBox="1">
            <a:spLocks noGrp="1"/>
          </p:cNvSpPr>
          <p:nvPr>
            <p:ph type="body" idx="1"/>
          </p:nvPr>
        </p:nvSpPr>
        <p:spPr>
          <a:xfrm>
            <a:off x="938500" y="925688"/>
            <a:ext cx="7172100" cy="1221658"/>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400" dirty="0">
                <a:latin typeface="Arial"/>
                <a:ea typeface="Arial"/>
                <a:cs typeface="Arial"/>
                <a:sym typeface="Arial"/>
              </a:rPr>
              <a:t>Press kits are important as they provide much information regarding an organization or event to the media in a variety of ways.  It is a package of information distributed to the media to assist them in reporting.</a:t>
            </a:r>
          </a:p>
          <a:p>
            <a:pPr marL="0" lvl="0" indent="0" algn="l" rtl="0">
              <a:spcBef>
                <a:spcPts val="0"/>
              </a:spcBef>
              <a:spcAft>
                <a:spcPts val="0"/>
              </a:spcAft>
              <a:buNone/>
            </a:pPr>
            <a:endParaRPr sz="1400" dirty="0">
              <a:latin typeface="Arial"/>
              <a:ea typeface="Arial"/>
              <a:cs typeface="Arial"/>
              <a:sym typeface="Arial"/>
            </a:endParaRPr>
          </a:p>
          <a:p>
            <a:pPr marL="0" lvl="0" indent="0" algn="l" rtl="0">
              <a:spcBef>
                <a:spcPts val="0"/>
              </a:spcBef>
              <a:spcAft>
                <a:spcPts val="1600"/>
              </a:spcAft>
              <a:buNone/>
            </a:pPr>
            <a:r>
              <a:rPr lang="en-US" sz="1400" dirty="0">
                <a:latin typeface="Arial"/>
                <a:ea typeface="Arial"/>
                <a:cs typeface="Arial"/>
                <a:sym typeface="Arial"/>
              </a:rPr>
              <a:t>		    </a:t>
            </a:r>
            <a:r>
              <a:rPr lang="en-US" sz="1600" b="1" dirty="0">
                <a:solidFill>
                  <a:schemeClr val="accent1">
                    <a:lumMod val="75000"/>
                  </a:schemeClr>
                </a:solidFill>
                <a:latin typeface="Arial"/>
                <a:ea typeface="Arial"/>
                <a:cs typeface="Arial"/>
                <a:sym typeface="Arial"/>
              </a:rPr>
              <a:t>Press kits could include:</a:t>
            </a:r>
          </a:p>
          <a:p>
            <a:pPr marL="0" lvl="0" indent="0" algn="l" rtl="0">
              <a:spcBef>
                <a:spcPts val="0"/>
              </a:spcBef>
              <a:spcAft>
                <a:spcPts val="1600"/>
              </a:spcAft>
              <a:buNone/>
            </a:pPr>
            <a:endParaRPr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
        <p:nvSpPr>
          <p:cNvPr id="8" name="Google Shape;172;p39">
            <a:extLst>
              <a:ext uri="{FF2B5EF4-FFF2-40B4-BE49-F238E27FC236}">
                <a16:creationId xmlns:a16="http://schemas.microsoft.com/office/drawing/2014/main" id="{278AE367-510B-409C-A088-6E0444CCDE8A}"/>
              </a:ext>
            </a:extLst>
          </p:cNvPr>
          <p:cNvSpPr txBox="1">
            <a:spLocks/>
          </p:cNvSpPr>
          <p:nvPr/>
        </p:nvSpPr>
        <p:spPr>
          <a:xfrm>
            <a:off x="938500" y="2179746"/>
            <a:ext cx="3385144" cy="204836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01625" algn="l" rtl="0">
              <a:lnSpc>
                <a:spcPct val="100000"/>
              </a:lnSpc>
              <a:spcBef>
                <a:spcPts val="0"/>
              </a:spcBef>
              <a:spcAft>
                <a:spcPts val="0"/>
              </a:spcAft>
              <a:buClr>
                <a:schemeClr val="lt1"/>
              </a:buClr>
              <a:buSzPts val="1150"/>
              <a:buFont typeface="Montserrat"/>
              <a:buChar char="●"/>
              <a:defRPr sz="1150" b="0" i="0" u="none" strike="noStrike" cap="none">
                <a:solidFill>
                  <a:schemeClr val="lt1"/>
                </a:solidFill>
                <a:latin typeface="Montserrat"/>
                <a:ea typeface="Montserrat"/>
                <a:cs typeface="Montserrat"/>
                <a:sym typeface="Montserrat"/>
              </a:defRPr>
            </a:lvl1pPr>
            <a:lvl2pPr marL="914400" marR="0" lvl="1" indent="-301625" algn="l" rtl="0">
              <a:lnSpc>
                <a:spcPct val="100000"/>
              </a:lnSpc>
              <a:spcBef>
                <a:spcPts val="1600"/>
              </a:spcBef>
              <a:spcAft>
                <a:spcPts val="0"/>
              </a:spcAft>
              <a:buClr>
                <a:schemeClr val="lt1"/>
              </a:buClr>
              <a:buSzPts val="1150"/>
              <a:buFont typeface="Montserrat"/>
              <a:buChar char="○"/>
              <a:defRPr sz="1150" b="0" i="0" u="none" strike="noStrike" cap="none">
                <a:solidFill>
                  <a:schemeClr val="lt1"/>
                </a:solidFill>
                <a:latin typeface="Montserrat"/>
                <a:ea typeface="Montserrat"/>
                <a:cs typeface="Montserrat"/>
                <a:sym typeface="Montserrat"/>
              </a:defRPr>
            </a:lvl2pPr>
            <a:lvl3pPr marL="1371600" marR="0" lvl="2" indent="-301625" algn="l" rtl="0">
              <a:lnSpc>
                <a:spcPct val="100000"/>
              </a:lnSpc>
              <a:spcBef>
                <a:spcPts val="1600"/>
              </a:spcBef>
              <a:spcAft>
                <a:spcPts val="0"/>
              </a:spcAft>
              <a:buClr>
                <a:schemeClr val="lt1"/>
              </a:buClr>
              <a:buSzPts val="1150"/>
              <a:buFont typeface="Montserrat"/>
              <a:buChar char="■"/>
              <a:defRPr sz="1150" b="0" i="0" u="none" strike="noStrike" cap="none">
                <a:solidFill>
                  <a:schemeClr val="lt1"/>
                </a:solidFill>
                <a:latin typeface="Montserrat"/>
                <a:ea typeface="Montserrat"/>
                <a:cs typeface="Montserrat"/>
                <a:sym typeface="Montserrat"/>
              </a:defRPr>
            </a:lvl3pPr>
            <a:lvl4pPr marL="1828800" marR="0" lvl="3" indent="-301625" algn="l" rtl="0">
              <a:lnSpc>
                <a:spcPct val="100000"/>
              </a:lnSpc>
              <a:spcBef>
                <a:spcPts val="1600"/>
              </a:spcBef>
              <a:spcAft>
                <a:spcPts val="0"/>
              </a:spcAft>
              <a:buClr>
                <a:schemeClr val="lt1"/>
              </a:buClr>
              <a:buSzPts val="1150"/>
              <a:buFont typeface="Montserrat"/>
              <a:buChar char="●"/>
              <a:defRPr sz="1150" b="0" i="0" u="none" strike="noStrike" cap="none">
                <a:solidFill>
                  <a:schemeClr val="lt1"/>
                </a:solidFill>
                <a:latin typeface="Montserrat"/>
                <a:ea typeface="Montserrat"/>
                <a:cs typeface="Montserrat"/>
                <a:sym typeface="Montserrat"/>
              </a:defRPr>
            </a:lvl4pPr>
            <a:lvl5pPr marL="2286000" marR="0" lvl="4" indent="-301625" algn="l" rtl="0">
              <a:lnSpc>
                <a:spcPct val="100000"/>
              </a:lnSpc>
              <a:spcBef>
                <a:spcPts val="1600"/>
              </a:spcBef>
              <a:spcAft>
                <a:spcPts val="0"/>
              </a:spcAft>
              <a:buClr>
                <a:schemeClr val="lt1"/>
              </a:buClr>
              <a:buSzPts val="1150"/>
              <a:buFont typeface="Montserrat"/>
              <a:buChar char="○"/>
              <a:defRPr sz="1150" b="0" i="0" u="none" strike="noStrike" cap="none">
                <a:solidFill>
                  <a:schemeClr val="lt1"/>
                </a:solidFill>
                <a:latin typeface="Montserrat"/>
                <a:ea typeface="Montserrat"/>
                <a:cs typeface="Montserrat"/>
                <a:sym typeface="Montserrat"/>
              </a:defRPr>
            </a:lvl5pPr>
            <a:lvl6pPr marL="2743200" marR="0" lvl="5" indent="-301625" algn="l" rtl="0">
              <a:lnSpc>
                <a:spcPct val="100000"/>
              </a:lnSpc>
              <a:spcBef>
                <a:spcPts val="1600"/>
              </a:spcBef>
              <a:spcAft>
                <a:spcPts val="0"/>
              </a:spcAft>
              <a:buClr>
                <a:schemeClr val="lt1"/>
              </a:buClr>
              <a:buSzPts val="1150"/>
              <a:buFont typeface="Montserrat"/>
              <a:buChar char="■"/>
              <a:defRPr sz="1150" b="0" i="0" u="none" strike="noStrike" cap="none">
                <a:solidFill>
                  <a:schemeClr val="lt1"/>
                </a:solidFill>
                <a:latin typeface="Montserrat"/>
                <a:ea typeface="Montserrat"/>
                <a:cs typeface="Montserrat"/>
                <a:sym typeface="Montserrat"/>
              </a:defRPr>
            </a:lvl6pPr>
            <a:lvl7pPr marL="3200400" marR="0" lvl="6" indent="-301625" algn="l" rtl="0">
              <a:lnSpc>
                <a:spcPct val="100000"/>
              </a:lnSpc>
              <a:spcBef>
                <a:spcPts val="1600"/>
              </a:spcBef>
              <a:spcAft>
                <a:spcPts val="0"/>
              </a:spcAft>
              <a:buClr>
                <a:schemeClr val="lt1"/>
              </a:buClr>
              <a:buSzPts val="1150"/>
              <a:buFont typeface="Montserrat"/>
              <a:buChar char="●"/>
              <a:defRPr sz="1150" b="0" i="0" u="none" strike="noStrike" cap="none">
                <a:solidFill>
                  <a:schemeClr val="lt1"/>
                </a:solidFill>
                <a:latin typeface="Montserrat"/>
                <a:ea typeface="Montserrat"/>
                <a:cs typeface="Montserrat"/>
                <a:sym typeface="Montserrat"/>
              </a:defRPr>
            </a:lvl7pPr>
            <a:lvl8pPr marL="3657600" marR="0" lvl="7" indent="-301625" algn="l" rtl="0">
              <a:lnSpc>
                <a:spcPct val="100000"/>
              </a:lnSpc>
              <a:spcBef>
                <a:spcPts val="1600"/>
              </a:spcBef>
              <a:spcAft>
                <a:spcPts val="0"/>
              </a:spcAft>
              <a:buClr>
                <a:schemeClr val="lt1"/>
              </a:buClr>
              <a:buSzPts val="1150"/>
              <a:buFont typeface="Montserrat"/>
              <a:buChar char="○"/>
              <a:defRPr sz="1150" b="0" i="0" u="none" strike="noStrike" cap="none">
                <a:solidFill>
                  <a:schemeClr val="lt1"/>
                </a:solidFill>
                <a:latin typeface="Montserrat"/>
                <a:ea typeface="Montserrat"/>
                <a:cs typeface="Montserrat"/>
                <a:sym typeface="Montserrat"/>
              </a:defRPr>
            </a:lvl8pPr>
            <a:lvl9pPr marL="4114800" marR="0" lvl="8" indent="-301625" algn="l" rtl="0">
              <a:lnSpc>
                <a:spcPct val="100000"/>
              </a:lnSpc>
              <a:spcBef>
                <a:spcPts val="1600"/>
              </a:spcBef>
              <a:spcAft>
                <a:spcPts val="1600"/>
              </a:spcAft>
              <a:buClr>
                <a:schemeClr val="lt1"/>
              </a:buClr>
              <a:buSzPts val="1150"/>
              <a:buFont typeface="Montserrat"/>
              <a:buChar char="■"/>
              <a:defRPr sz="1150" b="0" i="0" u="none" strike="noStrike" cap="none">
                <a:solidFill>
                  <a:schemeClr val="lt1"/>
                </a:solidFill>
                <a:latin typeface="Montserrat"/>
                <a:ea typeface="Montserrat"/>
                <a:cs typeface="Montserrat"/>
                <a:sym typeface="Montserrat"/>
              </a:defRPr>
            </a:lvl9pPr>
          </a:lstStyle>
          <a:p>
            <a:pPr marL="463550" indent="-463550" defTabSz="463550">
              <a:buFont typeface="Montserrat"/>
              <a:buNone/>
            </a:pPr>
            <a:r>
              <a:rPr lang="en-US" sz="1600" dirty="0">
                <a:latin typeface="Arial"/>
                <a:ea typeface="Arial"/>
                <a:cs typeface="Arial"/>
                <a:sym typeface="Arial"/>
              </a:rPr>
              <a:t>●	Athlete, entertainer, organization, or event background</a:t>
            </a:r>
          </a:p>
          <a:p>
            <a:pPr marL="463550" indent="-463550" defTabSz="463550">
              <a:buFont typeface="Montserrat"/>
              <a:buNone/>
            </a:pPr>
            <a:r>
              <a:rPr lang="en-US" sz="1600" dirty="0">
                <a:latin typeface="Arial"/>
                <a:ea typeface="Arial"/>
                <a:cs typeface="Arial"/>
                <a:sym typeface="Arial"/>
              </a:rPr>
              <a:t>●	Fact sheets</a:t>
            </a:r>
          </a:p>
          <a:p>
            <a:pPr marL="463550" indent="-463550" defTabSz="463550">
              <a:buFont typeface="Montserrat"/>
              <a:buNone/>
            </a:pPr>
            <a:r>
              <a:rPr lang="en-US" sz="1600" dirty="0">
                <a:latin typeface="Arial"/>
                <a:ea typeface="Arial"/>
                <a:cs typeface="Arial"/>
                <a:sym typeface="Arial"/>
              </a:rPr>
              <a:t>●	Biographies</a:t>
            </a:r>
          </a:p>
          <a:p>
            <a:pPr marL="463550" indent="-463550" defTabSz="463550">
              <a:buFont typeface="Montserrat"/>
              <a:buNone/>
            </a:pPr>
            <a:r>
              <a:rPr lang="en-US" sz="1600" dirty="0">
                <a:latin typeface="Arial"/>
                <a:ea typeface="Arial"/>
                <a:cs typeface="Arial"/>
                <a:sym typeface="Arial"/>
              </a:rPr>
              <a:t>●	Photographs</a:t>
            </a:r>
          </a:p>
          <a:p>
            <a:pPr marL="463550" indent="-463550" defTabSz="463550">
              <a:buFont typeface="Montserrat"/>
              <a:buNone/>
            </a:pPr>
            <a:r>
              <a:rPr lang="en-US" sz="1600" dirty="0">
                <a:latin typeface="Arial"/>
                <a:ea typeface="Arial"/>
                <a:cs typeface="Arial"/>
                <a:sym typeface="Arial"/>
              </a:rPr>
              <a:t>●	Statistical information </a:t>
            </a:r>
          </a:p>
          <a:p>
            <a:pPr marL="463550" indent="-463550" defTabSz="463550">
              <a:buFont typeface="Montserrat"/>
              <a:buNone/>
            </a:pPr>
            <a:r>
              <a:rPr lang="en-US" sz="1600" dirty="0">
                <a:latin typeface="Arial"/>
                <a:ea typeface="Arial"/>
                <a:cs typeface="Arial"/>
                <a:sym typeface="Arial"/>
              </a:rPr>
              <a:t>●	Contact information </a:t>
            </a:r>
          </a:p>
          <a:p>
            <a:pPr marL="0" indent="0">
              <a:spcAft>
                <a:spcPts val="1600"/>
              </a:spcAft>
              <a:buFont typeface="Montserrat"/>
              <a:buNone/>
            </a:pPr>
            <a:endParaRPr lang="en-US" dirty="0">
              <a:latin typeface="Arial"/>
              <a:ea typeface="Arial"/>
              <a:cs typeface="Arial"/>
              <a:sym typeface="Arial"/>
            </a:endParaRPr>
          </a:p>
        </p:txBody>
      </p:sp>
      <p:sp>
        <p:nvSpPr>
          <p:cNvPr id="9" name="Google Shape;172;p39">
            <a:extLst>
              <a:ext uri="{FF2B5EF4-FFF2-40B4-BE49-F238E27FC236}">
                <a16:creationId xmlns:a16="http://schemas.microsoft.com/office/drawing/2014/main" id="{1D27B46B-8C58-4B84-8F0A-752E8A8157AC}"/>
              </a:ext>
            </a:extLst>
          </p:cNvPr>
          <p:cNvSpPr txBox="1">
            <a:spLocks/>
          </p:cNvSpPr>
          <p:nvPr/>
        </p:nvSpPr>
        <p:spPr>
          <a:xfrm>
            <a:off x="4430000" y="2169446"/>
            <a:ext cx="3385144" cy="204836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01625" algn="l" rtl="0">
              <a:lnSpc>
                <a:spcPct val="100000"/>
              </a:lnSpc>
              <a:spcBef>
                <a:spcPts val="0"/>
              </a:spcBef>
              <a:spcAft>
                <a:spcPts val="0"/>
              </a:spcAft>
              <a:buClr>
                <a:schemeClr val="lt1"/>
              </a:buClr>
              <a:buSzPts val="1150"/>
              <a:buFont typeface="Montserrat"/>
              <a:buChar char="●"/>
              <a:defRPr sz="1150" b="0" i="0" u="none" strike="noStrike" cap="none">
                <a:solidFill>
                  <a:schemeClr val="lt1"/>
                </a:solidFill>
                <a:latin typeface="Montserrat"/>
                <a:ea typeface="Montserrat"/>
                <a:cs typeface="Montserrat"/>
                <a:sym typeface="Montserrat"/>
              </a:defRPr>
            </a:lvl1pPr>
            <a:lvl2pPr marL="914400" marR="0" lvl="1" indent="-301625" algn="l" rtl="0">
              <a:lnSpc>
                <a:spcPct val="100000"/>
              </a:lnSpc>
              <a:spcBef>
                <a:spcPts val="1600"/>
              </a:spcBef>
              <a:spcAft>
                <a:spcPts val="0"/>
              </a:spcAft>
              <a:buClr>
                <a:schemeClr val="lt1"/>
              </a:buClr>
              <a:buSzPts val="1150"/>
              <a:buFont typeface="Montserrat"/>
              <a:buChar char="○"/>
              <a:defRPr sz="1150" b="0" i="0" u="none" strike="noStrike" cap="none">
                <a:solidFill>
                  <a:schemeClr val="lt1"/>
                </a:solidFill>
                <a:latin typeface="Montserrat"/>
                <a:ea typeface="Montserrat"/>
                <a:cs typeface="Montserrat"/>
                <a:sym typeface="Montserrat"/>
              </a:defRPr>
            </a:lvl2pPr>
            <a:lvl3pPr marL="1371600" marR="0" lvl="2" indent="-301625" algn="l" rtl="0">
              <a:lnSpc>
                <a:spcPct val="100000"/>
              </a:lnSpc>
              <a:spcBef>
                <a:spcPts val="1600"/>
              </a:spcBef>
              <a:spcAft>
                <a:spcPts val="0"/>
              </a:spcAft>
              <a:buClr>
                <a:schemeClr val="lt1"/>
              </a:buClr>
              <a:buSzPts val="1150"/>
              <a:buFont typeface="Montserrat"/>
              <a:buChar char="■"/>
              <a:defRPr sz="1150" b="0" i="0" u="none" strike="noStrike" cap="none">
                <a:solidFill>
                  <a:schemeClr val="lt1"/>
                </a:solidFill>
                <a:latin typeface="Montserrat"/>
                <a:ea typeface="Montserrat"/>
                <a:cs typeface="Montserrat"/>
                <a:sym typeface="Montserrat"/>
              </a:defRPr>
            </a:lvl3pPr>
            <a:lvl4pPr marL="1828800" marR="0" lvl="3" indent="-301625" algn="l" rtl="0">
              <a:lnSpc>
                <a:spcPct val="100000"/>
              </a:lnSpc>
              <a:spcBef>
                <a:spcPts val="1600"/>
              </a:spcBef>
              <a:spcAft>
                <a:spcPts val="0"/>
              </a:spcAft>
              <a:buClr>
                <a:schemeClr val="lt1"/>
              </a:buClr>
              <a:buSzPts val="1150"/>
              <a:buFont typeface="Montserrat"/>
              <a:buChar char="●"/>
              <a:defRPr sz="1150" b="0" i="0" u="none" strike="noStrike" cap="none">
                <a:solidFill>
                  <a:schemeClr val="lt1"/>
                </a:solidFill>
                <a:latin typeface="Montserrat"/>
                <a:ea typeface="Montserrat"/>
                <a:cs typeface="Montserrat"/>
                <a:sym typeface="Montserrat"/>
              </a:defRPr>
            </a:lvl4pPr>
            <a:lvl5pPr marL="2286000" marR="0" lvl="4" indent="-301625" algn="l" rtl="0">
              <a:lnSpc>
                <a:spcPct val="100000"/>
              </a:lnSpc>
              <a:spcBef>
                <a:spcPts val="1600"/>
              </a:spcBef>
              <a:spcAft>
                <a:spcPts val="0"/>
              </a:spcAft>
              <a:buClr>
                <a:schemeClr val="lt1"/>
              </a:buClr>
              <a:buSzPts val="1150"/>
              <a:buFont typeface="Montserrat"/>
              <a:buChar char="○"/>
              <a:defRPr sz="1150" b="0" i="0" u="none" strike="noStrike" cap="none">
                <a:solidFill>
                  <a:schemeClr val="lt1"/>
                </a:solidFill>
                <a:latin typeface="Montserrat"/>
                <a:ea typeface="Montserrat"/>
                <a:cs typeface="Montserrat"/>
                <a:sym typeface="Montserrat"/>
              </a:defRPr>
            </a:lvl5pPr>
            <a:lvl6pPr marL="2743200" marR="0" lvl="5" indent="-301625" algn="l" rtl="0">
              <a:lnSpc>
                <a:spcPct val="100000"/>
              </a:lnSpc>
              <a:spcBef>
                <a:spcPts val="1600"/>
              </a:spcBef>
              <a:spcAft>
                <a:spcPts val="0"/>
              </a:spcAft>
              <a:buClr>
                <a:schemeClr val="lt1"/>
              </a:buClr>
              <a:buSzPts val="1150"/>
              <a:buFont typeface="Montserrat"/>
              <a:buChar char="■"/>
              <a:defRPr sz="1150" b="0" i="0" u="none" strike="noStrike" cap="none">
                <a:solidFill>
                  <a:schemeClr val="lt1"/>
                </a:solidFill>
                <a:latin typeface="Montserrat"/>
                <a:ea typeface="Montserrat"/>
                <a:cs typeface="Montserrat"/>
                <a:sym typeface="Montserrat"/>
              </a:defRPr>
            </a:lvl6pPr>
            <a:lvl7pPr marL="3200400" marR="0" lvl="6" indent="-301625" algn="l" rtl="0">
              <a:lnSpc>
                <a:spcPct val="100000"/>
              </a:lnSpc>
              <a:spcBef>
                <a:spcPts val="1600"/>
              </a:spcBef>
              <a:spcAft>
                <a:spcPts val="0"/>
              </a:spcAft>
              <a:buClr>
                <a:schemeClr val="lt1"/>
              </a:buClr>
              <a:buSzPts val="1150"/>
              <a:buFont typeface="Montserrat"/>
              <a:buChar char="●"/>
              <a:defRPr sz="1150" b="0" i="0" u="none" strike="noStrike" cap="none">
                <a:solidFill>
                  <a:schemeClr val="lt1"/>
                </a:solidFill>
                <a:latin typeface="Montserrat"/>
                <a:ea typeface="Montserrat"/>
                <a:cs typeface="Montserrat"/>
                <a:sym typeface="Montserrat"/>
              </a:defRPr>
            </a:lvl7pPr>
            <a:lvl8pPr marL="3657600" marR="0" lvl="7" indent="-301625" algn="l" rtl="0">
              <a:lnSpc>
                <a:spcPct val="100000"/>
              </a:lnSpc>
              <a:spcBef>
                <a:spcPts val="1600"/>
              </a:spcBef>
              <a:spcAft>
                <a:spcPts val="0"/>
              </a:spcAft>
              <a:buClr>
                <a:schemeClr val="lt1"/>
              </a:buClr>
              <a:buSzPts val="1150"/>
              <a:buFont typeface="Montserrat"/>
              <a:buChar char="○"/>
              <a:defRPr sz="1150" b="0" i="0" u="none" strike="noStrike" cap="none">
                <a:solidFill>
                  <a:schemeClr val="lt1"/>
                </a:solidFill>
                <a:latin typeface="Montserrat"/>
                <a:ea typeface="Montserrat"/>
                <a:cs typeface="Montserrat"/>
                <a:sym typeface="Montserrat"/>
              </a:defRPr>
            </a:lvl8pPr>
            <a:lvl9pPr marL="4114800" marR="0" lvl="8" indent="-301625" algn="l" rtl="0">
              <a:lnSpc>
                <a:spcPct val="100000"/>
              </a:lnSpc>
              <a:spcBef>
                <a:spcPts val="1600"/>
              </a:spcBef>
              <a:spcAft>
                <a:spcPts val="1600"/>
              </a:spcAft>
              <a:buClr>
                <a:schemeClr val="lt1"/>
              </a:buClr>
              <a:buSzPts val="1150"/>
              <a:buFont typeface="Montserrat"/>
              <a:buChar char="■"/>
              <a:defRPr sz="1150" b="0" i="0" u="none" strike="noStrike" cap="none">
                <a:solidFill>
                  <a:schemeClr val="lt1"/>
                </a:solidFill>
                <a:latin typeface="Montserrat"/>
                <a:ea typeface="Montserrat"/>
                <a:cs typeface="Montserrat"/>
                <a:sym typeface="Montserrat"/>
              </a:defRPr>
            </a:lvl9pPr>
          </a:lstStyle>
          <a:p>
            <a:pPr marL="463550" indent="-463550">
              <a:buFont typeface="Montserrat"/>
              <a:buNone/>
            </a:pPr>
            <a:r>
              <a:rPr lang="en-US" sz="1600" dirty="0">
                <a:latin typeface="Arial"/>
                <a:ea typeface="Arial"/>
                <a:cs typeface="Arial"/>
                <a:sym typeface="Arial"/>
              </a:rPr>
              <a:t>●	Current press releases </a:t>
            </a:r>
          </a:p>
          <a:p>
            <a:pPr marL="463550" indent="-463550">
              <a:buFont typeface="Montserrat"/>
              <a:buNone/>
            </a:pPr>
            <a:r>
              <a:rPr lang="en-US" sz="1600" dirty="0">
                <a:latin typeface="Arial"/>
                <a:ea typeface="Arial"/>
                <a:cs typeface="Arial"/>
                <a:sym typeface="Arial"/>
              </a:rPr>
              <a:t>●	Related press clippings </a:t>
            </a:r>
          </a:p>
          <a:p>
            <a:pPr marL="463550" indent="-463550">
              <a:buFont typeface="Montserrat"/>
              <a:buNone/>
            </a:pPr>
            <a:r>
              <a:rPr lang="en-US" sz="1600" dirty="0">
                <a:latin typeface="Arial"/>
                <a:ea typeface="Arial"/>
                <a:cs typeface="Arial"/>
                <a:sym typeface="Arial"/>
              </a:rPr>
              <a:t>●	Historical chronologies </a:t>
            </a:r>
          </a:p>
          <a:p>
            <a:pPr marL="463550" indent="-463550">
              <a:buFont typeface="Montserrat"/>
              <a:buNone/>
            </a:pPr>
            <a:r>
              <a:rPr lang="en-US" sz="1600" dirty="0">
                <a:latin typeface="Arial"/>
                <a:ea typeface="Arial"/>
                <a:cs typeface="Arial"/>
                <a:sym typeface="Arial"/>
              </a:rPr>
              <a:t>●	Organizational newsletters </a:t>
            </a:r>
          </a:p>
          <a:p>
            <a:pPr marL="463550" indent="-463550">
              <a:buFont typeface="Montserrat"/>
              <a:buNone/>
            </a:pPr>
            <a:r>
              <a:rPr lang="en-US" sz="1600" dirty="0">
                <a:latin typeface="Arial"/>
                <a:ea typeface="Arial"/>
                <a:cs typeface="Arial"/>
                <a:sym typeface="Arial"/>
              </a:rPr>
              <a:t>●	Testimonials from key personnel</a:t>
            </a:r>
          </a:p>
          <a:p>
            <a:pPr marL="463550" indent="-463550">
              <a:buFont typeface="Montserrat"/>
              <a:buNone/>
            </a:pPr>
            <a:r>
              <a:rPr lang="en-US" sz="1600" dirty="0">
                <a:latin typeface="Arial"/>
                <a:ea typeface="Arial"/>
                <a:cs typeface="Arial"/>
                <a:sym typeface="Arial"/>
              </a:rPr>
              <a:t>●	Recommendations for features</a:t>
            </a:r>
          </a:p>
        </p:txBody>
      </p:sp>
    </p:spTree>
    <p:extLst>
      <p:ext uri="{BB962C8B-B14F-4D97-AF65-F5344CB8AC3E}">
        <p14:creationId xmlns:p14="http://schemas.microsoft.com/office/powerpoint/2010/main" val="18052615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40"/>
          <p:cNvSpPr txBox="1">
            <a:spLocks noGrp="1"/>
          </p:cNvSpPr>
          <p:nvPr>
            <p:ph type="title"/>
          </p:nvPr>
        </p:nvSpPr>
        <p:spPr>
          <a:xfrm>
            <a:off x="5352083" y="1393030"/>
            <a:ext cx="2837400" cy="57337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2000" b="1" dirty="0">
                <a:latin typeface="Arial"/>
                <a:ea typeface="Arial"/>
                <a:cs typeface="Arial"/>
                <a:sym typeface="Arial"/>
              </a:rPr>
              <a:t>PRESS RELEASE</a:t>
            </a:r>
            <a:endParaRPr sz="2000" b="1" dirty="0">
              <a:latin typeface="Arial"/>
              <a:ea typeface="Arial"/>
              <a:cs typeface="Arial"/>
              <a:sym typeface="Arial"/>
            </a:endParaRPr>
          </a:p>
        </p:txBody>
      </p:sp>
      <p:sp>
        <p:nvSpPr>
          <p:cNvPr id="181" name="Google Shape;181;p40"/>
          <p:cNvSpPr txBox="1">
            <a:spLocks noGrp="1"/>
          </p:cNvSpPr>
          <p:nvPr>
            <p:ph type="body" idx="1"/>
          </p:nvPr>
        </p:nvSpPr>
        <p:spPr>
          <a:xfrm>
            <a:off x="5352083" y="1966400"/>
            <a:ext cx="3398725" cy="1565069"/>
          </a:xfrm>
          <a:prstGeom prst="rect">
            <a:avLst/>
          </a:prstGeom>
        </p:spPr>
        <p:txBody>
          <a:bodyPr spcFirstLastPara="1" wrap="square" lIns="91425" tIns="91425" rIns="91425" bIns="91425" anchor="t" anchorCtr="0">
            <a:noAutofit/>
          </a:bodyPr>
          <a:lstStyle/>
          <a:p>
            <a:pPr marL="0" indent="0">
              <a:buNone/>
            </a:pPr>
            <a:r>
              <a:rPr lang="en-US" sz="1800" dirty="0">
                <a:solidFill>
                  <a:schemeClr val="bg1"/>
                </a:solidFill>
                <a:latin typeface="Arial"/>
                <a:ea typeface="Arial"/>
                <a:cs typeface="Arial"/>
                <a:sym typeface="Arial"/>
              </a:rPr>
              <a:t>A </a:t>
            </a:r>
            <a:r>
              <a:rPr lang="en-US" sz="1800" b="1" dirty="0">
                <a:solidFill>
                  <a:schemeClr val="tx2"/>
                </a:solidFill>
                <a:latin typeface="Arial"/>
                <a:ea typeface="Arial"/>
                <a:cs typeface="Arial"/>
                <a:sym typeface="Arial"/>
              </a:rPr>
              <a:t>press release </a:t>
            </a:r>
            <a:r>
              <a:rPr lang="en-US" sz="1800" dirty="0">
                <a:solidFill>
                  <a:schemeClr val="bg1"/>
                </a:solidFill>
                <a:latin typeface="Arial"/>
                <a:ea typeface="Arial"/>
                <a:cs typeface="Arial"/>
                <a:sym typeface="Arial"/>
              </a:rPr>
              <a:t>is a prewritten story about an organization or athlete/entertainer that is disseminated to various media.  These are often referred to as news or media releases.</a:t>
            </a:r>
          </a:p>
        </p:txBody>
      </p:sp>
      <p:cxnSp>
        <p:nvCxnSpPr>
          <p:cNvPr id="182" name="Google Shape;182;p40"/>
          <p:cNvCxnSpPr/>
          <p:nvPr/>
        </p:nvCxnSpPr>
        <p:spPr>
          <a:xfrm>
            <a:off x="5142854" y="1549446"/>
            <a:ext cx="0" cy="218970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84" name="Google Shape;184;p40"/>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85" name="Google Shape;185;p4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3" name="Picture 2">
            <a:extLst>
              <a:ext uri="{FF2B5EF4-FFF2-40B4-BE49-F238E27FC236}">
                <a16:creationId xmlns:a16="http://schemas.microsoft.com/office/drawing/2014/main" id="{1FFFA396-E9B5-4045-9B12-B5E43AD28462}"/>
              </a:ext>
            </a:extLst>
          </p:cNvPr>
          <p:cNvPicPr>
            <a:picLocks noChangeAspect="1"/>
          </p:cNvPicPr>
          <p:nvPr/>
        </p:nvPicPr>
        <p:blipFill>
          <a:blip r:embed="rId4"/>
          <a:srcRect/>
          <a:stretch/>
        </p:blipFill>
        <p:spPr>
          <a:xfrm>
            <a:off x="1305306" y="1286888"/>
            <a:ext cx="3531468" cy="2714816"/>
          </a:xfrm>
          <a:prstGeom prst="rect">
            <a:avLst/>
          </a:prstGeom>
        </p:spPr>
      </p:pic>
    </p:spTree>
    <p:extLst>
      <p:ext uri="{BB962C8B-B14F-4D97-AF65-F5344CB8AC3E}">
        <p14:creationId xmlns:p14="http://schemas.microsoft.com/office/powerpoint/2010/main" val="16417679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499" y="445025"/>
            <a:ext cx="7403990" cy="49194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WHAT IS THE PURPOSE OF A PRESS RELEASE?</a:t>
            </a:r>
          </a:p>
        </p:txBody>
      </p:sp>
      <p:sp>
        <p:nvSpPr>
          <p:cNvPr id="172" name="Google Shape;172;p39"/>
          <p:cNvSpPr txBox="1">
            <a:spLocks noGrp="1"/>
          </p:cNvSpPr>
          <p:nvPr>
            <p:ph type="body" idx="1"/>
          </p:nvPr>
        </p:nvSpPr>
        <p:spPr>
          <a:xfrm>
            <a:off x="938500" y="936978"/>
            <a:ext cx="7172100" cy="3729947"/>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en-US" sz="1800" dirty="0">
                <a:latin typeface="Arial"/>
                <a:ea typeface="Arial"/>
                <a:cs typeface="Arial"/>
                <a:sym typeface="Arial"/>
              </a:rPr>
              <a:t>Information an organization may distribute via a press release could include:</a:t>
            </a:r>
          </a:p>
          <a:p>
            <a:pPr marL="463550" lvl="0" indent="-463550" algn="l" rtl="0">
              <a:spcAft>
                <a:spcPts val="1200"/>
              </a:spcAft>
              <a:buNone/>
            </a:pPr>
            <a:r>
              <a:rPr lang="en-US" sz="1800" dirty="0">
                <a:latin typeface="Arial"/>
                <a:ea typeface="Arial"/>
                <a:cs typeface="Arial"/>
                <a:sym typeface="Arial"/>
              </a:rPr>
              <a:t>●	Announcement of a team’s key free agent acquisition</a:t>
            </a:r>
          </a:p>
          <a:p>
            <a:pPr marL="463550" lvl="0" indent="-463550" algn="l" rtl="0">
              <a:spcAft>
                <a:spcPts val="1200"/>
              </a:spcAft>
              <a:buNone/>
            </a:pPr>
            <a:r>
              <a:rPr lang="en-US" sz="1800" dirty="0">
                <a:latin typeface="Arial"/>
                <a:ea typeface="Arial"/>
                <a:cs typeface="Arial"/>
                <a:sym typeface="Arial"/>
              </a:rPr>
              <a:t>●	Release of game schedules</a:t>
            </a:r>
          </a:p>
          <a:p>
            <a:pPr marL="463550" lvl="0" indent="-463550" algn="l" rtl="0">
              <a:spcAft>
                <a:spcPts val="1200"/>
              </a:spcAft>
              <a:buNone/>
            </a:pPr>
            <a:r>
              <a:rPr lang="en-US" sz="1800" dirty="0">
                <a:latin typeface="Arial"/>
                <a:ea typeface="Arial"/>
                <a:cs typeface="Arial"/>
                <a:sym typeface="Arial"/>
              </a:rPr>
              <a:t>●	Highlights of a new blockbuster film to be released</a:t>
            </a:r>
          </a:p>
          <a:p>
            <a:pPr marL="463550" lvl="0" indent="-463550" algn="l" rtl="0">
              <a:spcAft>
                <a:spcPts val="1200"/>
              </a:spcAft>
              <a:buNone/>
            </a:pPr>
            <a:r>
              <a:rPr lang="en-US" sz="1800" dirty="0">
                <a:latin typeface="Arial"/>
                <a:ea typeface="Arial"/>
                <a:cs typeface="Arial"/>
                <a:sym typeface="Arial"/>
              </a:rPr>
              <a:t>●	Announcement of an upcoming promotion</a:t>
            </a:r>
          </a:p>
          <a:p>
            <a:pPr marL="463550" lvl="0" indent="-463550" algn="l" rtl="0">
              <a:spcAft>
                <a:spcPts val="1200"/>
              </a:spcAft>
              <a:buNone/>
            </a:pPr>
            <a:r>
              <a:rPr lang="en-US" sz="1800" dirty="0">
                <a:latin typeface="Arial"/>
                <a:ea typeface="Arial"/>
                <a:cs typeface="Arial"/>
                <a:sym typeface="Arial"/>
              </a:rPr>
              <a:t>●	Description of an upcoming community relations event</a:t>
            </a:r>
          </a:p>
          <a:p>
            <a:pPr marL="0" lvl="0" indent="0" algn="l" rtl="0">
              <a:spcBef>
                <a:spcPts val="0"/>
              </a:spcBef>
              <a:spcAft>
                <a:spcPts val="1600"/>
              </a:spcAft>
              <a:buNone/>
            </a:pPr>
            <a:endParaRPr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7168387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499" y="445025"/>
            <a:ext cx="7403990" cy="49194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PUBLICITY “STUNTS” </a:t>
            </a:r>
          </a:p>
        </p:txBody>
      </p:sp>
      <p:sp>
        <p:nvSpPr>
          <p:cNvPr id="172" name="Google Shape;172;p39"/>
          <p:cNvSpPr txBox="1">
            <a:spLocks noGrp="1"/>
          </p:cNvSpPr>
          <p:nvPr>
            <p:ph type="body" idx="1"/>
          </p:nvPr>
        </p:nvSpPr>
        <p:spPr>
          <a:xfrm>
            <a:off x="938500" y="936978"/>
            <a:ext cx="7172100" cy="3729947"/>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en-US" sz="1800" b="1" dirty="0">
                <a:solidFill>
                  <a:schemeClr val="tx2"/>
                </a:solidFill>
                <a:latin typeface="Arial"/>
                <a:ea typeface="Arial"/>
                <a:cs typeface="Arial"/>
                <a:sym typeface="Arial"/>
              </a:rPr>
              <a:t>Publicity stunts </a:t>
            </a:r>
            <a:r>
              <a:rPr lang="en-US" sz="1800" dirty="0">
                <a:latin typeface="Arial"/>
                <a:ea typeface="Arial"/>
                <a:cs typeface="Arial"/>
                <a:sym typeface="Arial"/>
              </a:rPr>
              <a:t>refer to specific events or activities that are activated with the sole purpose of achieving a high level of media coverage and public awareness. </a:t>
            </a:r>
          </a:p>
          <a:p>
            <a:pPr marL="0" lvl="0" indent="0" algn="l" rtl="0">
              <a:spcBef>
                <a:spcPts val="0"/>
              </a:spcBef>
              <a:spcAft>
                <a:spcPts val="1600"/>
              </a:spcAft>
              <a:buNone/>
            </a:pPr>
            <a:r>
              <a:rPr lang="en-US" sz="1600" dirty="0">
                <a:latin typeface="Arial"/>
                <a:ea typeface="Arial"/>
                <a:cs typeface="Arial"/>
                <a:sym typeface="Arial"/>
              </a:rPr>
              <a:t>Examples of Publicity Stunts:</a:t>
            </a:r>
          </a:p>
          <a:p>
            <a:pPr marL="463550" lvl="0" indent="-463550" algn="l" rtl="0">
              <a:spcBef>
                <a:spcPts val="0"/>
              </a:spcBef>
              <a:spcAft>
                <a:spcPts val="1600"/>
              </a:spcAft>
              <a:buNone/>
            </a:pPr>
            <a:r>
              <a:rPr lang="en-US" sz="1600" dirty="0">
                <a:latin typeface="Arial"/>
                <a:ea typeface="Arial"/>
                <a:cs typeface="Arial"/>
                <a:sym typeface="Arial"/>
              </a:rPr>
              <a:t>●	Will Ferrell teamed up for a publicity stunt with Major League Baseball by playing for 10 different positions on 10 different teams in one day during Spring Training (in addition to generating tons of attention for the league and raising nearly $1 million for charity). </a:t>
            </a:r>
          </a:p>
          <a:p>
            <a:pPr marL="463550" lvl="0" indent="-463550" algn="l" rtl="0">
              <a:spcBef>
                <a:spcPts val="0"/>
              </a:spcBef>
              <a:spcAft>
                <a:spcPts val="1600"/>
              </a:spcAft>
              <a:buNone/>
            </a:pPr>
            <a:r>
              <a:rPr lang="en-US" sz="1600" dirty="0">
                <a:latin typeface="Arial"/>
                <a:ea typeface="Arial"/>
                <a:cs typeface="Arial"/>
                <a:sym typeface="Arial"/>
              </a:rPr>
              <a:t>●	Former “Jackass” star Steve-O literally taped himself to a Los Angeles area billboard outside a CVS to promote an upcoming comedy special, “Gnarly” (perhaps not coincidentally, a new Jackass movie was also set to hit theaters in 2021).</a:t>
            </a:r>
            <a:endParaRPr sz="1600"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34403737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499" y="445025"/>
            <a:ext cx="7403990" cy="49194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PUBLICITY “STUNTS”</a:t>
            </a:r>
          </a:p>
        </p:txBody>
      </p:sp>
      <p:sp>
        <p:nvSpPr>
          <p:cNvPr id="172" name="Google Shape;172;p39"/>
          <p:cNvSpPr txBox="1">
            <a:spLocks noGrp="1"/>
          </p:cNvSpPr>
          <p:nvPr>
            <p:ph type="body" idx="1"/>
          </p:nvPr>
        </p:nvSpPr>
        <p:spPr>
          <a:xfrm>
            <a:off x="938499" y="1074138"/>
            <a:ext cx="3466524" cy="3729947"/>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en-US" sz="1800" dirty="0">
                <a:latin typeface="Arial"/>
                <a:ea typeface="Arial"/>
                <a:cs typeface="Arial"/>
                <a:sym typeface="Arial"/>
              </a:rPr>
              <a:t>When spontaneous, publicity stunts pose a risk and could yield undesired results.</a:t>
            </a:r>
          </a:p>
          <a:p>
            <a:pPr marL="463550" indent="-463550">
              <a:spcAft>
                <a:spcPts val="1200"/>
              </a:spcAft>
              <a:buNone/>
            </a:pPr>
            <a:r>
              <a:rPr lang="en-US" sz="1600" dirty="0">
                <a:latin typeface="Arial"/>
                <a:ea typeface="Arial"/>
                <a:cs typeface="Arial"/>
                <a:sym typeface="Arial"/>
              </a:rPr>
              <a:t>●	In 2022, to promote a new sci-fi series on Prime Video called ‘Night Sky’, Amazon beamed the first episode from outer space</a:t>
            </a:r>
            <a:endParaRPr sz="1600"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1026" name="Picture 2" descr="Night Sky (TV series) - Wikipedia">
            <a:extLst>
              <a:ext uri="{FF2B5EF4-FFF2-40B4-BE49-F238E27FC236}">
                <a16:creationId xmlns:a16="http://schemas.microsoft.com/office/drawing/2014/main" id="{D1D7AED5-4212-4377-1EE1-6D3C328748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42011" y="1221511"/>
            <a:ext cx="2700478" cy="27004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4328437"/>
      </p:ext>
    </p:extLst>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TotalTime>
  <Words>783</Words>
  <Application>Microsoft Macintosh PowerPoint</Application>
  <PresentationFormat>On-screen Show (16:9)</PresentationFormat>
  <Paragraphs>73</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Montserrat</vt:lpstr>
      <vt:lpstr>Oswald</vt:lpstr>
      <vt:lpstr>Futuristic Background by Slidesgo</vt:lpstr>
      <vt:lpstr>GENERATING PUBLICITY</vt:lpstr>
      <vt:lpstr>HOW DO ORGANIZATIONS GENERATE AND MANAGE PUBLICITY?</vt:lpstr>
      <vt:lpstr>PUBLICITY PLAN</vt:lpstr>
      <vt:lpstr>PRESS CONFERENCE</vt:lpstr>
      <vt:lpstr>PRESS KIT</vt:lpstr>
      <vt:lpstr>PRESS RELEASE</vt:lpstr>
      <vt:lpstr>WHAT IS THE PURPOSE OF A PRESS RELEASE?</vt:lpstr>
      <vt:lpstr>PUBLICITY “STUNTS” </vt:lpstr>
      <vt:lpstr>PUBLICITY “STUNTS”</vt:lpstr>
      <vt:lpstr>PUBLICITY “STUNTS”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GENERATING PUBLICITY</dc:title>
  <dc:creator>Kelly, Bob</dc:creator>
  <cp:lastModifiedBy>Chris Lindauer</cp:lastModifiedBy>
  <cp:revision>11</cp:revision>
  <dcterms:modified xsi:type="dcterms:W3CDTF">2022-08-31T20:19:58Z</dcterms:modified>
</cp:coreProperties>
</file>