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2"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y="5143500" cx="9144000"/>
  <p:notesSz cx="6858000" cy="9144000"/>
  <p:embeddedFontLst>
    <p:embeddedFont>
      <p:font typeface="Montserrat"/>
      <p:regular r:id="rId25"/>
      <p:bold r:id="rId26"/>
      <p:italic r:id="rId27"/>
      <p:boldItalic r:id="rId28"/>
    </p:embeddedFont>
    <p:embeddedFont>
      <p:font typeface="Montserrat Medium"/>
      <p:regular r:id="rId29"/>
      <p:bold r:id="rId30"/>
      <p:italic r:id="rId31"/>
      <p:boldItalic r:id="rId32"/>
    </p:embeddedFont>
    <p:embeddedFont>
      <p:font typeface="Montserrat ExtraBold"/>
      <p:bold r:id="rId33"/>
      <p:boldItalic r:id="rId34"/>
    </p:embeddedFont>
    <p:embeddedFont>
      <p:font typeface="Oswald"/>
      <p:regular r:id="rId35"/>
      <p:bold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Montserrat-bold.fntdata"/><Relationship Id="rId25" Type="http://schemas.openxmlformats.org/officeDocument/2006/relationships/font" Target="fonts/Montserrat-regular.fntdata"/><Relationship Id="rId28" Type="http://schemas.openxmlformats.org/officeDocument/2006/relationships/font" Target="fonts/Montserrat-boldItalic.fntdata"/><Relationship Id="rId27" Type="http://schemas.openxmlformats.org/officeDocument/2006/relationships/font" Target="fonts/Montserrat-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MontserratMedium-regular.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MontserratMedium-italic.fntdata"/><Relationship Id="rId30" Type="http://schemas.openxmlformats.org/officeDocument/2006/relationships/font" Target="fonts/MontserratMedium-bold.fntdata"/><Relationship Id="rId11" Type="http://schemas.openxmlformats.org/officeDocument/2006/relationships/slide" Target="slides/slide7.xml"/><Relationship Id="rId33" Type="http://schemas.openxmlformats.org/officeDocument/2006/relationships/font" Target="fonts/MontserratExtraBold-bold.fntdata"/><Relationship Id="rId10" Type="http://schemas.openxmlformats.org/officeDocument/2006/relationships/slide" Target="slides/slide6.xml"/><Relationship Id="rId32" Type="http://schemas.openxmlformats.org/officeDocument/2006/relationships/font" Target="fonts/MontserratMedium-boldItalic.fntdata"/><Relationship Id="rId13" Type="http://schemas.openxmlformats.org/officeDocument/2006/relationships/slide" Target="slides/slide9.xml"/><Relationship Id="rId35" Type="http://schemas.openxmlformats.org/officeDocument/2006/relationships/font" Target="fonts/Oswald-regular.fntdata"/><Relationship Id="rId12" Type="http://schemas.openxmlformats.org/officeDocument/2006/relationships/slide" Target="slides/slide8.xml"/><Relationship Id="rId34" Type="http://schemas.openxmlformats.org/officeDocument/2006/relationships/font" Target="fonts/MontserratExtraBold-boldItalic.fntdata"/><Relationship Id="rId15" Type="http://schemas.openxmlformats.org/officeDocument/2006/relationships/slide" Target="slides/slide11.xml"/><Relationship Id="rId14" Type="http://schemas.openxmlformats.org/officeDocument/2006/relationships/slide" Target="slides/slide10.xml"/><Relationship Id="rId36" Type="http://schemas.openxmlformats.org/officeDocument/2006/relationships/font" Target="fonts/Oswald-bold.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f455cf16c6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f455cf16c6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13b987d435e_1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13b987d435e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116aa8c9ee2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116aa8c9ee2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116aa8c9ee2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8" name="Google Shape;268;g116aa8c9ee2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13b987d435e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13b987d435e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116aa8c9ee2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116aa8c9ee2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116aa8c9ee2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116aa8c9ee2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13b987d435e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13b987d435e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116aa8c9ee2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116aa8c9ee2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116aa8c9ee2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116aa8c9ee2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116aa8c9ee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116aa8c9ee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116aa8ca21b_0_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6" name="Google Shape;336;g116aa8ca21b_0_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116aa8c9ee2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116aa8c9ee2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7f9262ee2f_0_262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7f9262ee2f_0_262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116aa8c9ee2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116aa8c9ee2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f455cf16c6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f455cf16c6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f455cf16c6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f455cf16c6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116aa8c9ee2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116aa8c9ee2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116aa8c9ee2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116aa8c9ee2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2175900" y="1950100"/>
            <a:ext cx="4792200" cy="6447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3600"/>
              <a:buNone/>
              <a:defRPr b="1" sz="3600">
                <a:solidFill>
                  <a:schemeClr val="lt1"/>
                </a:solidFill>
              </a:defRPr>
            </a:lvl1pPr>
            <a:lvl2pPr lvl="1" algn="ctr">
              <a:spcBef>
                <a:spcPts val="0"/>
              </a:spcBef>
              <a:spcAft>
                <a:spcPts val="0"/>
              </a:spcAft>
              <a:buClr>
                <a:schemeClr val="lt1"/>
              </a:buClr>
              <a:buSzPts val="3600"/>
              <a:buNone/>
              <a:defRPr b="1" sz="3600">
                <a:solidFill>
                  <a:schemeClr val="lt1"/>
                </a:solidFill>
              </a:defRPr>
            </a:lvl2pPr>
            <a:lvl3pPr lvl="2" algn="ctr">
              <a:spcBef>
                <a:spcPts val="0"/>
              </a:spcBef>
              <a:spcAft>
                <a:spcPts val="0"/>
              </a:spcAft>
              <a:buClr>
                <a:schemeClr val="lt1"/>
              </a:buClr>
              <a:buSzPts val="3600"/>
              <a:buNone/>
              <a:defRPr b="1" sz="3600">
                <a:solidFill>
                  <a:schemeClr val="lt1"/>
                </a:solidFill>
              </a:defRPr>
            </a:lvl3pPr>
            <a:lvl4pPr lvl="3" algn="ctr">
              <a:spcBef>
                <a:spcPts val="0"/>
              </a:spcBef>
              <a:spcAft>
                <a:spcPts val="0"/>
              </a:spcAft>
              <a:buClr>
                <a:schemeClr val="lt1"/>
              </a:buClr>
              <a:buSzPts val="3600"/>
              <a:buNone/>
              <a:defRPr b="1" sz="3600">
                <a:solidFill>
                  <a:schemeClr val="lt1"/>
                </a:solidFill>
              </a:defRPr>
            </a:lvl4pPr>
            <a:lvl5pPr lvl="4" algn="ctr">
              <a:spcBef>
                <a:spcPts val="0"/>
              </a:spcBef>
              <a:spcAft>
                <a:spcPts val="0"/>
              </a:spcAft>
              <a:buClr>
                <a:schemeClr val="lt1"/>
              </a:buClr>
              <a:buSzPts val="3600"/>
              <a:buNone/>
              <a:defRPr b="1" sz="3600">
                <a:solidFill>
                  <a:schemeClr val="lt1"/>
                </a:solidFill>
              </a:defRPr>
            </a:lvl5pPr>
            <a:lvl6pPr lvl="5" algn="ctr">
              <a:spcBef>
                <a:spcPts val="0"/>
              </a:spcBef>
              <a:spcAft>
                <a:spcPts val="0"/>
              </a:spcAft>
              <a:buClr>
                <a:schemeClr val="lt1"/>
              </a:buClr>
              <a:buSzPts val="3600"/>
              <a:buNone/>
              <a:defRPr b="1" sz="3600">
                <a:solidFill>
                  <a:schemeClr val="lt1"/>
                </a:solidFill>
              </a:defRPr>
            </a:lvl6pPr>
            <a:lvl7pPr lvl="6" algn="ctr">
              <a:spcBef>
                <a:spcPts val="0"/>
              </a:spcBef>
              <a:spcAft>
                <a:spcPts val="0"/>
              </a:spcAft>
              <a:buClr>
                <a:schemeClr val="lt1"/>
              </a:buClr>
              <a:buSzPts val="3600"/>
              <a:buNone/>
              <a:defRPr b="1" sz="3600">
                <a:solidFill>
                  <a:schemeClr val="lt1"/>
                </a:solidFill>
              </a:defRPr>
            </a:lvl7pPr>
            <a:lvl8pPr lvl="7" algn="ctr">
              <a:spcBef>
                <a:spcPts val="0"/>
              </a:spcBef>
              <a:spcAft>
                <a:spcPts val="0"/>
              </a:spcAft>
              <a:buClr>
                <a:schemeClr val="lt1"/>
              </a:buClr>
              <a:buSzPts val="3600"/>
              <a:buNone/>
              <a:defRPr b="1" sz="3600">
                <a:solidFill>
                  <a:schemeClr val="lt1"/>
                </a:solidFill>
              </a:defRPr>
            </a:lvl8pPr>
            <a:lvl9pPr lvl="8" algn="ctr">
              <a:spcBef>
                <a:spcPts val="0"/>
              </a:spcBef>
              <a:spcAft>
                <a:spcPts val="0"/>
              </a:spcAft>
              <a:buClr>
                <a:schemeClr val="lt1"/>
              </a:buClr>
              <a:buSzPts val="3600"/>
              <a:buNone/>
              <a:defRPr b="1" sz="3600">
                <a:solidFill>
                  <a:schemeClr val="lt1"/>
                </a:solidFill>
              </a:defRPr>
            </a:lvl9pPr>
          </a:lstStyle>
          <a:p/>
        </p:txBody>
      </p:sp>
      <p:sp>
        <p:nvSpPr>
          <p:cNvPr id="10" name="Google Shape;10;p2"/>
          <p:cNvSpPr txBox="1"/>
          <p:nvPr>
            <p:ph idx="1" type="subTitle"/>
          </p:nvPr>
        </p:nvSpPr>
        <p:spPr>
          <a:xfrm>
            <a:off x="2044200" y="3704650"/>
            <a:ext cx="5055600" cy="464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7" name="Shape 37"/>
        <p:cNvGrpSpPr/>
        <p:nvPr/>
      </p:nvGrpSpPr>
      <p:grpSpPr>
        <a:xfrm>
          <a:off x="0" y="0"/>
          <a:ext cx="0" cy="0"/>
          <a:chOff x="0" y="0"/>
          <a:chExt cx="0" cy="0"/>
        </a:xfrm>
      </p:grpSpPr>
      <p:sp>
        <p:nvSpPr>
          <p:cNvPr id="38" name="Google Shape;38;p11"/>
          <p:cNvSpPr txBox="1"/>
          <p:nvPr>
            <p:ph hasCustomPrompt="1" type="title"/>
          </p:nvPr>
        </p:nvSpPr>
        <p:spPr>
          <a:xfrm>
            <a:off x="1920750" y="1634425"/>
            <a:ext cx="5302500" cy="11166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p:nvPr>
            <p:ph idx="1" type="body"/>
          </p:nvPr>
        </p:nvSpPr>
        <p:spPr>
          <a:xfrm>
            <a:off x="2786550" y="3094475"/>
            <a:ext cx="3570900" cy="5670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Clr>
                <a:schemeClr val="accent1"/>
              </a:buClr>
              <a:buSzPts val="1800"/>
              <a:buChar char="●"/>
              <a:defRPr>
                <a:solidFill>
                  <a:schemeClr val="accent1"/>
                </a:solidFill>
              </a:defRPr>
            </a:lvl1pPr>
            <a:lvl2pPr indent="-342900" lvl="1" marL="914400" algn="ctr">
              <a:spcBef>
                <a:spcPts val="1600"/>
              </a:spcBef>
              <a:spcAft>
                <a:spcPts val="0"/>
              </a:spcAft>
              <a:buClr>
                <a:schemeClr val="accent1"/>
              </a:buClr>
              <a:buSzPts val="1800"/>
              <a:buChar char="○"/>
              <a:defRPr sz="1800">
                <a:solidFill>
                  <a:schemeClr val="accent1"/>
                </a:solidFill>
              </a:defRPr>
            </a:lvl2pPr>
            <a:lvl3pPr indent="-342900" lvl="2" marL="1371600" algn="ctr">
              <a:spcBef>
                <a:spcPts val="1600"/>
              </a:spcBef>
              <a:spcAft>
                <a:spcPts val="0"/>
              </a:spcAft>
              <a:buClr>
                <a:schemeClr val="accent1"/>
              </a:buClr>
              <a:buSzPts val="1800"/>
              <a:buChar char="■"/>
              <a:defRPr sz="1800">
                <a:solidFill>
                  <a:schemeClr val="accent1"/>
                </a:solidFill>
              </a:defRPr>
            </a:lvl3pPr>
            <a:lvl4pPr indent="-342900" lvl="3" marL="1828800" algn="ctr">
              <a:spcBef>
                <a:spcPts val="1600"/>
              </a:spcBef>
              <a:spcAft>
                <a:spcPts val="0"/>
              </a:spcAft>
              <a:buClr>
                <a:schemeClr val="accent1"/>
              </a:buClr>
              <a:buSzPts val="1800"/>
              <a:buChar char="●"/>
              <a:defRPr sz="1800">
                <a:solidFill>
                  <a:schemeClr val="accent1"/>
                </a:solidFill>
              </a:defRPr>
            </a:lvl4pPr>
            <a:lvl5pPr indent="-342900" lvl="4" marL="2286000" algn="ctr">
              <a:spcBef>
                <a:spcPts val="1600"/>
              </a:spcBef>
              <a:spcAft>
                <a:spcPts val="0"/>
              </a:spcAft>
              <a:buClr>
                <a:schemeClr val="accent1"/>
              </a:buClr>
              <a:buSzPts val="1800"/>
              <a:buChar char="○"/>
              <a:defRPr sz="1800">
                <a:solidFill>
                  <a:schemeClr val="accent1"/>
                </a:solidFill>
              </a:defRPr>
            </a:lvl5pPr>
            <a:lvl6pPr indent="-342900" lvl="5" marL="2743200" algn="ctr">
              <a:spcBef>
                <a:spcPts val="1600"/>
              </a:spcBef>
              <a:spcAft>
                <a:spcPts val="0"/>
              </a:spcAft>
              <a:buClr>
                <a:schemeClr val="accent1"/>
              </a:buClr>
              <a:buSzPts val="1800"/>
              <a:buChar char="■"/>
              <a:defRPr sz="1800">
                <a:solidFill>
                  <a:schemeClr val="accent1"/>
                </a:solidFill>
              </a:defRPr>
            </a:lvl6pPr>
            <a:lvl7pPr indent="-342900" lvl="6" marL="3200400" algn="ctr">
              <a:spcBef>
                <a:spcPts val="1600"/>
              </a:spcBef>
              <a:spcAft>
                <a:spcPts val="0"/>
              </a:spcAft>
              <a:buClr>
                <a:schemeClr val="accent1"/>
              </a:buClr>
              <a:buSzPts val="1800"/>
              <a:buChar char="●"/>
              <a:defRPr sz="1800">
                <a:solidFill>
                  <a:schemeClr val="accent1"/>
                </a:solidFill>
              </a:defRPr>
            </a:lvl7pPr>
            <a:lvl8pPr indent="-342900" lvl="7" marL="3657600" algn="ctr">
              <a:spcBef>
                <a:spcPts val="1600"/>
              </a:spcBef>
              <a:spcAft>
                <a:spcPts val="0"/>
              </a:spcAft>
              <a:buClr>
                <a:schemeClr val="accent1"/>
              </a:buClr>
              <a:buSzPts val="1800"/>
              <a:buChar char="○"/>
              <a:defRPr sz="1800">
                <a:solidFill>
                  <a:schemeClr val="accent1"/>
                </a:solidFill>
              </a:defRPr>
            </a:lvl8pPr>
            <a:lvl9pPr indent="-342900" lvl="8" marL="4114800" algn="ctr">
              <a:spcBef>
                <a:spcPts val="1600"/>
              </a:spcBef>
              <a:spcAft>
                <a:spcPts val="1600"/>
              </a:spcAft>
              <a:buClr>
                <a:schemeClr val="accent1"/>
              </a:buClr>
              <a:buSzPts val="1800"/>
              <a:buChar char="■"/>
              <a:defRPr sz="1800">
                <a:solidFill>
                  <a:schemeClr val="accent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0"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CAPTION_ONLY_3">
    <p:spTree>
      <p:nvGrpSpPr>
        <p:cNvPr id="41" name="Shape 41"/>
        <p:cNvGrpSpPr/>
        <p:nvPr/>
      </p:nvGrpSpPr>
      <p:grpSpPr>
        <a:xfrm>
          <a:off x="0" y="0"/>
          <a:ext cx="0" cy="0"/>
          <a:chOff x="0" y="0"/>
          <a:chExt cx="0" cy="0"/>
        </a:xfrm>
      </p:grpSpPr>
      <p:sp>
        <p:nvSpPr>
          <p:cNvPr id="42" name="Google Shape;42;p13"/>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43" name="Google Shape;43;p13"/>
          <p:cNvSpPr txBox="1"/>
          <p:nvPr>
            <p:ph idx="1" type="body"/>
          </p:nvPr>
        </p:nvSpPr>
        <p:spPr>
          <a:xfrm>
            <a:off x="938500" y="1246025"/>
            <a:ext cx="7172100" cy="3039900"/>
          </a:xfrm>
          <a:prstGeom prst="rect">
            <a:avLst/>
          </a:prstGeom>
        </p:spPr>
        <p:txBody>
          <a:bodyPr anchorCtr="0" anchor="t" bIns="91425" lIns="91425" spcFirstLastPara="1" rIns="91425" wrap="square" tIns="91425">
            <a:noAutofit/>
          </a:bodyPr>
          <a:lstStyle>
            <a:lvl1pPr indent="-301625" lvl="0" marL="457200" rtl="0">
              <a:spcBef>
                <a:spcPts val="0"/>
              </a:spcBef>
              <a:spcAft>
                <a:spcPts val="0"/>
              </a:spcAft>
              <a:buClr>
                <a:schemeClr val="lt1"/>
              </a:buClr>
              <a:buSzPts val="1150"/>
              <a:buChar char="●"/>
              <a:defRPr sz="1150">
                <a:solidFill>
                  <a:schemeClr val="lt1"/>
                </a:solidFill>
              </a:defRPr>
            </a:lvl1pPr>
            <a:lvl2pPr indent="-301625" lvl="1" marL="914400" rtl="0">
              <a:spcBef>
                <a:spcPts val="1600"/>
              </a:spcBef>
              <a:spcAft>
                <a:spcPts val="0"/>
              </a:spcAft>
              <a:buClr>
                <a:schemeClr val="lt1"/>
              </a:buClr>
              <a:buSzPts val="1150"/>
              <a:buChar char="○"/>
              <a:defRPr sz="1150">
                <a:solidFill>
                  <a:schemeClr val="lt1"/>
                </a:solidFill>
              </a:defRPr>
            </a:lvl2pPr>
            <a:lvl3pPr indent="-301625" lvl="2" marL="1371600" rtl="0">
              <a:spcBef>
                <a:spcPts val="1600"/>
              </a:spcBef>
              <a:spcAft>
                <a:spcPts val="0"/>
              </a:spcAft>
              <a:buClr>
                <a:schemeClr val="lt1"/>
              </a:buClr>
              <a:buSzPts val="1150"/>
              <a:buChar char="■"/>
              <a:defRPr sz="1150">
                <a:solidFill>
                  <a:schemeClr val="lt1"/>
                </a:solidFill>
              </a:defRPr>
            </a:lvl3pPr>
            <a:lvl4pPr indent="-301625" lvl="3" marL="1828800" rtl="0">
              <a:spcBef>
                <a:spcPts val="1600"/>
              </a:spcBef>
              <a:spcAft>
                <a:spcPts val="0"/>
              </a:spcAft>
              <a:buClr>
                <a:schemeClr val="lt1"/>
              </a:buClr>
              <a:buSzPts val="1150"/>
              <a:buChar char="●"/>
              <a:defRPr sz="1150">
                <a:solidFill>
                  <a:schemeClr val="lt1"/>
                </a:solidFill>
              </a:defRPr>
            </a:lvl4pPr>
            <a:lvl5pPr indent="-301625" lvl="4" marL="2286000" rtl="0">
              <a:spcBef>
                <a:spcPts val="1600"/>
              </a:spcBef>
              <a:spcAft>
                <a:spcPts val="0"/>
              </a:spcAft>
              <a:buClr>
                <a:schemeClr val="lt1"/>
              </a:buClr>
              <a:buSzPts val="1150"/>
              <a:buChar char="○"/>
              <a:defRPr sz="1150">
                <a:solidFill>
                  <a:schemeClr val="lt1"/>
                </a:solidFill>
              </a:defRPr>
            </a:lvl5pPr>
            <a:lvl6pPr indent="-301625" lvl="5" marL="2743200" rtl="0">
              <a:spcBef>
                <a:spcPts val="1600"/>
              </a:spcBef>
              <a:spcAft>
                <a:spcPts val="0"/>
              </a:spcAft>
              <a:buClr>
                <a:schemeClr val="lt1"/>
              </a:buClr>
              <a:buSzPts val="1150"/>
              <a:buChar char="■"/>
              <a:defRPr sz="1150">
                <a:solidFill>
                  <a:schemeClr val="lt1"/>
                </a:solidFill>
              </a:defRPr>
            </a:lvl6pPr>
            <a:lvl7pPr indent="-301625" lvl="6" marL="3200400" rtl="0">
              <a:spcBef>
                <a:spcPts val="1600"/>
              </a:spcBef>
              <a:spcAft>
                <a:spcPts val="0"/>
              </a:spcAft>
              <a:buClr>
                <a:schemeClr val="lt1"/>
              </a:buClr>
              <a:buSzPts val="1150"/>
              <a:buChar char="●"/>
              <a:defRPr sz="1150">
                <a:solidFill>
                  <a:schemeClr val="lt1"/>
                </a:solidFill>
              </a:defRPr>
            </a:lvl7pPr>
            <a:lvl8pPr indent="-301625" lvl="7" marL="3657600" rtl="0">
              <a:spcBef>
                <a:spcPts val="1600"/>
              </a:spcBef>
              <a:spcAft>
                <a:spcPts val="0"/>
              </a:spcAft>
              <a:buClr>
                <a:schemeClr val="lt1"/>
              </a:buClr>
              <a:buSzPts val="1150"/>
              <a:buChar char="○"/>
              <a:defRPr sz="1150">
                <a:solidFill>
                  <a:schemeClr val="lt1"/>
                </a:solidFill>
              </a:defRPr>
            </a:lvl8pPr>
            <a:lvl9pPr indent="-301625" lvl="8" marL="4114800" rtl="0">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SECTION_TITLE_AND_DESCRIPTION_1_1_3">
    <p:spTree>
      <p:nvGrpSpPr>
        <p:cNvPr id="44" name="Shape 44"/>
        <p:cNvGrpSpPr/>
        <p:nvPr/>
      </p:nvGrpSpPr>
      <p:grpSpPr>
        <a:xfrm>
          <a:off x="0" y="0"/>
          <a:ext cx="0" cy="0"/>
          <a:chOff x="0" y="0"/>
          <a:chExt cx="0" cy="0"/>
        </a:xfrm>
      </p:grpSpPr>
      <p:sp>
        <p:nvSpPr>
          <p:cNvPr id="45" name="Google Shape;45;p14"/>
          <p:cNvSpPr txBox="1"/>
          <p:nvPr>
            <p:ph type="title"/>
          </p:nvPr>
        </p:nvSpPr>
        <p:spPr>
          <a:xfrm>
            <a:off x="3538497"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46" name="Google Shape;46;p14"/>
          <p:cNvSpPr txBox="1"/>
          <p:nvPr>
            <p:ph idx="1" type="subTitle"/>
          </p:nvPr>
        </p:nvSpPr>
        <p:spPr>
          <a:xfrm>
            <a:off x="3538497"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47" name="Google Shape;47;p14"/>
          <p:cNvSpPr txBox="1"/>
          <p:nvPr>
            <p:ph idx="2" type="title"/>
          </p:nvPr>
        </p:nvSpPr>
        <p:spPr>
          <a:xfrm>
            <a:off x="6028553"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48" name="Google Shape;48;p14"/>
          <p:cNvSpPr txBox="1"/>
          <p:nvPr>
            <p:ph idx="3" type="subTitle"/>
          </p:nvPr>
        </p:nvSpPr>
        <p:spPr>
          <a:xfrm>
            <a:off x="6028553"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49" name="Google Shape;49;p14"/>
          <p:cNvSpPr txBox="1"/>
          <p:nvPr>
            <p:ph idx="4" type="title"/>
          </p:nvPr>
        </p:nvSpPr>
        <p:spPr>
          <a:xfrm>
            <a:off x="1048447"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50" name="Google Shape;50;p14"/>
          <p:cNvSpPr txBox="1"/>
          <p:nvPr>
            <p:ph idx="5" type="subTitle"/>
          </p:nvPr>
        </p:nvSpPr>
        <p:spPr>
          <a:xfrm>
            <a:off x="1048447"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51" name="Google Shape;51;p14"/>
          <p:cNvSpPr txBox="1"/>
          <p:nvPr>
            <p:ph hasCustomPrompt="1" idx="6" type="title"/>
          </p:nvPr>
        </p:nvSpPr>
        <p:spPr>
          <a:xfrm>
            <a:off x="104845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p:nvPr>
            <p:ph hasCustomPrompt="1" idx="7" type="title"/>
          </p:nvPr>
        </p:nvSpPr>
        <p:spPr>
          <a:xfrm>
            <a:off x="353850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p:nvPr>
            <p:ph hasCustomPrompt="1" idx="8" type="title"/>
          </p:nvPr>
        </p:nvSpPr>
        <p:spPr>
          <a:xfrm>
            <a:off x="602855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
    <p:spTree>
      <p:nvGrpSpPr>
        <p:cNvPr id="54" name="Shape 54"/>
        <p:cNvGrpSpPr/>
        <p:nvPr/>
      </p:nvGrpSpPr>
      <p:grpSpPr>
        <a:xfrm>
          <a:off x="0" y="0"/>
          <a:ext cx="0" cy="0"/>
          <a:chOff x="0" y="0"/>
          <a:chExt cx="0" cy="0"/>
        </a:xfrm>
      </p:grpSpPr>
      <p:sp>
        <p:nvSpPr>
          <p:cNvPr id="55" name="Google Shape;55;p15"/>
          <p:cNvSpPr txBox="1"/>
          <p:nvPr>
            <p:ph type="ctrTitle"/>
          </p:nvPr>
        </p:nvSpPr>
        <p:spPr>
          <a:xfrm>
            <a:off x="4285500" y="2832875"/>
            <a:ext cx="3657300" cy="644700"/>
          </a:xfrm>
          <a:prstGeom prst="rect">
            <a:avLst/>
          </a:prstGeom>
          <a:effectLst>
            <a:outerShdw blurRad="100013" rotWithShape="0" algn="bl" dir="5400000" dist="19050">
              <a:srgbClr val="76A5AF">
                <a:alpha val="88000"/>
              </a:srgbClr>
            </a:outerShdw>
          </a:effectLst>
        </p:spPr>
        <p:txBody>
          <a:bodyPr anchorCtr="0" anchor="b" bIns="91425" lIns="91425" spcFirstLastPara="1" rIns="91425" wrap="square" tIns="91425">
            <a:noAutofit/>
          </a:bodyPr>
          <a:lstStyle>
            <a:lvl1pPr lvl="0" rtl="0" algn="ctr">
              <a:spcBef>
                <a:spcPts val="0"/>
              </a:spcBef>
              <a:spcAft>
                <a:spcPts val="0"/>
              </a:spcAft>
              <a:buClr>
                <a:schemeClr val="lt1"/>
              </a:buClr>
              <a:buSzPts val="6000"/>
              <a:buNone/>
              <a:defRPr b="1" sz="6000">
                <a:solidFill>
                  <a:schemeClr val="lt1"/>
                </a:solidFill>
                <a:latin typeface="Arial"/>
                <a:ea typeface="Arial"/>
                <a:cs typeface="Arial"/>
                <a:sym typeface="Arial"/>
              </a:defRPr>
            </a:lvl1pPr>
            <a:lvl2pPr lvl="1" rtl="0" algn="ctr">
              <a:spcBef>
                <a:spcPts val="0"/>
              </a:spcBef>
              <a:spcAft>
                <a:spcPts val="0"/>
              </a:spcAft>
              <a:buClr>
                <a:schemeClr val="lt1"/>
              </a:buClr>
              <a:buSzPts val="3600"/>
              <a:buNone/>
              <a:defRPr b="1" sz="3600">
                <a:solidFill>
                  <a:schemeClr val="lt1"/>
                </a:solidFill>
              </a:defRPr>
            </a:lvl2pPr>
            <a:lvl3pPr lvl="2" rtl="0" algn="ctr">
              <a:spcBef>
                <a:spcPts val="0"/>
              </a:spcBef>
              <a:spcAft>
                <a:spcPts val="0"/>
              </a:spcAft>
              <a:buClr>
                <a:schemeClr val="lt1"/>
              </a:buClr>
              <a:buSzPts val="3600"/>
              <a:buNone/>
              <a:defRPr b="1" sz="3600">
                <a:solidFill>
                  <a:schemeClr val="lt1"/>
                </a:solidFill>
              </a:defRPr>
            </a:lvl3pPr>
            <a:lvl4pPr lvl="3" rtl="0" algn="ctr">
              <a:spcBef>
                <a:spcPts val="0"/>
              </a:spcBef>
              <a:spcAft>
                <a:spcPts val="0"/>
              </a:spcAft>
              <a:buClr>
                <a:schemeClr val="lt1"/>
              </a:buClr>
              <a:buSzPts val="3600"/>
              <a:buNone/>
              <a:defRPr b="1" sz="3600">
                <a:solidFill>
                  <a:schemeClr val="lt1"/>
                </a:solidFill>
              </a:defRPr>
            </a:lvl4pPr>
            <a:lvl5pPr lvl="4" rtl="0" algn="ctr">
              <a:spcBef>
                <a:spcPts val="0"/>
              </a:spcBef>
              <a:spcAft>
                <a:spcPts val="0"/>
              </a:spcAft>
              <a:buClr>
                <a:schemeClr val="lt1"/>
              </a:buClr>
              <a:buSzPts val="3600"/>
              <a:buNone/>
              <a:defRPr b="1" sz="3600">
                <a:solidFill>
                  <a:schemeClr val="lt1"/>
                </a:solidFill>
              </a:defRPr>
            </a:lvl5pPr>
            <a:lvl6pPr lvl="5" rtl="0" algn="ctr">
              <a:spcBef>
                <a:spcPts val="0"/>
              </a:spcBef>
              <a:spcAft>
                <a:spcPts val="0"/>
              </a:spcAft>
              <a:buClr>
                <a:schemeClr val="lt1"/>
              </a:buClr>
              <a:buSzPts val="3600"/>
              <a:buNone/>
              <a:defRPr b="1" sz="3600">
                <a:solidFill>
                  <a:schemeClr val="lt1"/>
                </a:solidFill>
              </a:defRPr>
            </a:lvl6pPr>
            <a:lvl7pPr lvl="6" rtl="0" algn="ctr">
              <a:spcBef>
                <a:spcPts val="0"/>
              </a:spcBef>
              <a:spcAft>
                <a:spcPts val="0"/>
              </a:spcAft>
              <a:buClr>
                <a:schemeClr val="lt1"/>
              </a:buClr>
              <a:buSzPts val="3600"/>
              <a:buNone/>
              <a:defRPr b="1" sz="3600">
                <a:solidFill>
                  <a:schemeClr val="lt1"/>
                </a:solidFill>
              </a:defRPr>
            </a:lvl7pPr>
            <a:lvl8pPr lvl="7" rtl="0" algn="ctr">
              <a:spcBef>
                <a:spcPts val="0"/>
              </a:spcBef>
              <a:spcAft>
                <a:spcPts val="0"/>
              </a:spcAft>
              <a:buClr>
                <a:schemeClr val="lt1"/>
              </a:buClr>
              <a:buSzPts val="3600"/>
              <a:buNone/>
              <a:defRPr b="1" sz="3600">
                <a:solidFill>
                  <a:schemeClr val="lt1"/>
                </a:solidFill>
              </a:defRPr>
            </a:lvl8pPr>
            <a:lvl9pPr lvl="8" rtl="0" algn="ctr">
              <a:spcBef>
                <a:spcPts val="0"/>
              </a:spcBef>
              <a:spcAft>
                <a:spcPts val="0"/>
              </a:spcAft>
              <a:buClr>
                <a:schemeClr val="lt1"/>
              </a:buClr>
              <a:buSzPts val="3600"/>
              <a:buNone/>
              <a:defRPr b="1" sz="3600">
                <a:solidFill>
                  <a:schemeClr val="lt1"/>
                </a:solidFill>
              </a:defRPr>
            </a:lvl9pPr>
          </a:lstStyle>
          <a:p/>
        </p:txBody>
      </p:sp>
      <p:sp>
        <p:nvSpPr>
          <p:cNvPr id="56" name="Google Shape;56;p15"/>
          <p:cNvSpPr txBox="1"/>
          <p:nvPr>
            <p:ph idx="1" type="subTitle"/>
          </p:nvPr>
        </p:nvSpPr>
        <p:spPr>
          <a:xfrm>
            <a:off x="4144050" y="3549850"/>
            <a:ext cx="394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57" name="Shape 57"/>
        <p:cNvGrpSpPr/>
        <p:nvPr/>
      </p:nvGrpSpPr>
      <p:grpSpPr>
        <a:xfrm>
          <a:off x="0" y="0"/>
          <a:ext cx="0" cy="0"/>
          <a:chOff x="0" y="0"/>
          <a:chExt cx="0" cy="0"/>
        </a:xfrm>
      </p:grpSpPr>
      <p:sp>
        <p:nvSpPr>
          <p:cNvPr id="58" name="Google Shape;58;p16"/>
          <p:cNvSpPr txBox="1"/>
          <p:nvPr>
            <p:ph type="ctrTitle"/>
          </p:nvPr>
        </p:nvSpPr>
        <p:spPr>
          <a:xfrm>
            <a:off x="1850525" y="1157925"/>
            <a:ext cx="5442900" cy="26031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3000"/>
              <a:buNone/>
              <a:defRPr b="1" sz="3000">
                <a:solidFill>
                  <a:schemeClr val="lt1"/>
                </a:solidFill>
              </a:defRPr>
            </a:lvl1pPr>
            <a:lvl2pPr lvl="1" rtl="0" algn="ctr">
              <a:spcBef>
                <a:spcPts val="0"/>
              </a:spcBef>
              <a:spcAft>
                <a:spcPts val="0"/>
              </a:spcAft>
              <a:buClr>
                <a:schemeClr val="lt1"/>
              </a:buClr>
              <a:buSzPts val="3000"/>
              <a:buNone/>
              <a:defRPr b="1" sz="3000">
                <a:solidFill>
                  <a:schemeClr val="lt1"/>
                </a:solidFill>
              </a:defRPr>
            </a:lvl2pPr>
            <a:lvl3pPr lvl="2" rtl="0" algn="ctr">
              <a:spcBef>
                <a:spcPts val="0"/>
              </a:spcBef>
              <a:spcAft>
                <a:spcPts val="0"/>
              </a:spcAft>
              <a:buClr>
                <a:schemeClr val="lt1"/>
              </a:buClr>
              <a:buSzPts val="3000"/>
              <a:buNone/>
              <a:defRPr b="1" sz="3000">
                <a:solidFill>
                  <a:schemeClr val="lt1"/>
                </a:solidFill>
              </a:defRPr>
            </a:lvl3pPr>
            <a:lvl4pPr lvl="3" rtl="0" algn="ctr">
              <a:spcBef>
                <a:spcPts val="0"/>
              </a:spcBef>
              <a:spcAft>
                <a:spcPts val="0"/>
              </a:spcAft>
              <a:buClr>
                <a:schemeClr val="lt1"/>
              </a:buClr>
              <a:buSzPts val="3000"/>
              <a:buNone/>
              <a:defRPr b="1" sz="3000">
                <a:solidFill>
                  <a:schemeClr val="lt1"/>
                </a:solidFill>
              </a:defRPr>
            </a:lvl4pPr>
            <a:lvl5pPr lvl="4" rtl="0" algn="ctr">
              <a:spcBef>
                <a:spcPts val="0"/>
              </a:spcBef>
              <a:spcAft>
                <a:spcPts val="0"/>
              </a:spcAft>
              <a:buClr>
                <a:schemeClr val="lt1"/>
              </a:buClr>
              <a:buSzPts val="3000"/>
              <a:buNone/>
              <a:defRPr b="1" sz="3000">
                <a:solidFill>
                  <a:schemeClr val="lt1"/>
                </a:solidFill>
              </a:defRPr>
            </a:lvl5pPr>
            <a:lvl6pPr lvl="5" rtl="0" algn="ctr">
              <a:spcBef>
                <a:spcPts val="0"/>
              </a:spcBef>
              <a:spcAft>
                <a:spcPts val="0"/>
              </a:spcAft>
              <a:buClr>
                <a:schemeClr val="lt1"/>
              </a:buClr>
              <a:buSzPts val="3000"/>
              <a:buNone/>
              <a:defRPr b="1" sz="3000">
                <a:solidFill>
                  <a:schemeClr val="lt1"/>
                </a:solidFill>
              </a:defRPr>
            </a:lvl6pPr>
            <a:lvl7pPr lvl="6" rtl="0" algn="ctr">
              <a:spcBef>
                <a:spcPts val="0"/>
              </a:spcBef>
              <a:spcAft>
                <a:spcPts val="0"/>
              </a:spcAft>
              <a:buClr>
                <a:schemeClr val="lt1"/>
              </a:buClr>
              <a:buSzPts val="3000"/>
              <a:buNone/>
              <a:defRPr b="1" sz="3000">
                <a:solidFill>
                  <a:schemeClr val="lt1"/>
                </a:solidFill>
              </a:defRPr>
            </a:lvl7pPr>
            <a:lvl8pPr lvl="7" rtl="0" algn="ctr">
              <a:spcBef>
                <a:spcPts val="0"/>
              </a:spcBef>
              <a:spcAft>
                <a:spcPts val="0"/>
              </a:spcAft>
              <a:buClr>
                <a:schemeClr val="lt1"/>
              </a:buClr>
              <a:buSzPts val="3000"/>
              <a:buNone/>
              <a:defRPr b="1" sz="3000">
                <a:solidFill>
                  <a:schemeClr val="lt1"/>
                </a:solidFill>
              </a:defRPr>
            </a:lvl8pPr>
            <a:lvl9pPr lvl="8" rtl="0" algn="ctr">
              <a:spcBef>
                <a:spcPts val="0"/>
              </a:spcBef>
              <a:spcAft>
                <a:spcPts val="0"/>
              </a:spcAft>
              <a:buClr>
                <a:schemeClr val="lt1"/>
              </a:buClr>
              <a:buSzPts val="3000"/>
              <a:buNone/>
              <a:defRPr b="1" sz="3000">
                <a:solidFill>
                  <a:schemeClr val="lt1"/>
                </a:solidFill>
              </a:defRPr>
            </a:lvl9pPr>
          </a:lstStyle>
          <a:p/>
        </p:txBody>
      </p:sp>
      <p:sp>
        <p:nvSpPr>
          <p:cNvPr id="59" name="Google Shape;59;p16"/>
          <p:cNvSpPr txBox="1"/>
          <p:nvPr>
            <p:ph idx="1" type="subTitle"/>
          </p:nvPr>
        </p:nvSpPr>
        <p:spPr>
          <a:xfrm>
            <a:off x="2481900" y="3945600"/>
            <a:ext cx="418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1800"/>
              <a:buNone/>
              <a:defRPr sz="1800">
                <a:solidFill>
                  <a:schemeClr val="accent1"/>
                </a:solidFill>
              </a:defRPr>
            </a:lvl2pPr>
            <a:lvl3pPr lvl="2" rtl="0" algn="ctr">
              <a:lnSpc>
                <a:spcPct val="100000"/>
              </a:lnSpc>
              <a:spcBef>
                <a:spcPts val="0"/>
              </a:spcBef>
              <a:spcAft>
                <a:spcPts val="0"/>
              </a:spcAft>
              <a:buClr>
                <a:schemeClr val="accent1"/>
              </a:buClr>
              <a:buSzPts val="1800"/>
              <a:buNone/>
              <a:defRPr sz="1800">
                <a:solidFill>
                  <a:schemeClr val="accent1"/>
                </a:solidFill>
              </a:defRPr>
            </a:lvl3pPr>
            <a:lvl4pPr lvl="3" rtl="0" algn="ctr">
              <a:lnSpc>
                <a:spcPct val="100000"/>
              </a:lnSpc>
              <a:spcBef>
                <a:spcPts val="0"/>
              </a:spcBef>
              <a:spcAft>
                <a:spcPts val="0"/>
              </a:spcAft>
              <a:buClr>
                <a:schemeClr val="accent1"/>
              </a:buClr>
              <a:buSzPts val="1800"/>
              <a:buNone/>
              <a:defRPr sz="1800">
                <a:solidFill>
                  <a:schemeClr val="accent1"/>
                </a:solidFill>
              </a:defRPr>
            </a:lvl4pPr>
            <a:lvl5pPr lvl="4" rtl="0" algn="ctr">
              <a:lnSpc>
                <a:spcPct val="100000"/>
              </a:lnSpc>
              <a:spcBef>
                <a:spcPts val="0"/>
              </a:spcBef>
              <a:spcAft>
                <a:spcPts val="0"/>
              </a:spcAft>
              <a:buClr>
                <a:schemeClr val="accent1"/>
              </a:buClr>
              <a:buSzPts val="1800"/>
              <a:buNone/>
              <a:defRPr sz="1800">
                <a:solidFill>
                  <a:schemeClr val="accent1"/>
                </a:solidFill>
              </a:defRPr>
            </a:lvl5pPr>
            <a:lvl6pPr lvl="5" rtl="0" algn="ctr">
              <a:lnSpc>
                <a:spcPct val="100000"/>
              </a:lnSpc>
              <a:spcBef>
                <a:spcPts val="0"/>
              </a:spcBef>
              <a:spcAft>
                <a:spcPts val="0"/>
              </a:spcAft>
              <a:buClr>
                <a:schemeClr val="accent1"/>
              </a:buClr>
              <a:buSzPts val="1800"/>
              <a:buNone/>
              <a:defRPr sz="1800">
                <a:solidFill>
                  <a:schemeClr val="accent1"/>
                </a:solidFill>
              </a:defRPr>
            </a:lvl6pPr>
            <a:lvl7pPr lvl="6" rtl="0" algn="ctr">
              <a:lnSpc>
                <a:spcPct val="100000"/>
              </a:lnSpc>
              <a:spcBef>
                <a:spcPts val="0"/>
              </a:spcBef>
              <a:spcAft>
                <a:spcPts val="0"/>
              </a:spcAft>
              <a:buClr>
                <a:schemeClr val="accent1"/>
              </a:buClr>
              <a:buSzPts val="1800"/>
              <a:buNone/>
              <a:defRPr sz="1800">
                <a:solidFill>
                  <a:schemeClr val="accent1"/>
                </a:solidFill>
              </a:defRPr>
            </a:lvl7pPr>
            <a:lvl8pPr lvl="7" rtl="0" algn="ctr">
              <a:lnSpc>
                <a:spcPct val="100000"/>
              </a:lnSpc>
              <a:spcBef>
                <a:spcPts val="0"/>
              </a:spcBef>
              <a:spcAft>
                <a:spcPts val="0"/>
              </a:spcAft>
              <a:buClr>
                <a:schemeClr val="accent1"/>
              </a:buClr>
              <a:buSzPts val="1800"/>
              <a:buNone/>
              <a:defRPr sz="1800">
                <a:solidFill>
                  <a:schemeClr val="accent1"/>
                </a:solidFill>
              </a:defRPr>
            </a:lvl8pPr>
            <a:lvl9pPr lvl="8" rtl="0"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Columns">
  <p:cSld name="SECTION_TITLE_AND_DESCRIPTION_1">
    <p:spTree>
      <p:nvGrpSpPr>
        <p:cNvPr id="60" name="Shape 60"/>
        <p:cNvGrpSpPr/>
        <p:nvPr/>
      </p:nvGrpSpPr>
      <p:grpSpPr>
        <a:xfrm>
          <a:off x="0" y="0"/>
          <a:ext cx="0" cy="0"/>
          <a:chOff x="0" y="0"/>
          <a:chExt cx="0" cy="0"/>
        </a:xfrm>
      </p:grpSpPr>
      <p:sp>
        <p:nvSpPr>
          <p:cNvPr id="61" name="Google Shape;61;p17"/>
          <p:cNvSpPr txBox="1"/>
          <p:nvPr>
            <p:ph type="title"/>
          </p:nvPr>
        </p:nvSpPr>
        <p:spPr>
          <a:xfrm>
            <a:off x="1937338" y="2463175"/>
            <a:ext cx="23901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2" name="Google Shape;62;p17"/>
          <p:cNvSpPr txBox="1"/>
          <p:nvPr>
            <p:ph idx="1" type="subTitle"/>
          </p:nvPr>
        </p:nvSpPr>
        <p:spPr>
          <a:xfrm>
            <a:off x="1937338" y="3148075"/>
            <a:ext cx="23901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3" name="Google Shape;63;p17"/>
          <p:cNvSpPr txBox="1"/>
          <p:nvPr>
            <p:ph idx="2" type="title"/>
          </p:nvPr>
        </p:nvSpPr>
        <p:spPr>
          <a:xfrm>
            <a:off x="4816563" y="2463175"/>
            <a:ext cx="23901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4" name="Google Shape;64;p17"/>
          <p:cNvSpPr txBox="1"/>
          <p:nvPr>
            <p:ph idx="3" type="subTitle"/>
          </p:nvPr>
        </p:nvSpPr>
        <p:spPr>
          <a:xfrm>
            <a:off x="4816563" y="3148075"/>
            <a:ext cx="23901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5" name="Google Shape;65;p1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hree Columns ">
  <p:cSld name="SECTION_TITLE_AND_DESCRIPTION_1_1">
    <p:spTree>
      <p:nvGrpSpPr>
        <p:cNvPr id="66" name="Shape 66"/>
        <p:cNvGrpSpPr/>
        <p:nvPr/>
      </p:nvGrpSpPr>
      <p:grpSpPr>
        <a:xfrm>
          <a:off x="0" y="0"/>
          <a:ext cx="0" cy="0"/>
          <a:chOff x="0" y="0"/>
          <a:chExt cx="0" cy="0"/>
        </a:xfrm>
      </p:grpSpPr>
      <p:sp>
        <p:nvSpPr>
          <p:cNvPr id="67" name="Google Shape;67;p18"/>
          <p:cNvSpPr txBox="1"/>
          <p:nvPr>
            <p:ph type="title"/>
          </p:nvPr>
        </p:nvSpPr>
        <p:spPr>
          <a:xfrm>
            <a:off x="3538497"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8" name="Google Shape;68;p18"/>
          <p:cNvSpPr txBox="1"/>
          <p:nvPr>
            <p:ph idx="1" type="subTitle"/>
          </p:nvPr>
        </p:nvSpPr>
        <p:spPr>
          <a:xfrm>
            <a:off x="3538497"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9" name="Google Shape;69;p18"/>
          <p:cNvSpPr txBox="1"/>
          <p:nvPr>
            <p:ph idx="2" type="title"/>
          </p:nvPr>
        </p:nvSpPr>
        <p:spPr>
          <a:xfrm>
            <a:off x="6028553"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70" name="Google Shape;70;p18"/>
          <p:cNvSpPr txBox="1"/>
          <p:nvPr>
            <p:ph idx="3" type="subTitle"/>
          </p:nvPr>
        </p:nvSpPr>
        <p:spPr>
          <a:xfrm>
            <a:off x="6028553"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71" name="Google Shape;71;p18"/>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72" name="Google Shape;72;p18"/>
          <p:cNvSpPr txBox="1"/>
          <p:nvPr>
            <p:ph idx="5" type="title"/>
          </p:nvPr>
        </p:nvSpPr>
        <p:spPr>
          <a:xfrm>
            <a:off x="1048447"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73" name="Google Shape;73;p18"/>
          <p:cNvSpPr txBox="1"/>
          <p:nvPr>
            <p:ph idx="6" type="subTitle"/>
          </p:nvPr>
        </p:nvSpPr>
        <p:spPr>
          <a:xfrm>
            <a:off x="1048447"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_1_1">
    <p:spTree>
      <p:nvGrpSpPr>
        <p:cNvPr id="74" name="Shape 74"/>
        <p:cNvGrpSpPr/>
        <p:nvPr/>
      </p:nvGrpSpPr>
      <p:grpSpPr>
        <a:xfrm>
          <a:off x="0" y="0"/>
          <a:ext cx="0" cy="0"/>
          <a:chOff x="0" y="0"/>
          <a:chExt cx="0" cy="0"/>
        </a:xfrm>
      </p:grpSpPr>
      <p:sp>
        <p:nvSpPr>
          <p:cNvPr id="75" name="Google Shape;75;p19"/>
          <p:cNvSpPr txBox="1"/>
          <p:nvPr>
            <p:ph type="ctrTitle"/>
          </p:nvPr>
        </p:nvSpPr>
        <p:spPr>
          <a:xfrm>
            <a:off x="1273500" y="1369000"/>
            <a:ext cx="6597000" cy="21099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4500"/>
              <a:buNone/>
              <a:defRPr b="1" sz="4500">
                <a:solidFill>
                  <a:schemeClr val="lt1"/>
                </a:solidFill>
              </a:defRPr>
            </a:lvl1pPr>
            <a:lvl2pPr lvl="1" rtl="0" algn="ctr">
              <a:spcBef>
                <a:spcPts val="0"/>
              </a:spcBef>
              <a:spcAft>
                <a:spcPts val="0"/>
              </a:spcAft>
              <a:buClr>
                <a:schemeClr val="lt1"/>
              </a:buClr>
              <a:buSzPts val="3600"/>
              <a:buNone/>
              <a:defRPr b="1" sz="3600">
                <a:solidFill>
                  <a:schemeClr val="lt1"/>
                </a:solidFill>
              </a:defRPr>
            </a:lvl2pPr>
            <a:lvl3pPr lvl="2" rtl="0" algn="ctr">
              <a:spcBef>
                <a:spcPts val="0"/>
              </a:spcBef>
              <a:spcAft>
                <a:spcPts val="0"/>
              </a:spcAft>
              <a:buClr>
                <a:schemeClr val="lt1"/>
              </a:buClr>
              <a:buSzPts val="3600"/>
              <a:buNone/>
              <a:defRPr b="1" sz="3600">
                <a:solidFill>
                  <a:schemeClr val="lt1"/>
                </a:solidFill>
              </a:defRPr>
            </a:lvl3pPr>
            <a:lvl4pPr lvl="3" rtl="0" algn="ctr">
              <a:spcBef>
                <a:spcPts val="0"/>
              </a:spcBef>
              <a:spcAft>
                <a:spcPts val="0"/>
              </a:spcAft>
              <a:buClr>
                <a:schemeClr val="lt1"/>
              </a:buClr>
              <a:buSzPts val="3600"/>
              <a:buNone/>
              <a:defRPr b="1" sz="3600">
                <a:solidFill>
                  <a:schemeClr val="lt1"/>
                </a:solidFill>
              </a:defRPr>
            </a:lvl4pPr>
            <a:lvl5pPr lvl="4" rtl="0" algn="ctr">
              <a:spcBef>
                <a:spcPts val="0"/>
              </a:spcBef>
              <a:spcAft>
                <a:spcPts val="0"/>
              </a:spcAft>
              <a:buClr>
                <a:schemeClr val="lt1"/>
              </a:buClr>
              <a:buSzPts val="3600"/>
              <a:buNone/>
              <a:defRPr b="1" sz="3600">
                <a:solidFill>
                  <a:schemeClr val="lt1"/>
                </a:solidFill>
              </a:defRPr>
            </a:lvl5pPr>
            <a:lvl6pPr lvl="5" rtl="0" algn="ctr">
              <a:spcBef>
                <a:spcPts val="0"/>
              </a:spcBef>
              <a:spcAft>
                <a:spcPts val="0"/>
              </a:spcAft>
              <a:buClr>
                <a:schemeClr val="lt1"/>
              </a:buClr>
              <a:buSzPts val="3600"/>
              <a:buNone/>
              <a:defRPr b="1" sz="3600">
                <a:solidFill>
                  <a:schemeClr val="lt1"/>
                </a:solidFill>
              </a:defRPr>
            </a:lvl6pPr>
            <a:lvl7pPr lvl="6" rtl="0" algn="ctr">
              <a:spcBef>
                <a:spcPts val="0"/>
              </a:spcBef>
              <a:spcAft>
                <a:spcPts val="0"/>
              </a:spcAft>
              <a:buClr>
                <a:schemeClr val="lt1"/>
              </a:buClr>
              <a:buSzPts val="3600"/>
              <a:buNone/>
              <a:defRPr b="1" sz="3600">
                <a:solidFill>
                  <a:schemeClr val="lt1"/>
                </a:solidFill>
              </a:defRPr>
            </a:lvl7pPr>
            <a:lvl8pPr lvl="7" rtl="0" algn="ctr">
              <a:spcBef>
                <a:spcPts val="0"/>
              </a:spcBef>
              <a:spcAft>
                <a:spcPts val="0"/>
              </a:spcAft>
              <a:buClr>
                <a:schemeClr val="lt1"/>
              </a:buClr>
              <a:buSzPts val="3600"/>
              <a:buNone/>
              <a:defRPr b="1" sz="3600">
                <a:solidFill>
                  <a:schemeClr val="lt1"/>
                </a:solidFill>
              </a:defRPr>
            </a:lvl8pPr>
            <a:lvl9pPr lvl="8" rtl="0" algn="ctr">
              <a:spcBef>
                <a:spcPts val="0"/>
              </a:spcBef>
              <a:spcAft>
                <a:spcPts val="0"/>
              </a:spcAft>
              <a:buClr>
                <a:schemeClr val="lt1"/>
              </a:buClr>
              <a:buSzPts val="3600"/>
              <a:buNone/>
              <a:defRPr b="1" sz="3600">
                <a:solidFill>
                  <a:schemeClr val="lt1"/>
                </a:solidFill>
              </a:defRPr>
            </a:lvl9pPr>
          </a:lstStyle>
          <a:p/>
        </p:txBody>
      </p:sp>
      <p:sp>
        <p:nvSpPr>
          <p:cNvPr id="76" name="Google Shape;76;p19"/>
          <p:cNvSpPr txBox="1"/>
          <p:nvPr>
            <p:ph idx="1" type="subTitle"/>
          </p:nvPr>
        </p:nvSpPr>
        <p:spPr>
          <a:xfrm>
            <a:off x="2481900" y="2519525"/>
            <a:ext cx="418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1800"/>
              <a:buNone/>
              <a:defRPr sz="1800">
                <a:solidFill>
                  <a:schemeClr val="accent1"/>
                </a:solidFill>
              </a:defRPr>
            </a:lvl2pPr>
            <a:lvl3pPr lvl="2" rtl="0" algn="ctr">
              <a:lnSpc>
                <a:spcPct val="100000"/>
              </a:lnSpc>
              <a:spcBef>
                <a:spcPts val="0"/>
              </a:spcBef>
              <a:spcAft>
                <a:spcPts val="0"/>
              </a:spcAft>
              <a:buClr>
                <a:schemeClr val="accent1"/>
              </a:buClr>
              <a:buSzPts val="1800"/>
              <a:buNone/>
              <a:defRPr sz="1800">
                <a:solidFill>
                  <a:schemeClr val="accent1"/>
                </a:solidFill>
              </a:defRPr>
            </a:lvl3pPr>
            <a:lvl4pPr lvl="3" rtl="0" algn="ctr">
              <a:lnSpc>
                <a:spcPct val="100000"/>
              </a:lnSpc>
              <a:spcBef>
                <a:spcPts val="0"/>
              </a:spcBef>
              <a:spcAft>
                <a:spcPts val="0"/>
              </a:spcAft>
              <a:buClr>
                <a:schemeClr val="accent1"/>
              </a:buClr>
              <a:buSzPts val="1800"/>
              <a:buNone/>
              <a:defRPr sz="1800">
                <a:solidFill>
                  <a:schemeClr val="accent1"/>
                </a:solidFill>
              </a:defRPr>
            </a:lvl4pPr>
            <a:lvl5pPr lvl="4" rtl="0" algn="ctr">
              <a:lnSpc>
                <a:spcPct val="100000"/>
              </a:lnSpc>
              <a:spcBef>
                <a:spcPts val="0"/>
              </a:spcBef>
              <a:spcAft>
                <a:spcPts val="0"/>
              </a:spcAft>
              <a:buClr>
                <a:schemeClr val="accent1"/>
              </a:buClr>
              <a:buSzPts val="1800"/>
              <a:buNone/>
              <a:defRPr sz="1800">
                <a:solidFill>
                  <a:schemeClr val="accent1"/>
                </a:solidFill>
              </a:defRPr>
            </a:lvl5pPr>
            <a:lvl6pPr lvl="5" rtl="0" algn="ctr">
              <a:lnSpc>
                <a:spcPct val="100000"/>
              </a:lnSpc>
              <a:spcBef>
                <a:spcPts val="0"/>
              </a:spcBef>
              <a:spcAft>
                <a:spcPts val="0"/>
              </a:spcAft>
              <a:buClr>
                <a:schemeClr val="accent1"/>
              </a:buClr>
              <a:buSzPts val="1800"/>
              <a:buNone/>
              <a:defRPr sz="1800">
                <a:solidFill>
                  <a:schemeClr val="accent1"/>
                </a:solidFill>
              </a:defRPr>
            </a:lvl6pPr>
            <a:lvl7pPr lvl="6" rtl="0" algn="ctr">
              <a:lnSpc>
                <a:spcPct val="100000"/>
              </a:lnSpc>
              <a:spcBef>
                <a:spcPts val="0"/>
              </a:spcBef>
              <a:spcAft>
                <a:spcPts val="0"/>
              </a:spcAft>
              <a:buClr>
                <a:schemeClr val="accent1"/>
              </a:buClr>
              <a:buSzPts val="1800"/>
              <a:buNone/>
              <a:defRPr sz="1800">
                <a:solidFill>
                  <a:schemeClr val="accent1"/>
                </a:solidFill>
              </a:defRPr>
            </a:lvl7pPr>
            <a:lvl8pPr lvl="7" rtl="0" algn="ctr">
              <a:lnSpc>
                <a:spcPct val="100000"/>
              </a:lnSpc>
              <a:spcBef>
                <a:spcPts val="0"/>
              </a:spcBef>
              <a:spcAft>
                <a:spcPts val="0"/>
              </a:spcAft>
              <a:buClr>
                <a:schemeClr val="accent1"/>
              </a:buClr>
              <a:buSzPts val="1800"/>
              <a:buNone/>
              <a:defRPr sz="1800">
                <a:solidFill>
                  <a:schemeClr val="accent1"/>
                </a:solidFill>
              </a:defRPr>
            </a:lvl8pPr>
            <a:lvl9pPr lvl="8" rtl="0"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p:cSld name="CAPTION_ONLY_1">
    <p:spTree>
      <p:nvGrpSpPr>
        <p:cNvPr id="77" name="Shape 77"/>
        <p:cNvGrpSpPr/>
        <p:nvPr/>
      </p:nvGrpSpPr>
      <p:grpSpPr>
        <a:xfrm>
          <a:off x="0" y="0"/>
          <a:ext cx="0" cy="0"/>
          <a:chOff x="0" y="0"/>
          <a:chExt cx="0" cy="0"/>
        </a:xfrm>
      </p:grpSpPr>
      <p:sp>
        <p:nvSpPr>
          <p:cNvPr id="78" name="Google Shape;78;p20"/>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sp>
        <p:nvSpPr>
          <p:cNvPr id="12" name="Google Shape;12;p3"/>
          <p:cNvSpPr txBox="1"/>
          <p:nvPr>
            <p:ph type="title"/>
          </p:nvPr>
        </p:nvSpPr>
        <p:spPr>
          <a:xfrm>
            <a:off x="3762670" y="3177750"/>
            <a:ext cx="3068700" cy="5988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3" name="Google Shape;13;p3"/>
          <p:cNvSpPr txBox="1"/>
          <p:nvPr>
            <p:ph hasCustomPrompt="1" idx="2" type="title"/>
          </p:nvPr>
        </p:nvSpPr>
        <p:spPr>
          <a:xfrm>
            <a:off x="1048270" y="3287500"/>
            <a:ext cx="2412900" cy="931500"/>
          </a:xfrm>
          <a:prstGeom prst="rect">
            <a:avLst/>
          </a:prstGeom>
          <a:effectLst>
            <a:outerShdw blurRad="114300" rotWithShape="0" algn="bl" dir="6360000" dist="28575">
              <a:schemeClr val="accent1">
                <a:alpha val="50000"/>
              </a:schemeClr>
            </a:outerShdw>
          </a:effectLst>
        </p:spPr>
        <p:txBody>
          <a:bodyPr anchorCtr="0" anchor="ctr" bIns="91425" lIns="91425" spcFirstLastPara="1" rIns="91425" wrap="square" tIns="91425">
            <a:noAutofit/>
          </a:bodyPr>
          <a:lstStyle>
            <a:lvl1pPr lvl="0" rtl="0" algn="r">
              <a:spcBef>
                <a:spcPts val="0"/>
              </a:spcBef>
              <a:spcAft>
                <a:spcPts val="0"/>
              </a:spcAft>
              <a:buClr>
                <a:schemeClr val="lt1"/>
              </a:buClr>
              <a:buSzPts val="6000"/>
              <a:buNone/>
              <a:defRPr sz="6000">
                <a:solidFill>
                  <a:schemeClr val="lt1"/>
                </a:solidFill>
              </a:defRPr>
            </a:lvl1pPr>
            <a:lvl2pPr lvl="1" rtl="0" algn="ctr">
              <a:spcBef>
                <a:spcPts val="0"/>
              </a:spcBef>
              <a:spcAft>
                <a:spcPts val="0"/>
              </a:spcAft>
              <a:buClr>
                <a:schemeClr val="lt1"/>
              </a:buClr>
              <a:buSzPts val="7200"/>
              <a:buNone/>
              <a:defRPr sz="7200">
                <a:solidFill>
                  <a:schemeClr val="lt1"/>
                </a:solidFill>
              </a:defRPr>
            </a:lvl2pPr>
            <a:lvl3pPr lvl="2" rtl="0" algn="ctr">
              <a:spcBef>
                <a:spcPts val="0"/>
              </a:spcBef>
              <a:spcAft>
                <a:spcPts val="0"/>
              </a:spcAft>
              <a:buClr>
                <a:schemeClr val="lt1"/>
              </a:buClr>
              <a:buSzPts val="7200"/>
              <a:buNone/>
              <a:defRPr sz="7200">
                <a:solidFill>
                  <a:schemeClr val="lt1"/>
                </a:solidFill>
              </a:defRPr>
            </a:lvl3pPr>
            <a:lvl4pPr lvl="3" rtl="0" algn="ctr">
              <a:spcBef>
                <a:spcPts val="0"/>
              </a:spcBef>
              <a:spcAft>
                <a:spcPts val="0"/>
              </a:spcAft>
              <a:buClr>
                <a:schemeClr val="lt1"/>
              </a:buClr>
              <a:buSzPts val="7200"/>
              <a:buNone/>
              <a:defRPr sz="7200">
                <a:solidFill>
                  <a:schemeClr val="lt1"/>
                </a:solidFill>
              </a:defRPr>
            </a:lvl4pPr>
            <a:lvl5pPr lvl="4" rtl="0" algn="ctr">
              <a:spcBef>
                <a:spcPts val="0"/>
              </a:spcBef>
              <a:spcAft>
                <a:spcPts val="0"/>
              </a:spcAft>
              <a:buClr>
                <a:schemeClr val="lt1"/>
              </a:buClr>
              <a:buSzPts val="7200"/>
              <a:buNone/>
              <a:defRPr sz="7200">
                <a:solidFill>
                  <a:schemeClr val="lt1"/>
                </a:solidFill>
              </a:defRPr>
            </a:lvl5pPr>
            <a:lvl6pPr lvl="5" rtl="0" algn="ctr">
              <a:spcBef>
                <a:spcPts val="0"/>
              </a:spcBef>
              <a:spcAft>
                <a:spcPts val="0"/>
              </a:spcAft>
              <a:buClr>
                <a:schemeClr val="lt1"/>
              </a:buClr>
              <a:buSzPts val="7200"/>
              <a:buNone/>
              <a:defRPr sz="7200">
                <a:solidFill>
                  <a:schemeClr val="lt1"/>
                </a:solidFill>
              </a:defRPr>
            </a:lvl6pPr>
            <a:lvl7pPr lvl="6" rtl="0" algn="ctr">
              <a:spcBef>
                <a:spcPts val="0"/>
              </a:spcBef>
              <a:spcAft>
                <a:spcPts val="0"/>
              </a:spcAft>
              <a:buClr>
                <a:schemeClr val="lt1"/>
              </a:buClr>
              <a:buSzPts val="7200"/>
              <a:buNone/>
              <a:defRPr sz="7200">
                <a:solidFill>
                  <a:schemeClr val="lt1"/>
                </a:solidFill>
              </a:defRPr>
            </a:lvl7pPr>
            <a:lvl8pPr lvl="7" rtl="0" algn="ctr">
              <a:spcBef>
                <a:spcPts val="0"/>
              </a:spcBef>
              <a:spcAft>
                <a:spcPts val="0"/>
              </a:spcAft>
              <a:buClr>
                <a:schemeClr val="lt1"/>
              </a:buClr>
              <a:buSzPts val="7200"/>
              <a:buNone/>
              <a:defRPr sz="7200">
                <a:solidFill>
                  <a:schemeClr val="lt1"/>
                </a:solidFill>
              </a:defRPr>
            </a:lvl8pPr>
            <a:lvl9pPr lvl="8" rtl="0" algn="ctr">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p:nvPr>
            <p:ph idx="1" type="subTitle"/>
          </p:nvPr>
        </p:nvSpPr>
        <p:spPr>
          <a:xfrm>
            <a:off x="3762670" y="3720650"/>
            <a:ext cx="3068700" cy="46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1">
  <p:cSld name="CAPTION_ONLY_1_1">
    <p:spTree>
      <p:nvGrpSpPr>
        <p:cNvPr id="79" name="Shape 79"/>
        <p:cNvGrpSpPr/>
        <p:nvPr/>
      </p:nvGrpSpPr>
      <p:grpSpPr>
        <a:xfrm>
          <a:off x="0" y="0"/>
          <a:ext cx="0" cy="0"/>
          <a:chOff x="0" y="0"/>
          <a:chExt cx="0" cy="0"/>
        </a:xfrm>
      </p:grpSpPr>
      <p:sp>
        <p:nvSpPr>
          <p:cNvPr id="80" name="Google Shape;80;p21"/>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2">
  <p:cSld name="CAPTION_ONLY_1_1_1">
    <p:spTree>
      <p:nvGrpSpPr>
        <p:cNvPr id="81" name="Shape 81"/>
        <p:cNvGrpSpPr/>
        <p:nvPr/>
      </p:nvGrpSpPr>
      <p:grpSpPr>
        <a:xfrm>
          <a:off x="0" y="0"/>
          <a:ext cx="0" cy="0"/>
          <a:chOff x="0" y="0"/>
          <a:chExt cx="0" cy="0"/>
        </a:xfrm>
      </p:grpSpPr>
      <p:sp>
        <p:nvSpPr>
          <p:cNvPr id="82" name="Google Shape;82;p22"/>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3">
  <p:cSld name="CAPTION_ONLY_1_1_1_2">
    <p:spTree>
      <p:nvGrpSpPr>
        <p:cNvPr id="83" name="Shape 83"/>
        <p:cNvGrpSpPr/>
        <p:nvPr/>
      </p:nvGrpSpPr>
      <p:grpSpPr>
        <a:xfrm>
          <a:off x="0" y="0"/>
          <a:ext cx="0" cy="0"/>
          <a:chOff x="0" y="0"/>
          <a:chExt cx="0" cy="0"/>
        </a:xfrm>
      </p:grpSpPr>
      <p:sp>
        <p:nvSpPr>
          <p:cNvPr id="84" name="Google Shape;84;p23"/>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Lists">
  <p:cSld name="SECTION_TITLE_AND_DESCRIPTION_1_3">
    <p:spTree>
      <p:nvGrpSpPr>
        <p:cNvPr id="85" name="Shape 85"/>
        <p:cNvGrpSpPr/>
        <p:nvPr/>
      </p:nvGrpSpPr>
      <p:grpSpPr>
        <a:xfrm>
          <a:off x="0" y="0"/>
          <a:ext cx="0" cy="0"/>
          <a:chOff x="0" y="0"/>
          <a:chExt cx="0" cy="0"/>
        </a:xfrm>
      </p:grpSpPr>
      <p:sp>
        <p:nvSpPr>
          <p:cNvPr id="86" name="Google Shape;86;p24"/>
          <p:cNvSpPr txBox="1"/>
          <p:nvPr>
            <p:ph type="title"/>
          </p:nvPr>
        </p:nvSpPr>
        <p:spPr>
          <a:xfrm>
            <a:off x="938500" y="445025"/>
            <a:ext cx="4964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87" name="Google Shape;87;p24"/>
          <p:cNvSpPr txBox="1"/>
          <p:nvPr>
            <p:ph idx="1" type="body"/>
          </p:nvPr>
        </p:nvSpPr>
        <p:spPr>
          <a:xfrm>
            <a:off x="1067241" y="2651775"/>
            <a:ext cx="3258900" cy="17955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0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88" name="Google Shape;88;p24"/>
          <p:cNvSpPr txBox="1"/>
          <p:nvPr>
            <p:ph idx="2" type="body"/>
          </p:nvPr>
        </p:nvSpPr>
        <p:spPr>
          <a:xfrm>
            <a:off x="4673852" y="2651775"/>
            <a:ext cx="3258900" cy="17955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0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89" name="Google Shape;89;p24"/>
          <p:cNvSpPr txBox="1"/>
          <p:nvPr>
            <p:ph idx="3" type="title"/>
          </p:nvPr>
        </p:nvSpPr>
        <p:spPr>
          <a:xfrm>
            <a:off x="1213499" y="1955125"/>
            <a:ext cx="3258900" cy="5484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90" name="Google Shape;90;p24"/>
          <p:cNvSpPr txBox="1"/>
          <p:nvPr>
            <p:ph idx="4" type="title"/>
          </p:nvPr>
        </p:nvSpPr>
        <p:spPr>
          <a:xfrm>
            <a:off x="4820099" y="1955125"/>
            <a:ext cx="3258900" cy="5484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p:cSld name="TITLE_1_1_2">
    <p:spTree>
      <p:nvGrpSpPr>
        <p:cNvPr id="91" name="Shape 91"/>
        <p:cNvGrpSpPr/>
        <p:nvPr/>
      </p:nvGrpSpPr>
      <p:grpSpPr>
        <a:xfrm>
          <a:off x="0" y="0"/>
          <a:ext cx="0" cy="0"/>
          <a:chOff x="0" y="0"/>
          <a:chExt cx="0" cy="0"/>
        </a:xfrm>
      </p:grpSpPr>
      <p:sp>
        <p:nvSpPr>
          <p:cNvPr id="92" name="Google Shape;92;p2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93" name="Google Shape;93;p25"/>
          <p:cNvSpPr txBox="1"/>
          <p:nvPr>
            <p:ph idx="2" type="title"/>
          </p:nvPr>
        </p:nvSpPr>
        <p:spPr>
          <a:xfrm>
            <a:off x="898386"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4" name="Google Shape;94;p25"/>
          <p:cNvSpPr txBox="1"/>
          <p:nvPr>
            <p:ph idx="1" type="subTitle"/>
          </p:nvPr>
        </p:nvSpPr>
        <p:spPr>
          <a:xfrm>
            <a:off x="898389"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5" name="Google Shape;95;p25"/>
          <p:cNvSpPr txBox="1"/>
          <p:nvPr>
            <p:ph idx="3" type="title"/>
          </p:nvPr>
        </p:nvSpPr>
        <p:spPr>
          <a:xfrm>
            <a:off x="2790261"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6" name="Google Shape;96;p25"/>
          <p:cNvSpPr txBox="1"/>
          <p:nvPr>
            <p:ph idx="4" type="subTitle"/>
          </p:nvPr>
        </p:nvSpPr>
        <p:spPr>
          <a:xfrm>
            <a:off x="2790264"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7" name="Google Shape;97;p25"/>
          <p:cNvSpPr txBox="1"/>
          <p:nvPr>
            <p:ph idx="5" type="title"/>
          </p:nvPr>
        </p:nvSpPr>
        <p:spPr>
          <a:xfrm>
            <a:off x="4682136"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8" name="Google Shape;98;p25"/>
          <p:cNvSpPr txBox="1"/>
          <p:nvPr>
            <p:ph idx="6" type="subTitle"/>
          </p:nvPr>
        </p:nvSpPr>
        <p:spPr>
          <a:xfrm>
            <a:off x="4682139"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9" name="Google Shape;99;p25"/>
          <p:cNvSpPr txBox="1"/>
          <p:nvPr>
            <p:ph idx="7" type="title"/>
          </p:nvPr>
        </p:nvSpPr>
        <p:spPr>
          <a:xfrm>
            <a:off x="6574011"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00" name="Google Shape;100;p25"/>
          <p:cNvSpPr txBox="1"/>
          <p:nvPr>
            <p:ph idx="8" type="subTitle"/>
          </p:nvPr>
        </p:nvSpPr>
        <p:spPr>
          <a:xfrm>
            <a:off x="6574014"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Numbers">
  <p:cSld name="CAPTION_ONLY_1_1_1_1">
    <p:spTree>
      <p:nvGrpSpPr>
        <p:cNvPr id="101" name="Shape 101"/>
        <p:cNvGrpSpPr/>
        <p:nvPr/>
      </p:nvGrpSpPr>
      <p:grpSpPr>
        <a:xfrm>
          <a:off x="0" y="0"/>
          <a:ext cx="0" cy="0"/>
          <a:chOff x="0" y="0"/>
          <a:chExt cx="0" cy="0"/>
        </a:xfrm>
      </p:grpSpPr>
      <p:sp>
        <p:nvSpPr>
          <p:cNvPr id="102" name="Google Shape;102;p26"/>
          <p:cNvSpPr txBox="1"/>
          <p:nvPr>
            <p:ph hasCustomPrompt="1" type="title"/>
          </p:nvPr>
        </p:nvSpPr>
        <p:spPr>
          <a:xfrm>
            <a:off x="4996800" y="66184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p:nvPr>
            <p:ph idx="1" type="subTitle"/>
          </p:nvPr>
        </p:nvSpPr>
        <p:spPr>
          <a:xfrm>
            <a:off x="4911000" y="126585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04" name="Google Shape;104;p26"/>
          <p:cNvSpPr txBox="1"/>
          <p:nvPr>
            <p:ph hasCustomPrompt="1" idx="2" type="title"/>
          </p:nvPr>
        </p:nvSpPr>
        <p:spPr>
          <a:xfrm>
            <a:off x="4996800" y="209919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p:nvPr>
            <p:ph idx="3" type="subTitle"/>
          </p:nvPr>
        </p:nvSpPr>
        <p:spPr>
          <a:xfrm>
            <a:off x="4911000" y="270320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06" name="Google Shape;106;p26"/>
          <p:cNvSpPr txBox="1"/>
          <p:nvPr>
            <p:ph hasCustomPrompt="1" idx="4" type="title"/>
          </p:nvPr>
        </p:nvSpPr>
        <p:spPr>
          <a:xfrm>
            <a:off x="4996800" y="353654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p:nvPr>
            <p:ph idx="5" type="subTitle"/>
          </p:nvPr>
        </p:nvSpPr>
        <p:spPr>
          <a:xfrm>
            <a:off x="4911000" y="414055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ix Columns  ">
  <p:cSld name="SECTION_TITLE_AND_DESCRIPTION_1_1_1">
    <p:spTree>
      <p:nvGrpSpPr>
        <p:cNvPr id="108" name="Shape 108"/>
        <p:cNvGrpSpPr/>
        <p:nvPr/>
      </p:nvGrpSpPr>
      <p:grpSpPr>
        <a:xfrm>
          <a:off x="0" y="0"/>
          <a:ext cx="0" cy="0"/>
          <a:chOff x="0" y="0"/>
          <a:chExt cx="0" cy="0"/>
        </a:xfrm>
      </p:grpSpPr>
      <p:sp>
        <p:nvSpPr>
          <p:cNvPr id="109" name="Google Shape;109;p27"/>
          <p:cNvSpPr txBox="1"/>
          <p:nvPr>
            <p:ph type="title"/>
          </p:nvPr>
        </p:nvSpPr>
        <p:spPr>
          <a:xfrm>
            <a:off x="3538497"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0" name="Google Shape;110;p27"/>
          <p:cNvSpPr txBox="1"/>
          <p:nvPr>
            <p:ph idx="1" type="subTitle"/>
          </p:nvPr>
        </p:nvSpPr>
        <p:spPr>
          <a:xfrm>
            <a:off x="3538498"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1" name="Google Shape;111;p27"/>
          <p:cNvSpPr txBox="1"/>
          <p:nvPr>
            <p:ph idx="2" type="title"/>
          </p:nvPr>
        </p:nvSpPr>
        <p:spPr>
          <a:xfrm>
            <a:off x="6028553"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2" name="Google Shape;112;p27"/>
          <p:cNvSpPr txBox="1"/>
          <p:nvPr>
            <p:ph idx="3" type="subTitle"/>
          </p:nvPr>
        </p:nvSpPr>
        <p:spPr>
          <a:xfrm>
            <a:off x="6028552"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3" name="Google Shape;113;p2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14" name="Google Shape;114;p27"/>
          <p:cNvSpPr txBox="1"/>
          <p:nvPr>
            <p:ph idx="5" type="title"/>
          </p:nvPr>
        </p:nvSpPr>
        <p:spPr>
          <a:xfrm>
            <a:off x="1048447"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5" name="Google Shape;115;p27"/>
          <p:cNvSpPr txBox="1"/>
          <p:nvPr>
            <p:ph idx="6" type="subTitle"/>
          </p:nvPr>
        </p:nvSpPr>
        <p:spPr>
          <a:xfrm>
            <a:off x="1048450"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6" name="Google Shape;116;p27"/>
          <p:cNvSpPr txBox="1"/>
          <p:nvPr>
            <p:ph idx="7" type="title"/>
          </p:nvPr>
        </p:nvSpPr>
        <p:spPr>
          <a:xfrm>
            <a:off x="3538497"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7" name="Google Shape;117;p27"/>
          <p:cNvSpPr txBox="1"/>
          <p:nvPr>
            <p:ph idx="8" type="subTitle"/>
          </p:nvPr>
        </p:nvSpPr>
        <p:spPr>
          <a:xfrm>
            <a:off x="3538498"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8" name="Google Shape;118;p27"/>
          <p:cNvSpPr txBox="1"/>
          <p:nvPr>
            <p:ph idx="9" type="title"/>
          </p:nvPr>
        </p:nvSpPr>
        <p:spPr>
          <a:xfrm>
            <a:off x="6028553"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9" name="Google Shape;119;p27"/>
          <p:cNvSpPr txBox="1"/>
          <p:nvPr>
            <p:ph idx="13" type="subTitle"/>
          </p:nvPr>
        </p:nvSpPr>
        <p:spPr>
          <a:xfrm>
            <a:off x="6028552"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20" name="Google Shape;120;p27"/>
          <p:cNvSpPr txBox="1"/>
          <p:nvPr>
            <p:ph idx="14" type="title"/>
          </p:nvPr>
        </p:nvSpPr>
        <p:spPr>
          <a:xfrm>
            <a:off x="1048447"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21" name="Google Shape;121;p27"/>
          <p:cNvSpPr txBox="1"/>
          <p:nvPr>
            <p:ph idx="15" type="subTitle"/>
          </p:nvPr>
        </p:nvSpPr>
        <p:spPr>
          <a:xfrm>
            <a:off x="1048450"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1">
  <p:cSld name="TITLE_1_1_2_1">
    <p:spTree>
      <p:nvGrpSpPr>
        <p:cNvPr id="122" name="Shape 122"/>
        <p:cNvGrpSpPr/>
        <p:nvPr/>
      </p:nvGrpSpPr>
      <p:grpSpPr>
        <a:xfrm>
          <a:off x="0" y="0"/>
          <a:ext cx="0" cy="0"/>
          <a:chOff x="0" y="0"/>
          <a:chExt cx="0" cy="0"/>
        </a:xfrm>
      </p:grpSpPr>
      <p:sp>
        <p:nvSpPr>
          <p:cNvPr id="123" name="Google Shape;123;p28"/>
          <p:cNvSpPr txBox="1"/>
          <p:nvPr>
            <p:ph type="title"/>
          </p:nvPr>
        </p:nvSpPr>
        <p:spPr>
          <a:xfrm>
            <a:off x="938500" y="445025"/>
            <a:ext cx="50436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24" name="Google Shape;124;p28"/>
          <p:cNvSpPr txBox="1"/>
          <p:nvPr>
            <p:ph idx="2" type="title"/>
          </p:nvPr>
        </p:nvSpPr>
        <p:spPr>
          <a:xfrm>
            <a:off x="1338238" y="2359825"/>
            <a:ext cx="2727600" cy="3756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400"/>
              <a:buNone/>
              <a:defRPr sz="1400">
                <a:solidFill>
                  <a:schemeClr val="lt1"/>
                </a:solidFill>
              </a:defRPr>
            </a:lvl1pPr>
            <a:lvl2pPr lvl="1" rtl="0" algn="r">
              <a:spcBef>
                <a:spcPts val="0"/>
              </a:spcBef>
              <a:spcAft>
                <a:spcPts val="0"/>
              </a:spcAft>
              <a:buClr>
                <a:schemeClr val="lt1"/>
              </a:buClr>
              <a:buSzPts val="4200"/>
              <a:buNone/>
              <a:defRPr sz="4200">
                <a:solidFill>
                  <a:schemeClr val="lt1"/>
                </a:solidFill>
              </a:defRPr>
            </a:lvl2pPr>
            <a:lvl3pPr lvl="2" rtl="0" algn="r">
              <a:spcBef>
                <a:spcPts val="0"/>
              </a:spcBef>
              <a:spcAft>
                <a:spcPts val="0"/>
              </a:spcAft>
              <a:buClr>
                <a:schemeClr val="lt1"/>
              </a:buClr>
              <a:buSzPts val="4200"/>
              <a:buNone/>
              <a:defRPr sz="4200">
                <a:solidFill>
                  <a:schemeClr val="lt1"/>
                </a:solidFill>
              </a:defRPr>
            </a:lvl3pPr>
            <a:lvl4pPr lvl="3" rtl="0" algn="r">
              <a:spcBef>
                <a:spcPts val="0"/>
              </a:spcBef>
              <a:spcAft>
                <a:spcPts val="0"/>
              </a:spcAft>
              <a:buClr>
                <a:schemeClr val="lt1"/>
              </a:buClr>
              <a:buSzPts val="4200"/>
              <a:buNone/>
              <a:defRPr sz="4200">
                <a:solidFill>
                  <a:schemeClr val="lt1"/>
                </a:solidFill>
              </a:defRPr>
            </a:lvl4pPr>
            <a:lvl5pPr lvl="4" rtl="0" algn="r">
              <a:spcBef>
                <a:spcPts val="0"/>
              </a:spcBef>
              <a:spcAft>
                <a:spcPts val="0"/>
              </a:spcAft>
              <a:buClr>
                <a:schemeClr val="lt1"/>
              </a:buClr>
              <a:buSzPts val="4200"/>
              <a:buNone/>
              <a:defRPr sz="4200">
                <a:solidFill>
                  <a:schemeClr val="lt1"/>
                </a:solidFill>
              </a:defRPr>
            </a:lvl5pPr>
            <a:lvl6pPr lvl="5" rtl="0" algn="r">
              <a:spcBef>
                <a:spcPts val="0"/>
              </a:spcBef>
              <a:spcAft>
                <a:spcPts val="0"/>
              </a:spcAft>
              <a:buClr>
                <a:schemeClr val="lt1"/>
              </a:buClr>
              <a:buSzPts val="4200"/>
              <a:buNone/>
              <a:defRPr sz="4200">
                <a:solidFill>
                  <a:schemeClr val="lt1"/>
                </a:solidFill>
              </a:defRPr>
            </a:lvl6pPr>
            <a:lvl7pPr lvl="6" rtl="0" algn="r">
              <a:spcBef>
                <a:spcPts val="0"/>
              </a:spcBef>
              <a:spcAft>
                <a:spcPts val="0"/>
              </a:spcAft>
              <a:buClr>
                <a:schemeClr val="lt1"/>
              </a:buClr>
              <a:buSzPts val="4200"/>
              <a:buNone/>
              <a:defRPr sz="4200">
                <a:solidFill>
                  <a:schemeClr val="lt1"/>
                </a:solidFill>
              </a:defRPr>
            </a:lvl7pPr>
            <a:lvl8pPr lvl="7" rtl="0" algn="r">
              <a:spcBef>
                <a:spcPts val="0"/>
              </a:spcBef>
              <a:spcAft>
                <a:spcPts val="0"/>
              </a:spcAft>
              <a:buClr>
                <a:schemeClr val="lt1"/>
              </a:buClr>
              <a:buSzPts val="4200"/>
              <a:buNone/>
              <a:defRPr sz="4200">
                <a:solidFill>
                  <a:schemeClr val="lt1"/>
                </a:solidFill>
              </a:defRPr>
            </a:lvl8pPr>
            <a:lvl9pPr lvl="8" rtl="0" algn="r">
              <a:spcBef>
                <a:spcPts val="0"/>
              </a:spcBef>
              <a:spcAft>
                <a:spcPts val="0"/>
              </a:spcAft>
              <a:buClr>
                <a:schemeClr val="lt1"/>
              </a:buClr>
              <a:buSzPts val="4200"/>
              <a:buNone/>
              <a:defRPr sz="4200">
                <a:solidFill>
                  <a:schemeClr val="lt1"/>
                </a:solidFill>
              </a:defRPr>
            </a:lvl9pPr>
          </a:lstStyle>
          <a:p/>
        </p:txBody>
      </p:sp>
      <p:sp>
        <p:nvSpPr>
          <p:cNvPr id="125" name="Google Shape;125;p28"/>
          <p:cNvSpPr txBox="1"/>
          <p:nvPr>
            <p:ph idx="1" type="subTitle"/>
          </p:nvPr>
        </p:nvSpPr>
        <p:spPr>
          <a:xfrm>
            <a:off x="1338238" y="1713051"/>
            <a:ext cx="2727600" cy="605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lt1"/>
              </a:buClr>
              <a:buSzPts val="1600"/>
              <a:buNone/>
              <a:defRPr sz="1600">
                <a:solidFill>
                  <a:schemeClr val="lt1"/>
                </a:solidFill>
              </a:defRPr>
            </a:lvl1pPr>
            <a:lvl2pPr lvl="1" rtl="0" algn="r">
              <a:lnSpc>
                <a:spcPct val="100000"/>
              </a:lnSpc>
              <a:spcBef>
                <a:spcPts val="0"/>
              </a:spcBef>
              <a:spcAft>
                <a:spcPts val="0"/>
              </a:spcAft>
              <a:buClr>
                <a:schemeClr val="lt1"/>
              </a:buClr>
              <a:buSzPts val="1600"/>
              <a:buNone/>
              <a:defRPr sz="1600">
                <a:solidFill>
                  <a:schemeClr val="lt1"/>
                </a:solidFill>
              </a:defRPr>
            </a:lvl2pPr>
            <a:lvl3pPr lvl="2" rtl="0" algn="r">
              <a:lnSpc>
                <a:spcPct val="100000"/>
              </a:lnSpc>
              <a:spcBef>
                <a:spcPts val="0"/>
              </a:spcBef>
              <a:spcAft>
                <a:spcPts val="0"/>
              </a:spcAft>
              <a:buClr>
                <a:schemeClr val="lt1"/>
              </a:buClr>
              <a:buSzPts val="1600"/>
              <a:buNone/>
              <a:defRPr sz="1600">
                <a:solidFill>
                  <a:schemeClr val="lt1"/>
                </a:solidFill>
              </a:defRPr>
            </a:lvl3pPr>
            <a:lvl4pPr lvl="3" rtl="0" algn="r">
              <a:lnSpc>
                <a:spcPct val="100000"/>
              </a:lnSpc>
              <a:spcBef>
                <a:spcPts val="0"/>
              </a:spcBef>
              <a:spcAft>
                <a:spcPts val="0"/>
              </a:spcAft>
              <a:buClr>
                <a:schemeClr val="lt1"/>
              </a:buClr>
              <a:buSzPts val="1600"/>
              <a:buNone/>
              <a:defRPr sz="1600">
                <a:solidFill>
                  <a:schemeClr val="lt1"/>
                </a:solidFill>
              </a:defRPr>
            </a:lvl4pPr>
            <a:lvl5pPr lvl="4" rtl="0" algn="r">
              <a:lnSpc>
                <a:spcPct val="100000"/>
              </a:lnSpc>
              <a:spcBef>
                <a:spcPts val="0"/>
              </a:spcBef>
              <a:spcAft>
                <a:spcPts val="0"/>
              </a:spcAft>
              <a:buClr>
                <a:schemeClr val="lt1"/>
              </a:buClr>
              <a:buSzPts val="1600"/>
              <a:buNone/>
              <a:defRPr sz="1600">
                <a:solidFill>
                  <a:schemeClr val="lt1"/>
                </a:solidFill>
              </a:defRPr>
            </a:lvl5pPr>
            <a:lvl6pPr lvl="5" rtl="0" algn="r">
              <a:lnSpc>
                <a:spcPct val="100000"/>
              </a:lnSpc>
              <a:spcBef>
                <a:spcPts val="0"/>
              </a:spcBef>
              <a:spcAft>
                <a:spcPts val="0"/>
              </a:spcAft>
              <a:buClr>
                <a:schemeClr val="lt1"/>
              </a:buClr>
              <a:buSzPts val="1600"/>
              <a:buNone/>
              <a:defRPr sz="1600">
                <a:solidFill>
                  <a:schemeClr val="lt1"/>
                </a:solidFill>
              </a:defRPr>
            </a:lvl6pPr>
            <a:lvl7pPr lvl="6" rtl="0" algn="r">
              <a:lnSpc>
                <a:spcPct val="100000"/>
              </a:lnSpc>
              <a:spcBef>
                <a:spcPts val="0"/>
              </a:spcBef>
              <a:spcAft>
                <a:spcPts val="0"/>
              </a:spcAft>
              <a:buClr>
                <a:schemeClr val="lt1"/>
              </a:buClr>
              <a:buSzPts val="1600"/>
              <a:buNone/>
              <a:defRPr sz="1600">
                <a:solidFill>
                  <a:schemeClr val="lt1"/>
                </a:solidFill>
              </a:defRPr>
            </a:lvl7pPr>
            <a:lvl8pPr lvl="7" rtl="0" algn="r">
              <a:lnSpc>
                <a:spcPct val="100000"/>
              </a:lnSpc>
              <a:spcBef>
                <a:spcPts val="0"/>
              </a:spcBef>
              <a:spcAft>
                <a:spcPts val="0"/>
              </a:spcAft>
              <a:buClr>
                <a:schemeClr val="lt1"/>
              </a:buClr>
              <a:buSzPts val="1600"/>
              <a:buNone/>
              <a:defRPr sz="1600">
                <a:solidFill>
                  <a:schemeClr val="lt1"/>
                </a:solidFill>
              </a:defRPr>
            </a:lvl8pPr>
            <a:lvl9pPr lvl="8" rtl="0" algn="r">
              <a:lnSpc>
                <a:spcPct val="100000"/>
              </a:lnSpc>
              <a:spcBef>
                <a:spcPts val="0"/>
              </a:spcBef>
              <a:spcAft>
                <a:spcPts val="0"/>
              </a:spcAft>
              <a:buClr>
                <a:schemeClr val="lt1"/>
              </a:buClr>
              <a:buSzPts val="1600"/>
              <a:buNone/>
              <a:defRPr sz="1600">
                <a:solidFill>
                  <a:schemeClr val="lt1"/>
                </a:solidFill>
              </a:defRPr>
            </a:lvl9pPr>
          </a:lstStyle>
          <a:p/>
        </p:txBody>
      </p:sp>
      <p:sp>
        <p:nvSpPr>
          <p:cNvPr id="126" name="Google Shape;126;p28"/>
          <p:cNvSpPr txBox="1"/>
          <p:nvPr>
            <p:ph idx="3" type="title"/>
          </p:nvPr>
        </p:nvSpPr>
        <p:spPr>
          <a:xfrm>
            <a:off x="1338238" y="3988950"/>
            <a:ext cx="2727600" cy="3756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400"/>
              <a:buNone/>
              <a:defRPr sz="1400">
                <a:solidFill>
                  <a:schemeClr val="lt1"/>
                </a:solidFill>
              </a:defRPr>
            </a:lvl1pPr>
            <a:lvl2pPr lvl="1" rtl="0" algn="r">
              <a:spcBef>
                <a:spcPts val="0"/>
              </a:spcBef>
              <a:spcAft>
                <a:spcPts val="0"/>
              </a:spcAft>
              <a:buClr>
                <a:schemeClr val="lt1"/>
              </a:buClr>
              <a:buSzPts val="4200"/>
              <a:buNone/>
              <a:defRPr sz="4200">
                <a:solidFill>
                  <a:schemeClr val="lt1"/>
                </a:solidFill>
              </a:defRPr>
            </a:lvl2pPr>
            <a:lvl3pPr lvl="2" rtl="0" algn="r">
              <a:spcBef>
                <a:spcPts val="0"/>
              </a:spcBef>
              <a:spcAft>
                <a:spcPts val="0"/>
              </a:spcAft>
              <a:buClr>
                <a:schemeClr val="lt1"/>
              </a:buClr>
              <a:buSzPts val="4200"/>
              <a:buNone/>
              <a:defRPr sz="4200">
                <a:solidFill>
                  <a:schemeClr val="lt1"/>
                </a:solidFill>
              </a:defRPr>
            </a:lvl3pPr>
            <a:lvl4pPr lvl="3" rtl="0" algn="r">
              <a:spcBef>
                <a:spcPts val="0"/>
              </a:spcBef>
              <a:spcAft>
                <a:spcPts val="0"/>
              </a:spcAft>
              <a:buClr>
                <a:schemeClr val="lt1"/>
              </a:buClr>
              <a:buSzPts val="4200"/>
              <a:buNone/>
              <a:defRPr sz="4200">
                <a:solidFill>
                  <a:schemeClr val="lt1"/>
                </a:solidFill>
              </a:defRPr>
            </a:lvl4pPr>
            <a:lvl5pPr lvl="4" rtl="0" algn="r">
              <a:spcBef>
                <a:spcPts val="0"/>
              </a:spcBef>
              <a:spcAft>
                <a:spcPts val="0"/>
              </a:spcAft>
              <a:buClr>
                <a:schemeClr val="lt1"/>
              </a:buClr>
              <a:buSzPts val="4200"/>
              <a:buNone/>
              <a:defRPr sz="4200">
                <a:solidFill>
                  <a:schemeClr val="lt1"/>
                </a:solidFill>
              </a:defRPr>
            </a:lvl5pPr>
            <a:lvl6pPr lvl="5" rtl="0" algn="r">
              <a:spcBef>
                <a:spcPts val="0"/>
              </a:spcBef>
              <a:spcAft>
                <a:spcPts val="0"/>
              </a:spcAft>
              <a:buClr>
                <a:schemeClr val="lt1"/>
              </a:buClr>
              <a:buSzPts val="4200"/>
              <a:buNone/>
              <a:defRPr sz="4200">
                <a:solidFill>
                  <a:schemeClr val="lt1"/>
                </a:solidFill>
              </a:defRPr>
            </a:lvl6pPr>
            <a:lvl7pPr lvl="6" rtl="0" algn="r">
              <a:spcBef>
                <a:spcPts val="0"/>
              </a:spcBef>
              <a:spcAft>
                <a:spcPts val="0"/>
              </a:spcAft>
              <a:buClr>
                <a:schemeClr val="lt1"/>
              </a:buClr>
              <a:buSzPts val="4200"/>
              <a:buNone/>
              <a:defRPr sz="4200">
                <a:solidFill>
                  <a:schemeClr val="lt1"/>
                </a:solidFill>
              </a:defRPr>
            </a:lvl7pPr>
            <a:lvl8pPr lvl="7" rtl="0" algn="r">
              <a:spcBef>
                <a:spcPts val="0"/>
              </a:spcBef>
              <a:spcAft>
                <a:spcPts val="0"/>
              </a:spcAft>
              <a:buClr>
                <a:schemeClr val="lt1"/>
              </a:buClr>
              <a:buSzPts val="4200"/>
              <a:buNone/>
              <a:defRPr sz="4200">
                <a:solidFill>
                  <a:schemeClr val="lt1"/>
                </a:solidFill>
              </a:defRPr>
            </a:lvl8pPr>
            <a:lvl9pPr lvl="8" rtl="0" algn="r">
              <a:spcBef>
                <a:spcPts val="0"/>
              </a:spcBef>
              <a:spcAft>
                <a:spcPts val="0"/>
              </a:spcAft>
              <a:buClr>
                <a:schemeClr val="lt1"/>
              </a:buClr>
              <a:buSzPts val="4200"/>
              <a:buNone/>
              <a:defRPr sz="4200">
                <a:solidFill>
                  <a:schemeClr val="lt1"/>
                </a:solidFill>
              </a:defRPr>
            </a:lvl9pPr>
          </a:lstStyle>
          <a:p/>
        </p:txBody>
      </p:sp>
      <p:sp>
        <p:nvSpPr>
          <p:cNvPr id="127" name="Google Shape;127;p28"/>
          <p:cNvSpPr txBox="1"/>
          <p:nvPr>
            <p:ph idx="4" type="subTitle"/>
          </p:nvPr>
        </p:nvSpPr>
        <p:spPr>
          <a:xfrm>
            <a:off x="1338238" y="3342176"/>
            <a:ext cx="2727600" cy="605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lt1"/>
              </a:buClr>
              <a:buSzPts val="1600"/>
              <a:buNone/>
              <a:defRPr sz="1600">
                <a:solidFill>
                  <a:schemeClr val="lt1"/>
                </a:solidFill>
              </a:defRPr>
            </a:lvl1pPr>
            <a:lvl2pPr lvl="1" rtl="0" algn="r">
              <a:lnSpc>
                <a:spcPct val="100000"/>
              </a:lnSpc>
              <a:spcBef>
                <a:spcPts val="0"/>
              </a:spcBef>
              <a:spcAft>
                <a:spcPts val="0"/>
              </a:spcAft>
              <a:buClr>
                <a:schemeClr val="lt1"/>
              </a:buClr>
              <a:buSzPts val="1600"/>
              <a:buNone/>
              <a:defRPr sz="1600">
                <a:solidFill>
                  <a:schemeClr val="lt1"/>
                </a:solidFill>
              </a:defRPr>
            </a:lvl2pPr>
            <a:lvl3pPr lvl="2" rtl="0" algn="r">
              <a:lnSpc>
                <a:spcPct val="100000"/>
              </a:lnSpc>
              <a:spcBef>
                <a:spcPts val="0"/>
              </a:spcBef>
              <a:spcAft>
                <a:spcPts val="0"/>
              </a:spcAft>
              <a:buClr>
                <a:schemeClr val="lt1"/>
              </a:buClr>
              <a:buSzPts val="1600"/>
              <a:buNone/>
              <a:defRPr sz="1600">
                <a:solidFill>
                  <a:schemeClr val="lt1"/>
                </a:solidFill>
              </a:defRPr>
            </a:lvl3pPr>
            <a:lvl4pPr lvl="3" rtl="0" algn="r">
              <a:lnSpc>
                <a:spcPct val="100000"/>
              </a:lnSpc>
              <a:spcBef>
                <a:spcPts val="0"/>
              </a:spcBef>
              <a:spcAft>
                <a:spcPts val="0"/>
              </a:spcAft>
              <a:buClr>
                <a:schemeClr val="lt1"/>
              </a:buClr>
              <a:buSzPts val="1600"/>
              <a:buNone/>
              <a:defRPr sz="1600">
                <a:solidFill>
                  <a:schemeClr val="lt1"/>
                </a:solidFill>
              </a:defRPr>
            </a:lvl4pPr>
            <a:lvl5pPr lvl="4" rtl="0" algn="r">
              <a:lnSpc>
                <a:spcPct val="100000"/>
              </a:lnSpc>
              <a:spcBef>
                <a:spcPts val="0"/>
              </a:spcBef>
              <a:spcAft>
                <a:spcPts val="0"/>
              </a:spcAft>
              <a:buClr>
                <a:schemeClr val="lt1"/>
              </a:buClr>
              <a:buSzPts val="1600"/>
              <a:buNone/>
              <a:defRPr sz="1600">
                <a:solidFill>
                  <a:schemeClr val="lt1"/>
                </a:solidFill>
              </a:defRPr>
            </a:lvl5pPr>
            <a:lvl6pPr lvl="5" rtl="0" algn="r">
              <a:lnSpc>
                <a:spcPct val="100000"/>
              </a:lnSpc>
              <a:spcBef>
                <a:spcPts val="0"/>
              </a:spcBef>
              <a:spcAft>
                <a:spcPts val="0"/>
              </a:spcAft>
              <a:buClr>
                <a:schemeClr val="lt1"/>
              </a:buClr>
              <a:buSzPts val="1600"/>
              <a:buNone/>
              <a:defRPr sz="1600">
                <a:solidFill>
                  <a:schemeClr val="lt1"/>
                </a:solidFill>
              </a:defRPr>
            </a:lvl6pPr>
            <a:lvl7pPr lvl="6" rtl="0" algn="r">
              <a:lnSpc>
                <a:spcPct val="100000"/>
              </a:lnSpc>
              <a:spcBef>
                <a:spcPts val="0"/>
              </a:spcBef>
              <a:spcAft>
                <a:spcPts val="0"/>
              </a:spcAft>
              <a:buClr>
                <a:schemeClr val="lt1"/>
              </a:buClr>
              <a:buSzPts val="1600"/>
              <a:buNone/>
              <a:defRPr sz="1600">
                <a:solidFill>
                  <a:schemeClr val="lt1"/>
                </a:solidFill>
              </a:defRPr>
            </a:lvl7pPr>
            <a:lvl8pPr lvl="7" rtl="0" algn="r">
              <a:lnSpc>
                <a:spcPct val="100000"/>
              </a:lnSpc>
              <a:spcBef>
                <a:spcPts val="0"/>
              </a:spcBef>
              <a:spcAft>
                <a:spcPts val="0"/>
              </a:spcAft>
              <a:buClr>
                <a:schemeClr val="lt1"/>
              </a:buClr>
              <a:buSzPts val="1600"/>
              <a:buNone/>
              <a:defRPr sz="1600">
                <a:solidFill>
                  <a:schemeClr val="lt1"/>
                </a:solidFill>
              </a:defRPr>
            </a:lvl8pPr>
            <a:lvl9pPr lvl="8" rtl="0" algn="r">
              <a:lnSpc>
                <a:spcPct val="100000"/>
              </a:lnSpc>
              <a:spcBef>
                <a:spcPts val="0"/>
              </a:spcBef>
              <a:spcAft>
                <a:spcPts val="0"/>
              </a:spcAft>
              <a:buClr>
                <a:schemeClr val="lt1"/>
              </a:buClr>
              <a:buSzPts val="1600"/>
              <a:buNone/>
              <a:defRPr sz="1600">
                <a:solidFill>
                  <a:schemeClr val="lt1"/>
                </a:solidFill>
              </a:defRPr>
            </a:lvl9pPr>
          </a:lstStyle>
          <a:p/>
        </p:txBody>
      </p:sp>
      <p:sp>
        <p:nvSpPr>
          <p:cNvPr id="128" name="Google Shape;128;p28"/>
          <p:cNvSpPr txBox="1"/>
          <p:nvPr>
            <p:ph idx="5" type="title"/>
          </p:nvPr>
        </p:nvSpPr>
        <p:spPr>
          <a:xfrm>
            <a:off x="5078163" y="2359825"/>
            <a:ext cx="2727600" cy="3756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29" name="Google Shape;129;p28"/>
          <p:cNvSpPr txBox="1"/>
          <p:nvPr>
            <p:ph idx="6" type="subTitle"/>
          </p:nvPr>
        </p:nvSpPr>
        <p:spPr>
          <a:xfrm>
            <a:off x="5078163" y="1713051"/>
            <a:ext cx="2727600" cy="6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
        <p:nvSpPr>
          <p:cNvPr id="130" name="Google Shape;130;p28"/>
          <p:cNvSpPr txBox="1"/>
          <p:nvPr>
            <p:ph idx="7" type="title"/>
          </p:nvPr>
        </p:nvSpPr>
        <p:spPr>
          <a:xfrm>
            <a:off x="5078163" y="3988950"/>
            <a:ext cx="2727600" cy="3756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31" name="Google Shape;131;p28"/>
          <p:cNvSpPr txBox="1"/>
          <p:nvPr>
            <p:ph idx="8" type="subTitle"/>
          </p:nvPr>
        </p:nvSpPr>
        <p:spPr>
          <a:xfrm>
            <a:off x="5078163" y="3342176"/>
            <a:ext cx="2727600" cy="6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p:cSld name="SECTION_TITLE_AND_DESCRIPTION_1_2">
    <p:spTree>
      <p:nvGrpSpPr>
        <p:cNvPr id="132" name="Shape 132"/>
        <p:cNvGrpSpPr/>
        <p:nvPr/>
      </p:nvGrpSpPr>
      <p:grpSpPr>
        <a:xfrm>
          <a:off x="0" y="0"/>
          <a:ext cx="0" cy="0"/>
          <a:chOff x="0" y="0"/>
          <a:chExt cx="0" cy="0"/>
        </a:xfrm>
      </p:grpSpPr>
      <p:sp>
        <p:nvSpPr>
          <p:cNvPr id="133" name="Google Shape;133;p29"/>
          <p:cNvSpPr txBox="1"/>
          <p:nvPr>
            <p:ph idx="1" type="subTitle"/>
          </p:nvPr>
        </p:nvSpPr>
        <p:spPr>
          <a:xfrm>
            <a:off x="581705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
        <p:nvSpPr>
          <p:cNvPr id="134" name="Google Shape;134;p29"/>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TITLE_ONLY_1">
    <p:spTree>
      <p:nvGrpSpPr>
        <p:cNvPr id="135" name="Shape 135"/>
        <p:cNvGrpSpPr/>
        <p:nvPr/>
      </p:nvGrpSpPr>
      <p:grpSpPr>
        <a:xfrm>
          <a:off x="0" y="0"/>
          <a:ext cx="0" cy="0"/>
          <a:chOff x="0" y="0"/>
          <a:chExt cx="0" cy="0"/>
        </a:xfrm>
      </p:grpSpPr>
      <p:sp>
        <p:nvSpPr>
          <p:cNvPr id="136" name="Google Shape;136;p30"/>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37" name="Google Shape;137;p30"/>
          <p:cNvSpPr txBox="1"/>
          <p:nvPr>
            <p:ph idx="1" type="subTitle"/>
          </p:nvPr>
        </p:nvSpPr>
        <p:spPr>
          <a:xfrm>
            <a:off x="93850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 name="Shape 15"/>
        <p:cNvGrpSpPr/>
        <p:nvPr/>
      </p:nvGrpSpPr>
      <p:grpSpPr>
        <a:xfrm>
          <a:off x="0" y="0"/>
          <a:ext cx="0" cy="0"/>
          <a:chOff x="0" y="0"/>
          <a:chExt cx="0" cy="0"/>
        </a:xfrm>
      </p:grpSpPr>
      <p:sp>
        <p:nvSpPr>
          <p:cNvPr id="16" name="Google Shape;16;p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17" name="Google Shape;17;p4"/>
          <p:cNvSpPr txBox="1"/>
          <p:nvPr>
            <p:ph idx="1" type="body"/>
          </p:nvPr>
        </p:nvSpPr>
        <p:spPr>
          <a:xfrm>
            <a:off x="938500" y="1659275"/>
            <a:ext cx="4946400" cy="276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2">
  <p:cSld name="CAPTION_ONLY_2">
    <p:spTree>
      <p:nvGrpSpPr>
        <p:cNvPr id="138" name="Shape 138"/>
        <p:cNvGrpSpPr/>
        <p:nvPr/>
      </p:nvGrpSpPr>
      <p:grpSpPr>
        <a:xfrm>
          <a:off x="0" y="0"/>
          <a:ext cx="0" cy="0"/>
          <a:chOff x="0" y="0"/>
          <a:chExt cx="0" cy="0"/>
        </a:xfrm>
      </p:grpSpPr>
      <p:sp>
        <p:nvSpPr>
          <p:cNvPr id="139" name="Google Shape;139;p31"/>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40" name="Google Shape;140;p31"/>
          <p:cNvSpPr txBox="1"/>
          <p:nvPr>
            <p:ph idx="1" type="subTitle"/>
          </p:nvPr>
        </p:nvSpPr>
        <p:spPr>
          <a:xfrm>
            <a:off x="581705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p:cSld name="SECTION_HEADER_2">
    <p:spTree>
      <p:nvGrpSpPr>
        <p:cNvPr id="141" name="Shape 141"/>
        <p:cNvGrpSpPr/>
        <p:nvPr/>
      </p:nvGrpSpPr>
      <p:grpSpPr>
        <a:xfrm>
          <a:off x="0" y="0"/>
          <a:ext cx="0" cy="0"/>
          <a:chOff x="0" y="0"/>
          <a:chExt cx="0" cy="0"/>
        </a:xfrm>
      </p:grpSpPr>
      <p:sp>
        <p:nvSpPr>
          <p:cNvPr id="142" name="Google Shape;142;p32"/>
          <p:cNvSpPr txBox="1"/>
          <p:nvPr>
            <p:ph type="title"/>
          </p:nvPr>
        </p:nvSpPr>
        <p:spPr>
          <a:xfrm>
            <a:off x="2062800" y="2442050"/>
            <a:ext cx="5018400" cy="5988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3" name="Google Shape;143;p32"/>
          <p:cNvSpPr txBox="1"/>
          <p:nvPr>
            <p:ph idx="1" type="subTitle"/>
          </p:nvPr>
        </p:nvSpPr>
        <p:spPr>
          <a:xfrm>
            <a:off x="2896500" y="3391325"/>
            <a:ext cx="3351000" cy="1197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1400"/>
              <a:buNone/>
              <a:defRPr>
                <a:solidFill>
                  <a:schemeClr val="lt1"/>
                </a:solidFill>
              </a:defRPr>
            </a:lvl2pPr>
            <a:lvl3pPr lvl="2" rtl="0" algn="ctr">
              <a:lnSpc>
                <a:spcPct val="100000"/>
              </a:lnSpc>
              <a:spcBef>
                <a:spcPts val="0"/>
              </a:spcBef>
              <a:spcAft>
                <a:spcPts val="0"/>
              </a:spcAft>
              <a:buClr>
                <a:schemeClr val="lt1"/>
              </a:buClr>
              <a:buSzPts val="1400"/>
              <a:buNone/>
              <a:defRPr>
                <a:solidFill>
                  <a:schemeClr val="lt1"/>
                </a:solidFill>
              </a:defRPr>
            </a:lvl3pPr>
            <a:lvl4pPr lvl="3" rtl="0" algn="ctr">
              <a:lnSpc>
                <a:spcPct val="100000"/>
              </a:lnSpc>
              <a:spcBef>
                <a:spcPts val="0"/>
              </a:spcBef>
              <a:spcAft>
                <a:spcPts val="0"/>
              </a:spcAft>
              <a:buClr>
                <a:schemeClr val="lt1"/>
              </a:buClr>
              <a:buSzPts val="1400"/>
              <a:buNone/>
              <a:defRPr>
                <a:solidFill>
                  <a:schemeClr val="lt1"/>
                </a:solidFill>
              </a:defRPr>
            </a:lvl4pPr>
            <a:lvl5pPr lvl="4" rtl="0" algn="ctr">
              <a:lnSpc>
                <a:spcPct val="100000"/>
              </a:lnSpc>
              <a:spcBef>
                <a:spcPts val="0"/>
              </a:spcBef>
              <a:spcAft>
                <a:spcPts val="0"/>
              </a:spcAft>
              <a:buClr>
                <a:schemeClr val="lt1"/>
              </a:buClr>
              <a:buSzPts val="1400"/>
              <a:buNone/>
              <a:defRPr>
                <a:solidFill>
                  <a:schemeClr val="lt1"/>
                </a:solidFill>
              </a:defRPr>
            </a:lvl5pPr>
            <a:lvl6pPr lvl="5" rtl="0" algn="ctr">
              <a:lnSpc>
                <a:spcPct val="100000"/>
              </a:lnSpc>
              <a:spcBef>
                <a:spcPts val="0"/>
              </a:spcBef>
              <a:spcAft>
                <a:spcPts val="0"/>
              </a:spcAft>
              <a:buClr>
                <a:schemeClr val="lt1"/>
              </a:buClr>
              <a:buSzPts val="1400"/>
              <a:buNone/>
              <a:defRPr>
                <a:solidFill>
                  <a:schemeClr val="lt1"/>
                </a:solidFill>
              </a:defRPr>
            </a:lvl6pPr>
            <a:lvl7pPr lvl="6" rtl="0" algn="ctr">
              <a:lnSpc>
                <a:spcPct val="100000"/>
              </a:lnSpc>
              <a:spcBef>
                <a:spcPts val="0"/>
              </a:spcBef>
              <a:spcAft>
                <a:spcPts val="0"/>
              </a:spcAft>
              <a:buClr>
                <a:schemeClr val="lt1"/>
              </a:buClr>
              <a:buSzPts val="1400"/>
              <a:buNone/>
              <a:defRPr>
                <a:solidFill>
                  <a:schemeClr val="lt1"/>
                </a:solidFill>
              </a:defRPr>
            </a:lvl7pPr>
            <a:lvl8pPr lvl="7" rtl="0" algn="ctr">
              <a:lnSpc>
                <a:spcPct val="100000"/>
              </a:lnSpc>
              <a:spcBef>
                <a:spcPts val="0"/>
              </a:spcBef>
              <a:spcAft>
                <a:spcPts val="0"/>
              </a:spcAft>
              <a:buClr>
                <a:schemeClr val="lt1"/>
              </a:buClr>
              <a:buSzPts val="1400"/>
              <a:buNone/>
              <a:defRPr>
                <a:solidFill>
                  <a:schemeClr val="lt1"/>
                </a:solidFill>
              </a:defRPr>
            </a:lvl8pPr>
            <a:lvl9pPr lvl="8" rtl="0" algn="ctr">
              <a:lnSpc>
                <a:spcPct val="100000"/>
              </a:lnSpc>
              <a:spcBef>
                <a:spcPts val="0"/>
              </a:spcBef>
              <a:spcAft>
                <a:spcPts val="0"/>
              </a:spcAft>
              <a:buClr>
                <a:schemeClr val="lt1"/>
              </a:buClr>
              <a:buSzPts val="1400"/>
              <a:buNone/>
              <a:defRPr>
                <a:solidFill>
                  <a:schemeClr val="lt1"/>
                </a:solidFil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 Credits">
  <p:cSld name="SECTION_HEADER_1">
    <p:spTree>
      <p:nvGrpSpPr>
        <p:cNvPr id="144" name="Shape 144"/>
        <p:cNvGrpSpPr/>
        <p:nvPr/>
      </p:nvGrpSpPr>
      <p:grpSpPr>
        <a:xfrm>
          <a:off x="0" y="0"/>
          <a:ext cx="0" cy="0"/>
          <a:chOff x="0" y="0"/>
          <a:chExt cx="0" cy="0"/>
        </a:xfrm>
      </p:grpSpPr>
      <p:sp>
        <p:nvSpPr>
          <p:cNvPr id="145" name="Google Shape;145;p33"/>
          <p:cNvSpPr txBox="1"/>
          <p:nvPr>
            <p:ph type="title"/>
          </p:nvPr>
        </p:nvSpPr>
        <p:spPr>
          <a:xfrm>
            <a:off x="924870" y="760375"/>
            <a:ext cx="3068700" cy="5988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6" name="Google Shape;146;p33"/>
          <p:cNvSpPr txBox="1"/>
          <p:nvPr>
            <p:ph idx="1" type="subTitle"/>
          </p:nvPr>
        </p:nvSpPr>
        <p:spPr>
          <a:xfrm>
            <a:off x="924875" y="1684275"/>
            <a:ext cx="3305400" cy="1092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p:txBody>
      </p:sp>
      <p:sp>
        <p:nvSpPr>
          <p:cNvPr id="147" name="Google Shape;147;p33"/>
          <p:cNvSpPr txBox="1"/>
          <p:nvPr/>
        </p:nvSpPr>
        <p:spPr>
          <a:xfrm>
            <a:off x="924875" y="3570000"/>
            <a:ext cx="3305400" cy="6669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None/>
            </a:pPr>
            <a:r>
              <a:rPr lang="en" sz="1000">
                <a:solidFill>
                  <a:schemeClr val="accent1"/>
                </a:solidFill>
                <a:latin typeface="Montserrat Medium"/>
                <a:ea typeface="Montserrat Medium"/>
                <a:cs typeface="Montserrat Medium"/>
                <a:sym typeface="Montserrat Medium"/>
              </a:rPr>
              <a:t>CREDITS: This presentation template was created by </a:t>
            </a:r>
            <a:r>
              <a:rPr lang="en" sz="1000">
                <a:solidFill>
                  <a:schemeClr val="accent1"/>
                </a:solidFill>
                <a:uFill>
                  <a:noFill/>
                </a:uFill>
                <a:latin typeface="Montserrat Medium"/>
                <a:ea typeface="Montserrat Medium"/>
                <a:cs typeface="Montserrat Medium"/>
                <a:sym typeface="Montserrat Medium"/>
                <a:hlinkClick r:id="rId2">
                  <a:extLst>
                    <a:ext uri="{A12FA001-AC4F-418D-AE19-62706E023703}">
                      <ahyp:hlinkClr val="tx"/>
                    </a:ext>
                  </a:extLst>
                </a:hlinkClick>
              </a:rPr>
              <a:t>Slidesgo</a:t>
            </a:r>
            <a:r>
              <a:rPr lang="en" sz="1000">
                <a:solidFill>
                  <a:schemeClr val="accent1"/>
                </a:solidFill>
                <a:latin typeface="Montserrat Medium"/>
                <a:ea typeface="Montserrat Medium"/>
                <a:cs typeface="Montserrat Medium"/>
                <a:sym typeface="Montserrat Medium"/>
              </a:rPr>
              <a:t>, including icons by </a:t>
            </a:r>
            <a:r>
              <a:rPr lang="en" sz="1000">
                <a:solidFill>
                  <a:schemeClr val="accent1"/>
                </a:solidFill>
                <a:uFill>
                  <a:noFill/>
                </a:uFill>
                <a:latin typeface="Montserrat Medium"/>
                <a:ea typeface="Montserrat Medium"/>
                <a:cs typeface="Montserrat Medium"/>
                <a:sym typeface="Montserrat Medium"/>
                <a:hlinkClick r:id="rId3">
                  <a:extLst>
                    <a:ext uri="{A12FA001-AC4F-418D-AE19-62706E023703}">
                      <ahyp:hlinkClr val="tx"/>
                    </a:ext>
                  </a:extLst>
                </a:hlinkClick>
              </a:rPr>
              <a:t>Flaticon</a:t>
            </a:r>
            <a:r>
              <a:rPr lang="en" sz="1000">
                <a:solidFill>
                  <a:schemeClr val="accent1"/>
                </a:solidFill>
                <a:latin typeface="Montserrat Medium"/>
                <a:ea typeface="Montserrat Medium"/>
                <a:cs typeface="Montserrat Medium"/>
                <a:sym typeface="Montserrat Medium"/>
              </a:rPr>
              <a:t>, and infographics &amp; images by </a:t>
            </a:r>
            <a:r>
              <a:rPr lang="en" sz="1000">
                <a:solidFill>
                  <a:schemeClr val="accent1"/>
                </a:solidFill>
                <a:uFill>
                  <a:noFill/>
                </a:uFill>
                <a:latin typeface="Montserrat Medium"/>
                <a:ea typeface="Montserrat Medium"/>
                <a:cs typeface="Montserrat Medium"/>
                <a:sym typeface="Montserrat Medium"/>
                <a:hlinkClick r:id="rId4">
                  <a:extLst>
                    <a:ext uri="{A12FA001-AC4F-418D-AE19-62706E023703}">
                      <ahyp:hlinkClr val="tx"/>
                    </a:ext>
                  </a:extLst>
                </a:hlinkClick>
              </a:rPr>
              <a:t>Freepik</a:t>
            </a:r>
            <a:r>
              <a:rPr lang="en" sz="1000">
                <a:solidFill>
                  <a:schemeClr val="accent1"/>
                </a:solidFill>
                <a:latin typeface="Montserrat Medium"/>
                <a:ea typeface="Montserrat Medium"/>
                <a:cs typeface="Montserrat Medium"/>
                <a:sym typeface="Montserrat Medium"/>
              </a:rPr>
              <a:t>. </a:t>
            </a:r>
            <a:endParaRPr sz="1000">
              <a:solidFill>
                <a:schemeClr val="accent1"/>
              </a:solidFill>
              <a:latin typeface="Montserrat Medium"/>
              <a:ea typeface="Montserrat Medium"/>
              <a:cs typeface="Montserrat Medium"/>
              <a:sym typeface="Montserrat Medium"/>
            </a:endParaRPr>
          </a:p>
          <a:p>
            <a:pPr indent="0" lvl="0" marL="0" rtl="0" algn="l">
              <a:spcBef>
                <a:spcPts val="300"/>
              </a:spcBef>
              <a:spcAft>
                <a:spcPts val="0"/>
              </a:spcAft>
              <a:buNone/>
            </a:pPr>
            <a:r>
              <a:t/>
            </a:r>
            <a:endParaRPr sz="1000">
              <a:solidFill>
                <a:schemeClr val="accent1"/>
              </a:solidFill>
              <a:latin typeface="Montserrat Medium"/>
              <a:ea typeface="Montserrat Medium"/>
              <a:cs typeface="Montserrat Medium"/>
              <a:sym typeface="Montserrat Medium"/>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1">
  <p:cSld name="SECTION_TITLE_AND_DESCRIPTION_1_1_2">
    <p:spTree>
      <p:nvGrpSpPr>
        <p:cNvPr id="148" name="Shape 148"/>
        <p:cNvGrpSpPr/>
        <p:nvPr/>
      </p:nvGrpSpPr>
      <p:grpSpPr>
        <a:xfrm>
          <a:off x="0" y="0"/>
          <a:ext cx="0" cy="0"/>
          <a:chOff x="0" y="0"/>
          <a:chExt cx="0" cy="0"/>
        </a:xfrm>
      </p:grpSpPr>
      <p:sp>
        <p:nvSpPr>
          <p:cNvPr id="149" name="Google Shape;149;p3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50" name="Google Shape;150;p34"/>
          <p:cNvSpPr txBox="1"/>
          <p:nvPr>
            <p:ph idx="1" type="body"/>
          </p:nvPr>
        </p:nvSpPr>
        <p:spPr>
          <a:xfrm>
            <a:off x="938500" y="1659275"/>
            <a:ext cx="49464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st">
  <p:cSld name="TITLE_AND_TWO_COLUMNS_1">
    <p:spTree>
      <p:nvGrpSpPr>
        <p:cNvPr id="151" name="Shape 151"/>
        <p:cNvGrpSpPr/>
        <p:nvPr/>
      </p:nvGrpSpPr>
      <p:grpSpPr>
        <a:xfrm>
          <a:off x="0" y="0"/>
          <a:ext cx="0" cy="0"/>
          <a:chOff x="0" y="0"/>
          <a:chExt cx="0" cy="0"/>
        </a:xfrm>
      </p:grpSpPr>
      <p:sp>
        <p:nvSpPr>
          <p:cNvPr id="152" name="Google Shape;152;p3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53" name="Google Shape;153;p35"/>
          <p:cNvSpPr txBox="1"/>
          <p:nvPr>
            <p:ph idx="1" type="body"/>
          </p:nvPr>
        </p:nvSpPr>
        <p:spPr>
          <a:xfrm>
            <a:off x="5037525"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 name="Shape 18"/>
        <p:cNvGrpSpPr/>
        <p:nvPr/>
      </p:nvGrpSpPr>
      <p:grpSpPr>
        <a:xfrm>
          <a:off x="0" y="0"/>
          <a:ext cx="0" cy="0"/>
          <a:chOff x="0" y="0"/>
          <a:chExt cx="0" cy="0"/>
        </a:xfrm>
      </p:grpSpPr>
      <p:sp>
        <p:nvSpPr>
          <p:cNvPr id="19" name="Google Shape;19;p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20" name="Google Shape;20;p5"/>
          <p:cNvSpPr txBox="1"/>
          <p:nvPr>
            <p:ph idx="1" type="body"/>
          </p:nvPr>
        </p:nvSpPr>
        <p:spPr>
          <a:xfrm>
            <a:off x="938500"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1" name="Google Shape;21;p5"/>
          <p:cNvSpPr txBox="1"/>
          <p:nvPr>
            <p:ph idx="2" type="body"/>
          </p:nvPr>
        </p:nvSpPr>
        <p:spPr>
          <a:xfrm>
            <a:off x="5037525"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6"/>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4" name="Shape 24"/>
        <p:cNvGrpSpPr/>
        <p:nvPr/>
      </p:nvGrpSpPr>
      <p:grpSpPr>
        <a:xfrm>
          <a:off x="0" y="0"/>
          <a:ext cx="0" cy="0"/>
          <a:chOff x="0" y="0"/>
          <a:chExt cx="0" cy="0"/>
        </a:xfrm>
      </p:grpSpPr>
      <p:sp>
        <p:nvSpPr>
          <p:cNvPr id="25" name="Google Shape;25;p7"/>
          <p:cNvSpPr txBox="1"/>
          <p:nvPr>
            <p:ph type="title"/>
          </p:nvPr>
        </p:nvSpPr>
        <p:spPr>
          <a:xfrm>
            <a:off x="5337175" y="1297125"/>
            <a:ext cx="2837400" cy="12525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26" name="Google Shape;26;p7"/>
          <p:cNvSpPr txBox="1"/>
          <p:nvPr>
            <p:ph idx="1" type="body"/>
          </p:nvPr>
        </p:nvSpPr>
        <p:spPr>
          <a:xfrm>
            <a:off x="5337175" y="2593875"/>
            <a:ext cx="2837400" cy="1252500"/>
          </a:xfrm>
          <a:prstGeom prst="rect">
            <a:avLst/>
          </a:prstGeom>
        </p:spPr>
        <p:txBody>
          <a:bodyPr anchorCtr="0" anchor="t" bIns="91425" lIns="91425" spcFirstLastPara="1" rIns="91425" wrap="square" tIns="91425">
            <a:noAutofit/>
          </a:bodyPr>
          <a:lstStyle>
            <a:lvl1pPr indent="-330200" lvl="0" marL="457200" rtl="0">
              <a:spcBef>
                <a:spcPts val="0"/>
              </a:spcBef>
              <a:spcAft>
                <a:spcPts val="0"/>
              </a:spcAft>
              <a:buClr>
                <a:schemeClr val="lt1"/>
              </a:buClr>
              <a:buSzPts val="1600"/>
              <a:buChar char="●"/>
              <a:defRPr sz="1600">
                <a:solidFill>
                  <a:schemeClr val="lt1"/>
                </a:solidFill>
              </a:defRPr>
            </a:lvl1pPr>
            <a:lvl2pPr indent="-330200" lvl="1" marL="914400" rtl="0">
              <a:spcBef>
                <a:spcPts val="1600"/>
              </a:spcBef>
              <a:spcAft>
                <a:spcPts val="0"/>
              </a:spcAft>
              <a:buClr>
                <a:schemeClr val="lt1"/>
              </a:buClr>
              <a:buSzPts val="1600"/>
              <a:buChar char="○"/>
              <a:defRPr sz="1600">
                <a:solidFill>
                  <a:schemeClr val="lt1"/>
                </a:solidFill>
              </a:defRPr>
            </a:lvl2pPr>
            <a:lvl3pPr indent="-330200" lvl="2" marL="1371600" rtl="0">
              <a:spcBef>
                <a:spcPts val="1600"/>
              </a:spcBef>
              <a:spcAft>
                <a:spcPts val="0"/>
              </a:spcAft>
              <a:buClr>
                <a:schemeClr val="lt1"/>
              </a:buClr>
              <a:buSzPts val="1600"/>
              <a:buChar char="■"/>
              <a:defRPr sz="1600">
                <a:solidFill>
                  <a:schemeClr val="lt1"/>
                </a:solidFill>
              </a:defRPr>
            </a:lvl3pPr>
            <a:lvl4pPr indent="-330200" lvl="3" marL="1828800" rtl="0">
              <a:spcBef>
                <a:spcPts val="1600"/>
              </a:spcBef>
              <a:spcAft>
                <a:spcPts val="0"/>
              </a:spcAft>
              <a:buClr>
                <a:schemeClr val="lt1"/>
              </a:buClr>
              <a:buSzPts val="1600"/>
              <a:buChar char="●"/>
              <a:defRPr sz="1600">
                <a:solidFill>
                  <a:schemeClr val="lt1"/>
                </a:solidFill>
              </a:defRPr>
            </a:lvl4pPr>
            <a:lvl5pPr indent="-330200" lvl="4" marL="2286000" rtl="0">
              <a:spcBef>
                <a:spcPts val="1600"/>
              </a:spcBef>
              <a:spcAft>
                <a:spcPts val="0"/>
              </a:spcAft>
              <a:buClr>
                <a:schemeClr val="lt1"/>
              </a:buClr>
              <a:buSzPts val="1600"/>
              <a:buChar char="○"/>
              <a:defRPr sz="1600">
                <a:solidFill>
                  <a:schemeClr val="lt1"/>
                </a:solidFill>
              </a:defRPr>
            </a:lvl5pPr>
            <a:lvl6pPr indent="-330200" lvl="5" marL="2743200" rtl="0">
              <a:spcBef>
                <a:spcPts val="1600"/>
              </a:spcBef>
              <a:spcAft>
                <a:spcPts val="0"/>
              </a:spcAft>
              <a:buClr>
                <a:schemeClr val="lt1"/>
              </a:buClr>
              <a:buSzPts val="1600"/>
              <a:buChar char="■"/>
              <a:defRPr sz="1600">
                <a:solidFill>
                  <a:schemeClr val="lt1"/>
                </a:solidFill>
              </a:defRPr>
            </a:lvl6pPr>
            <a:lvl7pPr indent="-330200" lvl="6" marL="3200400" rtl="0">
              <a:spcBef>
                <a:spcPts val="1600"/>
              </a:spcBef>
              <a:spcAft>
                <a:spcPts val="0"/>
              </a:spcAft>
              <a:buClr>
                <a:schemeClr val="lt1"/>
              </a:buClr>
              <a:buSzPts val="1600"/>
              <a:buChar char="●"/>
              <a:defRPr sz="1600">
                <a:solidFill>
                  <a:schemeClr val="lt1"/>
                </a:solidFill>
              </a:defRPr>
            </a:lvl7pPr>
            <a:lvl8pPr indent="-330200" lvl="7" marL="3657600" rtl="0">
              <a:spcBef>
                <a:spcPts val="1600"/>
              </a:spcBef>
              <a:spcAft>
                <a:spcPts val="0"/>
              </a:spcAft>
              <a:buClr>
                <a:schemeClr val="lt1"/>
              </a:buClr>
              <a:buSzPts val="1600"/>
              <a:buChar char="○"/>
              <a:defRPr sz="1600">
                <a:solidFill>
                  <a:schemeClr val="lt1"/>
                </a:solidFill>
              </a:defRPr>
            </a:lvl8pPr>
            <a:lvl9pPr indent="-330200" lvl="8" marL="4114800" rtl="0">
              <a:spcBef>
                <a:spcPts val="1600"/>
              </a:spcBef>
              <a:spcAft>
                <a:spcPts val="1600"/>
              </a:spcAft>
              <a:buClr>
                <a:schemeClr val="lt1"/>
              </a:buClr>
              <a:buSzPts val="1600"/>
              <a:buChar char="■"/>
              <a:defRPr sz="1600">
                <a:solidFill>
                  <a:schemeClr val="lt1"/>
                </a:solidFil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7" name="Shape 27"/>
        <p:cNvGrpSpPr/>
        <p:nvPr/>
      </p:nvGrpSpPr>
      <p:grpSpPr>
        <a:xfrm>
          <a:off x="0" y="0"/>
          <a:ext cx="0" cy="0"/>
          <a:chOff x="0" y="0"/>
          <a:chExt cx="0" cy="0"/>
        </a:xfrm>
      </p:grpSpPr>
      <p:sp>
        <p:nvSpPr>
          <p:cNvPr id="28" name="Google Shape;28;p8"/>
          <p:cNvSpPr txBox="1"/>
          <p:nvPr>
            <p:ph type="title"/>
          </p:nvPr>
        </p:nvSpPr>
        <p:spPr>
          <a:xfrm>
            <a:off x="929477" y="436183"/>
            <a:ext cx="2746500" cy="40908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flipH="1" rot="5400000">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1" name="Shape 31"/>
        <p:cNvGrpSpPr/>
        <p:nvPr/>
      </p:nvGrpSpPr>
      <p:grpSpPr>
        <a:xfrm>
          <a:off x="0" y="0"/>
          <a:ext cx="0" cy="0"/>
          <a:chOff x="0" y="0"/>
          <a:chExt cx="0" cy="0"/>
        </a:xfrm>
      </p:grpSpPr>
      <p:sp>
        <p:nvSpPr>
          <p:cNvPr id="32" name="Google Shape;32;p9"/>
          <p:cNvSpPr txBox="1"/>
          <p:nvPr>
            <p:ph idx="1" type="subTitle"/>
          </p:nvPr>
        </p:nvSpPr>
        <p:spPr>
          <a:xfrm>
            <a:off x="938500" y="1769575"/>
            <a:ext cx="2871600" cy="1235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33" name="Google Shape;33;p9"/>
          <p:cNvSpPr txBox="1"/>
          <p:nvPr>
            <p:ph idx="2" type="body"/>
          </p:nvPr>
        </p:nvSpPr>
        <p:spPr>
          <a:xfrm>
            <a:off x="4703375" y="909600"/>
            <a:ext cx="3468900" cy="3324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34" name="Google Shape;34;p9"/>
          <p:cNvSpPr txBox="1"/>
          <p:nvPr>
            <p:ph type="title"/>
          </p:nvPr>
        </p:nvSpPr>
        <p:spPr>
          <a:xfrm>
            <a:off x="938500" y="445025"/>
            <a:ext cx="32238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5" name="Shape 35"/>
        <p:cNvGrpSpPr/>
        <p:nvPr/>
      </p:nvGrpSpPr>
      <p:grpSpPr>
        <a:xfrm>
          <a:off x="0" y="0"/>
          <a:ext cx="0" cy="0"/>
          <a:chOff x="0" y="0"/>
          <a:chExt cx="0" cy="0"/>
        </a:xfrm>
      </p:grpSpPr>
      <p:sp>
        <p:nvSpPr>
          <p:cNvPr id="36" name="Google Shape;36;p10"/>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36" Type="http://schemas.openxmlformats.org/officeDocument/2006/relationships/theme" Target="../theme/theme1.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2800"/>
              <a:buFont typeface="Montserrat ExtraBold"/>
              <a:buNone/>
              <a:defRPr sz="2800">
                <a:solidFill>
                  <a:schemeClr val="lt1"/>
                </a:solidFill>
                <a:latin typeface="Montserrat ExtraBold"/>
                <a:ea typeface="Montserrat ExtraBold"/>
                <a:cs typeface="Montserrat ExtraBold"/>
                <a:sym typeface="Montserrat ExtraBold"/>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indent="-317500" lvl="1" marL="9144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indent="-317500" lvl="2" marL="13716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indent="-317500" lvl="3" marL="18288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indent="-317500" lvl="4" marL="22860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indent="-317500" lvl="5" marL="27432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indent="-317500" lvl="6" marL="32004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indent="-317500" lvl="7" marL="36576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indent="-317500" lvl="8" marL="41148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4.jp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hyperlink" Target="https://www.paymentsjournal.com/the-growing-importance-of-microtransactions-in-digital-gaming/"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hyperlink" Target="https://www.allianz-trade.com/en_global/news-insights/economic-insights/retail-in-the-u-s---towards-destructive-destruction.html"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7.xml"/><Relationship Id="rId3" Type="http://schemas.openxmlformats.org/officeDocument/2006/relationships/image" Target="../media/image1.png"/><Relationship Id="rId4" Type="http://schemas.openxmlformats.org/officeDocument/2006/relationships/hyperlink" Target="https://www.census.gov/retail/index.html" TargetMode="External"/><Relationship Id="rId5" Type="http://schemas.openxmlformats.org/officeDocument/2006/relationships/hyperlink" Target="https://nrf.com/topics/economy/state-retail"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8.xml"/><Relationship Id="rId3"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9.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9.jp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5.jp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36"/>
          <p:cNvSpPr txBox="1"/>
          <p:nvPr>
            <p:ph type="ctrTitle"/>
          </p:nvPr>
        </p:nvSpPr>
        <p:spPr>
          <a:xfrm>
            <a:off x="2175900" y="1950100"/>
            <a:ext cx="4792200" cy="644700"/>
          </a:xfrm>
          <a:prstGeom prst="rect">
            <a:avLst/>
          </a:prstGeom>
          <a:effectLst>
            <a:outerShdw blurRad="142875" rotWithShape="0" algn="bl" dir="8760000" dist="19050">
              <a:srgbClr val="76A5AF">
                <a:alpha val="50000"/>
              </a:srgbClr>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PLACE</a:t>
            </a:r>
            <a:endParaRPr>
              <a:latin typeface="Arial"/>
              <a:ea typeface="Arial"/>
              <a:cs typeface="Arial"/>
              <a:sym typeface="Arial"/>
            </a:endParaRPr>
          </a:p>
        </p:txBody>
      </p:sp>
      <p:sp>
        <p:nvSpPr>
          <p:cNvPr id="159" name="Google Shape;159;p36"/>
          <p:cNvSpPr txBox="1"/>
          <p:nvPr>
            <p:ph type="ctrTitle"/>
          </p:nvPr>
        </p:nvSpPr>
        <p:spPr>
          <a:xfrm>
            <a:off x="2941650" y="3000950"/>
            <a:ext cx="3260700" cy="464700"/>
          </a:xfrm>
          <a:prstGeom prst="rect">
            <a:avLst/>
          </a:prstGeom>
          <a:effectLst>
            <a:outerShdw blurRad="100013" rotWithShape="0" algn="bl" dir="8460000" dist="19050">
              <a:srgbClr val="76A5AF">
                <a:alpha val="50000"/>
              </a:srgbClr>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b="0" lang="en" sz="2200">
                <a:latin typeface="Arial"/>
                <a:ea typeface="Arial"/>
                <a:cs typeface="Arial"/>
                <a:sym typeface="Arial"/>
              </a:rPr>
              <a:t>MODULE 1 - LESSON 2</a:t>
            </a:r>
            <a:endParaRPr b="0" sz="2200">
              <a:latin typeface="Arial"/>
              <a:ea typeface="Arial"/>
              <a:cs typeface="Arial"/>
              <a:sym typeface="Arial"/>
            </a:endParaRPr>
          </a:p>
          <a:p>
            <a:pPr indent="0" lvl="0" marL="0" rtl="0" algn="ctr">
              <a:spcBef>
                <a:spcPts val="0"/>
              </a:spcBef>
              <a:spcAft>
                <a:spcPts val="0"/>
              </a:spcAft>
              <a:buNone/>
            </a:pPr>
            <a:r>
              <a:rPr b="0" lang="en" sz="2200">
                <a:latin typeface="Arial"/>
                <a:ea typeface="Arial"/>
                <a:cs typeface="Arial"/>
                <a:sym typeface="Arial"/>
              </a:rPr>
              <a:t>(MARKETING MIX)</a:t>
            </a:r>
            <a:endParaRPr b="0" sz="2200">
              <a:latin typeface="Arial"/>
              <a:ea typeface="Arial"/>
              <a:cs typeface="Arial"/>
              <a:sym typeface="Arial"/>
            </a:endParaRPr>
          </a:p>
        </p:txBody>
      </p:sp>
      <p:cxnSp>
        <p:nvCxnSpPr>
          <p:cNvPr id="160" name="Google Shape;160;p36"/>
          <p:cNvCxnSpPr/>
          <p:nvPr/>
        </p:nvCxnSpPr>
        <p:spPr>
          <a:xfrm>
            <a:off x="3190500" y="256517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61" name="Google Shape;161;p3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2" name="Google Shape;162;p36"/>
          <p:cNvSpPr txBox="1"/>
          <p:nvPr/>
        </p:nvSpPr>
        <p:spPr>
          <a:xfrm>
            <a:off x="5577150" y="4689025"/>
            <a:ext cx="2505900" cy="384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700">
                <a:solidFill>
                  <a:schemeClr val="accent5"/>
                </a:solidFill>
              </a:rPr>
              <a:t>©</a:t>
            </a:r>
            <a:r>
              <a:rPr lang="en" sz="1300">
                <a:solidFill>
                  <a:schemeClr val="accent5"/>
                </a:solidFill>
              </a:rPr>
              <a:t> </a:t>
            </a:r>
            <a:r>
              <a:rPr lang="en" sz="700">
                <a:solidFill>
                  <a:schemeClr val="accent5"/>
                </a:solidFill>
              </a:rPr>
              <a:t>Copyright 2022. Sports Career Consulting, LLC.</a:t>
            </a:r>
            <a:endParaRPr sz="70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cxnSp>
        <p:nvCxnSpPr>
          <p:cNvPr id="242" name="Google Shape;242;p45"/>
          <p:cNvCxnSpPr/>
          <p:nvPr/>
        </p:nvCxnSpPr>
        <p:spPr>
          <a:xfrm>
            <a:off x="2996488" y="3084098"/>
            <a:ext cx="2718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cxnSp>
        <p:nvCxnSpPr>
          <p:cNvPr id="243" name="Google Shape;243;p45"/>
          <p:cNvCxnSpPr/>
          <p:nvPr/>
        </p:nvCxnSpPr>
        <p:spPr>
          <a:xfrm>
            <a:off x="5875713" y="3084098"/>
            <a:ext cx="2718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44" name="Google Shape;244;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45" name="Google Shape;245;p4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pic>
        <p:nvPicPr>
          <p:cNvPr id="246" name="Google Shape;246;p45"/>
          <p:cNvPicPr preferRelativeResize="0"/>
          <p:nvPr/>
        </p:nvPicPr>
        <p:blipFill>
          <a:blip r:embed="rId4">
            <a:alphaModFix/>
          </a:blip>
          <a:stretch>
            <a:fillRect/>
          </a:stretch>
        </p:blipFill>
        <p:spPr>
          <a:xfrm>
            <a:off x="633288" y="174500"/>
            <a:ext cx="7877424" cy="443438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46"/>
          <p:cNvSpPr txBox="1"/>
          <p:nvPr>
            <p:ph type="title"/>
          </p:nvPr>
        </p:nvSpPr>
        <p:spPr>
          <a:xfrm>
            <a:off x="5337175" y="66160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E-COMMERCE</a:t>
            </a:r>
            <a:endParaRPr b="1">
              <a:latin typeface="Arial"/>
              <a:ea typeface="Arial"/>
              <a:cs typeface="Arial"/>
              <a:sym typeface="Arial"/>
            </a:endParaRPr>
          </a:p>
        </p:txBody>
      </p:sp>
      <p:sp>
        <p:nvSpPr>
          <p:cNvPr id="252" name="Google Shape;252;p46"/>
          <p:cNvSpPr txBox="1"/>
          <p:nvPr>
            <p:ph idx="1" type="body"/>
          </p:nvPr>
        </p:nvSpPr>
        <p:spPr>
          <a:xfrm>
            <a:off x="5337175" y="1617975"/>
            <a:ext cx="3311700" cy="2936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sz="1800">
                <a:latin typeface="Arial"/>
                <a:ea typeface="Arial"/>
                <a:cs typeface="Arial"/>
                <a:sym typeface="Arial"/>
              </a:rPr>
              <a:t>E-Commerce </a:t>
            </a:r>
            <a:r>
              <a:rPr lang="en" sz="1800">
                <a:latin typeface="Arial"/>
                <a:ea typeface="Arial"/>
                <a:cs typeface="Arial"/>
                <a:sym typeface="Arial"/>
              </a:rPr>
              <a:t>refers to the consumer’s ability to purchase goods and services online or through other digital platforms.</a:t>
            </a:r>
            <a:endParaRPr sz="1800">
              <a:latin typeface="Arial"/>
              <a:ea typeface="Arial"/>
              <a:cs typeface="Arial"/>
              <a:sym typeface="Arial"/>
            </a:endParaRPr>
          </a:p>
        </p:txBody>
      </p:sp>
      <p:cxnSp>
        <p:nvCxnSpPr>
          <p:cNvPr id="253" name="Google Shape;253;p46"/>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54" name="Google Shape;254;p46"/>
          <p:cNvPicPr preferRelativeResize="0"/>
          <p:nvPr/>
        </p:nvPicPr>
        <p:blipFill rotWithShape="1">
          <a:blip r:embed="rId3">
            <a:alphaModFix/>
          </a:blip>
          <a:srcRect b="0" l="32785" r="32785" t="0"/>
          <a:stretch/>
        </p:blipFill>
        <p:spPr>
          <a:xfrm>
            <a:off x="0" y="3250"/>
            <a:ext cx="4317300" cy="5143500"/>
          </a:xfrm>
          <a:prstGeom prst="flowChartDelay">
            <a:avLst/>
          </a:prstGeom>
          <a:noFill/>
          <a:ln>
            <a:noFill/>
          </a:ln>
        </p:spPr>
      </p:pic>
      <p:pic>
        <p:nvPicPr>
          <p:cNvPr id="255" name="Google Shape;255;p46"/>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56" name="Google Shape;256;p4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47"/>
          <p:cNvSpPr txBox="1"/>
          <p:nvPr>
            <p:ph type="title"/>
          </p:nvPr>
        </p:nvSpPr>
        <p:spPr>
          <a:xfrm>
            <a:off x="2062800" y="588725"/>
            <a:ext cx="5018400" cy="598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E-COMMERCE EVOLUTION</a:t>
            </a:r>
            <a:endParaRPr b="1">
              <a:latin typeface="Arial"/>
              <a:ea typeface="Arial"/>
              <a:cs typeface="Arial"/>
              <a:sym typeface="Arial"/>
            </a:endParaRPr>
          </a:p>
        </p:txBody>
      </p:sp>
      <p:sp>
        <p:nvSpPr>
          <p:cNvPr id="262" name="Google Shape;262;p47"/>
          <p:cNvSpPr txBox="1"/>
          <p:nvPr>
            <p:ph idx="1" type="subTitle"/>
          </p:nvPr>
        </p:nvSpPr>
        <p:spPr>
          <a:xfrm>
            <a:off x="1248600" y="1551700"/>
            <a:ext cx="6646800" cy="26019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Font typeface="Arial"/>
              <a:buChar char="●"/>
            </a:pPr>
            <a:r>
              <a:rPr lang="en" sz="1800">
                <a:latin typeface="Arial"/>
                <a:ea typeface="Arial"/>
                <a:cs typeface="Arial"/>
                <a:sym typeface="Arial"/>
              </a:rPr>
              <a:t>As technology has evolved, e-commerce has exploded.  </a:t>
            </a:r>
            <a:endParaRPr sz="1800">
              <a:latin typeface="Arial"/>
              <a:ea typeface="Arial"/>
              <a:cs typeface="Arial"/>
              <a:sym typeface="Arial"/>
            </a:endParaRPr>
          </a:p>
          <a:p>
            <a:pPr indent="-342900" lvl="0" marL="457200" rtl="0" algn="l">
              <a:spcBef>
                <a:spcPts val="1000"/>
              </a:spcBef>
              <a:spcAft>
                <a:spcPts val="0"/>
              </a:spcAft>
              <a:buSzPts val="1800"/>
              <a:buFont typeface="Arial"/>
              <a:buChar char="●"/>
            </a:pPr>
            <a:r>
              <a:rPr lang="en" sz="1800">
                <a:latin typeface="Arial"/>
                <a:ea typeface="Arial"/>
                <a:cs typeface="Arial"/>
                <a:sym typeface="Arial"/>
              </a:rPr>
              <a:t>Consumers are as likely to purchase goods and services online as they are to make purchases in-person.  </a:t>
            </a:r>
            <a:endParaRPr sz="1800">
              <a:latin typeface="Arial"/>
              <a:ea typeface="Arial"/>
              <a:cs typeface="Arial"/>
              <a:sym typeface="Arial"/>
            </a:endParaRPr>
          </a:p>
          <a:p>
            <a:pPr indent="-342900" lvl="0" marL="457200" rtl="0" algn="l">
              <a:spcBef>
                <a:spcPts val="1000"/>
              </a:spcBef>
              <a:spcAft>
                <a:spcPts val="1000"/>
              </a:spcAft>
              <a:buSzPts val="1800"/>
              <a:buFont typeface="Arial"/>
              <a:buChar char="●"/>
            </a:pPr>
            <a:r>
              <a:rPr lang="en" sz="1800">
                <a:latin typeface="Arial"/>
                <a:ea typeface="Arial"/>
                <a:cs typeface="Arial"/>
                <a:sym typeface="Arial"/>
              </a:rPr>
              <a:t>E-commerce is evolving at a rapid pace due to emerging technologies (AI, Web3, the metaverse, and digital products like NFTs) and the growth of cryptocurrency.</a:t>
            </a:r>
            <a:endParaRPr sz="1800">
              <a:latin typeface="Arial"/>
              <a:ea typeface="Arial"/>
              <a:cs typeface="Arial"/>
              <a:sym typeface="Arial"/>
            </a:endParaRPr>
          </a:p>
        </p:txBody>
      </p:sp>
      <p:cxnSp>
        <p:nvCxnSpPr>
          <p:cNvPr id="263" name="Google Shape;263;p47"/>
          <p:cNvCxnSpPr/>
          <p:nvPr/>
        </p:nvCxnSpPr>
        <p:spPr>
          <a:xfrm>
            <a:off x="3190500" y="1275447"/>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64" name="Google Shape;264;p4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65" name="Google Shape;265;p4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48"/>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MICROTRANSACTIONS</a:t>
            </a:r>
            <a:endParaRPr b="1">
              <a:latin typeface="Arial"/>
              <a:ea typeface="Arial"/>
              <a:cs typeface="Arial"/>
              <a:sym typeface="Arial"/>
            </a:endParaRPr>
          </a:p>
        </p:txBody>
      </p:sp>
      <p:cxnSp>
        <p:nvCxnSpPr>
          <p:cNvPr id="271" name="Google Shape;271;p48"/>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72" name="Google Shape;272;p4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73" name="Google Shape;273;p4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74" name="Google Shape;274;p48"/>
          <p:cNvSpPr txBox="1"/>
          <p:nvPr>
            <p:ph idx="1" type="subTitle"/>
          </p:nvPr>
        </p:nvSpPr>
        <p:spPr>
          <a:xfrm>
            <a:off x="1026201" y="1219600"/>
            <a:ext cx="7458600" cy="2495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latin typeface="Arial"/>
                <a:ea typeface="Arial"/>
                <a:cs typeface="Arial"/>
                <a:sym typeface="Arial"/>
              </a:rPr>
              <a:t>Micro-transactions</a:t>
            </a:r>
            <a:r>
              <a:rPr lang="en" sz="1800">
                <a:latin typeface="Arial"/>
                <a:ea typeface="Arial"/>
                <a:cs typeface="Arial"/>
                <a:sym typeface="Arial"/>
              </a:rPr>
              <a:t> are purchases made in the gaming sector where consumers purchase in-game items.  </a:t>
            </a:r>
            <a:endParaRPr sz="1800">
              <a:latin typeface="Arial"/>
              <a:ea typeface="Arial"/>
              <a:cs typeface="Arial"/>
              <a:sym typeface="Arial"/>
            </a:endParaRPr>
          </a:p>
          <a:p>
            <a:pPr indent="0" lvl="0" marL="0" rtl="0" algn="l">
              <a:spcBef>
                <a:spcPts val="0"/>
              </a:spcBef>
              <a:spcAft>
                <a:spcPts val="0"/>
              </a:spcAft>
              <a:buNone/>
            </a:pPr>
            <a:r>
              <a:t/>
            </a:r>
            <a:endParaRPr sz="1800">
              <a:latin typeface="Arial"/>
              <a:ea typeface="Arial"/>
              <a:cs typeface="Arial"/>
              <a:sym typeface="Arial"/>
            </a:endParaRPr>
          </a:p>
          <a:p>
            <a:pPr indent="-342900" lvl="0" marL="457200" rtl="0" algn="l">
              <a:spcBef>
                <a:spcPts val="0"/>
              </a:spcBef>
              <a:spcAft>
                <a:spcPts val="0"/>
              </a:spcAft>
              <a:buSzPts val="1800"/>
              <a:buFont typeface="Arial"/>
              <a:buChar char="●"/>
            </a:pPr>
            <a:r>
              <a:rPr lang="en" sz="1800">
                <a:latin typeface="Arial"/>
                <a:ea typeface="Arial"/>
                <a:cs typeface="Arial"/>
                <a:sym typeface="Arial"/>
              </a:rPr>
              <a:t>Fortnite players purchase digital products (power-ups, avatar skins, etc.)  using V-Bucks–Fortnite’s online currency. </a:t>
            </a:r>
            <a:endParaRPr sz="1800">
              <a:latin typeface="Arial"/>
              <a:ea typeface="Arial"/>
              <a:cs typeface="Arial"/>
              <a:sym typeface="Arial"/>
            </a:endParaRPr>
          </a:p>
          <a:p>
            <a:pPr indent="-342900" lvl="0" marL="457200" rtl="0" algn="l">
              <a:spcBef>
                <a:spcPts val="1000"/>
              </a:spcBef>
              <a:spcAft>
                <a:spcPts val="0"/>
              </a:spcAft>
              <a:buSzPts val="1800"/>
              <a:buFont typeface="Arial"/>
              <a:buChar char="●"/>
            </a:pPr>
            <a:r>
              <a:rPr lang="en" sz="1800">
                <a:latin typeface="Arial"/>
                <a:ea typeface="Arial"/>
                <a:cs typeface="Arial"/>
                <a:sym typeface="Arial"/>
              </a:rPr>
              <a:t>Micro-transactions are a significant revenue stream for many companies.  </a:t>
            </a:r>
            <a:endParaRPr sz="1800">
              <a:latin typeface="Arial"/>
              <a:ea typeface="Arial"/>
              <a:cs typeface="Arial"/>
              <a:sym typeface="Arial"/>
            </a:endParaRPr>
          </a:p>
          <a:p>
            <a:pPr indent="0" lvl="0" marL="0" rtl="0" algn="l">
              <a:spcBef>
                <a:spcPts val="0"/>
              </a:spcBef>
              <a:spcAft>
                <a:spcPts val="0"/>
              </a:spcAft>
              <a:buNone/>
            </a:pPr>
            <a:r>
              <a:t/>
            </a:r>
            <a:endParaRPr sz="1800">
              <a:latin typeface="Arial"/>
              <a:ea typeface="Arial"/>
              <a:cs typeface="Arial"/>
              <a:sym typeface="Arial"/>
            </a:endParaRPr>
          </a:p>
          <a:p>
            <a:pPr indent="0" lvl="0" marL="0" rtl="0" algn="l">
              <a:spcBef>
                <a:spcPts val="0"/>
              </a:spcBef>
              <a:spcAft>
                <a:spcPts val="0"/>
              </a:spcAft>
              <a:buNone/>
            </a:pPr>
            <a:r>
              <a:t/>
            </a:r>
            <a:endParaRPr sz="1800">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49"/>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MICROTRANSACTIONS ARE </a:t>
            </a:r>
            <a:endParaRPr b="1">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BIG BUSINESS</a:t>
            </a:r>
            <a:endParaRPr b="1">
              <a:latin typeface="Arial"/>
              <a:ea typeface="Arial"/>
              <a:cs typeface="Arial"/>
              <a:sym typeface="Arial"/>
            </a:endParaRPr>
          </a:p>
        </p:txBody>
      </p:sp>
      <p:sp>
        <p:nvSpPr>
          <p:cNvPr id="280" name="Google Shape;280;p49"/>
          <p:cNvSpPr txBox="1"/>
          <p:nvPr>
            <p:ph type="title"/>
          </p:nvPr>
        </p:nvSpPr>
        <p:spPr>
          <a:xfrm>
            <a:off x="669753" y="1561475"/>
            <a:ext cx="7804500" cy="118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5400">
                <a:latin typeface="Arial"/>
                <a:ea typeface="Arial"/>
                <a:cs typeface="Arial"/>
                <a:sym typeface="Arial"/>
              </a:rPr>
              <a:t>$33.4 BILLION</a:t>
            </a:r>
            <a:endParaRPr b="1" sz="5400">
              <a:latin typeface="Arial"/>
              <a:ea typeface="Arial"/>
              <a:cs typeface="Arial"/>
              <a:sym typeface="Arial"/>
            </a:endParaRPr>
          </a:p>
        </p:txBody>
      </p:sp>
      <p:cxnSp>
        <p:nvCxnSpPr>
          <p:cNvPr id="281" name="Google Shape;281;p49"/>
          <p:cNvCxnSpPr/>
          <p:nvPr/>
        </p:nvCxnSpPr>
        <p:spPr>
          <a:xfrm>
            <a:off x="3550788" y="2748873"/>
            <a:ext cx="2042400" cy="108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82" name="Google Shape;282;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83" name="Google Shape;283;p4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84" name="Google Shape;284;p49"/>
          <p:cNvSpPr txBox="1"/>
          <p:nvPr/>
        </p:nvSpPr>
        <p:spPr>
          <a:xfrm>
            <a:off x="902850" y="2848675"/>
            <a:ext cx="7338300" cy="446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700">
                <a:solidFill>
                  <a:schemeClr val="lt1"/>
                </a:solidFill>
              </a:rPr>
              <a:t>Estimated global online microtransaction market.</a:t>
            </a:r>
            <a:r>
              <a:rPr baseline="30000" lang="en" sz="1700">
                <a:solidFill>
                  <a:schemeClr val="lt1"/>
                </a:solidFill>
              </a:rPr>
              <a:t>1</a:t>
            </a:r>
            <a:endParaRPr baseline="30000" sz="1700">
              <a:solidFill>
                <a:schemeClr val="lt1"/>
              </a:solidFill>
            </a:endParaRPr>
          </a:p>
        </p:txBody>
      </p:sp>
      <p:sp>
        <p:nvSpPr>
          <p:cNvPr id="285" name="Google Shape;285;p49"/>
          <p:cNvSpPr txBox="1"/>
          <p:nvPr/>
        </p:nvSpPr>
        <p:spPr>
          <a:xfrm>
            <a:off x="109975" y="4757325"/>
            <a:ext cx="50667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u="sng">
                <a:solidFill>
                  <a:schemeClr val="hlink"/>
                </a:solidFill>
                <a:latin typeface="Montserrat"/>
                <a:ea typeface="Montserrat"/>
                <a:cs typeface="Montserrat"/>
                <a:sym typeface="Montserrat"/>
                <a:hlinkClick r:id="rId4"/>
              </a:rPr>
              <a:t>https://www.paymentsjournal.com/the-growing-importance-of-microtransactions-in-digital-gaming/</a:t>
            </a:r>
            <a:endParaRPr sz="600">
              <a:solidFill>
                <a:schemeClr val="accent5"/>
              </a:solidFill>
              <a:latin typeface="Montserrat"/>
              <a:ea typeface="Montserrat"/>
              <a:cs typeface="Montserrat"/>
              <a:sym typeface="Montserra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50"/>
          <p:cNvSpPr txBox="1"/>
          <p:nvPr>
            <p:ph idx="4" type="title"/>
          </p:nvPr>
        </p:nvSpPr>
        <p:spPr>
          <a:xfrm>
            <a:off x="663725" y="931200"/>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BRICK-AND-MORTAR</a:t>
            </a:r>
            <a:endParaRPr b="1">
              <a:latin typeface="Arial"/>
              <a:ea typeface="Arial"/>
              <a:cs typeface="Arial"/>
              <a:sym typeface="Arial"/>
            </a:endParaRPr>
          </a:p>
        </p:txBody>
      </p:sp>
      <p:cxnSp>
        <p:nvCxnSpPr>
          <p:cNvPr id="291" name="Google Shape;291;p50"/>
          <p:cNvCxnSpPr/>
          <p:nvPr/>
        </p:nvCxnSpPr>
        <p:spPr>
          <a:xfrm>
            <a:off x="784425" y="8866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92" name="Google Shape;292;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3" name="Google Shape;293;p5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94" name="Google Shape;294;p50"/>
          <p:cNvSpPr txBox="1"/>
          <p:nvPr>
            <p:ph idx="1" type="subTitle"/>
          </p:nvPr>
        </p:nvSpPr>
        <p:spPr>
          <a:xfrm>
            <a:off x="663725" y="1872600"/>
            <a:ext cx="3327300" cy="2249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latin typeface="Arial"/>
                <a:ea typeface="Arial"/>
                <a:cs typeface="Arial"/>
                <a:sym typeface="Arial"/>
              </a:rPr>
              <a:t>Brick-and-mortar</a:t>
            </a:r>
            <a:r>
              <a:rPr lang="en" sz="1800">
                <a:latin typeface="Arial"/>
                <a:ea typeface="Arial"/>
                <a:cs typeface="Arial"/>
                <a:sym typeface="Arial"/>
              </a:rPr>
              <a:t> refers to traditional physical retail storefronts where customers shop and purchase products and services in-person.  </a:t>
            </a:r>
            <a:endParaRPr sz="1800">
              <a:latin typeface="Arial"/>
              <a:ea typeface="Arial"/>
              <a:cs typeface="Arial"/>
              <a:sym typeface="Arial"/>
            </a:endParaRPr>
          </a:p>
        </p:txBody>
      </p:sp>
      <p:pic>
        <p:nvPicPr>
          <p:cNvPr id="295" name="Google Shape;295;p50"/>
          <p:cNvPicPr preferRelativeResize="0"/>
          <p:nvPr/>
        </p:nvPicPr>
        <p:blipFill>
          <a:blip r:embed="rId4">
            <a:alphaModFix/>
          </a:blip>
          <a:stretch>
            <a:fillRect/>
          </a:stretch>
        </p:blipFill>
        <p:spPr>
          <a:xfrm>
            <a:off x="4400724" y="886623"/>
            <a:ext cx="4629299" cy="308545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51"/>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RETAIL GROWTH</a:t>
            </a:r>
            <a:endParaRPr b="1">
              <a:latin typeface="Arial"/>
              <a:ea typeface="Arial"/>
              <a:cs typeface="Arial"/>
              <a:sym typeface="Arial"/>
            </a:endParaRPr>
          </a:p>
        </p:txBody>
      </p:sp>
      <p:cxnSp>
        <p:nvCxnSpPr>
          <p:cNvPr id="301" name="Google Shape;301;p51"/>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02" name="Google Shape;302;p5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3" name="Google Shape;303;p5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04" name="Google Shape;304;p51"/>
          <p:cNvSpPr txBox="1"/>
          <p:nvPr>
            <p:ph idx="1" type="subTitle"/>
          </p:nvPr>
        </p:nvSpPr>
        <p:spPr>
          <a:xfrm>
            <a:off x="938500" y="1076575"/>
            <a:ext cx="7755000" cy="347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Arial"/>
                <a:ea typeface="Arial"/>
                <a:cs typeface="Arial"/>
                <a:sym typeface="Arial"/>
              </a:rPr>
              <a:t>Some analysts think e-commerce could slow the growth of physical retail, even resulting in the closures of some stores.  </a:t>
            </a:r>
            <a:endParaRPr sz="1500">
              <a:latin typeface="Arial"/>
              <a:ea typeface="Arial"/>
              <a:cs typeface="Arial"/>
              <a:sym typeface="Arial"/>
            </a:endParaRPr>
          </a:p>
          <a:p>
            <a:pPr indent="-323850" lvl="0" marL="457200" rtl="0" algn="l">
              <a:spcBef>
                <a:spcPts val="1000"/>
              </a:spcBef>
              <a:spcAft>
                <a:spcPts val="0"/>
              </a:spcAft>
              <a:buSzPts val="1500"/>
              <a:buFont typeface="Arial"/>
              <a:buChar char="●"/>
            </a:pPr>
            <a:r>
              <a:rPr lang="en" sz="1500">
                <a:latin typeface="Arial"/>
                <a:ea typeface="Arial"/>
                <a:cs typeface="Arial"/>
                <a:sym typeface="Arial"/>
              </a:rPr>
              <a:t>56,000 stores, or 10.7% of the discretionary retail footprint, have closed in the U.S. and 670,000 net jobs (9.6% of the total) have been lost between 2008 and 2020.</a:t>
            </a:r>
            <a:endParaRPr sz="1500">
              <a:latin typeface="Arial"/>
              <a:ea typeface="Arial"/>
              <a:cs typeface="Arial"/>
              <a:sym typeface="Arial"/>
            </a:endParaRPr>
          </a:p>
          <a:p>
            <a:pPr indent="-323850" lvl="0" marL="457200" rtl="0" algn="l">
              <a:spcBef>
                <a:spcPts val="1000"/>
              </a:spcBef>
              <a:spcAft>
                <a:spcPts val="0"/>
              </a:spcAft>
              <a:buSzPts val="1500"/>
              <a:buFont typeface="Arial"/>
              <a:buChar char="●"/>
            </a:pPr>
            <a:r>
              <a:rPr lang="en" sz="1500">
                <a:latin typeface="Arial"/>
                <a:ea typeface="Arial"/>
                <a:cs typeface="Arial"/>
                <a:sym typeface="Arial"/>
              </a:rPr>
              <a:t>41% of retailers have had reduced profit margins. </a:t>
            </a:r>
            <a:endParaRPr sz="1500">
              <a:latin typeface="Arial"/>
              <a:ea typeface="Arial"/>
              <a:cs typeface="Arial"/>
              <a:sym typeface="Arial"/>
            </a:endParaRPr>
          </a:p>
          <a:p>
            <a:pPr indent="-323850" lvl="0" marL="457200" rtl="0" algn="l">
              <a:spcBef>
                <a:spcPts val="1000"/>
              </a:spcBef>
              <a:spcAft>
                <a:spcPts val="0"/>
              </a:spcAft>
              <a:buSzPts val="1500"/>
              <a:buFont typeface="Arial"/>
              <a:buChar char="●"/>
            </a:pPr>
            <a:r>
              <a:rPr lang="en" sz="1500">
                <a:latin typeface="Arial"/>
                <a:ea typeface="Arial"/>
                <a:cs typeface="Arial"/>
                <a:sym typeface="Arial"/>
              </a:rPr>
              <a:t>These retail losses have been tracked with the expansion of e-commerce, which has grown well ahead of other retail segments at 10.5% per annum. </a:t>
            </a:r>
            <a:endParaRPr sz="1500">
              <a:latin typeface="Arial"/>
              <a:ea typeface="Arial"/>
              <a:cs typeface="Arial"/>
              <a:sym typeface="Arial"/>
            </a:endParaRPr>
          </a:p>
          <a:p>
            <a:pPr indent="-323850" lvl="0" marL="457200" rtl="0" algn="l">
              <a:spcBef>
                <a:spcPts val="1000"/>
              </a:spcBef>
              <a:spcAft>
                <a:spcPts val="0"/>
              </a:spcAft>
              <a:buSzPts val="1500"/>
              <a:buFont typeface="Arial"/>
              <a:buChar char="●"/>
            </a:pPr>
            <a:r>
              <a:rPr lang="en" sz="1500">
                <a:latin typeface="Arial"/>
                <a:ea typeface="Arial"/>
                <a:cs typeface="Arial"/>
                <a:sym typeface="Arial"/>
              </a:rPr>
              <a:t>For every job created in e-commerce, four and a half jobs are lost by traditional retailers.</a:t>
            </a:r>
            <a:endParaRPr sz="1500">
              <a:latin typeface="Arial"/>
              <a:ea typeface="Arial"/>
              <a:cs typeface="Arial"/>
              <a:sym typeface="Arial"/>
            </a:endParaRPr>
          </a:p>
          <a:p>
            <a:pPr indent="-323850" lvl="0" marL="457200" rtl="0" algn="l">
              <a:spcBef>
                <a:spcPts val="1000"/>
              </a:spcBef>
              <a:spcAft>
                <a:spcPts val="0"/>
              </a:spcAft>
              <a:buSzPts val="1500"/>
              <a:buFont typeface="Arial"/>
              <a:buChar char="●"/>
            </a:pPr>
            <a:r>
              <a:rPr lang="en" sz="1500">
                <a:latin typeface="Arial"/>
                <a:ea typeface="Arial"/>
                <a:cs typeface="Arial"/>
                <a:sym typeface="Arial"/>
              </a:rPr>
              <a:t>Continued e-commerce growth could eliminate another 500,000 jobs and 30,000 retail establishments by 2025. </a:t>
            </a:r>
            <a:endParaRPr sz="1500">
              <a:latin typeface="Arial"/>
              <a:ea typeface="Arial"/>
              <a:cs typeface="Arial"/>
              <a:sym typeface="Arial"/>
            </a:endParaRPr>
          </a:p>
          <a:p>
            <a:pPr indent="0" lvl="0" marL="0" rtl="0" algn="l">
              <a:spcBef>
                <a:spcPts val="1000"/>
              </a:spcBef>
              <a:spcAft>
                <a:spcPts val="0"/>
              </a:spcAft>
              <a:buNone/>
            </a:pPr>
            <a:r>
              <a:t/>
            </a:r>
            <a:endParaRPr sz="1300">
              <a:latin typeface="Arial"/>
              <a:ea typeface="Arial"/>
              <a:cs typeface="Arial"/>
              <a:sym typeface="Arial"/>
            </a:endParaRPr>
          </a:p>
          <a:p>
            <a:pPr indent="0" lvl="0" marL="0" rtl="0" algn="l">
              <a:spcBef>
                <a:spcPts val="0"/>
              </a:spcBef>
              <a:spcAft>
                <a:spcPts val="0"/>
              </a:spcAft>
              <a:buNone/>
            </a:pPr>
            <a:r>
              <a:t/>
            </a:r>
            <a:endParaRPr sz="1300">
              <a:latin typeface="Arial"/>
              <a:ea typeface="Arial"/>
              <a:cs typeface="Arial"/>
              <a:sym typeface="Arial"/>
            </a:endParaRPr>
          </a:p>
        </p:txBody>
      </p:sp>
      <p:sp>
        <p:nvSpPr>
          <p:cNvPr id="305" name="Google Shape;305;p51"/>
          <p:cNvSpPr txBox="1"/>
          <p:nvPr/>
        </p:nvSpPr>
        <p:spPr>
          <a:xfrm>
            <a:off x="88000" y="4750675"/>
            <a:ext cx="52143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u="sng">
                <a:solidFill>
                  <a:schemeClr val="hlink"/>
                </a:solidFill>
                <a:latin typeface="Montserrat"/>
                <a:ea typeface="Montserrat"/>
                <a:cs typeface="Montserrat"/>
                <a:sym typeface="Montserrat"/>
                <a:hlinkClick r:id="rId4"/>
              </a:rPr>
              <a:t>https://www.allianz-trade.com/en_global/news-insights/economic-insights/retail-in-the-u-s---towards-destructive-destruction.html</a:t>
            </a:r>
            <a:endParaRPr sz="600">
              <a:latin typeface="Montserrat"/>
              <a:ea typeface="Montserrat"/>
              <a:cs typeface="Montserrat"/>
              <a:sym typeface="Montserra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52"/>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RETAIL GROWTH</a:t>
            </a:r>
            <a:endParaRPr b="1">
              <a:latin typeface="Arial"/>
              <a:ea typeface="Arial"/>
              <a:cs typeface="Arial"/>
              <a:sym typeface="Arial"/>
            </a:endParaRPr>
          </a:p>
        </p:txBody>
      </p:sp>
      <p:cxnSp>
        <p:nvCxnSpPr>
          <p:cNvPr id="311" name="Google Shape;311;p52"/>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12" name="Google Shape;312;p5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13" name="Google Shape;313;p5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14" name="Google Shape;314;p52"/>
          <p:cNvSpPr txBox="1"/>
          <p:nvPr>
            <p:ph idx="1" type="subTitle"/>
          </p:nvPr>
        </p:nvSpPr>
        <p:spPr>
          <a:xfrm>
            <a:off x="938500" y="1076575"/>
            <a:ext cx="7755000" cy="347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Arial"/>
                <a:ea typeface="Arial"/>
                <a:cs typeface="Arial"/>
                <a:sym typeface="Arial"/>
              </a:rPr>
              <a:t>Some data suggest that, in 2022, brick-and-mortar growth is actually outpacing e-commerce.</a:t>
            </a:r>
            <a:r>
              <a:rPr baseline="30000" lang="en" sz="1500">
                <a:latin typeface="Arial"/>
                <a:ea typeface="Arial"/>
                <a:cs typeface="Arial"/>
                <a:sym typeface="Arial"/>
              </a:rPr>
              <a:t>1</a:t>
            </a:r>
            <a:endParaRPr baseline="30000" sz="1500">
              <a:latin typeface="Arial"/>
              <a:ea typeface="Arial"/>
              <a:cs typeface="Arial"/>
              <a:sym typeface="Arial"/>
            </a:endParaRPr>
          </a:p>
          <a:p>
            <a:pPr indent="0" lvl="0" marL="0" rtl="0" algn="l">
              <a:spcBef>
                <a:spcPts val="0"/>
              </a:spcBef>
              <a:spcAft>
                <a:spcPts val="0"/>
              </a:spcAft>
              <a:buNone/>
            </a:pPr>
            <a:r>
              <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Brick-and-mortar stores saw more growth than e-commerce for the first time ever.</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Despite the rapid growth in e-commerce, physical retail establishments in the U.S. have also continued to increase. </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According to the National Retail Federation, 80% of all shopping still happens in physical stores</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E-Commerce retail may actually be helping to fuel the growth of brick-and-mortar retail sales.  </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NRF surveys show that 9 of the top 10 e-commerce websites are run by retailers that also operate brick-and-mortar stores.</a:t>
            </a:r>
            <a:r>
              <a:rPr baseline="30000" lang="en" sz="1500">
                <a:latin typeface="Arial"/>
                <a:ea typeface="Arial"/>
                <a:cs typeface="Arial"/>
                <a:sym typeface="Arial"/>
              </a:rPr>
              <a:t>2</a:t>
            </a:r>
            <a:endParaRPr baseline="30000" sz="1500">
              <a:latin typeface="Arial"/>
              <a:ea typeface="Arial"/>
              <a:cs typeface="Arial"/>
              <a:sym typeface="Arial"/>
            </a:endParaRPr>
          </a:p>
          <a:p>
            <a:pPr indent="0" lvl="0" marL="0" rtl="0" algn="l">
              <a:spcBef>
                <a:spcPts val="0"/>
              </a:spcBef>
              <a:spcAft>
                <a:spcPts val="0"/>
              </a:spcAft>
              <a:buNone/>
            </a:pPr>
            <a:r>
              <a:t/>
            </a:r>
            <a:endParaRPr sz="1500">
              <a:latin typeface="Arial"/>
              <a:ea typeface="Arial"/>
              <a:cs typeface="Arial"/>
              <a:sym typeface="Arial"/>
            </a:endParaRPr>
          </a:p>
          <a:p>
            <a:pPr indent="0" lvl="0" marL="0" rtl="0" algn="l">
              <a:spcBef>
                <a:spcPts val="0"/>
              </a:spcBef>
              <a:spcAft>
                <a:spcPts val="0"/>
              </a:spcAft>
              <a:buNone/>
            </a:pPr>
            <a:r>
              <a:t/>
            </a:r>
            <a:endParaRPr sz="1500">
              <a:latin typeface="Arial"/>
              <a:ea typeface="Arial"/>
              <a:cs typeface="Arial"/>
              <a:sym typeface="Arial"/>
            </a:endParaRPr>
          </a:p>
        </p:txBody>
      </p:sp>
      <p:sp>
        <p:nvSpPr>
          <p:cNvPr id="315" name="Google Shape;315;p52"/>
          <p:cNvSpPr txBox="1"/>
          <p:nvPr/>
        </p:nvSpPr>
        <p:spPr>
          <a:xfrm>
            <a:off x="88000" y="4434225"/>
            <a:ext cx="5214300" cy="369300"/>
          </a:xfrm>
          <a:prstGeom prst="rect">
            <a:avLst/>
          </a:prstGeom>
          <a:noFill/>
          <a:ln>
            <a:noFill/>
          </a:ln>
        </p:spPr>
        <p:txBody>
          <a:bodyPr anchorCtr="0" anchor="t" bIns="91425" lIns="91425" spcFirstLastPara="1" rIns="91425" wrap="square" tIns="91425">
            <a:spAutoFit/>
          </a:bodyPr>
          <a:lstStyle/>
          <a:p>
            <a:pPr indent="-266700" lvl="0" marL="457200" rtl="0" algn="l">
              <a:spcBef>
                <a:spcPts val="0"/>
              </a:spcBef>
              <a:spcAft>
                <a:spcPts val="0"/>
              </a:spcAft>
              <a:buClr>
                <a:schemeClr val="lt1"/>
              </a:buClr>
              <a:buSzPts val="600"/>
              <a:buFont typeface="Montserrat"/>
              <a:buAutoNum type="arabicPeriod"/>
            </a:pPr>
            <a:r>
              <a:rPr lang="en" sz="600" u="sng">
                <a:solidFill>
                  <a:schemeClr val="lt1"/>
                </a:solidFill>
                <a:latin typeface="Montserrat"/>
                <a:ea typeface="Montserrat"/>
                <a:cs typeface="Montserrat"/>
                <a:sym typeface="Montserrat"/>
                <a:hlinkClick r:id="rId4">
                  <a:extLst>
                    <a:ext uri="{A12FA001-AC4F-418D-AE19-62706E023703}">
                      <ahyp:hlinkClr val="tx"/>
                    </a:ext>
                  </a:extLst>
                </a:hlinkClick>
              </a:rPr>
              <a:t>https://www.census.gov/retail/index.html</a:t>
            </a:r>
            <a:endParaRPr sz="600">
              <a:solidFill>
                <a:schemeClr val="lt1"/>
              </a:solidFill>
              <a:latin typeface="Montserrat"/>
              <a:ea typeface="Montserrat"/>
              <a:cs typeface="Montserrat"/>
              <a:sym typeface="Montserrat"/>
            </a:endParaRPr>
          </a:p>
          <a:p>
            <a:pPr indent="-266700" lvl="0" marL="457200" rtl="0" algn="l">
              <a:spcBef>
                <a:spcPts val="0"/>
              </a:spcBef>
              <a:spcAft>
                <a:spcPts val="0"/>
              </a:spcAft>
              <a:buClr>
                <a:schemeClr val="lt1"/>
              </a:buClr>
              <a:buSzPts val="600"/>
              <a:buFont typeface="Montserrat"/>
              <a:buAutoNum type="arabicPeriod"/>
            </a:pPr>
            <a:r>
              <a:rPr lang="en" sz="600" u="sng">
                <a:solidFill>
                  <a:schemeClr val="lt1"/>
                </a:solidFill>
                <a:latin typeface="Montserrat"/>
                <a:ea typeface="Montserrat"/>
                <a:cs typeface="Montserrat"/>
                <a:sym typeface="Montserrat"/>
                <a:hlinkClick r:id="rId5">
                  <a:extLst>
                    <a:ext uri="{A12FA001-AC4F-418D-AE19-62706E023703}">
                      <ahyp:hlinkClr val="tx"/>
                    </a:ext>
                  </a:extLst>
                </a:hlinkClick>
              </a:rPr>
              <a:t>https://nrf.com/topics/economy/state-retail</a:t>
            </a:r>
            <a:endParaRPr sz="600">
              <a:solidFill>
                <a:schemeClr val="lt1"/>
              </a:solidFill>
              <a:latin typeface="Montserrat"/>
              <a:ea typeface="Montserrat"/>
              <a:cs typeface="Montserrat"/>
              <a:sym typeface="Montserra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53"/>
          <p:cNvSpPr txBox="1"/>
          <p:nvPr>
            <p:ph idx="4" type="title"/>
          </p:nvPr>
        </p:nvSpPr>
        <p:spPr>
          <a:xfrm>
            <a:off x="938500" y="445025"/>
            <a:ext cx="75792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300">
                <a:latin typeface="Arial"/>
                <a:ea typeface="Arial"/>
                <a:cs typeface="Arial"/>
                <a:sym typeface="Arial"/>
              </a:rPr>
              <a:t>DIGITAL &amp; INTERACTIVE SHOPPING EXPERIENCES</a:t>
            </a:r>
            <a:endParaRPr b="1" sz="2300">
              <a:latin typeface="Arial"/>
              <a:ea typeface="Arial"/>
              <a:cs typeface="Arial"/>
              <a:sym typeface="Arial"/>
            </a:endParaRPr>
          </a:p>
        </p:txBody>
      </p:sp>
      <p:cxnSp>
        <p:nvCxnSpPr>
          <p:cNvPr id="321" name="Google Shape;321;p53"/>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22" name="Google Shape;322;p5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23" name="Google Shape;323;p5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24" name="Google Shape;324;p53"/>
          <p:cNvSpPr txBox="1"/>
          <p:nvPr>
            <p:ph idx="1" type="subTitle"/>
          </p:nvPr>
        </p:nvSpPr>
        <p:spPr>
          <a:xfrm>
            <a:off x="938500" y="1208475"/>
            <a:ext cx="7293300" cy="3436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a:latin typeface="Arial"/>
                <a:ea typeface="Arial"/>
                <a:cs typeface="Arial"/>
                <a:sym typeface="Arial"/>
              </a:rPr>
              <a:t>Social commerce</a:t>
            </a:r>
            <a:r>
              <a:rPr lang="en" sz="1600">
                <a:latin typeface="Arial"/>
                <a:ea typeface="Arial"/>
                <a:cs typeface="Arial"/>
                <a:sym typeface="Arial"/>
              </a:rPr>
              <a:t> allows consumers to shop and make purchases through various social media platforms, such as Facebook, Instagram and Snapchat.   </a:t>
            </a:r>
            <a:endParaRPr sz="1600">
              <a:latin typeface="Arial"/>
              <a:ea typeface="Arial"/>
              <a:cs typeface="Arial"/>
              <a:sym typeface="Arial"/>
            </a:endParaRPr>
          </a:p>
          <a:p>
            <a:pPr indent="0" lvl="0" marL="0" rtl="0" algn="l">
              <a:spcBef>
                <a:spcPts val="1000"/>
              </a:spcBef>
              <a:spcAft>
                <a:spcPts val="0"/>
              </a:spcAft>
              <a:buNone/>
            </a:pPr>
            <a:r>
              <a:rPr lang="en" sz="1600">
                <a:latin typeface="Arial"/>
                <a:ea typeface="Arial"/>
                <a:cs typeface="Arial"/>
                <a:sym typeface="Arial"/>
              </a:rPr>
              <a:t>The overall shopping experience continues to expand as consumers browse digital storefronts with evolving technology.  </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Amazon Alexa-enabled shopping</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Virtual shopping tools</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Social commerce applications</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Artificial Intelligence (AI)</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Interactive shopping experiences</a:t>
            </a:r>
            <a:endParaRPr sz="1600">
              <a:latin typeface="Arial"/>
              <a:ea typeface="Arial"/>
              <a:cs typeface="Arial"/>
              <a:sym typeface="Arial"/>
            </a:endParaRPr>
          </a:p>
          <a:p>
            <a:pPr indent="0" lvl="0" marL="0" rtl="0" algn="l">
              <a:spcBef>
                <a:spcPts val="0"/>
              </a:spcBef>
              <a:spcAft>
                <a:spcPts val="0"/>
              </a:spcAft>
              <a:buNone/>
            </a:pPr>
            <a:r>
              <a:t/>
            </a:r>
            <a:endParaRPr sz="1600">
              <a:latin typeface="Arial"/>
              <a:ea typeface="Arial"/>
              <a:cs typeface="Arial"/>
              <a:sym typeface="Arial"/>
            </a:endParaRPr>
          </a:p>
          <a:p>
            <a:pPr indent="0" lvl="0" marL="0" rtl="0" algn="l">
              <a:spcBef>
                <a:spcPts val="0"/>
              </a:spcBef>
              <a:spcAft>
                <a:spcPts val="0"/>
              </a:spcAft>
              <a:buNone/>
            </a:pPr>
            <a:r>
              <a:t/>
            </a:r>
            <a:endParaRPr sz="1600">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54"/>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CLASS DISCUSSION</a:t>
            </a:r>
            <a:endParaRPr b="1">
              <a:latin typeface="Arial"/>
              <a:ea typeface="Arial"/>
              <a:cs typeface="Arial"/>
              <a:sym typeface="Arial"/>
            </a:endParaRPr>
          </a:p>
        </p:txBody>
      </p:sp>
      <p:cxnSp>
        <p:nvCxnSpPr>
          <p:cNvPr id="330" name="Google Shape;330;p54"/>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31" name="Google Shape;331;p5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32" name="Google Shape;332;p5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33" name="Google Shape;333;p54"/>
          <p:cNvSpPr txBox="1"/>
          <p:nvPr>
            <p:ph idx="1" type="subTitle"/>
          </p:nvPr>
        </p:nvSpPr>
        <p:spPr>
          <a:xfrm>
            <a:off x="1043550" y="1069525"/>
            <a:ext cx="6979800" cy="296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latin typeface="Arial"/>
                <a:ea typeface="Arial"/>
                <a:cs typeface="Arial"/>
                <a:sym typeface="Arial"/>
              </a:rPr>
              <a:t>As technology evolves, social commerce will continue to grow.  Inevitably, consumers will see more and more shoppable experiences pop up in social media feeds.   </a:t>
            </a:r>
            <a:endParaRPr sz="1800">
              <a:latin typeface="Arial"/>
              <a:ea typeface="Arial"/>
              <a:cs typeface="Arial"/>
              <a:sym typeface="Arial"/>
            </a:endParaRPr>
          </a:p>
          <a:p>
            <a:pPr indent="0" lvl="0" marL="0" rtl="0" algn="l">
              <a:spcBef>
                <a:spcPts val="0"/>
              </a:spcBef>
              <a:spcAft>
                <a:spcPts val="0"/>
              </a:spcAft>
              <a:buNone/>
            </a:pPr>
            <a:r>
              <a:t/>
            </a:r>
            <a:endParaRPr sz="1800">
              <a:latin typeface="Arial"/>
              <a:ea typeface="Arial"/>
              <a:cs typeface="Arial"/>
              <a:sym typeface="Arial"/>
            </a:endParaRPr>
          </a:p>
          <a:p>
            <a:pPr indent="-342900" lvl="0" marL="457200" rtl="0" algn="l">
              <a:spcBef>
                <a:spcPts val="0"/>
              </a:spcBef>
              <a:spcAft>
                <a:spcPts val="0"/>
              </a:spcAft>
              <a:buSzPts val="1800"/>
              <a:buFont typeface="Arial"/>
              <a:buChar char="●"/>
            </a:pPr>
            <a:r>
              <a:rPr lang="en" sz="1800">
                <a:latin typeface="Arial"/>
                <a:ea typeface="Arial"/>
                <a:cs typeface="Arial"/>
                <a:sym typeface="Arial"/>
              </a:rPr>
              <a:t>Which social media platforms do you frequent? </a:t>
            </a:r>
            <a:endParaRPr sz="1800">
              <a:latin typeface="Arial"/>
              <a:ea typeface="Arial"/>
              <a:cs typeface="Arial"/>
              <a:sym typeface="Arial"/>
            </a:endParaRPr>
          </a:p>
          <a:p>
            <a:pPr indent="-342900" lvl="0" marL="457200" rtl="0" algn="l">
              <a:spcBef>
                <a:spcPts val="0"/>
              </a:spcBef>
              <a:spcAft>
                <a:spcPts val="0"/>
              </a:spcAft>
              <a:buSzPts val="1800"/>
              <a:buFont typeface="Arial"/>
              <a:buChar char="●"/>
            </a:pPr>
            <a:r>
              <a:rPr lang="en" sz="1800">
                <a:latin typeface="Arial"/>
                <a:ea typeface="Arial"/>
                <a:cs typeface="Arial"/>
                <a:sym typeface="Arial"/>
              </a:rPr>
              <a:t>Have you seen anything that allowed you to browse a product or product features directly from the social media feed?  </a:t>
            </a:r>
            <a:endParaRPr sz="1800">
              <a:latin typeface="Arial"/>
              <a:ea typeface="Arial"/>
              <a:cs typeface="Arial"/>
              <a:sym typeface="Arial"/>
            </a:endParaRPr>
          </a:p>
          <a:p>
            <a:pPr indent="-342900" lvl="0" marL="457200" rtl="0" algn="l">
              <a:spcBef>
                <a:spcPts val="0"/>
              </a:spcBef>
              <a:spcAft>
                <a:spcPts val="0"/>
              </a:spcAft>
              <a:buSzPts val="1800"/>
              <a:buFont typeface="Arial"/>
              <a:buChar char="●"/>
            </a:pPr>
            <a:r>
              <a:rPr lang="en" sz="1800">
                <a:latin typeface="Arial"/>
                <a:ea typeface="Arial"/>
                <a:cs typeface="Arial"/>
                <a:sym typeface="Arial"/>
              </a:rPr>
              <a:t>Were you prompted to make a purchase?  </a:t>
            </a:r>
            <a:endParaRPr sz="1800">
              <a:latin typeface="Arial"/>
              <a:ea typeface="Arial"/>
              <a:cs typeface="Arial"/>
              <a:sym typeface="Arial"/>
            </a:endParaRPr>
          </a:p>
          <a:p>
            <a:pPr indent="-342900" lvl="0" marL="457200" rtl="0" algn="l">
              <a:spcBef>
                <a:spcPts val="0"/>
              </a:spcBef>
              <a:spcAft>
                <a:spcPts val="0"/>
              </a:spcAft>
              <a:buSzPts val="1800"/>
              <a:buFont typeface="Arial"/>
              <a:buChar char="●"/>
            </a:pPr>
            <a:r>
              <a:rPr lang="en" sz="1800">
                <a:latin typeface="Arial"/>
                <a:ea typeface="Arial"/>
                <a:cs typeface="Arial"/>
                <a:sym typeface="Arial"/>
              </a:rPr>
              <a:t>How did you feel about the whole experience?</a:t>
            </a:r>
            <a:endParaRPr sz="1800">
              <a:latin typeface="Arial"/>
              <a:ea typeface="Arial"/>
              <a:cs typeface="Arial"/>
              <a:sym typeface="Arial"/>
            </a:endParaRPr>
          </a:p>
          <a:p>
            <a:pPr indent="0" lvl="0" marL="0" rtl="0" algn="l">
              <a:spcBef>
                <a:spcPts val="0"/>
              </a:spcBef>
              <a:spcAft>
                <a:spcPts val="0"/>
              </a:spcAft>
              <a:buNone/>
            </a:pPr>
            <a:r>
              <a:t/>
            </a:r>
            <a:endParaRPr sz="1800">
              <a:latin typeface="Arial"/>
              <a:ea typeface="Arial"/>
              <a:cs typeface="Arial"/>
              <a:sym typeface="Arial"/>
            </a:endParaRPr>
          </a:p>
          <a:p>
            <a:pPr indent="0" lvl="0" marL="0" rtl="0" algn="l">
              <a:spcBef>
                <a:spcPts val="0"/>
              </a:spcBef>
              <a:spcAft>
                <a:spcPts val="0"/>
              </a:spcAft>
              <a:buNone/>
            </a:pPr>
            <a:r>
              <a:t/>
            </a:r>
            <a:endParaRPr sz="1800">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37"/>
          <p:cNvSpPr txBox="1"/>
          <p:nvPr>
            <p:ph type="title"/>
          </p:nvPr>
        </p:nvSpPr>
        <p:spPr>
          <a:xfrm>
            <a:off x="5337175" y="66160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PLACE</a:t>
            </a:r>
            <a:endParaRPr b="1">
              <a:latin typeface="Arial"/>
              <a:ea typeface="Arial"/>
              <a:cs typeface="Arial"/>
              <a:sym typeface="Arial"/>
            </a:endParaRPr>
          </a:p>
        </p:txBody>
      </p:sp>
      <p:sp>
        <p:nvSpPr>
          <p:cNvPr id="168" name="Google Shape;168;p37"/>
          <p:cNvSpPr txBox="1"/>
          <p:nvPr>
            <p:ph idx="1" type="body"/>
          </p:nvPr>
        </p:nvSpPr>
        <p:spPr>
          <a:xfrm>
            <a:off x="5337175" y="1438900"/>
            <a:ext cx="3311700" cy="3628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latin typeface="Arial"/>
                <a:ea typeface="Arial"/>
                <a:cs typeface="Arial"/>
                <a:sym typeface="Arial"/>
              </a:rPr>
              <a:t>Place:</a:t>
            </a:r>
            <a:r>
              <a:rPr lang="en" sz="1400">
                <a:latin typeface="Arial"/>
                <a:ea typeface="Arial"/>
                <a:cs typeface="Arial"/>
                <a:sym typeface="Arial"/>
              </a:rPr>
              <a:t> the location (either physical or virtual) where a business makes a product available to the customer.  </a:t>
            </a:r>
            <a:endParaRPr sz="1400">
              <a:latin typeface="Arial"/>
              <a:ea typeface="Arial"/>
              <a:cs typeface="Arial"/>
              <a:sym typeface="Arial"/>
            </a:endParaRPr>
          </a:p>
          <a:p>
            <a:pPr indent="-317500" lvl="0" marL="457200" rtl="0" algn="l">
              <a:spcBef>
                <a:spcPts val="1600"/>
              </a:spcBef>
              <a:spcAft>
                <a:spcPts val="0"/>
              </a:spcAft>
              <a:buSzPts val="1400"/>
              <a:buFont typeface="Arial"/>
              <a:buChar char="●"/>
            </a:pPr>
            <a:r>
              <a:rPr lang="en" sz="1400">
                <a:latin typeface="Arial"/>
                <a:ea typeface="Arial"/>
                <a:cs typeface="Arial"/>
                <a:sym typeface="Arial"/>
              </a:rPr>
              <a:t>Marketing professionals must identify where consumers shop.</a:t>
            </a:r>
            <a:endParaRPr sz="1400">
              <a:latin typeface="Arial"/>
              <a:ea typeface="Arial"/>
              <a:cs typeface="Arial"/>
              <a:sym typeface="Arial"/>
            </a:endParaRPr>
          </a:p>
          <a:p>
            <a:pPr indent="-317500" lvl="0" marL="457200" rtl="0" algn="l">
              <a:spcBef>
                <a:spcPts val="1000"/>
              </a:spcBef>
              <a:spcAft>
                <a:spcPts val="0"/>
              </a:spcAft>
              <a:buSzPts val="1400"/>
              <a:buFont typeface="Arial"/>
              <a:buChar char="●"/>
            </a:pPr>
            <a:r>
              <a:rPr lang="en" sz="1400">
                <a:latin typeface="Arial"/>
                <a:ea typeface="Arial"/>
                <a:cs typeface="Arial"/>
                <a:sym typeface="Arial"/>
              </a:rPr>
              <a:t>Which locations provide the best opportunity to maximize sales?</a:t>
            </a:r>
            <a:endParaRPr sz="1400">
              <a:latin typeface="Arial"/>
              <a:ea typeface="Arial"/>
              <a:cs typeface="Arial"/>
              <a:sym typeface="Arial"/>
            </a:endParaRPr>
          </a:p>
          <a:p>
            <a:pPr indent="-317500" lvl="0" marL="457200" rtl="0" algn="l">
              <a:spcBef>
                <a:spcPts val="1000"/>
              </a:spcBef>
              <a:spcAft>
                <a:spcPts val="0"/>
              </a:spcAft>
              <a:buSzPts val="1400"/>
              <a:buFont typeface="Arial"/>
              <a:buChar char="●"/>
            </a:pPr>
            <a:r>
              <a:rPr lang="en" sz="1400">
                <a:latin typeface="Arial"/>
                <a:ea typeface="Arial"/>
                <a:cs typeface="Arial"/>
                <a:sym typeface="Arial"/>
              </a:rPr>
              <a:t>How do we create opportunities for consumers to purchase goods and services in the places they shop?</a:t>
            </a:r>
            <a:endParaRPr sz="1400">
              <a:latin typeface="Arial"/>
              <a:ea typeface="Arial"/>
              <a:cs typeface="Arial"/>
              <a:sym typeface="Arial"/>
            </a:endParaRPr>
          </a:p>
        </p:txBody>
      </p:sp>
      <p:cxnSp>
        <p:nvCxnSpPr>
          <p:cNvPr id="169" name="Google Shape;169;p37"/>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70" name="Google Shape;170;p3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1" name="Google Shape;171;p3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pic>
        <p:nvPicPr>
          <p:cNvPr id="172" name="Google Shape;172;p37"/>
          <p:cNvPicPr preferRelativeResize="0"/>
          <p:nvPr/>
        </p:nvPicPr>
        <p:blipFill>
          <a:blip r:embed="rId4">
            <a:alphaModFix/>
          </a:blip>
          <a:stretch>
            <a:fillRect/>
          </a:stretch>
        </p:blipFill>
        <p:spPr>
          <a:xfrm>
            <a:off x="152400" y="152400"/>
            <a:ext cx="4838702" cy="483870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pic>
        <p:nvPicPr>
          <p:cNvPr id="338" name="Google Shape;338;p55"/>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39" name="Google Shape;339;p5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b="0" i="0" lang="en" sz="800" u="none" cap="none" strike="noStrike">
                <a:solidFill>
                  <a:schemeClr val="accent5"/>
                </a:solidFill>
                <a:latin typeface="Oswald"/>
                <a:ea typeface="Oswald"/>
                <a:cs typeface="Oswald"/>
                <a:sym typeface="Oswald"/>
              </a:rPr>
              <a:t>Copyright 202</a:t>
            </a:r>
            <a:r>
              <a:rPr lang="en" sz="800">
                <a:solidFill>
                  <a:schemeClr val="accent5"/>
                </a:solidFill>
                <a:latin typeface="Oswald"/>
                <a:ea typeface="Oswald"/>
                <a:cs typeface="Oswald"/>
                <a:sym typeface="Oswald"/>
              </a:rPr>
              <a:t>2. </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340" name="Google Shape;340;p55"/>
          <p:cNvPicPr preferRelativeResize="0"/>
          <p:nvPr/>
        </p:nvPicPr>
        <p:blipFill>
          <a:blip r:embed="rId4">
            <a:alphaModFix/>
          </a:blip>
          <a:stretch>
            <a:fillRect/>
          </a:stretch>
        </p:blipFill>
        <p:spPr>
          <a:xfrm>
            <a:off x="1939237" y="988362"/>
            <a:ext cx="5265526" cy="31667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38"/>
          <p:cNvSpPr txBox="1"/>
          <p:nvPr>
            <p:ph idx="2" type="body"/>
          </p:nvPr>
        </p:nvSpPr>
        <p:spPr>
          <a:xfrm>
            <a:off x="938500" y="1095077"/>
            <a:ext cx="7626000" cy="334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a:latin typeface="Arial"/>
                <a:ea typeface="Arial"/>
                <a:cs typeface="Arial"/>
                <a:sym typeface="Arial"/>
              </a:rPr>
              <a:t>Think about the last few purchases you made. </a:t>
            </a:r>
            <a:r>
              <a:rPr lang="en" sz="1600">
                <a:latin typeface="Arial"/>
                <a:ea typeface="Arial"/>
                <a:cs typeface="Arial"/>
                <a:sym typeface="Arial"/>
              </a:rPr>
              <a:t> </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Were you in a store?  </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What type of store was it?</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Have you purchased a product online?  </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Have you purchased a product using an app or through social media?</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How long before you made the purchase until you received the actual product? </a:t>
            </a:r>
            <a:endParaRPr sz="1600">
              <a:latin typeface="Arial"/>
              <a:ea typeface="Arial"/>
              <a:cs typeface="Arial"/>
              <a:sym typeface="Arial"/>
            </a:endParaRPr>
          </a:p>
          <a:p>
            <a:pPr indent="0" lvl="0" marL="0" rtl="0" algn="l">
              <a:spcBef>
                <a:spcPts val="1000"/>
              </a:spcBef>
              <a:spcAft>
                <a:spcPts val="1000"/>
              </a:spcAft>
              <a:buNone/>
            </a:pPr>
            <a:r>
              <a:rPr b="1" lang="en" sz="1600">
                <a:latin typeface="Arial"/>
                <a:ea typeface="Arial"/>
                <a:cs typeface="Arial"/>
                <a:sym typeface="Arial"/>
              </a:rPr>
              <a:t>How do the decisions businesses make as regarding place impact how and when you have the products you purchase in hand?</a:t>
            </a:r>
            <a:endParaRPr b="1" sz="1600">
              <a:latin typeface="Arial"/>
              <a:ea typeface="Arial"/>
              <a:cs typeface="Arial"/>
              <a:sym typeface="Arial"/>
            </a:endParaRPr>
          </a:p>
        </p:txBody>
      </p:sp>
      <p:sp>
        <p:nvSpPr>
          <p:cNvPr id="178" name="Google Shape;178;p38"/>
          <p:cNvSpPr txBox="1"/>
          <p:nvPr>
            <p:ph type="title"/>
          </p:nvPr>
        </p:nvSpPr>
        <p:spPr>
          <a:xfrm>
            <a:off x="938500" y="445025"/>
            <a:ext cx="32238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DISCUSSION</a:t>
            </a:r>
            <a:endParaRPr b="1">
              <a:latin typeface="Arial"/>
              <a:ea typeface="Arial"/>
              <a:cs typeface="Arial"/>
              <a:sym typeface="Arial"/>
            </a:endParaRPr>
          </a:p>
        </p:txBody>
      </p:sp>
      <p:cxnSp>
        <p:nvCxnSpPr>
          <p:cNvPr id="179" name="Google Shape;179;p38"/>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80" name="Google Shape;180;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81" name="Google Shape;181;p3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39"/>
          <p:cNvSpPr txBox="1"/>
          <p:nvPr>
            <p:ph type="title"/>
          </p:nvPr>
        </p:nvSpPr>
        <p:spPr>
          <a:xfrm>
            <a:off x="938500" y="445025"/>
            <a:ext cx="79737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DISTRIBUTION</a:t>
            </a:r>
            <a:endParaRPr b="1">
              <a:latin typeface="Arial"/>
              <a:ea typeface="Arial"/>
              <a:cs typeface="Arial"/>
              <a:sym typeface="Arial"/>
            </a:endParaRPr>
          </a:p>
        </p:txBody>
      </p:sp>
      <p:sp>
        <p:nvSpPr>
          <p:cNvPr id="187" name="Google Shape;187;p39"/>
          <p:cNvSpPr txBox="1"/>
          <p:nvPr>
            <p:ph idx="1" type="body"/>
          </p:nvPr>
        </p:nvSpPr>
        <p:spPr>
          <a:xfrm>
            <a:off x="985950" y="1123375"/>
            <a:ext cx="7172100" cy="30399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sz="1450">
                <a:latin typeface="Arial"/>
                <a:ea typeface="Arial"/>
                <a:cs typeface="Arial"/>
                <a:sym typeface="Arial"/>
              </a:rPr>
              <a:t>Distribution: </a:t>
            </a:r>
            <a:r>
              <a:rPr lang="en" sz="1450">
                <a:latin typeface="Arial"/>
                <a:ea typeface="Arial"/>
                <a:cs typeface="Arial"/>
                <a:sym typeface="Arial"/>
              </a:rPr>
              <a:t>the path goods and services take en route to the end consumer.  The end consumer is not necessarily the person or persons who purchase the product or service, but rather the person or persons who ultimately use the product or service.</a:t>
            </a:r>
            <a:endParaRPr sz="1450">
              <a:latin typeface="Arial"/>
              <a:ea typeface="Arial"/>
              <a:cs typeface="Arial"/>
              <a:sym typeface="Arial"/>
            </a:endParaRPr>
          </a:p>
        </p:txBody>
      </p:sp>
      <p:cxnSp>
        <p:nvCxnSpPr>
          <p:cNvPr id="188" name="Google Shape;188;p39"/>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89" name="Google Shape;189;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0" name="Google Shape;190;p3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40"/>
          <p:cNvSpPr txBox="1"/>
          <p:nvPr>
            <p:ph type="title"/>
          </p:nvPr>
        </p:nvSpPr>
        <p:spPr>
          <a:xfrm>
            <a:off x="5337175" y="66160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DISTRIBUTION</a:t>
            </a:r>
            <a:endParaRPr b="1">
              <a:latin typeface="Arial"/>
              <a:ea typeface="Arial"/>
              <a:cs typeface="Arial"/>
              <a:sym typeface="Arial"/>
            </a:endParaRPr>
          </a:p>
        </p:txBody>
      </p:sp>
      <p:sp>
        <p:nvSpPr>
          <p:cNvPr id="196" name="Google Shape;196;p40"/>
          <p:cNvSpPr txBox="1"/>
          <p:nvPr>
            <p:ph idx="1" type="body"/>
          </p:nvPr>
        </p:nvSpPr>
        <p:spPr>
          <a:xfrm>
            <a:off x="5337175" y="1617975"/>
            <a:ext cx="3311700" cy="125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Distribution:</a:t>
            </a:r>
            <a:r>
              <a:rPr lang="en">
                <a:latin typeface="Arial"/>
                <a:ea typeface="Arial"/>
                <a:cs typeface="Arial"/>
                <a:sym typeface="Arial"/>
              </a:rPr>
              <a:t> the path goods and services take en route to the end consumer.  The end consumer is not necessarily the person or persons who purchase the product or service, but rather the person or persons who ultimately use the product or service.</a:t>
            </a:r>
            <a:endParaRPr>
              <a:latin typeface="Arial"/>
              <a:ea typeface="Arial"/>
              <a:cs typeface="Arial"/>
              <a:sym typeface="Arial"/>
            </a:endParaRPr>
          </a:p>
          <a:p>
            <a:pPr indent="0" lvl="0" marL="0" rtl="0" algn="l">
              <a:spcBef>
                <a:spcPts val="1600"/>
              </a:spcBef>
              <a:spcAft>
                <a:spcPts val="0"/>
              </a:spcAft>
              <a:buNone/>
            </a:pPr>
            <a:r>
              <a:rPr lang="en">
                <a:latin typeface="Arial"/>
                <a:ea typeface="Arial"/>
                <a:cs typeface="Arial"/>
                <a:sym typeface="Arial"/>
              </a:rPr>
              <a:t>Effective distribution is key to customer satisfaction.</a:t>
            </a:r>
            <a:endParaRPr>
              <a:latin typeface="Arial"/>
              <a:ea typeface="Arial"/>
              <a:cs typeface="Arial"/>
              <a:sym typeface="Arial"/>
            </a:endParaRPr>
          </a:p>
          <a:p>
            <a:pPr indent="0" lvl="0" marL="0" rtl="0" algn="l">
              <a:spcBef>
                <a:spcPts val="1600"/>
              </a:spcBef>
              <a:spcAft>
                <a:spcPts val="0"/>
              </a:spcAft>
              <a:buNone/>
            </a:pPr>
            <a:r>
              <a:t/>
            </a:r>
            <a:endParaRPr>
              <a:latin typeface="Arial"/>
              <a:ea typeface="Arial"/>
              <a:cs typeface="Arial"/>
              <a:sym typeface="Arial"/>
            </a:endParaRPr>
          </a:p>
          <a:p>
            <a:pPr indent="0" lvl="0" marL="0" rtl="0" algn="l">
              <a:spcBef>
                <a:spcPts val="1600"/>
              </a:spcBef>
              <a:spcAft>
                <a:spcPts val="1600"/>
              </a:spcAft>
              <a:buNone/>
            </a:pPr>
            <a:r>
              <a:t/>
            </a:r>
            <a:endParaRPr>
              <a:latin typeface="Arial"/>
              <a:ea typeface="Arial"/>
              <a:cs typeface="Arial"/>
              <a:sym typeface="Arial"/>
            </a:endParaRPr>
          </a:p>
        </p:txBody>
      </p:sp>
      <p:cxnSp>
        <p:nvCxnSpPr>
          <p:cNvPr id="197" name="Google Shape;197;p40"/>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98" name="Google Shape;198;p40"/>
          <p:cNvPicPr preferRelativeResize="0"/>
          <p:nvPr/>
        </p:nvPicPr>
        <p:blipFill rotWithShape="1">
          <a:blip r:embed="rId3">
            <a:alphaModFix/>
          </a:blip>
          <a:srcRect b="0" l="16435" r="16428" t="0"/>
          <a:stretch/>
        </p:blipFill>
        <p:spPr>
          <a:xfrm>
            <a:off x="-1226475" y="-236700"/>
            <a:ext cx="5518800" cy="6574800"/>
          </a:xfrm>
          <a:prstGeom prst="flowChartDelay">
            <a:avLst/>
          </a:prstGeom>
          <a:noFill/>
          <a:ln>
            <a:noFill/>
          </a:ln>
        </p:spPr>
      </p:pic>
      <p:pic>
        <p:nvPicPr>
          <p:cNvPr id="199" name="Google Shape;199;p40"/>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00" name="Google Shape;200;p4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41"/>
          <p:cNvSpPr txBox="1"/>
          <p:nvPr>
            <p:ph type="title"/>
          </p:nvPr>
        </p:nvSpPr>
        <p:spPr>
          <a:xfrm>
            <a:off x="5337175" y="66160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RETAIL</a:t>
            </a:r>
            <a:endParaRPr b="1">
              <a:latin typeface="Arial"/>
              <a:ea typeface="Arial"/>
              <a:cs typeface="Arial"/>
              <a:sym typeface="Arial"/>
            </a:endParaRPr>
          </a:p>
        </p:txBody>
      </p:sp>
      <p:sp>
        <p:nvSpPr>
          <p:cNvPr id="206" name="Google Shape;206;p41"/>
          <p:cNvSpPr txBox="1"/>
          <p:nvPr>
            <p:ph idx="1" type="body"/>
          </p:nvPr>
        </p:nvSpPr>
        <p:spPr>
          <a:xfrm>
            <a:off x="5337175" y="1617975"/>
            <a:ext cx="3311700" cy="2936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latin typeface="Arial"/>
                <a:ea typeface="Arial"/>
                <a:cs typeface="Arial"/>
                <a:sym typeface="Arial"/>
              </a:rPr>
              <a:t>Retail </a:t>
            </a:r>
            <a:r>
              <a:rPr lang="en" sz="1400">
                <a:latin typeface="Arial"/>
                <a:ea typeface="Arial"/>
                <a:cs typeface="Arial"/>
                <a:sym typeface="Arial"/>
              </a:rPr>
              <a:t>refers to the sale of goods and services to individual consumers for their personal use.  </a:t>
            </a:r>
            <a:endParaRPr sz="1400">
              <a:latin typeface="Arial"/>
              <a:ea typeface="Arial"/>
              <a:cs typeface="Arial"/>
              <a:sym typeface="Arial"/>
            </a:endParaRPr>
          </a:p>
          <a:p>
            <a:pPr indent="-317500" lvl="0" marL="457200" rtl="0" algn="l">
              <a:spcBef>
                <a:spcPts val="1600"/>
              </a:spcBef>
              <a:spcAft>
                <a:spcPts val="0"/>
              </a:spcAft>
              <a:buSzPts val="1400"/>
              <a:buFont typeface="Arial"/>
              <a:buChar char="●"/>
            </a:pPr>
            <a:r>
              <a:rPr lang="en" sz="1400">
                <a:latin typeface="Arial"/>
                <a:ea typeface="Arial"/>
                <a:cs typeface="Arial"/>
                <a:sym typeface="Arial"/>
              </a:rPr>
              <a:t>Retail purchases are made in small quantities when compared to wholesaling and are not meant for redistribution or resale.  </a:t>
            </a:r>
            <a:endParaRPr sz="1400">
              <a:latin typeface="Arial"/>
              <a:ea typeface="Arial"/>
              <a:cs typeface="Arial"/>
              <a:sym typeface="Arial"/>
            </a:endParaRPr>
          </a:p>
          <a:p>
            <a:pPr indent="-317500" lvl="0" marL="457200" rtl="0" algn="l">
              <a:spcBef>
                <a:spcPts val="1000"/>
              </a:spcBef>
              <a:spcAft>
                <a:spcPts val="0"/>
              </a:spcAft>
              <a:buSzPts val="1400"/>
              <a:buFont typeface="Arial"/>
              <a:buChar char="●"/>
            </a:pPr>
            <a:r>
              <a:rPr lang="en" sz="1400">
                <a:latin typeface="Arial"/>
                <a:ea typeface="Arial"/>
                <a:cs typeface="Arial"/>
                <a:sym typeface="Arial"/>
              </a:rPr>
              <a:t>Retail transactions occur online or at a physical, brick-and-mortar store.</a:t>
            </a:r>
            <a:endParaRPr sz="1400">
              <a:latin typeface="Arial"/>
              <a:ea typeface="Arial"/>
              <a:cs typeface="Arial"/>
              <a:sym typeface="Arial"/>
            </a:endParaRPr>
          </a:p>
        </p:txBody>
      </p:sp>
      <p:cxnSp>
        <p:nvCxnSpPr>
          <p:cNvPr id="207" name="Google Shape;207;p41"/>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08" name="Google Shape;208;p41"/>
          <p:cNvPicPr preferRelativeResize="0"/>
          <p:nvPr/>
        </p:nvPicPr>
        <p:blipFill rotWithShape="1">
          <a:blip r:embed="rId3">
            <a:alphaModFix/>
          </a:blip>
          <a:srcRect b="-22286" l="0" r="27922" t="-4055"/>
          <a:stretch/>
        </p:blipFill>
        <p:spPr>
          <a:xfrm>
            <a:off x="-1226475" y="-236700"/>
            <a:ext cx="5518800" cy="6574800"/>
          </a:xfrm>
          <a:prstGeom prst="flowChartDelay">
            <a:avLst/>
          </a:prstGeom>
          <a:noFill/>
          <a:ln>
            <a:noFill/>
          </a:ln>
        </p:spPr>
      </p:pic>
      <p:pic>
        <p:nvPicPr>
          <p:cNvPr id="209" name="Google Shape;209;p41"/>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10" name="Google Shape;210;p4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42"/>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RETAIL IS BIG BUSINESS</a:t>
            </a:r>
            <a:endParaRPr b="1">
              <a:latin typeface="Arial"/>
              <a:ea typeface="Arial"/>
              <a:cs typeface="Arial"/>
              <a:sym typeface="Arial"/>
            </a:endParaRPr>
          </a:p>
        </p:txBody>
      </p:sp>
      <p:sp>
        <p:nvSpPr>
          <p:cNvPr id="216" name="Google Shape;216;p42"/>
          <p:cNvSpPr txBox="1"/>
          <p:nvPr>
            <p:ph type="title"/>
          </p:nvPr>
        </p:nvSpPr>
        <p:spPr>
          <a:xfrm>
            <a:off x="669753" y="1561475"/>
            <a:ext cx="7804500" cy="118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5400">
                <a:latin typeface="Arial"/>
                <a:ea typeface="Arial"/>
                <a:cs typeface="Arial"/>
                <a:sym typeface="Arial"/>
              </a:rPr>
              <a:t>52 MILLION</a:t>
            </a:r>
            <a:endParaRPr b="1" sz="5400">
              <a:latin typeface="Arial"/>
              <a:ea typeface="Arial"/>
              <a:cs typeface="Arial"/>
              <a:sym typeface="Arial"/>
            </a:endParaRPr>
          </a:p>
        </p:txBody>
      </p:sp>
      <p:cxnSp>
        <p:nvCxnSpPr>
          <p:cNvPr id="217" name="Google Shape;217;p42"/>
          <p:cNvCxnSpPr/>
          <p:nvPr/>
        </p:nvCxnSpPr>
        <p:spPr>
          <a:xfrm>
            <a:off x="3550788" y="2748873"/>
            <a:ext cx="2042400" cy="108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18" name="Google Shape;218;p4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9" name="Google Shape;219;p4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20" name="Google Shape;220;p42"/>
          <p:cNvSpPr txBox="1"/>
          <p:nvPr/>
        </p:nvSpPr>
        <p:spPr>
          <a:xfrm>
            <a:off x="902850" y="2848675"/>
            <a:ext cx="7338300" cy="446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700">
                <a:solidFill>
                  <a:schemeClr val="lt1"/>
                </a:solidFill>
              </a:rPr>
              <a:t>Number of Americans working in the retail industry.</a:t>
            </a:r>
            <a:endParaRPr sz="1700">
              <a:solidFill>
                <a:schemeClr val="lt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pic>
        <p:nvPicPr>
          <p:cNvPr id="225" name="Google Shape;225;p4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26" name="Google Shape;226;p4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pic>
        <p:nvPicPr>
          <p:cNvPr id="227" name="Google Shape;227;p43"/>
          <p:cNvPicPr preferRelativeResize="0"/>
          <p:nvPr/>
        </p:nvPicPr>
        <p:blipFill>
          <a:blip r:embed="rId4">
            <a:alphaModFix/>
          </a:blip>
          <a:stretch>
            <a:fillRect/>
          </a:stretch>
        </p:blipFill>
        <p:spPr>
          <a:xfrm>
            <a:off x="863876" y="255763"/>
            <a:ext cx="7416249" cy="41747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44"/>
          <p:cNvSpPr txBox="1"/>
          <p:nvPr>
            <p:ph idx="1" type="subTitle"/>
          </p:nvPr>
        </p:nvSpPr>
        <p:spPr>
          <a:xfrm>
            <a:off x="971900" y="1166025"/>
            <a:ext cx="4897200" cy="3545100"/>
          </a:xfrm>
          <a:prstGeom prst="rect">
            <a:avLst/>
          </a:prstGeom>
        </p:spPr>
        <p:txBody>
          <a:bodyPr anchorCtr="0" anchor="t" bIns="91425" lIns="91425" spcFirstLastPara="1" rIns="91425" wrap="square" tIns="91425">
            <a:noAutofit/>
          </a:bodyPr>
          <a:lstStyle/>
          <a:p>
            <a:pPr indent="-349250" lvl="0" marL="457200" rtl="0" algn="l">
              <a:spcBef>
                <a:spcPts val="0"/>
              </a:spcBef>
              <a:spcAft>
                <a:spcPts val="0"/>
              </a:spcAft>
              <a:buClr>
                <a:schemeClr val="lt1"/>
              </a:buClr>
              <a:buSzPts val="1900"/>
              <a:buFont typeface="Arial"/>
              <a:buChar char="●"/>
            </a:pPr>
            <a:r>
              <a:rPr lang="en" sz="1900">
                <a:solidFill>
                  <a:schemeClr val="lt1"/>
                </a:solidFill>
                <a:latin typeface="Arial"/>
                <a:ea typeface="Arial"/>
                <a:cs typeface="Arial"/>
                <a:sym typeface="Arial"/>
              </a:rPr>
              <a:t>A </a:t>
            </a:r>
            <a:r>
              <a:rPr b="1" lang="en" sz="1900">
                <a:solidFill>
                  <a:schemeClr val="lt1"/>
                </a:solidFill>
                <a:latin typeface="Arial"/>
                <a:ea typeface="Arial"/>
                <a:cs typeface="Arial"/>
                <a:sym typeface="Arial"/>
              </a:rPr>
              <a:t>retailer</a:t>
            </a:r>
            <a:r>
              <a:rPr lang="en" sz="1900">
                <a:solidFill>
                  <a:schemeClr val="lt1"/>
                </a:solidFill>
                <a:latin typeface="Arial"/>
                <a:ea typeface="Arial"/>
                <a:cs typeface="Arial"/>
                <a:sym typeface="Arial"/>
              </a:rPr>
              <a:t> is an individual or business from which consumers directly purchase goods and services.  </a:t>
            </a:r>
            <a:endParaRPr sz="1900">
              <a:solidFill>
                <a:schemeClr val="lt1"/>
              </a:solidFill>
              <a:latin typeface="Arial"/>
              <a:ea typeface="Arial"/>
              <a:cs typeface="Arial"/>
              <a:sym typeface="Arial"/>
            </a:endParaRPr>
          </a:p>
          <a:p>
            <a:pPr indent="-349250" lvl="0" marL="457200" rtl="0" algn="l">
              <a:spcBef>
                <a:spcPts val="1000"/>
              </a:spcBef>
              <a:spcAft>
                <a:spcPts val="0"/>
              </a:spcAft>
              <a:buClr>
                <a:schemeClr val="lt1"/>
              </a:buClr>
              <a:buSzPts val="1900"/>
              <a:buFont typeface="Arial"/>
              <a:buChar char="●"/>
            </a:pPr>
            <a:r>
              <a:rPr b="1" lang="en" sz="1900">
                <a:solidFill>
                  <a:schemeClr val="lt1"/>
                </a:solidFill>
                <a:latin typeface="Arial"/>
                <a:ea typeface="Arial"/>
                <a:cs typeface="Arial"/>
                <a:sym typeface="Arial"/>
              </a:rPr>
              <a:t>Retailers</a:t>
            </a:r>
            <a:r>
              <a:rPr lang="en" sz="1900">
                <a:solidFill>
                  <a:schemeClr val="lt1"/>
                </a:solidFill>
                <a:latin typeface="Arial"/>
                <a:ea typeface="Arial"/>
                <a:cs typeface="Arial"/>
                <a:sym typeface="Arial"/>
              </a:rPr>
              <a:t> rarely produce or manufacture their own products.</a:t>
            </a:r>
            <a:endParaRPr sz="1900">
              <a:solidFill>
                <a:schemeClr val="lt1"/>
              </a:solidFill>
              <a:latin typeface="Arial"/>
              <a:ea typeface="Arial"/>
              <a:cs typeface="Arial"/>
              <a:sym typeface="Arial"/>
            </a:endParaRPr>
          </a:p>
          <a:p>
            <a:pPr indent="-349250" lvl="0" marL="457200" rtl="0" algn="l">
              <a:spcBef>
                <a:spcPts val="1000"/>
              </a:spcBef>
              <a:spcAft>
                <a:spcPts val="1000"/>
              </a:spcAft>
              <a:buClr>
                <a:schemeClr val="lt1"/>
              </a:buClr>
              <a:buSzPts val="1900"/>
              <a:buFont typeface="Arial"/>
              <a:buChar char="●"/>
            </a:pPr>
            <a:r>
              <a:rPr b="1" lang="en" sz="1900">
                <a:solidFill>
                  <a:schemeClr val="lt1"/>
                </a:solidFill>
                <a:latin typeface="Arial"/>
                <a:ea typeface="Arial"/>
                <a:cs typeface="Arial"/>
                <a:sym typeface="Arial"/>
              </a:rPr>
              <a:t>Retailers</a:t>
            </a:r>
            <a:r>
              <a:rPr lang="en" sz="1900">
                <a:solidFill>
                  <a:schemeClr val="lt1"/>
                </a:solidFill>
                <a:latin typeface="Arial"/>
                <a:ea typeface="Arial"/>
                <a:cs typeface="Arial"/>
                <a:sym typeface="Arial"/>
              </a:rPr>
              <a:t> purchase goods from a distributor, wholesaler, or directly from the manufacturer to resell to consumers. </a:t>
            </a:r>
            <a:endParaRPr sz="1900">
              <a:solidFill>
                <a:schemeClr val="lt1"/>
              </a:solidFill>
              <a:latin typeface="Arial"/>
              <a:ea typeface="Arial"/>
              <a:cs typeface="Arial"/>
              <a:sym typeface="Arial"/>
            </a:endParaRPr>
          </a:p>
        </p:txBody>
      </p:sp>
      <p:sp>
        <p:nvSpPr>
          <p:cNvPr id="233" name="Google Shape;233;p44"/>
          <p:cNvSpPr txBox="1"/>
          <p:nvPr>
            <p:ph type="title"/>
          </p:nvPr>
        </p:nvSpPr>
        <p:spPr>
          <a:xfrm>
            <a:off x="938500" y="445025"/>
            <a:ext cx="588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WHAT IS A RETAILER?</a:t>
            </a:r>
            <a:endParaRPr b="1">
              <a:latin typeface="Arial"/>
              <a:ea typeface="Arial"/>
              <a:cs typeface="Arial"/>
              <a:sym typeface="Arial"/>
            </a:endParaRPr>
          </a:p>
        </p:txBody>
      </p:sp>
      <p:cxnSp>
        <p:nvCxnSpPr>
          <p:cNvPr id="234" name="Google Shape;234;p44"/>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35" name="Google Shape;235;p4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6" name="Google Shape;236;p4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pic>
        <p:nvPicPr>
          <p:cNvPr id="237" name="Google Shape;237;p44"/>
          <p:cNvPicPr preferRelativeResize="0"/>
          <p:nvPr/>
        </p:nvPicPr>
        <p:blipFill>
          <a:blip r:embed="rId4">
            <a:alphaModFix/>
          </a:blip>
          <a:stretch>
            <a:fillRect/>
          </a:stretch>
        </p:blipFill>
        <p:spPr>
          <a:xfrm>
            <a:off x="6008025" y="414025"/>
            <a:ext cx="2685150" cy="40323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