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82"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Lst>
  <p:sldSz cy="5143500" cx="9144000"/>
  <p:notesSz cx="6858000" cy="9144000"/>
  <p:embeddedFontLst>
    <p:embeddedFont>
      <p:font typeface="Montserrat"/>
      <p:regular r:id="rId34"/>
      <p:bold r:id="rId35"/>
      <p:italic r:id="rId36"/>
      <p:boldItalic r:id="rId37"/>
    </p:embeddedFont>
    <p:embeddedFont>
      <p:font typeface="Montserrat Medium"/>
      <p:regular r:id="rId38"/>
      <p:bold r:id="rId39"/>
      <p:italic r:id="rId40"/>
      <p:boldItalic r:id="rId41"/>
    </p:embeddedFont>
    <p:embeddedFont>
      <p:font typeface="Montserrat ExtraBold"/>
      <p:bold r:id="rId42"/>
      <p:boldItalic r:id="rId43"/>
    </p:embeddedFont>
    <p:embeddedFont>
      <p:font typeface="Oswald"/>
      <p:regular r:id="rId44"/>
      <p:bold r:id="rId4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font" Target="fonts/MontserratMedium-italic.fntdata"/><Relationship Id="rId20" Type="http://schemas.openxmlformats.org/officeDocument/2006/relationships/slide" Target="slides/slide16.xml"/><Relationship Id="rId42" Type="http://schemas.openxmlformats.org/officeDocument/2006/relationships/font" Target="fonts/MontserratExtraBold-bold.fntdata"/><Relationship Id="rId41" Type="http://schemas.openxmlformats.org/officeDocument/2006/relationships/font" Target="fonts/MontserratMedium-boldItalic.fntdata"/><Relationship Id="rId22" Type="http://schemas.openxmlformats.org/officeDocument/2006/relationships/slide" Target="slides/slide18.xml"/><Relationship Id="rId44" Type="http://schemas.openxmlformats.org/officeDocument/2006/relationships/font" Target="fonts/Oswald-regular.fntdata"/><Relationship Id="rId21" Type="http://schemas.openxmlformats.org/officeDocument/2006/relationships/slide" Target="slides/slide17.xml"/><Relationship Id="rId43" Type="http://schemas.openxmlformats.org/officeDocument/2006/relationships/font" Target="fonts/MontserratExtraBold-boldItalic.fntdata"/><Relationship Id="rId24" Type="http://schemas.openxmlformats.org/officeDocument/2006/relationships/slide" Target="slides/slide20.xml"/><Relationship Id="rId23" Type="http://schemas.openxmlformats.org/officeDocument/2006/relationships/slide" Target="slides/slide19.xml"/><Relationship Id="rId45" Type="http://schemas.openxmlformats.org/officeDocument/2006/relationships/font" Target="fonts/Oswald-bold.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11" Type="http://schemas.openxmlformats.org/officeDocument/2006/relationships/slide" Target="slides/slide7.xml"/><Relationship Id="rId33" Type="http://schemas.openxmlformats.org/officeDocument/2006/relationships/slide" Target="slides/slide29.xml"/><Relationship Id="rId10" Type="http://schemas.openxmlformats.org/officeDocument/2006/relationships/slide" Target="slides/slide6.xml"/><Relationship Id="rId32" Type="http://schemas.openxmlformats.org/officeDocument/2006/relationships/slide" Target="slides/slide28.xml"/><Relationship Id="rId13" Type="http://schemas.openxmlformats.org/officeDocument/2006/relationships/slide" Target="slides/slide9.xml"/><Relationship Id="rId35" Type="http://schemas.openxmlformats.org/officeDocument/2006/relationships/font" Target="fonts/Montserrat-bold.fntdata"/><Relationship Id="rId12" Type="http://schemas.openxmlformats.org/officeDocument/2006/relationships/slide" Target="slides/slide8.xml"/><Relationship Id="rId34" Type="http://schemas.openxmlformats.org/officeDocument/2006/relationships/font" Target="fonts/Montserrat-regular.fntdata"/><Relationship Id="rId15" Type="http://schemas.openxmlformats.org/officeDocument/2006/relationships/slide" Target="slides/slide11.xml"/><Relationship Id="rId37" Type="http://schemas.openxmlformats.org/officeDocument/2006/relationships/font" Target="fonts/Montserrat-boldItalic.fntdata"/><Relationship Id="rId14" Type="http://schemas.openxmlformats.org/officeDocument/2006/relationships/slide" Target="slides/slide10.xml"/><Relationship Id="rId36" Type="http://schemas.openxmlformats.org/officeDocument/2006/relationships/font" Target="fonts/Montserrat-italic.fntdata"/><Relationship Id="rId17" Type="http://schemas.openxmlformats.org/officeDocument/2006/relationships/slide" Target="slides/slide13.xml"/><Relationship Id="rId39" Type="http://schemas.openxmlformats.org/officeDocument/2006/relationships/font" Target="fonts/MontserratMedium-bold.fntdata"/><Relationship Id="rId16" Type="http://schemas.openxmlformats.org/officeDocument/2006/relationships/slide" Target="slides/slide12.xml"/><Relationship Id="rId38" Type="http://schemas.openxmlformats.org/officeDocument/2006/relationships/font" Target="fonts/MontserratMedium-regular.fntdata"/><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156" name="Google Shape;156;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g13654328b99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4" name="Google Shape;244;g13654328b99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13654328b99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13654328b99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g13654328b99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4" name="Google Shape;264;g13654328b99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g13654328b99_0_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4" name="Google Shape;274;g13654328b99_0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g13654328b99_0_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4" name="Google Shape;284;g13654328b99_0_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g116aa8c9ee2_0_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4" name="Google Shape;294;g116aa8c9ee2_0_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g13654328b99_0_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3" name="Google Shape;303;g13654328b99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g13654328b99_0_1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2" name="Google Shape;312;g13654328b99_0_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g116aa8c9ee2_0_1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1" name="Google Shape;321;g116aa8c9ee2_0_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g116aa8c9ee2_0_1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1" name="Google Shape;331;g116aa8c9ee2_0_1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116aa8c9ee2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116aa8c9ee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g116aa8c9ee2_0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1" name="Google Shape;341;g116aa8c9ee2_0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 name="Shape 349"/>
        <p:cNvGrpSpPr/>
        <p:nvPr/>
      </p:nvGrpSpPr>
      <p:grpSpPr>
        <a:xfrm>
          <a:off x="0" y="0"/>
          <a:ext cx="0" cy="0"/>
          <a:chOff x="0" y="0"/>
          <a:chExt cx="0" cy="0"/>
        </a:xfrm>
      </p:grpSpPr>
      <p:sp>
        <p:nvSpPr>
          <p:cNvPr id="350" name="Google Shape;350;g116aa8c9ee2_0_1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1" name="Google Shape;351;g116aa8c9ee2_0_1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g116aa8c9ee2_0_1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1" name="Google Shape;361;g116aa8c9ee2_0_1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g13654328b99_0_1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1" name="Google Shape;371;g13654328b99_0_1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9" name="Shape 379"/>
        <p:cNvGrpSpPr/>
        <p:nvPr/>
      </p:nvGrpSpPr>
      <p:grpSpPr>
        <a:xfrm>
          <a:off x="0" y="0"/>
          <a:ext cx="0" cy="0"/>
          <a:chOff x="0" y="0"/>
          <a:chExt cx="0" cy="0"/>
        </a:xfrm>
      </p:grpSpPr>
      <p:sp>
        <p:nvSpPr>
          <p:cNvPr id="380" name="Google Shape;380;g116aa8c9ee2_0_1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1" name="Google Shape;381;g116aa8c9ee2_0_1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9" name="Shape 389"/>
        <p:cNvGrpSpPr/>
        <p:nvPr/>
      </p:nvGrpSpPr>
      <p:grpSpPr>
        <a:xfrm>
          <a:off x="0" y="0"/>
          <a:ext cx="0" cy="0"/>
          <a:chOff x="0" y="0"/>
          <a:chExt cx="0" cy="0"/>
        </a:xfrm>
      </p:grpSpPr>
      <p:sp>
        <p:nvSpPr>
          <p:cNvPr id="390" name="Google Shape;390;g13654328b99_0_1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1" name="Google Shape;391;g13654328b99_0_1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g116aa8c9ee2_0_2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1" name="Google Shape;401;g116aa8c9ee2_0_2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9" name="Shape 409"/>
        <p:cNvGrpSpPr/>
        <p:nvPr/>
      </p:nvGrpSpPr>
      <p:grpSpPr>
        <a:xfrm>
          <a:off x="0" y="0"/>
          <a:ext cx="0" cy="0"/>
          <a:chOff x="0" y="0"/>
          <a:chExt cx="0" cy="0"/>
        </a:xfrm>
      </p:grpSpPr>
      <p:sp>
        <p:nvSpPr>
          <p:cNvPr id="410" name="Google Shape;410;g116aa8ca21b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1" name="Google Shape;411;g116aa8ca21b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g13654328b99_0_1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1" name="Google Shape;421;g13654328b99_0_1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 name="Shape 428"/>
        <p:cNvGrpSpPr/>
        <p:nvPr/>
      </p:nvGrpSpPr>
      <p:grpSpPr>
        <a:xfrm>
          <a:off x="0" y="0"/>
          <a:ext cx="0" cy="0"/>
          <a:chOff x="0" y="0"/>
          <a:chExt cx="0" cy="0"/>
        </a:xfrm>
      </p:grpSpPr>
      <p:sp>
        <p:nvSpPr>
          <p:cNvPr id="429" name="Google Shape;429;g116aa8ca21b_0_7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0" name="Google Shape;430;g116aa8ca21b_0_7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g116aa8c9ee2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5" name="Google Shape;175;g116aa8c9ee2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116aa8c9ee2_0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116aa8c9ee2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7f9262ee2f_0_262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8" name="Google Shape;198;g7f9262ee2f_0_262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g116aa8c9ee2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7" name="Google Shape;207;g116aa8c9ee2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116aa8c9ee2_0_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7" name="Google Shape;217;g116aa8c9ee2_0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g116aa8c9ee2_0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4" name="Google Shape;224;g116aa8c9ee2_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g13654328b99_0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4" name="Google Shape;234;g13654328b99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bit.ly/2Tynxth" TargetMode="External"/><Relationship Id="rId3" Type="http://schemas.openxmlformats.org/officeDocument/2006/relationships/hyperlink" Target="http://bit.ly/2TyoMsr" TargetMode="External"/><Relationship Id="rId4" Type="http://schemas.openxmlformats.org/officeDocument/2006/relationships/hyperlink" Target="http://bit.ly/2TtBDfr" TargetMode="Externa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 name="Shape 8"/>
        <p:cNvGrpSpPr/>
        <p:nvPr/>
      </p:nvGrpSpPr>
      <p:grpSpPr>
        <a:xfrm>
          <a:off x="0" y="0"/>
          <a:ext cx="0" cy="0"/>
          <a:chOff x="0" y="0"/>
          <a:chExt cx="0" cy="0"/>
        </a:xfrm>
      </p:grpSpPr>
      <p:sp>
        <p:nvSpPr>
          <p:cNvPr id="9" name="Google Shape;9;p2"/>
          <p:cNvSpPr txBox="1"/>
          <p:nvPr>
            <p:ph type="ctrTitle"/>
          </p:nvPr>
        </p:nvSpPr>
        <p:spPr>
          <a:xfrm>
            <a:off x="2175900" y="1950100"/>
            <a:ext cx="4792200" cy="644700"/>
          </a:xfrm>
          <a:prstGeom prst="rect">
            <a:avLst/>
          </a:prstGeom>
        </p:spPr>
        <p:txBody>
          <a:bodyPr anchorCtr="0" anchor="b" bIns="91425" lIns="91425" spcFirstLastPara="1" rIns="91425" wrap="square" tIns="91425">
            <a:noAutofit/>
          </a:bodyPr>
          <a:lstStyle>
            <a:lvl1pPr lvl="0" algn="ctr">
              <a:spcBef>
                <a:spcPts val="0"/>
              </a:spcBef>
              <a:spcAft>
                <a:spcPts val="0"/>
              </a:spcAft>
              <a:buClr>
                <a:schemeClr val="lt1"/>
              </a:buClr>
              <a:buSzPts val="3600"/>
              <a:buNone/>
              <a:defRPr b="1" sz="3600">
                <a:solidFill>
                  <a:schemeClr val="lt1"/>
                </a:solidFill>
              </a:defRPr>
            </a:lvl1pPr>
            <a:lvl2pPr lvl="1" algn="ctr">
              <a:spcBef>
                <a:spcPts val="0"/>
              </a:spcBef>
              <a:spcAft>
                <a:spcPts val="0"/>
              </a:spcAft>
              <a:buClr>
                <a:schemeClr val="lt1"/>
              </a:buClr>
              <a:buSzPts val="3600"/>
              <a:buNone/>
              <a:defRPr b="1" sz="3600">
                <a:solidFill>
                  <a:schemeClr val="lt1"/>
                </a:solidFill>
              </a:defRPr>
            </a:lvl2pPr>
            <a:lvl3pPr lvl="2" algn="ctr">
              <a:spcBef>
                <a:spcPts val="0"/>
              </a:spcBef>
              <a:spcAft>
                <a:spcPts val="0"/>
              </a:spcAft>
              <a:buClr>
                <a:schemeClr val="lt1"/>
              </a:buClr>
              <a:buSzPts val="3600"/>
              <a:buNone/>
              <a:defRPr b="1" sz="3600">
                <a:solidFill>
                  <a:schemeClr val="lt1"/>
                </a:solidFill>
              </a:defRPr>
            </a:lvl3pPr>
            <a:lvl4pPr lvl="3" algn="ctr">
              <a:spcBef>
                <a:spcPts val="0"/>
              </a:spcBef>
              <a:spcAft>
                <a:spcPts val="0"/>
              </a:spcAft>
              <a:buClr>
                <a:schemeClr val="lt1"/>
              </a:buClr>
              <a:buSzPts val="3600"/>
              <a:buNone/>
              <a:defRPr b="1" sz="3600">
                <a:solidFill>
                  <a:schemeClr val="lt1"/>
                </a:solidFill>
              </a:defRPr>
            </a:lvl4pPr>
            <a:lvl5pPr lvl="4" algn="ctr">
              <a:spcBef>
                <a:spcPts val="0"/>
              </a:spcBef>
              <a:spcAft>
                <a:spcPts val="0"/>
              </a:spcAft>
              <a:buClr>
                <a:schemeClr val="lt1"/>
              </a:buClr>
              <a:buSzPts val="3600"/>
              <a:buNone/>
              <a:defRPr b="1" sz="3600">
                <a:solidFill>
                  <a:schemeClr val="lt1"/>
                </a:solidFill>
              </a:defRPr>
            </a:lvl5pPr>
            <a:lvl6pPr lvl="5" algn="ctr">
              <a:spcBef>
                <a:spcPts val="0"/>
              </a:spcBef>
              <a:spcAft>
                <a:spcPts val="0"/>
              </a:spcAft>
              <a:buClr>
                <a:schemeClr val="lt1"/>
              </a:buClr>
              <a:buSzPts val="3600"/>
              <a:buNone/>
              <a:defRPr b="1" sz="3600">
                <a:solidFill>
                  <a:schemeClr val="lt1"/>
                </a:solidFill>
              </a:defRPr>
            </a:lvl6pPr>
            <a:lvl7pPr lvl="6" algn="ctr">
              <a:spcBef>
                <a:spcPts val="0"/>
              </a:spcBef>
              <a:spcAft>
                <a:spcPts val="0"/>
              </a:spcAft>
              <a:buClr>
                <a:schemeClr val="lt1"/>
              </a:buClr>
              <a:buSzPts val="3600"/>
              <a:buNone/>
              <a:defRPr b="1" sz="3600">
                <a:solidFill>
                  <a:schemeClr val="lt1"/>
                </a:solidFill>
              </a:defRPr>
            </a:lvl7pPr>
            <a:lvl8pPr lvl="7" algn="ctr">
              <a:spcBef>
                <a:spcPts val="0"/>
              </a:spcBef>
              <a:spcAft>
                <a:spcPts val="0"/>
              </a:spcAft>
              <a:buClr>
                <a:schemeClr val="lt1"/>
              </a:buClr>
              <a:buSzPts val="3600"/>
              <a:buNone/>
              <a:defRPr b="1" sz="3600">
                <a:solidFill>
                  <a:schemeClr val="lt1"/>
                </a:solidFill>
              </a:defRPr>
            </a:lvl8pPr>
            <a:lvl9pPr lvl="8" algn="ctr">
              <a:spcBef>
                <a:spcPts val="0"/>
              </a:spcBef>
              <a:spcAft>
                <a:spcPts val="0"/>
              </a:spcAft>
              <a:buClr>
                <a:schemeClr val="lt1"/>
              </a:buClr>
              <a:buSzPts val="3600"/>
              <a:buNone/>
              <a:defRPr b="1" sz="3600">
                <a:solidFill>
                  <a:schemeClr val="lt1"/>
                </a:solidFill>
              </a:defRPr>
            </a:lvl9pPr>
          </a:lstStyle>
          <a:p/>
        </p:txBody>
      </p:sp>
      <p:sp>
        <p:nvSpPr>
          <p:cNvPr id="10" name="Google Shape;10;p2"/>
          <p:cNvSpPr txBox="1"/>
          <p:nvPr>
            <p:ph idx="1" type="subTitle"/>
          </p:nvPr>
        </p:nvSpPr>
        <p:spPr>
          <a:xfrm>
            <a:off x="2044200" y="3704650"/>
            <a:ext cx="5055600" cy="4647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37" name="Shape 37"/>
        <p:cNvGrpSpPr/>
        <p:nvPr/>
      </p:nvGrpSpPr>
      <p:grpSpPr>
        <a:xfrm>
          <a:off x="0" y="0"/>
          <a:ext cx="0" cy="0"/>
          <a:chOff x="0" y="0"/>
          <a:chExt cx="0" cy="0"/>
        </a:xfrm>
      </p:grpSpPr>
      <p:sp>
        <p:nvSpPr>
          <p:cNvPr id="38" name="Google Shape;38;p11"/>
          <p:cNvSpPr txBox="1"/>
          <p:nvPr>
            <p:ph hasCustomPrompt="1" type="title"/>
          </p:nvPr>
        </p:nvSpPr>
        <p:spPr>
          <a:xfrm>
            <a:off x="1920750" y="1634425"/>
            <a:ext cx="5302500" cy="1116600"/>
          </a:xfrm>
          <a:prstGeom prst="rect">
            <a:avLst/>
          </a:prstGeom>
        </p:spPr>
        <p:txBody>
          <a:bodyPr anchorCtr="0" anchor="b" bIns="91425" lIns="91425" spcFirstLastPara="1" rIns="91425" wrap="square" tIns="91425">
            <a:noAutofit/>
          </a:bodyPr>
          <a:lstStyle>
            <a:lvl1pPr lvl="0" algn="ctr">
              <a:spcBef>
                <a:spcPts val="0"/>
              </a:spcBef>
              <a:spcAft>
                <a:spcPts val="0"/>
              </a:spcAft>
              <a:buClr>
                <a:schemeClr val="lt1"/>
              </a:buClr>
              <a:buSzPts val="7200"/>
              <a:buNone/>
              <a:defRPr sz="7200">
                <a:solidFill>
                  <a:schemeClr val="lt1"/>
                </a:solidFill>
              </a:defRPr>
            </a:lvl1pPr>
            <a:lvl2pPr lvl="1" algn="ctr">
              <a:spcBef>
                <a:spcPts val="0"/>
              </a:spcBef>
              <a:spcAft>
                <a:spcPts val="0"/>
              </a:spcAft>
              <a:buClr>
                <a:schemeClr val="lt1"/>
              </a:buClr>
              <a:buSzPts val="7200"/>
              <a:buNone/>
              <a:defRPr sz="7200">
                <a:solidFill>
                  <a:schemeClr val="lt1"/>
                </a:solidFill>
              </a:defRPr>
            </a:lvl2pPr>
            <a:lvl3pPr lvl="2" algn="ctr">
              <a:spcBef>
                <a:spcPts val="0"/>
              </a:spcBef>
              <a:spcAft>
                <a:spcPts val="0"/>
              </a:spcAft>
              <a:buClr>
                <a:schemeClr val="lt1"/>
              </a:buClr>
              <a:buSzPts val="7200"/>
              <a:buNone/>
              <a:defRPr sz="7200">
                <a:solidFill>
                  <a:schemeClr val="lt1"/>
                </a:solidFill>
              </a:defRPr>
            </a:lvl3pPr>
            <a:lvl4pPr lvl="3" algn="ctr">
              <a:spcBef>
                <a:spcPts val="0"/>
              </a:spcBef>
              <a:spcAft>
                <a:spcPts val="0"/>
              </a:spcAft>
              <a:buClr>
                <a:schemeClr val="lt1"/>
              </a:buClr>
              <a:buSzPts val="7200"/>
              <a:buNone/>
              <a:defRPr sz="7200">
                <a:solidFill>
                  <a:schemeClr val="lt1"/>
                </a:solidFill>
              </a:defRPr>
            </a:lvl4pPr>
            <a:lvl5pPr lvl="4" algn="ctr">
              <a:spcBef>
                <a:spcPts val="0"/>
              </a:spcBef>
              <a:spcAft>
                <a:spcPts val="0"/>
              </a:spcAft>
              <a:buClr>
                <a:schemeClr val="lt1"/>
              </a:buClr>
              <a:buSzPts val="7200"/>
              <a:buNone/>
              <a:defRPr sz="7200">
                <a:solidFill>
                  <a:schemeClr val="lt1"/>
                </a:solidFill>
              </a:defRPr>
            </a:lvl5pPr>
            <a:lvl6pPr lvl="5" algn="ctr">
              <a:spcBef>
                <a:spcPts val="0"/>
              </a:spcBef>
              <a:spcAft>
                <a:spcPts val="0"/>
              </a:spcAft>
              <a:buClr>
                <a:schemeClr val="lt1"/>
              </a:buClr>
              <a:buSzPts val="7200"/>
              <a:buNone/>
              <a:defRPr sz="7200">
                <a:solidFill>
                  <a:schemeClr val="lt1"/>
                </a:solidFill>
              </a:defRPr>
            </a:lvl6pPr>
            <a:lvl7pPr lvl="6" algn="ctr">
              <a:spcBef>
                <a:spcPts val="0"/>
              </a:spcBef>
              <a:spcAft>
                <a:spcPts val="0"/>
              </a:spcAft>
              <a:buClr>
                <a:schemeClr val="lt1"/>
              </a:buClr>
              <a:buSzPts val="7200"/>
              <a:buNone/>
              <a:defRPr sz="7200">
                <a:solidFill>
                  <a:schemeClr val="lt1"/>
                </a:solidFill>
              </a:defRPr>
            </a:lvl7pPr>
            <a:lvl8pPr lvl="7" algn="ctr">
              <a:spcBef>
                <a:spcPts val="0"/>
              </a:spcBef>
              <a:spcAft>
                <a:spcPts val="0"/>
              </a:spcAft>
              <a:buClr>
                <a:schemeClr val="lt1"/>
              </a:buClr>
              <a:buSzPts val="7200"/>
              <a:buNone/>
              <a:defRPr sz="7200">
                <a:solidFill>
                  <a:schemeClr val="lt1"/>
                </a:solidFill>
              </a:defRPr>
            </a:lvl8pPr>
            <a:lvl9pPr lvl="8" algn="ctr">
              <a:spcBef>
                <a:spcPts val="0"/>
              </a:spcBef>
              <a:spcAft>
                <a:spcPts val="0"/>
              </a:spcAft>
              <a:buClr>
                <a:schemeClr val="lt1"/>
              </a:buClr>
              <a:buSzPts val="7200"/>
              <a:buNone/>
              <a:defRPr sz="7200">
                <a:solidFill>
                  <a:schemeClr val="lt1"/>
                </a:solidFill>
              </a:defRPr>
            </a:lvl9pPr>
          </a:lstStyle>
          <a:p>
            <a:r>
              <a:t>xx%</a:t>
            </a:r>
          </a:p>
        </p:txBody>
      </p:sp>
      <p:sp>
        <p:nvSpPr>
          <p:cNvPr id="39" name="Google Shape;39;p11"/>
          <p:cNvSpPr txBox="1"/>
          <p:nvPr>
            <p:ph idx="1" type="body"/>
          </p:nvPr>
        </p:nvSpPr>
        <p:spPr>
          <a:xfrm>
            <a:off x="2786550" y="3094475"/>
            <a:ext cx="3570900" cy="5670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Clr>
                <a:schemeClr val="accent1"/>
              </a:buClr>
              <a:buSzPts val="1800"/>
              <a:buChar char="●"/>
              <a:defRPr>
                <a:solidFill>
                  <a:schemeClr val="accent1"/>
                </a:solidFill>
              </a:defRPr>
            </a:lvl1pPr>
            <a:lvl2pPr indent="-342900" lvl="1" marL="914400" algn="ctr">
              <a:spcBef>
                <a:spcPts val="1600"/>
              </a:spcBef>
              <a:spcAft>
                <a:spcPts val="0"/>
              </a:spcAft>
              <a:buClr>
                <a:schemeClr val="accent1"/>
              </a:buClr>
              <a:buSzPts val="1800"/>
              <a:buChar char="○"/>
              <a:defRPr sz="1800">
                <a:solidFill>
                  <a:schemeClr val="accent1"/>
                </a:solidFill>
              </a:defRPr>
            </a:lvl2pPr>
            <a:lvl3pPr indent="-342900" lvl="2" marL="1371600" algn="ctr">
              <a:spcBef>
                <a:spcPts val="1600"/>
              </a:spcBef>
              <a:spcAft>
                <a:spcPts val="0"/>
              </a:spcAft>
              <a:buClr>
                <a:schemeClr val="accent1"/>
              </a:buClr>
              <a:buSzPts val="1800"/>
              <a:buChar char="■"/>
              <a:defRPr sz="1800">
                <a:solidFill>
                  <a:schemeClr val="accent1"/>
                </a:solidFill>
              </a:defRPr>
            </a:lvl3pPr>
            <a:lvl4pPr indent="-342900" lvl="3" marL="1828800" algn="ctr">
              <a:spcBef>
                <a:spcPts val="1600"/>
              </a:spcBef>
              <a:spcAft>
                <a:spcPts val="0"/>
              </a:spcAft>
              <a:buClr>
                <a:schemeClr val="accent1"/>
              </a:buClr>
              <a:buSzPts val="1800"/>
              <a:buChar char="●"/>
              <a:defRPr sz="1800">
                <a:solidFill>
                  <a:schemeClr val="accent1"/>
                </a:solidFill>
              </a:defRPr>
            </a:lvl4pPr>
            <a:lvl5pPr indent="-342900" lvl="4" marL="2286000" algn="ctr">
              <a:spcBef>
                <a:spcPts val="1600"/>
              </a:spcBef>
              <a:spcAft>
                <a:spcPts val="0"/>
              </a:spcAft>
              <a:buClr>
                <a:schemeClr val="accent1"/>
              </a:buClr>
              <a:buSzPts val="1800"/>
              <a:buChar char="○"/>
              <a:defRPr sz="1800">
                <a:solidFill>
                  <a:schemeClr val="accent1"/>
                </a:solidFill>
              </a:defRPr>
            </a:lvl5pPr>
            <a:lvl6pPr indent="-342900" lvl="5" marL="2743200" algn="ctr">
              <a:spcBef>
                <a:spcPts val="1600"/>
              </a:spcBef>
              <a:spcAft>
                <a:spcPts val="0"/>
              </a:spcAft>
              <a:buClr>
                <a:schemeClr val="accent1"/>
              </a:buClr>
              <a:buSzPts val="1800"/>
              <a:buChar char="■"/>
              <a:defRPr sz="1800">
                <a:solidFill>
                  <a:schemeClr val="accent1"/>
                </a:solidFill>
              </a:defRPr>
            </a:lvl6pPr>
            <a:lvl7pPr indent="-342900" lvl="6" marL="3200400" algn="ctr">
              <a:spcBef>
                <a:spcPts val="1600"/>
              </a:spcBef>
              <a:spcAft>
                <a:spcPts val="0"/>
              </a:spcAft>
              <a:buClr>
                <a:schemeClr val="accent1"/>
              </a:buClr>
              <a:buSzPts val="1800"/>
              <a:buChar char="●"/>
              <a:defRPr sz="1800">
                <a:solidFill>
                  <a:schemeClr val="accent1"/>
                </a:solidFill>
              </a:defRPr>
            </a:lvl7pPr>
            <a:lvl8pPr indent="-342900" lvl="7" marL="3657600" algn="ctr">
              <a:spcBef>
                <a:spcPts val="1600"/>
              </a:spcBef>
              <a:spcAft>
                <a:spcPts val="0"/>
              </a:spcAft>
              <a:buClr>
                <a:schemeClr val="accent1"/>
              </a:buClr>
              <a:buSzPts val="1800"/>
              <a:buChar char="○"/>
              <a:defRPr sz="1800">
                <a:solidFill>
                  <a:schemeClr val="accent1"/>
                </a:solidFill>
              </a:defRPr>
            </a:lvl8pPr>
            <a:lvl9pPr indent="-342900" lvl="8" marL="4114800" algn="ctr">
              <a:spcBef>
                <a:spcPts val="1600"/>
              </a:spcBef>
              <a:spcAft>
                <a:spcPts val="1600"/>
              </a:spcAft>
              <a:buClr>
                <a:schemeClr val="accent1"/>
              </a:buClr>
              <a:buSzPts val="1800"/>
              <a:buChar char="■"/>
              <a:defRPr sz="1800">
                <a:solidFill>
                  <a:schemeClr val="accent1"/>
                </a:solidFill>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0" name="Shape 40"/>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Bullet Points">
  <p:cSld name="CAPTION_ONLY_3">
    <p:spTree>
      <p:nvGrpSpPr>
        <p:cNvPr id="41" name="Shape 41"/>
        <p:cNvGrpSpPr/>
        <p:nvPr/>
      </p:nvGrpSpPr>
      <p:grpSpPr>
        <a:xfrm>
          <a:off x="0" y="0"/>
          <a:ext cx="0" cy="0"/>
          <a:chOff x="0" y="0"/>
          <a:chExt cx="0" cy="0"/>
        </a:xfrm>
      </p:grpSpPr>
      <p:sp>
        <p:nvSpPr>
          <p:cNvPr id="42" name="Google Shape;42;p13"/>
          <p:cNvSpPr txBox="1"/>
          <p:nvPr>
            <p:ph type="title"/>
          </p:nvPr>
        </p:nvSpPr>
        <p:spPr>
          <a:xfrm>
            <a:off x="938500" y="445025"/>
            <a:ext cx="57357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43" name="Google Shape;43;p13"/>
          <p:cNvSpPr txBox="1"/>
          <p:nvPr>
            <p:ph idx="1" type="body"/>
          </p:nvPr>
        </p:nvSpPr>
        <p:spPr>
          <a:xfrm>
            <a:off x="938500" y="1246025"/>
            <a:ext cx="7172100" cy="3039900"/>
          </a:xfrm>
          <a:prstGeom prst="rect">
            <a:avLst/>
          </a:prstGeom>
        </p:spPr>
        <p:txBody>
          <a:bodyPr anchorCtr="0" anchor="t" bIns="91425" lIns="91425" spcFirstLastPara="1" rIns="91425" wrap="square" tIns="91425">
            <a:noAutofit/>
          </a:bodyPr>
          <a:lstStyle>
            <a:lvl1pPr indent="-301625" lvl="0" marL="457200" rtl="0">
              <a:spcBef>
                <a:spcPts val="0"/>
              </a:spcBef>
              <a:spcAft>
                <a:spcPts val="0"/>
              </a:spcAft>
              <a:buClr>
                <a:schemeClr val="lt1"/>
              </a:buClr>
              <a:buSzPts val="1150"/>
              <a:buChar char="●"/>
              <a:defRPr sz="1150">
                <a:solidFill>
                  <a:schemeClr val="lt1"/>
                </a:solidFill>
              </a:defRPr>
            </a:lvl1pPr>
            <a:lvl2pPr indent="-301625" lvl="1" marL="914400" rtl="0">
              <a:spcBef>
                <a:spcPts val="1600"/>
              </a:spcBef>
              <a:spcAft>
                <a:spcPts val="0"/>
              </a:spcAft>
              <a:buClr>
                <a:schemeClr val="lt1"/>
              </a:buClr>
              <a:buSzPts val="1150"/>
              <a:buChar char="○"/>
              <a:defRPr sz="1150">
                <a:solidFill>
                  <a:schemeClr val="lt1"/>
                </a:solidFill>
              </a:defRPr>
            </a:lvl2pPr>
            <a:lvl3pPr indent="-301625" lvl="2" marL="1371600" rtl="0">
              <a:spcBef>
                <a:spcPts val="1600"/>
              </a:spcBef>
              <a:spcAft>
                <a:spcPts val="0"/>
              </a:spcAft>
              <a:buClr>
                <a:schemeClr val="lt1"/>
              </a:buClr>
              <a:buSzPts val="1150"/>
              <a:buChar char="■"/>
              <a:defRPr sz="1150">
                <a:solidFill>
                  <a:schemeClr val="lt1"/>
                </a:solidFill>
              </a:defRPr>
            </a:lvl3pPr>
            <a:lvl4pPr indent="-301625" lvl="3" marL="1828800" rtl="0">
              <a:spcBef>
                <a:spcPts val="1600"/>
              </a:spcBef>
              <a:spcAft>
                <a:spcPts val="0"/>
              </a:spcAft>
              <a:buClr>
                <a:schemeClr val="lt1"/>
              </a:buClr>
              <a:buSzPts val="1150"/>
              <a:buChar char="●"/>
              <a:defRPr sz="1150">
                <a:solidFill>
                  <a:schemeClr val="lt1"/>
                </a:solidFill>
              </a:defRPr>
            </a:lvl4pPr>
            <a:lvl5pPr indent="-301625" lvl="4" marL="2286000" rtl="0">
              <a:spcBef>
                <a:spcPts val="1600"/>
              </a:spcBef>
              <a:spcAft>
                <a:spcPts val="0"/>
              </a:spcAft>
              <a:buClr>
                <a:schemeClr val="lt1"/>
              </a:buClr>
              <a:buSzPts val="1150"/>
              <a:buChar char="○"/>
              <a:defRPr sz="1150">
                <a:solidFill>
                  <a:schemeClr val="lt1"/>
                </a:solidFill>
              </a:defRPr>
            </a:lvl5pPr>
            <a:lvl6pPr indent="-301625" lvl="5" marL="2743200" rtl="0">
              <a:spcBef>
                <a:spcPts val="1600"/>
              </a:spcBef>
              <a:spcAft>
                <a:spcPts val="0"/>
              </a:spcAft>
              <a:buClr>
                <a:schemeClr val="lt1"/>
              </a:buClr>
              <a:buSzPts val="1150"/>
              <a:buChar char="■"/>
              <a:defRPr sz="1150">
                <a:solidFill>
                  <a:schemeClr val="lt1"/>
                </a:solidFill>
              </a:defRPr>
            </a:lvl6pPr>
            <a:lvl7pPr indent="-301625" lvl="6" marL="3200400" rtl="0">
              <a:spcBef>
                <a:spcPts val="1600"/>
              </a:spcBef>
              <a:spcAft>
                <a:spcPts val="0"/>
              </a:spcAft>
              <a:buClr>
                <a:schemeClr val="lt1"/>
              </a:buClr>
              <a:buSzPts val="1150"/>
              <a:buChar char="●"/>
              <a:defRPr sz="1150">
                <a:solidFill>
                  <a:schemeClr val="lt1"/>
                </a:solidFill>
              </a:defRPr>
            </a:lvl7pPr>
            <a:lvl8pPr indent="-301625" lvl="7" marL="3657600" rtl="0">
              <a:spcBef>
                <a:spcPts val="1600"/>
              </a:spcBef>
              <a:spcAft>
                <a:spcPts val="0"/>
              </a:spcAft>
              <a:buClr>
                <a:schemeClr val="lt1"/>
              </a:buClr>
              <a:buSzPts val="1150"/>
              <a:buChar char="○"/>
              <a:defRPr sz="1150">
                <a:solidFill>
                  <a:schemeClr val="lt1"/>
                </a:solidFill>
              </a:defRPr>
            </a:lvl8pPr>
            <a:lvl9pPr indent="-301625" lvl="8" marL="4114800" rtl="0">
              <a:spcBef>
                <a:spcPts val="1600"/>
              </a:spcBef>
              <a:spcAft>
                <a:spcPts val="1600"/>
              </a:spcAft>
              <a:buClr>
                <a:schemeClr val="lt1"/>
              </a:buClr>
              <a:buSzPts val="1150"/>
              <a:buChar char="■"/>
              <a:defRPr sz="1150">
                <a:solidFill>
                  <a:schemeClr val="lt1"/>
                </a:solidFill>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SECTION_TITLE_AND_DESCRIPTION_1_1_3">
    <p:spTree>
      <p:nvGrpSpPr>
        <p:cNvPr id="44" name="Shape 44"/>
        <p:cNvGrpSpPr/>
        <p:nvPr/>
      </p:nvGrpSpPr>
      <p:grpSpPr>
        <a:xfrm>
          <a:off x="0" y="0"/>
          <a:ext cx="0" cy="0"/>
          <a:chOff x="0" y="0"/>
          <a:chExt cx="0" cy="0"/>
        </a:xfrm>
      </p:grpSpPr>
      <p:sp>
        <p:nvSpPr>
          <p:cNvPr id="45" name="Google Shape;45;p14"/>
          <p:cNvSpPr txBox="1"/>
          <p:nvPr>
            <p:ph type="title"/>
          </p:nvPr>
        </p:nvSpPr>
        <p:spPr>
          <a:xfrm>
            <a:off x="3538497" y="26155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b="1" sz="1800">
                <a:solidFill>
                  <a:schemeClr val="lt1"/>
                </a:solidFill>
                <a:latin typeface="Arial"/>
                <a:ea typeface="Arial"/>
                <a:cs typeface="Arial"/>
                <a:sym typeface="Aria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46" name="Google Shape;46;p14"/>
          <p:cNvSpPr txBox="1"/>
          <p:nvPr>
            <p:ph idx="1" type="subTitle"/>
          </p:nvPr>
        </p:nvSpPr>
        <p:spPr>
          <a:xfrm>
            <a:off x="3538497" y="31480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47" name="Google Shape;47;p14"/>
          <p:cNvSpPr txBox="1"/>
          <p:nvPr>
            <p:ph idx="2" type="title"/>
          </p:nvPr>
        </p:nvSpPr>
        <p:spPr>
          <a:xfrm>
            <a:off x="6028553" y="26155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b="1" sz="1800">
                <a:solidFill>
                  <a:schemeClr val="lt1"/>
                </a:solidFill>
                <a:latin typeface="Arial"/>
                <a:ea typeface="Arial"/>
                <a:cs typeface="Arial"/>
                <a:sym typeface="Aria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48" name="Google Shape;48;p14"/>
          <p:cNvSpPr txBox="1"/>
          <p:nvPr>
            <p:ph idx="3" type="subTitle"/>
          </p:nvPr>
        </p:nvSpPr>
        <p:spPr>
          <a:xfrm>
            <a:off x="6028553" y="31480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49" name="Google Shape;49;p14"/>
          <p:cNvSpPr txBox="1"/>
          <p:nvPr>
            <p:ph idx="4" type="title"/>
          </p:nvPr>
        </p:nvSpPr>
        <p:spPr>
          <a:xfrm>
            <a:off x="1048447" y="26155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b="1" sz="1800">
                <a:solidFill>
                  <a:schemeClr val="lt1"/>
                </a:solidFill>
                <a:latin typeface="Arial"/>
                <a:ea typeface="Arial"/>
                <a:cs typeface="Arial"/>
                <a:sym typeface="Aria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50" name="Google Shape;50;p14"/>
          <p:cNvSpPr txBox="1"/>
          <p:nvPr>
            <p:ph idx="5" type="subTitle"/>
          </p:nvPr>
        </p:nvSpPr>
        <p:spPr>
          <a:xfrm>
            <a:off x="1048447" y="31480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51" name="Google Shape;51;p14"/>
          <p:cNvSpPr txBox="1"/>
          <p:nvPr>
            <p:ph hasCustomPrompt="1" idx="6" type="title"/>
          </p:nvPr>
        </p:nvSpPr>
        <p:spPr>
          <a:xfrm>
            <a:off x="1048450" y="1770700"/>
            <a:ext cx="20670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2"/>
              </a:buClr>
              <a:buSzPts val="3600"/>
              <a:buNone/>
              <a:defRPr b="1" sz="3600">
                <a:solidFill>
                  <a:schemeClr val="lt2"/>
                </a:solidFill>
                <a:latin typeface="Arial"/>
                <a:ea typeface="Arial"/>
                <a:cs typeface="Arial"/>
                <a:sym typeface="Arial"/>
              </a:defRPr>
            </a:lvl1pPr>
            <a:lvl2pPr lvl="1" rtl="0" algn="ctr">
              <a:spcBef>
                <a:spcPts val="0"/>
              </a:spcBef>
              <a:spcAft>
                <a:spcPts val="0"/>
              </a:spcAft>
              <a:buClr>
                <a:schemeClr val="lt2"/>
              </a:buClr>
              <a:buSzPts val="3600"/>
              <a:buNone/>
              <a:defRPr sz="3600">
                <a:solidFill>
                  <a:schemeClr val="lt2"/>
                </a:solidFill>
              </a:defRPr>
            </a:lvl2pPr>
            <a:lvl3pPr lvl="2" rtl="0" algn="ctr">
              <a:spcBef>
                <a:spcPts val="0"/>
              </a:spcBef>
              <a:spcAft>
                <a:spcPts val="0"/>
              </a:spcAft>
              <a:buClr>
                <a:schemeClr val="lt2"/>
              </a:buClr>
              <a:buSzPts val="3600"/>
              <a:buNone/>
              <a:defRPr sz="3600">
                <a:solidFill>
                  <a:schemeClr val="lt2"/>
                </a:solidFill>
              </a:defRPr>
            </a:lvl3pPr>
            <a:lvl4pPr lvl="3" rtl="0" algn="ctr">
              <a:spcBef>
                <a:spcPts val="0"/>
              </a:spcBef>
              <a:spcAft>
                <a:spcPts val="0"/>
              </a:spcAft>
              <a:buClr>
                <a:schemeClr val="lt2"/>
              </a:buClr>
              <a:buSzPts val="3600"/>
              <a:buNone/>
              <a:defRPr sz="3600">
                <a:solidFill>
                  <a:schemeClr val="lt2"/>
                </a:solidFill>
              </a:defRPr>
            </a:lvl4pPr>
            <a:lvl5pPr lvl="4" rtl="0" algn="ctr">
              <a:spcBef>
                <a:spcPts val="0"/>
              </a:spcBef>
              <a:spcAft>
                <a:spcPts val="0"/>
              </a:spcAft>
              <a:buClr>
                <a:schemeClr val="lt2"/>
              </a:buClr>
              <a:buSzPts val="3600"/>
              <a:buNone/>
              <a:defRPr sz="3600">
                <a:solidFill>
                  <a:schemeClr val="lt2"/>
                </a:solidFill>
              </a:defRPr>
            </a:lvl5pPr>
            <a:lvl6pPr lvl="5" rtl="0" algn="ctr">
              <a:spcBef>
                <a:spcPts val="0"/>
              </a:spcBef>
              <a:spcAft>
                <a:spcPts val="0"/>
              </a:spcAft>
              <a:buClr>
                <a:schemeClr val="lt2"/>
              </a:buClr>
              <a:buSzPts val="3600"/>
              <a:buNone/>
              <a:defRPr sz="3600">
                <a:solidFill>
                  <a:schemeClr val="lt2"/>
                </a:solidFill>
              </a:defRPr>
            </a:lvl6pPr>
            <a:lvl7pPr lvl="6" rtl="0" algn="ctr">
              <a:spcBef>
                <a:spcPts val="0"/>
              </a:spcBef>
              <a:spcAft>
                <a:spcPts val="0"/>
              </a:spcAft>
              <a:buClr>
                <a:schemeClr val="lt2"/>
              </a:buClr>
              <a:buSzPts val="3600"/>
              <a:buNone/>
              <a:defRPr sz="3600">
                <a:solidFill>
                  <a:schemeClr val="lt2"/>
                </a:solidFill>
              </a:defRPr>
            </a:lvl7pPr>
            <a:lvl8pPr lvl="7" rtl="0" algn="ctr">
              <a:spcBef>
                <a:spcPts val="0"/>
              </a:spcBef>
              <a:spcAft>
                <a:spcPts val="0"/>
              </a:spcAft>
              <a:buClr>
                <a:schemeClr val="lt2"/>
              </a:buClr>
              <a:buSzPts val="3600"/>
              <a:buNone/>
              <a:defRPr sz="3600">
                <a:solidFill>
                  <a:schemeClr val="lt2"/>
                </a:solidFill>
              </a:defRPr>
            </a:lvl8pPr>
            <a:lvl9pPr lvl="8" rtl="0" algn="ctr">
              <a:spcBef>
                <a:spcPts val="0"/>
              </a:spcBef>
              <a:spcAft>
                <a:spcPts val="0"/>
              </a:spcAft>
              <a:buClr>
                <a:schemeClr val="lt2"/>
              </a:buClr>
              <a:buSzPts val="3600"/>
              <a:buNone/>
              <a:defRPr sz="3600">
                <a:solidFill>
                  <a:schemeClr val="lt2"/>
                </a:solidFill>
              </a:defRPr>
            </a:lvl9pPr>
          </a:lstStyle>
          <a:p>
            <a:r>
              <a:t>xx%</a:t>
            </a:r>
          </a:p>
        </p:txBody>
      </p:sp>
      <p:sp>
        <p:nvSpPr>
          <p:cNvPr id="52" name="Google Shape;52;p14"/>
          <p:cNvSpPr txBox="1"/>
          <p:nvPr>
            <p:ph hasCustomPrompt="1" idx="7" type="title"/>
          </p:nvPr>
        </p:nvSpPr>
        <p:spPr>
          <a:xfrm>
            <a:off x="3538500" y="1770700"/>
            <a:ext cx="20670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2"/>
              </a:buClr>
              <a:buSzPts val="3600"/>
              <a:buNone/>
              <a:defRPr b="1" sz="3600">
                <a:solidFill>
                  <a:schemeClr val="lt2"/>
                </a:solidFill>
                <a:latin typeface="Arial"/>
                <a:ea typeface="Arial"/>
                <a:cs typeface="Arial"/>
                <a:sym typeface="Arial"/>
              </a:defRPr>
            </a:lvl1pPr>
            <a:lvl2pPr lvl="1" rtl="0" algn="ctr">
              <a:spcBef>
                <a:spcPts val="0"/>
              </a:spcBef>
              <a:spcAft>
                <a:spcPts val="0"/>
              </a:spcAft>
              <a:buClr>
                <a:schemeClr val="lt2"/>
              </a:buClr>
              <a:buSzPts val="3600"/>
              <a:buNone/>
              <a:defRPr sz="3600">
                <a:solidFill>
                  <a:schemeClr val="lt2"/>
                </a:solidFill>
              </a:defRPr>
            </a:lvl2pPr>
            <a:lvl3pPr lvl="2" rtl="0" algn="ctr">
              <a:spcBef>
                <a:spcPts val="0"/>
              </a:spcBef>
              <a:spcAft>
                <a:spcPts val="0"/>
              </a:spcAft>
              <a:buClr>
                <a:schemeClr val="lt2"/>
              </a:buClr>
              <a:buSzPts val="3600"/>
              <a:buNone/>
              <a:defRPr sz="3600">
                <a:solidFill>
                  <a:schemeClr val="lt2"/>
                </a:solidFill>
              </a:defRPr>
            </a:lvl3pPr>
            <a:lvl4pPr lvl="3" rtl="0" algn="ctr">
              <a:spcBef>
                <a:spcPts val="0"/>
              </a:spcBef>
              <a:spcAft>
                <a:spcPts val="0"/>
              </a:spcAft>
              <a:buClr>
                <a:schemeClr val="lt2"/>
              </a:buClr>
              <a:buSzPts val="3600"/>
              <a:buNone/>
              <a:defRPr sz="3600">
                <a:solidFill>
                  <a:schemeClr val="lt2"/>
                </a:solidFill>
              </a:defRPr>
            </a:lvl4pPr>
            <a:lvl5pPr lvl="4" rtl="0" algn="ctr">
              <a:spcBef>
                <a:spcPts val="0"/>
              </a:spcBef>
              <a:spcAft>
                <a:spcPts val="0"/>
              </a:spcAft>
              <a:buClr>
                <a:schemeClr val="lt2"/>
              </a:buClr>
              <a:buSzPts val="3600"/>
              <a:buNone/>
              <a:defRPr sz="3600">
                <a:solidFill>
                  <a:schemeClr val="lt2"/>
                </a:solidFill>
              </a:defRPr>
            </a:lvl5pPr>
            <a:lvl6pPr lvl="5" rtl="0" algn="ctr">
              <a:spcBef>
                <a:spcPts val="0"/>
              </a:spcBef>
              <a:spcAft>
                <a:spcPts val="0"/>
              </a:spcAft>
              <a:buClr>
                <a:schemeClr val="lt2"/>
              </a:buClr>
              <a:buSzPts val="3600"/>
              <a:buNone/>
              <a:defRPr sz="3600">
                <a:solidFill>
                  <a:schemeClr val="lt2"/>
                </a:solidFill>
              </a:defRPr>
            </a:lvl6pPr>
            <a:lvl7pPr lvl="6" rtl="0" algn="ctr">
              <a:spcBef>
                <a:spcPts val="0"/>
              </a:spcBef>
              <a:spcAft>
                <a:spcPts val="0"/>
              </a:spcAft>
              <a:buClr>
                <a:schemeClr val="lt2"/>
              </a:buClr>
              <a:buSzPts val="3600"/>
              <a:buNone/>
              <a:defRPr sz="3600">
                <a:solidFill>
                  <a:schemeClr val="lt2"/>
                </a:solidFill>
              </a:defRPr>
            </a:lvl7pPr>
            <a:lvl8pPr lvl="7" rtl="0" algn="ctr">
              <a:spcBef>
                <a:spcPts val="0"/>
              </a:spcBef>
              <a:spcAft>
                <a:spcPts val="0"/>
              </a:spcAft>
              <a:buClr>
                <a:schemeClr val="lt2"/>
              </a:buClr>
              <a:buSzPts val="3600"/>
              <a:buNone/>
              <a:defRPr sz="3600">
                <a:solidFill>
                  <a:schemeClr val="lt2"/>
                </a:solidFill>
              </a:defRPr>
            </a:lvl8pPr>
            <a:lvl9pPr lvl="8" rtl="0" algn="ctr">
              <a:spcBef>
                <a:spcPts val="0"/>
              </a:spcBef>
              <a:spcAft>
                <a:spcPts val="0"/>
              </a:spcAft>
              <a:buClr>
                <a:schemeClr val="lt2"/>
              </a:buClr>
              <a:buSzPts val="3600"/>
              <a:buNone/>
              <a:defRPr sz="3600">
                <a:solidFill>
                  <a:schemeClr val="lt2"/>
                </a:solidFill>
              </a:defRPr>
            </a:lvl9pPr>
          </a:lstStyle>
          <a:p>
            <a:r>
              <a:t>xx%</a:t>
            </a:r>
          </a:p>
        </p:txBody>
      </p:sp>
      <p:sp>
        <p:nvSpPr>
          <p:cNvPr id="53" name="Google Shape;53;p14"/>
          <p:cNvSpPr txBox="1"/>
          <p:nvPr>
            <p:ph hasCustomPrompt="1" idx="8" type="title"/>
          </p:nvPr>
        </p:nvSpPr>
        <p:spPr>
          <a:xfrm>
            <a:off x="6028550" y="1770700"/>
            <a:ext cx="20670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2"/>
              </a:buClr>
              <a:buSzPts val="3600"/>
              <a:buNone/>
              <a:defRPr b="1" sz="3600">
                <a:solidFill>
                  <a:schemeClr val="lt2"/>
                </a:solidFill>
                <a:latin typeface="Arial"/>
                <a:ea typeface="Arial"/>
                <a:cs typeface="Arial"/>
                <a:sym typeface="Arial"/>
              </a:defRPr>
            </a:lvl1pPr>
            <a:lvl2pPr lvl="1" rtl="0" algn="ctr">
              <a:spcBef>
                <a:spcPts val="0"/>
              </a:spcBef>
              <a:spcAft>
                <a:spcPts val="0"/>
              </a:spcAft>
              <a:buClr>
                <a:schemeClr val="lt2"/>
              </a:buClr>
              <a:buSzPts val="3600"/>
              <a:buNone/>
              <a:defRPr sz="3600">
                <a:solidFill>
                  <a:schemeClr val="lt2"/>
                </a:solidFill>
              </a:defRPr>
            </a:lvl2pPr>
            <a:lvl3pPr lvl="2" rtl="0" algn="ctr">
              <a:spcBef>
                <a:spcPts val="0"/>
              </a:spcBef>
              <a:spcAft>
                <a:spcPts val="0"/>
              </a:spcAft>
              <a:buClr>
                <a:schemeClr val="lt2"/>
              </a:buClr>
              <a:buSzPts val="3600"/>
              <a:buNone/>
              <a:defRPr sz="3600">
                <a:solidFill>
                  <a:schemeClr val="lt2"/>
                </a:solidFill>
              </a:defRPr>
            </a:lvl3pPr>
            <a:lvl4pPr lvl="3" rtl="0" algn="ctr">
              <a:spcBef>
                <a:spcPts val="0"/>
              </a:spcBef>
              <a:spcAft>
                <a:spcPts val="0"/>
              </a:spcAft>
              <a:buClr>
                <a:schemeClr val="lt2"/>
              </a:buClr>
              <a:buSzPts val="3600"/>
              <a:buNone/>
              <a:defRPr sz="3600">
                <a:solidFill>
                  <a:schemeClr val="lt2"/>
                </a:solidFill>
              </a:defRPr>
            </a:lvl4pPr>
            <a:lvl5pPr lvl="4" rtl="0" algn="ctr">
              <a:spcBef>
                <a:spcPts val="0"/>
              </a:spcBef>
              <a:spcAft>
                <a:spcPts val="0"/>
              </a:spcAft>
              <a:buClr>
                <a:schemeClr val="lt2"/>
              </a:buClr>
              <a:buSzPts val="3600"/>
              <a:buNone/>
              <a:defRPr sz="3600">
                <a:solidFill>
                  <a:schemeClr val="lt2"/>
                </a:solidFill>
              </a:defRPr>
            </a:lvl5pPr>
            <a:lvl6pPr lvl="5" rtl="0" algn="ctr">
              <a:spcBef>
                <a:spcPts val="0"/>
              </a:spcBef>
              <a:spcAft>
                <a:spcPts val="0"/>
              </a:spcAft>
              <a:buClr>
                <a:schemeClr val="lt2"/>
              </a:buClr>
              <a:buSzPts val="3600"/>
              <a:buNone/>
              <a:defRPr sz="3600">
                <a:solidFill>
                  <a:schemeClr val="lt2"/>
                </a:solidFill>
              </a:defRPr>
            </a:lvl6pPr>
            <a:lvl7pPr lvl="6" rtl="0" algn="ctr">
              <a:spcBef>
                <a:spcPts val="0"/>
              </a:spcBef>
              <a:spcAft>
                <a:spcPts val="0"/>
              </a:spcAft>
              <a:buClr>
                <a:schemeClr val="lt2"/>
              </a:buClr>
              <a:buSzPts val="3600"/>
              <a:buNone/>
              <a:defRPr sz="3600">
                <a:solidFill>
                  <a:schemeClr val="lt2"/>
                </a:solidFill>
              </a:defRPr>
            </a:lvl7pPr>
            <a:lvl8pPr lvl="7" rtl="0" algn="ctr">
              <a:spcBef>
                <a:spcPts val="0"/>
              </a:spcBef>
              <a:spcAft>
                <a:spcPts val="0"/>
              </a:spcAft>
              <a:buClr>
                <a:schemeClr val="lt2"/>
              </a:buClr>
              <a:buSzPts val="3600"/>
              <a:buNone/>
              <a:defRPr sz="3600">
                <a:solidFill>
                  <a:schemeClr val="lt2"/>
                </a:solidFill>
              </a:defRPr>
            </a:lvl8pPr>
            <a:lvl9pPr lvl="8" rtl="0" algn="ctr">
              <a:spcBef>
                <a:spcPts val="0"/>
              </a:spcBef>
              <a:spcAft>
                <a:spcPts val="0"/>
              </a:spcAft>
              <a:buClr>
                <a:schemeClr val="lt2"/>
              </a:buClr>
              <a:buSzPts val="3600"/>
              <a:buNone/>
              <a:defRPr sz="3600">
                <a:solidFill>
                  <a:schemeClr val="lt2"/>
                </a:solidFill>
              </a:defRPr>
            </a:lvl9pPr>
          </a:lstStyle>
          <a:p>
            <a:r>
              <a:t>xx%</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Text">
  <p:cSld name="TITLE_1">
    <p:spTree>
      <p:nvGrpSpPr>
        <p:cNvPr id="54" name="Shape 54"/>
        <p:cNvGrpSpPr/>
        <p:nvPr/>
      </p:nvGrpSpPr>
      <p:grpSpPr>
        <a:xfrm>
          <a:off x="0" y="0"/>
          <a:ext cx="0" cy="0"/>
          <a:chOff x="0" y="0"/>
          <a:chExt cx="0" cy="0"/>
        </a:xfrm>
      </p:grpSpPr>
      <p:sp>
        <p:nvSpPr>
          <p:cNvPr id="55" name="Google Shape;55;p15"/>
          <p:cNvSpPr txBox="1"/>
          <p:nvPr>
            <p:ph type="ctrTitle"/>
          </p:nvPr>
        </p:nvSpPr>
        <p:spPr>
          <a:xfrm>
            <a:off x="4285500" y="2832875"/>
            <a:ext cx="3657300" cy="644700"/>
          </a:xfrm>
          <a:prstGeom prst="rect">
            <a:avLst/>
          </a:prstGeom>
          <a:effectLst>
            <a:outerShdw blurRad="100013" rotWithShape="0" algn="bl" dir="5400000" dist="19050">
              <a:srgbClr val="76A5AF">
                <a:alpha val="88000"/>
              </a:srgbClr>
            </a:outerShdw>
          </a:effectLst>
        </p:spPr>
        <p:txBody>
          <a:bodyPr anchorCtr="0" anchor="b" bIns="91425" lIns="91425" spcFirstLastPara="1" rIns="91425" wrap="square" tIns="91425">
            <a:noAutofit/>
          </a:bodyPr>
          <a:lstStyle>
            <a:lvl1pPr lvl="0" rtl="0" algn="ctr">
              <a:spcBef>
                <a:spcPts val="0"/>
              </a:spcBef>
              <a:spcAft>
                <a:spcPts val="0"/>
              </a:spcAft>
              <a:buClr>
                <a:schemeClr val="lt1"/>
              </a:buClr>
              <a:buSzPts val="6000"/>
              <a:buNone/>
              <a:defRPr b="1" sz="6000">
                <a:solidFill>
                  <a:schemeClr val="lt1"/>
                </a:solidFill>
                <a:latin typeface="Arial"/>
                <a:ea typeface="Arial"/>
                <a:cs typeface="Arial"/>
                <a:sym typeface="Arial"/>
              </a:defRPr>
            </a:lvl1pPr>
            <a:lvl2pPr lvl="1" rtl="0" algn="ctr">
              <a:spcBef>
                <a:spcPts val="0"/>
              </a:spcBef>
              <a:spcAft>
                <a:spcPts val="0"/>
              </a:spcAft>
              <a:buClr>
                <a:schemeClr val="lt1"/>
              </a:buClr>
              <a:buSzPts val="3600"/>
              <a:buNone/>
              <a:defRPr b="1" sz="3600">
                <a:solidFill>
                  <a:schemeClr val="lt1"/>
                </a:solidFill>
              </a:defRPr>
            </a:lvl2pPr>
            <a:lvl3pPr lvl="2" rtl="0" algn="ctr">
              <a:spcBef>
                <a:spcPts val="0"/>
              </a:spcBef>
              <a:spcAft>
                <a:spcPts val="0"/>
              </a:spcAft>
              <a:buClr>
                <a:schemeClr val="lt1"/>
              </a:buClr>
              <a:buSzPts val="3600"/>
              <a:buNone/>
              <a:defRPr b="1" sz="3600">
                <a:solidFill>
                  <a:schemeClr val="lt1"/>
                </a:solidFill>
              </a:defRPr>
            </a:lvl3pPr>
            <a:lvl4pPr lvl="3" rtl="0" algn="ctr">
              <a:spcBef>
                <a:spcPts val="0"/>
              </a:spcBef>
              <a:spcAft>
                <a:spcPts val="0"/>
              </a:spcAft>
              <a:buClr>
                <a:schemeClr val="lt1"/>
              </a:buClr>
              <a:buSzPts val="3600"/>
              <a:buNone/>
              <a:defRPr b="1" sz="3600">
                <a:solidFill>
                  <a:schemeClr val="lt1"/>
                </a:solidFill>
              </a:defRPr>
            </a:lvl4pPr>
            <a:lvl5pPr lvl="4" rtl="0" algn="ctr">
              <a:spcBef>
                <a:spcPts val="0"/>
              </a:spcBef>
              <a:spcAft>
                <a:spcPts val="0"/>
              </a:spcAft>
              <a:buClr>
                <a:schemeClr val="lt1"/>
              </a:buClr>
              <a:buSzPts val="3600"/>
              <a:buNone/>
              <a:defRPr b="1" sz="3600">
                <a:solidFill>
                  <a:schemeClr val="lt1"/>
                </a:solidFill>
              </a:defRPr>
            </a:lvl5pPr>
            <a:lvl6pPr lvl="5" rtl="0" algn="ctr">
              <a:spcBef>
                <a:spcPts val="0"/>
              </a:spcBef>
              <a:spcAft>
                <a:spcPts val="0"/>
              </a:spcAft>
              <a:buClr>
                <a:schemeClr val="lt1"/>
              </a:buClr>
              <a:buSzPts val="3600"/>
              <a:buNone/>
              <a:defRPr b="1" sz="3600">
                <a:solidFill>
                  <a:schemeClr val="lt1"/>
                </a:solidFill>
              </a:defRPr>
            </a:lvl6pPr>
            <a:lvl7pPr lvl="6" rtl="0" algn="ctr">
              <a:spcBef>
                <a:spcPts val="0"/>
              </a:spcBef>
              <a:spcAft>
                <a:spcPts val="0"/>
              </a:spcAft>
              <a:buClr>
                <a:schemeClr val="lt1"/>
              </a:buClr>
              <a:buSzPts val="3600"/>
              <a:buNone/>
              <a:defRPr b="1" sz="3600">
                <a:solidFill>
                  <a:schemeClr val="lt1"/>
                </a:solidFill>
              </a:defRPr>
            </a:lvl7pPr>
            <a:lvl8pPr lvl="7" rtl="0" algn="ctr">
              <a:spcBef>
                <a:spcPts val="0"/>
              </a:spcBef>
              <a:spcAft>
                <a:spcPts val="0"/>
              </a:spcAft>
              <a:buClr>
                <a:schemeClr val="lt1"/>
              </a:buClr>
              <a:buSzPts val="3600"/>
              <a:buNone/>
              <a:defRPr b="1" sz="3600">
                <a:solidFill>
                  <a:schemeClr val="lt1"/>
                </a:solidFill>
              </a:defRPr>
            </a:lvl8pPr>
            <a:lvl9pPr lvl="8" rtl="0" algn="ctr">
              <a:spcBef>
                <a:spcPts val="0"/>
              </a:spcBef>
              <a:spcAft>
                <a:spcPts val="0"/>
              </a:spcAft>
              <a:buClr>
                <a:schemeClr val="lt1"/>
              </a:buClr>
              <a:buSzPts val="3600"/>
              <a:buNone/>
              <a:defRPr b="1" sz="3600">
                <a:solidFill>
                  <a:schemeClr val="lt1"/>
                </a:solidFill>
              </a:defRPr>
            </a:lvl9pPr>
          </a:lstStyle>
          <a:p/>
        </p:txBody>
      </p:sp>
      <p:sp>
        <p:nvSpPr>
          <p:cNvPr id="56" name="Google Shape;56;p15"/>
          <p:cNvSpPr txBox="1"/>
          <p:nvPr>
            <p:ph idx="1" type="subTitle"/>
          </p:nvPr>
        </p:nvSpPr>
        <p:spPr>
          <a:xfrm>
            <a:off x="4144050" y="3549850"/>
            <a:ext cx="3940200" cy="464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lt1"/>
              </a:buClr>
              <a:buSzPts val="1800"/>
              <a:buNone/>
              <a:defRPr sz="1800">
                <a:solidFill>
                  <a:schemeClr val="lt1"/>
                </a:solidFill>
              </a:defRPr>
            </a:lvl2pPr>
            <a:lvl3pPr lvl="2" rtl="0" algn="ctr">
              <a:lnSpc>
                <a:spcPct val="100000"/>
              </a:lnSpc>
              <a:spcBef>
                <a:spcPts val="0"/>
              </a:spcBef>
              <a:spcAft>
                <a:spcPts val="0"/>
              </a:spcAft>
              <a:buClr>
                <a:schemeClr val="lt1"/>
              </a:buClr>
              <a:buSzPts val="1800"/>
              <a:buNone/>
              <a:defRPr sz="1800">
                <a:solidFill>
                  <a:schemeClr val="lt1"/>
                </a:solidFill>
              </a:defRPr>
            </a:lvl3pPr>
            <a:lvl4pPr lvl="3" rtl="0" algn="ctr">
              <a:lnSpc>
                <a:spcPct val="100000"/>
              </a:lnSpc>
              <a:spcBef>
                <a:spcPts val="0"/>
              </a:spcBef>
              <a:spcAft>
                <a:spcPts val="0"/>
              </a:spcAft>
              <a:buClr>
                <a:schemeClr val="lt1"/>
              </a:buClr>
              <a:buSzPts val="1800"/>
              <a:buNone/>
              <a:defRPr sz="1800">
                <a:solidFill>
                  <a:schemeClr val="lt1"/>
                </a:solidFill>
              </a:defRPr>
            </a:lvl4pPr>
            <a:lvl5pPr lvl="4" rtl="0" algn="ctr">
              <a:lnSpc>
                <a:spcPct val="100000"/>
              </a:lnSpc>
              <a:spcBef>
                <a:spcPts val="0"/>
              </a:spcBef>
              <a:spcAft>
                <a:spcPts val="0"/>
              </a:spcAft>
              <a:buClr>
                <a:schemeClr val="lt1"/>
              </a:buClr>
              <a:buSzPts val="1800"/>
              <a:buNone/>
              <a:defRPr sz="1800">
                <a:solidFill>
                  <a:schemeClr val="lt1"/>
                </a:solidFill>
              </a:defRPr>
            </a:lvl5pPr>
            <a:lvl6pPr lvl="5" rtl="0" algn="ctr">
              <a:lnSpc>
                <a:spcPct val="100000"/>
              </a:lnSpc>
              <a:spcBef>
                <a:spcPts val="0"/>
              </a:spcBef>
              <a:spcAft>
                <a:spcPts val="0"/>
              </a:spcAft>
              <a:buClr>
                <a:schemeClr val="lt1"/>
              </a:buClr>
              <a:buSzPts val="1800"/>
              <a:buNone/>
              <a:defRPr sz="1800">
                <a:solidFill>
                  <a:schemeClr val="lt1"/>
                </a:solidFill>
              </a:defRPr>
            </a:lvl6pPr>
            <a:lvl7pPr lvl="6" rtl="0" algn="ctr">
              <a:lnSpc>
                <a:spcPct val="100000"/>
              </a:lnSpc>
              <a:spcBef>
                <a:spcPts val="0"/>
              </a:spcBef>
              <a:spcAft>
                <a:spcPts val="0"/>
              </a:spcAft>
              <a:buClr>
                <a:schemeClr val="lt1"/>
              </a:buClr>
              <a:buSzPts val="1800"/>
              <a:buNone/>
              <a:defRPr sz="1800">
                <a:solidFill>
                  <a:schemeClr val="lt1"/>
                </a:solidFill>
              </a:defRPr>
            </a:lvl7pPr>
            <a:lvl8pPr lvl="7" rtl="0" algn="ctr">
              <a:lnSpc>
                <a:spcPct val="100000"/>
              </a:lnSpc>
              <a:spcBef>
                <a:spcPts val="0"/>
              </a:spcBef>
              <a:spcAft>
                <a:spcPts val="0"/>
              </a:spcAft>
              <a:buClr>
                <a:schemeClr val="lt1"/>
              </a:buClr>
              <a:buSzPts val="1800"/>
              <a:buNone/>
              <a:defRPr sz="1800">
                <a:solidFill>
                  <a:schemeClr val="lt1"/>
                </a:solidFill>
              </a:defRPr>
            </a:lvl8pPr>
            <a:lvl9pPr lvl="8" rtl="0"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TITLE_1_1">
    <p:spTree>
      <p:nvGrpSpPr>
        <p:cNvPr id="57" name="Shape 57"/>
        <p:cNvGrpSpPr/>
        <p:nvPr/>
      </p:nvGrpSpPr>
      <p:grpSpPr>
        <a:xfrm>
          <a:off x="0" y="0"/>
          <a:ext cx="0" cy="0"/>
          <a:chOff x="0" y="0"/>
          <a:chExt cx="0" cy="0"/>
        </a:xfrm>
      </p:grpSpPr>
      <p:sp>
        <p:nvSpPr>
          <p:cNvPr id="58" name="Google Shape;58;p16"/>
          <p:cNvSpPr txBox="1"/>
          <p:nvPr>
            <p:ph type="ctrTitle"/>
          </p:nvPr>
        </p:nvSpPr>
        <p:spPr>
          <a:xfrm>
            <a:off x="1850525" y="1157925"/>
            <a:ext cx="5442900" cy="2603100"/>
          </a:xfrm>
          <a:prstGeom prst="rect">
            <a:avLst/>
          </a:prstGeom>
        </p:spPr>
        <p:txBody>
          <a:bodyPr anchorCtr="0" anchor="t" bIns="91425" lIns="91425" spcFirstLastPara="1" rIns="91425" wrap="square" tIns="91425">
            <a:noAutofit/>
          </a:bodyPr>
          <a:lstStyle>
            <a:lvl1pPr lvl="0" rtl="0" algn="ctr">
              <a:spcBef>
                <a:spcPts val="0"/>
              </a:spcBef>
              <a:spcAft>
                <a:spcPts val="0"/>
              </a:spcAft>
              <a:buClr>
                <a:schemeClr val="lt1"/>
              </a:buClr>
              <a:buSzPts val="3000"/>
              <a:buNone/>
              <a:defRPr b="1" sz="3000">
                <a:solidFill>
                  <a:schemeClr val="lt1"/>
                </a:solidFill>
              </a:defRPr>
            </a:lvl1pPr>
            <a:lvl2pPr lvl="1" rtl="0" algn="ctr">
              <a:spcBef>
                <a:spcPts val="0"/>
              </a:spcBef>
              <a:spcAft>
                <a:spcPts val="0"/>
              </a:spcAft>
              <a:buClr>
                <a:schemeClr val="lt1"/>
              </a:buClr>
              <a:buSzPts val="3000"/>
              <a:buNone/>
              <a:defRPr b="1" sz="3000">
                <a:solidFill>
                  <a:schemeClr val="lt1"/>
                </a:solidFill>
              </a:defRPr>
            </a:lvl2pPr>
            <a:lvl3pPr lvl="2" rtl="0" algn="ctr">
              <a:spcBef>
                <a:spcPts val="0"/>
              </a:spcBef>
              <a:spcAft>
                <a:spcPts val="0"/>
              </a:spcAft>
              <a:buClr>
                <a:schemeClr val="lt1"/>
              </a:buClr>
              <a:buSzPts val="3000"/>
              <a:buNone/>
              <a:defRPr b="1" sz="3000">
                <a:solidFill>
                  <a:schemeClr val="lt1"/>
                </a:solidFill>
              </a:defRPr>
            </a:lvl3pPr>
            <a:lvl4pPr lvl="3" rtl="0" algn="ctr">
              <a:spcBef>
                <a:spcPts val="0"/>
              </a:spcBef>
              <a:spcAft>
                <a:spcPts val="0"/>
              </a:spcAft>
              <a:buClr>
                <a:schemeClr val="lt1"/>
              </a:buClr>
              <a:buSzPts val="3000"/>
              <a:buNone/>
              <a:defRPr b="1" sz="3000">
                <a:solidFill>
                  <a:schemeClr val="lt1"/>
                </a:solidFill>
              </a:defRPr>
            </a:lvl4pPr>
            <a:lvl5pPr lvl="4" rtl="0" algn="ctr">
              <a:spcBef>
                <a:spcPts val="0"/>
              </a:spcBef>
              <a:spcAft>
                <a:spcPts val="0"/>
              </a:spcAft>
              <a:buClr>
                <a:schemeClr val="lt1"/>
              </a:buClr>
              <a:buSzPts val="3000"/>
              <a:buNone/>
              <a:defRPr b="1" sz="3000">
                <a:solidFill>
                  <a:schemeClr val="lt1"/>
                </a:solidFill>
              </a:defRPr>
            </a:lvl5pPr>
            <a:lvl6pPr lvl="5" rtl="0" algn="ctr">
              <a:spcBef>
                <a:spcPts val="0"/>
              </a:spcBef>
              <a:spcAft>
                <a:spcPts val="0"/>
              </a:spcAft>
              <a:buClr>
                <a:schemeClr val="lt1"/>
              </a:buClr>
              <a:buSzPts val="3000"/>
              <a:buNone/>
              <a:defRPr b="1" sz="3000">
                <a:solidFill>
                  <a:schemeClr val="lt1"/>
                </a:solidFill>
              </a:defRPr>
            </a:lvl6pPr>
            <a:lvl7pPr lvl="6" rtl="0" algn="ctr">
              <a:spcBef>
                <a:spcPts val="0"/>
              </a:spcBef>
              <a:spcAft>
                <a:spcPts val="0"/>
              </a:spcAft>
              <a:buClr>
                <a:schemeClr val="lt1"/>
              </a:buClr>
              <a:buSzPts val="3000"/>
              <a:buNone/>
              <a:defRPr b="1" sz="3000">
                <a:solidFill>
                  <a:schemeClr val="lt1"/>
                </a:solidFill>
              </a:defRPr>
            </a:lvl7pPr>
            <a:lvl8pPr lvl="7" rtl="0" algn="ctr">
              <a:spcBef>
                <a:spcPts val="0"/>
              </a:spcBef>
              <a:spcAft>
                <a:spcPts val="0"/>
              </a:spcAft>
              <a:buClr>
                <a:schemeClr val="lt1"/>
              </a:buClr>
              <a:buSzPts val="3000"/>
              <a:buNone/>
              <a:defRPr b="1" sz="3000">
                <a:solidFill>
                  <a:schemeClr val="lt1"/>
                </a:solidFill>
              </a:defRPr>
            </a:lvl8pPr>
            <a:lvl9pPr lvl="8" rtl="0" algn="ctr">
              <a:spcBef>
                <a:spcPts val="0"/>
              </a:spcBef>
              <a:spcAft>
                <a:spcPts val="0"/>
              </a:spcAft>
              <a:buClr>
                <a:schemeClr val="lt1"/>
              </a:buClr>
              <a:buSzPts val="3000"/>
              <a:buNone/>
              <a:defRPr b="1" sz="3000">
                <a:solidFill>
                  <a:schemeClr val="lt1"/>
                </a:solidFill>
              </a:defRPr>
            </a:lvl9pPr>
          </a:lstStyle>
          <a:p/>
        </p:txBody>
      </p:sp>
      <p:sp>
        <p:nvSpPr>
          <p:cNvPr id="59" name="Google Shape;59;p16"/>
          <p:cNvSpPr txBox="1"/>
          <p:nvPr>
            <p:ph idx="1" type="subTitle"/>
          </p:nvPr>
        </p:nvSpPr>
        <p:spPr>
          <a:xfrm>
            <a:off x="2481900" y="3945600"/>
            <a:ext cx="4180200" cy="464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accent1"/>
              </a:buClr>
              <a:buSzPts val="1800"/>
              <a:buNone/>
              <a:defRPr sz="1800">
                <a:solidFill>
                  <a:schemeClr val="accent1"/>
                </a:solidFill>
              </a:defRPr>
            </a:lvl2pPr>
            <a:lvl3pPr lvl="2" rtl="0" algn="ctr">
              <a:lnSpc>
                <a:spcPct val="100000"/>
              </a:lnSpc>
              <a:spcBef>
                <a:spcPts val="0"/>
              </a:spcBef>
              <a:spcAft>
                <a:spcPts val="0"/>
              </a:spcAft>
              <a:buClr>
                <a:schemeClr val="accent1"/>
              </a:buClr>
              <a:buSzPts val="1800"/>
              <a:buNone/>
              <a:defRPr sz="1800">
                <a:solidFill>
                  <a:schemeClr val="accent1"/>
                </a:solidFill>
              </a:defRPr>
            </a:lvl3pPr>
            <a:lvl4pPr lvl="3" rtl="0" algn="ctr">
              <a:lnSpc>
                <a:spcPct val="100000"/>
              </a:lnSpc>
              <a:spcBef>
                <a:spcPts val="0"/>
              </a:spcBef>
              <a:spcAft>
                <a:spcPts val="0"/>
              </a:spcAft>
              <a:buClr>
                <a:schemeClr val="accent1"/>
              </a:buClr>
              <a:buSzPts val="1800"/>
              <a:buNone/>
              <a:defRPr sz="1800">
                <a:solidFill>
                  <a:schemeClr val="accent1"/>
                </a:solidFill>
              </a:defRPr>
            </a:lvl4pPr>
            <a:lvl5pPr lvl="4" rtl="0" algn="ctr">
              <a:lnSpc>
                <a:spcPct val="100000"/>
              </a:lnSpc>
              <a:spcBef>
                <a:spcPts val="0"/>
              </a:spcBef>
              <a:spcAft>
                <a:spcPts val="0"/>
              </a:spcAft>
              <a:buClr>
                <a:schemeClr val="accent1"/>
              </a:buClr>
              <a:buSzPts val="1800"/>
              <a:buNone/>
              <a:defRPr sz="1800">
                <a:solidFill>
                  <a:schemeClr val="accent1"/>
                </a:solidFill>
              </a:defRPr>
            </a:lvl5pPr>
            <a:lvl6pPr lvl="5" rtl="0" algn="ctr">
              <a:lnSpc>
                <a:spcPct val="100000"/>
              </a:lnSpc>
              <a:spcBef>
                <a:spcPts val="0"/>
              </a:spcBef>
              <a:spcAft>
                <a:spcPts val="0"/>
              </a:spcAft>
              <a:buClr>
                <a:schemeClr val="accent1"/>
              </a:buClr>
              <a:buSzPts val="1800"/>
              <a:buNone/>
              <a:defRPr sz="1800">
                <a:solidFill>
                  <a:schemeClr val="accent1"/>
                </a:solidFill>
              </a:defRPr>
            </a:lvl6pPr>
            <a:lvl7pPr lvl="6" rtl="0" algn="ctr">
              <a:lnSpc>
                <a:spcPct val="100000"/>
              </a:lnSpc>
              <a:spcBef>
                <a:spcPts val="0"/>
              </a:spcBef>
              <a:spcAft>
                <a:spcPts val="0"/>
              </a:spcAft>
              <a:buClr>
                <a:schemeClr val="accent1"/>
              </a:buClr>
              <a:buSzPts val="1800"/>
              <a:buNone/>
              <a:defRPr sz="1800">
                <a:solidFill>
                  <a:schemeClr val="accent1"/>
                </a:solidFill>
              </a:defRPr>
            </a:lvl7pPr>
            <a:lvl8pPr lvl="7" rtl="0" algn="ctr">
              <a:lnSpc>
                <a:spcPct val="100000"/>
              </a:lnSpc>
              <a:spcBef>
                <a:spcPts val="0"/>
              </a:spcBef>
              <a:spcAft>
                <a:spcPts val="0"/>
              </a:spcAft>
              <a:buClr>
                <a:schemeClr val="accent1"/>
              </a:buClr>
              <a:buSzPts val="1800"/>
              <a:buNone/>
              <a:defRPr sz="1800">
                <a:solidFill>
                  <a:schemeClr val="accent1"/>
                </a:solidFill>
              </a:defRPr>
            </a:lvl8pPr>
            <a:lvl9pPr lvl="8" rtl="0" algn="ctr">
              <a:lnSpc>
                <a:spcPct val="100000"/>
              </a:lnSpc>
              <a:spcBef>
                <a:spcPts val="0"/>
              </a:spcBef>
              <a:spcAft>
                <a:spcPts val="0"/>
              </a:spcAft>
              <a:buClr>
                <a:schemeClr val="accent1"/>
              </a:buClr>
              <a:buSzPts val="1800"/>
              <a:buNone/>
              <a:defRPr sz="1800">
                <a:solidFill>
                  <a:schemeClr val="accent1"/>
                </a:solidFill>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wo Columns">
  <p:cSld name="SECTION_TITLE_AND_DESCRIPTION_1">
    <p:spTree>
      <p:nvGrpSpPr>
        <p:cNvPr id="60" name="Shape 60"/>
        <p:cNvGrpSpPr/>
        <p:nvPr/>
      </p:nvGrpSpPr>
      <p:grpSpPr>
        <a:xfrm>
          <a:off x="0" y="0"/>
          <a:ext cx="0" cy="0"/>
          <a:chOff x="0" y="0"/>
          <a:chExt cx="0" cy="0"/>
        </a:xfrm>
      </p:grpSpPr>
      <p:sp>
        <p:nvSpPr>
          <p:cNvPr id="61" name="Google Shape;61;p17"/>
          <p:cNvSpPr txBox="1"/>
          <p:nvPr>
            <p:ph type="title"/>
          </p:nvPr>
        </p:nvSpPr>
        <p:spPr>
          <a:xfrm>
            <a:off x="1937338" y="2463175"/>
            <a:ext cx="23901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62" name="Google Shape;62;p17"/>
          <p:cNvSpPr txBox="1"/>
          <p:nvPr>
            <p:ph idx="1" type="subTitle"/>
          </p:nvPr>
        </p:nvSpPr>
        <p:spPr>
          <a:xfrm>
            <a:off x="1937338" y="3148075"/>
            <a:ext cx="23901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63" name="Google Shape;63;p17"/>
          <p:cNvSpPr txBox="1"/>
          <p:nvPr>
            <p:ph idx="2" type="title"/>
          </p:nvPr>
        </p:nvSpPr>
        <p:spPr>
          <a:xfrm>
            <a:off x="4816563" y="2463175"/>
            <a:ext cx="23901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64" name="Google Shape;64;p17"/>
          <p:cNvSpPr txBox="1"/>
          <p:nvPr>
            <p:ph idx="3" type="subTitle"/>
          </p:nvPr>
        </p:nvSpPr>
        <p:spPr>
          <a:xfrm>
            <a:off x="4816563" y="3148075"/>
            <a:ext cx="23901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65" name="Google Shape;65;p17"/>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hree Columns ">
  <p:cSld name="SECTION_TITLE_AND_DESCRIPTION_1_1">
    <p:spTree>
      <p:nvGrpSpPr>
        <p:cNvPr id="66" name="Shape 66"/>
        <p:cNvGrpSpPr/>
        <p:nvPr/>
      </p:nvGrpSpPr>
      <p:grpSpPr>
        <a:xfrm>
          <a:off x="0" y="0"/>
          <a:ext cx="0" cy="0"/>
          <a:chOff x="0" y="0"/>
          <a:chExt cx="0" cy="0"/>
        </a:xfrm>
      </p:grpSpPr>
      <p:sp>
        <p:nvSpPr>
          <p:cNvPr id="67" name="Google Shape;67;p18"/>
          <p:cNvSpPr txBox="1"/>
          <p:nvPr>
            <p:ph type="title"/>
          </p:nvPr>
        </p:nvSpPr>
        <p:spPr>
          <a:xfrm>
            <a:off x="3538497" y="27679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68" name="Google Shape;68;p18"/>
          <p:cNvSpPr txBox="1"/>
          <p:nvPr>
            <p:ph idx="1" type="subTitle"/>
          </p:nvPr>
        </p:nvSpPr>
        <p:spPr>
          <a:xfrm>
            <a:off x="3538497" y="34528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69" name="Google Shape;69;p18"/>
          <p:cNvSpPr txBox="1"/>
          <p:nvPr>
            <p:ph idx="2" type="title"/>
          </p:nvPr>
        </p:nvSpPr>
        <p:spPr>
          <a:xfrm>
            <a:off x="6028553" y="27679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70" name="Google Shape;70;p18"/>
          <p:cNvSpPr txBox="1"/>
          <p:nvPr>
            <p:ph idx="3" type="subTitle"/>
          </p:nvPr>
        </p:nvSpPr>
        <p:spPr>
          <a:xfrm>
            <a:off x="6028553" y="34528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71" name="Google Shape;71;p18"/>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72" name="Google Shape;72;p18"/>
          <p:cNvSpPr txBox="1"/>
          <p:nvPr>
            <p:ph idx="5" type="title"/>
          </p:nvPr>
        </p:nvSpPr>
        <p:spPr>
          <a:xfrm>
            <a:off x="1048447" y="27679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73" name="Google Shape;73;p18"/>
          <p:cNvSpPr txBox="1"/>
          <p:nvPr>
            <p:ph idx="6" type="subTitle"/>
          </p:nvPr>
        </p:nvSpPr>
        <p:spPr>
          <a:xfrm>
            <a:off x="1048447" y="34528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text">
  <p:cSld name="TITLE_1_1_1">
    <p:spTree>
      <p:nvGrpSpPr>
        <p:cNvPr id="74" name="Shape 74"/>
        <p:cNvGrpSpPr/>
        <p:nvPr/>
      </p:nvGrpSpPr>
      <p:grpSpPr>
        <a:xfrm>
          <a:off x="0" y="0"/>
          <a:ext cx="0" cy="0"/>
          <a:chOff x="0" y="0"/>
          <a:chExt cx="0" cy="0"/>
        </a:xfrm>
      </p:grpSpPr>
      <p:sp>
        <p:nvSpPr>
          <p:cNvPr id="75" name="Google Shape;75;p19"/>
          <p:cNvSpPr txBox="1"/>
          <p:nvPr>
            <p:ph type="ctrTitle"/>
          </p:nvPr>
        </p:nvSpPr>
        <p:spPr>
          <a:xfrm>
            <a:off x="1273500" y="1369000"/>
            <a:ext cx="6597000" cy="2109900"/>
          </a:xfrm>
          <a:prstGeom prst="rect">
            <a:avLst/>
          </a:prstGeom>
        </p:spPr>
        <p:txBody>
          <a:bodyPr anchorCtr="0" anchor="t" bIns="91425" lIns="91425" spcFirstLastPara="1" rIns="91425" wrap="square" tIns="91425">
            <a:noAutofit/>
          </a:bodyPr>
          <a:lstStyle>
            <a:lvl1pPr lvl="0" rtl="0" algn="ctr">
              <a:spcBef>
                <a:spcPts val="0"/>
              </a:spcBef>
              <a:spcAft>
                <a:spcPts val="0"/>
              </a:spcAft>
              <a:buClr>
                <a:schemeClr val="lt1"/>
              </a:buClr>
              <a:buSzPts val="4500"/>
              <a:buNone/>
              <a:defRPr b="1" sz="4500">
                <a:solidFill>
                  <a:schemeClr val="lt1"/>
                </a:solidFill>
              </a:defRPr>
            </a:lvl1pPr>
            <a:lvl2pPr lvl="1" rtl="0" algn="ctr">
              <a:spcBef>
                <a:spcPts val="0"/>
              </a:spcBef>
              <a:spcAft>
                <a:spcPts val="0"/>
              </a:spcAft>
              <a:buClr>
                <a:schemeClr val="lt1"/>
              </a:buClr>
              <a:buSzPts val="3600"/>
              <a:buNone/>
              <a:defRPr b="1" sz="3600">
                <a:solidFill>
                  <a:schemeClr val="lt1"/>
                </a:solidFill>
              </a:defRPr>
            </a:lvl2pPr>
            <a:lvl3pPr lvl="2" rtl="0" algn="ctr">
              <a:spcBef>
                <a:spcPts val="0"/>
              </a:spcBef>
              <a:spcAft>
                <a:spcPts val="0"/>
              </a:spcAft>
              <a:buClr>
                <a:schemeClr val="lt1"/>
              </a:buClr>
              <a:buSzPts val="3600"/>
              <a:buNone/>
              <a:defRPr b="1" sz="3600">
                <a:solidFill>
                  <a:schemeClr val="lt1"/>
                </a:solidFill>
              </a:defRPr>
            </a:lvl3pPr>
            <a:lvl4pPr lvl="3" rtl="0" algn="ctr">
              <a:spcBef>
                <a:spcPts val="0"/>
              </a:spcBef>
              <a:spcAft>
                <a:spcPts val="0"/>
              </a:spcAft>
              <a:buClr>
                <a:schemeClr val="lt1"/>
              </a:buClr>
              <a:buSzPts val="3600"/>
              <a:buNone/>
              <a:defRPr b="1" sz="3600">
                <a:solidFill>
                  <a:schemeClr val="lt1"/>
                </a:solidFill>
              </a:defRPr>
            </a:lvl4pPr>
            <a:lvl5pPr lvl="4" rtl="0" algn="ctr">
              <a:spcBef>
                <a:spcPts val="0"/>
              </a:spcBef>
              <a:spcAft>
                <a:spcPts val="0"/>
              </a:spcAft>
              <a:buClr>
                <a:schemeClr val="lt1"/>
              </a:buClr>
              <a:buSzPts val="3600"/>
              <a:buNone/>
              <a:defRPr b="1" sz="3600">
                <a:solidFill>
                  <a:schemeClr val="lt1"/>
                </a:solidFill>
              </a:defRPr>
            </a:lvl5pPr>
            <a:lvl6pPr lvl="5" rtl="0" algn="ctr">
              <a:spcBef>
                <a:spcPts val="0"/>
              </a:spcBef>
              <a:spcAft>
                <a:spcPts val="0"/>
              </a:spcAft>
              <a:buClr>
                <a:schemeClr val="lt1"/>
              </a:buClr>
              <a:buSzPts val="3600"/>
              <a:buNone/>
              <a:defRPr b="1" sz="3600">
                <a:solidFill>
                  <a:schemeClr val="lt1"/>
                </a:solidFill>
              </a:defRPr>
            </a:lvl6pPr>
            <a:lvl7pPr lvl="6" rtl="0" algn="ctr">
              <a:spcBef>
                <a:spcPts val="0"/>
              </a:spcBef>
              <a:spcAft>
                <a:spcPts val="0"/>
              </a:spcAft>
              <a:buClr>
                <a:schemeClr val="lt1"/>
              </a:buClr>
              <a:buSzPts val="3600"/>
              <a:buNone/>
              <a:defRPr b="1" sz="3600">
                <a:solidFill>
                  <a:schemeClr val="lt1"/>
                </a:solidFill>
              </a:defRPr>
            </a:lvl7pPr>
            <a:lvl8pPr lvl="7" rtl="0" algn="ctr">
              <a:spcBef>
                <a:spcPts val="0"/>
              </a:spcBef>
              <a:spcAft>
                <a:spcPts val="0"/>
              </a:spcAft>
              <a:buClr>
                <a:schemeClr val="lt1"/>
              </a:buClr>
              <a:buSzPts val="3600"/>
              <a:buNone/>
              <a:defRPr b="1" sz="3600">
                <a:solidFill>
                  <a:schemeClr val="lt1"/>
                </a:solidFill>
              </a:defRPr>
            </a:lvl8pPr>
            <a:lvl9pPr lvl="8" rtl="0" algn="ctr">
              <a:spcBef>
                <a:spcPts val="0"/>
              </a:spcBef>
              <a:spcAft>
                <a:spcPts val="0"/>
              </a:spcAft>
              <a:buClr>
                <a:schemeClr val="lt1"/>
              </a:buClr>
              <a:buSzPts val="3600"/>
              <a:buNone/>
              <a:defRPr b="1" sz="3600">
                <a:solidFill>
                  <a:schemeClr val="lt1"/>
                </a:solidFill>
              </a:defRPr>
            </a:lvl9pPr>
          </a:lstStyle>
          <a:p/>
        </p:txBody>
      </p:sp>
      <p:sp>
        <p:nvSpPr>
          <p:cNvPr id="76" name="Google Shape;76;p19"/>
          <p:cNvSpPr txBox="1"/>
          <p:nvPr>
            <p:ph idx="1" type="subTitle"/>
          </p:nvPr>
        </p:nvSpPr>
        <p:spPr>
          <a:xfrm>
            <a:off x="2481900" y="2519525"/>
            <a:ext cx="4180200" cy="464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accent1"/>
              </a:buClr>
              <a:buSzPts val="1800"/>
              <a:buNone/>
              <a:defRPr sz="1800">
                <a:solidFill>
                  <a:schemeClr val="accent1"/>
                </a:solidFill>
              </a:defRPr>
            </a:lvl2pPr>
            <a:lvl3pPr lvl="2" rtl="0" algn="ctr">
              <a:lnSpc>
                <a:spcPct val="100000"/>
              </a:lnSpc>
              <a:spcBef>
                <a:spcPts val="0"/>
              </a:spcBef>
              <a:spcAft>
                <a:spcPts val="0"/>
              </a:spcAft>
              <a:buClr>
                <a:schemeClr val="accent1"/>
              </a:buClr>
              <a:buSzPts val="1800"/>
              <a:buNone/>
              <a:defRPr sz="1800">
                <a:solidFill>
                  <a:schemeClr val="accent1"/>
                </a:solidFill>
              </a:defRPr>
            </a:lvl3pPr>
            <a:lvl4pPr lvl="3" rtl="0" algn="ctr">
              <a:lnSpc>
                <a:spcPct val="100000"/>
              </a:lnSpc>
              <a:spcBef>
                <a:spcPts val="0"/>
              </a:spcBef>
              <a:spcAft>
                <a:spcPts val="0"/>
              </a:spcAft>
              <a:buClr>
                <a:schemeClr val="accent1"/>
              </a:buClr>
              <a:buSzPts val="1800"/>
              <a:buNone/>
              <a:defRPr sz="1800">
                <a:solidFill>
                  <a:schemeClr val="accent1"/>
                </a:solidFill>
              </a:defRPr>
            </a:lvl4pPr>
            <a:lvl5pPr lvl="4" rtl="0" algn="ctr">
              <a:lnSpc>
                <a:spcPct val="100000"/>
              </a:lnSpc>
              <a:spcBef>
                <a:spcPts val="0"/>
              </a:spcBef>
              <a:spcAft>
                <a:spcPts val="0"/>
              </a:spcAft>
              <a:buClr>
                <a:schemeClr val="accent1"/>
              </a:buClr>
              <a:buSzPts val="1800"/>
              <a:buNone/>
              <a:defRPr sz="1800">
                <a:solidFill>
                  <a:schemeClr val="accent1"/>
                </a:solidFill>
              </a:defRPr>
            </a:lvl5pPr>
            <a:lvl6pPr lvl="5" rtl="0" algn="ctr">
              <a:lnSpc>
                <a:spcPct val="100000"/>
              </a:lnSpc>
              <a:spcBef>
                <a:spcPts val="0"/>
              </a:spcBef>
              <a:spcAft>
                <a:spcPts val="0"/>
              </a:spcAft>
              <a:buClr>
                <a:schemeClr val="accent1"/>
              </a:buClr>
              <a:buSzPts val="1800"/>
              <a:buNone/>
              <a:defRPr sz="1800">
                <a:solidFill>
                  <a:schemeClr val="accent1"/>
                </a:solidFill>
              </a:defRPr>
            </a:lvl6pPr>
            <a:lvl7pPr lvl="6" rtl="0" algn="ctr">
              <a:lnSpc>
                <a:spcPct val="100000"/>
              </a:lnSpc>
              <a:spcBef>
                <a:spcPts val="0"/>
              </a:spcBef>
              <a:spcAft>
                <a:spcPts val="0"/>
              </a:spcAft>
              <a:buClr>
                <a:schemeClr val="accent1"/>
              </a:buClr>
              <a:buSzPts val="1800"/>
              <a:buNone/>
              <a:defRPr sz="1800">
                <a:solidFill>
                  <a:schemeClr val="accent1"/>
                </a:solidFill>
              </a:defRPr>
            </a:lvl7pPr>
            <a:lvl8pPr lvl="7" rtl="0" algn="ctr">
              <a:lnSpc>
                <a:spcPct val="100000"/>
              </a:lnSpc>
              <a:spcBef>
                <a:spcPts val="0"/>
              </a:spcBef>
              <a:spcAft>
                <a:spcPts val="0"/>
              </a:spcAft>
              <a:buClr>
                <a:schemeClr val="accent1"/>
              </a:buClr>
              <a:buSzPts val="1800"/>
              <a:buNone/>
              <a:defRPr sz="1800">
                <a:solidFill>
                  <a:schemeClr val="accent1"/>
                </a:solidFill>
              </a:defRPr>
            </a:lvl8pPr>
            <a:lvl9pPr lvl="8" rtl="0" algn="ctr">
              <a:lnSpc>
                <a:spcPct val="100000"/>
              </a:lnSpc>
              <a:spcBef>
                <a:spcPts val="0"/>
              </a:spcBef>
              <a:spcAft>
                <a:spcPts val="0"/>
              </a:spcAft>
              <a:buClr>
                <a:schemeClr val="accent1"/>
              </a:buClr>
              <a:buSzPts val="1800"/>
              <a:buNone/>
              <a:defRPr sz="1800">
                <a:solidFill>
                  <a:schemeClr val="accent1"/>
                </a:solidFill>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p:cSld name="CAPTION_ONLY_1">
    <p:spTree>
      <p:nvGrpSpPr>
        <p:cNvPr id="77" name="Shape 77"/>
        <p:cNvGrpSpPr/>
        <p:nvPr/>
      </p:nvGrpSpPr>
      <p:grpSpPr>
        <a:xfrm>
          <a:off x="0" y="0"/>
          <a:ext cx="0" cy="0"/>
          <a:chOff x="0" y="0"/>
          <a:chExt cx="0" cy="0"/>
        </a:xfrm>
      </p:grpSpPr>
      <p:sp>
        <p:nvSpPr>
          <p:cNvPr id="78" name="Google Shape;78;p20"/>
          <p:cNvSpPr txBox="1"/>
          <p:nvPr>
            <p:ph type="title"/>
          </p:nvPr>
        </p:nvSpPr>
        <p:spPr>
          <a:xfrm>
            <a:off x="938500" y="445025"/>
            <a:ext cx="47022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1" name="Shape 11"/>
        <p:cNvGrpSpPr/>
        <p:nvPr/>
      </p:nvGrpSpPr>
      <p:grpSpPr>
        <a:xfrm>
          <a:off x="0" y="0"/>
          <a:ext cx="0" cy="0"/>
          <a:chOff x="0" y="0"/>
          <a:chExt cx="0" cy="0"/>
        </a:xfrm>
      </p:grpSpPr>
      <p:sp>
        <p:nvSpPr>
          <p:cNvPr id="12" name="Google Shape;12;p3"/>
          <p:cNvSpPr txBox="1"/>
          <p:nvPr>
            <p:ph type="title"/>
          </p:nvPr>
        </p:nvSpPr>
        <p:spPr>
          <a:xfrm>
            <a:off x="3762670" y="3177750"/>
            <a:ext cx="3068700" cy="598800"/>
          </a:xfrm>
          <a:prstGeom prst="rect">
            <a:avLst/>
          </a:prstGeom>
        </p:spPr>
        <p:txBody>
          <a:bodyPr anchorCtr="0" anchor="b" bIns="91425" lIns="91425" spcFirstLastPara="1" rIns="91425" wrap="square" tIns="91425">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13" name="Google Shape;13;p3"/>
          <p:cNvSpPr txBox="1"/>
          <p:nvPr>
            <p:ph hasCustomPrompt="1" idx="2" type="title"/>
          </p:nvPr>
        </p:nvSpPr>
        <p:spPr>
          <a:xfrm>
            <a:off x="1048270" y="3287500"/>
            <a:ext cx="2412900" cy="931500"/>
          </a:xfrm>
          <a:prstGeom prst="rect">
            <a:avLst/>
          </a:prstGeom>
          <a:effectLst>
            <a:outerShdw blurRad="114300" rotWithShape="0" algn="bl" dir="6360000" dist="28575">
              <a:schemeClr val="accent1">
                <a:alpha val="50000"/>
              </a:schemeClr>
            </a:outerShdw>
          </a:effectLst>
        </p:spPr>
        <p:txBody>
          <a:bodyPr anchorCtr="0" anchor="ctr" bIns="91425" lIns="91425" spcFirstLastPara="1" rIns="91425" wrap="square" tIns="91425">
            <a:noAutofit/>
          </a:bodyPr>
          <a:lstStyle>
            <a:lvl1pPr lvl="0" rtl="0" algn="r">
              <a:spcBef>
                <a:spcPts val="0"/>
              </a:spcBef>
              <a:spcAft>
                <a:spcPts val="0"/>
              </a:spcAft>
              <a:buClr>
                <a:schemeClr val="lt1"/>
              </a:buClr>
              <a:buSzPts val="6000"/>
              <a:buNone/>
              <a:defRPr sz="6000">
                <a:solidFill>
                  <a:schemeClr val="lt1"/>
                </a:solidFill>
              </a:defRPr>
            </a:lvl1pPr>
            <a:lvl2pPr lvl="1" rtl="0" algn="ctr">
              <a:spcBef>
                <a:spcPts val="0"/>
              </a:spcBef>
              <a:spcAft>
                <a:spcPts val="0"/>
              </a:spcAft>
              <a:buClr>
                <a:schemeClr val="lt1"/>
              </a:buClr>
              <a:buSzPts val="7200"/>
              <a:buNone/>
              <a:defRPr sz="7200">
                <a:solidFill>
                  <a:schemeClr val="lt1"/>
                </a:solidFill>
              </a:defRPr>
            </a:lvl2pPr>
            <a:lvl3pPr lvl="2" rtl="0" algn="ctr">
              <a:spcBef>
                <a:spcPts val="0"/>
              </a:spcBef>
              <a:spcAft>
                <a:spcPts val="0"/>
              </a:spcAft>
              <a:buClr>
                <a:schemeClr val="lt1"/>
              </a:buClr>
              <a:buSzPts val="7200"/>
              <a:buNone/>
              <a:defRPr sz="7200">
                <a:solidFill>
                  <a:schemeClr val="lt1"/>
                </a:solidFill>
              </a:defRPr>
            </a:lvl3pPr>
            <a:lvl4pPr lvl="3" rtl="0" algn="ctr">
              <a:spcBef>
                <a:spcPts val="0"/>
              </a:spcBef>
              <a:spcAft>
                <a:spcPts val="0"/>
              </a:spcAft>
              <a:buClr>
                <a:schemeClr val="lt1"/>
              </a:buClr>
              <a:buSzPts val="7200"/>
              <a:buNone/>
              <a:defRPr sz="7200">
                <a:solidFill>
                  <a:schemeClr val="lt1"/>
                </a:solidFill>
              </a:defRPr>
            </a:lvl4pPr>
            <a:lvl5pPr lvl="4" rtl="0" algn="ctr">
              <a:spcBef>
                <a:spcPts val="0"/>
              </a:spcBef>
              <a:spcAft>
                <a:spcPts val="0"/>
              </a:spcAft>
              <a:buClr>
                <a:schemeClr val="lt1"/>
              </a:buClr>
              <a:buSzPts val="7200"/>
              <a:buNone/>
              <a:defRPr sz="7200">
                <a:solidFill>
                  <a:schemeClr val="lt1"/>
                </a:solidFill>
              </a:defRPr>
            </a:lvl5pPr>
            <a:lvl6pPr lvl="5" rtl="0" algn="ctr">
              <a:spcBef>
                <a:spcPts val="0"/>
              </a:spcBef>
              <a:spcAft>
                <a:spcPts val="0"/>
              </a:spcAft>
              <a:buClr>
                <a:schemeClr val="lt1"/>
              </a:buClr>
              <a:buSzPts val="7200"/>
              <a:buNone/>
              <a:defRPr sz="7200">
                <a:solidFill>
                  <a:schemeClr val="lt1"/>
                </a:solidFill>
              </a:defRPr>
            </a:lvl6pPr>
            <a:lvl7pPr lvl="6" rtl="0" algn="ctr">
              <a:spcBef>
                <a:spcPts val="0"/>
              </a:spcBef>
              <a:spcAft>
                <a:spcPts val="0"/>
              </a:spcAft>
              <a:buClr>
                <a:schemeClr val="lt1"/>
              </a:buClr>
              <a:buSzPts val="7200"/>
              <a:buNone/>
              <a:defRPr sz="7200">
                <a:solidFill>
                  <a:schemeClr val="lt1"/>
                </a:solidFill>
              </a:defRPr>
            </a:lvl7pPr>
            <a:lvl8pPr lvl="7" rtl="0" algn="ctr">
              <a:spcBef>
                <a:spcPts val="0"/>
              </a:spcBef>
              <a:spcAft>
                <a:spcPts val="0"/>
              </a:spcAft>
              <a:buClr>
                <a:schemeClr val="lt1"/>
              </a:buClr>
              <a:buSzPts val="7200"/>
              <a:buNone/>
              <a:defRPr sz="7200">
                <a:solidFill>
                  <a:schemeClr val="lt1"/>
                </a:solidFill>
              </a:defRPr>
            </a:lvl8pPr>
            <a:lvl9pPr lvl="8" rtl="0" algn="ctr">
              <a:spcBef>
                <a:spcPts val="0"/>
              </a:spcBef>
              <a:spcAft>
                <a:spcPts val="0"/>
              </a:spcAft>
              <a:buClr>
                <a:schemeClr val="lt1"/>
              </a:buClr>
              <a:buSzPts val="7200"/>
              <a:buNone/>
              <a:defRPr sz="7200">
                <a:solidFill>
                  <a:schemeClr val="lt1"/>
                </a:solidFill>
              </a:defRPr>
            </a:lvl9pPr>
          </a:lstStyle>
          <a:p>
            <a:r>
              <a:t>xx%</a:t>
            </a:r>
          </a:p>
        </p:txBody>
      </p:sp>
      <p:sp>
        <p:nvSpPr>
          <p:cNvPr id="14" name="Google Shape;14;p3"/>
          <p:cNvSpPr txBox="1"/>
          <p:nvPr>
            <p:ph idx="1" type="subTitle"/>
          </p:nvPr>
        </p:nvSpPr>
        <p:spPr>
          <a:xfrm>
            <a:off x="3762670" y="3720650"/>
            <a:ext cx="3068700" cy="464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1">
  <p:cSld name="CAPTION_ONLY_1_1">
    <p:spTree>
      <p:nvGrpSpPr>
        <p:cNvPr id="79" name="Shape 79"/>
        <p:cNvGrpSpPr/>
        <p:nvPr/>
      </p:nvGrpSpPr>
      <p:grpSpPr>
        <a:xfrm>
          <a:off x="0" y="0"/>
          <a:ext cx="0" cy="0"/>
          <a:chOff x="0" y="0"/>
          <a:chExt cx="0" cy="0"/>
        </a:xfrm>
      </p:grpSpPr>
      <p:sp>
        <p:nvSpPr>
          <p:cNvPr id="80" name="Google Shape;80;p21"/>
          <p:cNvSpPr txBox="1"/>
          <p:nvPr>
            <p:ph type="title"/>
          </p:nvPr>
        </p:nvSpPr>
        <p:spPr>
          <a:xfrm>
            <a:off x="938500" y="445025"/>
            <a:ext cx="47022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2">
  <p:cSld name="CAPTION_ONLY_1_1_1">
    <p:spTree>
      <p:nvGrpSpPr>
        <p:cNvPr id="81" name="Shape 81"/>
        <p:cNvGrpSpPr/>
        <p:nvPr/>
      </p:nvGrpSpPr>
      <p:grpSpPr>
        <a:xfrm>
          <a:off x="0" y="0"/>
          <a:ext cx="0" cy="0"/>
          <a:chOff x="0" y="0"/>
          <a:chExt cx="0" cy="0"/>
        </a:xfrm>
      </p:grpSpPr>
      <p:sp>
        <p:nvSpPr>
          <p:cNvPr id="82" name="Google Shape;82;p22"/>
          <p:cNvSpPr txBox="1"/>
          <p:nvPr>
            <p:ph type="title"/>
          </p:nvPr>
        </p:nvSpPr>
        <p:spPr>
          <a:xfrm>
            <a:off x="938500" y="445025"/>
            <a:ext cx="47022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3">
  <p:cSld name="CAPTION_ONLY_1_1_1_2">
    <p:spTree>
      <p:nvGrpSpPr>
        <p:cNvPr id="83" name="Shape 83"/>
        <p:cNvGrpSpPr/>
        <p:nvPr/>
      </p:nvGrpSpPr>
      <p:grpSpPr>
        <a:xfrm>
          <a:off x="0" y="0"/>
          <a:ext cx="0" cy="0"/>
          <a:chOff x="0" y="0"/>
          <a:chExt cx="0" cy="0"/>
        </a:xfrm>
      </p:grpSpPr>
      <p:sp>
        <p:nvSpPr>
          <p:cNvPr id="84" name="Google Shape;84;p23"/>
          <p:cNvSpPr txBox="1"/>
          <p:nvPr>
            <p:ph type="title"/>
          </p:nvPr>
        </p:nvSpPr>
        <p:spPr>
          <a:xfrm>
            <a:off x="938500" y="445025"/>
            <a:ext cx="47022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wo Lists">
  <p:cSld name="SECTION_TITLE_AND_DESCRIPTION_1_3">
    <p:spTree>
      <p:nvGrpSpPr>
        <p:cNvPr id="85" name="Shape 85"/>
        <p:cNvGrpSpPr/>
        <p:nvPr/>
      </p:nvGrpSpPr>
      <p:grpSpPr>
        <a:xfrm>
          <a:off x="0" y="0"/>
          <a:ext cx="0" cy="0"/>
          <a:chOff x="0" y="0"/>
          <a:chExt cx="0" cy="0"/>
        </a:xfrm>
      </p:grpSpPr>
      <p:sp>
        <p:nvSpPr>
          <p:cNvPr id="86" name="Google Shape;86;p24"/>
          <p:cNvSpPr txBox="1"/>
          <p:nvPr>
            <p:ph type="title"/>
          </p:nvPr>
        </p:nvSpPr>
        <p:spPr>
          <a:xfrm>
            <a:off x="938500" y="445025"/>
            <a:ext cx="49647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87" name="Google Shape;87;p24"/>
          <p:cNvSpPr txBox="1"/>
          <p:nvPr>
            <p:ph idx="1" type="body"/>
          </p:nvPr>
        </p:nvSpPr>
        <p:spPr>
          <a:xfrm>
            <a:off x="1067241" y="2651775"/>
            <a:ext cx="3258900" cy="17955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0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88" name="Google Shape;88;p24"/>
          <p:cNvSpPr txBox="1"/>
          <p:nvPr>
            <p:ph idx="2" type="body"/>
          </p:nvPr>
        </p:nvSpPr>
        <p:spPr>
          <a:xfrm>
            <a:off x="4673852" y="2651775"/>
            <a:ext cx="3258900" cy="17955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0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89" name="Google Shape;89;p24"/>
          <p:cNvSpPr txBox="1"/>
          <p:nvPr>
            <p:ph idx="3" type="title"/>
          </p:nvPr>
        </p:nvSpPr>
        <p:spPr>
          <a:xfrm>
            <a:off x="1213499" y="1955125"/>
            <a:ext cx="3258900" cy="5484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p:txBody>
      </p:sp>
      <p:sp>
        <p:nvSpPr>
          <p:cNvPr id="90" name="Google Shape;90;p24"/>
          <p:cNvSpPr txBox="1"/>
          <p:nvPr>
            <p:ph idx="4" type="title"/>
          </p:nvPr>
        </p:nvSpPr>
        <p:spPr>
          <a:xfrm>
            <a:off x="4820099" y="1955125"/>
            <a:ext cx="3258900" cy="5484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Four Columns">
  <p:cSld name="TITLE_1_1_2">
    <p:spTree>
      <p:nvGrpSpPr>
        <p:cNvPr id="91" name="Shape 91"/>
        <p:cNvGrpSpPr/>
        <p:nvPr/>
      </p:nvGrpSpPr>
      <p:grpSpPr>
        <a:xfrm>
          <a:off x="0" y="0"/>
          <a:ext cx="0" cy="0"/>
          <a:chOff x="0" y="0"/>
          <a:chExt cx="0" cy="0"/>
        </a:xfrm>
      </p:grpSpPr>
      <p:sp>
        <p:nvSpPr>
          <p:cNvPr id="92" name="Google Shape;92;p25"/>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93" name="Google Shape;93;p25"/>
          <p:cNvSpPr txBox="1"/>
          <p:nvPr>
            <p:ph idx="2" type="title"/>
          </p:nvPr>
        </p:nvSpPr>
        <p:spPr>
          <a:xfrm>
            <a:off x="898386" y="3052625"/>
            <a:ext cx="16716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94" name="Google Shape;94;p25"/>
          <p:cNvSpPr txBox="1"/>
          <p:nvPr>
            <p:ph idx="1" type="subTitle"/>
          </p:nvPr>
        </p:nvSpPr>
        <p:spPr>
          <a:xfrm>
            <a:off x="898389" y="3558837"/>
            <a:ext cx="1671600" cy="11574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95" name="Google Shape;95;p25"/>
          <p:cNvSpPr txBox="1"/>
          <p:nvPr>
            <p:ph idx="3" type="title"/>
          </p:nvPr>
        </p:nvSpPr>
        <p:spPr>
          <a:xfrm>
            <a:off x="2790261" y="3052625"/>
            <a:ext cx="16716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96" name="Google Shape;96;p25"/>
          <p:cNvSpPr txBox="1"/>
          <p:nvPr>
            <p:ph idx="4" type="subTitle"/>
          </p:nvPr>
        </p:nvSpPr>
        <p:spPr>
          <a:xfrm>
            <a:off x="2790264" y="3558837"/>
            <a:ext cx="1671600" cy="11574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97" name="Google Shape;97;p25"/>
          <p:cNvSpPr txBox="1"/>
          <p:nvPr>
            <p:ph idx="5" type="title"/>
          </p:nvPr>
        </p:nvSpPr>
        <p:spPr>
          <a:xfrm>
            <a:off x="4682136" y="3052625"/>
            <a:ext cx="16716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98" name="Google Shape;98;p25"/>
          <p:cNvSpPr txBox="1"/>
          <p:nvPr>
            <p:ph idx="6" type="subTitle"/>
          </p:nvPr>
        </p:nvSpPr>
        <p:spPr>
          <a:xfrm>
            <a:off x="4682139" y="3558837"/>
            <a:ext cx="1671600" cy="11574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99" name="Google Shape;99;p25"/>
          <p:cNvSpPr txBox="1"/>
          <p:nvPr>
            <p:ph idx="7" type="title"/>
          </p:nvPr>
        </p:nvSpPr>
        <p:spPr>
          <a:xfrm>
            <a:off x="6574011" y="3052625"/>
            <a:ext cx="16716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00" name="Google Shape;100;p25"/>
          <p:cNvSpPr txBox="1"/>
          <p:nvPr>
            <p:ph idx="8" type="subTitle"/>
          </p:nvPr>
        </p:nvSpPr>
        <p:spPr>
          <a:xfrm>
            <a:off x="6574014" y="3558837"/>
            <a:ext cx="1671600" cy="11574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Numbers">
  <p:cSld name="CAPTION_ONLY_1_1_1_1">
    <p:spTree>
      <p:nvGrpSpPr>
        <p:cNvPr id="101" name="Shape 101"/>
        <p:cNvGrpSpPr/>
        <p:nvPr/>
      </p:nvGrpSpPr>
      <p:grpSpPr>
        <a:xfrm>
          <a:off x="0" y="0"/>
          <a:ext cx="0" cy="0"/>
          <a:chOff x="0" y="0"/>
          <a:chExt cx="0" cy="0"/>
        </a:xfrm>
      </p:grpSpPr>
      <p:sp>
        <p:nvSpPr>
          <p:cNvPr id="102" name="Google Shape;102;p26"/>
          <p:cNvSpPr txBox="1"/>
          <p:nvPr>
            <p:ph hasCustomPrompt="1" type="title"/>
          </p:nvPr>
        </p:nvSpPr>
        <p:spPr>
          <a:xfrm>
            <a:off x="4996800" y="661843"/>
            <a:ext cx="31593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4800"/>
              <a:buNone/>
              <a:defRPr sz="4800">
                <a:solidFill>
                  <a:schemeClr val="lt1"/>
                </a:solidFill>
              </a:defRPr>
            </a:lvl1pPr>
            <a:lvl2pPr lvl="1" rtl="0" algn="ctr">
              <a:spcBef>
                <a:spcPts val="0"/>
              </a:spcBef>
              <a:spcAft>
                <a:spcPts val="0"/>
              </a:spcAft>
              <a:buClr>
                <a:schemeClr val="lt1"/>
              </a:buClr>
              <a:buSzPts val="6000"/>
              <a:buNone/>
              <a:defRPr sz="6000">
                <a:solidFill>
                  <a:schemeClr val="lt1"/>
                </a:solidFill>
              </a:defRPr>
            </a:lvl2pPr>
            <a:lvl3pPr lvl="2" rtl="0" algn="ctr">
              <a:spcBef>
                <a:spcPts val="0"/>
              </a:spcBef>
              <a:spcAft>
                <a:spcPts val="0"/>
              </a:spcAft>
              <a:buClr>
                <a:schemeClr val="lt1"/>
              </a:buClr>
              <a:buSzPts val="6000"/>
              <a:buNone/>
              <a:defRPr sz="6000">
                <a:solidFill>
                  <a:schemeClr val="lt1"/>
                </a:solidFill>
              </a:defRPr>
            </a:lvl3pPr>
            <a:lvl4pPr lvl="3" rtl="0" algn="ctr">
              <a:spcBef>
                <a:spcPts val="0"/>
              </a:spcBef>
              <a:spcAft>
                <a:spcPts val="0"/>
              </a:spcAft>
              <a:buClr>
                <a:schemeClr val="lt1"/>
              </a:buClr>
              <a:buSzPts val="6000"/>
              <a:buNone/>
              <a:defRPr sz="6000">
                <a:solidFill>
                  <a:schemeClr val="lt1"/>
                </a:solidFill>
              </a:defRPr>
            </a:lvl4pPr>
            <a:lvl5pPr lvl="4" rtl="0" algn="ctr">
              <a:spcBef>
                <a:spcPts val="0"/>
              </a:spcBef>
              <a:spcAft>
                <a:spcPts val="0"/>
              </a:spcAft>
              <a:buClr>
                <a:schemeClr val="lt1"/>
              </a:buClr>
              <a:buSzPts val="6000"/>
              <a:buNone/>
              <a:defRPr sz="6000">
                <a:solidFill>
                  <a:schemeClr val="lt1"/>
                </a:solidFill>
              </a:defRPr>
            </a:lvl5pPr>
            <a:lvl6pPr lvl="5" rtl="0" algn="ctr">
              <a:spcBef>
                <a:spcPts val="0"/>
              </a:spcBef>
              <a:spcAft>
                <a:spcPts val="0"/>
              </a:spcAft>
              <a:buClr>
                <a:schemeClr val="lt1"/>
              </a:buClr>
              <a:buSzPts val="6000"/>
              <a:buNone/>
              <a:defRPr sz="6000">
                <a:solidFill>
                  <a:schemeClr val="lt1"/>
                </a:solidFill>
              </a:defRPr>
            </a:lvl6pPr>
            <a:lvl7pPr lvl="6" rtl="0" algn="ctr">
              <a:spcBef>
                <a:spcPts val="0"/>
              </a:spcBef>
              <a:spcAft>
                <a:spcPts val="0"/>
              </a:spcAft>
              <a:buClr>
                <a:schemeClr val="lt1"/>
              </a:buClr>
              <a:buSzPts val="6000"/>
              <a:buNone/>
              <a:defRPr sz="6000">
                <a:solidFill>
                  <a:schemeClr val="lt1"/>
                </a:solidFill>
              </a:defRPr>
            </a:lvl7pPr>
            <a:lvl8pPr lvl="7" rtl="0" algn="ctr">
              <a:spcBef>
                <a:spcPts val="0"/>
              </a:spcBef>
              <a:spcAft>
                <a:spcPts val="0"/>
              </a:spcAft>
              <a:buClr>
                <a:schemeClr val="lt1"/>
              </a:buClr>
              <a:buSzPts val="6000"/>
              <a:buNone/>
              <a:defRPr sz="6000">
                <a:solidFill>
                  <a:schemeClr val="lt1"/>
                </a:solidFill>
              </a:defRPr>
            </a:lvl8pPr>
            <a:lvl9pPr lvl="8" rtl="0" algn="ctr">
              <a:spcBef>
                <a:spcPts val="0"/>
              </a:spcBef>
              <a:spcAft>
                <a:spcPts val="0"/>
              </a:spcAft>
              <a:buClr>
                <a:schemeClr val="lt1"/>
              </a:buClr>
              <a:buSzPts val="6000"/>
              <a:buNone/>
              <a:defRPr sz="6000">
                <a:solidFill>
                  <a:schemeClr val="lt1"/>
                </a:solidFill>
              </a:defRPr>
            </a:lvl9pPr>
          </a:lstStyle>
          <a:p>
            <a:r>
              <a:t>xx%</a:t>
            </a:r>
          </a:p>
        </p:txBody>
      </p:sp>
      <p:sp>
        <p:nvSpPr>
          <p:cNvPr id="103" name="Google Shape;103;p26"/>
          <p:cNvSpPr txBox="1"/>
          <p:nvPr>
            <p:ph idx="1" type="subTitle"/>
          </p:nvPr>
        </p:nvSpPr>
        <p:spPr>
          <a:xfrm>
            <a:off x="4911000" y="1265850"/>
            <a:ext cx="3330900" cy="417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accent1"/>
              </a:buClr>
              <a:buSzPts val="2100"/>
              <a:buNone/>
              <a:defRPr sz="2100">
                <a:solidFill>
                  <a:schemeClr val="accent1"/>
                </a:solidFill>
              </a:defRPr>
            </a:lvl2pPr>
            <a:lvl3pPr lvl="2" rtl="0" algn="ctr">
              <a:lnSpc>
                <a:spcPct val="100000"/>
              </a:lnSpc>
              <a:spcBef>
                <a:spcPts val="0"/>
              </a:spcBef>
              <a:spcAft>
                <a:spcPts val="0"/>
              </a:spcAft>
              <a:buClr>
                <a:schemeClr val="accent1"/>
              </a:buClr>
              <a:buSzPts val="2100"/>
              <a:buNone/>
              <a:defRPr sz="2100">
                <a:solidFill>
                  <a:schemeClr val="accent1"/>
                </a:solidFill>
              </a:defRPr>
            </a:lvl3pPr>
            <a:lvl4pPr lvl="3" rtl="0" algn="ctr">
              <a:lnSpc>
                <a:spcPct val="100000"/>
              </a:lnSpc>
              <a:spcBef>
                <a:spcPts val="0"/>
              </a:spcBef>
              <a:spcAft>
                <a:spcPts val="0"/>
              </a:spcAft>
              <a:buClr>
                <a:schemeClr val="accent1"/>
              </a:buClr>
              <a:buSzPts val="2100"/>
              <a:buNone/>
              <a:defRPr sz="2100">
                <a:solidFill>
                  <a:schemeClr val="accent1"/>
                </a:solidFill>
              </a:defRPr>
            </a:lvl4pPr>
            <a:lvl5pPr lvl="4" rtl="0" algn="ctr">
              <a:lnSpc>
                <a:spcPct val="100000"/>
              </a:lnSpc>
              <a:spcBef>
                <a:spcPts val="0"/>
              </a:spcBef>
              <a:spcAft>
                <a:spcPts val="0"/>
              </a:spcAft>
              <a:buClr>
                <a:schemeClr val="accent1"/>
              </a:buClr>
              <a:buSzPts val="2100"/>
              <a:buNone/>
              <a:defRPr sz="2100">
                <a:solidFill>
                  <a:schemeClr val="accent1"/>
                </a:solidFill>
              </a:defRPr>
            </a:lvl5pPr>
            <a:lvl6pPr lvl="5" rtl="0" algn="ctr">
              <a:lnSpc>
                <a:spcPct val="100000"/>
              </a:lnSpc>
              <a:spcBef>
                <a:spcPts val="0"/>
              </a:spcBef>
              <a:spcAft>
                <a:spcPts val="0"/>
              </a:spcAft>
              <a:buClr>
                <a:schemeClr val="accent1"/>
              </a:buClr>
              <a:buSzPts val="2100"/>
              <a:buNone/>
              <a:defRPr sz="2100">
                <a:solidFill>
                  <a:schemeClr val="accent1"/>
                </a:solidFill>
              </a:defRPr>
            </a:lvl6pPr>
            <a:lvl7pPr lvl="6" rtl="0" algn="ctr">
              <a:lnSpc>
                <a:spcPct val="100000"/>
              </a:lnSpc>
              <a:spcBef>
                <a:spcPts val="0"/>
              </a:spcBef>
              <a:spcAft>
                <a:spcPts val="0"/>
              </a:spcAft>
              <a:buClr>
                <a:schemeClr val="accent1"/>
              </a:buClr>
              <a:buSzPts val="2100"/>
              <a:buNone/>
              <a:defRPr sz="2100">
                <a:solidFill>
                  <a:schemeClr val="accent1"/>
                </a:solidFill>
              </a:defRPr>
            </a:lvl7pPr>
            <a:lvl8pPr lvl="7" rtl="0" algn="ctr">
              <a:lnSpc>
                <a:spcPct val="100000"/>
              </a:lnSpc>
              <a:spcBef>
                <a:spcPts val="0"/>
              </a:spcBef>
              <a:spcAft>
                <a:spcPts val="0"/>
              </a:spcAft>
              <a:buClr>
                <a:schemeClr val="accent1"/>
              </a:buClr>
              <a:buSzPts val="2100"/>
              <a:buNone/>
              <a:defRPr sz="2100">
                <a:solidFill>
                  <a:schemeClr val="accent1"/>
                </a:solidFill>
              </a:defRPr>
            </a:lvl8pPr>
            <a:lvl9pPr lvl="8" rtl="0" algn="ctr">
              <a:lnSpc>
                <a:spcPct val="100000"/>
              </a:lnSpc>
              <a:spcBef>
                <a:spcPts val="0"/>
              </a:spcBef>
              <a:spcAft>
                <a:spcPts val="0"/>
              </a:spcAft>
              <a:buClr>
                <a:schemeClr val="accent1"/>
              </a:buClr>
              <a:buSzPts val="2100"/>
              <a:buNone/>
              <a:defRPr sz="2100">
                <a:solidFill>
                  <a:schemeClr val="accent1"/>
                </a:solidFill>
              </a:defRPr>
            </a:lvl9pPr>
          </a:lstStyle>
          <a:p/>
        </p:txBody>
      </p:sp>
      <p:sp>
        <p:nvSpPr>
          <p:cNvPr id="104" name="Google Shape;104;p26"/>
          <p:cNvSpPr txBox="1"/>
          <p:nvPr>
            <p:ph hasCustomPrompt="1" idx="2" type="title"/>
          </p:nvPr>
        </p:nvSpPr>
        <p:spPr>
          <a:xfrm>
            <a:off x="4996800" y="2099193"/>
            <a:ext cx="31593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4800"/>
              <a:buNone/>
              <a:defRPr sz="4800">
                <a:solidFill>
                  <a:schemeClr val="lt1"/>
                </a:solidFill>
              </a:defRPr>
            </a:lvl1pPr>
            <a:lvl2pPr lvl="1" rtl="0" algn="ctr">
              <a:spcBef>
                <a:spcPts val="0"/>
              </a:spcBef>
              <a:spcAft>
                <a:spcPts val="0"/>
              </a:spcAft>
              <a:buClr>
                <a:schemeClr val="lt1"/>
              </a:buClr>
              <a:buSzPts val="6000"/>
              <a:buNone/>
              <a:defRPr sz="6000">
                <a:solidFill>
                  <a:schemeClr val="lt1"/>
                </a:solidFill>
              </a:defRPr>
            </a:lvl2pPr>
            <a:lvl3pPr lvl="2" rtl="0" algn="ctr">
              <a:spcBef>
                <a:spcPts val="0"/>
              </a:spcBef>
              <a:spcAft>
                <a:spcPts val="0"/>
              </a:spcAft>
              <a:buClr>
                <a:schemeClr val="lt1"/>
              </a:buClr>
              <a:buSzPts val="6000"/>
              <a:buNone/>
              <a:defRPr sz="6000">
                <a:solidFill>
                  <a:schemeClr val="lt1"/>
                </a:solidFill>
              </a:defRPr>
            </a:lvl3pPr>
            <a:lvl4pPr lvl="3" rtl="0" algn="ctr">
              <a:spcBef>
                <a:spcPts val="0"/>
              </a:spcBef>
              <a:spcAft>
                <a:spcPts val="0"/>
              </a:spcAft>
              <a:buClr>
                <a:schemeClr val="lt1"/>
              </a:buClr>
              <a:buSzPts val="6000"/>
              <a:buNone/>
              <a:defRPr sz="6000">
                <a:solidFill>
                  <a:schemeClr val="lt1"/>
                </a:solidFill>
              </a:defRPr>
            </a:lvl4pPr>
            <a:lvl5pPr lvl="4" rtl="0" algn="ctr">
              <a:spcBef>
                <a:spcPts val="0"/>
              </a:spcBef>
              <a:spcAft>
                <a:spcPts val="0"/>
              </a:spcAft>
              <a:buClr>
                <a:schemeClr val="lt1"/>
              </a:buClr>
              <a:buSzPts val="6000"/>
              <a:buNone/>
              <a:defRPr sz="6000">
                <a:solidFill>
                  <a:schemeClr val="lt1"/>
                </a:solidFill>
              </a:defRPr>
            </a:lvl5pPr>
            <a:lvl6pPr lvl="5" rtl="0" algn="ctr">
              <a:spcBef>
                <a:spcPts val="0"/>
              </a:spcBef>
              <a:spcAft>
                <a:spcPts val="0"/>
              </a:spcAft>
              <a:buClr>
                <a:schemeClr val="lt1"/>
              </a:buClr>
              <a:buSzPts val="6000"/>
              <a:buNone/>
              <a:defRPr sz="6000">
                <a:solidFill>
                  <a:schemeClr val="lt1"/>
                </a:solidFill>
              </a:defRPr>
            </a:lvl6pPr>
            <a:lvl7pPr lvl="6" rtl="0" algn="ctr">
              <a:spcBef>
                <a:spcPts val="0"/>
              </a:spcBef>
              <a:spcAft>
                <a:spcPts val="0"/>
              </a:spcAft>
              <a:buClr>
                <a:schemeClr val="lt1"/>
              </a:buClr>
              <a:buSzPts val="6000"/>
              <a:buNone/>
              <a:defRPr sz="6000">
                <a:solidFill>
                  <a:schemeClr val="lt1"/>
                </a:solidFill>
              </a:defRPr>
            </a:lvl7pPr>
            <a:lvl8pPr lvl="7" rtl="0" algn="ctr">
              <a:spcBef>
                <a:spcPts val="0"/>
              </a:spcBef>
              <a:spcAft>
                <a:spcPts val="0"/>
              </a:spcAft>
              <a:buClr>
                <a:schemeClr val="lt1"/>
              </a:buClr>
              <a:buSzPts val="6000"/>
              <a:buNone/>
              <a:defRPr sz="6000">
                <a:solidFill>
                  <a:schemeClr val="lt1"/>
                </a:solidFill>
              </a:defRPr>
            </a:lvl8pPr>
            <a:lvl9pPr lvl="8" rtl="0" algn="ctr">
              <a:spcBef>
                <a:spcPts val="0"/>
              </a:spcBef>
              <a:spcAft>
                <a:spcPts val="0"/>
              </a:spcAft>
              <a:buClr>
                <a:schemeClr val="lt1"/>
              </a:buClr>
              <a:buSzPts val="6000"/>
              <a:buNone/>
              <a:defRPr sz="6000">
                <a:solidFill>
                  <a:schemeClr val="lt1"/>
                </a:solidFill>
              </a:defRPr>
            </a:lvl9pPr>
          </a:lstStyle>
          <a:p>
            <a:r>
              <a:t>xx%</a:t>
            </a:r>
          </a:p>
        </p:txBody>
      </p:sp>
      <p:sp>
        <p:nvSpPr>
          <p:cNvPr id="105" name="Google Shape;105;p26"/>
          <p:cNvSpPr txBox="1"/>
          <p:nvPr>
            <p:ph idx="3" type="subTitle"/>
          </p:nvPr>
        </p:nvSpPr>
        <p:spPr>
          <a:xfrm>
            <a:off x="4911000" y="2703200"/>
            <a:ext cx="3330900" cy="417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accent1"/>
              </a:buClr>
              <a:buSzPts val="2100"/>
              <a:buNone/>
              <a:defRPr sz="2100">
                <a:solidFill>
                  <a:schemeClr val="accent1"/>
                </a:solidFill>
              </a:defRPr>
            </a:lvl2pPr>
            <a:lvl3pPr lvl="2" rtl="0" algn="ctr">
              <a:lnSpc>
                <a:spcPct val="100000"/>
              </a:lnSpc>
              <a:spcBef>
                <a:spcPts val="0"/>
              </a:spcBef>
              <a:spcAft>
                <a:spcPts val="0"/>
              </a:spcAft>
              <a:buClr>
                <a:schemeClr val="accent1"/>
              </a:buClr>
              <a:buSzPts val="2100"/>
              <a:buNone/>
              <a:defRPr sz="2100">
                <a:solidFill>
                  <a:schemeClr val="accent1"/>
                </a:solidFill>
              </a:defRPr>
            </a:lvl3pPr>
            <a:lvl4pPr lvl="3" rtl="0" algn="ctr">
              <a:lnSpc>
                <a:spcPct val="100000"/>
              </a:lnSpc>
              <a:spcBef>
                <a:spcPts val="0"/>
              </a:spcBef>
              <a:spcAft>
                <a:spcPts val="0"/>
              </a:spcAft>
              <a:buClr>
                <a:schemeClr val="accent1"/>
              </a:buClr>
              <a:buSzPts val="2100"/>
              <a:buNone/>
              <a:defRPr sz="2100">
                <a:solidFill>
                  <a:schemeClr val="accent1"/>
                </a:solidFill>
              </a:defRPr>
            </a:lvl4pPr>
            <a:lvl5pPr lvl="4" rtl="0" algn="ctr">
              <a:lnSpc>
                <a:spcPct val="100000"/>
              </a:lnSpc>
              <a:spcBef>
                <a:spcPts val="0"/>
              </a:spcBef>
              <a:spcAft>
                <a:spcPts val="0"/>
              </a:spcAft>
              <a:buClr>
                <a:schemeClr val="accent1"/>
              </a:buClr>
              <a:buSzPts val="2100"/>
              <a:buNone/>
              <a:defRPr sz="2100">
                <a:solidFill>
                  <a:schemeClr val="accent1"/>
                </a:solidFill>
              </a:defRPr>
            </a:lvl5pPr>
            <a:lvl6pPr lvl="5" rtl="0" algn="ctr">
              <a:lnSpc>
                <a:spcPct val="100000"/>
              </a:lnSpc>
              <a:spcBef>
                <a:spcPts val="0"/>
              </a:spcBef>
              <a:spcAft>
                <a:spcPts val="0"/>
              </a:spcAft>
              <a:buClr>
                <a:schemeClr val="accent1"/>
              </a:buClr>
              <a:buSzPts val="2100"/>
              <a:buNone/>
              <a:defRPr sz="2100">
                <a:solidFill>
                  <a:schemeClr val="accent1"/>
                </a:solidFill>
              </a:defRPr>
            </a:lvl6pPr>
            <a:lvl7pPr lvl="6" rtl="0" algn="ctr">
              <a:lnSpc>
                <a:spcPct val="100000"/>
              </a:lnSpc>
              <a:spcBef>
                <a:spcPts val="0"/>
              </a:spcBef>
              <a:spcAft>
                <a:spcPts val="0"/>
              </a:spcAft>
              <a:buClr>
                <a:schemeClr val="accent1"/>
              </a:buClr>
              <a:buSzPts val="2100"/>
              <a:buNone/>
              <a:defRPr sz="2100">
                <a:solidFill>
                  <a:schemeClr val="accent1"/>
                </a:solidFill>
              </a:defRPr>
            </a:lvl7pPr>
            <a:lvl8pPr lvl="7" rtl="0" algn="ctr">
              <a:lnSpc>
                <a:spcPct val="100000"/>
              </a:lnSpc>
              <a:spcBef>
                <a:spcPts val="0"/>
              </a:spcBef>
              <a:spcAft>
                <a:spcPts val="0"/>
              </a:spcAft>
              <a:buClr>
                <a:schemeClr val="accent1"/>
              </a:buClr>
              <a:buSzPts val="2100"/>
              <a:buNone/>
              <a:defRPr sz="2100">
                <a:solidFill>
                  <a:schemeClr val="accent1"/>
                </a:solidFill>
              </a:defRPr>
            </a:lvl8pPr>
            <a:lvl9pPr lvl="8" rtl="0" algn="ctr">
              <a:lnSpc>
                <a:spcPct val="100000"/>
              </a:lnSpc>
              <a:spcBef>
                <a:spcPts val="0"/>
              </a:spcBef>
              <a:spcAft>
                <a:spcPts val="0"/>
              </a:spcAft>
              <a:buClr>
                <a:schemeClr val="accent1"/>
              </a:buClr>
              <a:buSzPts val="2100"/>
              <a:buNone/>
              <a:defRPr sz="2100">
                <a:solidFill>
                  <a:schemeClr val="accent1"/>
                </a:solidFill>
              </a:defRPr>
            </a:lvl9pPr>
          </a:lstStyle>
          <a:p/>
        </p:txBody>
      </p:sp>
      <p:sp>
        <p:nvSpPr>
          <p:cNvPr id="106" name="Google Shape;106;p26"/>
          <p:cNvSpPr txBox="1"/>
          <p:nvPr>
            <p:ph hasCustomPrompt="1" idx="4" type="title"/>
          </p:nvPr>
        </p:nvSpPr>
        <p:spPr>
          <a:xfrm>
            <a:off x="4996800" y="3536543"/>
            <a:ext cx="31593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4800"/>
              <a:buNone/>
              <a:defRPr sz="4800">
                <a:solidFill>
                  <a:schemeClr val="lt1"/>
                </a:solidFill>
              </a:defRPr>
            </a:lvl1pPr>
            <a:lvl2pPr lvl="1" rtl="0" algn="ctr">
              <a:spcBef>
                <a:spcPts val="0"/>
              </a:spcBef>
              <a:spcAft>
                <a:spcPts val="0"/>
              </a:spcAft>
              <a:buClr>
                <a:schemeClr val="lt1"/>
              </a:buClr>
              <a:buSzPts val="6000"/>
              <a:buNone/>
              <a:defRPr sz="6000">
                <a:solidFill>
                  <a:schemeClr val="lt1"/>
                </a:solidFill>
              </a:defRPr>
            </a:lvl2pPr>
            <a:lvl3pPr lvl="2" rtl="0" algn="ctr">
              <a:spcBef>
                <a:spcPts val="0"/>
              </a:spcBef>
              <a:spcAft>
                <a:spcPts val="0"/>
              </a:spcAft>
              <a:buClr>
                <a:schemeClr val="lt1"/>
              </a:buClr>
              <a:buSzPts val="6000"/>
              <a:buNone/>
              <a:defRPr sz="6000">
                <a:solidFill>
                  <a:schemeClr val="lt1"/>
                </a:solidFill>
              </a:defRPr>
            </a:lvl3pPr>
            <a:lvl4pPr lvl="3" rtl="0" algn="ctr">
              <a:spcBef>
                <a:spcPts val="0"/>
              </a:spcBef>
              <a:spcAft>
                <a:spcPts val="0"/>
              </a:spcAft>
              <a:buClr>
                <a:schemeClr val="lt1"/>
              </a:buClr>
              <a:buSzPts val="6000"/>
              <a:buNone/>
              <a:defRPr sz="6000">
                <a:solidFill>
                  <a:schemeClr val="lt1"/>
                </a:solidFill>
              </a:defRPr>
            </a:lvl4pPr>
            <a:lvl5pPr lvl="4" rtl="0" algn="ctr">
              <a:spcBef>
                <a:spcPts val="0"/>
              </a:spcBef>
              <a:spcAft>
                <a:spcPts val="0"/>
              </a:spcAft>
              <a:buClr>
                <a:schemeClr val="lt1"/>
              </a:buClr>
              <a:buSzPts val="6000"/>
              <a:buNone/>
              <a:defRPr sz="6000">
                <a:solidFill>
                  <a:schemeClr val="lt1"/>
                </a:solidFill>
              </a:defRPr>
            </a:lvl5pPr>
            <a:lvl6pPr lvl="5" rtl="0" algn="ctr">
              <a:spcBef>
                <a:spcPts val="0"/>
              </a:spcBef>
              <a:spcAft>
                <a:spcPts val="0"/>
              </a:spcAft>
              <a:buClr>
                <a:schemeClr val="lt1"/>
              </a:buClr>
              <a:buSzPts val="6000"/>
              <a:buNone/>
              <a:defRPr sz="6000">
                <a:solidFill>
                  <a:schemeClr val="lt1"/>
                </a:solidFill>
              </a:defRPr>
            </a:lvl6pPr>
            <a:lvl7pPr lvl="6" rtl="0" algn="ctr">
              <a:spcBef>
                <a:spcPts val="0"/>
              </a:spcBef>
              <a:spcAft>
                <a:spcPts val="0"/>
              </a:spcAft>
              <a:buClr>
                <a:schemeClr val="lt1"/>
              </a:buClr>
              <a:buSzPts val="6000"/>
              <a:buNone/>
              <a:defRPr sz="6000">
                <a:solidFill>
                  <a:schemeClr val="lt1"/>
                </a:solidFill>
              </a:defRPr>
            </a:lvl7pPr>
            <a:lvl8pPr lvl="7" rtl="0" algn="ctr">
              <a:spcBef>
                <a:spcPts val="0"/>
              </a:spcBef>
              <a:spcAft>
                <a:spcPts val="0"/>
              </a:spcAft>
              <a:buClr>
                <a:schemeClr val="lt1"/>
              </a:buClr>
              <a:buSzPts val="6000"/>
              <a:buNone/>
              <a:defRPr sz="6000">
                <a:solidFill>
                  <a:schemeClr val="lt1"/>
                </a:solidFill>
              </a:defRPr>
            </a:lvl8pPr>
            <a:lvl9pPr lvl="8" rtl="0" algn="ctr">
              <a:spcBef>
                <a:spcPts val="0"/>
              </a:spcBef>
              <a:spcAft>
                <a:spcPts val="0"/>
              </a:spcAft>
              <a:buClr>
                <a:schemeClr val="lt1"/>
              </a:buClr>
              <a:buSzPts val="6000"/>
              <a:buNone/>
              <a:defRPr sz="6000">
                <a:solidFill>
                  <a:schemeClr val="lt1"/>
                </a:solidFill>
              </a:defRPr>
            </a:lvl9pPr>
          </a:lstStyle>
          <a:p>
            <a:r>
              <a:t>xx%</a:t>
            </a:r>
          </a:p>
        </p:txBody>
      </p:sp>
      <p:sp>
        <p:nvSpPr>
          <p:cNvPr id="107" name="Google Shape;107;p26"/>
          <p:cNvSpPr txBox="1"/>
          <p:nvPr>
            <p:ph idx="5" type="subTitle"/>
          </p:nvPr>
        </p:nvSpPr>
        <p:spPr>
          <a:xfrm>
            <a:off x="4911000" y="4140550"/>
            <a:ext cx="3330900" cy="417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accent1"/>
              </a:buClr>
              <a:buSzPts val="2100"/>
              <a:buNone/>
              <a:defRPr sz="2100">
                <a:solidFill>
                  <a:schemeClr val="accent1"/>
                </a:solidFill>
              </a:defRPr>
            </a:lvl2pPr>
            <a:lvl3pPr lvl="2" rtl="0" algn="ctr">
              <a:lnSpc>
                <a:spcPct val="100000"/>
              </a:lnSpc>
              <a:spcBef>
                <a:spcPts val="0"/>
              </a:spcBef>
              <a:spcAft>
                <a:spcPts val="0"/>
              </a:spcAft>
              <a:buClr>
                <a:schemeClr val="accent1"/>
              </a:buClr>
              <a:buSzPts val="2100"/>
              <a:buNone/>
              <a:defRPr sz="2100">
                <a:solidFill>
                  <a:schemeClr val="accent1"/>
                </a:solidFill>
              </a:defRPr>
            </a:lvl3pPr>
            <a:lvl4pPr lvl="3" rtl="0" algn="ctr">
              <a:lnSpc>
                <a:spcPct val="100000"/>
              </a:lnSpc>
              <a:spcBef>
                <a:spcPts val="0"/>
              </a:spcBef>
              <a:spcAft>
                <a:spcPts val="0"/>
              </a:spcAft>
              <a:buClr>
                <a:schemeClr val="accent1"/>
              </a:buClr>
              <a:buSzPts val="2100"/>
              <a:buNone/>
              <a:defRPr sz="2100">
                <a:solidFill>
                  <a:schemeClr val="accent1"/>
                </a:solidFill>
              </a:defRPr>
            </a:lvl4pPr>
            <a:lvl5pPr lvl="4" rtl="0" algn="ctr">
              <a:lnSpc>
                <a:spcPct val="100000"/>
              </a:lnSpc>
              <a:spcBef>
                <a:spcPts val="0"/>
              </a:spcBef>
              <a:spcAft>
                <a:spcPts val="0"/>
              </a:spcAft>
              <a:buClr>
                <a:schemeClr val="accent1"/>
              </a:buClr>
              <a:buSzPts val="2100"/>
              <a:buNone/>
              <a:defRPr sz="2100">
                <a:solidFill>
                  <a:schemeClr val="accent1"/>
                </a:solidFill>
              </a:defRPr>
            </a:lvl5pPr>
            <a:lvl6pPr lvl="5" rtl="0" algn="ctr">
              <a:lnSpc>
                <a:spcPct val="100000"/>
              </a:lnSpc>
              <a:spcBef>
                <a:spcPts val="0"/>
              </a:spcBef>
              <a:spcAft>
                <a:spcPts val="0"/>
              </a:spcAft>
              <a:buClr>
                <a:schemeClr val="accent1"/>
              </a:buClr>
              <a:buSzPts val="2100"/>
              <a:buNone/>
              <a:defRPr sz="2100">
                <a:solidFill>
                  <a:schemeClr val="accent1"/>
                </a:solidFill>
              </a:defRPr>
            </a:lvl6pPr>
            <a:lvl7pPr lvl="6" rtl="0" algn="ctr">
              <a:lnSpc>
                <a:spcPct val="100000"/>
              </a:lnSpc>
              <a:spcBef>
                <a:spcPts val="0"/>
              </a:spcBef>
              <a:spcAft>
                <a:spcPts val="0"/>
              </a:spcAft>
              <a:buClr>
                <a:schemeClr val="accent1"/>
              </a:buClr>
              <a:buSzPts val="2100"/>
              <a:buNone/>
              <a:defRPr sz="2100">
                <a:solidFill>
                  <a:schemeClr val="accent1"/>
                </a:solidFill>
              </a:defRPr>
            </a:lvl7pPr>
            <a:lvl8pPr lvl="7" rtl="0" algn="ctr">
              <a:lnSpc>
                <a:spcPct val="100000"/>
              </a:lnSpc>
              <a:spcBef>
                <a:spcPts val="0"/>
              </a:spcBef>
              <a:spcAft>
                <a:spcPts val="0"/>
              </a:spcAft>
              <a:buClr>
                <a:schemeClr val="accent1"/>
              </a:buClr>
              <a:buSzPts val="2100"/>
              <a:buNone/>
              <a:defRPr sz="2100">
                <a:solidFill>
                  <a:schemeClr val="accent1"/>
                </a:solidFill>
              </a:defRPr>
            </a:lvl8pPr>
            <a:lvl9pPr lvl="8" rtl="0" algn="ctr">
              <a:lnSpc>
                <a:spcPct val="100000"/>
              </a:lnSpc>
              <a:spcBef>
                <a:spcPts val="0"/>
              </a:spcBef>
              <a:spcAft>
                <a:spcPts val="0"/>
              </a:spcAft>
              <a:buClr>
                <a:schemeClr val="accent1"/>
              </a:buClr>
              <a:buSzPts val="2100"/>
              <a:buNone/>
              <a:defRPr sz="2100">
                <a:solidFill>
                  <a:schemeClr val="accent1"/>
                </a:solidFill>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ix Columns  ">
  <p:cSld name="SECTION_TITLE_AND_DESCRIPTION_1_1_1">
    <p:spTree>
      <p:nvGrpSpPr>
        <p:cNvPr id="108" name="Shape 108"/>
        <p:cNvGrpSpPr/>
        <p:nvPr/>
      </p:nvGrpSpPr>
      <p:grpSpPr>
        <a:xfrm>
          <a:off x="0" y="0"/>
          <a:ext cx="0" cy="0"/>
          <a:chOff x="0" y="0"/>
          <a:chExt cx="0" cy="0"/>
        </a:xfrm>
      </p:grpSpPr>
      <p:sp>
        <p:nvSpPr>
          <p:cNvPr id="109" name="Google Shape;109;p27"/>
          <p:cNvSpPr txBox="1"/>
          <p:nvPr>
            <p:ph type="title"/>
          </p:nvPr>
        </p:nvSpPr>
        <p:spPr>
          <a:xfrm>
            <a:off x="3538497" y="1818541"/>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10" name="Google Shape;110;p27"/>
          <p:cNvSpPr txBox="1"/>
          <p:nvPr>
            <p:ph idx="1" type="subTitle"/>
          </p:nvPr>
        </p:nvSpPr>
        <p:spPr>
          <a:xfrm>
            <a:off x="3538498" y="2324765"/>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111" name="Google Shape;111;p27"/>
          <p:cNvSpPr txBox="1"/>
          <p:nvPr>
            <p:ph idx="2" type="title"/>
          </p:nvPr>
        </p:nvSpPr>
        <p:spPr>
          <a:xfrm>
            <a:off x="6028553" y="1818541"/>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12" name="Google Shape;112;p27"/>
          <p:cNvSpPr txBox="1"/>
          <p:nvPr>
            <p:ph idx="3" type="subTitle"/>
          </p:nvPr>
        </p:nvSpPr>
        <p:spPr>
          <a:xfrm>
            <a:off x="6028552" y="2324765"/>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113" name="Google Shape;113;p27"/>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14" name="Google Shape;114;p27"/>
          <p:cNvSpPr txBox="1"/>
          <p:nvPr>
            <p:ph idx="5" type="title"/>
          </p:nvPr>
        </p:nvSpPr>
        <p:spPr>
          <a:xfrm>
            <a:off x="1048447" y="1818541"/>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15" name="Google Shape;115;p27"/>
          <p:cNvSpPr txBox="1"/>
          <p:nvPr>
            <p:ph idx="6" type="subTitle"/>
          </p:nvPr>
        </p:nvSpPr>
        <p:spPr>
          <a:xfrm>
            <a:off x="1048450" y="2324765"/>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116" name="Google Shape;116;p27"/>
          <p:cNvSpPr txBox="1"/>
          <p:nvPr>
            <p:ph idx="7" type="title"/>
          </p:nvPr>
        </p:nvSpPr>
        <p:spPr>
          <a:xfrm>
            <a:off x="3538497" y="332503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17" name="Google Shape;117;p27"/>
          <p:cNvSpPr txBox="1"/>
          <p:nvPr>
            <p:ph idx="8" type="subTitle"/>
          </p:nvPr>
        </p:nvSpPr>
        <p:spPr>
          <a:xfrm>
            <a:off x="3538498" y="3831259"/>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118" name="Google Shape;118;p27"/>
          <p:cNvSpPr txBox="1"/>
          <p:nvPr>
            <p:ph idx="9" type="title"/>
          </p:nvPr>
        </p:nvSpPr>
        <p:spPr>
          <a:xfrm>
            <a:off x="6028553" y="332503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19" name="Google Shape;119;p27"/>
          <p:cNvSpPr txBox="1"/>
          <p:nvPr>
            <p:ph idx="13" type="subTitle"/>
          </p:nvPr>
        </p:nvSpPr>
        <p:spPr>
          <a:xfrm>
            <a:off x="6028552" y="3831259"/>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120" name="Google Shape;120;p27"/>
          <p:cNvSpPr txBox="1"/>
          <p:nvPr>
            <p:ph idx="14" type="title"/>
          </p:nvPr>
        </p:nvSpPr>
        <p:spPr>
          <a:xfrm>
            <a:off x="1048447" y="332503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21" name="Google Shape;121;p27"/>
          <p:cNvSpPr txBox="1"/>
          <p:nvPr>
            <p:ph idx="15" type="subTitle"/>
          </p:nvPr>
        </p:nvSpPr>
        <p:spPr>
          <a:xfrm>
            <a:off x="1048450" y="3831259"/>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Four Columns 1">
  <p:cSld name="TITLE_1_1_2_1">
    <p:spTree>
      <p:nvGrpSpPr>
        <p:cNvPr id="122" name="Shape 122"/>
        <p:cNvGrpSpPr/>
        <p:nvPr/>
      </p:nvGrpSpPr>
      <p:grpSpPr>
        <a:xfrm>
          <a:off x="0" y="0"/>
          <a:ext cx="0" cy="0"/>
          <a:chOff x="0" y="0"/>
          <a:chExt cx="0" cy="0"/>
        </a:xfrm>
      </p:grpSpPr>
      <p:sp>
        <p:nvSpPr>
          <p:cNvPr id="123" name="Google Shape;123;p28"/>
          <p:cNvSpPr txBox="1"/>
          <p:nvPr>
            <p:ph type="title"/>
          </p:nvPr>
        </p:nvSpPr>
        <p:spPr>
          <a:xfrm>
            <a:off x="938500" y="445025"/>
            <a:ext cx="50436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24" name="Google Shape;124;p28"/>
          <p:cNvSpPr txBox="1"/>
          <p:nvPr>
            <p:ph idx="2" type="title"/>
          </p:nvPr>
        </p:nvSpPr>
        <p:spPr>
          <a:xfrm>
            <a:off x="1338238" y="2359825"/>
            <a:ext cx="2727600" cy="375600"/>
          </a:xfrm>
          <a:prstGeom prst="rect">
            <a:avLst/>
          </a:prstGeom>
        </p:spPr>
        <p:txBody>
          <a:bodyPr anchorCtr="0" anchor="t" bIns="91425" lIns="91425" spcFirstLastPara="1" rIns="91425" wrap="square" tIns="91425">
            <a:noAutofit/>
          </a:bodyPr>
          <a:lstStyle>
            <a:lvl1pPr lvl="0" rtl="0" algn="r">
              <a:spcBef>
                <a:spcPts val="0"/>
              </a:spcBef>
              <a:spcAft>
                <a:spcPts val="0"/>
              </a:spcAft>
              <a:buClr>
                <a:schemeClr val="lt1"/>
              </a:buClr>
              <a:buSzPts val="1400"/>
              <a:buNone/>
              <a:defRPr sz="1400">
                <a:solidFill>
                  <a:schemeClr val="lt1"/>
                </a:solidFill>
              </a:defRPr>
            </a:lvl1pPr>
            <a:lvl2pPr lvl="1" rtl="0" algn="r">
              <a:spcBef>
                <a:spcPts val="0"/>
              </a:spcBef>
              <a:spcAft>
                <a:spcPts val="0"/>
              </a:spcAft>
              <a:buClr>
                <a:schemeClr val="lt1"/>
              </a:buClr>
              <a:buSzPts val="4200"/>
              <a:buNone/>
              <a:defRPr sz="4200">
                <a:solidFill>
                  <a:schemeClr val="lt1"/>
                </a:solidFill>
              </a:defRPr>
            </a:lvl2pPr>
            <a:lvl3pPr lvl="2" rtl="0" algn="r">
              <a:spcBef>
                <a:spcPts val="0"/>
              </a:spcBef>
              <a:spcAft>
                <a:spcPts val="0"/>
              </a:spcAft>
              <a:buClr>
                <a:schemeClr val="lt1"/>
              </a:buClr>
              <a:buSzPts val="4200"/>
              <a:buNone/>
              <a:defRPr sz="4200">
                <a:solidFill>
                  <a:schemeClr val="lt1"/>
                </a:solidFill>
              </a:defRPr>
            </a:lvl3pPr>
            <a:lvl4pPr lvl="3" rtl="0" algn="r">
              <a:spcBef>
                <a:spcPts val="0"/>
              </a:spcBef>
              <a:spcAft>
                <a:spcPts val="0"/>
              </a:spcAft>
              <a:buClr>
                <a:schemeClr val="lt1"/>
              </a:buClr>
              <a:buSzPts val="4200"/>
              <a:buNone/>
              <a:defRPr sz="4200">
                <a:solidFill>
                  <a:schemeClr val="lt1"/>
                </a:solidFill>
              </a:defRPr>
            </a:lvl4pPr>
            <a:lvl5pPr lvl="4" rtl="0" algn="r">
              <a:spcBef>
                <a:spcPts val="0"/>
              </a:spcBef>
              <a:spcAft>
                <a:spcPts val="0"/>
              </a:spcAft>
              <a:buClr>
                <a:schemeClr val="lt1"/>
              </a:buClr>
              <a:buSzPts val="4200"/>
              <a:buNone/>
              <a:defRPr sz="4200">
                <a:solidFill>
                  <a:schemeClr val="lt1"/>
                </a:solidFill>
              </a:defRPr>
            </a:lvl5pPr>
            <a:lvl6pPr lvl="5" rtl="0" algn="r">
              <a:spcBef>
                <a:spcPts val="0"/>
              </a:spcBef>
              <a:spcAft>
                <a:spcPts val="0"/>
              </a:spcAft>
              <a:buClr>
                <a:schemeClr val="lt1"/>
              </a:buClr>
              <a:buSzPts val="4200"/>
              <a:buNone/>
              <a:defRPr sz="4200">
                <a:solidFill>
                  <a:schemeClr val="lt1"/>
                </a:solidFill>
              </a:defRPr>
            </a:lvl6pPr>
            <a:lvl7pPr lvl="6" rtl="0" algn="r">
              <a:spcBef>
                <a:spcPts val="0"/>
              </a:spcBef>
              <a:spcAft>
                <a:spcPts val="0"/>
              </a:spcAft>
              <a:buClr>
                <a:schemeClr val="lt1"/>
              </a:buClr>
              <a:buSzPts val="4200"/>
              <a:buNone/>
              <a:defRPr sz="4200">
                <a:solidFill>
                  <a:schemeClr val="lt1"/>
                </a:solidFill>
              </a:defRPr>
            </a:lvl7pPr>
            <a:lvl8pPr lvl="7" rtl="0" algn="r">
              <a:spcBef>
                <a:spcPts val="0"/>
              </a:spcBef>
              <a:spcAft>
                <a:spcPts val="0"/>
              </a:spcAft>
              <a:buClr>
                <a:schemeClr val="lt1"/>
              </a:buClr>
              <a:buSzPts val="4200"/>
              <a:buNone/>
              <a:defRPr sz="4200">
                <a:solidFill>
                  <a:schemeClr val="lt1"/>
                </a:solidFill>
              </a:defRPr>
            </a:lvl8pPr>
            <a:lvl9pPr lvl="8" rtl="0" algn="r">
              <a:spcBef>
                <a:spcPts val="0"/>
              </a:spcBef>
              <a:spcAft>
                <a:spcPts val="0"/>
              </a:spcAft>
              <a:buClr>
                <a:schemeClr val="lt1"/>
              </a:buClr>
              <a:buSzPts val="4200"/>
              <a:buNone/>
              <a:defRPr sz="4200">
                <a:solidFill>
                  <a:schemeClr val="lt1"/>
                </a:solidFill>
              </a:defRPr>
            </a:lvl9pPr>
          </a:lstStyle>
          <a:p/>
        </p:txBody>
      </p:sp>
      <p:sp>
        <p:nvSpPr>
          <p:cNvPr id="125" name="Google Shape;125;p28"/>
          <p:cNvSpPr txBox="1"/>
          <p:nvPr>
            <p:ph idx="1" type="subTitle"/>
          </p:nvPr>
        </p:nvSpPr>
        <p:spPr>
          <a:xfrm>
            <a:off x="1338238" y="1713051"/>
            <a:ext cx="2727600" cy="6054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Clr>
                <a:schemeClr val="lt1"/>
              </a:buClr>
              <a:buSzPts val="1600"/>
              <a:buNone/>
              <a:defRPr sz="1600">
                <a:solidFill>
                  <a:schemeClr val="lt1"/>
                </a:solidFill>
              </a:defRPr>
            </a:lvl1pPr>
            <a:lvl2pPr lvl="1" rtl="0" algn="r">
              <a:lnSpc>
                <a:spcPct val="100000"/>
              </a:lnSpc>
              <a:spcBef>
                <a:spcPts val="0"/>
              </a:spcBef>
              <a:spcAft>
                <a:spcPts val="0"/>
              </a:spcAft>
              <a:buClr>
                <a:schemeClr val="lt1"/>
              </a:buClr>
              <a:buSzPts val="1600"/>
              <a:buNone/>
              <a:defRPr sz="1600">
                <a:solidFill>
                  <a:schemeClr val="lt1"/>
                </a:solidFill>
              </a:defRPr>
            </a:lvl2pPr>
            <a:lvl3pPr lvl="2" rtl="0" algn="r">
              <a:lnSpc>
                <a:spcPct val="100000"/>
              </a:lnSpc>
              <a:spcBef>
                <a:spcPts val="0"/>
              </a:spcBef>
              <a:spcAft>
                <a:spcPts val="0"/>
              </a:spcAft>
              <a:buClr>
                <a:schemeClr val="lt1"/>
              </a:buClr>
              <a:buSzPts val="1600"/>
              <a:buNone/>
              <a:defRPr sz="1600">
                <a:solidFill>
                  <a:schemeClr val="lt1"/>
                </a:solidFill>
              </a:defRPr>
            </a:lvl3pPr>
            <a:lvl4pPr lvl="3" rtl="0" algn="r">
              <a:lnSpc>
                <a:spcPct val="100000"/>
              </a:lnSpc>
              <a:spcBef>
                <a:spcPts val="0"/>
              </a:spcBef>
              <a:spcAft>
                <a:spcPts val="0"/>
              </a:spcAft>
              <a:buClr>
                <a:schemeClr val="lt1"/>
              </a:buClr>
              <a:buSzPts val="1600"/>
              <a:buNone/>
              <a:defRPr sz="1600">
                <a:solidFill>
                  <a:schemeClr val="lt1"/>
                </a:solidFill>
              </a:defRPr>
            </a:lvl4pPr>
            <a:lvl5pPr lvl="4" rtl="0" algn="r">
              <a:lnSpc>
                <a:spcPct val="100000"/>
              </a:lnSpc>
              <a:spcBef>
                <a:spcPts val="0"/>
              </a:spcBef>
              <a:spcAft>
                <a:spcPts val="0"/>
              </a:spcAft>
              <a:buClr>
                <a:schemeClr val="lt1"/>
              </a:buClr>
              <a:buSzPts val="1600"/>
              <a:buNone/>
              <a:defRPr sz="1600">
                <a:solidFill>
                  <a:schemeClr val="lt1"/>
                </a:solidFill>
              </a:defRPr>
            </a:lvl5pPr>
            <a:lvl6pPr lvl="5" rtl="0" algn="r">
              <a:lnSpc>
                <a:spcPct val="100000"/>
              </a:lnSpc>
              <a:spcBef>
                <a:spcPts val="0"/>
              </a:spcBef>
              <a:spcAft>
                <a:spcPts val="0"/>
              </a:spcAft>
              <a:buClr>
                <a:schemeClr val="lt1"/>
              </a:buClr>
              <a:buSzPts val="1600"/>
              <a:buNone/>
              <a:defRPr sz="1600">
                <a:solidFill>
                  <a:schemeClr val="lt1"/>
                </a:solidFill>
              </a:defRPr>
            </a:lvl6pPr>
            <a:lvl7pPr lvl="6" rtl="0" algn="r">
              <a:lnSpc>
                <a:spcPct val="100000"/>
              </a:lnSpc>
              <a:spcBef>
                <a:spcPts val="0"/>
              </a:spcBef>
              <a:spcAft>
                <a:spcPts val="0"/>
              </a:spcAft>
              <a:buClr>
                <a:schemeClr val="lt1"/>
              </a:buClr>
              <a:buSzPts val="1600"/>
              <a:buNone/>
              <a:defRPr sz="1600">
                <a:solidFill>
                  <a:schemeClr val="lt1"/>
                </a:solidFill>
              </a:defRPr>
            </a:lvl7pPr>
            <a:lvl8pPr lvl="7" rtl="0" algn="r">
              <a:lnSpc>
                <a:spcPct val="100000"/>
              </a:lnSpc>
              <a:spcBef>
                <a:spcPts val="0"/>
              </a:spcBef>
              <a:spcAft>
                <a:spcPts val="0"/>
              </a:spcAft>
              <a:buClr>
                <a:schemeClr val="lt1"/>
              </a:buClr>
              <a:buSzPts val="1600"/>
              <a:buNone/>
              <a:defRPr sz="1600">
                <a:solidFill>
                  <a:schemeClr val="lt1"/>
                </a:solidFill>
              </a:defRPr>
            </a:lvl8pPr>
            <a:lvl9pPr lvl="8" rtl="0" algn="r">
              <a:lnSpc>
                <a:spcPct val="100000"/>
              </a:lnSpc>
              <a:spcBef>
                <a:spcPts val="0"/>
              </a:spcBef>
              <a:spcAft>
                <a:spcPts val="0"/>
              </a:spcAft>
              <a:buClr>
                <a:schemeClr val="lt1"/>
              </a:buClr>
              <a:buSzPts val="1600"/>
              <a:buNone/>
              <a:defRPr sz="1600">
                <a:solidFill>
                  <a:schemeClr val="lt1"/>
                </a:solidFill>
              </a:defRPr>
            </a:lvl9pPr>
          </a:lstStyle>
          <a:p/>
        </p:txBody>
      </p:sp>
      <p:sp>
        <p:nvSpPr>
          <p:cNvPr id="126" name="Google Shape;126;p28"/>
          <p:cNvSpPr txBox="1"/>
          <p:nvPr>
            <p:ph idx="3" type="title"/>
          </p:nvPr>
        </p:nvSpPr>
        <p:spPr>
          <a:xfrm>
            <a:off x="1338238" y="3988950"/>
            <a:ext cx="2727600" cy="375600"/>
          </a:xfrm>
          <a:prstGeom prst="rect">
            <a:avLst/>
          </a:prstGeom>
        </p:spPr>
        <p:txBody>
          <a:bodyPr anchorCtr="0" anchor="t" bIns="91425" lIns="91425" spcFirstLastPara="1" rIns="91425" wrap="square" tIns="91425">
            <a:noAutofit/>
          </a:bodyPr>
          <a:lstStyle>
            <a:lvl1pPr lvl="0" rtl="0" algn="r">
              <a:spcBef>
                <a:spcPts val="0"/>
              </a:spcBef>
              <a:spcAft>
                <a:spcPts val="0"/>
              </a:spcAft>
              <a:buClr>
                <a:schemeClr val="lt1"/>
              </a:buClr>
              <a:buSzPts val="1400"/>
              <a:buNone/>
              <a:defRPr sz="1400">
                <a:solidFill>
                  <a:schemeClr val="lt1"/>
                </a:solidFill>
              </a:defRPr>
            </a:lvl1pPr>
            <a:lvl2pPr lvl="1" rtl="0" algn="r">
              <a:spcBef>
                <a:spcPts val="0"/>
              </a:spcBef>
              <a:spcAft>
                <a:spcPts val="0"/>
              </a:spcAft>
              <a:buClr>
                <a:schemeClr val="lt1"/>
              </a:buClr>
              <a:buSzPts val="4200"/>
              <a:buNone/>
              <a:defRPr sz="4200">
                <a:solidFill>
                  <a:schemeClr val="lt1"/>
                </a:solidFill>
              </a:defRPr>
            </a:lvl2pPr>
            <a:lvl3pPr lvl="2" rtl="0" algn="r">
              <a:spcBef>
                <a:spcPts val="0"/>
              </a:spcBef>
              <a:spcAft>
                <a:spcPts val="0"/>
              </a:spcAft>
              <a:buClr>
                <a:schemeClr val="lt1"/>
              </a:buClr>
              <a:buSzPts val="4200"/>
              <a:buNone/>
              <a:defRPr sz="4200">
                <a:solidFill>
                  <a:schemeClr val="lt1"/>
                </a:solidFill>
              </a:defRPr>
            </a:lvl3pPr>
            <a:lvl4pPr lvl="3" rtl="0" algn="r">
              <a:spcBef>
                <a:spcPts val="0"/>
              </a:spcBef>
              <a:spcAft>
                <a:spcPts val="0"/>
              </a:spcAft>
              <a:buClr>
                <a:schemeClr val="lt1"/>
              </a:buClr>
              <a:buSzPts val="4200"/>
              <a:buNone/>
              <a:defRPr sz="4200">
                <a:solidFill>
                  <a:schemeClr val="lt1"/>
                </a:solidFill>
              </a:defRPr>
            </a:lvl4pPr>
            <a:lvl5pPr lvl="4" rtl="0" algn="r">
              <a:spcBef>
                <a:spcPts val="0"/>
              </a:spcBef>
              <a:spcAft>
                <a:spcPts val="0"/>
              </a:spcAft>
              <a:buClr>
                <a:schemeClr val="lt1"/>
              </a:buClr>
              <a:buSzPts val="4200"/>
              <a:buNone/>
              <a:defRPr sz="4200">
                <a:solidFill>
                  <a:schemeClr val="lt1"/>
                </a:solidFill>
              </a:defRPr>
            </a:lvl5pPr>
            <a:lvl6pPr lvl="5" rtl="0" algn="r">
              <a:spcBef>
                <a:spcPts val="0"/>
              </a:spcBef>
              <a:spcAft>
                <a:spcPts val="0"/>
              </a:spcAft>
              <a:buClr>
                <a:schemeClr val="lt1"/>
              </a:buClr>
              <a:buSzPts val="4200"/>
              <a:buNone/>
              <a:defRPr sz="4200">
                <a:solidFill>
                  <a:schemeClr val="lt1"/>
                </a:solidFill>
              </a:defRPr>
            </a:lvl6pPr>
            <a:lvl7pPr lvl="6" rtl="0" algn="r">
              <a:spcBef>
                <a:spcPts val="0"/>
              </a:spcBef>
              <a:spcAft>
                <a:spcPts val="0"/>
              </a:spcAft>
              <a:buClr>
                <a:schemeClr val="lt1"/>
              </a:buClr>
              <a:buSzPts val="4200"/>
              <a:buNone/>
              <a:defRPr sz="4200">
                <a:solidFill>
                  <a:schemeClr val="lt1"/>
                </a:solidFill>
              </a:defRPr>
            </a:lvl7pPr>
            <a:lvl8pPr lvl="7" rtl="0" algn="r">
              <a:spcBef>
                <a:spcPts val="0"/>
              </a:spcBef>
              <a:spcAft>
                <a:spcPts val="0"/>
              </a:spcAft>
              <a:buClr>
                <a:schemeClr val="lt1"/>
              </a:buClr>
              <a:buSzPts val="4200"/>
              <a:buNone/>
              <a:defRPr sz="4200">
                <a:solidFill>
                  <a:schemeClr val="lt1"/>
                </a:solidFill>
              </a:defRPr>
            </a:lvl8pPr>
            <a:lvl9pPr lvl="8" rtl="0" algn="r">
              <a:spcBef>
                <a:spcPts val="0"/>
              </a:spcBef>
              <a:spcAft>
                <a:spcPts val="0"/>
              </a:spcAft>
              <a:buClr>
                <a:schemeClr val="lt1"/>
              </a:buClr>
              <a:buSzPts val="4200"/>
              <a:buNone/>
              <a:defRPr sz="4200">
                <a:solidFill>
                  <a:schemeClr val="lt1"/>
                </a:solidFill>
              </a:defRPr>
            </a:lvl9pPr>
          </a:lstStyle>
          <a:p/>
        </p:txBody>
      </p:sp>
      <p:sp>
        <p:nvSpPr>
          <p:cNvPr id="127" name="Google Shape;127;p28"/>
          <p:cNvSpPr txBox="1"/>
          <p:nvPr>
            <p:ph idx="4" type="subTitle"/>
          </p:nvPr>
        </p:nvSpPr>
        <p:spPr>
          <a:xfrm>
            <a:off x="1338238" y="3342176"/>
            <a:ext cx="2727600" cy="6054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Clr>
                <a:schemeClr val="lt1"/>
              </a:buClr>
              <a:buSzPts val="1600"/>
              <a:buNone/>
              <a:defRPr sz="1600">
                <a:solidFill>
                  <a:schemeClr val="lt1"/>
                </a:solidFill>
              </a:defRPr>
            </a:lvl1pPr>
            <a:lvl2pPr lvl="1" rtl="0" algn="r">
              <a:lnSpc>
                <a:spcPct val="100000"/>
              </a:lnSpc>
              <a:spcBef>
                <a:spcPts val="0"/>
              </a:spcBef>
              <a:spcAft>
                <a:spcPts val="0"/>
              </a:spcAft>
              <a:buClr>
                <a:schemeClr val="lt1"/>
              </a:buClr>
              <a:buSzPts val="1600"/>
              <a:buNone/>
              <a:defRPr sz="1600">
                <a:solidFill>
                  <a:schemeClr val="lt1"/>
                </a:solidFill>
              </a:defRPr>
            </a:lvl2pPr>
            <a:lvl3pPr lvl="2" rtl="0" algn="r">
              <a:lnSpc>
                <a:spcPct val="100000"/>
              </a:lnSpc>
              <a:spcBef>
                <a:spcPts val="0"/>
              </a:spcBef>
              <a:spcAft>
                <a:spcPts val="0"/>
              </a:spcAft>
              <a:buClr>
                <a:schemeClr val="lt1"/>
              </a:buClr>
              <a:buSzPts val="1600"/>
              <a:buNone/>
              <a:defRPr sz="1600">
                <a:solidFill>
                  <a:schemeClr val="lt1"/>
                </a:solidFill>
              </a:defRPr>
            </a:lvl3pPr>
            <a:lvl4pPr lvl="3" rtl="0" algn="r">
              <a:lnSpc>
                <a:spcPct val="100000"/>
              </a:lnSpc>
              <a:spcBef>
                <a:spcPts val="0"/>
              </a:spcBef>
              <a:spcAft>
                <a:spcPts val="0"/>
              </a:spcAft>
              <a:buClr>
                <a:schemeClr val="lt1"/>
              </a:buClr>
              <a:buSzPts val="1600"/>
              <a:buNone/>
              <a:defRPr sz="1600">
                <a:solidFill>
                  <a:schemeClr val="lt1"/>
                </a:solidFill>
              </a:defRPr>
            </a:lvl4pPr>
            <a:lvl5pPr lvl="4" rtl="0" algn="r">
              <a:lnSpc>
                <a:spcPct val="100000"/>
              </a:lnSpc>
              <a:spcBef>
                <a:spcPts val="0"/>
              </a:spcBef>
              <a:spcAft>
                <a:spcPts val="0"/>
              </a:spcAft>
              <a:buClr>
                <a:schemeClr val="lt1"/>
              </a:buClr>
              <a:buSzPts val="1600"/>
              <a:buNone/>
              <a:defRPr sz="1600">
                <a:solidFill>
                  <a:schemeClr val="lt1"/>
                </a:solidFill>
              </a:defRPr>
            </a:lvl5pPr>
            <a:lvl6pPr lvl="5" rtl="0" algn="r">
              <a:lnSpc>
                <a:spcPct val="100000"/>
              </a:lnSpc>
              <a:spcBef>
                <a:spcPts val="0"/>
              </a:spcBef>
              <a:spcAft>
                <a:spcPts val="0"/>
              </a:spcAft>
              <a:buClr>
                <a:schemeClr val="lt1"/>
              </a:buClr>
              <a:buSzPts val="1600"/>
              <a:buNone/>
              <a:defRPr sz="1600">
                <a:solidFill>
                  <a:schemeClr val="lt1"/>
                </a:solidFill>
              </a:defRPr>
            </a:lvl6pPr>
            <a:lvl7pPr lvl="6" rtl="0" algn="r">
              <a:lnSpc>
                <a:spcPct val="100000"/>
              </a:lnSpc>
              <a:spcBef>
                <a:spcPts val="0"/>
              </a:spcBef>
              <a:spcAft>
                <a:spcPts val="0"/>
              </a:spcAft>
              <a:buClr>
                <a:schemeClr val="lt1"/>
              </a:buClr>
              <a:buSzPts val="1600"/>
              <a:buNone/>
              <a:defRPr sz="1600">
                <a:solidFill>
                  <a:schemeClr val="lt1"/>
                </a:solidFill>
              </a:defRPr>
            </a:lvl7pPr>
            <a:lvl8pPr lvl="7" rtl="0" algn="r">
              <a:lnSpc>
                <a:spcPct val="100000"/>
              </a:lnSpc>
              <a:spcBef>
                <a:spcPts val="0"/>
              </a:spcBef>
              <a:spcAft>
                <a:spcPts val="0"/>
              </a:spcAft>
              <a:buClr>
                <a:schemeClr val="lt1"/>
              </a:buClr>
              <a:buSzPts val="1600"/>
              <a:buNone/>
              <a:defRPr sz="1600">
                <a:solidFill>
                  <a:schemeClr val="lt1"/>
                </a:solidFill>
              </a:defRPr>
            </a:lvl8pPr>
            <a:lvl9pPr lvl="8" rtl="0" algn="r">
              <a:lnSpc>
                <a:spcPct val="100000"/>
              </a:lnSpc>
              <a:spcBef>
                <a:spcPts val="0"/>
              </a:spcBef>
              <a:spcAft>
                <a:spcPts val="0"/>
              </a:spcAft>
              <a:buClr>
                <a:schemeClr val="lt1"/>
              </a:buClr>
              <a:buSzPts val="1600"/>
              <a:buNone/>
              <a:defRPr sz="1600">
                <a:solidFill>
                  <a:schemeClr val="lt1"/>
                </a:solidFill>
              </a:defRPr>
            </a:lvl9pPr>
          </a:lstStyle>
          <a:p/>
        </p:txBody>
      </p:sp>
      <p:sp>
        <p:nvSpPr>
          <p:cNvPr id="128" name="Google Shape;128;p28"/>
          <p:cNvSpPr txBox="1"/>
          <p:nvPr>
            <p:ph idx="5" type="title"/>
          </p:nvPr>
        </p:nvSpPr>
        <p:spPr>
          <a:xfrm>
            <a:off x="5078163" y="2359825"/>
            <a:ext cx="2727600" cy="3756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p:txBody>
      </p:sp>
      <p:sp>
        <p:nvSpPr>
          <p:cNvPr id="129" name="Google Shape;129;p28"/>
          <p:cNvSpPr txBox="1"/>
          <p:nvPr>
            <p:ph idx="6" type="subTitle"/>
          </p:nvPr>
        </p:nvSpPr>
        <p:spPr>
          <a:xfrm>
            <a:off x="5078163" y="1713051"/>
            <a:ext cx="2727600" cy="605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p:txBody>
      </p:sp>
      <p:sp>
        <p:nvSpPr>
          <p:cNvPr id="130" name="Google Shape;130;p28"/>
          <p:cNvSpPr txBox="1"/>
          <p:nvPr>
            <p:ph idx="7" type="title"/>
          </p:nvPr>
        </p:nvSpPr>
        <p:spPr>
          <a:xfrm>
            <a:off x="5078163" y="3988950"/>
            <a:ext cx="2727600" cy="3756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p:txBody>
      </p:sp>
      <p:sp>
        <p:nvSpPr>
          <p:cNvPr id="131" name="Google Shape;131;p28"/>
          <p:cNvSpPr txBox="1"/>
          <p:nvPr>
            <p:ph idx="8" type="subTitle"/>
          </p:nvPr>
        </p:nvSpPr>
        <p:spPr>
          <a:xfrm>
            <a:off x="5078163" y="3342176"/>
            <a:ext cx="2727600" cy="605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p:cSld name="SECTION_TITLE_AND_DESCRIPTION_1_2">
    <p:spTree>
      <p:nvGrpSpPr>
        <p:cNvPr id="132" name="Shape 132"/>
        <p:cNvGrpSpPr/>
        <p:nvPr/>
      </p:nvGrpSpPr>
      <p:grpSpPr>
        <a:xfrm>
          <a:off x="0" y="0"/>
          <a:ext cx="0" cy="0"/>
          <a:chOff x="0" y="0"/>
          <a:chExt cx="0" cy="0"/>
        </a:xfrm>
      </p:grpSpPr>
      <p:sp>
        <p:nvSpPr>
          <p:cNvPr id="133" name="Google Shape;133;p29"/>
          <p:cNvSpPr txBox="1"/>
          <p:nvPr>
            <p:ph idx="1" type="subTitle"/>
          </p:nvPr>
        </p:nvSpPr>
        <p:spPr>
          <a:xfrm>
            <a:off x="5817050" y="2435925"/>
            <a:ext cx="2556300" cy="2048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1800"/>
              <a:buNone/>
              <a:defRPr>
                <a:solidFill>
                  <a:schemeClr val="lt1"/>
                </a:solidFill>
              </a:defRPr>
            </a:lvl1pPr>
            <a:lvl2pPr lvl="1" rtl="0" algn="ctr">
              <a:lnSpc>
                <a:spcPct val="100000"/>
              </a:lnSpc>
              <a:spcBef>
                <a:spcPts val="0"/>
              </a:spcBef>
              <a:spcAft>
                <a:spcPts val="0"/>
              </a:spcAft>
              <a:buClr>
                <a:schemeClr val="lt1"/>
              </a:buClr>
              <a:buSzPts val="1800"/>
              <a:buNone/>
              <a:defRPr sz="1800">
                <a:solidFill>
                  <a:schemeClr val="lt1"/>
                </a:solidFill>
              </a:defRPr>
            </a:lvl2pPr>
            <a:lvl3pPr lvl="2" rtl="0" algn="ctr">
              <a:lnSpc>
                <a:spcPct val="100000"/>
              </a:lnSpc>
              <a:spcBef>
                <a:spcPts val="0"/>
              </a:spcBef>
              <a:spcAft>
                <a:spcPts val="0"/>
              </a:spcAft>
              <a:buClr>
                <a:schemeClr val="lt1"/>
              </a:buClr>
              <a:buSzPts val="1800"/>
              <a:buNone/>
              <a:defRPr sz="1800">
                <a:solidFill>
                  <a:schemeClr val="lt1"/>
                </a:solidFill>
              </a:defRPr>
            </a:lvl3pPr>
            <a:lvl4pPr lvl="3" rtl="0" algn="ctr">
              <a:lnSpc>
                <a:spcPct val="100000"/>
              </a:lnSpc>
              <a:spcBef>
                <a:spcPts val="0"/>
              </a:spcBef>
              <a:spcAft>
                <a:spcPts val="0"/>
              </a:spcAft>
              <a:buClr>
                <a:schemeClr val="lt1"/>
              </a:buClr>
              <a:buSzPts val="1800"/>
              <a:buNone/>
              <a:defRPr sz="1800">
                <a:solidFill>
                  <a:schemeClr val="lt1"/>
                </a:solidFill>
              </a:defRPr>
            </a:lvl4pPr>
            <a:lvl5pPr lvl="4" rtl="0" algn="ctr">
              <a:lnSpc>
                <a:spcPct val="100000"/>
              </a:lnSpc>
              <a:spcBef>
                <a:spcPts val="0"/>
              </a:spcBef>
              <a:spcAft>
                <a:spcPts val="0"/>
              </a:spcAft>
              <a:buClr>
                <a:schemeClr val="lt1"/>
              </a:buClr>
              <a:buSzPts val="1800"/>
              <a:buNone/>
              <a:defRPr sz="1800">
                <a:solidFill>
                  <a:schemeClr val="lt1"/>
                </a:solidFill>
              </a:defRPr>
            </a:lvl5pPr>
            <a:lvl6pPr lvl="5" rtl="0" algn="ctr">
              <a:lnSpc>
                <a:spcPct val="100000"/>
              </a:lnSpc>
              <a:spcBef>
                <a:spcPts val="0"/>
              </a:spcBef>
              <a:spcAft>
                <a:spcPts val="0"/>
              </a:spcAft>
              <a:buClr>
                <a:schemeClr val="lt1"/>
              </a:buClr>
              <a:buSzPts val="1800"/>
              <a:buNone/>
              <a:defRPr sz="1800">
                <a:solidFill>
                  <a:schemeClr val="lt1"/>
                </a:solidFill>
              </a:defRPr>
            </a:lvl6pPr>
            <a:lvl7pPr lvl="6" rtl="0" algn="ctr">
              <a:lnSpc>
                <a:spcPct val="100000"/>
              </a:lnSpc>
              <a:spcBef>
                <a:spcPts val="0"/>
              </a:spcBef>
              <a:spcAft>
                <a:spcPts val="0"/>
              </a:spcAft>
              <a:buClr>
                <a:schemeClr val="lt1"/>
              </a:buClr>
              <a:buSzPts val="1800"/>
              <a:buNone/>
              <a:defRPr sz="1800">
                <a:solidFill>
                  <a:schemeClr val="lt1"/>
                </a:solidFill>
              </a:defRPr>
            </a:lvl7pPr>
            <a:lvl8pPr lvl="7" rtl="0" algn="ctr">
              <a:lnSpc>
                <a:spcPct val="100000"/>
              </a:lnSpc>
              <a:spcBef>
                <a:spcPts val="0"/>
              </a:spcBef>
              <a:spcAft>
                <a:spcPts val="0"/>
              </a:spcAft>
              <a:buClr>
                <a:schemeClr val="lt1"/>
              </a:buClr>
              <a:buSzPts val="1800"/>
              <a:buNone/>
              <a:defRPr sz="1800">
                <a:solidFill>
                  <a:schemeClr val="lt1"/>
                </a:solidFill>
              </a:defRPr>
            </a:lvl8pPr>
            <a:lvl9pPr lvl="8" rtl="0" algn="ctr">
              <a:lnSpc>
                <a:spcPct val="100000"/>
              </a:lnSpc>
              <a:spcBef>
                <a:spcPts val="0"/>
              </a:spcBef>
              <a:spcAft>
                <a:spcPts val="0"/>
              </a:spcAft>
              <a:buClr>
                <a:schemeClr val="lt1"/>
              </a:buClr>
              <a:buSzPts val="1800"/>
              <a:buNone/>
              <a:defRPr sz="1800">
                <a:solidFill>
                  <a:schemeClr val="lt1"/>
                </a:solidFill>
              </a:defRPr>
            </a:lvl9pPr>
          </a:lstStyle>
          <a:p/>
        </p:txBody>
      </p:sp>
      <p:sp>
        <p:nvSpPr>
          <p:cNvPr id="134" name="Google Shape;134;p29"/>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1">
  <p:cSld name="TITLE_ONLY_1">
    <p:spTree>
      <p:nvGrpSpPr>
        <p:cNvPr id="135" name="Shape 135"/>
        <p:cNvGrpSpPr/>
        <p:nvPr/>
      </p:nvGrpSpPr>
      <p:grpSpPr>
        <a:xfrm>
          <a:off x="0" y="0"/>
          <a:ext cx="0" cy="0"/>
          <a:chOff x="0" y="0"/>
          <a:chExt cx="0" cy="0"/>
        </a:xfrm>
      </p:grpSpPr>
      <p:sp>
        <p:nvSpPr>
          <p:cNvPr id="136" name="Google Shape;136;p30"/>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37" name="Google Shape;137;p30"/>
          <p:cNvSpPr txBox="1"/>
          <p:nvPr>
            <p:ph idx="1" type="subTitle"/>
          </p:nvPr>
        </p:nvSpPr>
        <p:spPr>
          <a:xfrm>
            <a:off x="938500" y="2435925"/>
            <a:ext cx="2556300" cy="2048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1800"/>
              <a:buNone/>
              <a:defRPr>
                <a:solidFill>
                  <a:schemeClr val="lt1"/>
                </a:solidFill>
              </a:defRPr>
            </a:lvl1pPr>
            <a:lvl2pPr lvl="1" rtl="0" algn="ctr">
              <a:lnSpc>
                <a:spcPct val="100000"/>
              </a:lnSpc>
              <a:spcBef>
                <a:spcPts val="0"/>
              </a:spcBef>
              <a:spcAft>
                <a:spcPts val="0"/>
              </a:spcAft>
              <a:buClr>
                <a:schemeClr val="lt1"/>
              </a:buClr>
              <a:buSzPts val="1800"/>
              <a:buNone/>
              <a:defRPr sz="1800">
                <a:solidFill>
                  <a:schemeClr val="lt1"/>
                </a:solidFill>
              </a:defRPr>
            </a:lvl2pPr>
            <a:lvl3pPr lvl="2" rtl="0" algn="ctr">
              <a:lnSpc>
                <a:spcPct val="100000"/>
              </a:lnSpc>
              <a:spcBef>
                <a:spcPts val="0"/>
              </a:spcBef>
              <a:spcAft>
                <a:spcPts val="0"/>
              </a:spcAft>
              <a:buClr>
                <a:schemeClr val="lt1"/>
              </a:buClr>
              <a:buSzPts val="1800"/>
              <a:buNone/>
              <a:defRPr sz="1800">
                <a:solidFill>
                  <a:schemeClr val="lt1"/>
                </a:solidFill>
              </a:defRPr>
            </a:lvl3pPr>
            <a:lvl4pPr lvl="3" rtl="0" algn="ctr">
              <a:lnSpc>
                <a:spcPct val="100000"/>
              </a:lnSpc>
              <a:spcBef>
                <a:spcPts val="0"/>
              </a:spcBef>
              <a:spcAft>
                <a:spcPts val="0"/>
              </a:spcAft>
              <a:buClr>
                <a:schemeClr val="lt1"/>
              </a:buClr>
              <a:buSzPts val="1800"/>
              <a:buNone/>
              <a:defRPr sz="1800">
                <a:solidFill>
                  <a:schemeClr val="lt1"/>
                </a:solidFill>
              </a:defRPr>
            </a:lvl4pPr>
            <a:lvl5pPr lvl="4" rtl="0" algn="ctr">
              <a:lnSpc>
                <a:spcPct val="100000"/>
              </a:lnSpc>
              <a:spcBef>
                <a:spcPts val="0"/>
              </a:spcBef>
              <a:spcAft>
                <a:spcPts val="0"/>
              </a:spcAft>
              <a:buClr>
                <a:schemeClr val="lt1"/>
              </a:buClr>
              <a:buSzPts val="1800"/>
              <a:buNone/>
              <a:defRPr sz="1800">
                <a:solidFill>
                  <a:schemeClr val="lt1"/>
                </a:solidFill>
              </a:defRPr>
            </a:lvl5pPr>
            <a:lvl6pPr lvl="5" rtl="0" algn="ctr">
              <a:lnSpc>
                <a:spcPct val="100000"/>
              </a:lnSpc>
              <a:spcBef>
                <a:spcPts val="0"/>
              </a:spcBef>
              <a:spcAft>
                <a:spcPts val="0"/>
              </a:spcAft>
              <a:buClr>
                <a:schemeClr val="lt1"/>
              </a:buClr>
              <a:buSzPts val="1800"/>
              <a:buNone/>
              <a:defRPr sz="1800">
                <a:solidFill>
                  <a:schemeClr val="lt1"/>
                </a:solidFill>
              </a:defRPr>
            </a:lvl6pPr>
            <a:lvl7pPr lvl="6" rtl="0" algn="ctr">
              <a:lnSpc>
                <a:spcPct val="100000"/>
              </a:lnSpc>
              <a:spcBef>
                <a:spcPts val="0"/>
              </a:spcBef>
              <a:spcAft>
                <a:spcPts val="0"/>
              </a:spcAft>
              <a:buClr>
                <a:schemeClr val="lt1"/>
              </a:buClr>
              <a:buSzPts val="1800"/>
              <a:buNone/>
              <a:defRPr sz="1800">
                <a:solidFill>
                  <a:schemeClr val="lt1"/>
                </a:solidFill>
              </a:defRPr>
            </a:lvl7pPr>
            <a:lvl8pPr lvl="7" rtl="0" algn="ctr">
              <a:lnSpc>
                <a:spcPct val="100000"/>
              </a:lnSpc>
              <a:spcBef>
                <a:spcPts val="0"/>
              </a:spcBef>
              <a:spcAft>
                <a:spcPts val="0"/>
              </a:spcAft>
              <a:buClr>
                <a:schemeClr val="lt1"/>
              </a:buClr>
              <a:buSzPts val="1800"/>
              <a:buNone/>
              <a:defRPr sz="1800">
                <a:solidFill>
                  <a:schemeClr val="lt1"/>
                </a:solidFill>
              </a:defRPr>
            </a:lvl8pPr>
            <a:lvl9pPr lvl="8" rtl="0"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5" name="Shape 15"/>
        <p:cNvGrpSpPr/>
        <p:nvPr/>
      </p:nvGrpSpPr>
      <p:grpSpPr>
        <a:xfrm>
          <a:off x="0" y="0"/>
          <a:ext cx="0" cy="0"/>
          <a:chOff x="0" y="0"/>
          <a:chExt cx="0" cy="0"/>
        </a:xfrm>
      </p:grpSpPr>
      <p:sp>
        <p:nvSpPr>
          <p:cNvPr id="16" name="Google Shape;16;p4"/>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a:spcBef>
                <a:spcPts val="0"/>
              </a:spcBef>
              <a:spcAft>
                <a:spcPts val="0"/>
              </a:spcAft>
              <a:buClr>
                <a:schemeClr val="accent1"/>
              </a:buClr>
              <a:buSzPts val="2400"/>
              <a:buNone/>
              <a:defRPr sz="2400">
                <a:solidFill>
                  <a:schemeClr val="accen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17" name="Google Shape;17;p4"/>
          <p:cNvSpPr txBox="1"/>
          <p:nvPr>
            <p:ph idx="1" type="body"/>
          </p:nvPr>
        </p:nvSpPr>
        <p:spPr>
          <a:xfrm>
            <a:off x="938500" y="1659275"/>
            <a:ext cx="4946400" cy="27609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Clr>
                <a:schemeClr val="lt1"/>
              </a:buClr>
              <a:buSzPts val="1400"/>
              <a:buChar char="●"/>
              <a:defRPr sz="1400">
                <a:solidFill>
                  <a:schemeClr val="lt1"/>
                </a:solidFill>
              </a:defRPr>
            </a:lvl1pPr>
            <a:lvl2pPr indent="-317500" lvl="1" marL="914400">
              <a:spcBef>
                <a:spcPts val="1600"/>
              </a:spcBef>
              <a:spcAft>
                <a:spcPts val="0"/>
              </a:spcAft>
              <a:buClr>
                <a:schemeClr val="lt1"/>
              </a:buClr>
              <a:buSzPts val="1400"/>
              <a:buChar char="○"/>
              <a:defRPr>
                <a:solidFill>
                  <a:schemeClr val="lt1"/>
                </a:solidFill>
              </a:defRPr>
            </a:lvl2pPr>
            <a:lvl3pPr indent="-317500" lvl="2" marL="1371600">
              <a:spcBef>
                <a:spcPts val="1600"/>
              </a:spcBef>
              <a:spcAft>
                <a:spcPts val="0"/>
              </a:spcAft>
              <a:buClr>
                <a:schemeClr val="lt1"/>
              </a:buClr>
              <a:buSzPts val="1400"/>
              <a:buChar char="■"/>
              <a:defRPr>
                <a:solidFill>
                  <a:schemeClr val="lt1"/>
                </a:solidFill>
              </a:defRPr>
            </a:lvl3pPr>
            <a:lvl4pPr indent="-317500" lvl="3" marL="1828800">
              <a:spcBef>
                <a:spcPts val="1600"/>
              </a:spcBef>
              <a:spcAft>
                <a:spcPts val="0"/>
              </a:spcAft>
              <a:buClr>
                <a:schemeClr val="lt1"/>
              </a:buClr>
              <a:buSzPts val="1400"/>
              <a:buChar char="●"/>
              <a:defRPr>
                <a:solidFill>
                  <a:schemeClr val="lt1"/>
                </a:solidFill>
              </a:defRPr>
            </a:lvl4pPr>
            <a:lvl5pPr indent="-317500" lvl="4" marL="2286000">
              <a:spcBef>
                <a:spcPts val="1600"/>
              </a:spcBef>
              <a:spcAft>
                <a:spcPts val="0"/>
              </a:spcAft>
              <a:buClr>
                <a:schemeClr val="lt1"/>
              </a:buClr>
              <a:buSzPts val="1400"/>
              <a:buChar char="○"/>
              <a:defRPr>
                <a:solidFill>
                  <a:schemeClr val="lt1"/>
                </a:solidFill>
              </a:defRPr>
            </a:lvl5pPr>
            <a:lvl6pPr indent="-317500" lvl="5" marL="2743200">
              <a:spcBef>
                <a:spcPts val="1600"/>
              </a:spcBef>
              <a:spcAft>
                <a:spcPts val="0"/>
              </a:spcAft>
              <a:buClr>
                <a:schemeClr val="lt1"/>
              </a:buClr>
              <a:buSzPts val="1400"/>
              <a:buChar char="■"/>
              <a:defRPr>
                <a:solidFill>
                  <a:schemeClr val="lt1"/>
                </a:solidFill>
              </a:defRPr>
            </a:lvl6pPr>
            <a:lvl7pPr indent="-317500" lvl="6" marL="3200400">
              <a:spcBef>
                <a:spcPts val="1600"/>
              </a:spcBef>
              <a:spcAft>
                <a:spcPts val="0"/>
              </a:spcAft>
              <a:buClr>
                <a:schemeClr val="lt1"/>
              </a:buClr>
              <a:buSzPts val="1400"/>
              <a:buChar char="●"/>
              <a:defRPr>
                <a:solidFill>
                  <a:schemeClr val="lt1"/>
                </a:solidFill>
              </a:defRPr>
            </a:lvl7pPr>
            <a:lvl8pPr indent="-317500" lvl="7" marL="3657600">
              <a:spcBef>
                <a:spcPts val="1600"/>
              </a:spcBef>
              <a:spcAft>
                <a:spcPts val="0"/>
              </a:spcAft>
              <a:buClr>
                <a:schemeClr val="lt1"/>
              </a:buClr>
              <a:buSzPts val="1400"/>
              <a:buChar char="○"/>
              <a:defRPr>
                <a:solidFill>
                  <a:schemeClr val="lt1"/>
                </a:solidFill>
              </a:defRPr>
            </a:lvl8pPr>
            <a:lvl9pPr indent="-317500" lvl="8" marL="4114800">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2">
  <p:cSld name="CAPTION_ONLY_2">
    <p:spTree>
      <p:nvGrpSpPr>
        <p:cNvPr id="138" name="Shape 138"/>
        <p:cNvGrpSpPr/>
        <p:nvPr/>
      </p:nvGrpSpPr>
      <p:grpSpPr>
        <a:xfrm>
          <a:off x="0" y="0"/>
          <a:ext cx="0" cy="0"/>
          <a:chOff x="0" y="0"/>
          <a:chExt cx="0" cy="0"/>
        </a:xfrm>
      </p:grpSpPr>
      <p:sp>
        <p:nvSpPr>
          <p:cNvPr id="139" name="Google Shape;139;p31"/>
          <p:cNvSpPr txBox="1"/>
          <p:nvPr>
            <p:ph type="title"/>
          </p:nvPr>
        </p:nvSpPr>
        <p:spPr>
          <a:xfrm>
            <a:off x="938500" y="445025"/>
            <a:ext cx="57357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40" name="Google Shape;140;p31"/>
          <p:cNvSpPr txBox="1"/>
          <p:nvPr>
            <p:ph idx="1" type="subTitle"/>
          </p:nvPr>
        </p:nvSpPr>
        <p:spPr>
          <a:xfrm>
            <a:off x="5817050" y="2435925"/>
            <a:ext cx="2556300" cy="2048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1800"/>
              <a:buNone/>
              <a:defRPr>
                <a:solidFill>
                  <a:schemeClr val="lt1"/>
                </a:solidFill>
              </a:defRPr>
            </a:lvl1pPr>
            <a:lvl2pPr lvl="1" rtl="0" algn="ctr">
              <a:lnSpc>
                <a:spcPct val="100000"/>
              </a:lnSpc>
              <a:spcBef>
                <a:spcPts val="0"/>
              </a:spcBef>
              <a:spcAft>
                <a:spcPts val="0"/>
              </a:spcAft>
              <a:buClr>
                <a:schemeClr val="lt1"/>
              </a:buClr>
              <a:buSzPts val="1800"/>
              <a:buNone/>
              <a:defRPr sz="1800">
                <a:solidFill>
                  <a:schemeClr val="lt1"/>
                </a:solidFill>
              </a:defRPr>
            </a:lvl2pPr>
            <a:lvl3pPr lvl="2" rtl="0" algn="ctr">
              <a:lnSpc>
                <a:spcPct val="100000"/>
              </a:lnSpc>
              <a:spcBef>
                <a:spcPts val="0"/>
              </a:spcBef>
              <a:spcAft>
                <a:spcPts val="0"/>
              </a:spcAft>
              <a:buClr>
                <a:schemeClr val="lt1"/>
              </a:buClr>
              <a:buSzPts val="1800"/>
              <a:buNone/>
              <a:defRPr sz="1800">
                <a:solidFill>
                  <a:schemeClr val="lt1"/>
                </a:solidFill>
              </a:defRPr>
            </a:lvl3pPr>
            <a:lvl4pPr lvl="3" rtl="0" algn="ctr">
              <a:lnSpc>
                <a:spcPct val="100000"/>
              </a:lnSpc>
              <a:spcBef>
                <a:spcPts val="0"/>
              </a:spcBef>
              <a:spcAft>
                <a:spcPts val="0"/>
              </a:spcAft>
              <a:buClr>
                <a:schemeClr val="lt1"/>
              </a:buClr>
              <a:buSzPts val="1800"/>
              <a:buNone/>
              <a:defRPr sz="1800">
                <a:solidFill>
                  <a:schemeClr val="lt1"/>
                </a:solidFill>
              </a:defRPr>
            </a:lvl4pPr>
            <a:lvl5pPr lvl="4" rtl="0" algn="ctr">
              <a:lnSpc>
                <a:spcPct val="100000"/>
              </a:lnSpc>
              <a:spcBef>
                <a:spcPts val="0"/>
              </a:spcBef>
              <a:spcAft>
                <a:spcPts val="0"/>
              </a:spcAft>
              <a:buClr>
                <a:schemeClr val="lt1"/>
              </a:buClr>
              <a:buSzPts val="1800"/>
              <a:buNone/>
              <a:defRPr sz="1800">
                <a:solidFill>
                  <a:schemeClr val="lt1"/>
                </a:solidFill>
              </a:defRPr>
            </a:lvl5pPr>
            <a:lvl6pPr lvl="5" rtl="0" algn="ctr">
              <a:lnSpc>
                <a:spcPct val="100000"/>
              </a:lnSpc>
              <a:spcBef>
                <a:spcPts val="0"/>
              </a:spcBef>
              <a:spcAft>
                <a:spcPts val="0"/>
              </a:spcAft>
              <a:buClr>
                <a:schemeClr val="lt1"/>
              </a:buClr>
              <a:buSzPts val="1800"/>
              <a:buNone/>
              <a:defRPr sz="1800">
                <a:solidFill>
                  <a:schemeClr val="lt1"/>
                </a:solidFill>
              </a:defRPr>
            </a:lvl6pPr>
            <a:lvl7pPr lvl="6" rtl="0" algn="ctr">
              <a:lnSpc>
                <a:spcPct val="100000"/>
              </a:lnSpc>
              <a:spcBef>
                <a:spcPts val="0"/>
              </a:spcBef>
              <a:spcAft>
                <a:spcPts val="0"/>
              </a:spcAft>
              <a:buClr>
                <a:schemeClr val="lt1"/>
              </a:buClr>
              <a:buSzPts val="1800"/>
              <a:buNone/>
              <a:defRPr sz="1800">
                <a:solidFill>
                  <a:schemeClr val="lt1"/>
                </a:solidFill>
              </a:defRPr>
            </a:lvl7pPr>
            <a:lvl8pPr lvl="7" rtl="0" algn="ctr">
              <a:lnSpc>
                <a:spcPct val="100000"/>
              </a:lnSpc>
              <a:spcBef>
                <a:spcPts val="0"/>
              </a:spcBef>
              <a:spcAft>
                <a:spcPts val="0"/>
              </a:spcAft>
              <a:buClr>
                <a:schemeClr val="lt1"/>
              </a:buClr>
              <a:buSzPts val="1800"/>
              <a:buNone/>
              <a:defRPr sz="1800">
                <a:solidFill>
                  <a:schemeClr val="lt1"/>
                </a:solidFill>
              </a:defRPr>
            </a:lvl8pPr>
            <a:lvl9pPr lvl="8" rtl="0"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p:cSld name="SECTION_HEADER_2">
    <p:spTree>
      <p:nvGrpSpPr>
        <p:cNvPr id="141" name="Shape 141"/>
        <p:cNvGrpSpPr/>
        <p:nvPr/>
      </p:nvGrpSpPr>
      <p:grpSpPr>
        <a:xfrm>
          <a:off x="0" y="0"/>
          <a:ext cx="0" cy="0"/>
          <a:chOff x="0" y="0"/>
          <a:chExt cx="0" cy="0"/>
        </a:xfrm>
      </p:grpSpPr>
      <p:sp>
        <p:nvSpPr>
          <p:cNvPr id="142" name="Google Shape;142;p32"/>
          <p:cNvSpPr txBox="1"/>
          <p:nvPr>
            <p:ph type="title"/>
          </p:nvPr>
        </p:nvSpPr>
        <p:spPr>
          <a:xfrm>
            <a:off x="2062800" y="2442050"/>
            <a:ext cx="5018400" cy="5988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p:txBody>
      </p:sp>
      <p:sp>
        <p:nvSpPr>
          <p:cNvPr id="143" name="Google Shape;143;p32"/>
          <p:cNvSpPr txBox="1"/>
          <p:nvPr>
            <p:ph idx="1" type="subTitle"/>
          </p:nvPr>
        </p:nvSpPr>
        <p:spPr>
          <a:xfrm>
            <a:off x="2896500" y="3391325"/>
            <a:ext cx="3351000" cy="11979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1400"/>
              <a:buNone/>
              <a:defRPr>
                <a:solidFill>
                  <a:schemeClr val="lt1"/>
                </a:solidFill>
              </a:defRPr>
            </a:lvl2pPr>
            <a:lvl3pPr lvl="2" rtl="0" algn="ctr">
              <a:lnSpc>
                <a:spcPct val="100000"/>
              </a:lnSpc>
              <a:spcBef>
                <a:spcPts val="0"/>
              </a:spcBef>
              <a:spcAft>
                <a:spcPts val="0"/>
              </a:spcAft>
              <a:buClr>
                <a:schemeClr val="lt1"/>
              </a:buClr>
              <a:buSzPts val="1400"/>
              <a:buNone/>
              <a:defRPr>
                <a:solidFill>
                  <a:schemeClr val="lt1"/>
                </a:solidFill>
              </a:defRPr>
            </a:lvl3pPr>
            <a:lvl4pPr lvl="3" rtl="0" algn="ctr">
              <a:lnSpc>
                <a:spcPct val="100000"/>
              </a:lnSpc>
              <a:spcBef>
                <a:spcPts val="0"/>
              </a:spcBef>
              <a:spcAft>
                <a:spcPts val="0"/>
              </a:spcAft>
              <a:buClr>
                <a:schemeClr val="lt1"/>
              </a:buClr>
              <a:buSzPts val="1400"/>
              <a:buNone/>
              <a:defRPr>
                <a:solidFill>
                  <a:schemeClr val="lt1"/>
                </a:solidFill>
              </a:defRPr>
            </a:lvl4pPr>
            <a:lvl5pPr lvl="4" rtl="0" algn="ctr">
              <a:lnSpc>
                <a:spcPct val="100000"/>
              </a:lnSpc>
              <a:spcBef>
                <a:spcPts val="0"/>
              </a:spcBef>
              <a:spcAft>
                <a:spcPts val="0"/>
              </a:spcAft>
              <a:buClr>
                <a:schemeClr val="lt1"/>
              </a:buClr>
              <a:buSzPts val="1400"/>
              <a:buNone/>
              <a:defRPr>
                <a:solidFill>
                  <a:schemeClr val="lt1"/>
                </a:solidFill>
              </a:defRPr>
            </a:lvl5pPr>
            <a:lvl6pPr lvl="5" rtl="0" algn="ctr">
              <a:lnSpc>
                <a:spcPct val="100000"/>
              </a:lnSpc>
              <a:spcBef>
                <a:spcPts val="0"/>
              </a:spcBef>
              <a:spcAft>
                <a:spcPts val="0"/>
              </a:spcAft>
              <a:buClr>
                <a:schemeClr val="lt1"/>
              </a:buClr>
              <a:buSzPts val="1400"/>
              <a:buNone/>
              <a:defRPr>
                <a:solidFill>
                  <a:schemeClr val="lt1"/>
                </a:solidFill>
              </a:defRPr>
            </a:lvl6pPr>
            <a:lvl7pPr lvl="6" rtl="0" algn="ctr">
              <a:lnSpc>
                <a:spcPct val="100000"/>
              </a:lnSpc>
              <a:spcBef>
                <a:spcPts val="0"/>
              </a:spcBef>
              <a:spcAft>
                <a:spcPts val="0"/>
              </a:spcAft>
              <a:buClr>
                <a:schemeClr val="lt1"/>
              </a:buClr>
              <a:buSzPts val="1400"/>
              <a:buNone/>
              <a:defRPr>
                <a:solidFill>
                  <a:schemeClr val="lt1"/>
                </a:solidFill>
              </a:defRPr>
            </a:lvl7pPr>
            <a:lvl8pPr lvl="7" rtl="0" algn="ctr">
              <a:lnSpc>
                <a:spcPct val="100000"/>
              </a:lnSpc>
              <a:spcBef>
                <a:spcPts val="0"/>
              </a:spcBef>
              <a:spcAft>
                <a:spcPts val="0"/>
              </a:spcAft>
              <a:buClr>
                <a:schemeClr val="lt1"/>
              </a:buClr>
              <a:buSzPts val="1400"/>
              <a:buNone/>
              <a:defRPr>
                <a:solidFill>
                  <a:schemeClr val="lt1"/>
                </a:solidFill>
              </a:defRPr>
            </a:lvl8pPr>
            <a:lvl9pPr lvl="8" rtl="0" algn="ctr">
              <a:lnSpc>
                <a:spcPct val="100000"/>
              </a:lnSpc>
              <a:spcBef>
                <a:spcPts val="0"/>
              </a:spcBef>
              <a:spcAft>
                <a:spcPts val="0"/>
              </a:spcAft>
              <a:buClr>
                <a:schemeClr val="lt1"/>
              </a:buClr>
              <a:buSzPts val="1400"/>
              <a:buNone/>
              <a:defRPr>
                <a:solidFill>
                  <a:schemeClr val="lt1"/>
                </a:solidFill>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 Credits">
  <p:cSld name="SECTION_HEADER_1">
    <p:spTree>
      <p:nvGrpSpPr>
        <p:cNvPr id="144" name="Shape 144"/>
        <p:cNvGrpSpPr/>
        <p:nvPr/>
      </p:nvGrpSpPr>
      <p:grpSpPr>
        <a:xfrm>
          <a:off x="0" y="0"/>
          <a:ext cx="0" cy="0"/>
          <a:chOff x="0" y="0"/>
          <a:chExt cx="0" cy="0"/>
        </a:xfrm>
      </p:grpSpPr>
      <p:sp>
        <p:nvSpPr>
          <p:cNvPr id="145" name="Google Shape;145;p33"/>
          <p:cNvSpPr txBox="1"/>
          <p:nvPr>
            <p:ph type="title"/>
          </p:nvPr>
        </p:nvSpPr>
        <p:spPr>
          <a:xfrm>
            <a:off x="924870" y="760375"/>
            <a:ext cx="3068700" cy="5988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p:txBody>
      </p:sp>
      <p:sp>
        <p:nvSpPr>
          <p:cNvPr id="146" name="Google Shape;146;p33"/>
          <p:cNvSpPr txBox="1"/>
          <p:nvPr>
            <p:ph idx="1" type="subTitle"/>
          </p:nvPr>
        </p:nvSpPr>
        <p:spPr>
          <a:xfrm>
            <a:off x="924875" y="1684275"/>
            <a:ext cx="3305400" cy="10920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p:txBody>
      </p:sp>
      <p:sp>
        <p:nvSpPr>
          <p:cNvPr id="147" name="Google Shape;147;p33"/>
          <p:cNvSpPr txBox="1"/>
          <p:nvPr/>
        </p:nvSpPr>
        <p:spPr>
          <a:xfrm>
            <a:off x="924875" y="3570000"/>
            <a:ext cx="3305400" cy="666900"/>
          </a:xfrm>
          <a:prstGeom prst="rect">
            <a:avLst/>
          </a:prstGeom>
          <a:noFill/>
          <a:ln>
            <a:noFill/>
          </a:ln>
        </p:spPr>
        <p:txBody>
          <a:bodyPr anchorCtr="0" anchor="t" bIns="91425" lIns="91425" spcFirstLastPara="1" rIns="91425" wrap="square" tIns="91425">
            <a:noAutofit/>
          </a:bodyPr>
          <a:lstStyle/>
          <a:p>
            <a:pPr indent="0" lvl="0" marL="0" rtl="0" algn="l">
              <a:spcBef>
                <a:spcPts val="300"/>
              </a:spcBef>
              <a:spcAft>
                <a:spcPts val="0"/>
              </a:spcAft>
              <a:buNone/>
            </a:pPr>
            <a:r>
              <a:rPr lang="en" sz="1000">
                <a:solidFill>
                  <a:schemeClr val="accent1"/>
                </a:solidFill>
                <a:latin typeface="Montserrat Medium"/>
                <a:ea typeface="Montserrat Medium"/>
                <a:cs typeface="Montserrat Medium"/>
                <a:sym typeface="Montserrat Medium"/>
              </a:rPr>
              <a:t>CREDITS: This presentation template was created by </a:t>
            </a:r>
            <a:r>
              <a:rPr lang="en" sz="1000">
                <a:solidFill>
                  <a:schemeClr val="accent1"/>
                </a:solidFill>
                <a:uFill>
                  <a:noFill/>
                </a:uFill>
                <a:latin typeface="Montserrat Medium"/>
                <a:ea typeface="Montserrat Medium"/>
                <a:cs typeface="Montserrat Medium"/>
                <a:sym typeface="Montserrat Medium"/>
                <a:hlinkClick r:id="rId2">
                  <a:extLst>
                    <a:ext uri="{A12FA001-AC4F-418D-AE19-62706E023703}">
                      <ahyp:hlinkClr val="tx"/>
                    </a:ext>
                  </a:extLst>
                </a:hlinkClick>
              </a:rPr>
              <a:t>Slidesgo</a:t>
            </a:r>
            <a:r>
              <a:rPr lang="en" sz="1000">
                <a:solidFill>
                  <a:schemeClr val="accent1"/>
                </a:solidFill>
                <a:latin typeface="Montserrat Medium"/>
                <a:ea typeface="Montserrat Medium"/>
                <a:cs typeface="Montserrat Medium"/>
                <a:sym typeface="Montserrat Medium"/>
              </a:rPr>
              <a:t>, including icons by </a:t>
            </a:r>
            <a:r>
              <a:rPr lang="en" sz="1000">
                <a:solidFill>
                  <a:schemeClr val="accent1"/>
                </a:solidFill>
                <a:uFill>
                  <a:noFill/>
                </a:uFill>
                <a:latin typeface="Montserrat Medium"/>
                <a:ea typeface="Montserrat Medium"/>
                <a:cs typeface="Montserrat Medium"/>
                <a:sym typeface="Montserrat Medium"/>
                <a:hlinkClick r:id="rId3">
                  <a:extLst>
                    <a:ext uri="{A12FA001-AC4F-418D-AE19-62706E023703}">
                      <ahyp:hlinkClr val="tx"/>
                    </a:ext>
                  </a:extLst>
                </a:hlinkClick>
              </a:rPr>
              <a:t>Flaticon</a:t>
            </a:r>
            <a:r>
              <a:rPr lang="en" sz="1000">
                <a:solidFill>
                  <a:schemeClr val="accent1"/>
                </a:solidFill>
                <a:latin typeface="Montserrat Medium"/>
                <a:ea typeface="Montserrat Medium"/>
                <a:cs typeface="Montserrat Medium"/>
                <a:sym typeface="Montserrat Medium"/>
              </a:rPr>
              <a:t>, and infographics &amp; images by </a:t>
            </a:r>
            <a:r>
              <a:rPr lang="en" sz="1000">
                <a:solidFill>
                  <a:schemeClr val="accent1"/>
                </a:solidFill>
                <a:uFill>
                  <a:noFill/>
                </a:uFill>
                <a:latin typeface="Montserrat Medium"/>
                <a:ea typeface="Montserrat Medium"/>
                <a:cs typeface="Montserrat Medium"/>
                <a:sym typeface="Montserrat Medium"/>
                <a:hlinkClick r:id="rId4">
                  <a:extLst>
                    <a:ext uri="{A12FA001-AC4F-418D-AE19-62706E023703}">
                      <ahyp:hlinkClr val="tx"/>
                    </a:ext>
                  </a:extLst>
                </a:hlinkClick>
              </a:rPr>
              <a:t>Freepik</a:t>
            </a:r>
            <a:r>
              <a:rPr lang="en" sz="1000">
                <a:solidFill>
                  <a:schemeClr val="accent1"/>
                </a:solidFill>
                <a:latin typeface="Montserrat Medium"/>
                <a:ea typeface="Montserrat Medium"/>
                <a:cs typeface="Montserrat Medium"/>
                <a:sym typeface="Montserrat Medium"/>
              </a:rPr>
              <a:t>. </a:t>
            </a:r>
            <a:endParaRPr sz="1000">
              <a:solidFill>
                <a:schemeClr val="accent1"/>
              </a:solidFill>
              <a:latin typeface="Montserrat Medium"/>
              <a:ea typeface="Montserrat Medium"/>
              <a:cs typeface="Montserrat Medium"/>
              <a:sym typeface="Montserrat Medium"/>
            </a:endParaRPr>
          </a:p>
          <a:p>
            <a:pPr indent="0" lvl="0" marL="0" rtl="0" algn="l">
              <a:spcBef>
                <a:spcPts val="300"/>
              </a:spcBef>
              <a:spcAft>
                <a:spcPts val="0"/>
              </a:spcAft>
              <a:buNone/>
            </a:pPr>
            <a:r>
              <a:t/>
            </a:r>
            <a:endParaRPr sz="1000">
              <a:solidFill>
                <a:schemeClr val="accent1"/>
              </a:solidFill>
              <a:latin typeface="Montserrat Medium"/>
              <a:ea typeface="Montserrat Medium"/>
              <a:cs typeface="Montserrat Medium"/>
              <a:sym typeface="Montserrat Medium"/>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Bullet points 1">
  <p:cSld name="SECTION_TITLE_AND_DESCRIPTION_1_1_2">
    <p:spTree>
      <p:nvGrpSpPr>
        <p:cNvPr id="148" name="Shape 148"/>
        <p:cNvGrpSpPr/>
        <p:nvPr/>
      </p:nvGrpSpPr>
      <p:grpSpPr>
        <a:xfrm>
          <a:off x="0" y="0"/>
          <a:ext cx="0" cy="0"/>
          <a:chOff x="0" y="0"/>
          <a:chExt cx="0" cy="0"/>
        </a:xfrm>
      </p:grpSpPr>
      <p:sp>
        <p:nvSpPr>
          <p:cNvPr id="149" name="Google Shape;149;p34"/>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50" name="Google Shape;150;p34"/>
          <p:cNvSpPr txBox="1"/>
          <p:nvPr>
            <p:ph idx="1" type="body"/>
          </p:nvPr>
        </p:nvSpPr>
        <p:spPr>
          <a:xfrm>
            <a:off x="938500" y="1659275"/>
            <a:ext cx="4946400" cy="27609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list">
  <p:cSld name="TITLE_AND_TWO_COLUMNS_1">
    <p:spTree>
      <p:nvGrpSpPr>
        <p:cNvPr id="151" name="Shape 151"/>
        <p:cNvGrpSpPr/>
        <p:nvPr/>
      </p:nvGrpSpPr>
      <p:grpSpPr>
        <a:xfrm>
          <a:off x="0" y="0"/>
          <a:ext cx="0" cy="0"/>
          <a:chOff x="0" y="0"/>
          <a:chExt cx="0" cy="0"/>
        </a:xfrm>
      </p:grpSpPr>
      <p:sp>
        <p:nvSpPr>
          <p:cNvPr id="152" name="Google Shape;152;p35"/>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53" name="Google Shape;153;p35"/>
          <p:cNvSpPr txBox="1"/>
          <p:nvPr>
            <p:ph idx="1" type="body"/>
          </p:nvPr>
        </p:nvSpPr>
        <p:spPr>
          <a:xfrm>
            <a:off x="5037525" y="1659275"/>
            <a:ext cx="3186900" cy="27609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8" name="Shape 18"/>
        <p:cNvGrpSpPr/>
        <p:nvPr/>
      </p:nvGrpSpPr>
      <p:grpSpPr>
        <a:xfrm>
          <a:off x="0" y="0"/>
          <a:ext cx="0" cy="0"/>
          <a:chOff x="0" y="0"/>
          <a:chExt cx="0" cy="0"/>
        </a:xfrm>
      </p:grpSpPr>
      <p:sp>
        <p:nvSpPr>
          <p:cNvPr id="19" name="Google Shape;19;p5"/>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20" name="Google Shape;20;p5"/>
          <p:cNvSpPr txBox="1"/>
          <p:nvPr>
            <p:ph idx="1" type="body"/>
          </p:nvPr>
        </p:nvSpPr>
        <p:spPr>
          <a:xfrm>
            <a:off x="938500" y="1659275"/>
            <a:ext cx="3186900" cy="27609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21" name="Google Shape;21;p5"/>
          <p:cNvSpPr txBox="1"/>
          <p:nvPr>
            <p:ph idx="2" type="body"/>
          </p:nvPr>
        </p:nvSpPr>
        <p:spPr>
          <a:xfrm>
            <a:off x="5037525" y="1659275"/>
            <a:ext cx="3186900" cy="27609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2" name="Shape 22"/>
        <p:cNvGrpSpPr/>
        <p:nvPr/>
      </p:nvGrpSpPr>
      <p:grpSpPr>
        <a:xfrm>
          <a:off x="0" y="0"/>
          <a:ext cx="0" cy="0"/>
          <a:chOff x="0" y="0"/>
          <a:chExt cx="0" cy="0"/>
        </a:xfrm>
      </p:grpSpPr>
      <p:sp>
        <p:nvSpPr>
          <p:cNvPr id="23" name="Google Shape;23;p6"/>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4" name="Shape 24"/>
        <p:cNvGrpSpPr/>
        <p:nvPr/>
      </p:nvGrpSpPr>
      <p:grpSpPr>
        <a:xfrm>
          <a:off x="0" y="0"/>
          <a:ext cx="0" cy="0"/>
          <a:chOff x="0" y="0"/>
          <a:chExt cx="0" cy="0"/>
        </a:xfrm>
      </p:grpSpPr>
      <p:sp>
        <p:nvSpPr>
          <p:cNvPr id="25" name="Google Shape;25;p7"/>
          <p:cNvSpPr txBox="1"/>
          <p:nvPr>
            <p:ph type="title"/>
          </p:nvPr>
        </p:nvSpPr>
        <p:spPr>
          <a:xfrm>
            <a:off x="5337175" y="1297125"/>
            <a:ext cx="2837400" cy="12525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26" name="Google Shape;26;p7"/>
          <p:cNvSpPr txBox="1"/>
          <p:nvPr>
            <p:ph idx="1" type="body"/>
          </p:nvPr>
        </p:nvSpPr>
        <p:spPr>
          <a:xfrm>
            <a:off x="5337175" y="2593875"/>
            <a:ext cx="2837400" cy="1252500"/>
          </a:xfrm>
          <a:prstGeom prst="rect">
            <a:avLst/>
          </a:prstGeom>
        </p:spPr>
        <p:txBody>
          <a:bodyPr anchorCtr="0" anchor="t" bIns="91425" lIns="91425" spcFirstLastPara="1" rIns="91425" wrap="square" tIns="91425">
            <a:noAutofit/>
          </a:bodyPr>
          <a:lstStyle>
            <a:lvl1pPr indent="-330200" lvl="0" marL="457200" rtl="0">
              <a:spcBef>
                <a:spcPts val="0"/>
              </a:spcBef>
              <a:spcAft>
                <a:spcPts val="0"/>
              </a:spcAft>
              <a:buClr>
                <a:schemeClr val="lt1"/>
              </a:buClr>
              <a:buSzPts val="1600"/>
              <a:buChar char="●"/>
              <a:defRPr sz="1600">
                <a:solidFill>
                  <a:schemeClr val="lt1"/>
                </a:solidFill>
              </a:defRPr>
            </a:lvl1pPr>
            <a:lvl2pPr indent="-330200" lvl="1" marL="914400" rtl="0">
              <a:spcBef>
                <a:spcPts val="1600"/>
              </a:spcBef>
              <a:spcAft>
                <a:spcPts val="0"/>
              </a:spcAft>
              <a:buClr>
                <a:schemeClr val="lt1"/>
              </a:buClr>
              <a:buSzPts val="1600"/>
              <a:buChar char="○"/>
              <a:defRPr sz="1600">
                <a:solidFill>
                  <a:schemeClr val="lt1"/>
                </a:solidFill>
              </a:defRPr>
            </a:lvl2pPr>
            <a:lvl3pPr indent="-330200" lvl="2" marL="1371600" rtl="0">
              <a:spcBef>
                <a:spcPts val="1600"/>
              </a:spcBef>
              <a:spcAft>
                <a:spcPts val="0"/>
              </a:spcAft>
              <a:buClr>
                <a:schemeClr val="lt1"/>
              </a:buClr>
              <a:buSzPts val="1600"/>
              <a:buChar char="■"/>
              <a:defRPr sz="1600">
                <a:solidFill>
                  <a:schemeClr val="lt1"/>
                </a:solidFill>
              </a:defRPr>
            </a:lvl3pPr>
            <a:lvl4pPr indent="-330200" lvl="3" marL="1828800" rtl="0">
              <a:spcBef>
                <a:spcPts val="1600"/>
              </a:spcBef>
              <a:spcAft>
                <a:spcPts val="0"/>
              </a:spcAft>
              <a:buClr>
                <a:schemeClr val="lt1"/>
              </a:buClr>
              <a:buSzPts val="1600"/>
              <a:buChar char="●"/>
              <a:defRPr sz="1600">
                <a:solidFill>
                  <a:schemeClr val="lt1"/>
                </a:solidFill>
              </a:defRPr>
            </a:lvl4pPr>
            <a:lvl5pPr indent="-330200" lvl="4" marL="2286000" rtl="0">
              <a:spcBef>
                <a:spcPts val="1600"/>
              </a:spcBef>
              <a:spcAft>
                <a:spcPts val="0"/>
              </a:spcAft>
              <a:buClr>
                <a:schemeClr val="lt1"/>
              </a:buClr>
              <a:buSzPts val="1600"/>
              <a:buChar char="○"/>
              <a:defRPr sz="1600">
                <a:solidFill>
                  <a:schemeClr val="lt1"/>
                </a:solidFill>
              </a:defRPr>
            </a:lvl5pPr>
            <a:lvl6pPr indent="-330200" lvl="5" marL="2743200" rtl="0">
              <a:spcBef>
                <a:spcPts val="1600"/>
              </a:spcBef>
              <a:spcAft>
                <a:spcPts val="0"/>
              </a:spcAft>
              <a:buClr>
                <a:schemeClr val="lt1"/>
              </a:buClr>
              <a:buSzPts val="1600"/>
              <a:buChar char="■"/>
              <a:defRPr sz="1600">
                <a:solidFill>
                  <a:schemeClr val="lt1"/>
                </a:solidFill>
              </a:defRPr>
            </a:lvl6pPr>
            <a:lvl7pPr indent="-330200" lvl="6" marL="3200400" rtl="0">
              <a:spcBef>
                <a:spcPts val="1600"/>
              </a:spcBef>
              <a:spcAft>
                <a:spcPts val="0"/>
              </a:spcAft>
              <a:buClr>
                <a:schemeClr val="lt1"/>
              </a:buClr>
              <a:buSzPts val="1600"/>
              <a:buChar char="●"/>
              <a:defRPr sz="1600">
                <a:solidFill>
                  <a:schemeClr val="lt1"/>
                </a:solidFill>
              </a:defRPr>
            </a:lvl7pPr>
            <a:lvl8pPr indent="-330200" lvl="7" marL="3657600" rtl="0">
              <a:spcBef>
                <a:spcPts val="1600"/>
              </a:spcBef>
              <a:spcAft>
                <a:spcPts val="0"/>
              </a:spcAft>
              <a:buClr>
                <a:schemeClr val="lt1"/>
              </a:buClr>
              <a:buSzPts val="1600"/>
              <a:buChar char="○"/>
              <a:defRPr sz="1600">
                <a:solidFill>
                  <a:schemeClr val="lt1"/>
                </a:solidFill>
              </a:defRPr>
            </a:lvl8pPr>
            <a:lvl9pPr indent="-330200" lvl="8" marL="4114800" rtl="0">
              <a:spcBef>
                <a:spcPts val="1600"/>
              </a:spcBef>
              <a:spcAft>
                <a:spcPts val="1600"/>
              </a:spcAft>
              <a:buClr>
                <a:schemeClr val="lt1"/>
              </a:buClr>
              <a:buSzPts val="1600"/>
              <a:buChar char="■"/>
              <a:defRPr sz="1600">
                <a:solidFill>
                  <a:schemeClr val="lt1"/>
                </a:solidFill>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27" name="Shape 27"/>
        <p:cNvGrpSpPr/>
        <p:nvPr/>
      </p:nvGrpSpPr>
      <p:grpSpPr>
        <a:xfrm>
          <a:off x="0" y="0"/>
          <a:ext cx="0" cy="0"/>
          <a:chOff x="0" y="0"/>
          <a:chExt cx="0" cy="0"/>
        </a:xfrm>
      </p:grpSpPr>
      <p:sp>
        <p:nvSpPr>
          <p:cNvPr id="28" name="Google Shape;28;p8"/>
          <p:cNvSpPr txBox="1"/>
          <p:nvPr>
            <p:ph type="title"/>
          </p:nvPr>
        </p:nvSpPr>
        <p:spPr>
          <a:xfrm>
            <a:off x="929477" y="436183"/>
            <a:ext cx="2746500" cy="4090800"/>
          </a:xfrm>
          <a:prstGeom prst="rect">
            <a:avLst/>
          </a:prstGeom>
        </p:spPr>
        <p:txBody>
          <a:bodyPr anchorCtr="0" anchor="t" bIns="91425" lIns="91425" spcFirstLastPara="1" rIns="91425" wrap="square" tIns="91425">
            <a:noAutofit/>
          </a:bodyPr>
          <a:lstStyle>
            <a:lvl1pPr lvl="0">
              <a:spcBef>
                <a:spcPts val="0"/>
              </a:spcBef>
              <a:spcAft>
                <a:spcPts val="0"/>
              </a:spcAft>
              <a:buClr>
                <a:schemeClr val="accent1"/>
              </a:buClr>
              <a:buSzPts val="3000"/>
              <a:buNone/>
              <a:defRPr sz="3000">
                <a:solidFill>
                  <a:schemeClr val="accent1"/>
                </a:solidFill>
              </a:defRPr>
            </a:lvl1pPr>
            <a:lvl2pPr lvl="1">
              <a:spcBef>
                <a:spcPts val="0"/>
              </a:spcBef>
              <a:spcAft>
                <a:spcPts val="0"/>
              </a:spcAft>
              <a:buClr>
                <a:schemeClr val="accent1"/>
              </a:buClr>
              <a:buSzPts val="4800"/>
              <a:buNone/>
              <a:defRPr sz="4800">
                <a:solidFill>
                  <a:schemeClr val="accent1"/>
                </a:solidFill>
              </a:defRPr>
            </a:lvl2pPr>
            <a:lvl3pPr lvl="2">
              <a:spcBef>
                <a:spcPts val="0"/>
              </a:spcBef>
              <a:spcAft>
                <a:spcPts val="0"/>
              </a:spcAft>
              <a:buClr>
                <a:schemeClr val="accent1"/>
              </a:buClr>
              <a:buSzPts val="4800"/>
              <a:buNone/>
              <a:defRPr sz="4800">
                <a:solidFill>
                  <a:schemeClr val="accent1"/>
                </a:solidFill>
              </a:defRPr>
            </a:lvl3pPr>
            <a:lvl4pPr lvl="3">
              <a:spcBef>
                <a:spcPts val="0"/>
              </a:spcBef>
              <a:spcAft>
                <a:spcPts val="0"/>
              </a:spcAft>
              <a:buClr>
                <a:schemeClr val="accent1"/>
              </a:buClr>
              <a:buSzPts val="4800"/>
              <a:buNone/>
              <a:defRPr sz="4800">
                <a:solidFill>
                  <a:schemeClr val="accent1"/>
                </a:solidFill>
              </a:defRPr>
            </a:lvl4pPr>
            <a:lvl5pPr lvl="4">
              <a:spcBef>
                <a:spcPts val="0"/>
              </a:spcBef>
              <a:spcAft>
                <a:spcPts val="0"/>
              </a:spcAft>
              <a:buClr>
                <a:schemeClr val="accent1"/>
              </a:buClr>
              <a:buSzPts val="4800"/>
              <a:buNone/>
              <a:defRPr sz="4800">
                <a:solidFill>
                  <a:schemeClr val="accent1"/>
                </a:solidFill>
              </a:defRPr>
            </a:lvl5pPr>
            <a:lvl6pPr lvl="5">
              <a:spcBef>
                <a:spcPts val="0"/>
              </a:spcBef>
              <a:spcAft>
                <a:spcPts val="0"/>
              </a:spcAft>
              <a:buClr>
                <a:schemeClr val="accent1"/>
              </a:buClr>
              <a:buSzPts val="4800"/>
              <a:buNone/>
              <a:defRPr sz="4800">
                <a:solidFill>
                  <a:schemeClr val="accent1"/>
                </a:solidFill>
              </a:defRPr>
            </a:lvl6pPr>
            <a:lvl7pPr lvl="6">
              <a:spcBef>
                <a:spcPts val="0"/>
              </a:spcBef>
              <a:spcAft>
                <a:spcPts val="0"/>
              </a:spcAft>
              <a:buClr>
                <a:schemeClr val="accent1"/>
              </a:buClr>
              <a:buSzPts val="4800"/>
              <a:buNone/>
              <a:defRPr sz="4800">
                <a:solidFill>
                  <a:schemeClr val="accent1"/>
                </a:solidFill>
              </a:defRPr>
            </a:lvl7pPr>
            <a:lvl8pPr lvl="7">
              <a:spcBef>
                <a:spcPts val="0"/>
              </a:spcBef>
              <a:spcAft>
                <a:spcPts val="0"/>
              </a:spcAft>
              <a:buClr>
                <a:schemeClr val="accent1"/>
              </a:buClr>
              <a:buSzPts val="4800"/>
              <a:buNone/>
              <a:defRPr sz="4800">
                <a:solidFill>
                  <a:schemeClr val="accent1"/>
                </a:solidFill>
              </a:defRPr>
            </a:lvl8pPr>
            <a:lvl9pPr lvl="8">
              <a:spcBef>
                <a:spcPts val="0"/>
              </a:spcBef>
              <a:spcAft>
                <a:spcPts val="0"/>
              </a:spcAft>
              <a:buClr>
                <a:schemeClr val="accent1"/>
              </a:buClr>
              <a:buSzPts val="4800"/>
              <a:buNone/>
              <a:defRPr sz="4800">
                <a:solidFill>
                  <a:schemeClr val="accent1"/>
                </a:solidFill>
              </a:defRPr>
            </a:lvl9pPr>
          </a:lstStyle>
          <a:p/>
        </p:txBody>
      </p:sp>
      <p:pic>
        <p:nvPicPr>
          <p:cNvPr id="29" name="Google Shape;29;p8"/>
          <p:cNvPicPr preferRelativeResize="0"/>
          <p:nvPr/>
        </p:nvPicPr>
        <p:blipFill>
          <a:blip r:embed="rId2">
            <a:alphaModFix/>
          </a:blip>
          <a:stretch>
            <a:fillRect/>
          </a:stretch>
        </p:blipFill>
        <p:spPr>
          <a:xfrm rot="5400000">
            <a:off x="3278924" y="414050"/>
            <a:ext cx="7626551" cy="2883799"/>
          </a:xfrm>
          <a:prstGeom prst="rect">
            <a:avLst/>
          </a:prstGeom>
          <a:noFill/>
          <a:ln>
            <a:noFill/>
          </a:ln>
        </p:spPr>
      </p:pic>
      <p:pic>
        <p:nvPicPr>
          <p:cNvPr id="30" name="Google Shape;30;p8"/>
          <p:cNvPicPr preferRelativeResize="0"/>
          <p:nvPr/>
        </p:nvPicPr>
        <p:blipFill>
          <a:blip r:embed="rId2">
            <a:alphaModFix/>
          </a:blip>
          <a:stretch>
            <a:fillRect/>
          </a:stretch>
        </p:blipFill>
        <p:spPr>
          <a:xfrm flipH="1" rot="5400000">
            <a:off x="4822414" y="-351911"/>
            <a:ext cx="9309797" cy="352027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1" name="Shape 31"/>
        <p:cNvGrpSpPr/>
        <p:nvPr/>
      </p:nvGrpSpPr>
      <p:grpSpPr>
        <a:xfrm>
          <a:off x="0" y="0"/>
          <a:ext cx="0" cy="0"/>
          <a:chOff x="0" y="0"/>
          <a:chExt cx="0" cy="0"/>
        </a:xfrm>
      </p:grpSpPr>
      <p:sp>
        <p:nvSpPr>
          <p:cNvPr id="32" name="Google Shape;32;p9"/>
          <p:cNvSpPr txBox="1"/>
          <p:nvPr>
            <p:ph idx="1" type="subTitle"/>
          </p:nvPr>
        </p:nvSpPr>
        <p:spPr>
          <a:xfrm>
            <a:off x="938500" y="1769575"/>
            <a:ext cx="2871600" cy="12351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Clr>
                <a:schemeClr val="lt2"/>
              </a:buClr>
              <a:buSzPts val="1600"/>
              <a:buNone/>
              <a:defRPr sz="1600">
                <a:solidFill>
                  <a:schemeClr val="lt2"/>
                </a:solidFill>
              </a:defRPr>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p:txBody>
      </p:sp>
      <p:sp>
        <p:nvSpPr>
          <p:cNvPr id="33" name="Google Shape;33;p9"/>
          <p:cNvSpPr txBox="1"/>
          <p:nvPr>
            <p:ph idx="2" type="body"/>
          </p:nvPr>
        </p:nvSpPr>
        <p:spPr>
          <a:xfrm>
            <a:off x="4703375" y="909600"/>
            <a:ext cx="3468900" cy="33243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Clr>
                <a:schemeClr val="lt1"/>
              </a:buClr>
              <a:buSzPts val="1400"/>
              <a:buChar char="●"/>
              <a:defRPr sz="1400">
                <a:solidFill>
                  <a:schemeClr val="lt1"/>
                </a:solidFill>
              </a:defRPr>
            </a:lvl1pPr>
            <a:lvl2pPr indent="-317500" lvl="1" marL="914400">
              <a:spcBef>
                <a:spcPts val="1600"/>
              </a:spcBef>
              <a:spcAft>
                <a:spcPts val="0"/>
              </a:spcAft>
              <a:buClr>
                <a:schemeClr val="lt1"/>
              </a:buClr>
              <a:buSzPts val="1400"/>
              <a:buChar char="○"/>
              <a:defRPr>
                <a:solidFill>
                  <a:schemeClr val="lt1"/>
                </a:solidFill>
              </a:defRPr>
            </a:lvl2pPr>
            <a:lvl3pPr indent="-317500" lvl="2" marL="1371600">
              <a:spcBef>
                <a:spcPts val="1600"/>
              </a:spcBef>
              <a:spcAft>
                <a:spcPts val="0"/>
              </a:spcAft>
              <a:buClr>
                <a:schemeClr val="lt1"/>
              </a:buClr>
              <a:buSzPts val="1400"/>
              <a:buChar char="■"/>
              <a:defRPr>
                <a:solidFill>
                  <a:schemeClr val="lt1"/>
                </a:solidFill>
              </a:defRPr>
            </a:lvl3pPr>
            <a:lvl4pPr indent="-317500" lvl="3" marL="1828800">
              <a:spcBef>
                <a:spcPts val="1600"/>
              </a:spcBef>
              <a:spcAft>
                <a:spcPts val="0"/>
              </a:spcAft>
              <a:buClr>
                <a:schemeClr val="lt1"/>
              </a:buClr>
              <a:buSzPts val="1400"/>
              <a:buChar char="●"/>
              <a:defRPr>
                <a:solidFill>
                  <a:schemeClr val="lt1"/>
                </a:solidFill>
              </a:defRPr>
            </a:lvl4pPr>
            <a:lvl5pPr indent="-317500" lvl="4" marL="2286000">
              <a:spcBef>
                <a:spcPts val="1600"/>
              </a:spcBef>
              <a:spcAft>
                <a:spcPts val="0"/>
              </a:spcAft>
              <a:buClr>
                <a:schemeClr val="lt1"/>
              </a:buClr>
              <a:buSzPts val="1400"/>
              <a:buChar char="○"/>
              <a:defRPr>
                <a:solidFill>
                  <a:schemeClr val="lt1"/>
                </a:solidFill>
              </a:defRPr>
            </a:lvl5pPr>
            <a:lvl6pPr indent="-317500" lvl="5" marL="2743200">
              <a:spcBef>
                <a:spcPts val="1600"/>
              </a:spcBef>
              <a:spcAft>
                <a:spcPts val="0"/>
              </a:spcAft>
              <a:buClr>
                <a:schemeClr val="lt1"/>
              </a:buClr>
              <a:buSzPts val="1400"/>
              <a:buChar char="■"/>
              <a:defRPr>
                <a:solidFill>
                  <a:schemeClr val="lt1"/>
                </a:solidFill>
              </a:defRPr>
            </a:lvl6pPr>
            <a:lvl7pPr indent="-317500" lvl="6" marL="3200400">
              <a:spcBef>
                <a:spcPts val="1600"/>
              </a:spcBef>
              <a:spcAft>
                <a:spcPts val="0"/>
              </a:spcAft>
              <a:buClr>
                <a:schemeClr val="lt1"/>
              </a:buClr>
              <a:buSzPts val="1400"/>
              <a:buChar char="●"/>
              <a:defRPr>
                <a:solidFill>
                  <a:schemeClr val="lt1"/>
                </a:solidFill>
              </a:defRPr>
            </a:lvl7pPr>
            <a:lvl8pPr indent="-317500" lvl="7" marL="3657600">
              <a:spcBef>
                <a:spcPts val="1600"/>
              </a:spcBef>
              <a:spcAft>
                <a:spcPts val="0"/>
              </a:spcAft>
              <a:buClr>
                <a:schemeClr val="lt1"/>
              </a:buClr>
              <a:buSzPts val="1400"/>
              <a:buChar char="○"/>
              <a:defRPr>
                <a:solidFill>
                  <a:schemeClr val="lt1"/>
                </a:solidFill>
              </a:defRPr>
            </a:lvl8pPr>
            <a:lvl9pPr indent="-317500" lvl="8" marL="4114800">
              <a:spcBef>
                <a:spcPts val="1600"/>
              </a:spcBef>
              <a:spcAft>
                <a:spcPts val="1600"/>
              </a:spcAft>
              <a:buClr>
                <a:schemeClr val="lt1"/>
              </a:buClr>
              <a:buSzPts val="1400"/>
              <a:buChar char="■"/>
              <a:defRPr>
                <a:solidFill>
                  <a:schemeClr val="lt1"/>
                </a:solidFill>
              </a:defRPr>
            </a:lvl9pPr>
          </a:lstStyle>
          <a:p/>
        </p:txBody>
      </p:sp>
      <p:sp>
        <p:nvSpPr>
          <p:cNvPr id="34" name="Google Shape;34;p9"/>
          <p:cNvSpPr txBox="1"/>
          <p:nvPr>
            <p:ph type="title"/>
          </p:nvPr>
        </p:nvSpPr>
        <p:spPr>
          <a:xfrm>
            <a:off x="938500" y="445025"/>
            <a:ext cx="32238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35" name="Shape 35"/>
        <p:cNvGrpSpPr/>
        <p:nvPr/>
      </p:nvGrpSpPr>
      <p:grpSpPr>
        <a:xfrm>
          <a:off x="0" y="0"/>
          <a:ext cx="0" cy="0"/>
          <a:chOff x="0" y="0"/>
          <a:chExt cx="0" cy="0"/>
        </a:xfrm>
      </p:grpSpPr>
      <p:sp>
        <p:nvSpPr>
          <p:cNvPr id="36" name="Google Shape;36;p10"/>
          <p:cNvSpPr txBox="1"/>
          <p:nvPr>
            <p:ph type="title"/>
          </p:nvPr>
        </p:nvSpPr>
        <p:spPr>
          <a:xfrm>
            <a:off x="938500" y="445025"/>
            <a:ext cx="57357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23.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slideLayout" Target="../slideLayouts/slideLayout30.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33" Type="http://schemas.openxmlformats.org/officeDocument/2006/relationships/slideLayout" Target="../slideLayouts/slideLayout32.xml"/><Relationship Id="rId10" Type="http://schemas.openxmlformats.org/officeDocument/2006/relationships/slideLayout" Target="../slideLayouts/slideLayout9.xml"/><Relationship Id="rId32" Type="http://schemas.openxmlformats.org/officeDocument/2006/relationships/slideLayout" Target="../slideLayouts/slideLayout31.xml"/><Relationship Id="rId13" Type="http://schemas.openxmlformats.org/officeDocument/2006/relationships/slideLayout" Target="../slideLayouts/slideLayout12.xml"/><Relationship Id="rId35" Type="http://schemas.openxmlformats.org/officeDocument/2006/relationships/slideLayout" Target="../slideLayouts/slideLayout34.xml"/><Relationship Id="rId12" Type="http://schemas.openxmlformats.org/officeDocument/2006/relationships/slideLayout" Target="../slideLayouts/slideLayout11.xml"/><Relationship Id="rId34" Type="http://schemas.openxmlformats.org/officeDocument/2006/relationships/slideLayout" Target="../slideLayouts/slideLayout33.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36" Type="http://schemas.openxmlformats.org/officeDocument/2006/relationships/theme" Target="../theme/theme2.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lt1"/>
              </a:buClr>
              <a:buSzPts val="2800"/>
              <a:buFont typeface="Montserrat ExtraBold"/>
              <a:buNone/>
              <a:defRPr sz="2800">
                <a:solidFill>
                  <a:schemeClr val="lt1"/>
                </a:solidFill>
                <a:latin typeface="Montserrat ExtraBold"/>
                <a:ea typeface="Montserrat ExtraBold"/>
                <a:cs typeface="Montserrat ExtraBold"/>
                <a:sym typeface="Montserrat ExtraBold"/>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00000"/>
              </a:lnSpc>
              <a:spcBef>
                <a:spcPts val="0"/>
              </a:spcBef>
              <a:spcAft>
                <a:spcPts val="0"/>
              </a:spcAft>
              <a:buClr>
                <a:schemeClr val="dk2"/>
              </a:buClr>
              <a:buSzPts val="1800"/>
              <a:buFont typeface="Montserrat"/>
              <a:buChar char="●"/>
              <a:defRPr sz="1800">
                <a:solidFill>
                  <a:schemeClr val="dk2"/>
                </a:solidFill>
                <a:latin typeface="Montserrat"/>
                <a:ea typeface="Montserrat"/>
                <a:cs typeface="Montserrat"/>
                <a:sym typeface="Montserrat"/>
              </a:defRPr>
            </a:lvl1pPr>
            <a:lvl2pPr indent="-317500" lvl="1" marL="9144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2pPr>
            <a:lvl3pPr indent="-317500" lvl="2" marL="13716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3pPr>
            <a:lvl4pPr indent="-317500" lvl="3" marL="18288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4pPr>
            <a:lvl5pPr indent="-317500" lvl="4" marL="22860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5pPr>
            <a:lvl6pPr indent="-317500" lvl="5" marL="27432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6pPr>
            <a:lvl7pPr indent="-317500" lvl="6" marL="32004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7pPr>
            <a:lvl8pPr indent="-317500" lvl="7" marL="36576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8pPr>
            <a:lvl9pPr indent="-317500" lvl="8" marL="4114800">
              <a:lnSpc>
                <a:spcPct val="100000"/>
              </a:lnSpc>
              <a:spcBef>
                <a:spcPts val="1600"/>
              </a:spcBef>
              <a:spcAft>
                <a:spcPts val="1600"/>
              </a:spcAft>
              <a:buClr>
                <a:schemeClr val="dk2"/>
              </a:buClr>
              <a:buSzPts val="1400"/>
              <a:buFont typeface="Montserrat"/>
              <a:buChar char="■"/>
              <a:defRPr>
                <a:solidFill>
                  <a:schemeClr val="dk2"/>
                </a:solidFill>
                <a:latin typeface="Montserrat"/>
                <a:ea typeface="Montserrat"/>
                <a:cs typeface="Montserrat"/>
                <a:sym typeface="Montserrat"/>
              </a:defRPr>
            </a:lvl9pPr>
          </a:lstStyle>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 id="2147483679" r:id="rId33"/>
    <p:sldLayoutId id="2147483680" r:id="rId34"/>
    <p:sldLayoutId id="2147483681" r:id="rId3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 Id="rId3" Type="http://schemas.openxmlformats.org/officeDocument/2006/relationships/image" Target="../media/image8.jp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 Id="rId3" Type="http://schemas.openxmlformats.org/officeDocument/2006/relationships/image" Target="../media/image11.jp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 Id="rId3" Type="http://schemas.openxmlformats.org/officeDocument/2006/relationships/image" Target="../media/image20.jp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 Id="rId3" Type="http://schemas.openxmlformats.org/officeDocument/2006/relationships/image" Target="../media/image14.jp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image" Target="../media/image15.jp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15.xml"/><Relationship Id="rId3"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16.xml"/><Relationship Id="rId3" Type="http://schemas.openxmlformats.org/officeDocument/2006/relationships/image" Target="../media/image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17.xml"/><Relationship Id="rId3" Type="http://schemas.openxmlformats.org/officeDocument/2006/relationships/image" Target="../media/image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8.xml"/><Relationship Id="rId3" Type="http://schemas.openxmlformats.org/officeDocument/2006/relationships/image" Target="../media/image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9.xml"/><Relationship Id="rId3" Type="http://schemas.openxmlformats.org/officeDocument/2006/relationships/image" Target="../media/image3.png"/><Relationship Id="rId4" Type="http://schemas.openxmlformats.org/officeDocument/2006/relationships/image" Target="../media/image17.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image" Target="../media/image7.jp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0.xml"/><Relationship Id="rId3" Type="http://schemas.openxmlformats.org/officeDocument/2006/relationships/image" Target="../media/image3.png"/><Relationship Id="rId4" Type="http://schemas.openxmlformats.org/officeDocument/2006/relationships/image" Target="../media/image22.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1.xml"/><Relationship Id="rId3" Type="http://schemas.openxmlformats.org/officeDocument/2006/relationships/image" Target="../media/image3.png"/><Relationship Id="rId4" Type="http://schemas.openxmlformats.org/officeDocument/2006/relationships/image" Target="../media/image10.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2.xml"/><Relationship Id="rId3" Type="http://schemas.openxmlformats.org/officeDocument/2006/relationships/image" Target="../media/image3.png"/><Relationship Id="rId4" Type="http://schemas.openxmlformats.org/officeDocument/2006/relationships/image" Target="../media/image13.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3.xml"/><Relationship Id="rId3" Type="http://schemas.openxmlformats.org/officeDocument/2006/relationships/image" Target="../media/image3.png"/><Relationship Id="rId4" Type="http://schemas.openxmlformats.org/officeDocument/2006/relationships/image" Target="../media/image21.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4.xml"/><Relationship Id="rId3" Type="http://schemas.openxmlformats.org/officeDocument/2006/relationships/image" Target="../media/image3.png"/><Relationship Id="rId4" Type="http://schemas.openxmlformats.org/officeDocument/2006/relationships/image" Target="../media/image18.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5.xml"/><Relationship Id="rId3" Type="http://schemas.openxmlformats.org/officeDocument/2006/relationships/image" Target="../media/image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6.xml"/><Relationship Id="rId3" Type="http://schemas.openxmlformats.org/officeDocument/2006/relationships/image" Target="../media/image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7.xml"/><Relationship Id="rId3" Type="http://schemas.openxmlformats.org/officeDocument/2006/relationships/image" Target="../media/image3.png"/><Relationship Id="rId4" Type="http://schemas.openxmlformats.org/officeDocument/2006/relationships/image" Target="../media/image1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8.xml"/><Relationship Id="rId3" Type="http://schemas.openxmlformats.org/officeDocument/2006/relationships/image" Target="../media/image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9.xml"/><Relationship Id="rId3" Type="http://schemas.openxmlformats.org/officeDocument/2006/relationships/image" Target="../media/image3.png"/><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6.jp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xml"/><Relationship Id="rId3" Type="http://schemas.openxmlformats.org/officeDocument/2006/relationships/image" Target="../media/image3.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5.jp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4.jp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36"/>
          <p:cNvSpPr txBox="1"/>
          <p:nvPr>
            <p:ph type="ctrTitle"/>
          </p:nvPr>
        </p:nvSpPr>
        <p:spPr>
          <a:xfrm>
            <a:off x="2175900" y="1950100"/>
            <a:ext cx="4792200" cy="644700"/>
          </a:xfrm>
          <a:prstGeom prst="rect">
            <a:avLst/>
          </a:prstGeom>
          <a:effectLst>
            <a:outerShdw blurRad="142875" rotWithShape="0" algn="bl" dir="8760000" dist="19050">
              <a:srgbClr val="76A5AF">
                <a:alpha val="50000"/>
              </a:srgbClr>
            </a:outerShdw>
          </a:effectLst>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Arial"/>
                <a:ea typeface="Arial"/>
                <a:cs typeface="Arial"/>
                <a:sym typeface="Arial"/>
              </a:rPr>
              <a:t>WHAT IS MARKETING?</a:t>
            </a:r>
            <a:endParaRPr>
              <a:latin typeface="Arial"/>
              <a:ea typeface="Arial"/>
              <a:cs typeface="Arial"/>
              <a:sym typeface="Arial"/>
            </a:endParaRPr>
          </a:p>
        </p:txBody>
      </p:sp>
      <p:sp>
        <p:nvSpPr>
          <p:cNvPr id="159" name="Google Shape;159;p36"/>
          <p:cNvSpPr txBox="1"/>
          <p:nvPr>
            <p:ph type="ctrTitle"/>
          </p:nvPr>
        </p:nvSpPr>
        <p:spPr>
          <a:xfrm>
            <a:off x="2941650" y="2705350"/>
            <a:ext cx="3260700" cy="464700"/>
          </a:xfrm>
          <a:prstGeom prst="rect">
            <a:avLst/>
          </a:prstGeom>
          <a:effectLst>
            <a:outerShdw blurRad="100013" rotWithShape="0" algn="bl" dir="8460000" dist="19050">
              <a:srgbClr val="76A5AF">
                <a:alpha val="50000"/>
              </a:srgbClr>
            </a:outerShdw>
          </a:effectLst>
        </p:spPr>
        <p:txBody>
          <a:bodyPr anchorCtr="0" anchor="b" bIns="91425" lIns="91425" spcFirstLastPara="1" rIns="91425" wrap="square" tIns="91425">
            <a:noAutofit/>
          </a:bodyPr>
          <a:lstStyle/>
          <a:p>
            <a:pPr indent="0" lvl="0" marL="0" rtl="0" algn="ctr">
              <a:spcBef>
                <a:spcPts val="0"/>
              </a:spcBef>
              <a:spcAft>
                <a:spcPts val="0"/>
              </a:spcAft>
              <a:buNone/>
            </a:pPr>
            <a:r>
              <a:rPr b="0" lang="en" sz="2200">
                <a:latin typeface="Arial"/>
                <a:ea typeface="Arial"/>
                <a:cs typeface="Arial"/>
                <a:sym typeface="Arial"/>
              </a:rPr>
              <a:t>MODULE 1 - LESSON 1</a:t>
            </a:r>
            <a:endParaRPr b="0" sz="2200">
              <a:latin typeface="Arial"/>
              <a:ea typeface="Arial"/>
              <a:cs typeface="Arial"/>
              <a:sym typeface="Arial"/>
            </a:endParaRPr>
          </a:p>
        </p:txBody>
      </p:sp>
      <p:cxnSp>
        <p:nvCxnSpPr>
          <p:cNvPr id="160" name="Google Shape;160;p36"/>
          <p:cNvCxnSpPr/>
          <p:nvPr/>
        </p:nvCxnSpPr>
        <p:spPr>
          <a:xfrm>
            <a:off x="3190500" y="256517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161" name="Google Shape;161;p36"/>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62" name="Google Shape;162;p36"/>
          <p:cNvSpPr txBox="1"/>
          <p:nvPr/>
        </p:nvSpPr>
        <p:spPr>
          <a:xfrm>
            <a:off x="5577150" y="4689025"/>
            <a:ext cx="2505900" cy="3849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700">
                <a:solidFill>
                  <a:schemeClr val="accent5"/>
                </a:solidFill>
              </a:rPr>
              <a:t>©</a:t>
            </a:r>
            <a:r>
              <a:rPr lang="en" sz="1300">
                <a:solidFill>
                  <a:schemeClr val="accent5"/>
                </a:solidFill>
              </a:rPr>
              <a:t> </a:t>
            </a:r>
            <a:r>
              <a:rPr lang="en" sz="700">
                <a:solidFill>
                  <a:schemeClr val="accent5"/>
                </a:solidFill>
              </a:rPr>
              <a:t>Copyright 2022. Sports Career Consulting, LLC.</a:t>
            </a:r>
            <a:endParaRPr sz="700">
              <a:solidFill>
                <a:schemeClr val="accent5"/>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 name="Shape 245"/>
        <p:cNvGrpSpPr/>
        <p:nvPr/>
      </p:nvGrpSpPr>
      <p:grpSpPr>
        <a:xfrm>
          <a:off x="0" y="0"/>
          <a:ext cx="0" cy="0"/>
          <a:chOff x="0" y="0"/>
          <a:chExt cx="0" cy="0"/>
        </a:xfrm>
      </p:grpSpPr>
      <p:sp>
        <p:nvSpPr>
          <p:cNvPr id="246" name="Google Shape;246;p45"/>
          <p:cNvSpPr txBox="1"/>
          <p:nvPr>
            <p:ph type="title"/>
          </p:nvPr>
        </p:nvSpPr>
        <p:spPr>
          <a:xfrm>
            <a:off x="5337175" y="838775"/>
            <a:ext cx="2837400" cy="777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sz="2900">
                <a:latin typeface="Arial"/>
                <a:ea typeface="Arial"/>
                <a:cs typeface="Arial"/>
                <a:sym typeface="Arial"/>
              </a:rPr>
              <a:t>PROMOTION</a:t>
            </a:r>
            <a:endParaRPr b="1" sz="2900">
              <a:latin typeface="Arial"/>
              <a:ea typeface="Arial"/>
              <a:cs typeface="Arial"/>
              <a:sym typeface="Arial"/>
            </a:endParaRPr>
          </a:p>
        </p:txBody>
      </p:sp>
      <p:sp>
        <p:nvSpPr>
          <p:cNvPr id="247" name="Google Shape;247;p45"/>
          <p:cNvSpPr txBox="1"/>
          <p:nvPr>
            <p:ph idx="1" type="body"/>
          </p:nvPr>
        </p:nvSpPr>
        <p:spPr>
          <a:xfrm>
            <a:off x="5337175" y="1822400"/>
            <a:ext cx="3472800" cy="26280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b="1" lang="en" sz="1900">
                <a:latin typeface="Arial"/>
                <a:ea typeface="Arial"/>
                <a:cs typeface="Arial"/>
                <a:sym typeface="Arial"/>
              </a:rPr>
              <a:t>Promotion </a:t>
            </a:r>
            <a:r>
              <a:rPr lang="en" sz="1900">
                <a:latin typeface="Arial"/>
                <a:ea typeface="Arial"/>
                <a:cs typeface="Arial"/>
                <a:sym typeface="Arial"/>
              </a:rPr>
              <a:t>is communication used to inform, persuade, or remind people about company products or services. </a:t>
            </a:r>
            <a:endParaRPr>
              <a:latin typeface="Arial"/>
              <a:ea typeface="Arial"/>
              <a:cs typeface="Arial"/>
              <a:sym typeface="Arial"/>
            </a:endParaRPr>
          </a:p>
        </p:txBody>
      </p:sp>
      <p:cxnSp>
        <p:nvCxnSpPr>
          <p:cNvPr id="248" name="Google Shape;248;p45"/>
          <p:cNvCxnSpPr/>
          <p:nvPr/>
        </p:nvCxnSpPr>
        <p:spPr>
          <a:xfrm>
            <a:off x="5225150" y="1540302"/>
            <a:ext cx="0" cy="21897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49" name="Google Shape;249;p45"/>
          <p:cNvPicPr preferRelativeResize="0"/>
          <p:nvPr/>
        </p:nvPicPr>
        <p:blipFill rotWithShape="1">
          <a:blip r:embed="rId3">
            <a:alphaModFix/>
          </a:blip>
          <a:srcRect b="-2715" l="15416" r="24552" t="-4603"/>
          <a:stretch/>
        </p:blipFill>
        <p:spPr>
          <a:xfrm>
            <a:off x="-340675" y="-236700"/>
            <a:ext cx="4632900" cy="5519700"/>
          </a:xfrm>
          <a:prstGeom prst="flowChartDelay">
            <a:avLst/>
          </a:prstGeom>
          <a:noFill/>
          <a:ln>
            <a:noFill/>
          </a:ln>
        </p:spPr>
      </p:pic>
      <p:pic>
        <p:nvPicPr>
          <p:cNvPr id="250" name="Google Shape;250;p45"/>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251" name="Google Shape;251;p45"/>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46"/>
          <p:cNvSpPr txBox="1"/>
          <p:nvPr>
            <p:ph type="title"/>
          </p:nvPr>
        </p:nvSpPr>
        <p:spPr>
          <a:xfrm>
            <a:off x="5337175" y="838775"/>
            <a:ext cx="2837400" cy="777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sz="2900">
                <a:latin typeface="Arial"/>
                <a:ea typeface="Arial"/>
                <a:cs typeface="Arial"/>
                <a:sym typeface="Arial"/>
              </a:rPr>
              <a:t>FINANCING</a:t>
            </a:r>
            <a:endParaRPr b="1" sz="2900">
              <a:latin typeface="Arial"/>
              <a:ea typeface="Arial"/>
              <a:cs typeface="Arial"/>
              <a:sym typeface="Arial"/>
            </a:endParaRPr>
          </a:p>
        </p:txBody>
      </p:sp>
      <p:sp>
        <p:nvSpPr>
          <p:cNvPr id="257" name="Google Shape;257;p46"/>
          <p:cNvSpPr txBox="1"/>
          <p:nvPr>
            <p:ph idx="1" type="body"/>
          </p:nvPr>
        </p:nvSpPr>
        <p:spPr>
          <a:xfrm>
            <a:off x="5337175" y="1822400"/>
            <a:ext cx="3472800" cy="2628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900">
                <a:latin typeface="Arial"/>
                <a:ea typeface="Arial"/>
                <a:cs typeface="Arial"/>
                <a:sym typeface="Arial"/>
              </a:rPr>
              <a:t>Financing: </a:t>
            </a:r>
            <a:r>
              <a:rPr lang="en" sz="1900">
                <a:latin typeface="Arial"/>
                <a:ea typeface="Arial"/>
                <a:cs typeface="Arial"/>
                <a:sym typeface="Arial"/>
              </a:rPr>
              <a:t>Creating a budget and using revenue projections to reach financial goals. </a:t>
            </a:r>
            <a:endParaRPr sz="1900">
              <a:latin typeface="Arial"/>
              <a:ea typeface="Arial"/>
              <a:cs typeface="Arial"/>
              <a:sym typeface="Arial"/>
            </a:endParaRPr>
          </a:p>
          <a:p>
            <a:pPr indent="0" lvl="0" marL="0" rtl="0" algn="l">
              <a:spcBef>
                <a:spcPts val="1600"/>
              </a:spcBef>
              <a:spcAft>
                <a:spcPts val="1600"/>
              </a:spcAft>
              <a:buNone/>
            </a:pPr>
            <a:r>
              <a:t/>
            </a:r>
            <a:endParaRPr sz="1900">
              <a:latin typeface="Arial"/>
              <a:ea typeface="Arial"/>
              <a:cs typeface="Arial"/>
              <a:sym typeface="Arial"/>
            </a:endParaRPr>
          </a:p>
        </p:txBody>
      </p:sp>
      <p:cxnSp>
        <p:nvCxnSpPr>
          <p:cNvPr id="258" name="Google Shape;258;p46"/>
          <p:cNvCxnSpPr/>
          <p:nvPr/>
        </p:nvCxnSpPr>
        <p:spPr>
          <a:xfrm>
            <a:off x="5225150" y="1540302"/>
            <a:ext cx="0" cy="21897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59" name="Google Shape;259;p46"/>
          <p:cNvPicPr preferRelativeResize="0"/>
          <p:nvPr/>
        </p:nvPicPr>
        <p:blipFill rotWithShape="1">
          <a:blip r:embed="rId3">
            <a:alphaModFix/>
          </a:blip>
          <a:srcRect b="0" l="22070" r="22070" t="0"/>
          <a:stretch/>
        </p:blipFill>
        <p:spPr>
          <a:xfrm>
            <a:off x="-340675" y="-236700"/>
            <a:ext cx="4632900" cy="5519700"/>
          </a:xfrm>
          <a:prstGeom prst="flowChartDelay">
            <a:avLst/>
          </a:prstGeom>
          <a:noFill/>
          <a:ln>
            <a:noFill/>
          </a:ln>
        </p:spPr>
      </p:pic>
      <p:pic>
        <p:nvPicPr>
          <p:cNvPr id="260" name="Google Shape;260;p46"/>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261" name="Google Shape;261;p46"/>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p47"/>
          <p:cNvSpPr txBox="1"/>
          <p:nvPr>
            <p:ph type="title"/>
          </p:nvPr>
        </p:nvSpPr>
        <p:spPr>
          <a:xfrm>
            <a:off x="5337175" y="838775"/>
            <a:ext cx="2837400" cy="777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sz="2900">
                <a:latin typeface="Arial"/>
                <a:ea typeface="Arial"/>
                <a:cs typeface="Arial"/>
                <a:sym typeface="Arial"/>
              </a:rPr>
              <a:t>SELLING</a:t>
            </a:r>
            <a:endParaRPr b="1" sz="2900">
              <a:latin typeface="Arial"/>
              <a:ea typeface="Arial"/>
              <a:cs typeface="Arial"/>
              <a:sym typeface="Arial"/>
            </a:endParaRPr>
          </a:p>
        </p:txBody>
      </p:sp>
      <p:sp>
        <p:nvSpPr>
          <p:cNvPr id="267" name="Google Shape;267;p47"/>
          <p:cNvSpPr txBox="1"/>
          <p:nvPr>
            <p:ph idx="1" type="body"/>
          </p:nvPr>
        </p:nvSpPr>
        <p:spPr>
          <a:xfrm>
            <a:off x="5337175" y="1822400"/>
            <a:ext cx="3472800" cy="2628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900">
                <a:latin typeface="Arial"/>
                <a:ea typeface="Arial"/>
                <a:cs typeface="Arial"/>
                <a:sym typeface="Arial"/>
              </a:rPr>
              <a:t>Selling: </a:t>
            </a:r>
            <a:r>
              <a:rPr lang="en" sz="1900">
                <a:latin typeface="Arial"/>
                <a:ea typeface="Arial"/>
                <a:cs typeface="Arial"/>
                <a:sym typeface="Arial"/>
              </a:rPr>
              <a:t>communicating with consumers to assess and fill their needs, as well as anticipating future needs.  </a:t>
            </a:r>
            <a:endParaRPr sz="1900">
              <a:latin typeface="Arial"/>
              <a:ea typeface="Arial"/>
              <a:cs typeface="Arial"/>
              <a:sym typeface="Arial"/>
            </a:endParaRPr>
          </a:p>
          <a:p>
            <a:pPr indent="0" lvl="0" marL="0" rtl="0" algn="l">
              <a:spcBef>
                <a:spcPts val="1600"/>
              </a:spcBef>
              <a:spcAft>
                <a:spcPts val="0"/>
              </a:spcAft>
              <a:buNone/>
            </a:pPr>
            <a:r>
              <a:rPr lang="en" sz="1900">
                <a:latin typeface="Arial"/>
                <a:ea typeface="Arial"/>
                <a:cs typeface="Arial"/>
                <a:sym typeface="Arial"/>
              </a:rPr>
              <a:t>Selling occurs at all levels of the distribution process.</a:t>
            </a:r>
            <a:endParaRPr sz="1900">
              <a:latin typeface="Arial"/>
              <a:ea typeface="Arial"/>
              <a:cs typeface="Arial"/>
              <a:sym typeface="Arial"/>
            </a:endParaRPr>
          </a:p>
          <a:p>
            <a:pPr indent="0" lvl="0" marL="0" rtl="0" algn="l">
              <a:spcBef>
                <a:spcPts val="1600"/>
              </a:spcBef>
              <a:spcAft>
                <a:spcPts val="0"/>
              </a:spcAft>
              <a:buNone/>
            </a:pPr>
            <a:r>
              <a:t/>
            </a:r>
            <a:endParaRPr b="1" sz="1900">
              <a:latin typeface="Arial"/>
              <a:ea typeface="Arial"/>
              <a:cs typeface="Arial"/>
              <a:sym typeface="Arial"/>
            </a:endParaRPr>
          </a:p>
          <a:p>
            <a:pPr indent="0" lvl="0" marL="0" rtl="0" algn="l">
              <a:spcBef>
                <a:spcPts val="1600"/>
              </a:spcBef>
              <a:spcAft>
                <a:spcPts val="1600"/>
              </a:spcAft>
              <a:buNone/>
            </a:pPr>
            <a:r>
              <a:t/>
            </a:r>
            <a:endParaRPr b="1" sz="1900">
              <a:latin typeface="Arial"/>
              <a:ea typeface="Arial"/>
              <a:cs typeface="Arial"/>
              <a:sym typeface="Arial"/>
            </a:endParaRPr>
          </a:p>
        </p:txBody>
      </p:sp>
      <p:cxnSp>
        <p:nvCxnSpPr>
          <p:cNvPr id="268" name="Google Shape;268;p47"/>
          <p:cNvCxnSpPr/>
          <p:nvPr/>
        </p:nvCxnSpPr>
        <p:spPr>
          <a:xfrm>
            <a:off x="5225150" y="1540302"/>
            <a:ext cx="0" cy="21897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69" name="Google Shape;269;p47"/>
          <p:cNvPicPr preferRelativeResize="0"/>
          <p:nvPr/>
        </p:nvPicPr>
        <p:blipFill rotWithShape="1">
          <a:blip r:embed="rId3">
            <a:alphaModFix/>
          </a:blip>
          <a:srcRect b="0" l="8032" r="8032" t="0"/>
          <a:stretch/>
        </p:blipFill>
        <p:spPr>
          <a:xfrm>
            <a:off x="-340675" y="-236700"/>
            <a:ext cx="4632900" cy="5519700"/>
          </a:xfrm>
          <a:prstGeom prst="flowChartDelay">
            <a:avLst/>
          </a:prstGeom>
          <a:noFill/>
          <a:ln>
            <a:noFill/>
          </a:ln>
        </p:spPr>
      </p:pic>
      <p:pic>
        <p:nvPicPr>
          <p:cNvPr id="270" name="Google Shape;270;p47"/>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271" name="Google Shape;271;p47"/>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48"/>
          <p:cNvSpPr txBox="1"/>
          <p:nvPr>
            <p:ph type="title"/>
          </p:nvPr>
        </p:nvSpPr>
        <p:spPr>
          <a:xfrm>
            <a:off x="5337175" y="838775"/>
            <a:ext cx="2837400" cy="777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MARKETING INFORMATION MANAGEMENT</a:t>
            </a:r>
            <a:endParaRPr b="1">
              <a:latin typeface="Arial"/>
              <a:ea typeface="Arial"/>
              <a:cs typeface="Arial"/>
              <a:sym typeface="Arial"/>
            </a:endParaRPr>
          </a:p>
        </p:txBody>
      </p:sp>
      <p:sp>
        <p:nvSpPr>
          <p:cNvPr id="277" name="Google Shape;277;p48"/>
          <p:cNvSpPr txBox="1"/>
          <p:nvPr>
            <p:ph idx="1" type="body"/>
          </p:nvPr>
        </p:nvSpPr>
        <p:spPr>
          <a:xfrm>
            <a:off x="5337175" y="1822400"/>
            <a:ext cx="3472800" cy="26280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sz="1900">
                <a:latin typeface="Arial"/>
                <a:ea typeface="Arial"/>
                <a:cs typeface="Arial"/>
                <a:sym typeface="Arial"/>
              </a:rPr>
              <a:t>The process of gathering customer information, and using that information to improve business decision-making. </a:t>
            </a:r>
            <a:endParaRPr sz="1900">
              <a:latin typeface="Arial"/>
              <a:ea typeface="Arial"/>
              <a:cs typeface="Arial"/>
              <a:sym typeface="Arial"/>
            </a:endParaRPr>
          </a:p>
        </p:txBody>
      </p:sp>
      <p:cxnSp>
        <p:nvCxnSpPr>
          <p:cNvPr id="278" name="Google Shape;278;p48"/>
          <p:cNvCxnSpPr/>
          <p:nvPr/>
        </p:nvCxnSpPr>
        <p:spPr>
          <a:xfrm>
            <a:off x="5225150" y="1540302"/>
            <a:ext cx="0" cy="21897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79" name="Google Shape;279;p48"/>
          <p:cNvPicPr preferRelativeResize="0"/>
          <p:nvPr/>
        </p:nvPicPr>
        <p:blipFill rotWithShape="1">
          <a:blip r:embed="rId3">
            <a:alphaModFix/>
          </a:blip>
          <a:srcRect b="-2689" l="21420" r="19112" t="-3625"/>
          <a:stretch/>
        </p:blipFill>
        <p:spPr>
          <a:xfrm>
            <a:off x="-340675" y="-236700"/>
            <a:ext cx="4632900" cy="5519700"/>
          </a:xfrm>
          <a:prstGeom prst="flowChartDelay">
            <a:avLst/>
          </a:prstGeom>
          <a:noFill/>
          <a:ln>
            <a:noFill/>
          </a:ln>
        </p:spPr>
      </p:pic>
      <p:pic>
        <p:nvPicPr>
          <p:cNvPr id="280" name="Google Shape;280;p48"/>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281" name="Google Shape;281;p48"/>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49"/>
          <p:cNvSpPr txBox="1"/>
          <p:nvPr>
            <p:ph type="title"/>
          </p:nvPr>
        </p:nvSpPr>
        <p:spPr>
          <a:xfrm>
            <a:off x="5337175" y="838775"/>
            <a:ext cx="2837400" cy="777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PRODUCT MANAGEMENT</a:t>
            </a:r>
            <a:endParaRPr b="1">
              <a:latin typeface="Arial"/>
              <a:ea typeface="Arial"/>
              <a:cs typeface="Arial"/>
              <a:sym typeface="Arial"/>
            </a:endParaRPr>
          </a:p>
        </p:txBody>
      </p:sp>
      <p:sp>
        <p:nvSpPr>
          <p:cNvPr id="287" name="Google Shape;287;p49"/>
          <p:cNvSpPr txBox="1"/>
          <p:nvPr>
            <p:ph idx="1" type="body"/>
          </p:nvPr>
        </p:nvSpPr>
        <p:spPr>
          <a:xfrm>
            <a:off x="5337175" y="1822400"/>
            <a:ext cx="3472800" cy="26280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sz="1900">
                <a:latin typeface="Arial"/>
                <a:ea typeface="Arial"/>
                <a:cs typeface="Arial"/>
                <a:sym typeface="Arial"/>
              </a:rPr>
              <a:t>Product management is the process of designing, developing, maintaining, improving, and acquiring products or services so that they meet customer needs.  </a:t>
            </a:r>
            <a:endParaRPr sz="1900">
              <a:latin typeface="Arial"/>
              <a:ea typeface="Arial"/>
              <a:cs typeface="Arial"/>
              <a:sym typeface="Arial"/>
            </a:endParaRPr>
          </a:p>
        </p:txBody>
      </p:sp>
      <p:cxnSp>
        <p:nvCxnSpPr>
          <p:cNvPr id="288" name="Google Shape;288;p49"/>
          <p:cNvCxnSpPr/>
          <p:nvPr/>
        </p:nvCxnSpPr>
        <p:spPr>
          <a:xfrm>
            <a:off x="5225150" y="1540302"/>
            <a:ext cx="0" cy="21897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89" name="Google Shape;289;p49"/>
          <p:cNvPicPr preferRelativeResize="0"/>
          <p:nvPr/>
        </p:nvPicPr>
        <p:blipFill rotWithShape="1">
          <a:blip r:embed="rId3">
            <a:alphaModFix/>
          </a:blip>
          <a:srcRect b="-44688" l="-9594" r="-9594" t="-44669"/>
          <a:stretch/>
        </p:blipFill>
        <p:spPr>
          <a:xfrm>
            <a:off x="0" y="-188100"/>
            <a:ext cx="4632900" cy="5519700"/>
          </a:xfrm>
          <a:prstGeom prst="flowChartDelay">
            <a:avLst/>
          </a:prstGeom>
          <a:noFill/>
          <a:ln>
            <a:noFill/>
          </a:ln>
        </p:spPr>
      </p:pic>
      <p:pic>
        <p:nvPicPr>
          <p:cNvPr id="290" name="Google Shape;290;p49"/>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291" name="Google Shape;291;p49"/>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p50"/>
          <p:cNvSpPr txBox="1"/>
          <p:nvPr>
            <p:ph type="title"/>
          </p:nvPr>
        </p:nvSpPr>
        <p:spPr>
          <a:xfrm>
            <a:off x="2062800" y="588725"/>
            <a:ext cx="5018400" cy="5988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a:latin typeface="Arial"/>
                <a:ea typeface="Arial"/>
                <a:cs typeface="Arial"/>
                <a:sym typeface="Arial"/>
              </a:rPr>
              <a:t>WHAT IS A MARKETING PLAN?</a:t>
            </a:r>
            <a:endParaRPr b="1">
              <a:latin typeface="Arial"/>
              <a:ea typeface="Arial"/>
              <a:cs typeface="Arial"/>
              <a:sym typeface="Arial"/>
            </a:endParaRPr>
          </a:p>
        </p:txBody>
      </p:sp>
      <p:sp>
        <p:nvSpPr>
          <p:cNvPr id="297" name="Google Shape;297;p50"/>
          <p:cNvSpPr txBox="1"/>
          <p:nvPr>
            <p:ph idx="1" type="subTitle"/>
          </p:nvPr>
        </p:nvSpPr>
        <p:spPr>
          <a:xfrm>
            <a:off x="1321425" y="1812225"/>
            <a:ext cx="6322500" cy="2585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600">
                <a:latin typeface="Arial"/>
                <a:ea typeface="Arial"/>
                <a:cs typeface="Arial"/>
                <a:sym typeface="Arial"/>
              </a:rPr>
              <a:t>A </a:t>
            </a:r>
            <a:r>
              <a:rPr b="1" lang="en" sz="1600">
                <a:latin typeface="Arial"/>
                <a:ea typeface="Arial"/>
                <a:cs typeface="Arial"/>
                <a:sym typeface="Arial"/>
              </a:rPr>
              <a:t>marketing plan</a:t>
            </a:r>
            <a:r>
              <a:rPr lang="en" sz="1600">
                <a:latin typeface="Arial"/>
                <a:ea typeface="Arial"/>
                <a:cs typeface="Arial"/>
                <a:sym typeface="Arial"/>
              </a:rPr>
              <a:t> is a written document that provides direction for the marketing activities for a specific period of time. A marketing Plan is an essential component of a complete business plan.</a:t>
            </a:r>
            <a:endParaRPr sz="1600">
              <a:latin typeface="Arial"/>
              <a:ea typeface="Arial"/>
              <a:cs typeface="Arial"/>
              <a:sym typeface="Arial"/>
            </a:endParaRPr>
          </a:p>
          <a:p>
            <a:pPr indent="0" lvl="0" marL="0" rtl="0" algn="l">
              <a:spcBef>
                <a:spcPts val="1000"/>
              </a:spcBef>
              <a:spcAft>
                <a:spcPts val="0"/>
              </a:spcAft>
              <a:buNone/>
            </a:pPr>
            <a:r>
              <a:rPr b="1" lang="en" sz="1600">
                <a:solidFill>
                  <a:srgbClr val="FFAB40"/>
                </a:solidFill>
                <a:latin typeface="Arial"/>
                <a:ea typeface="Arial"/>
                <a:cs typeface="Arial"/>
                <a:sym typeface="Arial"/>
              </a:rPr>
              <a:t>Why is a marketing plan </a:t>
            </a:r>
            <a:r>
              <a:rPr b="1" lang="en" sz="1600">
                <a:solidFill>
                  <a:srgbClr val="FFAB40"/>
                </a:solidFill>
                <a:latin typeface="Arial"/>
                <a:ea typeface="Arial"/>
                <a:cs typeface="Arial"/>
                <a:sym typeface="Arial"/>
              </a:rPr>
              <a:t>important</a:t>
            </a:r>
            <a:r>
              <a:rPr b="1" lang="en" sz="1600">
                <a:solidFill>
                  <a:srgbClr val="FFAB40"/>
                </a:solidFill>
                <a:latin typeface="Arial"/>
                <a:ea typeface="Arial"/>
                <a:cs typeface="Arial"/>
                <a:sym typeface="Arial"/>
              </a:rPr>
              <a:t>?</a:t>
            </a:r>
            <a:endParaRPr b="1" sz="1600">
              <a:solidFill>
                <a:srgbClr val="FFAB40"/>
              </a:solidFill>
              <a:latin typeface="Arial"/>
              <a:ea typeface="Arial"/>
              <a:cs typeface="Arial"/>
              <a:sym typeface="Arial"/>
            </a:endParaRPr>
          </a:p>
          <a:p>
            <a:pPr indent="-330200" lvl="0" marL="457200" rtl="0" algn="l">
              <a:spcBef>
                <a:spcPts val="1000"/>
              </a:spcBef>
              <a:spcAft>
                <a:spcPts val="0"/>
              </a:spcAft>
              <a:buSzPts val="1600"/>
              <a:buFont typeface="Arial"/>
              <a:buChar char="●"/>
            </a:pPr>
            <a:r>
              <a:rPr lang="en" sz="1600">
                <a:latin typeface="Arial"/>
                <a:ea typeface="Arial"/>
                <a:cs typeface="Arial"/>
                <a:sym typeface="Arial"/>
              </a:rPr>
              <a:t>Communicates a company’s goals, objectives, and strategies to its employees</a:t>
            </a:r>
            <a:endParaRPr sz="1600">
              <a:latin typeface="Arial"/>
              <a:ea typeface="Arial"/>
              <a:cs typeface="Arial"/>
              <a:sym typeface="Arial"/>
            </a:endParaRPr>
          </a:p>
          <a:p>
            <a:pPr indent="-330200" lvl="0" marL="457200" rtl="0" algn="l">
              <a:spcBef>
                <a:spcPts val="0"/>
              </a:spcBef>
              <a:spcAft>
                <a:spcPts val="0"/>
              </a:spcAft>
              <a:buSzPts val="1600"/>
              <a:buFont typeface="Arial"/>
              <a:buChar char="●"/>
            </a:pPr>
            <a:r>
              <a:rPr lang="en" sz="1600">
                <a:latin typeface="Arial"/>
                <a:ea typeface="Arial"/>
                <a:cs typeface="Arial"/>
                <a:sym typeface="Arial"/>
              </a:rPr>
              <a:t>Helps businesses obtain financing from investors or banks.</a:t>
            </a:r>
            <a:endParaRPr sz="1600">
              <a:latin typeface="Arial"/>
              <a:ea typeface="Arial"/>
              <a:cs typeface="Arial"/>
              <a:sym typeface="Arial"/>
            </a:endParaRPr>
          </a:p>
          <a:p>
            <a:pPr indent="0" lvl="0" marL="0" rtl="0" algn="l">
              <a:spcBef>
                <a:spcPts val="0"/>
              </a:spcBef>
              <a:spcAft>
                <a:spcPts val="0"/>
              </a:spcAft>
              <a:buNone/>
            </a:pPr>
            <a:r>
              <a:t/>
            </a:r>
            <a:endParaRPr b="1" sz="1600">
              <a:solidFill>
                <a:srgbClr val="FFAB40"/>
              </a:solidFill>
              <a:latin typeface="Arial"/>
              <a:ea typeface="Arial"/>
              <a:cs typeface="Arial"/>
              <a:sym typeface="Arial"/>
            </a:endParaRPr>
          </a:p>
          <a:p>
            <a:pPr indent="0" lvl="0" marL="0" rtl="0" algn="l">
              <a:spcBef>
                <a:spcPts val="0"/>
              </a:spcBef>
              <a:spcAft>
                <a:spcPts val="0"/>
              </a:spcAft>
              <a:buNone/>
            </a:pPr>
            <a:r>
              <a:t/>
            </a:r>
            <a:endParaRPr sz="1600">
              <a:latin typeface="Arial"/>
              <a:ea typeface="Arial"/>
              <a:cs typeface="Arial"/>
              <a:sym typeface="Arial"/>
            </a:endParaRPr>
          </a:p>
        </p:txBody>
      </p:sp>
      <p:cxnSp>
        <p:nvCxnSpPr>
          <p:cNvPr id="298" name="Google Shape;298;p50"/>
          <p:cNvCxnSpPr/>
          <p:nvPr/>
        </p:nvCxnSpPr>
        <p:spPr>
          <a:xfrm>
            <a:off x="3190500" y="149987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99" name="Google Shape;299;p5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00" name="Google Shape;300;p50"/>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p51"/>
          <p:cNvSpPr txBox="1"/>
          <p:nvPr>
            <p:ph type="title"/>
          </p:nvPr>
        </p:nvSpPr>
        <p:spPr>
          <a:xfrm>
            <a:off x="2062800" y="588725"/>
            <a:ext cx="5018400" cy="5988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a:latin typeface="Arial"/>
                <a:ea typeface="Arial"/>
                <a:cs typeface="Arial"/>
                <a:sym typeface="Arial"/>
              </a:rPr>
              <a:t>UNDERSTANDING THE MARKET</a:t>
            </a:r>
            <a:endParaRPr b="1">
              <a:latin typeface="Arial"/>
              <a:ea typeface="Arial"/>
              <a:cs typeface="Arial"/>
              <a:sym typeface="Arial"/>
            </a:endParaRPr>
          </a:p>
        </p:txBody>
      </p:sp>
      <p:sp>
        <p:nvSpPr>
          <p:cNvPr id="306" name="Google Shape;306;p51"/>
          <p:cNvSpPr txBox="1"/>
          <p:nvPr>
            <p:ph idx="1" type="subTitle"/>
          </p:nvPr>
        </p:nvSpPr>
        <p:spPr>
          <a:xfrm>
            <a:off x="1321425" y="1529925"/>
            <a:ext cx="6322500" cy="286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600">
                <a:latin typeface="Arial"/>
                <a:ea typeface="Arial"/>
                <a:cs typeface="Arial"/>
                <a:sym typeface="Arial"/>
              </a:rPr>
              <a:t>To develop an effective </a:t>
            </a:r>
            <a:r>
              <a:rPr b="1" lang="en" sz="1600">
                <a:latin typeface="Arial"/>
                <a:ea typeface="Arial"/>
                <a:cs typeface="Arial"/>
                <a:sym typeface="Arial"/>
              </a:rPr>
              <a:t>marketing plan</a:t>
            </a:r>
            <a:r>
              <a:rPr lang="en" sz="1600">
                <a:latin typeface="Arial"/>
                <a:ea typeface="Arial"/>
                <a:cs typeface="Arial"/>
                <a:sym typeface="Arial"/>
              </a:rPr>
              <a:t>, businesses research and evaluate factors within the </a:t>
            </a:r>
            <a:r>
              <a:rPr b="1" lang="en" sz="1600">
                <a:latin typeface="Arial"/>
                <a:ea typeface="Arial"/>
                <a:cs typeface="Arial"/>
                <a:sym typeface="Arial"/>
              </a:rPr>
              <a:t>market</a:t>
            </a:r>
            <a:r>
              <a:rPr lang="en" sz="1600">
                <a:latin typeface="Arial"/>
                <a:ea typeface="Arial"/>
                <a:cs typeface="Arial"/>
                <a:sym typeface="Arial"/>
              </a:rPr>
              <a:t>: </a:t>
            </a:r>
            <a:endParaRPr sz="1600">
              <a:latin typeface="Arial"/>
              <a:ea typeface="Arial"/>
              <a:cs typeface="Arial"/>
              <a:sym typeface="Arial"/>
            </a:endParaRPr>
          </a:p>
          <a:p>
            <a:pPr indent="-330200" lvl="0" marL="457200" rtl="0" algn="l">
              <a:spcBef>
                <a:spcPts val="1000"/>
              </a:spcBef>
              <a:spcAft>
                <a:spcPts val="0"/>
              </a:spcAft>
              <a:buSzPts val="1600"/>
              <a:buFont typeface="Arial"/>
              <a:buChar char="●"/>
            </a:pPr>
            <a:r>
              <a:rPr lang="en" sz="1600">
                <a:latin typeface="Arial"/>
                <a:ea typeface="Arial"/>
                <a:cs typeface="Arial"/>
                <a:sym typeface="Arial"/>
              </a:rPr>
              <a:t>Product</a:t>
            </a:r>
            <a:endParaRPr sz="1600">
              <a:latin typeface="Arial"/>
              <a:ea typeface="Arial"/>
              <a:cs typeface="Arial"/>
              <a:sym typeface="Arial"/>
            </a:endParaRPr>
          </a:p>
          <a:p>
            <a:pPr indent="-330200" lvl="0" marL="457200" rtl="0" algn="l">
              <a:spcBef>
                <a:spcPts val="0"/>
              </a:spcBef>
              <a:spcAft>
                <a:spcPts val="0"/>
              </a:spcAft>
              <a:buSzPts val="1600"/>
              <a:buFont typeface="Arial"/>
              <a:buChar char="●"/>
            </a:pPr>
            <a:r>
              <a:rPr lang="en" sz="1600">
                <a:latin typeface="Arial"/>
                <a:ea typeface="Arial"/>
                <a:cs typeface="Arial"/>
                <a:sym typeface="Arial"/>
              </a:rPr>
              <a:t>Consumer</a:t>
            </a:r>
            <a:endParaRPr sz="1600">
              <a:latin typeface="Arial"/>
              <a:ea typeface="Arial"/>
              <a:cs typeface="Arial"/>
              <a:sym typeface="Arial"/>
            </a:endParaRPr>
          </a:p>
          <a:p>
            <a:pPr indent="-330200" lvl="0" marL="457200" rtl="0" algn="l">
              <a:spcBef>
                <a:spcPts val="0"/>
              </a:spcBef>
              <a:spcAft>
                <a:spcPts val="0"/>
              </a:spcAft>
              <a:buSzPts val="1600"/>
              <a:buFont typeface="Arial"/>
              <a:buChar char="●"/>
            </a:pPr>
            <a:r>
              <a:rPr lang="en" sz="1600">
                <a:latin typeface="Arial"/>
                <a:ea typeface="Arial"/>
                <a:cs typeface="Arial"/>
                <a:sym typeface="Arial"/>
              </a:rPr>
              <a:t>Economy</a:t>
            </a:r>
            <a:endParaRPr sz="1600">
              <a:latin typeface="Arial"/>
              <a:ea typeface="Arial"/>
              <a:cs typeface="Arial"/>
              <a:sym typeface="Arial"/>
            </a:endParaRPr>
          </a:p>
          <a:p>
            <a:pPr indent="-330200" lvl="0" marL="457200" rtl="0" algn="l">
              <a:spcBef>
                <a:spcPts val="0"/>
              </a:spcBef>
              <a:spcAft>
                <a:spcPts val="0"/>
              </a:spcAft>
              <a:buSzPts val="1600"/>
              <a:buFont typeface="Arial"/>
              <a:buChar char="●"/>
            </a:pPr>
            <a:r>
              <a:rPr lang="en" sz="1600">
                <a:latin typeface="Arial"/>
                <a:ea typeface="Arial"/>
                <a:cs typeface="Arial"/>
                <a:sym typeface="Arial"/>
              </a:rPr>
              <a:t>Target markets</a:t>
            </a:r>
            <a:endParaRPr sz="1600">
              <a:latin typeface="Arial"/>
              <a:ea typeface="Arial"/>
              <a:cs typeface="Arial"/>
              <a:sym typeface="Arial"/>
            </a:endParaRPr>
          </a:p>
          <a:p>
            <a:pPr indent="-330200" lvl="0" marL="457200" rtl="0" algn="l">
              <a:spcBef>
                <a:spcPts val="0"/>
              </a:spcBef>
              <a:spcAft>
                <a:spcPts val="0"/>
              </a:spcAft>
              <a:buSzPts val="1600"/>
              <a:buFont typeface="Arial"/>
              <a:buChar char="●"/>
            </a:pPr>
            <a:r>
              <a:rPr lang="en" sz="1600">
                <a:latin typeface="Arial"/>
                <a:ea typeface="Arial"/>
                <a:cs typeface="Arial"/>
                <a:sym typeface="Arial"/>
              </a:rPr>
              <a:t>Existing market distribution channels</a:t>
            </a:r>
            <a:endParaRPr sz="1600">
              <a:latin typeface="Arial"/>
              <a:ea typeface="Arial"/>
              <a:cs typeface="Arial"/>
              <a:sym typeface="Arial"/>
            </a:endParaRPr>
          </a:p>
          <a:p>
            <a:pPr indent="-330200" lvl="0" marL="457200" rtl="0" algn="l">
              <a:spcBef>
                <a:spcPts val="0"/>
              </a:spcBef>
              <a:spcAft>
                <a:spcPts val="0"/>
              </a:spcAft>
              <a:buSzPts val="1600"/>
              <a:buFont typeface="Arial"/>
              <a:buChar char="●"/>
            </a:pPr>
            <a:r>
              <a:rPr lang="en" sz="1600">
                <a:latin typeface="Arial"/>
                <a:ea typeface="Arial"/>
                <a:cs typeface="Arial"/>
                <a:sym typeface="Arial"/>
              </a:rPr>
              <a:t>Buying trends</a:t>
            </a:r>
            <a:endParaRPr sz="1600">
              <a:latin typeface="Arial"/>
              <a:ea typeface="Arial"/>
              <a:cs typeface="Arial"/>
              <a:sym typeface="Arial"/>
            </a:endParaRPr>
          </a:p>
          <a:p>
            <a:pPr indent="-330200" lvl="0" marL="457200" rtl="0" algn="l">
              <a:spcBef>
                <a:spcPts val="0"/>
              </a:spcBef>
              <a:spcAft>
                <a:spcPts val="0"/>
              </a:spcAft>
              <a:buSzPts val="1600"/>
              <a:buFont typeface="Arial"/>
              <a:buChar char="●"/>
            </a:pPr>
            <a:r>
              <a:rPr lang="en" sz="1600">
                <a:latin typeface="Arial"/>
                <a:ea typeface="Arial"/>
                <a:cs typeface="Arial"/>
                <a:sym typeface="Arial"/>
              </a:rPr>
              <a:t>Competitor performance</a:t>
            </a:r>
            <a:endParaRPr sz="1600">
              <a:latin typeface="Arial"/>
              <a:ea typeface="Arial"/>
              <a:cs typeface="Arial"/>
              <a:sym typeface="Arial"/>
            </a:endParaRPr>
          </a:p>
        </p:txBody>
      </p:sp>
      <p:cxnSp>
        <p:nvCxnSpPr>
          <p:cNvPr id="307" name="Google Shape;307;p51"/>
          <p:cNvCxnSpPr/>
          <p:nvPr/>
        </p:nvCxnSpPr>
        <p:spPr>
          <a:xfrm>
            <a:off x="3190500" y="149987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308" name="Google Shape;308;p5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09" name="Google Shape;309;p51"/>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3" name="Shape 313"/>
        <p:cNvGrpSpPr/>
        <p:nvPr/>
      </p:nvGrpSpPr>
      <p:grpSpPr>
        <a:xfrm>
          <a:off x="0" y="0"/>
          <a:ext cx="0" cy="0"/>
          <a:chOff x="0" y="0"/>
          <a:chExt cx="0" cy="0"/>
        </a:xfrm>
      </p:grpSpPr>
      <p:sp>
        <p:nvSpPr>
          <p:cNvPr id="314" name="Google Shape;314;p52"/>
          <p:cNvSpPr txBox="1"/>
          <p:nvPr>
            <p:ph type="title"/>
          </p:nvPr>
        </p:nvSpPr>
        <p:spPr>
          <a:xfrm>
            <a:off x="2062800" y="588725"/>
            <a:ext cx="5018400" cy="5988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a:latin typeface="Arial"/>
                <a:ea typeface="Arial"/>
                <a:cs typeface="Arial"/>
                <a:sym typeface="Arial"/>
              </a:rPr>
              <a:t>COMPONENTS OF AN EFFECTIVE MARKETING  PLAN</a:t>
            </a:r>
            <a:endParaRPr b="1">
              <a:latin typeface="Arial"/>
              <a:ea typeface="Arial"/>
              <a:cs typeface="Arial"/>
              <a:sym typeface="Arial"/>
            </a:endParaRPr>
          </a:p>
        </p:txBody>
      </p:sp>
      <p:sp>
        <p:nvSpPr>
          <p:cNvPr id="315" name="Google Shape;315;p52"/>
          <p:cNvSpPr txBox="1"/>
          <p:nvPr>
            <p:ph idx="1" type="subTitle"/>
          </p:nvPr>
        </p:nvSpPr>
        <p:spPr>
          <a:xfrm>
            <a:off x="2062800" y="1787338"/>
            <a:ext cx="4003500" cy="2614200"/>
          </a:xfrm>
          <a:prstGeom prst="rect">
            <a:avLst/>
          </a:prstGeom>
        </p:spPr>
        <p:txBody>
          <a:bodyPr anchorCtr="0" anchor="t" bIns="91425" lIns="91425" spcFirstLastPara="1" rIns="91425" wrap="square" tIns="91425">
            <a:noAutofit/>
          </a:bodyPr>
          <a:lstStyle/>
          <a:p>
            <a:pPr indent="-330200" lvl="0" marL="457200" rtl="0" algn="l">
              <a:spcBef>
                <a:spcPts val="0"/>
              </a:spcBef>
              <a:spcAft>
                <a:spcPts val="0"/>
              </a:spcAft>
              <a:buSzPts val="1600"/>
              <a:buFont typeface="Arial"/>
              <a:buChar char="●"/>
            </a:pPr>
            <a:r>
              <a:rPr lang="en" sz="1600">
                <a:latin typeface="Arial"/>
                <a:ea typeface="Arial"/>
                <a:cs typeface="Arial"/>
                <a:sym typeface="Arial"/>
              </a:rPr>
              <a:t>Mission statement</a:t>
            </a:r>
            <a:endParaRPr sz="1600">
              <a:latin typeface="Arial"/>
              <a:ea typeface="Arial"/>
              <a:cs typeface="Arial"/>
              <a:sym typeface="Arial"/>
            </a:endParaRPr>
          </a:p>
          <a:p>
            <a:pPr indent="-330200" lvl="0" marL="457200" rtl="0" algn="l">
              <a:spcBef>
                <a:spcPts val="1000"/>
              </a:spcBef>
              <a:spcAft>
                <a:spcPts val="0"/>
              </a:spcAft>
              <a:buSzPts val="1600"/>
              <a:buFont typeface="Arial"/>
              <a:buChar char="●"/>
            </a:pPr>
            <a:r>
              <a:rPr lang="en" sz="1600">
                <a:latin typeface="Arial"/>
                <a:ea typeface="Arial"/>
                <a:cs typeface="Arial"/>
                <a:sym typeface="Arial"/>
              </a:rPr>
              <a:t>Executive summary</a:t>
            </a:r>
            <a:endParaRPr sz="1600">
              <a:latin typeface="Arial"/>
              <a:ea typeface="Arial"/>
              <a:cs typeface="Arial"/>
              <a:sym typeface="Arial"/>
            </a:endParaRPr>
          </a:p>
          <a:p>
            <a:pPr indent="-330200" lvl="0" marL="457200" rtl="0" algn="l">
              <a:spcBef>
                <a:spcPts val="1000"/>
              </a:spcBef>
              <a:spcAft>
                <a:spcPts val="0"/>
              </a:spcAft>
              <a:buSzPts val="1600"/>
              <a:buFont typeface="Arial"/>
              <a:buChar char="●"/>
            </a:pPr>
            <a:r>
              <a:rPr lang="en" sz="1600">
                <a:latin typeface="Arial"/>
                <a:ea typeface="Arial"/>
                <a:cs typeface="Arial"/>
                <a:sym typeface="Arial"/>
              </a:rPr>
              <a:t>SWOT analysis</a:t>
            </a:r>
            <a:endParaRPr sz="1600">
              <a:latin typeface="Arial"/>
              <a:ea typeface="Arial"/>
              <a:cs typeface="Arial"/>
              <a:sym typeface="Arial"/>
            </a:endParaRPr>
          </a:p>
          <a:p>
            <a:pPr indent="-330200" lvl="0" marL="457200" rtl="0" algn="l">
              <a:spcBef>
                <a:spcPts val="1000"/>
              </a:spcBef>
              <a:spcAft>
                <a:spcPts val="0"/>
              </a:spcAft>
              <a:buSzPts val="1600"/>
              <a:buFont typeface="Arial"/>
              <a:buChar char="●"/>
            </a:pPr>
            <a:r>
              <a:rPr lang="en" sz="1600">
                <a:latin typeface="Arial"/>
                <a:ea typeface="Arial"/>
                <a:cs typeface="Arial"/>
                <a:sym typeface="Arial"/>
              </a:rPr>
              <a:t>Marketing goals and objectives</a:t>
            </a:r>
            <a:endParaRPr sz="1600">
              <a:latin typeface="Arial"/>
              <a:ea typeface="Arial"/>
              <a:cs typeface="Arial"/>
              <a:sym typeface="Arial"/>
            </a:endParaRPr>
          </a:p>
          <a:p>
            <a:pPr indent="-330200" lvl="0" marL="457200" rtl="0" algn="l">
              <a:spcBef>
                <a:spcPts val="1000"/>
              </a:spcBef>
              <a:spcAft>
                <a:spcPts val="0"/>
              </a:spcAft>
              <a:buSzPts val="1600"/>
              <a:buFont typeface="Arial"/>
              <a:buChar char="●"/>
            </a:pPr>
            <a:r>
              <a:rPr lang="en" sz="1600">
                <a:latin typeface="Arial"/>
                <a:ea typeface="Arial"/>
                <a:cs typeface="Arial"/>
                <a:sym typeface="Arial"/>
              </a:rPr>
              <a:t>Market research/marketing strategies</a:t>
            </a:r>
            <a:endParaRPr sz="1600">
              <a:latin typeface="Arial"/>
              <a:ea typeface="Arial"/>
              <a:cs typeface="Arial"/>
              <a:sym typeface="Arial"/>
            </a:endParaRPr>
          </a:p>
          <a:p>
            <a:pPr indent="-330200" lvl="0" marL="457200" rtl="0" algn="l">
              <a:spcBef>
                <a:spcPts val="1000"/>
              </a:spcBef>
              <a:spcAft>
                <a:spcPts val="0"/>
              </a:spcAft>
              <a:buSzPts val="1600"/>
              <a:buFont typeface="Arial"/>
              <a:buChar char="●"/>
            </a:pPr>
            <a:r>
              <a:rPr lang="en" sz="1600">
                <a:latin typeface="Arial"/>
                <a:ea typeface="Arial"/>
                <a:cs typeface="Arial"/>
                <a:sym typeface="Arial"/>
              </a:rPr>
              <a:t>Implementation plan</a:t>
            </a:r>
            <a:endParaRPr sz="1600">
              <a:latin typeface="Arial"/>
              <a:ea typeface="Arial"/>
              <a:cs typeface="Arial"/>
              <a:sym typeface="Arial"/>
            </a:endParaRPr>
          </a:p>
          <a:p>
            <a:pPr indent="-330200" lvl="0" marL="457200" rtl="0" algn="l">
              <a:spcBef>
                <a:spcPts val="1000"/>
              </a:spcBef>
              <a:spcAft>
                <a:spcPts val="1000"/>
              </a:spcAft>
              <a:buSzPts val="1600"/>
              <a:buFont typeface="Arial"/>
              <a:buChar char="●"/>
            </a:pPr>
            <a:r>
              <a:rPr lang="en" sz="1600">
                <a:latin typeface="Arial"/>
                <a:ea typeface="Arial"/>
                <a:cs typeface="Arial"/>
                <a:sym typeface="Arial"/>
              </a:rPr>
              <a:t>Evaluation and control</a:t>
            </a:r>
            <a:endParaRPr sz="1600">
              <a:latin typeface="Arial"/>
              <a:ea typeface="Arial"/>
              <a:cs typeface="Arial"/>
              <a:sym typeface="Arial"/>
            </a:endParaRPr>
          </a:p>
        </p:txBody>
      </p:sp>
      <p:cxnSp>
        <p:nvCxnSpPr>
          <p:cNvPr id="316" name="Google Shape;316;p52"/>
          <p:cNvCxnSpPr/>
          <p:nvPr/>
        </p:nvCxnSpPr>
        <p:spPr>
          <a:xfrm>
            <a:off x="3190500" y="149987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317" name="Google Shape;317;p5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18" name="Google Shape;318;p52"/>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2" name="Shape 322"/>
        <p:cNvGrpSpPr/>
        <p:nvPr/>
      </p:nvGrpSpPr>
      <p:grpSpPr>
        <a:xfrm>
          <a:off x="0" y="0"/>
          <a:ext cx="0" cy="0"/>
          <a:chOff x="0" y="0"/>
          <a:chExt cx="0" cy="0"/>
        </a:xfrm>
      </p:grpSpPr>
      <p:sp>
        <p:nvSpPr>
          <p:cNvPr id="323" name="Google Shape;323;p53"/>
          <p:cNvSpPr txBox="1"/>
          <p:nvPr>
            <p:ph idx="4" type="title"/>
          </p:nvPr>
        </p:nvSpPr>
        <p:spPr>
          <a:xfrm>
            <a:off x="938500" y="445025"/>
            <a:ext cx="74181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WHAT IS A MISSION STATEMENT?</a:t>
            </a:r>
            <a:endParaRPr b="1">
              <a:latin typeface="Arial"/>
              <a:ea typeface="Arial"/>
              <a:cs typeface="Arial"/>
              <a:sym typeface="Arial"/>
            </a:endParaRPr>
          </a:p>
        </p:txBody>
      </p:sp>
      <p:cxnSp>
        <p:nvCxnSpPr>
          <p:cNvPr id="324" name="Google Shape;324;p53"/>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325" name="Google Shape;325;p53"/>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26" name="Google Shape;326;p53"/>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
        <p:nvSpPr>
          <p:cNvPr id="327" name="Google Shape;327;p53"/>
          <p:cNvSpPr txBox="1"/>
          <p:nvPr>
            <p:ph idx="1" type="subTitle"/>
          </p:nvPr>
        </p:nvSpPr>
        <p:spPr>
          <a:xfrm>
            <a:off x="938501" y="1299900"/>
            <a:ext cx="7056900" cy="1235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Arial"/>
                <a:ea typeface="Arial"/>
                <a:cs typeface="Arial"/>
                <a:sym typeface="Arial"/>
              </a:rPr>
              <a:t>A </a:t>
            </a:r>
            <a:r>
              <a:rPr b="1" lang="en">
                <a:latin typeface="Arial"/>
                <a:ea typeface="Arial"/>
                <a:cs typeface="Arial"/>
                <a:sym typeface="Arial"/>
              </a:rPr>
              <a:t>mission statement</a:t>
            </a:r>
            <a:r>
              <a:rPr lang="en">
                <a:latin typeface="Arial"/>
                <a:ea typeface="Arial"/>
                <a:cs typeface="Arial"/>
                <a:sym typeface="Arial"/>
              </a:rPr>
              <a:t> is a written document that captures an organization’s values and business philosophy.  Mission statements offers a brief description of the organization’s purpose, answering the question of why the business exists.</a:t>
            </a:r>
            <a:endParaRPr>
              <a:latin typeface="Arial"/>
              <a:ea typeface="Arial"/>
              <a:cs typeface="Arial"/>
              <a:sym typeface="Arial"/>
            </a:endParaRPr>
          </a:p>
          <a:p>
            <a:pPr indent="0" lvl="0" marL="0" rtl="0" algn="ctr">
              <a:spcBef>
                <a:spcPts val="0"/>
              </a:spcBef>
              <a:spcAft>
                <a:spcPts val="0"/>
              </a:spcAft>
              <a:buNone/>
            </a:pPr>
            <a:r>
              <a:t/>
            </a:r>
            <a:endParaRPr>
              <a:latin typeface="Arial"/>
              <a:ea typeface="Arial"/>
              <a:cs typeface="Arial"/>
              <a:sym typeface="Arial"/>
            </a:endParaRPr>
          </a:p>
          <a:p>
            <a:pPr indent="0" lvl="0" marL="0" rtl="0" algn="ctr">
              <a:spcBef>
                <a:spcPts val="0"/>
              </a:spcBef>
              <a:spcAft>
                <a:spcPts val="0"/>
              </a:spcAft>
              <a:buNone/>
            </a:pPr>
            <a:r>
              <a:t/>
            </a:r>
            <a:endParaRPr>
              <a:latin typeface="Arial"/>
              <a:ea typeface="Arial"/>
              <a:cs typeface="Arial"/>
              <a:sym typeface="Arial"/>
            </a:endParaRPr>
          </a:p>
        </p:txBody>
      </p:sp>
      <p:sp>
        <p:nvSpPr>
          <p:cNvPr id="328" name="Google Shape;328;p53"/>
          <p:cNvSpPr txBox="1"/>
          <p:nvPr/>
        </p:nvSpPr>
        <p:spPr>
          <a:xfrm>
            <a:off x="1062375" y="2254325"/>
            <a:ext cx="7056900" cy="14316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Clr>
                <a:schemeClr val="lt1"/>
              </a:buClr>
              <a:buSzPts val="1400"/>
              <a:buChar char="●"/>
            </a:pPr>
            <a:r>
              <a:rPr lang="en">
                <a:solidFill>
                  <a:schemeClr val="lt1"/>
                </a:solidFill>
              </a:rPr>
              <a:t>What business are we currently in?</a:t>
            </a:r>
            <a:endParaRPr>
              <a:solidFill>
                <a:schemeClr val="lt1"/>
              </a:solidFill>
            </a:endParaRPr>
          </a:p>
          <a:p>
            <a:pPr indent="-317500" lvl="0" marL="457200" rtl="0" algn="l">
              <a:spcBef>
                <a:spcPts val="1000"/>
              </a:spcBef>
              <a:spcAft>
                <a:spcPts val="0"/>
              </a:spcAft>
              <a:buClr>
                <a:schemeClr val="lt1"/>
              </a:buClr>
              <a:buSzPts val="1400"/>
              <a:buChar char="●"/>
            </a:pPr>
            <a:r>
              <a:rPr lang="en">
                <a:solidFill>
                  <a:schemeClr val="lt1"/>
                </a:solidFill>
              </a:rPr>
              <a:t>Who are our customers?</a:t>
            </a:r>
            <a:endParaRPr>
              <a:solidFill>
                <a:schemeClr val="lt1"/>
              </a:solidFill>
            </a:endParaRPr>
          </a:p>
          <a:p>
            <a:pPr indent="-317500" lvl="0" marL="457200" rtl="0" algn="l">
              <a:spcBef>
                <a:spcPts val="1000"/>
              </a:spcBef>
              <a:spcAft>
                <a:spcPts val="0"/>
              </a:spcAft>
              <a:buClr>
                <a:schemeClr val="lt1"/>
              </a:buClr>
              <a:buSzPts val="1400"/>
              <a:buChar char="●"/>
            </a:pPr>
            <a:r>
              <a:rPr lang="en">
                <a:solidFill>
                  <a:schemeClr val="lt1"/>
                </a:solidFill>
              </a:rPr>
              <a:t>What products and/or services do we offer?</a:t>
            </a:r>
            <a:endParaRPr>
              <a:solidFill>
                <a:schemeClr val="lt1"/>
              </a:solidFill>
            </a:endParaRPr>
          </a:p>
          <a:p>
            <a:pPr indent="-317500" lvl="0" marL="457200" rtl="0" algn="l">
              <a:spcBef>
                <a:spcPts val="1000"/>
              </a:spcBef>
              <a:spcAft>
                <a:spcPts val="1000"/>
              </a:spcAft>
              <a:buClr>
                <a:schemeClr val="lt1"/>
              </a:buClr>
              <a:buSzPts val="1400"/>
              <a:buChar char="●"/>
            </a:pPr>
            <a:r>
              <a:rPr lang="en">
                <a:solidFill>
                  <a:schemeClr val="lt1"/>
                </a:solidFill>
              </a:rPr>
              <a:t>How do we currently meet the needs of our customers?</a:t>
            </a:r>
            <a:endParaRPr>
              <a:solidFill>
                <a:schemeClr val="lt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sp>
        <p:nvSpPr>
          <p:cNvPr id="333" name="Google Shape;333;p54"/>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SITUATION (SWOT) ANALYSIS</a:t>
            </a:r>
            <a:endParaRPr b="1">
              <a:latin typeface="Arial"/>
              <a:ea typeface="Arial"/>
              <a:cs typeface="Arial"/>
              <a:sym typeface="Arial"/>
            </a:endParaRPr>
          </a:p>
        </p:txBody>
      </p:sp>
      <p:cxnSp>
        <p:nvCxnSpPr>
          <p:cNvPr id="334" name="Google Shape;334;p54"/>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335" name="Google Shape;335;p54"/>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36" name="Google Shape;336;p54"/>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
        <p:nvSpPr>
          <p:cNvPr id="337" name="Google Shape;337;p54"/>
          <p:cNvSpPr txBox="1"/>
          <p:nvPr>
            <p:ph idx="1" type="subTitle"/>
          </p:nvPr>
        </p:nvSpPr>
        <p:spPr>
          <a:xfrm>
            <a:off x="937100" y="1179000"/>
            <a:ext cx="4478400" cy="3601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Situation analysis</a:t>
            </a:r>
            <a:r>
              <a:rPr lang="en">
                <a:latin typeface="Arial"/>
                <a:ea typeface="Arial"/>
                <a:cs typeface="Arial"/>
                <a:sym typeface="Arial"/>
              </a:rPr>
              <a:t> (also referred to as </a:t>
            </a:r>
            <a:r>
              <a:rPr b="1" lang="en">
                <a:latin typeface="Arial"/>
                <a:ea typeface="Arial"/>
                <a:cs typeface="Arial"/>
                <a:sym typeface="Arial"/>
              </a:rPr>
              <a:t>SWOT</a:t>
            </a:r>
            <a:r>
              <a:rPr lang="en">
                <a:latin typeface="Arial"/>
                <a:ea typeface="Arial"/>
                <a:cs typeface="Arial"/>
                <a:sym typeface="Arial"/>
              </a:rPr>
              <a:t>) provides information that is helpful in matching the organization's resources and capabilities to the competitive environment in which it operates.</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b="1" lang="en">
                <a:latin typeface="Arial"/>
                <a:ea typeface="Arial"/>
                <a:cs typeface="Arial"/>
                <a:sym typeface="Arial"/>
              </a:rPr>
              <a:t>This analysis reviews four key factors pertaining to the company’s current market situation:</a:t>
            </a:r>
            <a:endParaRPr b="1">
              <a:latin typeface="Arial"/>
              <a:ea typeface="Arial"/>
              <a:cs typeface="Arial"/>
              <a:sym typeface="Arial"/>
            </a:endParaRPr>
          </a:p>
          <a:p>
            <a:pPr indent="-317500" lvl="0" marL="457200" rtl="0" algn="l">
              <a:spcBef>
                <a:spcPts val="1000"/>
              </a:spcBef>
              <a:spcAft>
                <a:spcPts val="0"/>
              </a:spcAft>
              <a:buSzPts val="1400"/>
              <a:buFont typeface="Arial"/>
              <a:buChar char="●"/>
            </a:pPr>
            <a:r>
              <a:rPr b="1" lang="en">
                <a:solidFill>
                  <a:schemeClr val="lt2"/>
                </a:solidFill>
                <a:latin typeface="Arial"/>
                <a:ea typeface="Arial"/>
                <a:cs typeface="Arial"/>
                <a:sym typeface="Arial"/>
              </a:rPr>
              <a:t>S</a:t>
            </a:r>
            <a:r>
              <a:rPr lang="en">
                <a:latin typeface="Arial"/>
                <a:ea typeface="Arial"/>
                <a:cs typeface="Arial"/>
                <a:sym typeface="Arial"/>
              </a:rPr>
              <a:t>trengths</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b="1" lang="en">
                <a:solidFill>
                  <a:schemeClr val="lt2"/>
                </a:solidFill>
                <a:latin typeface="Arial"/>
                <a:ea typeface="Arial"/>
                <a:cs typeface="Arial"/>
                <a:sym typeface="Arial"/>
              </a:rPr>
              <a:t>W</a:t>
            </a:r>
            <a:r>
              <a:rPr lang="en">
                <a:latin typeface="Arial"/>
                <a:ea typeface="Arial"/>
                <a:cs typeface="Arial"/>
                <a:sym typeface="Arial"/>
              </a:rPr>
              <a:t>eaknesses</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b="1" lang="en">
                <a:solidFill>
                  <a:schemeClr val="lt2"/>
                </a:solidFill>
                <a:latin typeface="Arial"/>
                <a:ea typeface="Arial"/>
                <a:cs typeface="Arial"/>
                <a:sym typeface="Arial"/>
              </a:rPr>
              <a:t>O</a:t>
            </a:r>
            <a:r>
              <a:rPr lang="en">
                <a:latin typeface="Arial"/>
                <a:ea typeface="Arial"/>
                <a:cs typeface="Arial"/>
                <a:sym typeface="Arial"/>
              </a:rPr>
              <a:t>pportunities</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b="1" lang="en">
                <a:solidFill>
                  <a:schemeClr val="lt2"/>
                </a:solidFill>
                <a:latin typeface="Arial"/>
                <a:ea typeface="Arial"/>
                <a:cs typeface="Arial"/>
                <a:sym typeface="Arial"/>
              </a:rPr>
              <a:t>T</a:t>
            </a:r>
            <a:r>
              <a:rPr lang="en">
                <a:latin typeface="Arial"/>
                <a:ea typeface="Arial"/>
                <a:cs typeface="Arial"/>
                <a:sym typeface="Arial"/>
              </a:rPr>
              <a:t>hreats</a:t>
            </a:r>
            <a:endParaRPr>
              <a:latin typeface="Arial"/>
              <a:ea typeface="Arial"/>
              <a:cs typeface="Arial"/>
              <a:sym typeface="Arial"/>
            </a:endParaRPr>
          </a:p>
          <a:p>
            <a:pPr indent="0" lvl="0" marL="0" rtl="0" algn="l">
              <a:spcBef>
                <a:spcPts val="1000"/>
              </a:spcBef>
              <a:spcAft>
                <a:spcPts val="0"/>
              </a:spcAft>
              <a:buNone/>
            </a:pPr>
            <a:r>
              <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p:txBody>
      </p:sp>
      <p:pic>
        <p:nvPicPr>
          <p:cNvPr id="338" name="Google Shape;338;p54"/>
          <p:cNvPicPr preferRelativeResize="0"/>
          <p:nvPr/>
        </p:nvPicPr>
        <p:blipFill>
          <a:blip r:embed="rId4">
            <a:alphaModFix/>
          </a:blip>
          <a:stretch>
            <a:fillRect/>
          </a:stretch>
        </p:blipFill>
        <p:spPr>
          <a:xfrm>
            <a:off x="5674675" y="1179000"/>
            <a:ext cx="3278024" cy="327802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37"/>
          <p:cNvSpPr txBox="1"/>
          <p:nvPr>
            <p:ph type="title"/>
          </p:nvPr>
        </p:nvSpPr>
        <p:spPr>
          <a:xfrm>
            <a:off x="5337175" y="661600"/>
            <a:ext cx="2837400" cy="777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MARKETING</a:t>
            </a:r>
            <a:endParaRPr b="1">
              <a:latin typeface="Arial"/>
              <a:ea typeface="Arial"/>
              <a:cs typeface="Arial"/>
              <a:sym typeface="Arial"/>
            </a:endParaRPr>
          </a:p>
        </p:txBody>
      </p:sp>
      <p:sp>
        <p:nvSpPr>
          <p:cNvPr id="168" name="Google Shape;168;p37"/>
          <p:cNvSpPr txBox="1"/>
          <p:nvPr>
            <p:ph idx="1" type="body"/>
          </p:nvPr>
        </p:nvSpPr>
        <p:spPr>
          <a:xfrm>
            <a:off x="5337175" y="1617975"/>
            <a:ext cx="3311700" cy="25278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b="1" lang="en">
                <a:latin typeface="Arial"/>
                <a:ea typeface="Arial"/>
                <a:cs typeface="Arial"/>
                <a:sym typeface="Arial"/>
              </a:rPr>
              <a:t>Marketing</a:t>
            </a:r>
            <a:r>
              <a:rPr lang="en">
                <a:latin typeface="Arial"/>
                <a:ea typeface="Arial"/>
                <a:cs typeface="Arial"/>
                <a:sym typeface="Arial"/>
              </a:rPr>
              <a:t> is the process of developing, promoting, and distributing products, or goods and services, to satisfy the needs and wants of consumers. The term “marketing” has grown to encompass many business activities such as selling, promotion, and publicity. </a:t>
            </a:r>
            <a:endParaRPr>
              <a:latin typeface="Arial"/>
              <a:ea typeface="Arial"/>
              <a:cs typeface="Arial"/>
              <a:sym typeface="Arial"/>
            </a:endParaRPr>
          </a:p>
        </p:txBody>
      </p:sp>
      <p:cxnSp>
        <p:nvCxnSpPr>
          <p:cNvPr id="169" name="Google Shape;169;p37"/>
          <p:cNvCxnSpPr/>
          <p:nvPr/>
        </p:nvCxnSpPr>
        <p:spPr>
          <a:xfrm>
            <a:off x="5225150" y="1540302"/>
            <a:ext cx="0" cy="21897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170" name="Google Shape;170;p37"/>
          <p:cNvPicPr preferRelativeResize="0"/>
          <p:nvPr/>
        </p:nvPicPr>
        <p:blipFill rotWithShape="1">
          <a:blip r:embed="rId3">
            <a:alphaModFix/>
          </a:blip>
          <a:srcRect b="-3844" l="19858" r="19852" t="-3833"/>
          <a:stretch/>
        </p:blipFill>
        <p:spPr>
          <a:xfrm>
            <a:off x="-422250" y="-236700"/>
            <a:ext cx="4714800" cy="5616900"/>
          </a:xfrm>
          <a:prstGeom prst="flowChartDelay">
            <a:avLst/>
          </a:prstGeom>
          <a:noFill/>
          <a:ln>
            <a:noFill/>
          </a:ln>
        </p:spPr>
      </p:pic>
      <p:pic>
        <p:nvPicPr>
          <p:cNvPr id="171" name="Google Shape;171;p37"/>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172" name="Google Shape;172;p37"/>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sp>
        <p:nvSpPr>
          <p:cNvPr id="343" name="Google Shape;343;p55"/>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STRENGTHS</a:t>
            </a:r>
            <a:endParaRPr b="1">
              <a:latin typeface="Arial"/>
              <a:ea typeface="Arial"/>
              <a:cs typeface="Arial"/>
              <a:sym typeface="Arial"/>
            </a:endParaRPr>
          </a:p>
        </p:txBody>
      </p:sp>
      <p:cxnSp>
        <p:nvCxnSpPr>
          <p:cNvPr id="344" name="Google Shape;344;p55"/>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345" name="Google Shape;345;p5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46" name="Google Shape;346;p55"/>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
        <p:nvSpPr>
          <p:cNvPr id="347" name="Google Shape;347;p55"/>
          <p:cNvSpPr txBox="1"/>
          <p:nvPr>
            <p:ph idx="1" type="subTitle"/>
          </p:nvPr>
        </p:nvSpPr>
        <p:spPr>
          <a:xfrm>
            <a:off x="938500" y="1205025"/>
            <a:ext cx="3984600" cy="3357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Strengths</a:t>
            </a:r>
            <a:r>
              <a:rPr lang="en">
                <a:latin typeface="Arial"/>
                <a:ea typeface="Arial"/>
                <a:cs typeface="Arial"/>
                <a:sym typeface="Arial"/>
              </a:rPr>
              <a:t> are resources and capabilities that can be used as a basis for developing a competitive advantage, such as:</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Patents </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Strong sales history</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Established brand</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Effective distribution strategy</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Significant following on social media</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p:txBody>
      </p:sp>
      <p:pic>
        <p:nvPicPr>
          <p:cNvPr id="348" name="Google Shape;348;p55"/>
          <p:cNvPicPr preferRelativeResize="0"/>
          <p:nvPr/>
        </p:nvPicPr>
        <p:blipFill>
          <a:blip r:embed="rId4">
            <a:alphaModFix/>
          </a:blip>
          <a:stretch>
            <a:fillRect/>
          </a:stretch>
        </p:blipFill>
        <p:spPr>
          <a:xfrm>
            <a:off x="5113925" y="1072425"/>
            <a:ext cx="3916099" cy="276880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sp>
        <p:nvSpPr>
          <p:cNvPr id="353" name="Google Shape;353;p56"/>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WEAKNESSES</a:t>
            </a:r>
            <a:endParaRPr b="1">
              <a:latin typeface="Arial"/>
              <a:ea typeface="Arial"/>
              <a:cs typeface="Arial"/>
              <a:sym typeface="Arial"/>
            </a:endParaRPr>
          </a:p>
        </p:txBody>
      </p:sp>
      <p:cxnSp>
        <p:nvCxnSpPr>
          <p:cNvPr id="354" name="Google Shape;354;p56"/>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355" name="Google Shape;355;p56"/>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56" name="Google Shape;356;p56"/>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
        <p:nvSpPr>
          <p:cNvPr id="357" name="Google Shape;357;p56"/>
          <p:cNvSpPr txBox="1"/>
          <p:nvPr>
            <p:ph idx="1" type="subTitle"/>
          </p:nvPr>
        </p:nvSpPr>
        <p:spPr>
          <a:xfrm>
            <a:off x="938500" y="1166025"/>
            <a:ext cx="3855300" cy="3271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Weaknesses</a:t>
            </a:r>
            <a:r>
              <a:rPr lang="en">
                <a:latin typeface="Arial"/>
                <a:ea typeface="Arial"/>
                <a:cs typeface="Arial"/>
                <a:sym typeface="Arial"/>
              </a:rPr>
              <a:t> are the qualities that give a business a competitive disadvantage.  The absence of certain strengths may also be viewed as a weakness:  </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Lack of patent protection</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Weak, unrecognized, or ineffective brand name</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Poor reputation among customers</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Lack of resources</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Inadequate distribution channels</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p:txBody>
      </p:sp>
      <p:pic>
        <p:nvPicPr>
          <p:cNvPr id="358" name="Google Shape;358;p56"/>
          <p:cNvPicPr preferRelativeResize="0"/>
          <p:nvPr/>
        </p:nvPicPr>
        <p:blipFill>
          <a:blip r:embed="rId4">
            <a:alphaModFix/>
          </a:blip>
          <a:stretch>
            <a:fillRect/>
          </a:stretch>
        </p:blipFill>
        <p:spPr>
          <a:xfrm>
            <a:off x="4920300" y="1166025"/>
            <a:ext cx="4045399" cy="253232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sp>
        <p:nvSpPr>
          <p:cNvPr id="363" name="Google Shape;363;p57"/>
          <p:cNvSpPr txBox="1"/>
          <p:nvPr>
            <p:ph idx="4" type="title"/>
          </p:nvPr>
        </p:nvSpPr>
        <p:spPr>
          <a:xfrm>
            <a:off x="938500" y="445025"/>
            <a:ext cx="4629300" cy="604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OPPORTUNITIES</a:t>
            </a:r>
            <a:endParaRPr b="1">
              <a:latin typeface="Arial"/>
              <a:ea typeface="Arial"/>
              <a:cs typeface="Arial"/>
              <a:sym typeface="Arial"/>
            </a:endParaRPr>
          </a:p>
        </p:txBody>
      </p:sp>
      <p:cxnSp>
        <p:nvCxnSpPr>
          <p:cNvPr id="364" name="Google Shape;364;p57"/>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365" name="Google Shape;365;p57"/>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66" name="Google Shape;366;p57"/>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
        <p:nvSpPr>
          <p:cNvPr id="367" name="Google Shape;367;p57"/>
          <p:cNvSpPr txBox="1"/>
          <p:nvPr>
            <p:ph idx="1" type="subTitle"/>
          </p:nvPr>
        </p:nvSpPr>
        <p:spPr>
          <a:xfrm>
            <a:off x="1043550" y="1049525"/>
            <a:ext cx="4113000" cy="3756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Opportunities</a:t>
            </a:r>
            <a:r>
              <a:rPr lang="en">
                <a:latin typeface="Arial"/>
                <a:ea typeface="Arial"/>
                <a:cs typeface="Arial"/>
                <a:sym typeface="Arial"/>
              </a:rPr>
              <a:t> are events that can facilitate company profit and growth:</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Unfulfilled customer needs </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Arrival of new technologies</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A particular market niche that has not yet been explored</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Mergers</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Entry into new markets</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p:txBody>
      </p:sp>
      <p:pic>
        <p:nvPicPr>
          <p:cNvPr id="368" name="Google Shape;368;p57"/>
          <p:cNvPicPr preferRelativeResize="0"/>
          <p:nvPr/>
        </p:nvPicPr>
        <p:blipFill>
          <a:blip r:embed="rId4">
            <a:alphaModFix/>
          </a:blip>
          <a:stretch>
            <a:fillRect/>
          </a:stretch>
        </p:blipFill>
        <p:spPr>
          <a:xfrm>
            <a:off x="5156550" y="1227875"/>
            <a:ext cx="3682652" cy="2281878"/>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 name="Shape 372"/>
        <p:cNvGrpSpPr/>
        <p:nvPr/>
      </p:nvGrpSpPr>
      <p:grpSpPr>
        <a:xfrm>
          <a:off x="0" y="0"/>
          <a:ext cx="0" cy="0"/>
          <a:chOff x="0" y="0"/>
          <a:chExt cx="0" cy="0"/>
        </a:xfrm>
      </p:grpSpPr>
      <p:sp>
        <p:nvSpPr>
          <p:cNvPr id="373" name="Google Shape;373;p58"/>
          <p:cNvSpPr txBox="1"/>
          <p:nvPr>
            <p:ph idx="4" type="title"/>
          </p:nvPr>
        </p:nvSpPr>
        <p:spPr>
          <a:xfrm>
            <a:off x="938500" y="445025"/>
            <a:ext cx="4629300" cy="604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THREATS</a:t>
            </a:r>
            <a:endParaRPr b="1">
              <a:latin typeface="Arial"/>
              <a:ea typeface="Arial"/>
              <a:cs typeface="Arial"/>
              <a:sym typeface="Arial"/>
            </a:endParaRPr>
          </a:p>
        </p:txBody>
      </p:sp>
      <p:cxnSp>
        <p:nvCxnSpPr>
          <p:cNvPr id="374" name="Google Shape;374;p58"/>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375" name="Google Shape;375;p5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76" name="Google Shape;376;p58"/>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
        <p:nvSpPr>
          <p:cNvPr id="377" name="Google Shape;377;p58"/>
          <p:cNvSpPr txBox="1"/>
          <p:nvPr>
            <p:ph idx="1" type="subTitle"/>
          </p:nvPr>
        </p:nvSpPr>
        <p:spPr>
          <a:xfrm>
            <a:off x="1043550" y="1049525"/>
            <a:ext cx="4113000" cy="3756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Threats</a:t>
            </a:r>
            <a:r>
              <a:rPr lang="en">
                <a:latin typeface="Arial"/>
                <a:ea typeface="Arial"/>
                <a:cs typeface="Arial"/>
                <a:sym typeface="Arial"/>
              </a:rPr>
              <a:t> are events that could have a negative impact.  Threats can be internal, such as falling productivity, or external, such as lower priced products offered by competitors.  </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lang="en">
                <a:latin typeface="Arial"/>
                <a:ea typeface="Arial"/>
                <a:cs typeface="Arial"/>
                <a:sym typeface="Arial"/>
              </a:rPr>
              <a:t>Additional examples of threats:</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Shifts in consumer tastes away from company products</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Emergence of new substitute products</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Government regulation</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p:txBody>
      </p:sp>
      <p:pic>
        <p:nvPicPr>
          <p:cNvPr id="378" name="Google Shape;378;p58"/>
          <p:cNvPicPr preferRelativeResize="0"/>
          <p:nvPr/>
        </p:nvPicPr>
        <p:blipFill>
          <a:blip r:embed="rId4">
            <a:alphaModFix/>
          </a:blip>
          <a:stretch>
            <a:fillRect/>
          </a:stretch>
        </p:blipFill>
        <p:spPr>
          <a:xfrm>
            <a:off x="5231225" y="1214875"/>
            <a:ext cx="3682652" cy="2209951"/>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2" name="Shape 382"/>
        <p:cNvGrpSpPr/>
        <p:nvPr/>
      </p:nvGrpSpPr>
      <p:grpSpPr>
        <a:xfrm>
          <a:off x="0" y="0"/>
          <a:ext cx="0" cy="0"/>
          <a:chOff x="0" y="0"/>
          <a:chExt cx="0" cy="0"/>
        </a:xfrm>
      </p:grpSpPr>
      <p:sp>
        <p:nvSpPr>
          <p:cNvPr id="383" name="Google Shape;383;p59"/>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COMPETITION</a:t>
            </a:r>
            <a:endParaRPr b="1">
              <a:latin typeface="Arial"/>
              <a:ea typeface="Arial"/>
              <a:cs typeface="Arial"/>
              <a:sym typeface="Arial"/>
            </a:endParaRPr>
          </a:p>
        </p:txBody>
      </p:sp>
      <p:cxnSp>
        <p:nvCxnSpPr>
          <p:cNvPr id="384" name="Google Shape;384;p59"/>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385" name="Google Shape;385;p5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86" name="Google Shape;386;p59"/>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
        <p:nvSpPr>
          <p:cNvPr id="387" name="Google Shape;387;p59"/>
          <p:cNvSpPr txBox="1"/>
          <p:nvPr>
            <p:ph idx="1" type="subTitle"/>
          </p:nvPr>
        </p:nvSpPr>
        <p:spPr>
          <a:xfrm>
            <a:off x="938500" y="1182150"/>
            <a:ext cx="4179000" cy="3183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Competition</a:t>
            </a:r>
            <a:r>
              <a:rPr lang="en">
                <a:latin typeface="Arial"/>
                <a:ea typeface="Arial"/>
                <a:cs typeface="Arial"/>
                <a:sym typeface="Arial"/>
              </a:rPr>
              <a:t> is a rivalry between two or more businesses selling products or services to the same customers or markets.  </a:t>
            </a:r>
            <a:endParaRPr>
              <a:latin typeface="Arial"/>
              <a:ea typeface="Arial"/>
              <a:cs typeface="Arial"/>
              <a:sym typeface="Arial"/>
            </a:endParaRPr>
          </a:p>
          <a:p>
            <a:pPr indent="0" lvl="0" marL="0" rtl="0" algn="l">
              <a:spcBef>
                <a:spcPts val="1000"/>
              </a:spcBef>
              <a:spcAft>
                <a:spcPts val="0"/>
              </a:spcAft>
              <a:buNone/>
            </a:pPr>
            <a:r>
              <a:rPr lang="en">
                <a:latin typeface="Arial"/>
                <a:ea typeface="Arial"/>
                <a:cs typeface="Arial"/>
                <a:sym typeface="Arial"/>
              </a:rPr>
              <a:t>Competition impacts price points, product features, and marketing strategies because businesses are fighting for an edge that will persuade consumers to choose their products or services over those of competitors.</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p:txBody>
      </p:sp>
      <p:pic>
        <p:nvPicPr>
          <p:cNvPr id="388" name="Google Shape;388;p59"/>
          <p:cNvPicPr preferRelativeResize="0"/>
          <p:nvPr/>
        </p:nvPicPr>
        <p:blipFill>
          <a:blip r:embed="rId4">
            <a:alphaModFix/>
          </a:blip>
          <a:stretch>
            <a:fillRect/>
          </a:stretch>
        </p:blipFill>
        <p:spPr>
          <a:xfrm>
            <a:off x="5117500" y="1331475"/>
            <a:ext cx="3721702" cy="2480529"/>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2" name="Shape 392"/>
        <p:cNvGrpSpPr/>
        <p:nvPr/>
      </p:nvGrpSpPr>
      <p:grpSpPr>
        <a:xfrm>
          <a:off x="0" y="0"/>
          <a:ext cx="0" cy="0"/>
          <a:chOff x="0" y="0"/>
          <a:chExt cx="0" cy="0"/>
        </a:xfrm>
      </p:grpSpPr>
      <p:sp>
        <p:nvSpPr>
          <p:cNvPr id="393" name="Google Shape;393;p60"/>
          <p:cNvSpPr txBox="1"/>
          <p:nvPr>
            <p:ph type="title"/>
          </p:nvPr>
        </p:nvSpPr>
        <p:spPr>
          <a:xfrm>
            <a:off x="478700" y="1220200"/>
            <a:ext cx="2837400" cy="777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INDIRECT COMPETITION</a:t>
            </a:r>
            <a:endParaRPr b="1">
              <a:latin typeface="Arial"/>
              <a:ea typeface="Arial"/>
              <a:cs typeface="Arial"/>
              <a:sym typeface="Arial"/>
            </a:endParaRPr>
          </a:p>
        </p:txBody>
      </p:sp>
      <p:sp>
        <p:nvSpPr>
          <p:cNvPr id="394" name="Google Shape;394;p60"/>
          <p:cNvSpPr txBox="1"/>
          <p:nvPr>
            <p:ph idx="1" type="body"/>
          </p:nvPr>
        </p:nvSpPr>
        <p:spPr>
          <a:xfrm>
            <a:off x="478700" y="1904300"/>
            <a:ext cx="3311700" cy="26013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b="1" lang="en">
                <a:latin typeface="Arial"/>
                <a:ea typeface="Arial"/>
                <a:cs typeface="Arial"/>
                <a:sym typeface="Arial"/>
              </a:rPr>
              <a:t>Indirect competition</a:t>
            </a:r>
            <a:r>
              <a:rPr lang="en">
                <a:latin typeface="Arial"/>
                <a:ea typeface="Arial"/>
                <a:cs typeface="Arial"/>
                <a:sym typeface="Arial"/>
              </a:rPr>
              <a:t> occurs between businesses that compete for the same share of consumers’ discretionary income. Indirect competitors provide different solutions to the same target market. </a:t>
            </a:r>
            <a:endParaRPr>
              <a:latin typeface="Arial"/>
              <a:ea typeface="Arial"/>
              <a:cs typeface="Arial"/>
              <a:sym typeface="Arial"/>
            </a:endParaRPr>
          </a:p>
        </p:txBody>
      </p:sp>
      <p:cxnSp>
        <p:nvCxnSpPr>
          <p:cNvPr id="395" name="Google Shape;395;p60"/>
          <p:cNvCxnSpPr/>
          <p:nvPr/>
        </p:nvCxnSpPr>
        <p:spPr>
          <a:xfrm>
            <a:off x="4097975" y="1540302"/>
            <a:ext cx="0" cy="21897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396" name="Google Shape;396;p6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97" name="Google Shape;397;p60"/>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
        <p:nvSpPr>
          <p:cNvPr id="398" name="Google Shape;398;p60"/>
          <p:cNvSpPr txBox="1"/>
          <p:nvPr>
            <p:ph idx="1" type="body"/>
          </p:nvPr>
        </p:nvSpPr>
        <p:spPr>
          <a:xfrm>
            <a:off x="4495700" y="1997500"/>
            <a:ext cx="3990300" cy="2508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Example: Streaming Video Services</a:t>
            </a:r>
            <a:endParaRPr b="1">
              <a:latin typeface="Arial"/>
              <a:ea typeface="Arial"/>
              <a:cs typeface="Arial"/>
              <a:sym typeface="Arial"/>
            </a:endParaRPr>
          </a:p>
          <a:p>
            <a:pPr indent="0" lvl="0" marL="0" rtl="0" algn="l">
              <a:spcBef>
                <a:spcPts val="1600"/>
              </a:spcBef>
              <a:spcAft>
                <a:spcPts val="1600"/>
              </a:spcAft>
              <a:buNone/>
            </a:pPr>
            <a:r>
              <a:rPr lang="en">
                <a:latin typeface="Arial"/>
                <a:ea typeface="Arial"/>
                <a:cs typeface="Arial"/>
                <a:sym typeface="Arial"/>
              </a:rPr>
              <a:t>Streaming services such as Netflix, Hulu, Prime Video, etc. all meet a specific consumer need (entertainment) and offer their services at a similar price point. </a:t>
            </a:r>
            <a:r>
              <a:rPr lang="en">
                <a:latin typeface="Arial"/>
                <a:ea typeface="Arial"/>
                <a:cs typeface="Arial"/>
                <a:sym typeface="Arial"/>
              </a:rPr>
              <a:t>However, </a:t>
            </a:r>
            <a:r>
              <a:rPr lang="en">
                <a:latin typeface="Arial"/>
                <a:ea typeface="Arial"/>
                <a:cs typeface="Arial"/>
                <a:sym typeface="Arial"/>
              </a:rPr>
              <a:t>each streaming platform offers </a:t>
            </a:r>
            <a:r>
              <a:rPr lang="en">
                <a:latin typeface="Arial"/>
                <a:ea typeface="Arial"/>
                <a:cs typeface="Arial"/>
                <a:sym typeface="Arial"/>
              </a:rPr>
              <a:t>different programming, making them </a:t>
            </a:r>
            <a:r>
              <a:rPr b="1" lang="en">
                <a:latin typeface="Arial"/>
                <a:ea typeface="Arial"/>
                <a:cs typeface="Arial"/>
                <a:sym typeface="Arial"/>
              </a:rPr>
              <a:t>indirect competitors</a:t>
            </a:r>
            <a:r>
              <a:rPr lang="en">
                <a:latin typeface="Arial"/>
                <a:ea typeface="Arial"/>
                <a:cs typeface="Arial"/>
                <a:sym typeface="Arial"/>
              </a:rPr>
              <a:t>.</a:t>
            </a:r>
            <a:endParaRPr>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 name="Shape 402"/>
        <p:cNvGrpSpPr/>
        <p:nvPr/>
      </p:nvGrpSpPr>
      <p:grpSpPr>
        <a:xfrm>
          <a:off x="0" y="0"/>
          <a:ext cx="0" cy="0"/>
          <a:chOff x="0" y="0"/>
          <a:chExt cx="0" cy="0"/>
        </a:xfrm>
      </p:grpSpPr>
      <p:cxnSp>
        <p:nvCxnSpPr>
          <p:cNvPr id="403" name="Google Shape;403;p61"/>
          <p:cNvCxnSpPr/>
          <p:nvPr/>
        </p:nvCxnSpPr>
        <p:spPr>
          <a:xfrm>
            <a:off x="3899550" y="1540302"/>
            <a:ext cx="0" cy="21897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404" name="Google Shape;404;p6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405" name="Google Shape;405;p61"/>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
        <p:nvSpPr>
          <p:cNvPr id="406" name="Google Shape;406;p61"/>
          <p:cNvSpPr txBox="1"/>
          <p:nvPr>
            <p:ph type="title"/>
          </p:nvPr>
        </p:nvSpPr>
        <p:spPr>
          <a:xfrm>
            <a:off x="587850" y="1220200"/>
            <a:ext cx="2837400" cy="777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DIRECT</a:t>
            </a:r>
            <a:r>
              <a:rPr b="1" lang="en">
                <a:latin typeface="Arial"/>
                <a:ea typeface="Arial"/>
                <a:cs typeface="Arial"/>
                <a:sym typeface="Arial"/>
              </a:rPr>
              <a:t> COMPETITION</a:t>
            </a:r>
            <a:endParaRPr b="1">
              <a:latin typeface="Arial"/>
              <a:ea typeface="Arial"/>
              <a:cs typeface="Arial"/>
              <a:sym typeface="Arial"/>
            </a:endParaRPr>
          </a:p>
        </p:txBody>
      </p:sp>
      <p:sp>
        <p:nvSpPr>
          <p:cNvPr id="407" name="Google Shape;407;p61"/>
          <p:cNvSpPr txBox="1"/>
          <p:nvPr>
            <p:ph idx="1" type="body"/>
          </p:nvPr>
        </p:nvSpPr>
        <p:spPr>
          <a:xfrm>
            <a:off x="587850" y="1904300"/>
            <a:ext cx="3311700" cy="26013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b="1" lang="en">
                <a:latin typeface="Arial"/>
                <a:ea typeface="Arial"/>
                <a:cs typeface="Arial"/>
                <a:sym typeface="Arial"/>
              </a:rPr>
              <a:t>Direct competition</a:t>
            </a:r>
            <a:r>
              <a:rPr lang="en">
                <a:latin typeface="Arial"/>
                <a:ea typeface="Arial"/>
                <a:cs typeface="Arial"/>
                <a:sym typeface="Arial"/>
              </a:rPr>
              <a:t> occurs between sellers of the same products and services. Direct competitors provide the same solution to the same target market. </a:t>
            </a:r>
            <a:endParaRPr>
              <a:latin typeface="Arial"/>
              <a:ea typeface="Arial"/>
              <a:cs typeface="Arial"/>
              <a:sym typeface="Arial"/>
            </a:endParaRPr>
          </a:p>
        </p:txBody>
      </p:sp>
      <p:sp>
        <p:nvSpPr>
          <p:cNvPr id="408" name="Google Shape;408;p61"/>
          <p:cNvSpPr txBox="1"/>
          <p:nvPr>
            <p:ph idx="1" type="body"/>
          </p:nvPr>
        </p:nvSpPr>
        <p:spPr>
          <a:xfrm>
            <a:off x="4373850" y="1997500"/>
            <a:ext cx="4112100" cy="2508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Direct Competition Example:</a:t>
            </a:r>
            <a:r>
              <a:rPr lang="en">
                <a:latin typeface="Arial"/>
                <a:ea typeface="Arial"/>
                <a:cs typeface="Arial"/>
                <a:sym typeface="Arial"/>
              </a:rPr>
              <a:t> </a:t>
            </a:r>
            <a:endParaRPr>
              <a:latin typeface="Arial"/>
              <a:ea typeface="Arial"/>
              <a:cs typeface="Arial"/>
              <a:sym typeface="Arial"/>
            </a:endParaRPr>
          </a:p>
          <a:p>
            <a:pPr indent="0" lvl="0" marL="0" rtl="0" algn="l">
              <a:spcBef>
                <a:spcPts val="1600"/>
              </a:spcBef>
              <a:spcAft>
                <a:spcPts val="0"/>
              </a:spcAft>
              <a:buNone/>
            </a:pPr>
            <a:r>
              <a:rPr lang="en">
                <a:latin typeface="Arial"/>
                <a:ea typeface="Arial"/>
                <a:cs typeface="Arial"/>
                <a:sym typeface="Arial"/>
              </a:rPr>
              <a:t>A streaming service that provides access to cable channels (like Hulu or YoutubeTV), are </a:t>
            </a:r>
            <a:r>
              <a:rPr b="1" lang="en">
                <a:latin typeface="Arial"/>
                <a:ea typeface="Arial"/>
                <a:cs typeface="Arial"/>
                <a:sym typeface="Arial"/>
              </a:rPr>
              <a:t>direct competitors</a:t>
            </a:r>
            <a:r>
              <a:rPr lang="en">
                <a:latin typeface="Arial"/>
                <a:ea typeface="Arial"/>
                <a:cs typeface="Arial"/>
                <a:sym typeface="Arial"/>
              </a:rPr>
              <a:t> with cable companies because they provide access to the same programming.</a:t>
            </a:r>
            <a:endParaRPr>
              <a:latin typeface="Arial"/>
              <a:ea typeface="Arial"/>
              <a:cs typeface="Arial"/>
              <a:sym typeface="Arial"/>
            </a:endParaRPr>
          </a:p>
          <a:p>
            <a:pPr indent="0" lvl="0" marL="0" rtl="0" algn="l">
              <a:spcBef>
                <a:spcPts val="1600"/>
              </a:spcBef>
              <a:spcAft>
                <a:spcPts val="1600"/>
              </a:spcAft>
              <a:buNone/>
            </a:pPr>
            <a:r>
              <a:t/>
            </a:r>
            <a:endParaRPr>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2" name="Shape 412"/>
        <p:cNvGrpSpPr/>
        <p:nvPr/>
      </p:nvGrpSpPr>
      <p:grpSpPr>
        <a:xfrm>
          <a:off x="0" y="0"/>
          <a:ext cx="0" cy="0"/>
          <a:chOff x="0" y="0"/>
          <a:chExt cx="0" cy="0"/>
        </a:xfrm>
      </p:grpSpPr>
      <p:sp>
        <p:nvSpPr>
          <p:cNvPr id="413" name="Google Shape;413;p62"/>
          <p:cNvSpPr txBox="1"/>
          <p:nvPr>
            <p:ph idx="2" type="body"/>
          </p:nvPr>
        </p:nvSpPr>
        <p:spPr>
          <a:xfrm>
            <a:off x="1026200" y="1153225"/>
            <a:ext cx="3184500" cy="3558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Market share</a:t>
            </a:r>
            <a:r>
              <a:rPr lang="en">
                <a:latin typeface="Arial"/>
                <a:ea typeface="Arial"/>
                <a:cs typeface="Arial"/>
                <a:sym typeface="Arial"/>
              </a:rPr>
              <a:t> is a key indicator of how well one company is performing against competitors within the marketplace. </a:t>
            </a:r>
            <a:endParaRPr>
              <a:latin typeface="Arial"/>
              <a:ea typeface="Arial"/>
              <a:cs typeface="Arial"/>
              <a:sym typeface="Arial"/>
            </a:endParaRPr>
          </a:p>
          <a:p>
            <a:pPr indent="0" lvl="0" marL="0" rtl="0" algn="l">
              <a:spcBef>
                <a:spcPts val="1000"/>
              </a:spcBef>
              <a:spcAft>
                <a:spcPts val="0"/>
              </a:spcAft>
              <a:buNone/>
            </a:pPr>
            <a:r>
              <a:rPr b="1" lang="en">
                <a:latin typeface="Arial"/>
                <a:ea typeface="Arial"/>
                <a:cs typeface="Arial"/>
                <a:sym typeface="Arial"/>
              </a:rPr>
              <a:t>Market Share Example</a:t>
            </a:r>
            <a:r>
              <a:rPr lang="en">
                <a:latin typeface="Arial"/>
                <a:ea typeface="Arial"/>
                <a:cs typeface="Arial"/>
                <a:sym typeface="Arial"/>
              </a:rPr>
              <a:t>: </a:t>
            </a:r>
            <a:endParaRPr>
              <a:latin typeface="Arial"/>
              <a:ea typeface="Arial"/>
              <a:cs typeface="Arial"/>
              <a:sym typeface="Arial"/>
            </a:endParaRPr>
          </a:p>
          <a:p>
            <a:pPr indent="0" lvl="0" marL="0" rtl="0" algn="l">
              <a:spcBef>
                <a:spcPts val="1000"/>
              </a:spcBef>
              <a:spcAft>
                <a:spcPts val="0"/>
              </a:spcAft>
              <a:buNone/>
            </a:pPr>
            <a:r>
              <a:rPr lang="en">
                <a:latin typeface="Arial"/>
                <a:ea typeface="Arial"/>
                <a:cs typeface="Arial"/>
                <a:sym typeface="Arial"/>
              </a:rPr>
              <a:t>Netflix continues to dominate </a:t>
            </a:r>
            <a:r>
              <a:rPr b="1" lang="en">
                <a:latin typeface="Arial"/>
                <a:ea typeface="Arial"/>
                <a:cs typeface="Arial"/>
                <a:sym typeface="Arial"/>
              </a:rPr>
              <a:t>market share</a:t>
            </a:r>
            <a:r>
              <a:rPr lang="en">
                <a:latin typeface="Arial"/>
                <a:ea typeface="Arial"/>
                <a:cs typeface="Arial"/>
                <a:sym typeface="Arial"/>
              </a:rPr>
              <a:t> among brands competing for consumer attention in the streaming space with 28% of market share as of July, 2021.</a:t>
            </a:r>
            <a:endParaRPr>
              <a:latin typeface="Arial"/>
              <a:ea typeface="Arial"/>
              <a:cs typeface="Arial"/>
              <a:sym typeface="Arial"/>
            </a:endParaRPr>
          </a:p>
          <a:p>
            <a:pPr indent="0" lvl="0" marL="0" rtl="0" algn="l">
              <a:spcBef>
                <a:spcPts val="1000"/>
              </a:spcBef>
              <a:spcAft>
                <a:spcPts val="0"/>
              </a:spcAft>
              <a:buNone/>
            </a:pPr>
            <a:r>
              <a:t/>
            </a:r>
            <a:endParaRPr>
              <a:latin typeface="Arial"/>
              <a:ea typeface="Arial"/>
              <a:cs typeface="Arial"/>
              <a:sym typeface="Arial"/>
            </a:endParaRPr>
          </a:p>
          <a:p>
            <a:pPr indent="0" lvl="0" marL="0" rtl="0" algn="l">
              <a:spcBef>
                <a:spcPts val="1000"/>
              </a:spcBef>
              <a:spcAft>
                <a:spcPts val="1000"/>
              </a:spcAft>
              <a:buNone/>
            </a:pPr>
            <a:r>
              <a:t/>
            </a:r>
            <a:endParaRPr>
              <a:latin typeface="Arial"/>
              <a:ea typeface="Arial"/>
              <a:cs typeface="Arial"/>
              <a:sym typeface="Arial"/>
            </a:endParaRPr>
          </a:p>
        </p:txBody>
      </p:sp>
      <p:sp>
        <p:nvSpPr>
          <p:cNvPr id="414" name="Google Shape;414;p62"/>
          <p:cNvSpPr txBox="1"/>
          <p:nvPr>
            <p:ph type="title"/>
          </p:nvPr>
        </p:nvSpPr>
        <p:spPr>
          <a:xfrm>
            <a:off x="938500" y="445025"/>
            <a:ext cx="47103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MEASURING COMPETITION</a:t>
            </a:r>
            <a:endParaRPr b="1">
              <a:latin typeface="Arial"/>
              <a:ea typeface="Arial"/>
              <a:cs typeface="Arial"/>
              <a:sym typeface="Arial"/>
            </a:endParaRPr>
          </a:p>
        </p:txBody>
      </p:sp>
      <p:cxnSp>
        <p:nvCxnSpPr>
          <p:cNvPr id="415" name="Google Shape;415;p62"/>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416" name="Google Shape;416;p6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417" name="Google Shape;417;p62"/>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pic>
        <p:nvPicPr>
          <p:cNvPr id="418" name="Google Shape;418;p62"/>
          <p:cNvPicPr preferRelativeResize="0"/>
          <p:nvPr/>
        </p:nvPicPr>
        <p:blipFill>
          <a:blip r:embed="rId4">
            <a:alphaModFix/>
          </a:blip>
          <a:stretch>
            <a:fillRect/>
          </a:stretch>
        </p:blipFill>
        <p:spPr>
          <a:xfrm>
            <a:off x="4597625" y="1190775"/>
            <a:ext cx="4432400" cy="33243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2" name="Shape 422"/>
        <p:cNvGrpSpPr/>
        <p:nvPr/>
      </p:nvGrpSpPr>
      <p:grpSpPr>
        <a:xfrm>
          <a:off x="0" y="0"/>
          <a:ext cx="0" cy="0"/>
          <a:chOff x="0" y="0"/>
          <a:chExt cx="0" cy="0"/>
        </a:xfrm>
      </p:grpSpPr>
      <p:sp>
        <p:nvSpPr>
          <p:cNvPr id="423" name="Google Shape;423;p63"/>
          <p:cNvSpPr txBox="1"/>
          <p:nvPr>
            <p:ph idx="2" type="body"/>
          </p:nvPr>
        </p:nvSpPr>
        <p:spPr>
          <a:xfrm>
            <a:off x="842125" y="1000825"/>
            <a:ext cx="7683000" cy="3558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Arial"/>
                <a:ea typeface="Arial"/>
                <a:cs typeface="Arial"/>
                <a:sym typeface="Arial"/>
              </a:rPr>
              <a:t>Competition:</a:t>
            </a:r>
            <a:r>
              <a:rPr lang="en" sz="1200">
                <a:latin typeface="Arial"/>
                <a:ea typeface="Arial"/>
                <a:cs typeface="Arial"/>
                <a:sym typeface="Arial"/>
              </a:rPr>
              <a:t>  A rivalry between two or more businesses selling products or services to the same customers or markets. </a:t>
            </a:r>
            <a:endParaRPr sz="1200">
              <a:latin typeface="Arial"/>
              <a:ea typeface="Arial"/>
              <a:cs typeface="Arial"/>
              <a:sym typeface="Arial"/>
            </a:endParaRPr>
          </a:p>
          <a:p>
            <a:pPr indent="0" lvl="0" marL="0" rtl="0" algn="l">
              <a:spcBef>
                <a:spcPts val="1000"/>
              </a:spcBef>
              <a:spcAft>
                <a:spcPts val="0"/>
              </a:spcAft>
              <a:buNone/>
            </a:pPr>
            <a:r>
              <a:rPr b="1" lang="en" sz="1200">
                <a:latin typeface="Arial"/>
                <a:ea typeface="Arial"/>
                <a:cs typeface="Arial"/>
                <a:sym typeface="Arial"/>
              </a:rPr>
              <a:t>Marketing: </a:t>
            </a:r>
            <a:r>
              <a:rPr lang="en" sz="1200">
                <a:latin typeface="Arial"/>
                <a:ea typeface="Arial"/>
                <a:cs typeface="Arial"/>
                <a:sym typeface="Arial"/>
              </a:rPr>
              <a:t>The process of developing, promoting, and distributing products, or goods and services, to satisfy the needs and wants of consumers. </a:t>
            </a:r>
            <a:endParaRPr sz="1200">
              <a:latin typeface="Arial"/>
              <a:ea typeface="Arial"/>
              <a:cs typeface="Arial"/>
              <a:sym typeface="Arial"/>
            </a:endParaRPr>
          </a:p>
          <a:p>
            <a:pPr indent="0" lvl="0" marL="0" rtl="0" algn="l">
              <a:spcBef>
                <a:spcPts val="1000"/>
              </a:spcBef>
              <a:spcAft>
                <a:spcPts val="0"/>
              </a:spcAft>
              <a:buNone/>
            </a:pPr>
            <a:r>
              <a:rPr b="1" lang="en" sz="1200">
                <a:latin typeface="Arial"/>
                <a:ea typeface="Arial"/>
                <a:cs typeface="Arial"/>
                <a:sym typeface="Arial"/>
              </a:rPr>
              <a:t>Market share: </a:t>
            </a:r>
            <a:r>
              <a:rPr lang="en" sz="1200">
                <a:latin typeface="Arial"/>
                <a:ea typeface="Arial"/>
                <a:cs typeface="Arial"/>
                <a:sym typeface="Arial"/>
              </a:rPr>
              <a:t>A key indicator of how well one company is performing against competitors within the marketplace.</a:t>
            </a:r>
            <a:endParaRPr sz="1200">
              <a:latin typeface="Arial"/>
              <a:ea typeface="Arial"/>
              <a:cs typeface="Arial"/>
              <a:sym typeface="Arial"/>
            </a:endParaRPr>
          </a:p>
          <a:p>
            <a:pPr indent="0" lvl="0" marL="0" rtl="0" algn="l">
              <a:spcBef>
                <a:spcPts val="1000"/>
              </a:spcBef>
              <a:spcAft>
                <a:spcPts val="0"/>
              </a:spcAft>
              <a:buNone/>
            </a:pPr>
            <a:r>
              <a:rPr b="1" lang="en" sz="1200">
                <a:latin typeface="Arial"/>
                <a:ea typeface="Arial"/>
                <a:cs typeface="Arial"/>
                <a:sym typeface="Arial"/>
              </a:rPr>
              <a:t>Marketing concept: </a:t>
            </a:r>
            <a:r>
              <a:rPr lang="en" sz="1200">
                <a:latin typeface="Arial"/>
                <a:ea typeface="Arial"/>
                <a:cs typeface="Arial"/>
                <a:sym typeface="Arial"/>
              </a:rPr>
              <a:t>The idea that an organization’s ability to sell its products and services depends largely on the company’s ability to successfully identify and fulfill customer needs and wants. </a:t>
            </a:r>
            <a:endParaRPr sz="1200">
              <a:latin typeface="Arial"/>
              <a:ea typeface="Arial"/>
              <a:cs typeface="Arial"/>
              <a:sym typeface="Arial"/>
            </a:endParaRPr>
          </a:p>
          <a:p>
            <a:pPr indent="0" lvl="0" marL="0" rtl="0" algn="l">
              <a:spcBef>
                <a:spcPts val="1000"/>
              </a:spcBef>
              <a:spcAft>
                <a:spcPts val="0"/>
              </a:spcAft>
              <a:buNone/>
            </a:pPr>
            <a:r>
              <a:rPr b="1" lang="en" sz="1200">
                <a:latin typeface="Arial"/>
                <a:ea typeface="Arial"/>
                <a:cs typeface="Arial"/>
                <a:sym typeface="Arial"/>
              </a:rPr>
              <a:t>Marketing Plan:</a:t>
            </a:r>
            <a:r>
              <a:rPr lang="en" sz="1200">
                <a:latin typeface="Arial"/>
                <a:ea typeface="Arial"/>
                <a:cs typeface="Arial"/>
                <a:sym typeface="Arial"/>
              </a:rPr>
              <a:t> A written document that provides direction for the marketing activities for a specific period of time</a:t>
            </a:r>
            <a:endParaRPr sz="1200">
              <a:latin typeface="Arial"/>
              <a:ea typeface="Arial"/>
              <a:cs typeface="Arial"/>
              <a:sym typeface="Arial"/>
            </a:endParaRPr>
          </a:p>
          <a:p>
            <a:pPr indent="0" lvl="0" marL="0" rtl="0" algn="l">
              <a:spcBef>
                <a:spcPts val="1000"/>
              </a:spcBef>
              <a:spcAft>
                <a:spcPts val="0"/>
              </a:spcAft>
              <a:buNone/>
            </a:pPr>
            <a:r>
              <a:rPr b="1" lang="en" sz="1200">
                <a:latin typeface="Arial"/>
                <a:ea typeface="Arial"/>
                <a:cs typeface="Arial"/>
                <a:sym typeface="Arial"/>
              </a:rPr>
              <a:t>Mission Statement: </a:t>
            </a:r>
            <a:r>
              <a:rPr lang="en" sz="1200">
                <a:latin typeface="Arial"/>
                <a:ea typeface="Arial"/>
                <a:cs typeface="Arial"/>
                <a:sym typeface="Arial"/>
              </a:rPr>
              <a:t> A written statement that captures an organization’s purpose, customer orientation and business philosophy.</a:t>
            </a:r>
            <a:endParaRPr sz="1200">
              <a:latin typeface="Arial"/>
              <a:ea typeface="Arial"/>
              <a:cs typeface="Arial"/>
              <a:sym typeface="Arial"/>
            </a:endParaRPr>
          </a:p>
          <a:p>
            <a:pPr indent="0" lvl="0" marL="0" rtl="0" algn="l">
              <a:spcBef>
                <a:spcPts val="1000"/>
              </a:spcBef>
              <a:spcAft>
                <a:spcPts val="0"/>
              </a:spcAft>
              <a:buNone/>
            </a:pPr>
            <a:r>
              <a:rPr b="1" lang="en" sz="1200">
                <a:latin typeface="Arial"/>
                <a:ea typeface="Arial"/>
                <a:cs typeface="Arial"/>
                <a:sym typeface="Arial"/>
              </a:rPr>
              <a:t>Situation (SWOT) Analysis: </a:t>
            </a:r>
            <a:r>
              <a:rPr lang="en" sz="1200">
                <a:latin typeface="Arial"/>
                <a:ea typeface="Arial"/>
                <a:cs typeface="Arial"/>
                <a:sym typeface="Arial"/>
              </a:rPr>
              <a:t> Provides information that is helpful in matching the organization's resources and capabilities to the competitive environment in which it operates.</a:t>
            </a:r>
            <a:endParaRPr sz="1200">
              <a:latin typeface="Arial"/>
              <a:ea typeface="Arial"/>
              <a:cs typeface="Arial"/>
              <a:sym typeface="Arial"/>
            </a:endParaRPr>
          </a:p>
          <a:p>
            <a:pPr indent="0" lvl="0" marL="0" rtl="0" algn="l">
              <a:spcBef>
                <a:spcPts val="1000"/>
              </a:spcBef>
              <a:spcAft>
                <a:spcPts val="1000"/>
              </a:spcAft>
              <a:buNone/>
            </a:pPr>
            <a:r>
              <a:t/>
            </a:r>
            <a:endParaRPr sz="1200">
              <a:latin typeface="Arial"/>
              <a:ea typeface="Arial"/>
              <a:cs typeface="Arial"/>
              <a:sym typeface="Arial"/>
            </a:endParaRPr>
          </a:p>
        </p:txBody>
      </p:sp>
      <p:sp>
        <p:nvSpPr>
          <p:cNvPr id="424" name="Google Shape;424;p63"/>
          <p:cNvSpPr txBox="1"/>
          <p:nvPr>
            <p:ph type="title"/>
          </p:nvPr>
        </p:nvSpPr>
        <p:spPr>
          <a:xfrm>
            <a:off x="842125" y="445025"/>
            <a:ext cx="48066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KEY TERMS</a:t>
            </a:r>
            <a:endParaRPr b="1">
              <a:latin typeface="Arial"/>
              <a:ea typeface="Arial"/>
              <a:cs typeface="Arial"/>
              <a:sym typeface="Arial"/>
            </a:endParaRPr>
          </a:p>
        </p:txBody>
      </p:sp>
      <p:cxnSp>
        <p:nvCxnSpPr>
          <p:cNvPr id="425" name="Google Shape;425;p63"/>
          <p:cNvCxnSpPr/>
          <p:nvPr/>
        </p:nvCxnSpPr>
        <p:spPr>
          <a:xfrm>
            <a:off x="938500" y="445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426" name="Google Shape;426;p63"/>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427" name="Google Shape;427;p63"/>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1" name="Shape 431"/>
        <p:cNvGrpSpPr/>
        <p:nvPr/>
      </p:nvGrpSpPr>
      <p:grpSpPr>
        <a:xfrm>
          <a:off x="0" y="0"/>
          <a:ext cx="0" cy="0"/>
          <a:chOff x="0" y="0"/>
          <a:chExt cx="0" cy="0"/>
        </a:xfrm>
      </p:grpSpPr>
      <p:pic>
        <p:nvPicPr>
          <p:cNvPr id="432" name="Google Shape;432;p64"/>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433" name="Google Shape;433;p64"/>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 sz="800" u="none" cap="none" strike="noStrike">
                <a:solidFill>
                  <a:schemeClr val="accent5"/>
                </a:solidFill>
                <a:latin typeface="Oswald"/>
                <a:ea typeface="Oswald"/>
                <a:cs typeface="Oswald"/>
                <a:sym typeface="Oswald"/>
              </a:rPr>
              <a:t>©</a:t>
            </a:r>
            <a:r>
              <a:rPr b="0" i="0" lang="en" sz="1400" u="none" cap="none" strike="noStrike">
                <a:solidFill>
                  <a:schemeClr val="accent5"/>
                </a:solidFill>
                <a:latin typeface="Oswald"/>
                <a:ea typeface="Oswald"/>
                <a:cs typeface="Oswald"/>
                <a:sym typeface="Oswald"/>
              </a:rPr>
              <a:t> </a:t>
            </a:r>
            <a:r>
              <a:rPr b="0" i="0" lang="en" sz="800" u="none" cap="none" strike="noStrike">
                <a:solidFill>
                  <a:schemeClr val="accent5"/>
                </a:solidFill>
                <a:latin typeface="Oswald"/>
                <a:ea typeface="Oswald"/>
                <a:cs typeface="Oswald"/>
                <a:sym typeface="Oswald"/>
              </a:rPr>
              <a:t>Copyright 202</a:t>
            </a:r>
            <a:r>
              <a:rPr lang="en" sz="800">
                <a:solidFill>
                  <a:schemeClr val="accent5"/>
                </a:solidFill>
                <a:latin typeface="Oswald"/>
                <a:ea typeface="Oswald"/>
                <a:cs typeface="Oswald"/>
                <a:sym typeface="Oswald"/>
              </a:rPr>
              <a:t>2. </a:t>
            </a:r>
            <a:r>
              <a:rPr b="0" i="0" lang="en"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id="434" name="Google Shape;434;p64"/>
          <p:cNvPicPr preferRelativeResize="0"/>
          <p:nvPr/>
        </p:nvPicPr>
        <p:blipFill>
          <a:blip r:embed="rId4">
            <a:alphaModFix/>
          </a:blip>
          <a:stretch>
            <a:fillRect/>
          </a:stretch>
        </p:blipFill>
        <p:spPr>
          <a:xfrm>
            <a:off x="1939237" y="988362"/>
            <a:ext cx="5265526" cy="31667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cxnSp>
        <p:nvCxnSpPr>
          <p:cNvPr id="177" name="Google Shape;177;p38"/>
          <p:cNvCxnSpPr/>
          <p:nvPr/>
        </p:nvCxnSpPr>
        <p:spPr>
          <a:xfrm>
            <a:off x="4572000" y="1140125"/>
            <a:ext cx="0" cy="36666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178" name="Google Shape;178;p3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9" name="Google Shape;179;p38"/>
          <p:cNvSpPr txBox="1"/>
          <p:nvPr/>
        </p:nvSpPr>
        <p:spPr>
          <a:xfrm>
            <a:off x="5517600" y="4670088"/>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
        <p:nvSpPr>
          <p:cNvPr id="180" name="Google Shape;180;p38"/>
          <p:cNvSpPr txBox="1"/>
          <p:nvPr/>
        </p:nvSpPr>
        <p:spPr>
          <a:xfrm>
            <a:off x="803200" y="392550"/>
            <a:ext cx="6167100" cy="600300"/>
          </a:xfrm>
          <a:prstGeom prst="rect">
            <a:avLst/>
          </a:prstGeom>
          <a:noFill/>
          <a:ln>
            <a:noFill/>
          </a:ln>
        </p:spPr>
        <p:txBody>
          <a:bodyPr anchorCtr="0" anchor="b" bIns="91425" lIns="91425" spcFirstLastPara="1" rIns="91425" wrap="square" tIns="91425">
            <a:noAutofit/>
          </a:bodyPr>
          <a:lstStyle/>
          <a:p>
            <a:pPr indent="0" lvl="0" marL="0" rtl="0" algn="l">
              <a:spcBef>
                <a:spcPts val="0"/>
              </a:spcBef>
              <a:spcAft>
                <a:spcPts val="0"/>
              </a:spcAft>
              <a:buNone/>
            </a:pPr>
            <a:r>
              <a:rPr b="1" lang="en" sz="3200">
                <a:solidFill>
                  <a:srgbClr val="FFAB40"/>
                </a:solidFill>
              </a:rPr>
              <a:t>NEEDS VS. WANTS</a:t>
            </a:r>
            <a:endParaRPr b="1" sz="3200">
              <a:solidFill>
                <a:srgbClr val="FFAB40"/>
              </a:solidFill>
            </a:endParaRPr>
          </a:p>
        </p:txBody>
      </p:sp>
      <p:sp>
        <p:nvSpPr>
          <p:cNvPr id="181" name="Google Shape;181;p38"/>
          <p:cNvSpPr txBox="1"/>
          <p:nvPr/>
        </p:nvSpPr>
        <p:spPr>
          <a:xfrm>
            <a:off x="4898475" y="1140125"/>
            <a:ext cx="2940900" cy="600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700">
                <a:solidFill>
                  <a:srgbClr val="FFFFFF"/>
                </a:solidFill>
              </a:rPr>
              <a:t>Wants</a:t>
            </a:r>
            <a:endParaRPr b="1" sz="2700">
              <a:solidFill>
                <a:srgbClr val="FFFFFF"/>
              </a:solidFill>
            </a:endParaRPr>
          </a:p>
        </p:txBody>
      </p:sp>
      <p:sp>
        <p:nvSpPr>
          <p:cNvPr id="182" name="Google Shape;182;p38"/>
          <p:cNvSpPr txBox="1"/>
          <p:nvPr/>
        </p:nvSpPr>
        <p:spPr>
          <a:xfrm>
            <a:off x="803200" y="1140125"/>
            <a:ext cx="2940900" cy="600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700">
                <a:solidFill>
                  <a:srgbClr val="FFFFFF"/>
                </a:solidFill>
              </a:rPr>
              <a:t>Needs</a:t>
            </a:r>
            <a:endParaRPr b="1" sz="2700">
              <a:solidFill>
                <a:srgbClr val="FFFFFF"/>
              </a:solidFill>
            </a:endParaRPr>
          </a:p>
        </p:txBody>
      </p:sp>
      <p:sp>
        <p:nvSpPr>
          <p:cNvPr id="183" name="Google Shape;183;p38"/>
          <p:cNvSpPr txBox="1"/>
          <p:nvPr/>
        </p:nvSpPr>
        <p:spPr>
          <a:xfrm>
            <a:off x="803200" y="1904525"/>
            <a:ext cx="2940900" cy="1539300"/>
          </a:xfrm>
          <a:prstGeom prst="rect">
            <a:avLst/>
          </a:prstGeom>
          <a:noFill/>
          <a:ln>
            <a:noFill/>
          </a:ln>
        </p:spPr>
        <p:txBody>
          <a:bodyPr anchorCtr="0" anchor="t" bIns="91425" lIns="91425" spcFirstLastPara="1" rIns="91425" wrap="square" tIns="91425">
            <a:spAutoFit/>
          </a:bodyPr>
          <a:lstStyle/>
          <a:p>
            <a:pPr indent="-368300" lvl="0" marL="457200" rtl="0" algn="l">
              <a:lnSpc>
                <a:spcPct val="150000"/>
              </a:lnSpc>
              <a:spcBef>
                <a:spcPts val="0"/>
              </a:spcBef>
              <a:spcAft>
                <a:spcPts val="0"/>
              </a:spcAft>
              <a:buClr>
                <a:schemeClr val="lt1"/>
              </a:buClr>
              <a:buSzPts val="2200"/>
              <a:buChar char="●"/>
            </a:pPr>
            <a:r>
              <a:rPr lang="en" sz="2200">
                <a:solidFill>
                  <a:schemeClr val="lt1"/>
                </a:solidFill>
              </a:rPr>
              <a:t>Food</a:t>
            </a:r>
            <a:endParaRPr sz="2200">
              <a:solidFill>
                <a:schemeClr val="lt1"/>
              </a:solidFill>
            </a:endParaRPr>
          </a:p>
          <a:p>
            <a:pPr indent="-368300" lvl="0" marL="457200" rtl="0" algn="l">
              <a:lnSpc>
                <a:spcPct val="150000"/>
              </a:lnSpc>
              <a:spcBef>
                <a:spcPts val="0"/>
              </a:spcBef>
              <a:spcAft>
                <a:spcPts val="0"/>
              </a:spcAft>
              <a:buClr>
                <a:schemeClr val="lt1"/>
              </a:buClr>
              <a:buSzPts val="2200"/>
              <a:buChar char="●"/>
            </a:pPr>
            <a:r>
              <a:rPr lang="en" sz="2200">
                <a:solidFill>
                  <a:schemeClr val="lt1"/>
                </a:solidFill>
              </a:rPr>
              <a:t>Shelter</a:t>
            </a:r>
            <a:endParaRPr sz="2200">
              <a:solidFill>
                <a:schemeClr val="lt1"/>
              </a:solidFill>
            </a:endParaRPr>
          </a:p>
          <a:p>
            <a:pPr indent="-368300" lvl="0" marL="457200" rtl="0" algn="l">
              <a:lnSpc>
                <a:spcPct val="150000"/>
              </a:lnSpc>
              <a:spcBef>
                <a:spcPts val="0"/>
              </a:spcBef>
              <a:spcAft>
                <a:spcPts val="0"/>
              </a:spcAft>
              <a:buClr>
                <a:schemeClr val="lt1"/>
              </a:buClr>
              <a:buSzPts val="2200"/>
              <a:buChar char="●"/>
            </a:pPr>
            <a:r>
              <a:rPr lang="en" sz="2200">
                <a:solidFill>
                  <a:schemeClr val="lt1"/>
                </a:solidFill>
              </a:rPr>
              <a:t>Clothing</a:t>
            </a:r>
            <a:endParaRPr sz="2200">
              <a:solidFill>
                <a:schemeClr val="lt1"/>
              </a:solidFill>
            </a:endParaRPr>
          </a:p>
        </p:txBody>
      </p:sp>
      <p:sp>
        <p:nvSpPr>
          <p:cNvPr id="184" name="Google Shape;184;p38"/>
          <p:cNvSpPr txBox="1"/>
          <p:nvPr/>
        </p:nvSpPr>
        <p:spPr>
          <a:xfrm>
            <a:off x="4898475" y="1904525"/>
            <a:ext cx="2940900" cy="1031400"/>
          </a:xfrm>
          <a:prstGeom prst="rect">
            <a:avLst/>
          </a:prstGeom>
          <a:noFill/>
          <a:ln>
            <a:noFill/>
          </a:ln>
        </p:spPr>
        <p:txBody>
          <a:bodyPr anchorCtr="0" anchor="t" bIns="91425" lIns="91425" spcFirstLastPara="1" rIns="91425" wrap="square" tIns="91425">
            <a:spAutoFit/>
          </a:bodyPr>
          <a:lstStyle/>
          <a:p>
            <a:pPr indent="-368300" lvl="0" marL="457200" rtl="0" algn="l">
              <a:lnSpc>
                <a:spcPct val="150000"/>
              </a:lnSpc>
              <a:spcBef>
                <a:spcPts val="0"/>
              </a:spcBef>
              <a:spcAft>
                <a:spcPts val="0"/>
              </a:spcAft>
              <a:buClr>
                <a:schemeClr val="lt1"/>
              </a:buClr>
              <a:buSzPts val="2200"/>
              <a:buChar char="●"/>
            </a:pPr>
            <a:r>
              <a:rPr lang="en" sz="2200">
                <a:solidFill>
                  <a:schemeClr val="lt1"/>
                </a:solidFill>
              </a:rPr>
              <a:t>Entertainment</a:t>
            </a:r>
            <a:endParaRPr sz="2200">
              <a:solidFill>
                <a:schemeClr val="lt1"/>
              </a:solidFill>
            </a:endParaRPr>
          </a:p>
          <a:p>
            <a:pPr indent="-368300" lvl="0" marL="457200" rtl="0" algn="l">
              <a:lnSpc>
                <a:spcPct val="150000"/>
              </a:lnSpc>
              <a:spcBef>
                <a:spcPts val="0"/>
              </a:spcBef>
              <a:spcAft>
                <a:spcPts val="0"/>
              </a:spcAft>
              <a:buClr>
                <a:schemeClr val="lt1"/>
              </a:buClr>
              <a:buSzPts val="2200"/>
              <a:buChar char="●"/>
            </a:pPr>
            <a:r>
              <a:rPr lang="en" sz="2200">
                <a:solidFill>
                  <a:schemeClr val="lt1"/>
                </a:solidFill>
              </a:rPr>
              <a:t>Luxury items</a:t>
            </a:r>
            <a:endParaRPr sz="2200">
              <a:solidFill>
                <a:schemeClr val="lt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39"/>
          <p:cNvSpPr txBox="1"/>
          <p:nvPr>
            <p:ph idx="1" type="subTitle"/>
          </p:nvPr>
        </p:nvSpPr>
        <p:spPr>
          <a:xfrm>
            <a:off x="938500" y="1132375"/>
            <a:ext cx="6672000" cy="356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Arial"/>
                <a:ea typeface="Arial"/>
                <a:cs typeface="Arial"/>
                <a:sym typeface="Arial"/>
              </a:rPr>
              <a:t>Transaction between a buyer and a seller.</a:t>
            </a:r>
            <a:endParaRPr>
              <a:latin typeface="Arial"/>
              <a:ea typeface="Arial"/>
              <a:cs typeface="Arial"/>
              <a:sym typeface="Arial"/>
            </a:endParaRPr>
          </a:p>
        </p:txBody>
      </p:sp>
      <p:sp>
        <p:nvSpPr>
          <p:cNvPr id="190" name="Google Shape;190;p39"/>
          <p:cNvSpPr txBox="1"/>
          <p:nvPr>
            <p:ph idx="2" type="body"/>
          </p:nvPr>
        </p:nvSpPr>
        <p:spPr>
          <a:xfrm>
            <a:off x="1026200" y="1955800"/>
            <a:ext cx="6584400" cy="2279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500">
                <a:latin typeface="Arial"/>
                <a:ea typeface="Arial"/>
                <a:cs typeface="Arial"/>
                <a:sym typeface="Arial"/>
              </a:rPr>
              <a:t>THREE REQUIREMENTS:</a:t>
            </a:r>
            <a:endParaRPr b="1" sz="1500">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There must be at least two parties involved </a:t>
            </a:r>
            <a:endParaRPr>
              <a:latin typeface="Arial"/>
              <a:ea typeface="Arial"/>
              <a:cs typeface="Arial"/>
              <a:sym typeface="Arial"/>
            </a:endParaRPr>
          </a:p>
          <a:p>
            <a:pPr indent="-317500" lvl="0" marL="457200" rtl="0" algn="l">
              <a:spcBef>
                <a:spcPts val="1000"/>
              </a:spcBef>
              <a:spcAft>
                <a:spcPts val="0"/>
              </a:spcAft>
              <a:buSzPts val="1400"/>
              <a:buFont typeface="Arial"/>
              <a:buChar char="●"/>
            </a:pPr>
            <a:r>
              <a:rPr lang="en">
                <a:latin typeface="Arial"/>
                <a:ea typeface="Arial"/>
                <a:cs typeface="Arial"/>
                <a:sym typeface="Arial"/>
              </a:rPr>
              <a:t>Means of communication</a:t>
            </a:r>
            <a:endParaRPr>
              <a:latin typeface="Arial"/>
              <a:ea typeface="Arial"/>
              <a:cs typeface="Arial"/>
              <a:sym typeface="Arial"/>
            </a:endParaRPr>
          </a:p>
          <a:p>
            <a:pPr indent="-317500" lvl="0" marL="457200" rtl="0" algn="l">
              <a:spcBef>
                <a:spcPts val="1000"/>
              </a:spcBef>
              <a:spcAft>
                <a:spcPts val="1000"/>
              </a:spcAft>
              <a:buSzPts val="1400"/>
              <a:buFont typeface="Arial"/>
              <a:buChar char="●"/>
            </a:pPr>
            <a:r>
              <a:rPr lang="en">
                <a:latin typeface="Arial"/>
                <a:ea typeface="Arial"/>
                <a:cs typeface="Arial"/>
                <a:sym typeface="Arial"/>
              </a:rPr>
              <a:t>Each party must be free to accept or decline </a:t>
            </a:r>
            <a:endParaRPr>
              <a:latin typeface="Arial"/>
              <a:ea typeface="Arial"/>
              <a:cs typeface="Arial"/>
              <a:sym typeface="Arial"/>
            </a:endParaRPr>
          </a:p>
        </p:txBody>
      </p:sp>
      <p:sp>
        <p:nvSpPr>
          <p:cNvPr id="191" name="Google Shape;191;p39"/>
          <p:cNvSpPr txBox="1"/>
          <p:nvPr>
            <p:ph type="title"/>
          </p:nvPr>
        </p:nvSpPr>
        <p:spPr>
          <a:xfrm>
            <a:off x="938500" y="445025"/>
            <a:ext cx="4638600" cy="837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EXCHANGE PROCESS</a:t>
            </a:r>
            <a:endParaRPr b="1">
              <a:latin typeface="Arial"/>
              <a:ea typeface="Arial"/>
              <a:cs typeface="Arial"/>
              <a:sym typeface="Arial"/>
            </a:endParaRPr>
          </a:p>
        </p:txBody>
      </p:sp>
      <p:cxnSp>
        <p:nvCxnSpPr>
          <p:cNvPr id="192" name="Google Shape;192;p39"/>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193" name="Google Shape;193;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94" name="Google Shape;194;p39"/>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pic>
        <p:nvPicPr>
          <p:cNvPr id="195" name="Google Shape;195;p39"/>
          <p:cNvPicPr preferRelativeResize="0"/>
          <p:nvPr/>
        </p:nvPicPr>
        <p:blipFill>
          <a:blip r:embed="rId4">
            <a:alphaModFix/>
          </a:blip>
          <a:stretch>
            <a:fillRect/>
          </a:stretch>
        </p:blipFill>
        <p:spPr>
          <a:xfrm>
            <a:off x="5577100" y="1488475"/>
            <a:ext cx="3043475" cy="197214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40"/>
          <p:cNvSpPr txBox="1"/>
          <p:nvPr>
            <p:ph type="title"/>
          </p:nvPr>
        </p:nvSpPr>
        <p:spPr>
          <a:xfrm>
            <a:off x="938500" y="445025"/>
            <a:ext cx="79737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THE MARKETING CONCEPT</a:t>
            </a:r>
            <a:endParaRPr b="1">
              <a:latin typeface="Arial"/>
              <a:ea typeface="Arial"/>
              <a:cs typeface="Arial"/>
              <a:sym typeface="Arial"/>
            </a:endParaRPr>
          </a:p>
        </p:txBody>
      </p:sp>
      <p:sp>
        <p:nvSpPr>
          <p:cNvPr id="201" name="Google Shape;201;p40"/>
          <p:cNvSpPr txBox="1"/>
          <p:nvPr>
            <p:ph idx="1" type="body"/>
          </p:nvPr>
        </p:nvSpPr>
        <p:spPr>
          <a:xfrm>
            <a:off x="985950" y="1123375"/>
            <a:ext cx="7172100" cy="3039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600">
                <a:latin typeface="Arial"/>
                <a:ea typeface="Arial"/>
                <a:cs typeface="Arial"/>
                <a:sym typeface="Arial"/>
              </a:rPr>
              <a:t>Can a business successfully identify and fulfill customer needs and wants?</a:t>
            </a:r>
            <a:endParaRPr sz="1600">
              <a:latin typeface="Arial"/>
              <a:ea typeface="Arial"/>
              <a:cs typeface="Arial"/>
              <a:sym typeface="Arial"/>
            </a:endParaRPr>
          </a:p>
          <a:p>
            <a:pPr indent="0" lvl="0" marL="0" rtl="0" algn="l">
              <a:spcBef>
                <a:spcPts val="2000"/>
              </a:spcBef>
              <a:spcAft>
                <a:spcPts val="0"/>
              </a:spcAft>
              <a:buNone/>
            </a:pPr>
            <a:r>
              <a:rPr b="1" lang="en" sz="1600">
                <a:latin typeface="Arial"/>
                <a:ea typeface="Arial"/>
                <a:cs typeface="Arial"/>
                <a:sym typeface="Arial"/>
              </a:rPr>
              <a:t>Why is marketing concept important?</a:t>
            </a:r>
            <a:endParaRPr b="1" sz="1600">
              <a:latin typeface="Arial"/>
              <a:ea typeface="Arial"/>
              <a:cs typeface="Arial"/>
              <a:sym typeface="Arial"/>
            </a:endParaRPr>
          </a:p>
          <a:p>
            <a:pPr indent="-330200" lvl="0" marL="457200" rtl="0" algn="l">
              <a:spcBef>
                <a:spcPts val="1000"/>
              </a:spcBef>
              <a:spcAft>
                <a:spcPts val="0"/>
              </a:spcAft>
              <a:buSzPts val="1600"/>
              <a:buFont typeface="Arial"/>
              <a:buAutoNum type="arabicPeriod"/>
            </a:pPr>
            <a:r>
              <a:rPr lang="en" sz="1600">
                <a:latin typeface="Arial"/>
                <a:ea typeface="Arial"/>
                <a:cs typeface="Arial"/>
                <a:sym typeface="Arial"/>
              </a:rPr>
              <a:t>Financial success is a result of effective marketing.</a:t>
            </a:r>
            <a:endParaRPr sz="1600">
              <a:latin typeface="Arial"/>
              <a:ea typeface="Arial"/>
              <a:cs typeface="Arial"/>
              <a:sym typeface="Arial"/>
            </a:endParaRPr>
          </a:p>
          <a:p>
            <a:pPr indent="-330200" lvl="0" marL="457200" rtl="0" algn="l">
              <a:spcBef>
                <a:spcPts val="1000"/>
              </a:spcBef>
              <a:spcAft>
                <a:spcPts val="0"/>
              </a:spcAft>
              <a:buSzPts val="1600"/>
              <a:buFont typeface="Arial"/>
              <a:buAutoNum type="arabicPeriod"/>
            </a:pPr>
            <a:r>
              <a:rPr lang="en" sz="1600">
                <a:latin typeface="Arial"/>
                <a:ea typeface="Arial"/>
                <a:cs typeface="Arial"/>
                <a:sym typeface="Arial"/>
              </a:rPr>
              <a:t>Businesses achieve profitability through market research and pricing. </a:t>
            </a:r>
            <a:endParaRPr sz="1600">
              <a:latin typeface="Arial"/>
              <a:ea typeface="Arial"/>
              <a:cs typeface="Arial"/>
              <a:sym typeface="Arial"/>
            </a:endParaRPr>
          </a:p>
          <a:p>
            <a:pPr indent="-330200" lvl="0" marL="457200" rtl="0" algn="l">
              <a:spcBef>
                <a:spcPts val="1000"/>
              </a:spcBef>
              <a:spcAft>
                <a:spcPts val="0"/>
              </a:spcAft>
              <a:buSzPts val="1600"/>
              <a:buFont typeface="Arial"/>
              <a:buAutoNum type="arabicPeriod"/>
            </a:pPr>
            <a:r>
              <a:rPr lang="en" sz="1600">
                <a:latin typeface="Arial"/>
                <a:ea typeface="Arial"/>
                <a:cs typeface="Arial"/>
                <a:sym typeface="Arial"/>
              </a:rPr>
              <a:t>Understanding consumers and what influences them to make a purchase helps </a:t>
            </a:r>
            <a:r>
              <a:rPr lang="en" sz="1600">
                <a:latin typeface="Arial"/>
                <a:ea typeface="Arial"/>
                <a:cs typeface="Arial"/>
                <a:sym typeface="Arial"/>
              </a:rPr>
              <a:t>businesses</a:t>
            </a:r>
            <a:r>
              <a:rPr lang="en" sz="1600">
                <a:latin typeface="Arial"/>
                <a:ea typeface="Arial"/>
                <a:cs typeface="Arial"/>
                <a:sym typeface="Arial"/>
              </a:rPr>
              <a:t> effectively market their products or services. </a:t>
            </a:r>
            <a:endParaRPr sz="1600">
              <a:latin typeface="Arial"/>
              <a:ea typeface="Arial"/>
              <a:cs typeface="Arial"/>
              <a:sym typeface="Arial"/>
            </a:endParaRPr>
          </a:p>
          <a:p>
            <a:pPr indent="0" lvl="0" marL="0" rtl="0" algn="l">
              <a:spcBef>
                <a:spcPts val="2000"/>
              </a:spcBef>
              <a:spcAft>
                <a:spcPts val="0"/>
              </a:spcAft>
              <a:buNone/>
            </a:pPr>
            <a:r>
              <a:t/>
            </a:r>
            <a:endParaRPr sz="1600">
              <a:latin typeface="Arial"/>
              <a:ea typeface="Arial"/>
              <a:cs typeface="Arial"/>
              <a:sym typeface="Arial"/>
            </a:endParaRPr>
          </a:p>
          <a:p>
            <a:pPr indent="0" lvl="0" marL="0" rtl="0" algn="l">
              <a:spcBef>
                <a:spcPts val="0"/>
              </a:spcBef>
              <a:spcAft>
                <a:spcPts val="0"/>
              </a:spcAft>
              <a:buNone/>
            </a:pPr>
            <a:r>
              <a:rPr lang="en" sz="1600">
                <a:latin typeface="Arial"/>
                <a:ea typeface="Arial"/>
                <a:cs typeface="Arial"/>
                <a:sym typeface="Arial"/>
              </a:rPr>
              <a:t>The </a:t>
            </a:r>
            <a:r>
              <a:rPr b="1" lang="en" sz="1600">
                <a:latin typeface="Arial"/>
                <a:ea typeface="Arial"/>
                <a:cs typeface="Arial"/>
                <a:sym typeface="Arial"/>
              </a:rPr>
              <a:t>marketing plan</a:t>
            </a:r>
            <a:r>
              <a:rPr lang="en" sz="1600">
                <a:latin typeface="Arial"/>
                <a:ea typeface="Arial"/>
                <a:cs typeface="Arial"/>
                <a:sym typeface="Arial"/>
              </a:rPr>
              <a:t> is a detailed compilation of these marketing strategies. </a:t>
            </a:r>
            <a:endParaRPr sz="1600">
              <a:latin typeface="Arial"/>
              <a:ea typeface="Arial"/>
              <a:cs typeface="Arial"/>
              <a:sym typeface="Arial"/>
            </a:endParaRPr>
          </a:p>
          <a:p>
            <a:pPr indent="0" lvl="0" marL="0" rtl="0" algn="l">
              <a:spcBef>
                <a:spcPts val="0"/>
              </a:spcBef>
              <a:spcAft>
                <a:spcPts val="0"/>
              </a:spcAft>
              <a:buNone/>
            </a:pPr>
            <a:r>
              <a:t/>
            </a:r>
            <a:endParaRPr sz="1600">
              <a:latin typeface="Arial"/>
              <a:ea typeface="Arial"/>
              <a:cs typeface="Arial"/>
              <a:sym typeface="Arial"/>
            </a:endParaRPr>
          </a:p>
          <a:p>
            <a:pPr indent="0" lvl="0" marL="0" rtl="0" algn="l">
              <a:spcBef>
                <a:spcPts val="0"/>
              </a:spcBef>
              <a:spcAft>
                <a:spcPts val="1600"/>
              </a:spcAft>
              <a:buNone/>
            </a:pPr>
            <a:r>
              <a:t/>
            </a:r>
            <a:endParaRPr>
              <a:latin typeface="Arial"/>
              <a:ea typeface="Arial"/>
              <a:cs typeface="Arial"/>
              <a:sym typeface="Arial"/>
            </a:endParaRPr>
          </a:p>
        </p:txBody>
      </p:sp>
      <p:cxnSp>
        <p:nvCxnSpPr>
          <p:cNvPr id="202" name="Google Shape;202;p40"/>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03" name="Google Shape;203;p4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04" name="Google Shape;204;p40"/>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41"/>
          <p:cNvSpPr txBox="1"/>
          <p:nvPr>
            <p:ph type="title"/>
          </p:nvPr>
        </p:nvSpPr>
        <p:spPr>
          <a:xfrm>
            <a:off x="4236575" y="657625"/>
            <a:ext cx="4638300" cy="3561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FUNCTIONS OF MARKETING</a:t>
            </a:r>
            <a:endParaRPr b="1">
              <a:latin typeface="Arial"/>
              <a:ea typeface="Arial"/>
              <a:cs typeface="Arial"/>
              <a:sym typeface="Arial"/>
            </a:endParaRPr>
          </a:p>
        </p:txBody>
      </p:sp>
      <p:sp>
        <p:nvSpPr>
          <p:cNvPr id="210" name="Google Shape;210;p41"/>
          <p:cNvSpPr txBox="1"/>
          <p:nvPr>
            <p:ph idx="1" type="body"/>
          </p:nvPr>
        </p:nvSpPr>
        <p:spPr>
          <a:xfrm>
            <a:off x="4555888" y="1135788"/>
            <a:ext cx="4107600" cy="2871900"/>
          </a:xfrm>
          <a:prstGeom prst="rect">
            <a:avLst/>
          </a:prstGeom>
        </p:spPr>
        <p:txBody>
          <a:bodyPr anchorCtr="0" anchor="t" bIns="91425" lIns="91425" spcFirstLastPara="1" rIns="91425" wrap="square" tIns="91425">
            <a:noAutofit/>
          </a:bodyPr>
          <a:lstStyle/>
          <a:p>
            <a:pPr indent="-330200" lvl="0" marL="457200" rtl="0" algn="l">
              <a:spcBef>
                <a:spcPts val="0"/>
              </a:spcBef>
              <a:spcAft>
                <a:spcPts val="0"/>
              </a:spcAft>
              <a:buSzPts val="1600"/>
              <a:buFont typeface="Arial"/>
              <a:buAutoNum type="arabicPeriod"/>
            </a:pPr>
            <a:r>
              <a:rPr lang="en">
                <a:latin typeface="Arial"/>
                <a:ea typeface="Arial"/>
                <a:cs typeface="Arial"/>
                <a:sym typeface="Arial"/>
              </a:rPr>
              <a:t>Pricing</a:t>
            </a:r>
            <a:endParaRPr>
              <a:latin typeface="Arial"/>
              <a:ea typeface="Arial"/>
              <a:cs typeface="Arial"/>
              <a:sym typeface="Arial"/>
            </a:endParaRPr>
          </a:p>
          <a:p>
            <a:pPr indent="-330200" lvl="0" marL="457200" rtl="0" algn="l">
              <a:spcBef>
                <a:spcPts val="1000"/>
              </a:spcBef>
              <a:spcAft>
                <a:spcPts val="0"/>
              </a:spcAft>
              <a:buSzPts val="1600"/>
              <a:buFont typeface="Arial"/>
              <a:buAutoNum type="arabicPeriod"/>
            </a:pPr>
            <a:r>
              <a:rPr lang="en">
                <a:latin typeface="Arial"/>
                <a:ea typeface="Arial"/>
                <a:cs typeface="Arial"/>
                <a:sym typeface="Arial"/>
              </a:rPr>
              <a:t>Distribution</a:t>
            </a:r>
            <a:endParaRPr>
              <a:latin typeface="Arial"/>
              <a:ea typeface="Arial"/>
              <a:cs typeface="Arial"/>
              <a:sym typeface="Arial"/>
            </a:endParaRPr>
          </a:p>
          <a:p>
            <a:pPr indent="-330200" lvl="0" marL="457200" rtl="0" algn="l">
              <a:spcBef>
                <a:spcPts val="1000"/>
              </a:spcBef>
              <a:spcAft>
                <a:spcPts val="0"/>
              </a:spcAft>
              <a:buSzPts val="1600"/>
              <a:buFont typeface="Arial"/>
              <a:buAutoNum type="arabicPeriod"/>
            </a:pPr>
            <a:r>
              <a:rPr lang="en">
                <a:latin typeface="Arial"/>
                <a:ea typeface="Arial"/>
                <a:cs typeface="Arial"/>
                <a:sym typeface="Arial"/>
              </a:rPr>
              <a:t>Promotion</a:t>
            </a:r>
            <a:endParaRPr>
              <a:latin typeface="Arial"/>
              <a:ea typeface="Arial"/>
              <a:cs typeface="Arial"/>
              <a:sym typeface="Arial"/>
            </a:endParaRPr>
          </a:p>
          <a:p>
            <a:pPr indent="-330200" lvl="0" marL="457200" rtl="0" algn="l">
              <a:spcBef>
                <a:spcPts val="1000"/>
              </a:spcBef>
              <a:spcAft>
                <a:spcPts val="0"/>
              </a:spcAft>
              <a:buSzPts val="1600"/>
              <a:buFont typeface="Arial"/>
              <a:buAutoNum type="arabicPeriod"/>
            </a:pPr>
            <a:r>
              <a:rPr lang="en">
                <a:latin typeface="Arial"/>
                <a:ea typeface="Arial"/>
                <a:cs typeface="Arial"/>
                <a:sym typeface="Arial"/>
              </a:rPr>
              <a:t>Financing</a:t>
            </a:r>
            <a:endParaRPr>
              <a:latin typeface="Arial"/>
              <a:ea typeface="Arial"/>
              <a:cs typeface="Arial"/>
              <a:sym typeface="Arial"/>
            </a:endParaRPr>
          </a:p>
          <a:p>
            <a:pPr indent="-330200" lvl="0" marL="457200" rtl="0" algn="l">
              <a:spcBef>
                <a:spcPts val="1000"/>
              </a:spcBef>
              <a:spcAft>
                <a:spcPts val="0"/>
              </a:spcAft>
              <a:buSzPts val="1600"/>
              <a:buFont typeface="Arial"/>
              <a:buAutoNum type="arabicPeriod"/>
            </a:pPr>
            <a:r>
              <a:rPr lang="en">
                <a:latin typeface="Arial"/>
                <a:ea typeface="Arial"/>
                <a:cs typeface="Arial"/>
                <a:sym typeface="Arial"/>
              </a:rPr>
              <a:t>Selling</a:t>
            </a:r>
            <a:endParaRPr>
              <a:latin typeface="Arial"/>
              <a:ea typeface="Arial"/>
              <a:cs typeface="Arial"/>
              <a:sym typeface="Arial"/>
            </a:endParaRPr>
          </a:p>
          <a:p>
            <a:pPr indent="-330200" lvl="0" marL="457200" rtl="0" algn="l">
              <a:spcBef>
                <a:spcPts val="1000"/>
              </a:spcBef>
              <a:spcAft>
                <a:spcPts val="0"/>
              </a:spcAft>
              <a:buSzPts val="1600"/>
              <a:buFont typeface="Arial"/>
              <a:buAutoNum type="arabicPeriod"/>
            </a:pPr>
            <a:r>
              <a:rPr lang="en">
                <a:latin typeface="Arial"/>
                <a:ea typeface="Arial"/>
                <a:cs typeface="Arial"/>
                <a:sym typeface="Arial"/>
              </a:rPr>
              <a:t>Marketing Information Management</a:t>
            </a:r>
            <a:endParaRPr>
              <a:latin typeface="Arial"/>
              <a:ea typeface="Arial"/>
              <a:cs typeface="Arial"/>
              <a:sym typeface="Arial"/>
            </a:endParaRPr>
          </a:p>
          <a:p>
            <a:pPr indent="-330200" lvl="0" marL="457200" rtl="0" algn="l">
              <a:spcBef>
                <a:spcPts val="1000"/>
              </a:spcBef>
              <a:spcAft>
                <a:spcPts val="1000"/>
              </a:spcAft>
              <a:buSzPts val="1600"/>
              <a:buFont typeface="Arial"/>
              <a:buAutoNum type="arabicPeriod"/>
            </a:pPr>
            <a:r>
              <a:rPr lang="en">
                <a:latin typeface="Arial"/>
                <a:ea typeface="Arial"/>
                <a:cs typeface="Arial"/>
                <a:sym typeface="Arial"/>
              </a:rPr>
              <a:t>Product Management</a:t>
            </a:r>
            <a:endParaRPr>
              <a:latin typeface="Arial"/>
              <a:ea typeface="Arial"/>
              <a:cs typeface="Arial"/>
              <a:sym typeface="Arial"/>
            </a:endParaRPr>
          </a:p>
        </p:txBody>
      </p:sp>
      <p:cxnSp>
        <p:nvCxnSpPr>
          <p:cNvPr id="211" name="Google Shape;211;p41"/>
          <p:cNvCxnSpPr/>
          <p:nvPr/>
        </p:nvCxnSpPr>
        <p:spPr>
          <a:xfrm>
            <a:off x="4236563" y="1195639"/>
            <a:ext cx="0" cy="27522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12" name="Google Shape;212;p41"/>
          <p:cNvPicPr preferRelativeResize="0"/>
          <p:nvPr/>
        </p:nvPicPr>
        <p:blipFill rotWithShape="1">
          <a:blip r:embed="rId3">
            <a:alphaModFix/>
          </a:blip>
          <a:srcRect b="-10739" l="27964" r="22991" t="25574"/>
          <a:stretch/>
        </p:blipFill>
        <p:spPr>
          <a:xfrm>
            <a:off x="-1939050" y="-237450"/>
            <a:ext cx="5518800" cy="6574800"/>
          </a:xfrm>
          <a:prstGeom prst="flowChartDelay">
            <a:avLst/>
          </a:prstGeom>
          <a:noFill/>
          <a:ln>
            <a:noFill/>
          </a:ln>
        </p:spPr>
      </p:pic>
      <p:pic>
        <p:nvPicPr>
          <p:cNvPr id="213" name="Google Shape;213;p41"/>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214" name="Google Shape;214;p41"/>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pic>
        <p:nvPicPr>
          <p:cNvPr id="219" name="Google Shape;219;p4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20" name="Google Shape;220;p42"/>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pic>
        <p:nvPicPr>
          <p:cNvPr descr="Diagram, schematic&#10;&#10;Description automatically generated" id="221" name="Google Shape;221;p42"/>
          <p:cNvPicPr preferRelativeResize="0"/>
          <p:nvPr/>
        </p:nvPicPr>
        <p:blipFill>
          <a:blip r:embed="rId4">
            <a:alphaModFix/>
          </a:blip>
          <a:stretch>
            <a:fillRect/>
          </a:stretch>
        </p:blipFill>
        <p:spPr>
          <a:xfrm>
            <a:off x="1899324" y="550163"/>
            <a:ext cx="5345350" cy="404317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43"/>
          <p:cNvSpPr txBox="1"/>
          <p:nvPr>
            <p:ph type="title"/>
          </p:nvPr>
        </p:nvSpPr>
        <p:spPr>
          <a:xfrm>
            <a:off x="5337175" y="838775"/>
            <a:ext cx="2837400" cy="777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sz="2900">
                <a:latin typeface="Arial"/>
                <a:ea typeface="Arial"/>
                <a:cs typeface="Arial"/>
                <a:sym typeface="Arial"/>
              </a:rPr>
              <a:t>PRICING</a:t>
            </a:r>
            <a:endParaRPr b="1" sz="2900">
              <a:latin typeface="Arial"/>
              <a:ea typeface="Arial"/>
              <a:cs typeface="Arial"/>
              <a:sym typeface="Arial"/>
            </a:endParaRPr>
          </a:p>
        </p:txBody>
      </p:sp>
      <p:sp>
        <p:nvSpPr>
          <p:cNvPr id="227" name="Google Shape;227;p43"/>
          <p:cNvSpPr txBox="1"/>
          <p:nvPr>
            <p:ph idx="1" type="body"/>
          </p:nvPr>
        </p:nvSpPr>
        <p:spPr>
          <a:xfrm>
            <a:off x="5337175" y="1822400"/>
            <a:ext cx="3472800" cy="2628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Price: </a:t>
            </a:r>
            <a:r>
              <a:rPr lang="en">
                <a:latin typeface="Arial"/>
                <a:ea typeface="Arial"/>
                <a:cs typeface="Arial"/>
                <a:sym typeface="Arial"/>
              </a:rPr>
              <a:t>What a buyer is willing to exchange for a product or service. </a:t>
            </a:r>
            <a:endParaRPr>
              <a:latin typeface="Arial"/>
              <a:ea typeface="Arial"/>
              <a:cs typeface="Arial"/>
              <a:sym typeface="Arial"/>
            </a:endParaRPr>
          </a:p>
          <a:p>
            <a:pPr indent="0" lvl="0" marL="0" rtl="0" algn="l">
              <a:spcBef>
                <a:spcPts val="1600"/>
              </a:spcBef>
              <a:spcAft>
                <a:spcPts val="0"/>
              </a:spcAft>
              <a:buNone/>
            </a:pPr>
            <a:r>
              <a:rPr lang="en">
                <a:latin typeface="Arial"/>
                <a:ea typeface="Arial"/>
                <a:cs typeface="Arial"/>
                <a:sym typeface="Arial"/>
              </a:rPr>
              <a:t>Price can also refer to:</a:t>
            </a:r>
            <a:endParaRPr>
              <a:latin typeface="Arial"/>
              <a:ea typeface="Arial"/>
              <a:cs typeface="Arial"/>
              <a:sym typeface="Arial"/>
            </a:endParaRPr>
          </a:p>
          <a:p>
            <a:pPr indent="0" lvl="0" marL="0" rtl="0" algn="l">
              <a:spcBef>
                <a:spcPts val="1600"/>
              </a:spcBef>
              <a:spcAft>
                <a:spcPts val="0"/>
              </a:spcAft>
              <a:buNone/>
            </a:pPr>
            <a:r>
              <a:rPr lang="en">
                <a:latin typeface="Arial"/>
                <a:ea typeface="Arial"/>
                <a:cs typeface="Arial"/>
                <a:sym typeface="Arial"/>
              </a:rPr>
              <a:t>“charges” (like bank charges)</a:t>
            </a:r>
            <a:endParaRPr>
              <a:latin typeface="Arial"/>
              <a:ea typeface="Arial"/>
              <a:cs typeface="Arial"/>
              <a:sym typeface="Arial"/>
            </a:endParaRPr>
          </a:p>
          <a:p>
            <a:pPr indent="0" lvl="0" marL="0" rtl="0" algn="l">
              <a:spcBef>
                <a:spcPts val="1600"/>
              </a:spcBef>
              <a:spcAft>
                <a:spcPts val="0"/>
              </a:spcAft>
              <a:buNone/>
            </a:pPr>
            <a:r>
              <a:rPr lang="en">
                <a:latin typeface="Arial"/>
                <a:ea typeface="Arial"/>
                <a:cs typeface="Arial"/>
                <a:sym typeface="Arial"/>
              </a:rPr>
              <a:t>“fees” (credit card fees)</a:t>
            </a:r>
            <a:endParaRPr>
              <a:latin typeface="Arial"/>
              <a:ea typeface="Arial"/>
              <a:cs typeface="Arial"/>
              <a:sym typeface="Arial"/>
            </a:endParaRPr>
          </a:p>
          <a:p>
            <a:pPr indent="0" lvl="0" marL="0" rtl="0" algn="l">
              <a:spcBef>
                <a:spcPts val="1600"/>
              </a:spcBef>
              <a:spcAft>
                <a:spcPts val="0"/>
              </a:spcAft>
              <a:buNone/>
            </a:pPr>
            <a:r>
              <a:rPr lang="en">
                <a:latin typeface="Arial"/>
                <a:ea typeface="Arial"/>
                <a:cs typeface="Arial"/>
                <a:sym typeface="Arial"/>
              </a:rPr>
              <a:t>“fares” (transportation) </a:t>
            </a:r>
            <a:endParaRPr>
              <a:latin typeface="Arial"/>
              <a:ea typeface="Arial"/>
              <a:cs typeface="Arial"/>
              <a:sym typeface="Arial"/>
            </a:endParaRPr>
          </a:p>
          <a:p>
            <a:pPr indent="0" lvl="0" marL="0" rtl="0" algn="l">
              <a:spcBef>
                <a:spcPts val="1600"/>
              </a:spcBef>
              <a:spcAft>
                <a:spcPts val="0"/>
              </a:spcAft>
              <a:buNone/>
            </a:pPr>
            <a:r>
              <a:t/>
            </a:r>
            <a:endParaRPr>
              <a:latin typeface="Arial"/>
              <a:ea typeface="Arial"/>
              <a:cs typeface="Arial"/>
              <a:sym typeface="Arial"/>
            </a:endParaRPr>
          </a:p>
          <a:p>
            <a:pPr indent="0" lvl="0" marL="0" rtl="0" algn="l">
              <a:spcBef>
                <a:spcPts val="1600"/>
              </a:spcBef>
              <a:spcAft>
                <a:spcPts val="0"/>
              </a:spcAft>
              <a:buNone/>
            </a:pPr>
            <a:r>
              <a:t/>
            </a:r>
            <a:endParaRPr>
              <a:latin typeface="Arial"/>
              <a:ea typeface="Arial"/>
              <a:cs typeface="Arial"/>
              <a:sym typeface="Arial"/>
            </a:endParaRPr>
          </a:p>
          <a:p>
            <a:pPr indent="0" lvl="0" marL="0" rtl="0" algn="l">
              <a:spcBef>
                <a:spcPts val="1600"/>
              </a:spcBef>
              <a:spcAft>
                <a:spcPts val="1600"/>
              </a:spcAft>
              <a:buNone/>
            </a:pPr>
            <a:r>
              <a:t/>
            </a:r>
            <a:endParaRPr sz="1900">
              <a:latin typeface="Arial"/>
              <a:ea typeface="Arial"/>
              <a:cs typeface="Arial"/>
              <a:sym typeface="Arial"/>
            </a:endParaRPr>
          </a:p>
        </p:txBody>
      </p:sp>
      <p:cxnSp>
        <p:nvCxnSpPr>
          <p:cNvPr id="228" name="Google Shape;228;p43"/>
          <p:cNvCxnSpPr/>
          <p:nvPr/>
        </p:nvCxnSpPr>
        <p:spPr>
          <a:xfrm>
            <a:off x="5225150" y="1540302"/>
            <a:ext cx="0" cy="21897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29" name="Google Shape;229;p43"/>
          <p:cNvPicPr preferRelativeResize="0"/>
          <p:nvPr/>
        </p:nvPicPr>
        <p:blipFill rotWithShape="1">
          <a:blip r:embed="rId3">
            <a:alphaModFix/>
          </a:blip>
          <a:srcRect b="0" l="22029" r="22029" t="0"/>
          <a:stretch/>
        </p:blipFill>
        <p:spPr>
          <a:xfrm>
            <a:off x="-340675" y="-236700"/>
            <a:ext cx="4632900" cy="5519700"/>
          </a:xfrm>
          <a:prstGeom prst="flowChartDelay">
            <a:avLst/>
          </a:prstGeom>
          <a:noFill/>
          <a:ln>
            <a:noFill/>
          </a:ln>
        </p:spPr>
      </p:pic>
      <p:pic>
        <p:nvPicPr>
          <p:cNvPr id="230" name="Google Shape;230;p43"/>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231" name="Google Shape;231;p43"/>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sp>
        <p:nvSpPr>
          <p:cNvPr id="236" name="Google Shape;236;p44"/>
          <p:cNvSpPr txBox="1"/>
          <p:nvPr>
            <p:ph type="title"/>
          </p:nvPr>
        </p:nvSpPr>
        <p:spPr>
          <a:xfrm>
            <a:off x="5337175" y="838775"/>
            <a:ext cx="2837400" cy="777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sz="2900">
                <a:latin typeface="Arial"/>
                <a:ea typeface="Arial"/>
                <a:cs typeface="Arial"/>
                <a:sym typeface="Arial"/>
              </a:rPr>
              <a:t>DISTRIBUTION</a:t>
            </a:r>
            <a:endParaRPr b="1" sz="2900">
              <a:latin typeface="Arial"/>
              <a:ea typeface="Arial"/>
              <a:cs typeface="Arial"/>
              <a:sym typeface="Arial"/>
            </a:endParaRPr>
          </a:p>
        </p:txBody>
      </p:sp>
      <p:sp>
        <p:nvSpPr>
          <p:cNvPr id="237" name="Google Shape;237;p44"/>
          <p:cNvSpPr txBox="1"/>
          <p:nvPr>
            <p:ph idx="1" type="body"/>
          </p:nvPr>
        </p:nvSpPr>
        <p:spPr>
          <a:xfrm>
            <a:off x="5337175" y="1822400"/>
            <a:ext cx="3472800" cy="2628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900">
                <a:latin typeface="Arial"/>
                <a:ea typeface="Arial"/>
                <a:cs typeface="Arial"/>
                <a:sym typeface="Arial"/>
              </a:rPr>
              <a:t>Distribution is the path that goods and services take to get to the end consumer.</a:t>
            </a:r>
            <a:endParaRPr sz="1900">
              <a:latin typeface="Arial"/>
              <a:ea typeface="Arial"/>
              <a:cs typeface="Arial"/>
              <a:sym typeface="Arial"/>
            </a:endParaRPr>
          </a:p>
          <a:p>
            <a:pPr indent="0" lvl="0" marL="0" rtl="0" algn="l">
              <a:spcBef>
                <a:spcPts val="1600"/>
              </a:spcBef>
              <a:spcAft>
                <a:spcPts val="0"/>
              </a:spcAft>
              <a:buNone/>
            </a:pPr>
            <a:r>
              <a:t/>
            </a:r>
            <a:endParaRPr>
              <a:latin typeface="Arial"/>
              <a:ea typeface="Arial"/>
              <a:cs typeface="Arial"/>
              <a:sym typeface="Arial"/>
            </a:endParaRPr>
          </a:p>
          <a:p>
            <a:pPr indent="0" lvl="0" marL="0" rtl="0" algn="l">
              <a:spcBef>
                <a:spcPts val="1600"/>
              </a:spcBef>
              <a:spcAft>
                <a:spcPts val="1600"/>
              </a:spcAft>
              <a:buNone/>
            </a:pPr>
            <a:r>
              <a:t/>
            </a:r>
            <a:endParaRPr>
              <a:latin typeface="Arial"/>
              <a:ea typeface="Arial"/>
              <a:cs typeface="Arial"/>
              <a:sym typeface="Arial"/>
            </a:endParaRPr>
          </a:p>
        </p:txBody>
      </p:sp>
      <p:cxnSp>
        <p:nvCxnSpPr>
          <p:cNvPr id="238" name="Google Shape;238;p44"/>
          <p:cNvCxnSpPr/>
          <p:nvPr/>
        </p:nvCxnSpPr>
        <p:spPr>
          <a:xfrm>
            <a:off x="5225150" y="1540302"/>
            <a:ext cx="0" cy="21897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39" name="Google Shape;239;p44"/>
          <p:cNvPicPr preferRelativeResize="0"/>
          <p:nvPr/>
        </p:nvPicPr>
        <p:blipFill rotWithShape="1">
          <a:blip r:embed="rId3">
            <a:alphaModFix/>
          </a:blip>
          <a:srcRect b="-2110" l="20507" r="8656" t="-3419"/>
          <a:stretch/>
        </p:blipFill>
        <p:spPr>
          <a:xfrm>
            <a:off x="-340675" y="-236700"/>
            <a:ext cx="4632900" cy="5519700"/>
          </a:xfrm>
          <a:prstGeom prst="flowChartDelay">
            <a:avLst/>
          </a:prstGeom>
          <a:noFill/>
          <a:ln>
            <a:noFill/>
          </a:ln>
        </p:spPr>
      </p:pic>
      <p:pic>
        <p:nvPicPr>
          <p:cNvPr id="240" name="Google Shape;240;p44"/>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241" name="Google Shape;241;p44"/>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