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  <p:sldMasterId id="2147483684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5" r:id="rId15"/>
    <p:sldId id="268" r:id="rId16"/>
    <p:sldId id="269" r:id="rId17"/>
    <p:sldId id="270" r:id="rId18"/>
    <p:sldId id="271" r:id="rId19"/>
    <p:sldId id="272" r:id="rId20"/>
    <p:sldId id="273" r:id="rId21"/>
    <p:sldId id="274" r:id="rId22"/>
  </p:sldIdLst>
  <p:sldSz cx="9144000" cy="5143500" type="screen16x9"/>
  <p:notesSz cx="6858000" cy="9144000"/>
  <p:embeddedFontLst>
    <p:embeddedFont>
      <p:font typeface="Montserrat" pitchFamily="2" charset="77"/>
      <p:regular r:id="rId24"/>
      <p:bold r:id="rId25"/>
      <p:italic r:id="rId26"/>
      <p:boldItalic r:id="rId27"/>
    </p:embeddedFont>
    <p:embeddedFont>
      <p:font typeface="Oswald" pitchFamily="2" charset="77"/>
      <p:regular r:id="rId28"/>
      <p:bold r:id="rId29"/>
    </p:embeddedFont>
    <p:embeddedFont>
      <p:font typeface="Proxima Nova" panose="02000506030000020004" pitchFamily="2" charset="0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61" d="100"/>
          <a:sy n="161" d="100"/>
        </p:scale>
        <p:origin x="78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3.fntdata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e63cfe06c6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e63cfe06c6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7f9262ee2f_0_263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7f9262ee2f_0_263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e63cfe06c6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e63cfe06c6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e63cfe06c6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e63cfe06c6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174346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e64baaa194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e64baaa194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e66cbaaac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e66cbaaac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e64baaa194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e64baaa194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e64baaa194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e64baaa194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e66cbaabd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e66cbaabd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e63cfe06c6_0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e63cfe06c6_0_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b838429023_2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b838429023_2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7f9262ee2f_0_24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7f9262ee2f_0_24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e63cfe06c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e63cfe06c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e63cfe06c6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e63cfe06c6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7f9262ee2f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7f9262ee2f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b838429023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b838429023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e63cfe06c6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e63cfe06c6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e64baaa194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e64baaa194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e63cfe06c6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e63cfe06c6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>
            <a:spLocks noGrp="1"/>
          </p:cNvSpPr>
          <p:nvPr>
            <p:ph type="title" hasCustomPrompt="1"/>
          </p:nvPr>
        </p:nvSpPr>
        <p:spPr>
          <a:xfrm>
            <a:off x="1920750" y="1634425"/>
            <a:ext cx="5302500" cy="111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9" name="Google Shape;39;p11"/>
          <p:cNvSpPr txBox="1">
            <a:spLocks noGrp="1"/>
          </p:cNvSpPr>
          <p:nvPr>
            <p:ph type="body" idx="1"/>
          </p:nvPr>
        </p:nvSpPr>
        <p:spPr>
          <a:xfrm>
            <a:off x="2786550" y="3094475"/>
            <a:ext cx="35709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914400" lvl="1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2pPr>
            <a:lvl3pPr marL="1371600" lvl="2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3pPr>
            <a:lvl4pPr marL="1828800" lvl="3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4pPr>
            <a:lvl5pPr marL="2286000" lvl="4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5pPr>
            <a:lvl6pPr marL="2743200" lvl="5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6pPr>
            <a:lvl7pPr marL="3200400" lvl="6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7pPr>
            <a:lvl8pPr marL="3657600" lvl="7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8pPr>
            <a:lvl9pPr marL="4114800" lvl="8" indent="-3429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">
  <p:cSld name="CAPTION_ONLY_3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1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162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marL="914400" lvl="1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marL="1371600" lvl="2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marL="1828800" lvl="3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marL="2286000" lvl="4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marL="2743200" lvl="5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marL="3200400" lvl="6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marL="3657600" lvl="7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marL="4114800" lvl="8" indent="-301625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SECTION_TITLE_AND_DESCRIPTION_1_1_3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4"/>
          <p:cNvSpPr txBox="1">
            <a:spLocks noGrp="1"/>
          </p:cNvSpPr>
          <p:nvPr>
            <p:ph type="title"/>
          </p:nvPr>
        </p:nvSpPr>
        <p:spPr>
          <a:xfrm>
            <a:off x="3538497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14"/>
          <p:cNvSpPr txBox="1">
            <a:spLocks noGrp="1"/>
          </p:cNvSpPr>
          <p:nvPr>
            <p:ph type="subTitle" idx="1"/>
          </p:nvPr>
        </p:nvSpPr>
        <p:spPr>
          <a:xfrm>
            <a:off x="353849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14"/>
          <p:cNvSpPr txBox="1">
            <a:spLocks noGrp="1"/>
          </p:cNvSpPr>
          <p:nvPr>
            <p:ph type="title" idx="2"/>
          </p:nvPr>
        </p:nvSpPr>
        <p:spPr>
          <a:xfrm>
            <a:off x="6028553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14"/>
          <p:cNvSpPr txBox="1">
            <a:spLocks noGrp="1"/>
          </p:cNvSpPr>
          <p:nvPr>
            <p:ph type="subTitle" idx="3"/>
          </p:nvPr>
        </p:nvSpPr>
        <p:spPr>
          <a:xfrm>
            <a:off x="6028553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14"/>
          <p:cNvSpPr txBox="1">
            <a:spLocks noGrp="1"/>
          </p:cNvSpPr>
          <p:nvPr>
            <p:ph type="title" idx="4"/>
          </p:nvPr>
        </p:nvSpPr>
        <p:spPr>
          <a:xfrm>
            <a:off x="1048447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4"/>
          <p:cNvSpPr txBox="1">
            <a:spLocks noGrp="1"/>
          </p:cNvSpPr>
          <p:nvPr>
            <p:ph type="subTitle" idx="5"/>
          </p:nvPr>
        </p:nvSpPr>
        <p:spPr>
          <a:xfrm>
            <a:off x="104844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title" idx="6" hasCustomPrompt="1"/>
          </p:nvPr>
        </p:nvSpPr>
        <p:spPr>
          <a:xfrm>
            <a:off x="104845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4"/>
          <p:cNvSpPr txBox="1">
            <a:spLocks noGrp="1"/>
          </p:cNvSpPr>
          <p:nvPr>
            <p:ph type="title" idx="7" hasCustomPrompt="1"/>
          </p:nvPr>
        </p:nvSpPr>
        <p:spPr>
          <a:xfrm>
            <a:off x="353850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4"/>
          <p:cNvSpPr txBox="1">
            <a:spLocks noGrp="1"/>
          </p:cNvSpPr>
          <p:nvPr>
            <p:ph type="title" idx="8" hasCustomPrompt="1"/>
          </p:nvPr>
        </p:nvSpPr>
        <p:spPr>
          <a:xfrm>
            <a:off x="602855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TITLE_1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ctrTitle"/>
          </p:nvPr>
        </p:nvSpPr>
        <p:spPr>
          <a:xfrm>
            <a:off x="4285500" y="2832875"/>
            <a:ext cx="3657300" cy="644700"/>
          </a:xfrm>
          <a:prstGeom prst="rect">
            <a:avLst/>
          </a:prstGeom>
          <a:effectLst>
            <a:outerShdw blurRad="57150" dist="19050" dir="5400000" algn="bl" rotWithShape="0">
              <a:srgbClr val="76A5AF">
                <a:alpha val="88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subTitle" idx="1"/>
          </p:nvPr>
        </p:nvSpPr>
        <p:spPr>
          <a:xfrm>
            <a:off x="4144050" y="3549850"/>
            <a:ext cx="394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6"/>
          <p:cNvSpPr txBox="1">
            <a:spLocks noGrp="1"/>
          </p:cNvSpPr>
          <p:nvPr>
            <p:ph type="ctrTitle"/>
          </p:nvPr>
        </p:nvSpPr>
        <p:spPr>
          <a:xfrm>
            <a:off x="1850525" y="1157925"/>
            <a:ext cx="5442900" cy="260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6"/>
          <p:cNvSpPr txBox="1">
            <a:spLocks noGrp="1"/>
          </p:cNvSpPr>
          <p:nvPr>
            <p:ph type="subTitle" idx="1"/>
          </p:nvPr>
        </p:nvSpPr>
        <p:spPr>
          <a:xfrm>
            <a:off x="2481900" y="3945600"/>
            <a:ext cx="418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SECTION_TITLE_AND_DESCRIPTION_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7"/>
          <p:cNvSpPr txBox="1">
            <a:spLocks noGrp="1"/>
          </p:cNvSpPr>
          <p:nvPr>
            <p:ph type="title"/>
          </p:nvPr>
        </p:nvSpPr>
        <p:spPr>
          <a:xfrm>
            <a:off x="1937338" y="2463175"/>
            <a:ext cx="23901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17"/>
          <p:cNvSpPr txBox="1">
            <a:spLocks noGrp="1"/>
          </p:cNvSpPr>
          <p:nvPr>
            <p:ph type="subTitle" idx="1"/>
          </p:nvPr>
        </p:nvSpPr>
        <p:spPr>
          <a:xfrm>
            <a:off x="1937338" y="3148075"/>
            <a:ext cx="2390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7"/>
          <p:cNvSpPr txBox="1">
            <a:spLocks noGrp="1"/>
          </p:cNvSpPr>
          <p:nvPr>
            <p:ph type="title" idx="2"/>
          </p:nvPr>
        </p:nvSpPr>
        <p:spPr>
          <a:xfrm>
            <a:off x="4816563" y="2463175"/>
            <a:ext cx="23901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17"/>
          <p:cNvSpPr txBox="1">
            <a:spLocks noGrp="1"/>
          </p:cNvSpPr>
          <p:nvPr>
            <p:ph type="subTitle" idx="3"/>
          </p:nvPr>
        </p:nvSpPr>
        <p:spPr>
          <a:xfrm>
            <a:off x="4816563" y="3148075"/>
            <a:ext cx="2390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 ">
  <p:cSld name="SECTION_TITLE_AND_DESCRIPTION_1_1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>
            <a:spLocks noGrp="1"/>
          </p:cNvSpPr>
          <p:nvPr>
            <p:ph type="title"/>
          </p:nvPr>
        </p:nvSpPr>
        <p:spPr>
          <a:xfrm>
            <a:off x="3538497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8"/>
          <p:cNvSpPr txBox="1">
            <a:spLocks noGrp="1"/>
          </p:cNvSpPr>
          <p:nvPr>
            <p:ph type="subTitle" idx="1"/>
          </p:nvPr>
        </p:nvSpPr>
        <p:spPr>
          <a:xfrm>
            <a:off x="3538497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8"/>
          <p:cNvSpPr txBox="1">
            <a:spLocks noGrp="1"/>
          </p:cNvSpPr>
          <p:nvPr>
            <p:ph type="title" idx="2"/>
          </p:nvPr>
        </p:nvSpPr>
        <p:spPr>
          <a:xfrm>
            <a:off x="6028553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subTitle" idx="3"/>
          </p:nvPr>
        </p:nvSpPr>
        <p:spPr>
          <a:xfrm>
            <a:off x="6028553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title" idx="5"/>
          </p:nvPr>
        </p:nvSpPr>
        <p:spPr>
          <a:xfrm>
            <a:off x="1048447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3" name="Google Shape;73;p18"/>
          <p:cNvSpPr txBox="1">
            <a:spLocks noGrp="1"/>
          </p:cNvSpPr>
          <p:nvPr>
            <p:ph type="subTitle" idx="6"/>
          </p:nvPr>
        </p:nvSpPr>
        <p:spPr>
          <a:xfrm>
            <a:off x="1048447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TITLE_1_1_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>
            <a:spLocks noGrp="1"/>
          </p:cNvSpPr>
          <p:nvPr>
            <p:ph type="ctrTitle"/>
          </p:nvPr>
        </p:nvSpPr>
        <p:spPr>
          <a:xfrm>
            <a:off x="1273500" y="1369000"/>
            <a:ext cx="6597000" cy="210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sz="45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subTitle" idx="1"/>
          </p:nvPr>
        </p:nvSpPr>
        <p:spPr>
          <a:xfrm>
            <a:off x="2481900" y="2519525"/>
            <a:ext cx="418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CAPTION_ONLY_1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3762670" y="3177750"/>
            <a:ext cx="30687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1048270" y="3287500"/>
            <a:ext cx="2412900" cy="931500"/>
          </a:xfrm>
          <a:prstGeom prst="rect">
            <a:avLst/>
          </a:prstGeom>
          <a:effectLst>
            <a:outerShdw blurRad="114300" dist="28575" dir="6360000" algn="bl" rotWithShape="0">
              <a:schemeClr val="accent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3762670" y="3720650"/>
            <a:ext cx="30687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1">
  <p:cSld name="CAPTION_ONLY_1_1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1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2">
  <p:cSld name="CAPTION_ONLY_1_1_1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2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3">
  <p:cSld name="CAPTION_ONLY_1_1_1_2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Lists">
  <p:cSld name="SECTION_TITLE_AND_DESCRIPTION_1_3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964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7" name="Google Shape;87;p24"/>
          <p:cNvSpPr txBox="1">
            <a:spLocks noGrp="1"/>
          </p:cNvSpPr>
          <p:nvPr>
            <p:ph type="body" idx="1"/>
          </p:nvPr>
        </p:nvSpPr>
        <p:spPr>
          <a:xfrm>
            <a:off x="1067241" y="2651775"/>
            <a:ext cx="3258900" cy="17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8" name="Google Shape;88;p24"/>
          <p:cNvSpPr txBox="1">
            <a:spLocks noGrp="1"/>
          </p:cNvSpPr>
          <p:nvPr>
            <p:ph type="body" idx="2"/>
          </p:nvPr>
        </p:nvSpPr>
        <p:spPr>
          <a:xfrm>
            <a:off x="4673852" y="2651775"/>
            <a:ext cx="3258900" cy="17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24"/>
          <p:cNvSpPr txBox="1">
            <a:spLocks noGrp="1"/>
          </p:cNvSpPr>
          <p:nvPr>
            <p:ph type="title" idx="3"/>
          </p:nvPr>
        </p:nvSpPr>
        <p:spPr>
          <a:xfrm>
            <a:off x="1213499" y="1955125"/>
            <a:ext cx="32589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0" name="Google Shape;90;p24"/>
          <p:cNvSpPr txBox="1">
            <a:spLocks noGrp="1"/>
          </p:cNvSpPr>
          <p:nvPr>
            <p:ph type="title" idx="4"/>
          </p:nvPr>
        </p:nvSpPr>
        <p:spPr>
          <a:xfrm>
            <a:off x="4820099" y="1955125"/>
            <a:ext cx="32589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">
  <p:cSld name="TITLE_1_1_2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3" name="Google Shape;93;p25"/>
          <p:cNvSpPr txBox="1">
            <a:spLocks noGrp="1"/>
          </p:cNvSpPr>
          <p:nvPr>
            <p:ph type="title" idx="2"/>
          </p:nvPr>
        </p:nvSpPr>
        <p:spPr>
          <a:xfrm>
            <a:off x="898386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4" name="Google Shape;94;p25"/>
          <p:cNvSpPr txBox="1">
            <a:spLocks noGrp="1"/>
          </p:cNvSpPr>
          <p:nvPr>
            <p:ph type="subTitle" idx="1"/>
          </p:nvPr>
        </p:nvSpPr>
        <p:spPr>
          <a:xfrm>
            <a:off x="898389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5" name="Google Shape;95;p25"/>
          <p:cNvSpPr txBox="1">
            <a:spLocks noGrp="1"/>
          </p:cNvSpPr>
          <p:nvPr>
            <p:ph type="title" idx="3"/>
          </p:nvPr>
        </p:nvSpPr>
        <p:spPr>
          <a:xfrm>
            <a:off x="2790261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6" name="Google Shape;96;p25"/>
          <p:cNvSpPr txBox="1">
            <a:spLocks noGrp="1"/>
          </p:cNvSpPr>
          <p:nvPr>
            <p:ph type="subTitle" idx="4"/>
          </p:nvPr>
        </p:nvSpPr>
        <p:spPr>
          <a:xfrm>
            <a:off x="2790264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7" name="Google Shape;97;p25"/>
          <p:cNvSpPr txBox="1">
            <a:spLocks noGrp="1"/>
          </p:cNvSpPr>
          <p:nvPr>
            <p:ph type="title" idx="5"/>
          </p:nvPr>
        </p:nvSpPr>
        <p:spPr>
          <a:xfrm>
            <a:off x="4682136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5"/>
          <p:cNvSpPr txBox="1">
            <a:spLocks noGrp="1"/>
          </p:cNvSpPr>
          <p:nvPr>
            <p:ph type="subTitle" idx="6"/>
          </p:nvPr>
        </p:nvSpPr>
        <p:spPr>
          <a:xfrm>
            <a:off x="4682139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9" name="Google Shape;99;p25"/>
          <p:cNvSpPr txBox="1">
            <a:spLocks noGrp="1"/>
          </p:cNvSpPr>
          <p:nvPr>
            <p:ph type="title" idx="7"/>
          </p:nvPr>
        </p:nvSpPr>
        <p:spPr>
          <a:xfrm>
            <a:off x="6574011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0" name="Google Shape;100;p25"/>
          <p:cNvSpPr txBox="1">
            <a:spLocks noGrp="1"/>
          </p:cNvSpPr>
          <p:nvPr>
            <p:ph type="subTitle" idx="8"/>
          </p:nvPr>
        </p:nvSpPr>
        <p:spPr>
          <a:xfrm>
            <a:off x="6574014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Numbers">
  <p:cSld name="CAPTION_ONLY_1_1_1_1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6"/>
          <p:cNvSpPr txBox="1">
            <a:spLocks noGrp="1"/>
          </p:cNvSpPr>
          <p:nvPr>
            <p:ph type="title" hasCustomPrompt="1"/>
          </p:nvPr>
        </p:nvSpPr>
        <p:spPr>
          <a:xfrm>
            <a:off x="4996800" y="66184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3" name="Google Shape;103;p26"/>
          <p:cNvSpPr txBox="1">
            <a:spLocks noGrp="1"/>
          </p:cNvSpPr>
          <p:nvPr>
            <p:ph type="subTitle" idx="1"/>
          </p:nvPr>
        </p:nvSpPr>
        <p:spPr>
          <a:xfrm>
            <a:off x="4911000" y="126585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26"/>
          <p:cNvSpPr txBox="1">
            <a:spLocks noGrp="1"/>
          </p:cNvSpPr>
          <p:nvPr>
            <p:ph type="title" idx="2" hasCustomPrompt="1"/>
          </p:nvPr>
        </p:nvSpPr>
        <p:spPr>
          <a:xfrm>
            <a:off x="4996800" y="209919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5" name="Google Shape;105;p26"/>
          <p:cNvSpPr txBox="1">
            <a:spLocks noGrp="1"/>
          </p:cNvSpPr>
          <p:nvPr>
            <p:ph type="subTitle" idx="3"/>
          </p:nvPr>
        </p:nvSpPr>
        <p:spPr>
          <a:xfrm>
            <a:off x="4911000" y="270320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26"/>
          <p:cNvSpPr txBox="1">
            <a:spLocks noGrp="1"/>
          </p:cNvSpPr>
          <p:nvPr>
            <p:ph type="title" idx="4" hasCustomPrompt="1"/>
          </p:nvPr>
        </p:nvSpPr>
        <p:spPr>
          <a:xfrm>
            <a:off x="4996800" y="353654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7" name="Google Shape;107;p26"/>
          <p:cNvSpPr txBox="1">
            <a:spLocks noGrp="1"/>
          </p:cNvSpPr>
          <p:nvPr>
            <p:ph type="subTitle" idx="5"/>
          </p:nvPr>
        </p:nvSpPr>
        <p:spPr>
          <a:xfrm>
            <a:off x="4911000" y="414055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  ">
  <p:cSld name="SECTION_TITLE_AND_DESCRIPTION_1_1_1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7"/>
          <p:cNvSpPr txBox="1">
            <a:spLocks noGrp="1"/>
          </p:cNvSpPr>
          <p:nvPr>
            <p:ph type="title"/>
          </p:nvPr>
        </p:nvSpPr>
        <p:spPr>
          <a:xfrm>
            <a:off x="3538497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27"/>
          <p:cNvSpPr txBox="1">
            <a:spLocks noGrp="1"/>
          </p:cNvSpPr>
          <p:nvPr>
            <p:ph type="subTitle" idx="1"/>
          </p:nvPr>
        </p:nvSpPr>
        <p:spPr>
          <a:xfrm>
            <a:off x="3538498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27"/>
          <p:cNvSpPr txBox="1">
            <a:spLocks noGrp="1"/>
          </p:cNvSpPr>
          <p:nvPr>
            <p:ph type="title" idx="2"/>
          </p:nvPr>
        </p:nvSpPr>
        <p:spPr>
          <a:xfrm>
            <a:off x="6028553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27"/>
          <p:cNvSpPr txBox="1">
            <a:spLocks noGrp="1"/>
          </p:cNvSpPr>
          <p:nvPr>
            <p:ph type="subTitle" idx="3"/>
          </p:nvPr>
        </p:nvSpPr>
        <p:spPr>
          <a:xfrm>
            <a:off x="6028552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3" name="Google Shape;113;p2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7"/>
          <p:cNvSpPr txBox="1">
            <a:spLocks noGrp="1"/>
          </p:cNvSpPr>
          <p:nvPr>
            <p:ph type="title" idx="5"/>
          </p:nvPr>
        </p:nvSpPr>
        <p:spPr>
          <a:xfrm>
            <a:off x="1048447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27"/>
          <p:cNvSpPr txBox="1">
            <a:spLocks noGrp="1"/>
          </p:cNvSpPr>
          <p:nvPr>
            <p:ph type="subTitle" idx="6"/>
          </p:nvPr>
        </p:nvSpPr>
        <p:spPr>
          <a:xfrm>
            <a:off x="1048450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27"/>
          <p:cNvSpPr txBox="1">
            <a:spLocks noGrp="1"/>
          </p:cNvSpPr>
          <p:nvPr>
            <p:ph type="title" idx="7"/>
          </p:nvPr>
        </p:nvSpPr>
        <p:spPr>
          <a:xfrm>
            <a:off x="3538497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7" name="Google Shape;117;p27"/>
          <p:cNvSpPr txBox="1">
            <a:spLocks noGrp="1"/>
          </p:cNvSpPr>
          <p:nvPr>
            <p:ph type="subTitle" idx="8"/>
          </p:nvPr>
        </p:nvSpPr>
        <p:spPr>
          <a:xfrm>
            <a:off x="3538498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27"/>
          <p:cNvSpPr txBox="1">
            <a:spLocks noGrp="1"/>
          </p:cNvSpPr>
          <p:nvPr>
            <p:ph type="title" idx="9"/>
          </p:nvPr>
        </p:nvSpPr>
        <p:spPr>
          <a:xfrm>
            <a:off x="6028553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27"/>
          <p:cNvSpPr txBox="1">
            <a:spLocks noGrp="1"/>
          </p:cNvSpPr>
          <p:nvPr>
            <p:ph type="subTitle" idx="13"/>
          </p:nvPr>
        </p:nvSpPr>
        <p:spPr>
          <a:xfrm>
            <a:off x="6028552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0" name="Google Shape;120;p27"/>
          <p:cNvSpPr txBox="1">
            <a:spLocks noGrp="1"/>
          </p:cNvSpPr>
          <p:nvPr>
            <p:ph type="title" idx="14"/>
          </p:nvPr>
        </p:nvSpPr>
        <p:spPr>
          <a:xfrm>
            <a:off x="1048447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27"/>
          <p:cNvSpPr txBox="1">
            <a:spLocks noGrp="1"/>
          </p:cNvSpPr>
          <p:nvPr>
            <p:ph type="subTitle" idx="15"/>
          </p:nvPr>
        </p:nvSpPr>
        <p:spPr>
          <a:xfrm>
            <a:off x="1048450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 1">
  <p:cSld name="TITLE_1_1_2_1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8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0436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28"/>
          <p:cNvSpPr txBox="1">
            <a:spLocks noGrp="1"/>
          </p:cNvSpPr>
          <p:nvPr>
            <p:ph type="title" idx="2"/>
          </p:nvPr>
        </p:nvSpPr>
        <p:spPr>
          <a:xfrm>
            <a:off x="1338238" y="2359825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5" name="Google Shape;125;p28"/>
          <p:cNvSpPr txBox="1">
            <a:spLocks noGrp="1"/>
          </p:cNvSpPr>
          <p:nvPr>
            <p:ph type="subTitle" idx="1"/>
          </p:nvPr>
        </p:nvSpPr>
        <p:spPr>
          <a:xfrm>
            <a:off x="1338238" y="1713051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28"/>
          <p:cNvSpPr txBox="1">
            <a:spLocks noGrp="1"/>
          </p:cNvSpPr>
          <p:nvPr>
            <p:ph type="title" idx="3"/>
          </p:nvPr>
        </p:nvSpPr>
        <p:spPr>
          <a:xfrm>
            <a:off x="1338238" y="3988950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7" name="Google Shape;127;p28"/>
          <p:cNvSpPr txBox="1">
            <a:spLocks noGrp="1"/>
          </p:cNvSpPr>
          <p:nvPr>
            <p:ph type="subTitle" idx="4"/>
          </p:nvPr>
        </p:nvSpPr>
        <p:spPr>
          <a:xfrm>
            <a:off x="1338238" y="3342176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28"/>
          <p:cNvSpPr txBox="1">
            <a:spLocks noGrp="1"/>
          </p:cNvSpPr>
          <p:nvPr>
            <p:ph type="title" idx="5"/>
          </p:nvPr>
        </p:nvSpPr>
        <p:spPr>
          <a:xfrm>
            <a:off x="5078163" y="2359825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9" name="Google Shape;129;p28"/>
          <p:cNvSpPr txBox="1">
            <a:spLocks noGrp="1"/>
          </p:cNvSpPr>
          <p:nvPr>
            <p:ph type="subTitle" idx="6"/>
          </p:nvPr>
        </p:nvSpPr>
        <p:spPr>
          <a:xfrm>
            <a:off x="5078163" y="1713051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28"/>
          <p:cNvSpPr txBox="1">
            <a:spLocks noGrp="1"/>
          </p:cNvSpPr>
          <p:nvPr>
            <p:ph type="title" idx="7"/>
          </p:nvPr>
        </p:nvSpPr>
        <p:spPr>
          <a:xfrm>
            <a:off x="5078163" y="3988950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1" name="Google Shape;131;p28"/>
          <p:cNvSpPr txBox="1">
            <a:spLocks noGrp="1"/>
          </p:cNvSpPr>
          <p:nvPr>
            <p:ph type="subTitle" idx="8"/>
          </p:nvPr>
        </p:nvSpPr>
        <p:spPr>
          <a:xfrm>
            <a:off x="5078163" y="3342176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SECTION_TITLE_AND_DESCRIPTION_1_2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9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4" name="Google Shape;134;p2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TITLE_ONLY_1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7" name="Google Shape;137;p30"/>
          <p:cNvSpPr txBox="1">
            <a:spLocks noGrp="1"/>
          </p:cNvSpPr>
          <p:nvPr>
            <p:ph type="subTitle" idx="1"/>
          </p:nvPr>
        </p:nvSpPr>
        <p:spPr>
          <a:xfrm>
            <a:off x="93850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CAPTION_ONLY_2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1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0" name="Google Shape;140;p31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">
  <p:cSld name="SECTION_HEADER_2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2"/>
          <p:cNvSpPr txBox="1">
            <a:spLocks noGrp="1"/>
          </p:cNvSpPr>
          <p:nvPr>
            <p:ph type="title"/>
          </p:nvPr>
        </p:nvSpPr>
        <p:spPr>
          <a:xfrm>
            <a:off x="2062800" y="2442050"/>
            <a:ext cx="50184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subTitle" idx="1"/>
          </p:nvPr>
        </p:nvSpPr>
        <p:spPr>
          <a:xfrm>
            <a:off x="2896500" y="3391325"/>
            <a:ext cx="3351000" cy="11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+ Credits">
  <p:cSld name="SECTION_HEADER_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3"/>
          <p:cNvSpPr txBox="1">
            <a:spLocks noGrp="1"/>
          </p:cNvSpPr>
          <p:nvPr>
            <p:ph type="title"/>
          </p:nvPr>
        </p:nvSpPr>
        <p:spPr>
          <a:xfrm>
            <a:off x="924870" y="760375"/>
            <a:ext cx="30687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6" name="Google Shape;146;p33"/>
          <p:cNvSpPr txBox="1">
            <a:spLocks noGrp="1"/>
          </p:cNvSpPr>
          <p:nvPr>
            <p:ph type="subTitle" idx="1"/>
          </p:nvPr>
        </p:nvSpPr>
        <p:spPr>
          <a:xfrm>
            <a:off x="924875" y="1684275"/>
            <a:ext cx="3305400" cy="10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47" name="Google Shape;147;p33"/>
          <p:cNvSpPr txBox="1"/>
          <p:nvPr/>
        </p:nvSpPr>
        <p:spPr>
          <a:xfrm>
            <a:off x="924875" y="3570000"/>
            <a:ext cx="3305400" cy="66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CREDITS: This presentation template was created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including icons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and infographics &amp; images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endParaRPr sz="1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endParaRPr sz="1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1">
  <p:cSld name="SECTION_TITLE_AND_DESCRIPTION_1_1_2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0" name="Google Shape;150;p34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list">
  <p:cSld name="TITLE_AND_TWO_COLUMNS_1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3" name="Google Shape;153;p35"/>
          <p:cNvSpPr txBox="1">
            <a:spLocks noGrp="1"/>
          </p:cNvSpPr>
          <p:nvPr>
            <p:ph type="body" idx="1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>
            <a:spLocks noGrp="1"/>
          </p:cNvSpPr>
          <p:nvPr>
            <p:ph type="title"/>
          </p:nvPr>
        </p:nvSpPr>
        <p:spPr>
          <a:xfrm>
            <a:off x="5337175" y="1297125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7"/>
          <p:cNvSpPr txBox="1">
            <a:spLocks noGrp="1"/>
          </p:cNvSpPr>
          <p:nvPr>
            <p:ph type="body" idx="1"/>
          </p:nvPr>
        </p:nvSpPr>
        <p:spPr>
          <a:xfrm>
            <a:off x="5337175" y="2593875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1pPr>
            <a:lvl2pPr marL="914400" lvl="1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2pPr>
            <a:lvl3pPr marL="1371600" lvl="2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3pPr>
            <a:lvl4pPr marL="1828800" lvl="3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4pPr>
            <a:lvl5pPr marL="2286000" lvl="4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5pPr>
            <a:lvl6pPr marL="2743200" lvl="5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6pPr>
            <a:lvl7pPr marL="3200400" lvl="6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7pPr>
            <a:lvl8pPr marL="3657600" lvl="7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8pPr>
            <a:lvl9pPr marL="4114800" lvl="8" indent="-3302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>
            <a:spLocks noGrp="1"/>
          </p:cNvSpPr>
          <p:nvPr>
            <p:ph type="title"/>
          </p:nvPr>
        </p:nvSpPr>
        <p:spPr>
          <a:xfrm>
            <a:off x="929477" y="436183"/>
            <a:ext cx="2746500" cy="409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pic>
        <p:nvPicPr>
          <p:cNvPr id="29" name="Google Shape;29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278924" y="414050"/>
            <a:ext cx="7626551" cy="288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 flipH="1">
            <a:off x="4822414" y="-351911"/>
            <a:ext cx="9309797" cy="352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subTitle" idx="1"/>
          </p:nvPr>
        </p:nvSpPr>
        <p:spPr>
          <a:xfrm>
            <a:off x="938500" y="1769575"/>
            <a:ext cx="28716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body" idx="2"/>
          </p:nvPr>
        </p:nvSpPr>
        <p:spPr>
          <a:xfrm>
            <a:off x="4703375" y="909600"/>
            <a:ext cx="3468900" cy="332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32238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36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6"/>
          <p:cNvSpPr txBox="1">
            <a:spLocks noGrp="1"/>
          </p:cNvSpPr>
          <p:nvPr>
            <p:ph type="title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156" name="Google Shape;156;p36"/>
          <p:cNvSpPr txBox="1">
            <a:spLocks noGrp="1"/>
          </p:cNvSpPr>
          <p:nvPr>
            <p:ph type="body" idx="1"/>
          </p:nvPr>
        </p:nvSpPr>
        <p:spPr>
          <a:xfrm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2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8"/>
          <p:cNvSpPr txBox="1">
            <a:spLocks noGrp="1"/>
          </p:cNvSpPr>
          <p:nvPr>
            <p:ph type="ctrTitle"/>
          </p:nvPr>
        </p:nvSpPr>
        <p:spPr>
          <a:xfrm>
            <a:off x="1940250" y="1903475"/>
            <a:ext cx="5263500" cy="644700"/>
          </a:xfrm>
          <a:prstGeom prst="rect">
            <a:avLst/>
          </a:prstGeom>
          <a:effectLst>
            <a:outerShdw blurRad="142875" dist="19050" dir="8760000" algn="bl" rotWithShape="0">
              <a:srgbClr val="76A5AF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INDUSTRY GROWTH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38"/>
          <p:cNvSpPr txBox="1">
            <a:spLocks noGrp="1"/>
          </p:cNvSpPr>
          <p:nvPr>
            <p:ph type="ctrTitle"/>
          </p:nvPr>
        </p:nvSpPr>
        <p:spPr>
          <a:xfrm>
            <a:off x="2941650" y="2624375"/>
            <a:ext cx="3260700" cy="464700"/>
          </a:xfrm>
          <a:prstGeom prst="rect">
            <a:avLst/>
          </a:prstGeom>
          <a:effectLst>
            <a:outerShdw blurRad="100013" dist="19050" dir="8460000" algn="bl" rotWithShape="0">
              <a:srgbClr val="76A5AF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0">
                <a:latin typeface="Arial"/>
                <a:ea typeface="Arial"/>
                <a:cs typeface="Arial"/>
                <a:sym typeface="Arial"/>
              </a:rPr>
              <a:t>LESSON 1.2</a:t>
            </a:r>
            <a:endParaRPr sz="2200" b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4" name="Google Shape;164;p38"/>
          <p:cNvCxnSpPr/>
          <p:nvPr/>
        </p:nvCxnSpPr>
        <p:spPr>
          <a:xfrm>
            <a:off x="3190500" y="256517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65" name="Google Shape;165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3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7"/>
          <p:cNvSpPr txBox="1">
            <a:spLocks noGrp="1"/>
          </p:cNvSpPr>
          <p:nvPr>
            <p:ph type="title"/>
          </p:nvPr>
        </p:nvSpPr>
        <p:spPr>
          <a:xfrm>
            <a:off x="1078000" y="1224950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latin typeface="Arial"/>
                <a:ea typeface="Arial"/>
                <a:cs typeface="Arial"/>
                <a:sym typeface="Arial"/>
              </a:rPr>
              <a:t>MEDIA COVERAGE</a:t>
            </a:r>
            <a:endParaRPr sz="19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47"/>
          <p:cNvSpPr txBox="1">
            <a:spLocks noGrp="1"/>
          </p:cNvSpPr>
          <p:nvPr>
            <p:ph type="body" idx="1"/>
          </p:nvPr>
        </p:nvSpPr>
        <p:spPr>
          <a:xfrm>
            <a:off x="1078000" y="2478900"/>
            <a:ext cx="2837400" cy="27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More interest in sports and entertainment means more media coverage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0" name="Google Shape;250;p47"/>
          <p:cNvCxnSpPr/>
          <p:nvPr/>
        </p:nvCxnSpPr>
        <p:spPr>
          <a:xfrm>
            <a:off x="965975" y="1540302"/>
            <a:ext cx="0" cy="21897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51" name="Google Shape;251;p47"/>
          <p:cNvPicPr preferRelativeResize="0"/>
          <p:nvPr/>
        </p:nvPicPr>
        <p:blipFill rotWithShape="1">
          <a:blip r:embed="rId3">
            <a:alphaModFix/>
          </a:blip>
          <a:srcRect l="30441" r="8284"/>
          <a:stretch/>
        </p:blipFill>
        <p:spPr>
          <a:xfrm rot="10800000">
            <a:off x="447270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52" name="Google Shape;252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69550" y="4685300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47"/>
          <p:cNvSpPr txBox="1"/>
          <p:nvPr/>
        </p:nvSpPr>
        <p:spPr>
          <a:xfrm>
            <a:off x="-376800" y="4663200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17863" y="131137"/>
            <a:ext cx="6508275" cy="4881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9"/>
          <p:cNvSpPr txBox="1">
            <a:spLocks noGrp="1"/>
          </p:cNvSpPr>
          <p:nvPr>
            <p:ph type="title"/>
          </p:nvPr>
        </p:nvSpPr>
        <p:spPr>
          <a:xfrm>
            <a:off x="5337175" y="1148750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latin typeface="Arial"/>
                <a:ea typeface="Arial"/>
                <a:cs typeface="Arial"/>
                <a:sym typeface="Arial"/>
              </a:rPr>
              <a:t>GLOBAL APPEAL</a:t>
            </a:r>
            <a:endParaRPr sz="19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49"/>
          <p:cNvSpPr txBox="1">
            <a:spLocks noGrp="1"/>
          </p:cNvSpPr>
          <p:nvPr>
            <p:ph type="body" idx="1"/>
          </p:nvPr>
        </p:nvSpPr>
        <p:spPr>
          <a:xfrm>
            <a:off x="5337175" y="2402700"/>
            <a:ext cx="2837400" cy="99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Internationally, the interest in,, and access to, sports and entertainment has grown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5" name="Google Shape;265;p49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66" name="Google Shape;266;p49"/>
          <p:cNvPicPr preferRelativeResize="0"/>
          <p:nvPr/>
        </p:nvPicPr>
        <p:blipFill rotWithShape="1">
          <a:blip r:embed="rId3">
            <a:alphaModFix/>
          </a:blip>
          <a:srcRect l="18521" r="18521"/>
          <a:stretch/>
        </p:blipFill>
        <p:spPr>
          <a:xfrm>
            <a:off x="-42225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67" name="Google Shape;267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4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9"/>
          <p:cNvSpPr txBox="1">
            <a:spLocks noGrp="1"/>
          </p:cNvSpPr>
          <p:nvPr>
            <p:ph type="title"/>
          </p:nvPr>
        </p:nvSpPr>
        <p:spPr>
          <a:xfrm>
            <a:off x="5337175" y="1253871"/>
            <a:ext cx="2837400" cy="45741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 dirty="0">
                <a:latin typeface="Arial"/>
                <a:ea typeface="Arial"/>
                <a:cs typeface="Arial"/>
                <a:sym typeface="Arial"/>
              </a:rPr>
              <a:t>GLOBAL APPEAL</a:t>
            </a:r>
            <a:endParaRPr sz="1900"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49"/>
          <p:cNvSpPr txBox="1">
            <a:spLocks noGrp="1"/>
          </p:cNvSpPr>
          <p:nvPr>
            <p:ph type="body" idx="1"/>
          </p:nvPr>
        </p:nvSpPr>
        <p:spPr>
          <a:xfrm>
            <a:off x="5337175" y="1733384"/>
            <a:ext cx="2837400" cy="263009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1400" dirty="0">
                <a:latin typeface="Arial"/>
                <a:ea typeface="Arial"/>
                <a:cs typeface="Arial"/>
                <a:sym typeface="Arial"/>
              </a:rPr>
              <a:t>275 players on Major League Baseball’s Opening Day rosters in 2022 were born outside of the United States, representing 21 different countries.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1400" dirty="0">
                <a:latin typeface="Arial"/>
                <a:ea typeface="Arial"/>
                <a:cs typeface="Arial"/>
                <a:sym typeface="Arial"/>
              </a:rPr>
              <a:t>Shohei </a:t>
            </a:r>
            <a:r>
              <a:rPr lang="en-US" sz="1400" dirty="0" err="1">
                <a:latin typeface="Arial"/>
                <a:ea typeface="Arial"/>
                <a:cs typeface="Arial"/>
                <a:sym typeface="Arial"/>
              </a:rPr>
              <a:t>Ohtani’s</a:t>
            </a:r>
            <a:r>
              <a:rPr lang="en-US" sz="1400" dirty="0">
                <a:latin typeface="Arial"/>
                <a:ea typeface="Arial"/>
                <a:cs typeface="Arial"/>
                <a:sym typeface="Arial"/>
              </a:rPr>
              <a:t> endorsement income tripled after his first season in the majors, earning more than $20 million in 2022</a:t>
            </a:r>
            <a:endParaRPr sz="14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5" name="Google Shape;265;p49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66" name="Google Shape;266;p49"/>
          <p:cNvPicPr preferRelativeResize="0"/>
          <p:nvPr/>
        </p:nvPicPr>
        <p:blipFill>
          <a:blip r:embed="rId3"/>
          <a:srcRect l="29015" r="29015"/>
          <a:stretch/>
        </p:blipFill>
        <p:spPr>
          <a:xfrm>
            <a:off x="-42225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67" name="Google Shape;267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4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20232658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05A9627B-A578-C1CE-AACC-B735D9726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31" y="136912"/>
            <a:ext cx="4869676" cy="4869676"/>
          </a:xfrm>
          <a:prstGeom prst="rect">
            <a:avLst/>
          </a:prstGeom>
        </p:spPr>
      </p:pic>
      <p:pic>
        <p:nvPicPr>
          <p:cNvPr id="4" name="Google Shape;267;p49">
            <a:extLst>
              <a:ext uri="{FF2B5EF4-FFF2-40B4-BE49-F238E27FC236}">
                <a16:creationId xmlns:a16="http://schemas.microsoft.com/office/drawing/2014/main" id="{605F0D03-D688-6219-C9E9-E83339C73392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68;p49">
            <a:extLst>
              <a:ext uri="{FF2B5EF4-FFF2-40B4-BE49-F238E27FC236}">
                <a16:creationId xmlns:a16="http://schemas.microsoft.com/office/drawing/2014/main" id="{3376BD82-0556-6E86-FA8C-A5F4A93FCCEC}"/>
              </a:ext>
            </a:extLst>
          </p:cNvPr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267;p49">
            <a:extLst>
              <a:ext uri="{FF2B5EF4-FFF2-40B4-BE49-F238E27FC236}">
                <a16:creationId xmlns:a16="http://schemas.microsoft.com/office/drawing/2014/main" id="{7AAE3DBE-A86C-7646-0C59-F6C33FDEB94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268;p49">
            <a:extLst>
              <a:ext uri="{FF2B5EF4-FFF2-40B4-BE49-F238E27FC236}">
                <a16:creationId xmlns:a16="http://schemas.microsoft.com/office/drawing/2014/main" id="{FAF48D77-81AC-1AB0-CB8F-60C5502674CC}"/>
              </a:ext>
            </a:extLst>
          </p:cNvPr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F4824A56-711F-1DDD-1CAB-FD9249418B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525" y="93846"/>
            <a:ext cx="4955807" cy="495580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267;p49">
            <a:extLst>
              <a:ext uri="{FF2B5EF4-FFF2-40B4-BE49-F238E27FC236}">
                <a16:creationId xmlns:a16="http://schemas.microsoft.com/office/drawing/2014/main" id="{2AC56DD8-6784-9F4C-FEB6-72C1A5DC79F1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268;p49">
            <a:extLst>
              <a:ext uri="{FF2B5EF4-FFF2-40B4-BE49-F238E27FC236}">
                <a16:creationId xmlns:a16="http://schemas.microsoft.com/office/drawing/2014/main" id="{D7C2FA22-85EB-EF5B-9D67-7079AB75915E}"/>
              </a:ext>
            </a:extLst>
          </p:cNvPr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0EFB8AEF-A939-3D82-6A3B-4430B84D44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622" y="134675"/>
            <a:ext cx="4874149" cy="487414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53"/>
          <p:cNvSpPr txBox="1">
            <a:spLocks noGrp="1"/>
          </p:cNvSpPr>
          <p:nvPr>
            <p:ph type="title"/>
          </p:nvPr>
        </p:nvSpPr>
        <p:spPr>
          <a:xfrm>
            <a:off x="1078000" y="1224950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latin typeface="Arial"/>
                <a:ea typeface="Arial"/>
                <a:cs typeface="Arial"/>
                <a:sym typeface="Arial"/>
              </a:rPr>
              <a:t>INTERNET</a:t>
            </a:r>
            <a:endParaRPr sz="19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53"/>
          <p:cNvSpPr txBox="1">
            <a:spLocks noGrp="1"/>
          </p:cNvSpPr>
          <p:nvPr>
            <p:ph type="body" idx="1"/>
          </p:nvPr>
        </p:nvSpPr>
        <p:spPr>
          <a:xfrm>
            <a:off x="1078000" y="2478900"/>
            <a:ext cx="2837400" cy="27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The arrival of the Internet and social media changed the entire landscape of the industry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90" name="Google Shape;290;p53"/>
          <p:cNvCxnSpPr/>
          <p:nvPr/>
        </p:nvCxnSpPr>
        <p:spPr>
          <a:xfrm>
            <a:off x="965975" y="1540302"/>
            <a:ext cx="0" cy="21897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91" name="Google Shape;291;p53"/>
          <p:cNvPicPr preferRelativeResize="0"/>
          <p:nvPr/>
        </p:nvPicPr>
        <p:blipFill rotWithShape="1">
          <a:blip r:embed="rId3">
            <a:alphaModFix/>
          </a:blip>
          <a:srcRect l="8033" r="8024"/>
          <a:stretch/>
        </p:blipFill>
        <p:spPr>
          <a:xfrm rot="10800000">
            <a:off x="447270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92" name="Google Shape;292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69550" y="4685300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53"/>
          <p:cNvSpPr txBox="1"/>
          <p:nvPr/>
        </p:nvSpPr>
        <p:spPr>
          <a:xfrm>
            <a:off x="-376800" y="4663200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AF88989-5527-AD7B-98AD-DCA8A65D1A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76" y="102870"/>
            <a:ext cx="5885688" cy="4937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oogle Shape;267;p49">
            <a:extLst>
              <a:ext uri="{FF2B5EF4-FFF2-40B4-BE49-F238E27FC236}">
                <a16:creationId xmlns:a16="http://schemas.microsoft.com/office/drawing/2014/main" id="{6DB5F73F-D88B-5BBD-5EDD-D974CDED83B0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268;p49">
            <a:extLst>
              <a:ext uri="{FF2B5EF4-FFF2-40B4-BE49-F238E27FC236}">
                <a16:creationId xmlns:a16="http://schemas.microsoft.com/office/drawing/2014/main" id="{09976A6D-535A-7330-7513-8AF189874181}"/>
              </a:ext>
            </a:extLst>
          </p:cNvPr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55"/>
          <p:cNvSpPr txBox="1">
            <a:spLocks noGrp="1"/>
          </p:cNvSpPr>
          <p:nvPr>
            <p:ph type="title"/>
          </p:nvPr>
        </p:nvSpPr>
        <p:spPr>
          <a:xfrm>
            <a:off x="5647875" y="71177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INDUSTRY GROWTH</a:t>
            </a:r>
            <a:endParaRPr b="1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04" name="Google Shape;304;p55"/>
          <p:cNvCxnSpPr/>
          <p:nvPr/>
        </p:nvCxnSpPr>
        <p:spPr>
          <a:xfrm>
            <a:off x="5719800" y="5845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305" name="Google Shape;305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55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07" name="Google Shape;307;p55"/>
          <p:cNvSpPr txBox="1"/>
          <p:nvPr/>
        </p:nvSpPr>
        <p:spPr>
          <a:xfrm>
            <a:off x="5646021" y="1127303"/>
            <a:ext cx="3280500" cy="3304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dirty="0">
                <a:solidFill>
                  <a:srgbClr val="FFFFFF"/>
                </a:solidFill>
              </a:rPr>
              <a:t>Revenues continue to climb at a significant rate throughout all segments of the sports and entertainment industry, showing no signs of slowing down despite the impact of the COVID-19 pandemic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US" dirty="0">
                <a:solidFill>
                  <a:srgbClr val="FFFFFF"/>
                </a:solidFill>
              </a:rPr>
              <a:t>The average value of MLB teams increased by 9% in 2022 to an all-time average high of $2.1 billion in 2022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US" dirty="0">
                <a:solidFill>
                  <a:srgbClr val="FFFFFF"/>
                </a:solidFill>
              </a:rPr>
              <a:t>Forbes reported that the Dallas Cowboys franchise was the most valuable sports team in the world at a whopping $6.5 billion with the average NFL franchise valued at $3.5 billion </a:t>
            </a:r>
            <a:endParaRPr dirty="0">
              <a:solidFill>
                <a:srgbClr val="FFFFFF"/>
              </a:solidFill>
            </a:endParaRPr>
          </a:p>
        </p:txBody>
      </p:sp>
      <p:pic>
        <p:nvPicPr>
          <p:cNvPr id="308" name="Google Shape;308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8250" y="580487"/>
            <a:ext cx="5270349" cy="3952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ctrTitle"/>
          </p:nvPr>
        </p:nvSpPr>
        <p:spPr>
          <a:xfrm>
            <a:off x="429150" y="1890100"/>
            <a:ext cx="8285700" cy="256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0">
                <a:latin typeface="Arial"/>
                <a:ea typeface="Arial"/>
                <a:cs typeface="Arial"/>
                <a:sym typeface="Arial"/>
              </a:rPr>
              <a:t>●	Increase in numbers of those participating in sports and entertainment</a:t>
            </a:r>
            <a:endParaRPr sz="1800" b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800" b="0">
                <a:latin typeface="Arial"/>
                <a:ea typeface="Arial"/>
                <a:cs typeface="Arial"/>
                <a:sym typeface="Arial"/>
              </a:rPr>
              <a:t>●	Increase in numbers of those following sports and entertainment</a:t>
            </a:r>
            <a:endParaRPr sz="1800" b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800" b="0">
                <a:latin typeface="Arial"/>
                <a:ea typeface="Arial"/>
                <a:cs typeface="Arial"/>
                <a:sym typeface="Arial"/>
              </a:rPr>
              <a:t>●	Increase in sports/entertainment offerings</a:t>
            </a:r>
            <a:endParaRPr sz="1800" b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2" name="Google Shape;172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74" name="Google Shape;174;p39"/>
          <p:cNvSpPr txBox="1">
            <a:spLocks noGrp="1"/>
          </p:cNvSpPr>
          <p:nvPr>
            <p:ph type="title" idx="4294967295"/>
          </p:nvPr>
        </p:nvSpPr>
        <p:spPr>
          <a:xfrm>
            <a:off x="182625" y="728075"/>
            <a:ext cx="8847300" cy="9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How did we get here?</a:t>
            </a:r>
            <a:endParaRPr sz="4500" b="1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5" name="Google Shape;175;p39"/>
          <p:cNvCxnSpPr/>
          <p:nvPr/>
        </p:nvCxnSpPr>
        <p:spPr>
          <a:xfrm>
            <a:off x="3842700" y="1632875"/>
            <a:ext cx="14586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Google Shape;313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96413" y="2164463"/>
            <a:ext cx="2351174" cy="81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40"/>
          <p:cNvSpPr txBox="1">
            <a:spLocks noGrp="1"/>
          </p:cNvSpPr>
          <p:nvPr>
            <p:ph type="ctrTitle"/>
          </p:nvPr>
        </p:nvSpPr>
        <p:spPr>
          <a:xfrm>
            <a:off x="429150" y="2050550"/>
            <a:ext cx="8285700" cy="256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0">
                <a:latin typeface="Arial"/>
                <a:ea typeface="Arial"/>
                <a:cs typeface="Arial"/>
                <a:sym typeface="Arial"/>
              </a:rPr>
              <a:t>●	Increase in the number of broadcasts / Advancements in broadcast technology (including streaming)</a:t>
            </a:r>
            <a:endParaRPr sz="1800" b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800" b="0">
                <a:latin typeface="Arial"/>
                <a:ea typeface="Arial"/>
                <a:cs typeface="Arial"/>
                <a:sym typeface="Arial"/>
              </a:rPr>
              <a:t>●	Increase in attendance</a:t>
            </a:r>
            <a:endParaRPr sz="1800" b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2000"/>
              </a:spcBef>
              <a:spcAft>
                <a:spcPts val="2000"/>
              </a:spcAft>
              <a:buNone/>
            </a:pPr>
            <a:r>
              <a:rPr lang="en" sz="1800" b="0">
                <a:latin typeface="Arial"/>
                <a:ea typeface="Arial"/>
                <a:cs typeface="Arial"/>
                <a:sym typeface="Arial"/>
              </a:rPr>
              <a:t>●	Increase in media coverage</a:t>
            </a:r>
            <a:endParaRPr sz="1800" b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1" name="Google Shape;181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40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83" name="Google Shape;183;p40"/>
          <p:cNvSpPr txBox="1">
            <a:spLocks noGrp="1"/>
          </p:cNvSpPr>
          <p:nvPr>
            <p:ph type="title" idx="4294967295"/>
          </p:nvPr>
        </p:nvSpPr>
        <p:spPr>
          <a:xfrm>
            <a:off x="182625" y="728075"/>
            <a:ext cx="8847300" cy="9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How did we get here?</a:t>
            </a:r>
            <a:endParaRPr sz="4500" b="1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4" name="Google Shape;184;p40"/>
          <p:cNvCxnSpPr/>
          <p:nvPr/>
        </p:nvCxnSpPr>
        <p:spPr>
          <a:xfrm>
            <a:off x="3842700" y="1632875"/>
            <a:ext cx="14586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41"/>
          <p:cNvSpPr txBox="1">
            <a:spLocks noGrp="1"/>
          </p:cNvSpPr>
          <p:nvPr>
            <p:ph type="ctrTitle"/>
          </p:nvPr>
        </p:nvSpPr>
        <p:spPr>
          <a:xfrm>
            <a:off x="429150" y="2050550"/>
            <a:ext cx="8285700" cy="256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0">
                <a:latin typeface="Arial"/>
                <a:ea typeface="Arial"/>
                <a:cs typeface="Arial"/>
                <a:sym typeface="Arial"/>
              </a:rPr>
              <a:t>●	Increase in International interest</a:t>
            </a:r>
            <a:endParaRPr sz="1800" b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2000"/>
              </a:spcBef>
              <a:spcAft>
                <a:spcPts val="0"/>
              </a:spcAft>
              <a:buNone/>
            </a:pPr>
            <a:r>
              <a:rPr lang="en" sz="1800" b="0">
                <a:latin typeface="Arial"/>
                <a:ea typeface="Arial"/>
                <a:cs typeface="Arial"/>
                <a:sym typeface="Arial"/>
              </a:rPr>
              <a:t>●	Introduction of the Internet and social media</a:t>
            </a:r>
            <a:endParaRPr sz="1800" b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2000"/>
              </a:spcBef>
              <a:spcAft>
                <a:spcPts val="2000"/>
              </a:spcAft>
              <a:buNone/>
            </a:pPr>
            <a:endParaRPr sz="1800" b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0" name="Google Shape;190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4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92" name="Google Shape;192;p41"/>
          <p:cNvSpPr txBox="1">
            <a:spLocks noGrp="1"/>
          </p:cNvSpPr>
          <p:nvPr>
            <p:ph type="title" idx="4294967295"/>
          </p:nvPr>
        </p:nvSpPr>
        <p:spPr>
          <a:xfrm>
            <a:off x="182625" y="728075"/>
            <a:ext cx="8847300" cy="9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How did we get here?</a:t>
            </a:r>
            <a:endParaRPr sz="4500" b="1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3" name="Google Shape;193;p41"/>
          <p:cNvCxnSpPr/>
          <p:nvPr/>
        </p:nvCxnSpPr>
        <p:spPr>
          <a:xfrm>
            <a:off x="3842700" y="1632875"/>
            <a:ext cx="14586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42"/>
          <p:cNvSpPr txBox="1">
            <a:spLocks noGrp="1"/>
          </p:cNvSpPr>
          <p:nvPr>
            <p:ph type="title"/>
          </p:nvPr>
        </p:nvSpPr>
        <p:spPr>
          <a:xfrm>
            <a:off x="5337175" y="1377350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latin typeface="Arial"/>
                <a:ea typeface="Arial"/>
                <a:cs typeface="Arial"/>
                <a:sym typeface="Arial"/>
              </a:rPr>
              <a:t>INCREASED PARTICIPATION</a:t>
            </a:r>
            <a:endParaRPr sz="19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42"/>
          <p:cNvSpPr txBox="1">
            <a:spLocks noGrp="1"/>
          </p:cNvSpPr>
          <p:nvPr>
            <p:ph type="body" idx="1"/>
          </p:nvPr>
        </p:nvSpPr>
        <p:spPr>
          <a:xfrm>
            <a:off x="5337175" y="2631300"/>
            <a:ext cx="2837400" cy="99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More people than ever are playing and participating in competitive sports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0" name="Google Shape;200;p42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01" name="Google Shape;201;p42"/>
          <p:cNvPicPr preferRelativeResize="0"/>
          <p:nvPr/>
        </p:nvPicPr>
        <p:blipFill rotWithShape="1">
          <a:blip r:embed="rId3">
            <a:alphaModFix/>
          </a:blip>
          <a:srcRect l="22115" r="22121"/>
          <a:stretch/>
        </p:blipFill>
        <p:spPr>
          <a:xfrm>
            <a:off x="-42225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02" name="Google Shape;202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42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43"/>
          <p:cNvSpPr txBox="1">
            <a:spLocks noGrp="1"/>
          </p:cNvSpPr>
          <p:nvPr>
            <p:ph type="title"/>
          </p:nvPr>
        </p:nvSpPr>
        <p:spPr>
          <a:xfrm>
            <a:off x="1078000" y="1224950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latin typeface="Arial"/>
                <a:ea typeface="Arial"/>
                <a:cs typeface="Arial"/>
                <a:sym typeface="Arial"/>
              </a:rPr>
              <a:t>MORE FANS</a:t>
            </a:r>
            <a:endParaRPr sz="19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43"/>
          <p:cNvSpPr txBox="1">
            <a:spLocks noGrp="1"/>
          </p:cNvSpPr>
          <p:nvPr>
            <p:ph type="body" idx="1"/>
          </p:nvPr>
        </p:nvSpPr>
        <p:spPr>
          <a:xfrm>
            <a:off x="1078000" y="2478900"/>
            <a:ext cx="2837400" cy="27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Over time, the industry has seen an increase in numbers of those following sports and entertainment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0" name="Google Shape;210;p43"/>
          <p:cNvCxnSpPr/>
          <p:nvPr/>
        </p:nvCxnSpPr>
        <p:spPr>
          <a:xfrm>
            <a:off x="965975" y="1540302"/>
            <a:ext cx="0" cy="21897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11" name="Google Shape;211;p43"/>
          <p:cNvPicPr preferRelativeResize="0"/>
          <p:nvPr/>
        </p:nvPicPr>
        <p:blipFill rotWithShape="1">
          <a:blip r:embed="rId3">
            <a:alphaModFix/>
          </a:blip>
          <a:srcRect l="19858" t="-3879" r="19852" b="-3879"/>
          <a:stretch/>
        </p:blipFill>
        <p:spPr>
          <a:xfrm rot="10800000">
            <a:off x="447270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12" name="Google Shape;212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561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43"/>
          <p:cNvSpPr txBox="1"/>
          <p:nvPr/>
        </p:nvSpPr>
        <p:spPr>
          <a:xfrm>
            <a:off x="-2902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4"/>
          <p:cNvSpPr txBox="1">
            <a:spLocks noGrp="1"/>
          </p:cNvSpPr>
          <p:nvPr>
            <p:ph type="title"/>
          </p:nvPr>
        </p:nvSpPr>
        <p:spPr>
          <a:xfrm>
            <a:off x="5337175" y="1148750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latin typeface="Arial"/>
                <a:ea typeface="Arial"/>
                <a:cs typeface="Arial"/>
                <a:sym typeface="Arial"/>
              </a:rPr>
              <a:t>MORE OFFERINGS</a:t>
            </a:r>
            <a:endParaRPr sz="19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44"/>
          <p:cNvSpPr txBox="1">
            <a:spLocks noGrp="1"/>
          </p:cNvSpPr>
          <p:nvPr>
            <p:ph type="body" idx="1"/>
          </p:nvPr>
        </p:nvSpPr>
        <p:spPr>
          <a:xfrm>
            <a:off x="5337175" y="2402700"/>
            <a:ext cx="2837400" cy="99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There are more sports and entertainment options being offered now than ever before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0" name="Google Shape;220;p44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21" name="Google Shape;221;p44"/>
          <p:cNvPicPr preferRelativeResize="0"/>
          <p:nvPr/>
        </p:nvPicPr>
        <p:blipFill rotWithShape="1">
          <a:blip r:embed="rId3">
            <a:alphaModFix/>
          </a:blip>
          <a:srcRect t="10536" b="10536"/>
          <a:stretch/>
        </p:blipFill>
        <p:spPr>
          <a:xfrm>
            <a:off x="-42225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22" name="Google Shape;222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44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8" name="Google Shape;228;p45"/>
          <p:cNvCxnSpPr/>
          <p:nvPr/>
        </p:nvCxnSpPr>
        <p:spPr>
          <a:xfrm>
            <a:off x="965975" y="1540302"/>
            <a:ext cx="0" cy="21897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29" name="Google Shape;229;p45"/>
          <p:cNvPicPr preferRelativeResize="0"/>
          <p:nvPr/>
        </p:nvPicPr>
        <p:blipFill rotWithShape="1">
          <a:blip r:embed="rId3">
            <a:alphaModFix/>
          </a:blip>
          <a:srcRect l="12711" r="25552"/>
          <a:stretch/>
        </p:blipFill>
        <p:spPr>
          <a:xfrm rot="10800000">
            <a:off x="447270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30" name="Google Shape;230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561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45"/>
          <p:cNvSpPr txBox="1"/>
          <p:nvPr/>
        </p:nvSpPr>
        <p:spPr>
          <a:xfrm>
            <a:off x="-2902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32" name="Google Shape;232;p45"/>
          <p:cNvSpPr txBox="1">
            <a:spLocks noGrp="1"/>
          </p:cNvSpPr>
          <p:nvPr>
            <p:ph type="title"/>
          </p:nvPr>
        </p:nvSpPr>
        <p:spPr>
          <a:xfrm>
            <a:off x="1078000" y="996350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latin typeface="Arial"/>
                <a:ea typeface="Arial"/>
                <a:cs typeface="Arial"/>
                <a:sym typeface="Arial"/>
              </a:rPr>
              <a:t>MORE BROADCASTS</a:t>
            </a:r>
            <a:endParaRPr sz="19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45"/>
          <p:cNvSpPr txBox="1">
            <a:spLocks noGrp="1"/>
          </p:cNvSpPr>
          <p:nvPr>
            <p:ph type="body" idx="1"/>
          </p:nvPr>
        </p:nvSpPr>
        <p:spPr>
          <a:xfrm>
            <a:off x="1078000" y="2250300"/>
            <a:ext cx="2837400" cy="27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More sports events are being broadcast live now than ever before in history, and technology has improved the viewing experience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6"/>
          <p:cNvSpPr txBox="1">
            <a:spLocks noGrp="1"/>
          </p:cNvSpPr>
          <p:nvPr>
            <p:ph type="title"/>
          </p:nvPr>
        </p:nvSpPr>
        <p:spPr>
          <a:xfrm>
            <a:off x="5337175" y="959915"/>
            <a:ext cx="2837400" cy="74829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 dirty="0">
                <a:latin typeface="Arial"/>
                <a:ea typeface="Arial"/>
                <a:cs typeface="Arial"/>
                <a:sym typeface="Arial"/>
              </a:rPr>
              <a:t>INCREASES IN ATTENDANCE</a:t>
            </a:r>
            <a:endParaRPr sz="1900"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46"/>
          <p:cNvSpPr txBox="1">
            <a:spLocks noGrp="1"/>
          </p:cNvSpPr>
          <p:nvPr>
            <p:ph type="body" idx="1"/>
          </p:nvPr>
        </p:nvSpPr>
        <p:spPr>
          <a:xfrm>
            <a:off x="5337175" y="1775906"/>
            <a:ext cx="2837400" cy="247127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1400" dirty="0">
                <a:latin typeface="Arial"/>
                <a:ea typeface="Arial"/>
                <a:cs typeface="Arial"/>
                <a:sym typeface="Arial"/>
              </a:rPr>
              <a:t>“Spiderman: No Way Home” became the fourth-fastest film to race past the $1 billion mark in gross sales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1400" dirty="0">
                <a:latin typeface="Arial"/>
                <a:ea typeface="Arial"/>
                <a:cs typeface="Arial"/>
                <a:sym typeface="Arial"/>
              </a:rPr>
              <a:t>In 2022, the NCAA women’s basketball tournament broke an attendance record that had stood for nearly twenty years, with more fans attending opening weekend games than ever before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14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0" name="Google Shape;240;p46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41" name="Google Shape;241;p46"/>
          <p:cNvPicPr preferRelativeResize="0"/>
          <p:nvPr/>
        </p:nvPicPr>
        <p:blipFill rotWithShape="1">
          <a:blip r:embed="rId3">
            <a:alphaModFix/>
          </a:blip>
          <a:srcRect l="22026" r="22026"/>
          <a:stretch/>
        </p:blipFill>
        <p:spPr>
          <a:xfrm>
            <a:off x="-42225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242" name="Google Shape;242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46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3D85C6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581</Words>
  <Application>Microsoft Macintosh PowerPoint</Application>
  <PresentationFormat>On-screen Show (16:9)</PresentationFormat>
  <Paragraphs>55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Proxima Nova</vt:lpstr>
      <vt:lpstr>Montserrat</vt:lpstr>
      <vt:lpstr>Oswald</vt:lpstr>
      <vt:lpstr>Futuristic Background by Slidesgo</vt:lpstr>
      <vt:lpstr>Slidesgo Final Pages</vt:lpstr>
      <vt:lpstr>INDUSTRY GROWTH</vt:lpstr>
      <vt:lpstr>● Increase in numbers of those participating in sports and entertainment ● Increase in numbers of those following sports and entertainment ● Increase in sports/entertainment offerings</vt:lpstr>
      <vt:lpstr>● Increase in the number of broadcasts / Advancements in broadcast technology (including streaming) ● Increase in attendance ● Increase in media coverage</vt:lpstr>
      <vt:lpstr>● Increase in International interest ● Introduction of the Internet and social media </vt:lpstr>
      <vt:lpstr>INCREASED PARTICIPATION</vt:lpstr>
      <vt:lpstr>MORE FANS</vt:lpstr>
      <vt:lpstr>MORE OFFERINGS</vt:lpstr>
      <vt:lpstr>MORE BROADCASTS</vt:lpstr>
      <vt:lpstr>INCREASES IN ATTENDANCE</vt:lpstr>
      <vt:lpstr>MEDIA COVERAGE</vt:lpstr>
      <vt:lpstr>PowerPoint Presentation</vt:lpstr>
      <vt:lpstr>GLOBAL APPEAL</vt:lpstr>
      <vt:lpstr>GLOBAL APPEAL</vt:lpstr>
      <vt:lpstr>PowerPoint Presentation</vt:lpstr>
      <vt:lpstr>PowerPoint Presentation</vt:lpstr>
      <vt:lpstr>PowerPoint Presentation</vt:lpstr>
      <vt:lpstr>INTERNET</vt:lpstr>
      <vt:lpstr>PowerPoint Presentation</vt:lpstr>
      <vt:lpstr>INDUSTRY GROWTH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INDUSTRY GROWTH</dc:title>
  <cp:lastModifiedBy>Chris Lindauer</cp:lastModifiedBy>
  <cp:revision>5</cp:revision>
  <dcterms:modified xsi:type="dcterms:W3CDTF">2022-08-02T15:20:32Z</dcterms:modified>
</cp:coreProperties>
</file>