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83" r:id="rId1"/>
    <p:sldMasterId id="2147483684" r:id="rId2"/>
  </p:sldMasterIdLst>
  <p:notesMasterIdLst>
    <p:notesMasterId r:id="rId18"/>
  </p:notesMasterIdLst>
  <p:sldIdLst>
    <p:sldId id="256" r:id="rId3"/>
    <p:sldId id="257" r:id="rId4"/>
    <p:sldId id="258" r:id="rId5"/>
    <p:sldId id="259" r:id="rId6"/>
    <p:sldId id="269" r:id="rId7"/>
    <p:sldId id="270" r:id="rId8"/>
    <p:sldId id="260" r:id="rId9"/>
    <p:sldId id="261" r:id="rId10"/>
    <p:sldId id="262" r:id="rId11"/>
    <p:sldId id="263" r:id="rId12"/>
    <p:sldId id="264" r:id="rId13"/>
    <p:sldId id="265" r:id="rId14"/>
    <p:sldId id="266" r:id="rId15"/>
    <p:sldId id="268" r:id="rId16"/>
    <p:sldId id="267" r:id="rId17"/>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6073"/>
    <p:restoredTop sz="94694"/>
  </p:normalViewPr>
  <p:slideViewPr>
    <p:cSldViewPr snapToGrid="0">
      <p:cViewPr varScale="1">
        <p:scale>
          <a:sx n="92" d="100"/>
          <a:sy n="92" d="100"/>
        </p:scale>
        <p:origin x="184" y="130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0" name="Google Shape;160;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e551e44391_0_70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2" name="Google Shape;262;ge551e44391_0_7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ge551e44391_0_7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2" name="Google Shape;282;ge551e44391_0_7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ge551e442c7_0_2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6" name="Google Shape;296;ge551e442c7_0_2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ge551e44391_0_7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7" name="Google Shape;307;ge551e44391_0_7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ge551e44391_0_7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7" name="Google Shape;307;ge551e44391_0_7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506050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g7f9262ee2f_0_2444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9" name="Google Shape;319;g7f9262ee2f_0_244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e64c6af68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e64c6af68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e551e44391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9" name="Google Shape;179;ge551e44391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e551e44391_0_3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9" name="Google Shape;199;ge551e44391_0_3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0" name="Google Shape;160;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130477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e551e44391_0_70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2" name="Google Shape;262;ge551e44391_0_7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999986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ge551e44391_0_5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3" name="Google Shape;213;ge551e44391_0_5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e551e44391_0_5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7" name="Google Shape;227;ge551e44391_0_5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e551e44391_0_6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8" name="Google Shape;248;ge551e44391_0_6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1.xml"/><Relationship Id="rId4" Type="http://schemas.openxmlformats.org/officeDocument/2006/relationships/hyperlink" Target="http://bit.ly/2TtBDfr" TargetMode="Externa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2175900" y="1950100"/>
            <a:ext cx="4792200" cy="6447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lt1"/>
              </a:buClr>
              <a:buSzPts val="3600"/>
              <a:buNone/>
              <a:defRPr sz="3600" b="1">
                <a:solidFill>
                  <a:schemeClr val="lt1"/>
                </a:solidFill>
              </a:defRPr>
            </a:lvl1pPr>
            <a:lvl2pPr lvl="1" algn="ctr">
              <a:spcBef>
                <a:spcPts val="0"/>
              </a:spcBef>
              <a:spcAft>
                <a:spcPts val="0"/>
              </a:spcAft>
              <a:buClr>
                <a:schemeClr val="lt1"/>
              </a:buClr>
              <a:buSzPts val="3600"/>
              <a:buNone/>
              <a:defRPr sz="3600" b="1">
                <a:solidFill>
                  <a:schemeClr val="lt1"/>
                </a:solidFill>
              </a:defRPr>
            </a:lvl2pPr>
            <a:lvl3pPr lvl="2" algn="ctr">
              <a:spcBef>
                <a:spcPts val="0"/>
              </a:spcBef>
              <a:spcAft>
                <a:spcPts val="0"/>
              </a:spcAft>
              <a:buClr>
                <a:schemeClr val="lt1"/>
              </a:buClr>
              <a:buSzPts val="3600"/>
              <a:buNone/>
              <a:defRPr sz="3600" b="1">
                <a:solidFill>
                  <a:schemeClr val="lt1"/>
                </a:solidFill>
              </a:defRPr>
            </a:lvl3pPr>
            <a:lvl4pPr lvl="3" algn="ctr">
              <a:spcBef>
                <a:spcPts val="0"/>
              </a:spcBef>
              <a:spcAft>
                <a:spcPts val="0"/>
              </a:spcAft>
              <a:buClr>
                <a:schemeClr val="lt1"/>
              </a:buClr>
              <a:buSzPts val="3600"/>
              <a:buNone/>
              <a:defRPr sz="3600" b="1">
                <a:solidFill>
                  <a:schemeClr val="lt1"/>
                </a:solidFill>
              </a:defRPr>
            </a:lvl4pPr>
            <a:lvl5pPr lvl="4" algn="ctr">
              <a:spcBef>
                <a:spcPts val="0"/>
              </a:spcBef>
              <a:spcAft>
                <a:spcPts val="0"/>
              </a:spcAft>
              <a:buClr>
                <a:schemeClr val="lt1"/>
              </a:buClr>
              <a:buSzPts val="3600"/>
              <a:buNone/>
              <a:defRPr sz="3600" b="1">
                <a:solidFill>
                  <a:schemeClr val="lt1"/>
                </a:solidFill>
              </a:defRPr>
            </a:lvl5pPr>
            <a:lvl6pPr lvl="5" algn="ctr">
              <a:spcBef>
                <a:spcPts val="0"/>
              </a:spcBef>
              <a:spcAft>
                <a:spcPts val="0"/>
              </a:spcAft>
              <a:buClr>
                <a:schemeClr val="lt1"/>
              </a:buClr>
              <a:buSzPts val="3600"/>
              <a:buNone/>
              <a:defRPr sz="3600" b="1">
                <a:solidFill>
                  <a:schemeClr val="lt1"/>
                </a:solidFill>
              </a:defRPr>
            </a:lvl6pPr>
            <a:lvl7pPr lvl="6" algn="ctr">
              <a:spcBef>
                <a:spcPts val="0"/>
              </a:spcBef>
              <a:spcAft>
                <a:spcPts val="0"/>
              </a:spcAft>
              <a:buClr>
                <a:schemeClr val="lt1"/>
              </a:buClr>
              <a:buSzPts val="3600"/>
              <a:buNone/>
              <a:defRPr sz="3600" b="1">
                <a:solidFill>
                  <a:schemeClr val="lt1"/>
                </a:solidFill>
              </a:defRPr>
            </a:lvl7pPr>
            <a:lvl8pPr lvl="7" algn="ctr">
              <a:spcBef>
                <a:spcPts val="0"/>
              </a:spcBef>
              <a:spcAft>
                <a:spcPts val="0"/>
              </a:spcAft>
              <a:buClr>
                <a:schemeClr val="lt1"/>
              </a:buClr>
              <a:buSzPts val="3600"/>
              <a:buNone/>
              <a:defRPr sz="3600" b="1">
                <a:solidFill>
                  <a:schemeClr val="lt1"/>
                </a:solidFill>
              </a:defRPr>
            </a:lvl8pPr>
            <a:lvl9pPr lvl="8" algn="ctr">
              <a:spcBef>
                <a:spcPts val="0"/>
              </a:spcBef>
              <a:spcAft>
                <a:spcPts val="0"/>
              </a:spcAft>
              <a:buClr>
                <a:schemeClr val="lt1"/>
              </a:buClr>
              <a:buSzPts val="3600"/>
              <a:buNone/>
              <a:defRPr sz="3600" b="1">
                <a:solidFill>
                  <a:schemeClr val="lt1"/>
                </a:solidFill>
              </a:defRPr>
            </a:lvl9pPr>
          </a:lstStyle>
          <a:p>
            <a:endParaRPr/>
          </a:p>
        </p:txBody>
      </p:sp>
      <p:sp>
        <p:nvSpPr>
          <p:cNvPr id="10" name="Google Shape;10;p2"/>
          <p:cNvSpPr txBox="1">
            <a:spLocks noGrp="1"/>
          </p:cNvSpPr>
          <p:nvPr>
            <p:ph type="subTitle" idx="1"/>
          </p:nvPr>
        </p:nvSpPr>
        <p:spPr>
          <a:xfrm>
            <a:off x="2044200" y="3704650"/>
            <a:ext cx="5055600" cy="4647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7"/>
        <p:cNvGrpSpPr/>
        <p:nvPr/>
      </p:nvGrpSpPr>
      <p:grpSpPr>
        <a:xfrm>
          <a:off x="0" y="0"/>
          <a:ext cx="0" cy="0"/>
          <a:chOff x="0" y="0"/>
          <a:chExt cx="0" cy="0"/>
        </a:xfrm>
      </p:grpSpPr>
      <p:sp>
        <p:nvSpPr>
          <p:cNvPr id="38" name="Google Shape;38;p11"/>
          <p:cNvSpPr txBox="1">
            <a:spLocks noGrp="1"/>
          </p:cNvSpPr>
          <p:nvPr>
            <p:ph type="title" hasCustomPrompt="1"/>
          </p:nvPr>
        </p:nvSpPr>
        <p:spPr>
          <a:xfrm>
            <a:off x="1920750" y="1634425"/>
            <a:ext cx="5302500" cy="11166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lt1"/>
              </a:buClr>
              <a:buSzPts val="7200"/>
              <a:buNone/>
              <a:defRPr sz="7200">
                <a:solidFill>
                  <a:schemeClr val="lt1"/>
                </a:solidFill>
              </a:defRPr>
            </a:lvl1pPr>
            <a:lvl2pPr lvl="1" algn="ctr">
              <a:spcBef>
                <a:spcPts val="0"/>
              </a:spcBef>
              <a:spcAft>
                <a:spcPts val="0"/>
              </a:spcAft>
              <a:buClr>
                <a:schemeClr val="lt1"/>
              </a:buClr>
              <a:buSzPts val="7200"/>
              <a:buNone/>
              <a:defRPr sz="7200">
                <a:solidFill>
                  <a:schemeClr val="lt1"/>
                </a:solidFill>
              </a:defRPr>
            </a:lvl2pPr>
            <a:lvl3pPr lvl="2" algn="ctr">
              <a:spcBef>
                <a:spcPts val="0"/>
              </a:spcBef>
              <a:spcAft>
                <a:spcPts val="0"/>
              </a:spcAft>
              <a:buClr>
                <a:schemeClr val="lt1"/>
              </a:buClr>
              <a:buSzPts val="7200"/>
              <a:buNone/>
              <a:defRPr sz="7200">
                <a:solidFill>
                  <a:schemeClr val="lt1"/>
                </a:solidFill>
              </a:defRPr>
            </a:lvl3pPr>
            <a:lvl4pPr lvl="3" algn="ctr">
              <a:spcBef>
                <a:spcPts val="0"/>
              </a:spcBef>
              <a:spcAft>
                <a:spcPts val="0"/>
              </a:spcAft>
              <a:buClr>
                <a:schemeClr val="lt1"/>
              </a:buClr>
              <a:buSzPts val="7200"/>
              <a:buNone/>
              <a:defRPr sz="7200">
                <a:solidFill>
                  <a:schemeClr val="lt1"/>
                </a:solidFill>
              </a:defRPr>
            </a:lvl4pPr>
            <a:lvl5pPr lvl="4" algn="ctr">
              <a:spcBef>
                <a:spcPts val="0"/>
              </a:spcBef>
              <a:spcAft>
                <a:spcPts val="0"/>
              </a:spcAft>
              <a:buClr>
                <a:schemeClr val="lt1"/>
              </a:buClr>
              <a:buSzPts val="7200"/>
              <a:buNone/>
              <a:defRPr sz="7200">
                <a:solidFill>
                  <a:schemeClr val="lt1"/>
                </a:solidFill>
              </a:defRPr>
            </a:lvl5pPr>
            <a:lvl6pPr lvl="5" algn="ctr">
              <a:spcBef>
                <a:spcPts val="0"/>
              </a:spcBef>
              <a:spcAft>
                <a:spcPts val="0"/>
              </a:spcAft>
              <a:buClr>
                <a:schemeClr val="lt1"/>
              </a:buClr>
              <a:buSzPts val="7200"/>
              <a:buNone/>
              <a:defRPr sz="7200">
                <a:solidFill>
                  <a:schemeClr val="lt1"/>
                </a:solidFill>
              </a:defRPr>
            </a:lvl6pPr>
            <a:lvl7pPr lvl="6" algn="ctr">
              <a:spcBef>
                <a:spcPts val="0"/>
              </a:spcBef>
              <a:spcAft>
                <a:spcPts val="0"/>
              </a:spcAft>
              <a:buClr>
                <a:schemeClr val="lt1"/>
              </a:buClr>
              <a:buSzPts val="7200"/>
              <a:buNone/>
              <a:defRPr sz="7200">
                <a:solidFill>
                  <a:schemeClr val="lt1"/>
                </a:solidFill>
              </a:defRPr>
            </a:lvl7pPr>
            <a:lvl8pPr lvl="7" algn="ctr">
              <a:spcBef>
                <a:spcPts val="0"/>
              </a:spcBef>
              <a:spcAft>
                <a:spcPts val="0"/>
              </a:spcAft>
              <a:buClr>
                <a:schemeClr val="lt1"/>
              </a:buClr>
              <a:buSzPts val="7200"/>
              <a:buNone/>
              <a:defRPr sz="7200">
                <a:solidFill>
                  <a:schemeClr val="lt1"/>
                </a:solidFill>
              </a:defRPr>
            </a:lvl8pPr>
            <a:lvl9pPr lvl="8" algn="ctr">
              <a:spcBef>
                <a:spcPts val="0"/>
              </a:spcBef>
              <a:spcAft>
                <a:spcPts val="0"/>
              </a:spcAft>
              <a:buClr>
                <a:schemeClr val="lt1"/>
              </a:buClr>
              <a:buSzPts val="7200"/>
              <a:buNone/>
              <a:defRPr sz="7200">
                <a:solidFill>
                  <a:schemeClr val="lt1"/>
                </a:solidFill>
              </a:defRPr>
            </a:lvl9pPr>
          </a:lstStyle>
          <a:p>
            <a:r>
              <a:t>xx%</a:t>
            </a:r>
          </a:p>
        </p:txBody>
      </p:sp>
      <p:sp>
        <p:nvSpPr>
          <p:cNvPr id="39" name="Google Shape;39;p11"/>
          <p:cNvSpPr txBox="1">
            <a:spLocks noGrp="1"/>
          </p:cNvSpPr>
          <p:nvPr>
            <p:ph type="body" idx="1"/>
          </p:nvPr>
        </p:nvSpPr>
        <p:spPr>
          <a:xfrm>
            <a:off x="2786550" y="3094475"/>
            <a:ext cx="3570900" cy="5670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Clr>
                <a:schemeClr val="accent1"/>
              </a:buClr>
              <a:buSzPts val="1800"/>
              <a:buChar char="●"/>
              <a:defRPr>
                <a:solidFill>
                  <a:schemeClr val="accent1"/>
                </a:solidFill>
              </a:defRPr>
            </a:lvl1pPr>
            <a:lvl2pPr marL="914400" lvl="1" indent="-342900" algn="ctr">
              <a:spcBef>
                <a:spcPts val="1600"/>
              </a:spcBef>
              <a:spcAft>
                <a:spcPts val="0"/>
              </a:spcAft>
              <a:buClr>
                <a:schemeClr val="accent1"/>
              </a:buClr>
              <a:buSzPts val="1800"/>
              <a:buChar char="○"/>
              <a:defRPr sz="1800">
                <a:solidFill>
                  <a:schemeClr val="accent1"/>
                </a:solidFill>
              </a:defRPr>
            </a:lvl2pPr>
            <a:lvl3pPr marL="1371600" lvl="2" indent="-342900" algn="ctr">
              <a:spcBef>
                <a:spcPts val="1600"/>
              </a:spcBef>
              <a:spcAft>
                <a:spcPts val="0"/>
              </a:spcAft>
              <a:buClr>
                <a:schemeClr val="accent1"/>
              </a:buClr>
              <a:buSzPts val="1800"/>
              <a:buChar char="■"/>
              <a:defRPr sz="1800">
                <a:solidFill>
                  <a:schemeClr val="accent1"/>
                </a:solidFill>
              </a:defRPr>
            </a:lvl3pPr>
            <a:lvl4pPr marL="1828800" lvl="3" indent="-342900" algn="ctr">
              <a:spcBef>
                <a:spcPts val="1600"/>
              </a:spcBef>
              <a:spcAft>
                <a:spcPts val="0"/>
              </a:spcAft>
              <a:buClr>
                <a:schemeClr val="accent1"/>
              </a:buClr>
              <a:buSzPts val="1800"/>
              <a:buChar char="●"/>
              <a:defRPr sz="1800">
                <a:solidFill>
                  <a:schemeClr val="accent1"/>
                </a:solidFill>
              </a:defRPr>
            </a:lvl4pPr>
            <a:lvl5pPr marL="2286000" lvl="4" indent="-342900" algn="ctr">
              <a:spcBef>
                <a:spcPts val="1600"/>
              </a:spcBef>
              <a:spcAft>
                <a:spcPts val="0"/>
              </a:spcAft>
              <a:buClr>
                <a:schemeClr val="accent1"/>
              </a:buClr>
              <a:buSzPts val="1800"/>
              <a:buChar char="○"/>
              <a:defRPr sz="1800">
                <a:solidFill>
                  <a:schemeClr val="accent1"/>
                </a:solidFill>
              </a:defRPr>
            </a:lvl5pPr>
            <a:lvl6pPr marL="2743200" lvl="5" indent="-342900" algn="ctr">
              <a:spcBef>
                <a:spcPts val="1600"/>
              </a:spcBef>
              <a:spcAft>
                <a:spcPts val="0"/>
              </a:spcAft>
              <a:buClr>
                <a:schemeClr val="accent1"/>
              </a:buClr>
              <a:buSzPts val="1800"/>
              <a:buChar char="■"/>
              <a:defRPr sz="1800">
                <a:solidFill>
                  <a:schemeClr val="accent1"/>
                </a:solidFill>
              </a:defRPr>
            </a:lvl6pPr>
            <a:lvl7pPr marL="3200400" lvl="6" indent="-342900" algn="ctr">
              <a:spcBef>
                <a:spcPts val="1600"/>
              </a:spcBef>
              <a:spcAft>
                <a:spcPts val="0"/>
              </a:spcAft>
              <a:buClr>
                <a:schemeClr val="accent1"/>
              </a:buClr>
              <a:buSzPts val="1800"/>
              <a:buChar char="●"/>
              <a:defRPr sz="1800">
                <a:solidFill>
                  <a:schemeClr val="accent1"/>
                </a:solidFill>
              </a:defRPr>
            </a:lvl7pPr>
            <a:lvl8pPr marL="3657600" lvl="7" indent="-342900" algn="ctr">
              <a:spcBef>
                <a:spcPts val="1600"/>
              </a:spcBef>
              <a:spcAft>
                <a:spcPts val="0"/>
              </a:spcAft>
              <a:buClr>
                <a:schemeClr val="accent1"/>
              </a:buClr>
              <a:buSzPts val="1800"/>
              <a:buChar char="○"/>
              <a:defRPr sz="1800">
                <a:solidFill>
                  <a:schemeClr val="accent1"/>
                </a:solidFill>
              </a:defRPr>
            </a:lvl8pPr>
            <a:lvl9pPr marL="4114800" lvl="8" indent="-342900" algn="ctr">
              <a:spcBef>
                <a:spcPts val="1600"/>
              </a:spcBef>
              <a:spcAft>
                <a:spcPts val="1600"/>
              </a:spcAft>
              <a:buClr>
                <a:schemeClr val="accent1"/>
              </a:buClr>
              <a:buSzPts val="1800"/>
              <a:buChar char="■"/>
              <a:defRPr sz="1800">
                <a:solidFill>
                  <a:schemeClr val="accent1"/>
                </a:solidFill>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0"/>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 Bullet Points">
  <p:cSld name="CAPTION_ONLY_3">
    <p:spTree>
      <p:nvGrpSpPr>
        <p:cNvPr id="1" name="Shape 41"/>
        <p:cNvGrpSpPr/>
        <p:nvPr/>
      </p:nvGrpSpPr>
      <p:grpSpPr>
        <a:xfrm>
          <a:off x="0" y="0"/>
          <a:ext cx="0" cy="0"/>
          <a:chOff x="0" y="0"/>
          <a:chExt cx="0" cy="0"/>
        </a:xfrm>
      </p:grpSpPr>
      <p:sp>
        <p:nvSpPr>
          <p:cNvPr id="42" name="Google Shape;42;p13"/>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43" name="Google Shape;43;p13"/>
          <p:cNvSpPr txBox="1">
            <a:spLocks noGrp="1"/>
          </p:cNvSpPr>
          <p:nvPr>
            <p:ph type="body" idx="1"/>
          </p:nvPr>
        </p:nvSpPr>
        <p:spPr>
          <a:xfrm>
            <a:off x="938500" y="1246025"/>
            <a:ext cx="7172100" cy="3039900"/>
          </a:xfrm>
          <a:prstGeom prst="rect">
            <a:avLst/>
          </a:prstGeom>
        </p:spPr>
        <p:txBody>
          <a:bodyPr spcFirstLastPara="1" wrap="square" lIns="91425" tIns="91425" rIns="91425" bIns="91425" anchor="t" anchorCtr="0">
            <a:noAutofit/>
          </a:bodyPr>
          <a:lstStyle>
            <a:lvl1pPr marL="457200" lvl="0" indent="-301625" rtl="0">
              <a:spcBef>
                <a:spcPts val="0"/>
              </a:spcBef>
              <a:spcAft>
                <a:spcPts val="0"/>
              </a:spcAft>
              <a:buClr>
                <a:schemeClr val="lt1"/>
              </a:buClr>
              <a:buSzPts val="1150"/>
              <a:buChar char="●"/>
              <a:defRPr sz="1150">
                <a:solidFill>
                  <a:schemeClr val="lt1"/>
                </a:solidFill>
              </a:defRPr>
            </a:lvl1pPr>
            <a:lvl2pPr marL="914400" lvl="1" indent="-301625" rtl="0">
              <a:spcBef>
                <a:spcPts val="1600"/>
              </a:spcBef>
              <a:spcAft>
                <a:spcPts val="0"/>
              </a:spcAft>
              <a:buClr>
                <a:schemeClr val="lt1"/>
              </a:buClr>
              <a:buSzPts val="1150"/>
              <a:buChar char="○"/>
              <a:defRPr sz="1150">
                <a:solidFill>
                  <a:schemeClr val="lt1"/>
                </a:solidFill>
              </a:defRPr>
            </a:lvl2pPr>
            <a:lvl3pPr marL="1371600" lvl="2" indent="-301625" rtl="0">
              <a:spcBef>
                <a:spcPts val="1600"/>
              </a:spcBef>
              <a:spcAft>
                <a:spcPts val="0"/>
              </a:spcAft>
              <a:buClr>
                <a:schemeClr val="lt1"/>
              </a:buClr>
              <a:buSzPts val="1150"/>
              <a:buChar char="■"/>
              <a:defRPr sz="1150">
                <a:solidFill>
                  <a:schemeClr val="lt1"/>
                </a:solidFill>
              </a:defRPr>
            </a:lvl3pPr>
            <a:lvl4pPr marL="1828800" lvl="3" indent="-301625" rtl="0">
              <a:spcBef>
                <a:spcPts val="1600"/>
              </a:spcBef>
              <a:spcAft>
                <a:spcPts val="0"/>
              </a:spcAft>
              <a:buClr>
                <a:schemeClr val="lt1"/>
              </a:buClr>
              <a:buSzPts val="1150"/>
              <a:buChar char="●"/>
              <a:defRPr sz="1150">
                <a:solidFill>
                  <a:schemeClr val="lt1"/>
                </a:solidFill>
              </a:defRPr>
            </a:lvl4pPr>
            <a:lvl5pPr marL="2286000" lvl="4" indent="-301625" rtl="0">
              <a:spcBef>
                <a:spcPts val="1600"/>
              </a:spcBef>
              <a:spcAft>
                <a:spcPts val="0"/>
              </a:spcAft>
              <a:buClr>
                <a:schemeClr val="lt1"/>
              </a:buClr>
              <a:buSzPts val="1150"/>
              <a:buChar char="○"/>
              <a:defRPr sz="1150">
                <a:solidFill>
                  <a:schemeClr val="lt1"/>
                </a:solidFill>
              </a:defRPr>
            </a:lvl5pPr>
            <a:lvl6pPr marL="2743200" lvl="5" indent="-301625" rtl="0">
              <a:spcBef>
                <a:spcPts val="1600"/>
              </a:spcBef>
              <a:spcAft>
                <a:spcPts val="0"/>
              </a:spcAft>
              <a:buClr>
                <a:schemeClr val="lt1"/>
              </a:buClr>
              <a:buSzPts val="1150"/>
              <a:buChar char="■"/>
              <a:defRPr sz="1150">
                <a:solidFill>
                  <a:schemeClr val="lt1"/>
                </a:solidFill>
              </a:defRPr>
            </a:lvl6pPr>
            <a:lvl7pPr marL="3200400" lvl="6" indent="-301625" rtl="0">
              <a:spcBef>
                <a:spcPts val="1600"/>
              </a:spcBef>
              <a:spcAft>
                <a:spcPts val="0"/>
              </a:spcAft>
              <a:buClr>
                <a:schemeClr val="lt1"/>
              </a:buClr>
              <a:buSzPts val="1150"/>
              <a:buChar char="●"/>
              <a:defRPr sz="1150">
                <a:solidFill>
                  <a:schemeClr val="lt1"/>
                </a:solidFill>
              </a:defRPr>
            </a:lvl7pPr>
            <a:lvl8pPr marL="3657600" lvl="7" indent="-301625" rtl="0">
              <a:spcBef>
                <a:spcPts val="1600"/>
              </a:spcBef>
              <a:spcAft>
                <a:spcPts val="0"/>
              </a:spcAft>
              <a:buClr>
                <a:schemeClr val="lt1"/>
              </a:buClr>
              <a:buSzPts val="1150"/>
              <a:buChar char="○"/>
              <a:defRPr sz="1150">
                <a:solidFill>
                  <a:schemeClr val="lt1"/>
                </a:solidFill>
              </a:defRPr>
            </a:lvl8pPr>
            <a:lvl9pPr marL="4114800" lvl="8" indent="-301625" rtl="0">
              <a:spcBef>
                <a:spcPts val="1600"/>
              </a:spcBef>
              <a:spcAft>
                <a:spcPts val="1600"/>
              </a:spcAft>
              <a:buClr>
                <a:schemeClr val="lt1"/>
              </a:buClr>
              <a:buSzPts val="1150"/>
              <a:buChar char="■"/>
              <a:defRPr sz="1150">
                <a:solidFill>
                  <a:schemeClr val="lt1"/>
                </a:solidFill>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able of contents">
  <p:cSld name="SECTION_TITLE_AND_DESCRIPTION_1_1_3">
    <p:spTree>
      <p:nvGrpSpPr>
        <p:cNvPr id="1" name="Shape 44"/>
        <p:cNvGrpSpPr/>
        <p:nvPr/>
      </p:nvGrpSpPr>
      <p:grpSpPr>
        <a:xfrm>
          <a:off x="0" y="0"/>
          <a:ext cx="0" cy="0"/>
          <a:chOff x="0" y="0"/>
          <a:chExt cx="0" cy="0"/>
        </a:xfrm>
      </p:grpSpPr>
      <p:sp>
        <p:nvSpPr>
          <p:cNvPr id="45" name="Google Shape;45;p14"/>
          <p:cNvSpPr txBox="1">
            <a:spLocks noGrp="1"/>
          </p:cNvSpPr>
          <p:nvPr>
            <p:ph type="title"/>
          </p:nvPr>
        </p:nvSpPr>
        <p:spPr>
          <a:xfrm>
            <a:off x="3538497" y="26155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46" name="Google Shape;46;p14"/>
          <p:cNvSpPr txBox="1">
            <a:spLocks noGrp="1"/>
          </p:cNvSpPr>
          <p:nvPr>
            <p:ph type="subTitle" idx="1"/>
          </p:nvPr>
        </p:nvSpPr>
        <p:spPr>
          <a:xfrm>
            <a:off x="3538497" y="31480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47" name="Google Shape;47;p14"/>
          <p:cNvSpPr txBox="1">
            <a:spLocks noGrp="1"/>
          </p:cNvSpPr>
          <p:nvPr>
            <p:ph type="title" idx="2"/>
          </p:nvPr>
        </p:nvSpPr>
        <p:spPr>
          <a:xfrm>
            <a:off x="6028553" y="26155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48" name="Google Shape;48;p14"/>
          <p:cNvSpPr txBox="1">
            <a:spLocks noGrp="1"/>
          </p:cNvSpPr>
          <p:nvPr>
            <p:ph type="subTitle" idx="3"/>
          </p:nvPr>
        </p:nvSpPr>
        <p:spPr>
          <a:xfrm>
            <a:off x="6028553" y="31480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49" name="Google Shape;49;p14"/>
          <p:cNvSpPr txBox="1">
            <a:spLocks noGrp="1"/>
          </p:cNvSpPr>
          <p:nvPr>
            <p:ph type="title" idx="4"/>
          </p:nvPr>
        </p:nvSpPr>
        <p:spPr>
          <a:xfrm>
            <a:off x="1048447" y="26155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50" name="Google Shape;50;p14"/>
          <p:cNvSpPr txBox="1">
            <a:spLocks noGrp="1"/>
          </p:cNvSpPr>
          <p:nvPr>
            <p:ph type="subTitle" idx="5"/>
          </p:nvPr>
        </p:nvSpPr>
        <p:spPr>
          <a:xfrm>
            <a:off x="1048447" y="31480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51" name="Google Shape;51;p14"/>
          <p:cNvSpPr txBox="1">
            <a:spLocks noGrp="1"/>
          </p:cNvSpPr>
          <p:nvPr>
            <p:ph type="title" idx="6" hasCustomPrompt="1"/>
          </p:nvPr>
        </p:nvSpPr>
        <p:spPr>
          <a:xfrm>
            <a:off x="1048450" y="1770700"/>
            <a:ext cx="20670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2"/>
              </a:buClr>
              <a:buSzPts val="3600"/>
              <a:buNone/>
              <a:defRPr sz="3600">
                <a:solidFill>
                  <a:schemeClr val="lt2"/>
                </a:solidFill>
              </a:defRPr>
            </a:lvl1pPr>
            <a:lvl2pPr lvl="1" algn="ctr" rtl="0">
              <a:spcBef>
                <a:spcPts val="0"/>
              </a:spcBef>
              <a:spcAft>
                <a:spcPts val="0"/>
              </a:spcAft>
              <a:buClr>
                <a:schemeClr val="lt2"/>
              </a:buClr>
              <a:buSzPts val="3600"/>
              <a:buNone/>
              <a:defRPr sz="3600">
                <a:solidFill>
                  <a:schemeClr val="lt2"/>
                </a:solidFill>
              </a:defRPr>
            </a:lvl2pPr>
            <a:lvl3pPr lvl="2" algn="ctr" rtl="0">
              <a:spcBef>
                <a:spcPts val="0"/>
              </a:spcBef>
              <a:spcAft>
                <a:spcPts val="0"/>
              </a:spcAft>
              <a:buClr>
                <a:schemeClr val="lt2"/>
              </a:buClr>
              <a:buSzPts val="3600"/>
              <a:buNone/>
              <a:defRPr sz="3600">
                <a:solidFill>
                  <a:schemeClr val="lt2"/>
                </a:solidFill>
              </a:defRPr>
            </a:lvl3pPr>
            <a:lvl4pPr lvl="3" algn="ctr" rtl="0">
              <a:spcBef>
                <a:spcPts val="0"/>
              </a:spcBef>
              <a:spcAft>
                <a:spcPts val="0"/>
              </a:spcAft>
              <a:buClr>
                <a:schemeClr val="lt2"/>
              </a:buClr>
              <a:buSzPts val="3600"/>
              <a:buNone/>
              <a:defRPr sz="3600">
                <a:solidFill>
                  <a:schemeClr val="lt2"/>
                </a:solidFill>
              </a:defRPr>
            </a:lvl4pPr>
            <a:lvl5pPr lvl="4" algn="ctr" rtl="0">
              <a:spcBef>
                <a:spcPts val="0"/>
              </a:spcBef>
              <a:spcAft>
                <a:spcPts val="0"/>
              </a:spcAft>
              <a:buClr>
                <a:schemeClr val="lt2"/>
              </a:buClr>
              <a:buSzPts val="3600"/>
              <a:buNone/>
              <a:defRPr sz="3600">
                <a:solidFill>
                  <a:schemeClr val="lt2"/>
                </a:solidFill>
              </a:defRPr>
            </a:lvl5pPr>
            <a:lvl6pPr lvl="5" algn="ctr" rtl="0">
              <a:spcBef>
                <a:spcPts val="0"/>
              </a:spcBef>
              <a:spcAft>
                <a:spcPts val="0"/>
              </a:spcAft>
              <a:buClr>
                <a:schemeClr val="lt2"/>
              </a:buClr>
              <a:buSzPts val="3600"/>
              <a:buNone/>
              <a:defRPr sz="3600">
                <a:solidFill>
                  <a:schemeClr val="lt2"/>
                </a:solidFill>
              </a:defRPr>
            </a:lvl6pPr>
            <a:lvl7pPr lvl="6" algn="ctr" rtl="0">
              <a:spcBef>
                <a:spcPts val="0"/>
              </a:spcBef>
              <a:spcAft>
                <a:spcPts val="0"/>
              </a:spcAft>
              <a:buClr>
                <a:schemeClr val="lt2"/>
              </a:buClr>
              <a:buSzPts val="3600"/>
              <a:buNone/>
              <a:defRPr sz="3600">
                <a:solidFill>
                  <a:schemeClr val="lt2"/>
                </a:solidFill>
              </a:defRPr>
            </a:lvl7pPr>
            <a:lvl8pPr lvl="7" algn="ctr" rtl="0">
              <a:spcBef>
                <a:spcPts val="0"/>
              </a:spcBef>
              <a:spcAft>
                <a:spcPts val="0"/>
              </a:spcAft>
              <a:buClr>
                <a:schemeClr val="lt2"/>
              </a:buClr>
              <a:buSzPts val="3600"/>
              <a:buNone/>
              <a:defRPr sz="3600">
                <a:solidFill>
                  <a:schemeClr val="lt2"/>
                </a:solidFill>
              </a:defRPr>
            </a:lvl8pPr>
            <a:lvl9pPr lvl="8" algn="ctr" rtl="0">
              <a:spcBef>
                <a:spcPts val="0"/>
              </a:spcBef>
              <a:spcAft>
                <a:spcPts val="0"/>
              </a:spcAft>
              <a:buClr>
                <a:schemeClr val="lt2"/>
              </a:buClr>
              <a:buSzPts val="3600"/>
              <a:buNone/>
              <a:defRPr sz="3600">
                <a:solidFill>
                  <a:schemeClr val="lt2"/>
                </a:solidFill>
              </a:defRPr>
            </a:lvl9pPr>
          </a:lstStyle>
          <a:p>
            <a:r>
              <a:t>xx%</a:t>
            </a:r>
          </a:p>
        </p:txBody>
      </p:sp>
      <p:sp>
        <p:nvSpPr>
          <p:cNvPr id="52" name="Google Shape;52;p14"/>
          <p:cNvSpPr txBox="1">
            <a:spLocks noGrp="1"/>
          </p:cNvSpPr>
          <p:nvPr>
            <p:ph type="title" idx="7" hasCustomPrompt="1"/>
          </p:nvPr>
        </p:nvSpPr>
        <p:spPr>
          <a:xfrm>
            <a:off x="3538500" y="1770700"/>
            <a:ext cx="20670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2"/>
              </a:buClr>
              <a:buSzPts val="3600"/>
              <a:buNone/>
              <a:defRPr sz="3600">
                <a:solidFill>
                  <a:schemeClr val="lt2"/>
                </a:solidFill>
              </a:defRPr>
            </a:lvl1pPr>
            <a:lvl2pPr lvl="1" algn="ctr" rtl="0">
              <a:spcBef>
                <a:spcPts val="0"/>
              </a:spcBef>
              <a:spcAft>
                <a:spcPts val="0"/>
              </a:spcAft>
              <a:buClr>
                <a:schemeClr val="lt2"/>
              </a:buClr>
              <a:buSzPts val="3600"/>
              <a:buNone/>
              <a:defRPr sz="3600">
                <a:solidFill>
                  <a:schemeClr val="lt2"/>
                </a:solidFill>
              </a:defRPr>
            </a:lvl2pPr>
            <a:lvl3pPr lvl="2" algn="ctr" rtl="0">
              <a:spcBef>
                <a:spcPts val="0"/>
              </a:spcBef>
              <a:spcAft>
                <a:spcPts val="0"/>
              </a:spcAft>
              <a:buClr>
                <a:schemeClr val="lt2"/>
              </a:buClr>
              <a:buSzPts val="3600"/>
              <a:buNone/>
              <a:defRPr sz="3600">
                <a:solidFill>
                  <a:schemeClr val="lt2"/>
                </a:solidFill>
              </a:defRPr>
            </a:lvl3pPr>
            <a:lvl4pPr lvl="3" algn="ctr" rtl="0">
              <a:spcBef>
                <a:spcPts val="0"/>
              </a:spcBef>
              <a:spcAft>
                <a:spcPts val="0"/>
              </a:spcAft>
              <a:buClr>
                <a:schemeClr val="lt2"/>
              </a:buClr>
              <a:buSzPts val="3600"/>
              <a:buNone/>
              <a:defRPr sz="3600">
                <a:solidFill>
                  <a:schemeClr val="lt2"/>
                </a:solidFill>
              </a:defRPr>
            </a:lvl4pPr>
            <a:lvl5pPr lvl="4" algn="ctr" rtl="0">
              <a:spcBef>
                <a:spcPts val="0"/>
              </a:spcBef>
              <a:spcAft>
                <a:spcPts val="0"/>
              </a:spcAft>
              <a:buClr>
                <a:schemeClr val="lt2"/>
              </a:buClr>
              <a:buSzPts val="3600"/>
              <a:buNone/>
              <a:defRPr sz="3600">
                <a:solidFill>
                  <a:schemeClr val="lt2"/>
                </a:solidFill>
              </a:defRPr>
            </a:lvl5pPr>
            <a:lvl6pPr lvl="5" algn="ctr" rtl="0">
              <a:spcBef>
                <a:spcPts val="0"/>
              </a:spcBef>
              <a:spcAft>
                <a:spcPts val="0"/>
              </a:spcAft>
              <a:buClr>
                <a:schemeClr val="lt2"/>
              </a:buClr>
              <a:buSzPts val="3600"/>
              <a:buNone/>
              <a:defRPr sz="3600">
                <a:solidFill>
                  <a:schemeClr val="lt2"/>
                </a:solidFill>
              </a:defRPr>
            </a:lvl6pPr>
            <a:lvl7pPr lvl="6" algn="ctr" rtl="0">
              <a:spcBef>
                <a:spcPts val="0"/>
              </a:spcBef>
              <a:spcAft>
                <a:spcPts val="0"/>
              </a:spcAft>
              <a:buClr>
                <a:schemeClr val="lt2"/>
              </a:buClr>
              <a:buSzPts val="3600"/>
              <a:buNone/>
              <a:defRPr sz="3600">
                <a:solidFill>
                  <a:schemeClr val="lt2"/>
                </a:solidFill>
              </a:defRPr>
            </a:lvl7pPr>
            <a:lvl8pPr lvl="7" algn="ctr" rtl="0">
              <a:spcBef>
                <a:spcPts val="0"/>
              </a:spcBef>
              <a:spcAft>
                <a:spcPts val="0"/>
              </a:spcAft>
              <a:buClr>
                <a:schemeClr val="lt2"/>
              </a:buClr>
              <a:buSzPts val="3600"/>
              <a:buNone/>
              <a:defRPr sz="3600">
                <a:solidFill>
                  <a:schemeClr val="lt2"/>
                </a:solidFill>
              </a:defRPr>
            </a:lvl8pPr>
            <a:lvl9pPr lvl="8" algn="ctr" rtl="0">
              <a:spcBef>
                <a:spcPts val="0"/>
              </a:spcBef>
              <a:spcAft>
                <a:spcPts val="0"/>
              </a:spcAft>
              <a:buClr>
                <a:schemeClr val="lt2"/>
              </a:buClr>
              <a:buSzPts val="3600"/>
              <a:buNone/>
              <a:defRPr sz="3600">
                <a:solidFill>
                  <a:schemeClr val="lt2"/>
                </a:solidFill>
              </a:defRPr>
            </a:lvl9pPr>
          </a:lstStyle>
          <a:p>
            <a:r>
              <a:t>xx%</a:t>
            </a:r>
          </a:p>
        </p:txBody>
      </p:sp>
      <p:sp>
        <p:nvSpPr>
          <p:cNvPr id="53" name="Google Shape;53;p14"/>
          <p:cNvSpPr txBox="1">
            <a:spLocks noGrp="1"/>
          </p:cNvSpPr>
          <p:nvPr>
            <p:ph type="title" idx="8" hasCustomPrompt="1"/>
          </p:nvPr>
        </p:nvSpPr>
        <p:spPr>
          <a:xfrm>
            <a:off x="6028550" y="1770700"/>
            <a:ext cx="20670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2"/>
              </a:buClr>
              <a:buSzPts val="3600"/>
              <a:buNone/>
              <a:defRPr sz="3600">
                <a:solidFill>
                  <a:schemeClr val="lt2"/>
                </a:solidFill>
              </a:defRPr>
            </a:lvl1pPr>
            <a:lvl2pPr lvl="1" algn="ctr" rtl="0">
              <a:spcBef>
                <a:spcPts val="0"/>
              </a:spcBef>
              <a:spcAft>
                <a:spcPts val="0"/>
              </a:spcAft>
              <a:buClr>
                <a:schemeClr val="lt2"/>
              </a:buClr>
              <a:buSzPts val="3600"/>
              <a:buNone/>
              <a:defRPr sz="3600">
                <a:solidFill>
                  <a:schemeClr val="lt2"/>
                </a:solidFill>
              </a:defRPr>
            </a:lvl2pPr>
            <a:lvl3pPr lvl="2" algn="ctr" rtl="0">
              <a:spcBef>
                <a:spcPts val="0"/>
              </a:spcBef>
              <a:spcAft>
                <a:spcPts val="0"/>
              </a:spcAft>
              <a:buClr>
                <a:schemeClr val="lt2"/>
              </a:buClr>
              <a:buSzPts val="3600"/>
              <a:buNone/>
              <a:defRPr sz="3600">
                <a:solidFill>
                  <a:schemeClr val="lt2"/>
                </a:solidFill>
              </a:defRPr>
            </a:lvl3pPr>
            <a:lvl4pPr lvl="3" algn="ctr" rtl="0">
              <a:spcBef>
                <a:spcPts val="0"/>
              </a:spcBef>
              <a:spcAft>
                <a:spcPts val="0"/>
              </a:spcAft>
              <a:buClr>
                <a:schemeClr val="lt2"/>
              </a:buClr>
              <a:buSzPts val="3600"/>
              <a:buNone/>
              <a:defRPr sz="3600">
                <a:solidFill>
                  <a:schemeClr val="lt2"/>
                </a:solidFill>
              </a:defRPr>
            </a:lvl4pPr>
            <a:lvl5pPr lvl="4" algn="ctr" rtl="0">
              <a:spcBef>
                <a:spcPts val="0"/>
              </a:spcBef>
              <a:spcAft>
                <a:spcPts val="0"/>
              </a:spcAft>
              <a:buClr>
                <a:schemeClr val="lt2"/>
              </a:buClr>
              <a:buSzPts val="3600"/>
              <a:buNone/>
              <a:defRPr sz="3600">
                <a:solidFill>
                  <a:schemeClr val="lt2"/>
                </a:solidFill>
              </a:defRPr>
            </a:lvl5pPr>
            <a:lvl6pPr lvl="5" algn="ctr" rtl="0">
              <a:spcBef>
                <a:spcPts val="0"/>
              </a:spcBef>
              <a:spcAft>
                <a:spcPts val="0"/>
              </a:spcAft>
              <a:buClr>
                <a:schemeClr val="lt2"/>
              </a:buClr>
              <a:buSzPts val="3600"/>
              <a:buNone/>
              <a:defRPr sz="3600">
                <a:solidFill>
                  <a:schemeClr val="lt2"/>
                </a:solidFill>
              </a:defRPr>
            </a:lvl6pPr>
            <a:lvl7pPr lvl="6" algn="ctr" rtl="0">
              <a:spcBef>
                <a:spcPts val="0"/>
              </a:spcBef>
              <a:spcAft>
                <a:spcPts val="0"/>
              </a:spcAft>
              <a:buClr>
                <a:schemeClr val="lt2"/>
              </a:buClr>
              <a:buSzPts val="3600"/>
              <a:buNone/>
              <a:defRPr sz="3600">
                <a:solidFill>
                  <a:schemeClr val="lt2"/>
                </a:solidFill>
              </a:defRPr>
            </a:lvl7pPr>
            <a:lvl8pPr lvl="7" algn="ctr" rtl="0">
              <a:spcBef>
                <a:spcPts val="0"/>
              </a:spcBef>
              <a:spcAft>
                <a:spcPts val="0"/>
              </a:spcAft>
              <a:buClr>
                <a:schemeClr val="lt2"/>
              </a:buClr>
              <a:buSzPts val="3600"/>
              <a:buNone/>
              <a:defRPr sz="3600">
                <a:solidFill>
                  <a:schemeClr val="lt2"/>
                </a:solidFill>
              </a:defRPr>
            </a:lvl8pPr>
            <a:lvl9pPr lvl="8" algn="ctr" rtl="0">
              <a:spcBef>
                <a:spcPts val="0"/>
              </a:spcBef>
              <a:spcAft>
                <a:spcPts val="0"/>
              </a:spcAft>
              <a:buClr>
                <a:schemeClr val="lt2"/>
              </a:buClr>
              <a:buSzPts val="3600"/>
              <a:buNone/>
              <a:defRPr sz="3600">
                <a:solidFill>
                  <a:schemeClr val="lt2"/>
                </a:solidFill>
              </a:defRPr>
            </a:lvl9pPr>
          </a:lstStyle>
          <a:p>
            <a:r>
              <a:t>xx%</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ig Text">
  <p:cSld name="TITLE_1">
    <p:spTree>
      <p:nvGrpSpPr>
        <p:cNvPr id="1" name="Shape 54"/>
        <p:cNvGrpSpPr/>
        <p:nvPr/>
      </p:nvGrpSpPr>
      <p:grpSpPr>
        <a:xfrm>
          <a:off x="0" y="0"/>
          <a:ext cx="0" cy="0"/>
          <a:chOff x="0" y="0"/>
          <a:chExt cx="0" cy="0"/>
        </a:xfrm>
      </p:grpSpPr>
      <p:sp>
        <p:nvSpPr>
          <p:cNvPr id="55" name="Google Shape;55;p15"/>
          <p:cNvSpPr txBox="1">
            <a:spLocks noGrp="1"/>
          </p:cNvSpPr>
          <p:nvPr>
            <p:ph type="ctrTitle"/>
          </p:nvPr>
        </p:nvSpPr>
        <p:spPr>
          <a:xfrm>
            <a:off x="4285500" y="2832875"/>
            <a:ext cx="3657300" cy="644700"/>
          </a:xfrm>
          <a:prstGeom prst="rect">
            <a:avLst/>
          </a:prstGeom>
          <a:effectLst>
            <a:outerShdw blurRad="57150" dist="19050" dir="5400000" algn="bl" rotWithShape="0">
              <a:srgbClr val="76A5AF">
                <a:alpha val="88000"/>
              </a:srgbClr>
            </a:outerShdw>
          </a:effectLst>
        </p:spPr>
        <p:txBody>
          <a:bodyPr spcFirstLastPara="1" wrap="square" lIns="91425" tIns="91425" rIns="91425" bIns="91425" anchor="b" anchorCtr="0">
            <a:noAutofit/>
          </a:bodyPr>
          <a:lstStyle>
            <a:lvl1pPr lvl="0" algn="ctr" rtl="0">
              <a:spcBef>
                <a:spcPts val="0"/>
              </a:spcBef>
              <a:spcAft>
                <a:spcPts val="0"/>
              </a:spcAft>
              <a:buClr>
                <a:schemeClr val="lt1"/>
              </a:buClr>
              <a:buSzPts val="6000"/>
              <a:buNone/>
              <a:defRPr sz="6000" b="1">
                <a:solidFill>
                  <a:schemeClr val="lt1"/>
                </a:solidFill>
              </a:defRPr>
            </a:lvl1pPr>
            <a:lvl2pPr lvl="1" algn="ctr" rtl="0">
              <a:spcBef>
                <a:spcPts val="0"/>
              </a:spcBef>
              <a:spcAft>
                <a:spcPts val="0"/>
              </a:spcAft>
              <a:buClr>
                <a:schemeClr val="lt1"/>
              </a:buClr>
              <a:buSzPts val="3600"/>
              <a:buNone/>
              <a:defRPr sz="3600" b="1">
                <a:solidFill>
                  <a:schemeClr val="lt1"/>
                </a:solidFill>
              </a:defRPr>
            </a:lvl2pPr>
            <a:lvl3pPr lvl="2" algn="ctr" rtl="0">
              <a:spcBef>
                <a:spcPts val="0"/>
              </a:spcBef>
              <a:spcAft>
                <a:spcPts val="0"/>
              </a:spcAft>
              <a:buClr>
                <a:schemeClr val="lt1"/>
              </a:buClr>
              <a:buSzPts val="3600"/>
              <a:buNone/>
              <a:defRPr sz="3600" b="1">
                <a:solidFill>
                  <a:schemeClr val="lt1"/>
                </a:solidFill>
              </a:defRPr>
            </a:lvl3pPr>
            <a:lvl4pPr lvl="3" algn="ctr" rtl="0">
              <a:spcBef>
                <a:spcPts val="0"/>
              </a:spcBef>
              <a:spcAft>
                <a:spcPts val="0"/>
              </a:spcAft>
              <a:buClr>
                <a:schemeClr val="lt1"/>
              </a:buClr>
              <a:buSzPts val="3600"/>
              <a:buNone/>
              <a:defRPr sz="3600" b="1">
                <a:solidFill>
                  <a:schemeClr val="lt1"/>
                </a:solidFill>
              </a:defRPr>
            </a:lvl4pPr>
            <a:lvl5pPr lvl="4" algn="ctr" rtl="0">
              <a:spcBef>
                <a:spcPts val="0"/>
              </a:spcBef>
              <a:spcAft>
                <a:spcPts val="0"/>
              </a:spcAft>
              <a:buClr>
                <a:schemeClr val="lt1"/>
              </a:buClr>
              <a:buSzPts val="3600"/>
              <a:buNone/>
              <a:defRPr sz="3600" b="1">
                <a:solidFill>
                  <a:schemeClr val="lt1"/>
                </a:solidFill>
              </a:defRPr>
            </a:lvl5pPr>
            <a:lvl6pPr lvl="5" algn="ctr" rtl="0">
              <a:spcBef>
                <a:spcPts val="0"/>
              </a:spcBef>
              <a:spcAft>
                <a:spcPts val="0"/>
              </a:spcAft>
              <a:buClr>
                <a:schemeClr val="lt1"/>
              </a:buClr>
              <a:buSzPts val="3600"/>
              <a:buNone/>
              <a:defRPr sz="3600" b="1">
                <a:solidFill>
                  <a:schemeClr val="lt1"/>
                </a:solidFill>
              </a:defRPr>
            </a:lvl6pPr>
            <a:lvl7pPr lvl="6" algn="ctr" rtl="0">
              <a:spcBef>
                <a:spcPts val="0"/>
              </a:spcBef>
              <a:spcAft>
                <a:spcPts val="0"/>
              </a:spcAft>
              <a:buClr>
                <a:schemeClr val="lt1"/>
              </a:buClr>
              <a:buSzPts val="3600"/>
              <a:buNone/>
              <a:defRPr sz="3600" b="1">
                <a:solidFill>
                  <a:schemeClr val="lt1"/>
                </a:solidFill>
              </a:defRPr>
            </a:lvl7pPr>
            <a:lvl8pPr lvl="7" algn="ctr" rtl="0">
              <a:spcBef>
                <a:spcPts val="0"/>
              </a:spcBef>
              <a:spcAft>
                <a:spcPts val="0"/>
              </a:spcAft>
              <a:buClr>
                <a:schemeClr val="lt1"/>
              </a:buClr>
              <a:buSzPts val="3600"/>
              <a:buNone/>
              <a:defRPr sz="3600" b="1">
                <a:solidFill>
                  <a:schemeClr val="lt1"/>
                </a:solidFill>
              </a:defRPr>
            </a:lvl8pPr>
            <a:lvl9pPr lvl="8" algn="ctr" rtl="0">
              <a:spcBef>
                <a:spcPts val="0"/>
              </a:spcBef>
              <a:spcAft>
                <a:spcPts val="0"/>
              </a:spcAft>
              <a:buClr>
                <a:schemeClr val="lt1"/>
              </a:buClr>
              <a:buSzPts val="3600"/>
              <a:buNone/>
              <a:defRPr sz="3600" b="1">
                <a:solidFill>
                  <a:schemeClr val="lt1"/>
                </a:solidFill>
              </a:defRPr>
            </a:lvl9pPr>
          </a:lstStyle>
          <a:p>
            <a:endParaRPr/>
          </a:p>
        </p:txBody>
      </p:sp>
      <p:sp>
        <p:nvSpPr>
          <p:cNvPr id="56" name="Google Shape;56;p15"/>
          <p:cNvSpPr txBox="1">
            <a:spLocks noGrp="1"/>
          </p:cNvSpPr>
          <p:nvPr>
            <p:ph type="subTitle" idx="1"/>
          </p:nvPr>
        </p:nvSpPr>
        <p:spPr>
          <a:xfrm>
            <a:off x="4144050" y="3549850"/>
            <a:ext cx="3940200" cy="46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Quote">
  <p:cSld name="TITLE_1_1">
    <p:spTree>
      <p:nvGrpSpPr>
        <p:cNvPr id="1" name="Shape 57"/>
        <p:cNvGrpSpPr/>
        <p:nvPr/>
      </p:nvGrpSpPr>
      <p:grpSpPr>
        <a:xfrm>
          <a:off x="0" y="0"/>
          <a:ext cx="0" cy="0"/>
          <a:chOff x="0" y="0"/>
          <a:chExt cx="0" cy="0"/>
        </a:xfrm>
      </p:grpSpPr>
      <p:sp>
        <p:nvSpPr>
          <p:cNvPr id="58" name="Google Shape;58;p16"/>
          <p:cNvSpPr txBox="1">
            <a:spLocks noGrp="1"/>
          </p:cNvSpPr>
          <p:nvPr>
            <p:ph type="ctrTitle"/>
          </p:nvPr>
        </p:nvSpPr>
        <p:spPr>
          <a:xfrm>
            <a:off x="1850525" y="1157925"/>
            <a:ext cx="5442900" cy="26031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3000"/>
              <a:buNone/>
              <a:defRPr sz="3000" b="1">
                <a:solidFill>
                  <a:schemeClr val="lt1"/>
                </a:solidFill>
              </a:defRPr>
            </a:lvl1pPr>
            <a:lvl2pPr lvl="1" algn="ctr" rtl="0">
              <a:spcBef>
                <a:spcPts val="0"/>
              </a:spcBef>
              <a:spcAft>
                <a:spcPts val="0"/>
              </a:spcAft>
              <a:buClr>
                <a:schemeClr val="lt1"/>
              </a:buClr>
              <a:buSzPts val="3000"/>
              <a:buNone/>
              <a:defRPr sz="3000" b="1">
                <a:solidFill>
                  <a:schemeClr val="lt1"/>
                </a:solidFill>
              </a:defRPr>
            </a:lvl2pPr>
            <a:lvl3pPr lvl="2" algn="ctr" rtl="0">
              <a:spcBef>
                <a:spcPts val="0"/>
              </a:spcBef>
              <a:spcAft>
                <a:spcPts val="0"/>
              </a:spcAft>
              <a:buClr>
                <a:schemeClr val="lt1"/>
              </a:buClr>
              <a:buSzPts val="3000"/>
              <a:buNone/>
              <a:defRPr sz="3000" b="1">
                <a:solidFill>
                  <a:schemeClr val="lt1"/>
                </a:solidFill>
              </a:defRPr>
            </a:lvl3pPr>
            <a:lvl4pPr lvl="3" algn="ctr" rtl="0">
              <a:spcBef>
                <a:spcPts val="0"/>
              </a:spcBef>
              <a:spcAft>
                <a:spcPts val="0"/>
              </a:spcAft>
              <a:buClr>
                <a:schemeClr val="lt1"/>
              </a:buClr>
              <a:buSzPts val="3000"/>
              <a:buNone/>
              <a:defRPr sz="3000" b="1">
                <a:solidFill>
                  <a:schemeClr val="lt1"/>
                </a:solidFill>
              </a:defRPr>
            </a:lvl4pPr>
            <a:lvl5pPr lvl="4" algn="ctr" rtl="0">
              <a:spcBef>
                <a:spcPts val="0"/>
              </a:spcBef>
              <a:spcAft>
                <a:spcPts val="0"/>
              </a:spcAft>
              <a:buClr>
                <a:schemeClr val="lt1"/>
              </a:buClr>
              <a:buSzPts val="3000"/>
              <a:buNone/>
              <a:defRPr sz="3000" b="1">
                <a:solidFill>
                  <a:schemeClr val="lt1"/>
                </a:solidFill>
              </a:defRPr>
            </a:lvl5pPr>
            <a:lvl6pPr lvl="5" algn="ctr" rtl="0">
              <a:spcBef>
                <a:spcPts val="0"/>
              </a:spcBef>
              <a:spcAft>
                <a:spcPts val="0"/>
              </a:spcAft>
              <a:buClr>
                <a:schemeClr val="lt1"/>
              </a:buClr>
              <a:buSzPts val="3000"/>
              <a:buNone/>
              <a:defRPr sz="3000" b="1">
                <a:solidFill>
                  <a:schemeClr val="lt1"/>
                </a:solidFill>
              </a:defRPr>
            </a:lvl6pPr>
            <a:lvl7pPr lvl="6" algn="ctr" rtl="0">
              <a:spcBef>
                <a:spcPts val="0"/>
              </a:spcBef>
              <a:spcAft>
                <a:spcPts val="0"/>
              </a:spcAft>
              <a:buClr>
                <a:schemeClr val="lt1"/>
              </a:buClr>
              <a:buSzPts val="3000"/>
              <a:buNone/>
              <a:defRPr sz="3000" b="1">
                <a:solidFill>
                  <a:schemeClr val="lt1"/>
                </a:solidFill>
              </a:defRPr>
            </a:lvl7pPr>
            <a:lvl8pPr lvl="7" algn="ctr" rtl="0">
              <a:spcBef>
                <a:spcPts val="0"/>
              </a:spcBef>
              <a:spcAft>
                <a:spcPts val="0"/>
              </a:spcAft>
              <a:buClr>
                <a:schemeClr val="lt1"/>
              </a:buClr>
              <a:buSzPts val="3000"/>
              <a:buNone/>
              <a:defRPr sz="3000" b="1">
                <a:solidFill>
                  <a:schemeClr val="lt1"/>
                </a:solidFill>
              </a:defRPr>
            </a:lvl8pPr>
            <a:lvl9pPr lvl="8" algn="ctr" rtl="0">
              <a:spcBef>
                <a:spcPts val="0"/>
              </a:spcBef>
              <a:spcAft>
                <a:spcPts val="0"/>
              </a:spcAft>
              <a:buClr>
                <a:schemeClr val="lt1"/>
              </a:buClr>
              <a:buSzPts val="3000"/>
              <a:buNone/>
              <a:defRPr sz="3000" b="1">
                <a:solidFill>
                  <a:schemeClr val="lt1"/>
                </a:solidFill>
              </a:defRPr>
            </a:lvl9pPr>
          </a:lstStyle>
          <a:p>
            <a:endParaRPr/>
          </a:p>
        </p:txBody>
      </p:sp>
      <p:sp>
        <p:nvSpPr>
          <p:cNvPr id="59" name="Google Shape;59;p16"/>
          <p:cNvSpPr txBox="1">
            <a:spLocks noGrp="1"/>
          </p:cNvSpPr>
          <p:nvPr>
            <p:ph type="subTitle" idx="1"/>
          </p:nvPr>
        </p:nvSpPr>
        <p:spPr>
          <a:xfrm>
            <a:off x="2481900" y="3945600"/>
            <a:ext cx="4180200" cy="46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1800"/>
              <a:buNone/>
              <a:defRPr sz="1800">
                <a:solidFill>
                  <a:schemeClr val="accent1"/>
                </a:solidFill>
              </a:defRPr>
            </a:lvl2pPr>
            <a:lvl3pPr lvl="2" algn="ctr" rtl="0">
              <a:lnSpc>
                <a:spcPct val="100000"/>
              </a:lnSpc>
              <a:spcBef>
                <a:spcPts val="0"/>
              </a:spcBef>
              <a:spcAft>
                <a:spcPts val="0"/>
              </a:spcAft>
              <a:buClr>
                <a:schemeClr val="accent1"/>
              </a:buClr>
              <a:buSzPts val="1800"/>
              <a:buNone/>
              <a:defRPr sz="1800">
                <a:solidFill>
                  <a:schemeClr val="accent1"/>
                </a:solidFill>
              </a:defRPr>
            </a:lvl3pPr>
            <a:lvl4pPr lvl="3" algn="ctr" rtl="0">
              <a:lnSpc>
                <a:spcPct val="100000"/>
              </a:lnSpc>
              <a:spcBef>
                <a:spcPts val="0"/>
              </a:spcBef>
              <a:spcAft>
                <a:spcPts val="0"/>
              </a:spcAft>
              <a:buClr>
                <a:schemeClr val="accent1"/>
              </a:buClr>
              <a:buSzPts val="1800"/>
              <a:buNone/>
              <a:defRPr sz="1800">
                <a:solidFill>
                  <a:schemeClr val="accent1"/>
                </a:solidFill>
              </a:defRPr>
            </a:lvl4pPr>
            <a:lvl5pPr lvl="4" algn="ctr" rtl="0">
              <a:lnSpc>
                <a:spcPct val="100000"/>
              </a:lnSpc>
              <a:spcBef>
                <a:spcPts val="0"/>
              </a:spcBef>
              <a:spcAft>
                <a:spcPts val="0"/>
              </a:spcAft>
              <a:buClr>
                <a:schemeClr val="accent1"/>
              </a:buClr>
              <a:buSzPts val="1800"/>
              <a:buNone/>
              <a:defRPr sz="1800">
                <a:solidFill>
                  <a:schemeClr val="accent1"/>
                </a:solidFill>
              </a:defRPr>
            </a:lvl5pPr>
            <a:lvl6pPr lvl="5" algn="ctr" rtl="0">
              <a:lnSpc>
                <a:spcPct val="100000"/>
              </a:lnSpc>
              <a:spcBef>
                <a:spcPts val="0"/>
              </a:spcBef>
              <a:spcAft>
                <a:spcPts val="0"/>
              </a:spcAft>
              <a:buClr>
                <a:schemeClr val="accent1"/>
              </a:buClr>
              <a:buSzPts val="1800"/>
              <a:buNone/>
              <a:defRPr sz="1800">
                <a:solidFill>
                  <a:schemeClr val="accent1"/>
                </a:solidFill>
              </a:defRPr>
            </a:lvl6pPr>
            <a:lvl7pPr lvl="6" algn="ctr" rtl="0">
              <a:lnSpc>
                <a:spcPct val="100000"/>
              </a:lnSpc>
              <a:spcBef>
                <a:spcPts val="0"/>
              </a:spcBef>
              <a:spcAft>
                <a:spcPts val="0"/>
              </a:spcAft>
              <a:buClr>
                <a:schemeClr val="accent1"/>
              </a:buClr>
              <a:buSzPts val="1800"/>
              <a:buNone/>
              <a:defRPr sz="1800">
                <a:solidFill>
                  <a:schemeClr val="accent1"/>
                </a:solidFill>
              </a:defRPr>
            </a:lvl7pPr>
            <a:lvl8pPr lvl="7" algn="ctr" rtl="0">
              <a:lnSpc>
                <a:spcPct val="100000"/>
              </a:lnSpc>
              <a:spcBef>
                <a:spcPts val="0"/>
              </a:spcBef>
              <a:spcAft>
                <a:spcPts val="0"/>
              </a:spcAft>
              <a:buClr>
                <a:schemeClr val="accent1"/>
              </a:buClr>
              <a:buSzPts val="1800"/>
              <a:buNone/>
              <a:defRPr sz="1800">
                <a:solidFill>
                  <a:schemeClr val="accent1"/>
                </a:solidFill>
              </a:defRPr>
            </a:lvl8pPr>
            <a:lvl9pPr lvl="8" algn="ctr" rtl="0">
              <a:lnSpc>
                <a:spcPct val="100000"/>
              </a:lnSpc>
              <a:spcBef>
                <a:spcPts val="0"/>
              </a:spcBef>
              <a:spcAft>
                <a:spcPts val="0"/>
              </a:spcAft>
              <a:buClr>
                <a:schemeClr val="accent1"/>
              </a:buClr>
              <a:buSzPts val="1800"/>
              <a:buNone/>
              <a:defRPr sz="1800">
                <a:solidFill>
                  <a:schemeClr val="accent1"/>
                </a:solidFill>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 Two Columns">
  <p:cSld name="SECTION_TITLE_AND_DESCRIPTION_1">
    <p:spTree>
      <p:nvGrpSpPr>
        <p:cNvPr id="1" name="Shape 60"/>
        <p:cNvGrpSpPr/>
        <p:nvPr/>
      </p:nvGrpSpPr>
      <p:grpSpPr>
        <a:xfrm>
          <a:off x="0" y="0"/>
          <a:ext cx="0" cy="0"/>
          <a:chOff x="0" y="0"/>
          <a:chExt cx="0" cy="0"/>
        </a:xfrm>
      </p:grpSpPr>
      <p:sp>
        <p:nvSpPr>
          <p:cNvPr id="61" name="Google Shape;61;p17"/>
          <p:cNvSpPr txBox="1">
            <a:spLocks noGrp="1"/>
          </p:cNvSpPr>
          <p:nvPr>
            <p:ph type="title"/>
          </p:nvPr>
        </p:nvSpPr>
        <p:spPr>
          <a:xfrm>
            <a:off x="1937338" y="2463175"/>
            <a:ext cx="23901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62" name="Google Shape;62;p17"/>
          <p:cNvSpPr txBox="1">
            <a:spLocks noGrp="1"/>
          </p:cNvSpPr>
          <p:nvPr>
            <p:ph type="subTitle" idx="1"/>
          </p:nvPr>
        </p:nvSpPr>
        <p:spPr>
          <a:xfrm>
            <a:off x="1937338" y="3148075"/>
            <a:ext cx="23901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3" name="Google Shape;63;p17"/>
          <p:cNvSpPr txBox="1">
            <a:spLocks noGrp="1"/>
          </p:cNvSpPr>
          <p:nvPr>
            <p:ph type="title" idx="2"/>
          </p:nvPr>
        </p:nvSpPr>
        <p:spPr>
          <a:xfrm>
            <a:off x="4816563" y="2463175"/>
            <a:ext cx="23901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64" name="Google Shape;64;p17"/>
          <p:cNvSpPr txBox="1">
            <a:spLocks noGrp="1"/>
          </p:cNvSpPr>
          <p:nvPr>
            <p:ph type="subTitle" idx="3"/>
          </p:nvPr>
        </p:nvSpPr>
        <p:spPr>
          <a:xfrm>
            <a:off x="4816563" y="3148075"/>
            <a:ext cx="23901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5" name="Google Shape;65;p17"/>
          <p:cNvSpPr txBox="1">
            <a:spLocks noGrp="1"/>
          </p:cNvSpPr>
          <p:nvPr>
            <p:ph type="title" idx="4"/>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 Three Columns ">
  <p:cSld name="SECTION_TITLE_AND_DESCRIPTION_1_1">
    <p:spTree>
      <p:nvGrpSpPr>
        <p:cNvPr id="1" name="Shape 66"/>
        <p:cNvGrpSpPr/>
        <p:nvPr/>
      </p:nvGrpSpPr>
      <p:grpSpPr>
        <a:xfrm>
          <a:off x="0" y="0"/>
          <a:ext cx="0" cy="0"/>
          <a:chOff x="0" y="0"/>
          <a:chExt cx="0" cy="0"/>
        </a:xfrm>
      </p:grpSpPr>
      <p:sp>
        <p:nvSpPr>
          <p:cNvPr id="67" name="Google Shape;67;p18"/>
          <p:cNvSpPr txBox="1">
            <a:spLocks noGrp="1"/>
          </p:cNvSpPr>
          <p:nvPr>
            <p:ph type="title"/>
          </p:nvPr>
        </p:nvSpPr>
        <p:spPr>
          <a:xfrm>
            <a:off x="3538497" y="27679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68" name="Google Shape;68;p18"/>
          <p:cNvSpPr txBox="1">
            <a:spLocks noGrp="1"/>
          </p:cNvSpPr>
          <p:nvPr>
            <p:ph type="subTitle" idx="1"/>
          </p:nvPr>
        </p:nvSpPr>
        <p:spPr>
          <a:xfrm>
            <a:off x="3538497" y="34528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9" name="Google Shape;69;p18"/>
          <p:cNvSpPr txBox="1">
            <a:spLocks noGrp="1"/>
          </p:cNvSpPr>
          <p:nvPr>
            <p:ph type="title" idx="2"/>
          </p:nvPr>
        </p:nvSpPr>
        <p:spPr>
          <a:xfrm>
            <a:off x="6028553" y="27679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70" name="Google Shape;70;p18"/>
          <p:cNvSpPr txBox="1">
            <a:spLocks noGrp="1"/>
          </p:cNvSpPr>
          <p:nvPr>
            <p:ph type="subTitle" idx="3"/>
          </p:nvPr>
        </p:nvSpPr>
        <p:spPr>
          <a:xfrm>
            <a:off x="6028553" y="34528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71" name="Google Shape;71;p18"/>
          <p:cNvSpPr txBox="1">
            <a:spLocks noGrp="1"/>
          </p:cNvSpPr>
          <p:nvPr>
            <p:ph type="title" idx="4"/>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72" name="Google Shape;72;p18"/>
          <p:cNvSpPr txBox="1">
            <a:spLocks noGrp="1"/>
          </p:cNvSpPr>
          <p:nvPr>
            <p:ph type="title" idx="5"/>
          </p:nvPr>
        </p:nvSpPr>
        <p:spPr>
          <a:xfrm>
            <a:off x="1048447" y="27679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73" name="Google Shape;73;p18"/>
          <p:cNvSpPr txBox="1">
            <a:spLocks noGrp="1"/>
          </p:cNvSpPr>
          <p:nvPr>
            <p:ph type="subTitle" idx="6"/>
          </p:nvPr>
        </p:nvSpPr>
        <p:spPr>
          <a:xfrm>
            <a:off x="1048447" y="34528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ig text">
  <p:cSld name="TITLE_1_1_1">
    <p:spTree>
      <p:nvGrpSpPr>
        <p:cNvPr id="1" name="Shape 74"/>
        <p:cNvGrpSpPr/>
        <p:nvPr/>
      </p:nvGrpSpPr>
      <p:grpSpPr>
        <a:xfrm>
          <a:off x="0" y="0"/>
          <a:ext cx="0" cy="0"/>
          <a:chOff x="0" y="0"/>
          <a:chExt cx="0" cy="0"/>
        </a:xfrm>
      </p:grpSpPr>
      <p:sp>
        <p:nvSpPr>
          <p:cNvPr id="75" name="Google Shape;75;p19"/>
          <p:cNvSpPr txBox="1">
            <a:spLocks noGrp="1"/>
          </p:cNvSpPr>
          <p:nvPr>
            <p:ph type="ctrTitle"/>
          </p:nvPr>
        </p:nvSpPr>
        <p:spPr>
          <a:xfrm>
            <a:off x="1273500" y="1369000"/>
            <a:ext cx="6597000" cy="21099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4500"/>
              <a:buNone/>
              <a:defRPr sz="4500" b="1">
                <a:solidFill>
                  <a:schemeClr val="lt1"/>
                </a:solidFill>
              </a:defRPr>
            </a:lvl1pPr>
            <a:lvl2pPr lvl="1" algn="ctr" rtl="0">
              <a:spcBef>
                <a:spcPts val="0"/>
              </a:spcBef>
              <a:spcAft>
                <a:spcPts val="0"/>
              </a:spcAft>
              <a:buClr>
                <a:schemeClr val="lt1"/>
              </a:buClr>
              <a:buSzPts val="3600"/>
              <a:buNone/>
              <a:defRPr sz="3600" b="1">
                <a:solidFill>
                  <a:schemeClr val="lt1"/>
                </a:solidFill>
              </a:defRPr>
            </a:lvl2pPr>
            <a:lvl3pPr lvl="2" algn="ctr" rtl="0">
              <a:spcBef>
                <a:spcPts val="0"/>
              </a:spcBef>
              <a:spcAft>
                <a:spcPts val="0"/>
              </a:spcAft>
              <a:buClr>
                <a:schemeClr val="lt1"/>
              </a:buClr>
              <a:buSzPts val="3600"/>
              <a:buNone/>
              <a:defRPr sz="3600" b="1">
                <a:solidFill>
                  <a:schemeClr val="lt1"/>
                </a:solidFill>
              </a:defRPr>
            </a:lvl3pPr>
            <a:lvl4pPr lvl="3" algn="ctr" rtl="0">
              <a:spcBef>
                <a:spcPts val="0"/>
              </a:spcBef>
              <a:spcAft>
                <a:spcPts val="0"/>
              </a:spcAft>
              <a:buClr>
                <a:schemeClr val="lt1"/>
              </a:buClr>
              <a:buSzPts val="3600"/>
              <a:buNone/>
              <a:defRPr sz="3600" b="1">
                <a:solidFill>
                  <a:schemeClr val="lt1"/>
                </a:solidFill>
              </a:defRPr>
            </a:lvl4pPr>
            <a:lvl5pPr lvl="4" algn="ctr" rtl="0">
              <a:spcBef>
                <a:spcPts val="0"/>
              </a:spcBef>
              <a:spcAft>
                <a:spcPts val="0"/>
              </a:spcAft>
              <a:buClr>
                <a:schemeClr val="lt1"/>
              </a:buClr>
              <a:buSzPts val="3600"/>
              <a:buNone/>
              <a:defRPr sz="3600" b="1">
                <a:solidFill>
                  <a:schemeClr val="lt1"/>
                </a:solidFill>
              </a:defRPr>
            </a:lvl5pPr>
            <a:lvl6pPr lvl="5" algn="ctr" rtl="0">
              <a:spcBef>
                <a:spcPts val="0"/>
              </a:spcBef>
              <a:spcAft>
                <a:spcPts val="0"/>
              </a:spcAft>
              <a:buClr>
                <a:schemeClr val="lt1"/>
              </a:buClr>
              <a:buSzPts val="3600"/>
              <a:buNone/>
              <a:defRPr sz="3600" b="1">
                <a:solidFill>
                  <a:schemeClr val="lt1"/>
                </a:solidFill>
              </a:defRPr>
            </a:lvl6pPr>
            <a:lvl7pPr lvl="6" algn="ctr" rtl="0">
              <a:spcBef>
                <a:spcPts val="0"/>
              </a:spcBef>
              <a:spcAft>
                <a:spcPts val="0"/>
              </a:spcAft>
              <a:buClr>
                <a:schemeClr val="lt1"/>
              </a:buClr>
              <a:buSzPts val="3600"/>
              <a:buNone/>
              <a:defRPr sz="3600" b="1">
                <a:solidFill>
                  <a:schemeClr val="lt1"/>
                </a:solidFill>
              </a:defRPr>
            </a:lvl7pPr>
            <a:lvl8pPr lvl="7" algn="ctr" rtl="0">
              <a:spcBef>
                <a:spcPts val="0"/>
              </a:spcBef>
              <a:spcAft>
                <a:spcPts val="0"/>
              </a:spcAft>
              <a:buClr>
                <a:schemeClr val="lt1"/>
              </a:buClr>
              <a:buSzPts val="3600"/>
              <a:buNone/>
              <a:defRPr sz="3600" b="1">
                <a:solidFill>
                  <a:schemeClr val="lt1"/>
                </a:solidFill>
              </a:defRPr>
            </a:lvl8pPr>
            <a:lvl9pPr lvl="8" algn="ctr" rtl="0">
              <a:spcBef>
                <a:spcPts val="0"/>
              </a:spcBef>
              <a:spcAft>
                <a:spcPts val="0"/>
              </a:spcAft>
              <a:buClr>
                <a:schemeClr val="lt1"/>
              </a:buClr>
              <a:buSzPts val="3600"/>
              <a:buNone/>
              <a:defRPr sz="3600" b="1">
                <a:solidFill>
                  <a:schemeClr val="lt1"/>
                </a:solidFill>
              </a:defRPr>
            </a:lvl9pPr>
          </a:lstStyle>
          <a:p>
            <a:endParaRPr/>
          </a:p>
        </p:txBody>
      </p:sp>
      <p:sp>
        <p:nvSpPr>
          <p:cNvPr id="76" name="Google Shape;76;p19"/>
          <p:cNvSpPr txBox="1">
            <a:spLocks noGrp="1"/>
          </p:cNvSpPr>
          <p:nvPr>
            <p:ph type="subTitle" idx="1"/>
          </p:nvPr>
        </p:nvSpPr>
        <p:spPr>
          <a:xfrm>
            <a:off x="2481900" y="2519525"/>
            <a:ext cx="4180200" cy="46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1800"/>
              <a:buNone/>
              <a:defRPr sz="1800">
                <a:solidFill>
                  <a:schemeClr val="accent1"/>
                </a:solidFill>
              </a:defRPr>
            </a:lvl2pPr>
            <a:lvl3pPr lvl="2" algn="ctr" rtl="0">
              <a:lnSpc>
                <a:spcPct val="100000"/>
              </a:lnSpc>
              <a:spcBef>
                <a:spcPts val="0"/>
              </a:spcBef>
              <a:spcAft>
                <a:spcPts val="0"/>
              </a:spcAft>
              <a:buClr>
                <a:schemeClr val="accent1"/>
              </a:buClr>
              <a:buSzPts val="1800"/>
              <a:buNone/>
              <a:defRPr sz="1800">
                <a:solidFill>
                  <a:schemeClr val="accent1"/>
                </a:solidFill>
              </a:defRPr>
            </a:lvl3pPr>
            <a:lvl4pPr lvl="3" algn="ctr" rtl="0">
              <a:lnSpc>
                <a:spcPct val="100000"/>
              </a:lnSpc>
              <a:spcBef>
                <a:spcPts val="0"/>
              </a:spcBef>
              <a:spcAft>
                <a:spcPts val="0"/>
              </a:spcAft>
              <a:buClr>
                <a:schemeClr val="accent1"/>
              </a:buClr>
              <a:buSzPts val="1800"/>
              <a:buNone/>
              <a:defRPr sz="1800">
                <a:solidFill>
                  <a:schemeClr val="accent1"/>
                </a:solidFill>
              </a:defRPr>
            </a:lvl4pPr>
            <a:lvl5pPr lvl="4" algn="ctr" rtl="0">
              <a:lnSpc>
                <a:spcPct val="100000"/>
              </a:lnSpc>
              <a:spcBef>
                <a:spcPts val="0"/>
              </a:spcBef>
              <a:spcAft>
                <a:spcPts val="0"/>
              </a:spcAft>
              <a:buClr>
                <a:schemeClr val="accent1"/>
              </a:buClr>
              <a:buSzPts val="1800"/>
              <a:buNone/>
              <a:defRPr sz="1800">
                <a:solidFill>
                  <a:schemeClr val="accent1"/>
                </a:solidFill>
              </a:defRPr>
            </a:lvl5pPr>
            <a:lvl6pPr lvl="5" algn="ctr" rtl="0">
              <a:lnSpc>
                <a:spcPct val="100000"/>
              </a:lnSpc>
              <a:spcBef>
                <a:spcPts val="0"/>
              </a:spcBef>
              <a:spcAft>
                <a:spcPts val="0"/>
              </a:spcAft>
              <a:buClr>
                <a:schemeClr val="accent1"/>
              </a:buClr>
              <a:buSzPts val="1800"/>
              <a:buNone/>
              <a:defRPr sz="1800">
                <a:solidFill>
                  <a:schemeClr val="accent1"/>
                </a:solidFill>
              </a:defRPr>
            </a:lvl6pPr>
            <a:lvl7pPr lvl="6" algn="ctr" rtl="0">
              <a:lnSpc>
                <a:spcPct val="100000"/>
              </a:lnSpc>
              <a:spcBef>
                <a:spcPts val="0"/>
              </a:spcBef>
              <a:spcAft>
                <a:spcPts val="0"/>
              </a:spcAft>
              <a:buClr>
                <a:schemeClr val="accent1"/>
              </a:buClr>
              <a:buSzPts val="1800"/>
              <a:buNone/>
              <a:defRPr sz="1800">
                <a:solidFill>
                  <a:schemeClr val="accent1"/>
                </a:solidFill>
              </a:defRPr>
            </a:lvl7pPr>
            <a:lvl8pPr lvl="7" algn="ctr" rtl="0">
              <a:lnSpc>
                <a:spcPct val="100000"/>
              </a:lnSpc>
              <a:spcBef>
                <a:spcPts val="0"/>
              </a:spcBef>
              <a:spcAft>
                <a:spcPts val="0"/>
              </a:spcAft>
              <a:buClr>
                <a:schemeClr val="accent1"/>
              </a:buClr>
              <a:buSzPts val="1800"/>
              <a:buNone/>
              <a:defRPr sz="1800">
                <a:solidFill>
                  <a:schemeClr val="accent1"/>
                </a:solidFill>
              </a:defRPr>
            </a:lvl8pPr>
            <a:lvl9pPr lvl="8" algn="ctr" rtl="0">
              <a:lnSpc>
                <a:spcPct val="100000"/>
              </a:lnSpc>
              <a:spcBef>
                <a:spcPts val="0"/>
              </a:spcBef>
              <a:spcAft>
                <a:spcPts val="0"/>
              </a:spcAft>
              <a:buClr>
                <a:schemeClr val="accent1"/>
              </a:buClr>
              <a:buSzPts val="1800"/>
              <a:buNone/>
              <a:defRPr sz="1800">
                <a:solidFill>
                  <a:schemeClr val="accent1"/>
                </a:solidFill>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 Design">
  <p:cSld name="CAPTION_ONLY_1">
    <p:spTree>
      <p:nvGrpSpPr>
        <p:cNvPr id="1" name="Shape 77"/>
        <p:cNvGrpSpPr/>
        <p:nvPr/>
      </p:nvGrpSpPr>
      <p:grpSpPr>
        <a:xfrm>
          <a:off x="0" y="0"/>
          <a:ext cx="0" cy="0"/>
          <a:chOff x="0" y="0"/>
          <a:chExt cx="0" cy="0"/>
        </a:xfrm>
      </p:grpSpPr>
      <p:sp>
        <p:nvSpPr>
          <p:cNvPr id="78" name="Google Shape;78;p20"/>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3762670" y="3177750"/>
            <a:ext cx="3068700" cy="598800"/>
          </a:xfrm>
          <a:prstGeom prst="rect">
            <a:avLst/>
          </a:prstGeom>
        </p:spPr>
        <p:txBody>
          <a:bodyPr spcFirstLastPara="1" wrap="square" lIns="91425" tIns="91425" rIns="91425" bIns="91425" anchor="b" anchorCtr="0">
            <a:no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a:endParaRPr/>
          </a:p>
        </p:txBody>
      </p:sp>
      <p:sp>
        <p:nvSpPr>
          <p:cNvPr id="13" name="Google Shape;13;p3"/>
          <p:cNvSpPr txBox="1">
            <a:spLocks noGrp="1"/>
          </p:cNvSpPr>
          <p:nvPr>
            <p:ph type="title" idx="2" hasCustomPrompt="1"/>
          </p:nvPr>
        </p:nvSpPr>
        <p:spPr>
          <a:xfrm>
            <a:off x="1048270" y="3287500"/>
            <a:ext cx="2412900" cy="931500"/>
          </a:xfrm>
          <a:prstGeom prst="rect">
            <a:avLst/>
          </a:prstGeom>
          <a:effectLst>
            <a:outerShdw blurRad="114300" dist="28575" dir="6360000" algn="bl" rotWithShape="0">
              <a:schemeClr val="accent1">
                <a:alpha val="50000"/>
              </a:schemeClr>
            </a:outerShdw>
          </a:effectLst>
        </p:spPr>
        <p:txBody>
          <a:bodyPr spcFirstLastPara="1" wrap="square" lIns="91425" tIns="91425" rIns="91425" bIns="91425" anchor="ctr" anchorCtr="0">
            <a:noAutofit/>
          </a:bodyPr>
          <a:lstStyle>
            <a:lvl1pPr lvl="0" algn="r" rtl="0">
              <a:spcBef>
                <a:spcPts val="0"/>
              </a:spcBef>
              <a:spcAft>
                <a:spcPts val="0"/>
              </a:spcAft>
              <a:buClr>
                <a:schemeClr val="lt1"/>
              </a:buClr>
              <a:buSzPts val="6000"/>
              <a:buNone/>
              <a:defRPr sz="6000">
                <a:solidFill>
                  <a:schemeClr val="lt1"/>
                </a:solidFill>
              </a:defRPr>
            </a:lvl1pPr>
            <a:lvl2pPr lvl="1" algn="ctr" rtl="0">
              <a:spcBef>
                <a:spcPts val="0"/>
              </a:spcBef>
              <a:spcAft>
                <a:spcPts val="0"/>
              </a:spcAft>
              <a:buClr>
                <a:schemeClr val="lt1"/>
              </a:buClr>
              <a:buSzPts val="7200"/>
              <a:buNone/>
              <a:defRPr sz="7200">
                <a:solidFill>
                  <a:schemeClr val="lt1"/>
                </a:solidFill>
              </a:defRPr>
            </a:lvl2pPr>
            <a:lvl3pPr lvl="2" algn="ctr" rtl="0">
              <a:spcBef>
                <a:spcPts val="0"/>
              </a:spcBef>
              <a:spcAft>
                <a:spcPts val="0"/>
              </a:spcAft>
              <a:buClr>
                <a:schemeClr val="lt1"/>
              </a:buClr>
              <a:buSzPts val="7200"/>
              <a:buNone/>
              <a:defRPr sz="7200">
                <a:solidFill>
                  <a:schemeClr val="lt1"/>
                </a:solidFill>
              </a:defRPr>
            </a:lvl3pPr>
            <a:lvl4pPr lvl="3" algn="ctr" rtl="0">
              <a:spcBef>
                <a:spcPts val="0"/>
              </a:spcBef>
              <a:spcAft>
                <a:spcPts val="0"/>
              </a:spcAft>
              <a:buClr>
                <a:schemeClr val="lt1"/>
              </a:buClr>
              <a:buSzPts val="7200"/>
              <a:buNone/>
              <a:defRPr sz="7200">
                <a:solidFill>
                  <a:schemeClr val="lt1"/>
                </a:solidFill>
              </a:defRPr>
            </a:lvl4pPr>
            <a:lvl5pPr lvl="4" algn="ctr" rtl="0">
              <a:spcBef>
                <a:spcPts val="0"/>
              </a:spcBef>
              <a:spcAft>
                <a:spcPts val="0"/>
              </a:spcAft>
              <a:buClr>
                <a:schemeClr val="lt1"/>
              </a:buClr>
              <a:buSzPts val="7200"/>
              <a:buNone/>
              <a:defRPr sz="7200">
                <a:solidFill>
                  <a:schemeClr val="lt1"/>
                </a:solidFill>
              </a:defRPr>
            </a:lvl5pPr>
            <a:lvl6pPr lvl="5" algn="ctr" rtl="0">
              <a:spcBef>
                <a:spcPts val="0"/>
              </a:spcBef>
              <a:spcAft>
                <a:spcPts val="0"/>
              </a:spcAft>
              <a:buClr>
                <a:schemeClr val="lt1"/>
              </a:buClr>
              <a:buSzPts val="7200"/>
              <a:buNone/>
              <a:defRPr sz="7200">
                <a:solidFill>
                  <a:schemeClr val="lt1"/>
                </a:solidFill>
              </a:defRPr>
            </a:lvl6pPr>
            <a:lvl7pPr lvl="6" algn="ctr" rtl="0">
              <a:spcBef>
                <a:spcPts val="0"/>
              </a:spcBef>
              <a:spcAft>
                <a:spcPts val="0"/>
              </a:spcAft>
              <a:buClr>
                <a:schemeClr val="lt1"/>
              </a:buClr>
              <a:buSzPts val="7200"/>
              <a:buNone/>
              <a:defRPr sz="7200">
                <a:solidFill>
                  <a:schemeClr val="lt1"/>
                </a:solidFill>
              </a:defRPr>
            </a:lvl7pPr>
            <a:lvl8pPr lvl="7" algn="ctr" rtl="0">
              <a:spcBef>
                <a:spcPts val="0"/>
              </a:spcBef>
              <a:spcAft>
                <a:spcPts val="0"/>
              </a:spcAft>
              <a:buClr>
                <a:schemeClr val="lt1"/>
              </a:buClr>
              <a:buSzPts val="7200"/>
              <a:buNone/>
              <a:defRPr sz="7200">
                <a:solidFill>
                  <a:schemeClr val="lt1"/>
                </a:solidFill>
              </a:defRPr>
            </a:lvl8pPr>
            <a:lvl9pPr lvl="8" algn="ctr" rtl="0">
              <a:spcBef>
                <a:spcPts val="0"/>
              </a:spcBef>
              <a:spcAft>
                <a:spcPts val="0"/>
              </a:spcAft>
              <a:buClr>
                <a:schemeClr val="lt1"/>
              </a:buClr>
              <a:buSzPts val="7200"/>
              <a:buNone/>
              <a:defRPr sz="7200">
                <a:solidFill>
                  <a:schemeClr val="lt1"/>
                </a:solidFill>
              </a:defRPr>
            </a:lvl9pPr>
          </a:lstStyle>
          <a:p>
            <a:r>
              <a:t>xx%</a:t>
            </a:r>
          </a:p>
        </p:txBody>
      </p:sp>
      <p:sp>
        <p:nvSpPr>
          <p:cNvPr id="14" name="Google Shape;14;p3"/>
          <p:cNvSpPr txBox="1">
            <a:spLocks noGrp="1"/>
          </p:cNvSpPr>
          <p:nvPr>
            <p:ph type="subTitle" idx="1"/>
          </p:nvPr>
        </p:nvSpPr>
        <p:spPr>
          <a:xfrm>
            <a:off x="3762670" y="3720650"/>
            <a:ext cx="3068700" cy="464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400"/>
              <a:buNone/>
              <a:defRPr sz="1400">
                <a:solidFill>
                  <a:schemeClr val="accent1"/>
                </a:solidFill>
              </a:defRPr>
            </a:lvl1pPr>
            <a:lvl2pPr lvl="1" rtl="0">
              <a:lnSpc>
                <a:spcPct val="100000"/>
              </a:lnSpc>
              <a:spcBef>
                <a:spcPts val="0"/>
              </a:spcBef>
              <a:spcAft>
                <a:spcPts val="0"/>
              </a:spcAft>
              <a:buClr>
                <a:schemeClr val="accent1"/>
              </a:buClr>
              <a:buSzPts val="1400"/>
              <a:buNone/>
              <a:defRPr>
                <a:solidFill>
                  <a:schemeClr val="accent1"/>
                </a:solidFill>
              </a:defRPr>
            </a:lvl2pPr>
            <a:lvl3pPr lvl="2" rtl="0">
              <a:lnSpc>
                <a:spcPct val="100000"/>
              </a:lnSpc>
              <a:spcBef>
                <a:spcPts val="0"/>
              </a:spcBef>
              <a:spcAft>
                <a:spcPts val="0"/>
              </a:spcAft>
              <a:buClr>
                <a:schemeClr val="accent1"/>
              </a:buClr>
              <a:buSzPts val="1400"/>
              <a:buNone/>
              <a:defRPr>
                <a:solidFill>
                  <a:schemeClr val="accent1"/>
                </a:solidFill>
              </a:defRPr>
            </a:lvl3pPr>
            <a:lvl4pPr lvl="3" rtl="0">
              <a:lnSpc>
                <a:spcPct val="100000"/>
              </a:lnSpc>
              <a:spcBef>
                <a:spcPts val="0"/>
              </a:spcBef>
              <a:spcAft>
                <a:spcPts val="0"/>
              </a:spcAft>
              <a:buClr>
                <a:schemeClr val="accent1"/>
              </a:buClr>
              <a:buSzPts val="1400"/>
              <a:buNone/>
              <a:defRPr>
                <a:solidFill>
                  <a:schemeClr val="accent1"/>
                </a:solidFill>
              </a:defRPr>
            </a:lvl4pPr>
            <a:lvl5pPr lvl="4" rtl="0">
              <a:lnSpc>
                <a:spcPct val="100000"/>
              </a:lnSpc>
              <a:spcBef>
                <a:spcPts val="0"/>
              </a:spcBef>
              <a:spcAft>
                <a:spcPts val="0"/>
              </a:spcAft>
              <a:buClr>
                <a:schemeClr val="accent1"/>
              </a:buClr>
              <a:buSzPts val="1400"/>
              <a:buNone/>
              <a:defRPr>
                <a:solidFill>
                  <a:schemeClr val="accent1"/>
                </a:solidFill>
              </a:defRPr>
            </a:lvl5pPr>
            <a:lvl6pPr lvl="5" rtl="0">
              <a:lnSpc>
                <a:spcPct val="100000"/>
              </a:lnSpc>
              <a:spcBef>
                <a:spcPts val="0"/>
              </a:spcBef>
              <a:spcAft>
                <a:spcPts val="0"/>
              </a:spcAft>
              <a:buClr>
                <a:schemeClr val="accent1"/>
              </a:buClr>
              <a:buSzPts val="1400"/>
              <a:buNone/>
              <a:defRPr>
                <a:solidFill>
                  <a:schemeClr val="accent1"/>
                </a:solidFill>
              </a:defRPr>
            </a:lvl6pPr>
            <a:lvl7pPr lvl="6" rtl="0">
              <a:lnSpc>
                <a:spcPct val="100000"/>
              </a:lnSpc>
              <a:spcBef>
                <a:spcPts val="0"/>
              </a:spcBef>
              <a:spcAft>
                <a:spcPts val="0"/>
              </a:spcAft>
              <a:buClr>
                <a:schemeClr val="accent1"/>
              </a:buClr>
              <a:buSzPts val="1400"/>
              <a:buNone/>
              <a:defRPr>
                <a:solidFill>
                  <a:schemeClr val="accent1"/>
                </a:solidFill>
              </a:defRPr>
            </a:lvl7pPr>
            <a:lvl8pPr lvl="7" rtl="0">
              <a:lnSpc>
                <a:spcPct val="100000"/>
              </a:lnSpc>
              <a:spcBef>
                <a:spcPts val="0"/>
              </a:spcBef>
              <a:spcAft>
                <a:spcPts val="0"/>
              </a:spcAft>
              <a:buClr>
                <a:schemeClr val="accent1"/>
              </a:buClr>
              <a:buSzPts val="1400"/>
              <a:buNone/>
              <a:defRPr>
                <a:solidFill>
                  <a:schemeClr val="accent1"/>
                </a:solidFill>
              </a:defRPr>
            </a:lvl8pPr>
            <a:lvl9pPr lvl="8" rtl="0">
              <a:lnSpc>
                <a:spcPct val="100000"/>
              </a:lnSpc>
              <a:spcBef>
                <a:spcPts val="0"/>
              </a:spcBef>
              <a:spcAft>
                <a:spcPts val="0"/>
              </a:spcAft>
              <a:buClr>
                <a:schemeClr val="accent1"/>
              </a:buClr>
              <a:buSzPts val="1400"/>
              <a:buNone/>
              <a:defRPr>
                <a:solidFill>
                  <a:schemeClr val="accent1"/>
                </a:solidFill>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 Design 1">
  <p:cSld name="CAPTION_ONLY_1_1">
    <p:spTree>
      <p:nvGrpSpPr>
        <p:cNvPr id="1" name="Shape 79"/>
        <p:cNvGrpSpPr/>
        <p:nvPr/>
      </p:nvGrpSpPr>
      <p:grpSpPr>
        <a:xfrm>
          <a:off x="0" y="0"/>
          <a:ext cx="0" cy="0"/>
          <a:chOff x="0" y="0"/>
          <a:chExt cx="0" cy="0"/>
        </a:xfrm>
      </p:grpSpPr>
      <p:sp>
        <p:nvSpPr>
          <p:cNvPr id="80" name="Google Shape;80;p21"/>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 Design 2">
  <p:cSld name="CAPTION_ONLY_1_1_1">
    <p:spTree>
      <p:nvGrpSpPr>
        <p:cNvPr id="1" name="Shape 81"/>
        <p:cNvGrpSpPr/>
        <p:nvPr/>
      </p:nvGrpSpPr>
      <p:grpSpPr>
        <a:xfrm>
          <a:off x="0" y="0"/>
          <a:ext cx="0" cy="0"/>
          <a:chOff x="0" y="0"/>
          <a:chExt cx="0" cy="0"/>
        </a:xfrm>
      </p:grpSpPr>
      <p:sp>
        <p:nvSpPr>
          <p:cNvPr id="82" name="Google Shape;82;p22"/>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 Design 3">
  <p:cSld name="CAPTION_ONLY_1_1_1_2">
    <p:spTree>
      <p:nvGrpSpPr>
        <p:cNvPr id="1" name="Shape 83"/>
        <p:cNvGrpSpPr/>
        <p:nvPr/>
      </p:nvGrpSpPr>
      <p:grpSpPr>
        <a:xfrm>
          <a:off x="0" y="0"/>
          <a:ext cx="0" cy="0"/>
          <a:chOff x="0" y="0"/>
          <a:chExt cx="0" cy="0"/>
        </a:xfrm>
      </p:grpSpPr>
      <p:sp>
        <p:nvSpPr>
          <p:cNvPr id="84" name="Google Shape;84;p23"/>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 Two Lists">
  <p:cSld name="SECTION_TITLE_AND_DESCRIPTION_1_3">
    <p:spTree>
      <p:nvGrpSpPr>
        <p:cNvPr id="1" name="Shape 85"/>
        <p:cNvGrpSpPr/>
        <p:nvPr/>
      </p:nvGrpSpPr>
      <p:grpSpPr>
        <a:xfrm>
          <a:off x="0" y="0"/>
          <a:ext cx="0" cy="0"/>
          <a:chOff x="0" y="0"/>
          <a:chExt cx="0" cy="0"/>
        </a:xfrm>
      </p:grpSpPr>
      <p:sp>
        <p:nvSpPr>
          <p:cNvPr id="86" name="Google Shape;86;p24"/>
          <p:cNvSpPr txBox="1">
            <a:spLocks noGrp="1"/>
          </p:cNvSpPr>
          <p:nvPr>
            <p:ph type="title"/>
          </p:nvPr>
        </p:nvSpPr>
        <p:spPr>
          <a:xfrm>
            <a:off x="938500" y="445025"/>
            <a:ext cx="4964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87" name="Google Shape;87;p24"/>
          <p:cNvSpPr txBox="1">
            <a:spLocks noGrp="1"/>
          </p:cNvSpPr>
          <p:nvPr>
            <p:ph type="body" idx="1"/>
          </p:nvPr>
        </p:nvSpPr>
        <p:spPr>
          <a:xfrm>
            <a:off x="1067241" y="2651775"/>
            <a:ext cx="3258900" cy="17955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0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88" name="Google Shape;88;p24"/>
          <p:cNvSpPr txBox="1">
            <a:spLocks noGrp="1"/>
          </p:cNvSpPr>
          <p:nvPr>
            <p:ph type="body" idx="2"/>
          </p:nvPr>
        </p:nvSpPr>
        <p:spPr>
          <a:xfrm>
            <a:off x="4673852" y="2651775"/>
            <a:ext cx="3258900" cy="17955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0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89" name="Google Shape;89;p24"/>
          <p:cNvSpPr txBox="1">
            <a:spLocks noGrp="1"/>
          </p:cNvSpPr>
          <p:nvPr>
            <p:ph type="title" idx="3"/>
          </p:nvPr>
        </p:nvSpPr>
        <p:spPr>
          <a:xfrm>
            <a:off x="1213499" y="1955125"/>
            <a:ext cx="3258900" cy="5484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lt1"/>
              </a:buClr>
              <a:buSzPts val="1800"/>
              <a:buNone/>
              <a:defRPr sz="18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
        <p:nvSpPr>
          <p:cNvPr id="90" name="Google Shape;90;p24"/>
          <p:cNvSpPr txBox="1">
            <a:spLocks noGrp="1"/>
          </p:cNvSpPr>
          <p:nvPr>
            <p:ph type="title" idx="4"/>
          </p:nvPr>
        </p:nvSpPr>
        <p:spPr>
          <a:xfrm>
            <a:off x="4820099" y="1955125"/>
            <a:ext cx="3258900" cy="5484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lt1"/>
              </a:buClr>
              <a:buSzPts val="1800"/>
              <a:buNone/>
              <a:defRPr sz="18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 Four Columns">
  <p:cSld name="TITLE_1_1_2">
    <p:spTree>
      <p:nvGrpSpPr>
        <p:cNvPr id="1" name="Shape 91"/>
        <p:cNvGrpSpPr/>
        <p:nvPr/>
      </p:nvGrpSpPr>
      <p:grpSpPr>
        <a:xfrm>
          <a:off x="0" y="0"/>
          <a:ext cx="0" cy="0"/>
          <a:chOff x="0" y="0"/>
          <a:chExt cx="0" cy="0"/>
        </a:xfrm>
      </p:grpSpPr>
      <p:sp>
        <p:nvSpPr>
          <p:cNvPr id="92" name="Google Shape;92;p2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93" name="Google Shape;93;p25"/>
          <p:cNvSpPr txBox="1">
            <a:spLocks noGrp="1"/>
          </p:cNvSpPr>
          <p:nvPr>
            <p:ph type="title" idx="2"/>
          </p:nvPr>
        </p:nvSpPr>
        <p:spPr>
          <a:xfrm>
            <a:off x="898386"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94" name="Google Shape;94;p25"/>
          <p:cNvSpPr txBox="1">
            <a:spLocks noGrp="1"/>
          </p:cNvSpPr>
          <p:nvPr>
            <p:ph type="subTitle" idx="1"/>
          </p:nvPr>
        </p:nvSpPr>
        <p:spPr>
          <a:xfrm>
            <a:off x="898389"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95" name="Google Shape;95;p25"/>
          <p:cNvSpPr txBox="1">
            <a:spLocks noGrp="1"/>
          </p:cNvSpPr>
          <p:nvPr>
            <p:ph type="title" idx="3"/>
          </p:nvPr>
        </p:nvSpPr>
        <p:spPr>
          <a:xfrm>
            <a:off x="2790261"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96" name="Google Shape;96;p25"/>
          <p:cNvSpPr txBox="1">
            <a:spLocks noGrp="1"/>
          </p:cNvSpPr>
          <p:nvPr>
            <p:ph type="subTitle" idx="4"/>
          </p:nvPr>
        </p:nvSpPr>
        <p:spPr>
          <a:xfrm>
            <a:off x="2790264"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97" name="Google Shape;97;p25"/>
          <p:cNvSpPr txBox="1">
            <a:spLocks noGrp="1"/>
          </p:cNvSpPr>
          <p:nvPr>
            <p:ph type="title" idx="5"/>
          </p:nvPr>
        </p:nvSpPr>
        <p:spPr>
          <a:xfrm>
            <a:off x="4682136"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98" name="Google Shape;98;p25"/>
          <p:cNvSpPr txBox="1">
            <a:spLocks noGrp="1"/>
          </p:cNvSpPr>
          <p:nvPr>
            <p:ph type="subTitle" idx="6"/>
          </p:nvPr>
        </p:nvSpPr>
        <p:spPr>
          <a:xfrm>
            <a:off x="4682139"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99" name="Google Shape;99;p25"/>
          <p:cNvSpPr txBox="1">
            <a:spLocks noGrp="1"/>
          </p:cNvSpPr>
          <p:nvPr>
            <p:ph type="title" idx="7"/>
          </p:nvPr>
        </p:nvSpPr>
        <p:spPr>
          <a:xfrm>
            <a:off x="6574011"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00" name="Google Shape;100;p25"/>
          <p:cNvSpPr txBox="1">
            <a:spLocks noGrp="1"/>
          </p:cNvSpPr>
          <p:nvPr>
            <p:ph type="subTitle" idx="8"/>
          </p:nvPr>
        </p:nvSpPr>
        <p:spPr>
          <a:xfrm>
            <a:off x="6574014"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hree Numbers">
  <p:cSld name="CAPTION_ONLY_1_1_1_1">
    <p:spTree>
      <p:nvGrpSpPr>
        <p:cNvPr id="1" name="Shape 101"/>
        <p:cNvGrpSpPr/>
        <p:nvPr/>
      </p:nvGrpSpPr>
      <p:grpSpPr>
        <a:xfrm>
          <a:off x="0" y="0"/>
          <a:ext cx="0" cy="0"/>
          <a:chOff x="0" y="0"/>
          <a:chExt cx="0" cy="0"/>
        </a:xfrm>
      </p:grpSpPr>
      <p:sp>
        <p:nvSpPr>
          <p:cNvPr id="102" name="Google Shape;102;p26"/>
          <p:cNvSpPr txBox="1">
            <a:spLocks noGrp="1"/>
          </p:cNvSpPr>
          <p:nvPr>
            <p:ph type="title" hasCustomPrompt="1"/>
          </p:nvPr>
        </p:nvSpPr>
        <p:spPr>
          <a:xfrm>
            <a:off x="4996800" y="661843"/>
            <a:ext cx="31593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4800"/>
              <a:buNone/>
              <a:defRPr sz="48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03" name="Google Shape;103;p26"/>
          <p:cNvSpPr txBox="1">
            <a:spLocks noGrp="1"/>
          </p:cNvSpPr>
          <p:nvPr>
            <p:ph type="subTitle" idx="1"/>
          </p:nvPr>
        </p:nvSpPr>
        <p:spPr>
          <a:xfrm>
            <a:off x="4911000" y="1265850"/>
            <a:ext cx="3330900" cy="417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2100"/>
              <a:buNone/>
              <a:defRPr sz="2100">
                <a:solidFill>
                  <a:schemeClr val="accent1"/>
                </a:solidFill>
              </a:defRPr>
            </a:lvl2pPr>
            <a:lvl3pPr lvl="2" algn="ctr" rtl="0">
              <a:lnSpc>
                <a:spcPct val="100000"/>
              </a:lnSpc>
              <a:spcBef>
                <a:spcPts val="0"/>
              </a:spcBef>
              <a:spcAft>
                <a:spcPts val="0"/>
              </a:spcAft>
              <a:buClr>
                <a:schemeClr val="accent1"/>
              </a:buClr>
              <a:buSzPts val="2100"/>
              <a:buNone/>
              <a:defRPr sz="2100">
                <a:solidFill>
                  <a:schemeClr val="accent1"/>
                </a:solidFill>
              </a:defRPr>
            </a:lvl3pPr>
            <a:lvl4pPr lvl="3" algn="ctr" rtl="0">
              <a:lnSpc>
                <a:spcPct val="100000"/>
              </a:lnSpc>
              <a:spcBef>
                <a:spcPts val="0"/>
              </a:spcBef>
              <a:spcAft>
                <a:spcPts val="0"/>
              </a:spcAft>
              <a:buClr>
                <a:schemeClr val="accent1"/>
              </a:buClr>
              <a:buSzPts val="2100"/>
              <a:buNone/>
              <a:defRPr sz="2100">
                <a:solidFill>
                  <a:schemeClr val="accent1"/>
                </a:solidFill>
              </a:defRPr>
            </a:lvl4pPr>
            <a:lvl5pPr lvl="4" algn="ctr" rtl="0">
              <a:lnSpc>
                <a:spcPct val="100000"/>
              </a:lnSpc>
              <a:spcBef>
                <a:spcPts val="0"/>
              </a:spcBef>
              <a:spcAft>
                <a:spcPts val="0"/>
              </a:spcAft>
              <a:buClr>
                <a:schemeClr val="accent1"/>
              </a:buClr>
              <a:buSzPts val="2100"/>
              <a:buNone/>
              <a:defRPr sz="2100">
                <a:solidFill>
                  <a:schemeClr val="accent1"/>
                </a:solidFill>
              </a:defRPr>
            </a:lvl5pPr>
            <a:lvl6pPr lvl="5" algn="ctr" rtl="0">
              <a:lnSpc>
                <a:spcPct val="100000"/>
              </a:lnSpc>
              <a:spcBef>
                <a:spcPts val="0"/>
              </a:spcBef>
              <a:spcAft>
                <a:spcPts val="0"/>
              </a:spcAft>
              <a:buClr>
                <a:schemeClr val="accent1"/>
              </a:buClr>
              <a:buSzPts val="2100"/>
              <a:buNone/>
              <a:defRPr sz="2100">
                <a:solidFill>
                  <a:schemeClr val="accent1"/>
                </a:solidFill>
              </a:defRPr>
            </a:lvl6pPr>
            <a:lvl7pPr lvl="6" algn="ctr" rtl="0">
              <a:lnSpc>
                <a:spcPct val="100000"/>
              </a:lnSpc>
              <a:spcBef>
                <a:spcPts val="0"/>
              </a:spcBef>
              <a:spcAft>
                <a:spcPts val="0"/>
              </a:spcAft>
              <a:buClr>
                <a:schemeClr val="accent1"/>
              </a:buClr>
              <a:buSzPts val="2100"/>
              <a:buNone/>
              <a:defRPr sz="2100">
                <a:solidFill>
                  <a:schemeClr val="accent1"/>
                </a:solidFill>
              </a:defRPr>
            </a:lvl7pPr>
            <a:lvl8pPr lvl="7" algn="ctr" rtl="0">
              <a:lnSpc>
                <a:spcPct val="100000"/>
              </a:lnSpc>
              <a:spcBef>
                <a:spcPts val="0"/>
              </a:spcBef>
              <a:spcAft>
                <a:spcPts val="0"/>
              </a:spcAft>
              <a:buClr>
                <a:schemeClr val="accent1"/>
              </a:buClr>
              <a:buSzPts val="2100"/>
              <a:buNone/>
              <a:defRPr sz="2100">
                <a:solidFill>
                  <a:schemeClr val="accent1"/>
                </a:solidFill>
              </a:defRPr>
            </a:lvl8pPr>
            <a:lvl9pPr lvl="8" algn="ctr" rtl="0">
              <a:lnSpc>
                <a:spcPct val="100000"/>
              </a:lnSpc>
              <a:spcBef>
                <a:spcPts val="0"/>
              </a:spcBef>
              <a:spcAft>
                <a:spcPts val="0"/>
              </a:spcAft>
              <a:buClr>
                <a:schemeClr val="accent1"/>
              </a:buClr>
              <a:buSzPts val="2100"/>
              <a:buNone/>
              <a:defRPr sz="2100">
                <a:solidFill>
                  <a:schemeClr val="accent1"/>
                </a:solidFill>
              </a:defRPr>
            </a:lvl9pPr>
          </a:lstStyle>
          <a:p>
            <a:endParaRPr/>
          </a:p>
        </p:txBody>
      </p:sp>
      <p:sp>
        <p:nvSpPr>
          <p:cNvPr id="104" name="Google Shape;104;p26"/>
          <p:cNvSpPr txBox="1">
            <a:spLocks noGrp="1"/>
          </p:cNvSpPr>
          <p:nvPr>
            <p:ph type="title" idx="2" hasCustomPrompt="1"/>
          </p:nvPr>
        </p:nvSpPr>
        <p:spPr>
          <a:xfrm>
            <a:off x="4996800" y="2099193"/>
            <a:ext cx="31593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4800"/>
              <a:buNone/>
              <a:defRPr sz="48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05" name="Google Shape;105;p26"/>
          <p:cNvSpPr txBox="1">
            <a:spLocks noGrp="1"/>
          </p:cNvSpPr>
          <p:nvPr>
            <p:ph type="subTitle" idx="3"/>
          </p:nvPr>
        </p:nvSpPr>
        <p:spPr>
          <a:xfrm>
            <a:off x="4911000" y="2703200"/>
            <a:ext cx="3330900" cy="417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2100"/>
              <a:buNone/>
              <a:defRPr sz="2100">
                <a:solidFill>
                  <a:schemeClr val="accent1"/>
                </a:solidFill>
              </a:defRPr>
            </a:lvl2pPr>
            <a:lvl3pPr lvl="2" algn="ctr" rtl="0">
              <a:lnSpc>
                <a:spcPct val="100000"/>
              </a:lnSpc>
              <a:spcBef>
                <a:spcPts val="0"/>
              </a:spcBef>
              <a:spcAft>
                <a:spcPts val="0"/>
              </a:spcAft>
              <a:buClr>
                <a:schemeClr val="accent1"/>
              </a:buClr>
              <a:buSzPts val="2100"/>
              <a:buNone/>
              <a:defRPr sz="2100">
                <a:solidFill>
                  <a:schemeClr val="accent1"/>
                </a:solidFill>
              </a:defRPr>
            </a:lvl3pPr>
            <a:lvl4pPr lvl="3" algn="ctr" rtl="0">
              <a:lnSpc>
                <a:spcPct val="100000"/>
              </a:lnSpc>
              <a:spcBef>
                <a:spcPts val="0"/>
              </a:spcBef>
              <a:spcAft>
                <a:spcPts val="0"/>
              </a:spcAft>
              <a:buClr>
                <a:schemeClr val="accent1"/>
              </a:buClr>
              <a:buSzPts val="2100"/>
              <a:buNone/>
              <a:defRPr sz="2100">
                <a:solidFill>
                  <a:schemeClr val="accent1"/>
                </a:solidFill>
              </a:defRPr>
            </a:lvl4pPr>
            <a:lvl5pPr lvl="4" algn="ctr" rtl="0">
              <a:lnSpc>
                <a:spcPct val="100000"/>
              </a:lnSpc>
              <a:spcBef>
                <a:spcPts val="0"/>
              </a:spcBef>
              <a:spcAft>
                <a:spcPts val="0"/>
              </a:spcAft>
              <a:buClr>
                <a:schemeClr val="accent1"/>
              </a:buClr>
              <a:buSzPts val="2100"/>
              <a:buNone/>
              <a:defRPr sz="2100">
                <a:solidFill>
                  <a:schemeClr val="accent1"/>
                </a:solidFill>
              </a:defRPr>
            </a:lvl5pPr>
            <a:lvl6pPr lvl="5" algn="ctr" rtl="0">
              <a:lnSpc>
                <a:spcPct val="100000"/>
              </a:lnSpc>
              <a:spcBef>
                <a:spcPts val="0"/>
              </a:spcBef>
              <a:spcAft>
                <a:spcPts val="0"/>
              </a:spcAft>
              <a:buClr>
                <a:schemeClr val="accent1"/>
              </a:buClr>
              <a:buSzPts val="2100"/>
              <a:buNone/>
              <a:defRPr sz="2100">
                <a:solidFill>
                  <a:schemeClr val="accent1"/>
                </a:solidFill>
              </a:defRPr>
            </a:lvl6pPr>
            <a:lvl7pPr lvl="6" algn="ctr" rtl="0">
              <a:lnSpc>
                <a:spcPct val="100000"/>
              </a:lnSpc>
              <a:spcBef>
                <a:spcPts val="0"/>
              </a:spcBef>
              <a:spcAft>
                <a:spcPts val="0"/>
              </a:spcAft>
              <a:buClr>
                <a:schemeClr val="accent1"/>
              </a:buClr>
              <a:buSzPts val="2100"/>
              <a:buNone/>
              <a:defRPr sz="2100">
                <a:solidFill>
                  <a:schemeClr val="accent1"/>
                </a:solidFill>
              </a:defRPr>
            </a:lvl7pPr>
            <a:lvl8pPr lvl="7" algn="ctr" rtl="0">
              <a:lnSpc>
                <a:spcPct val="100000"/>
              </a:lnSpc>
              <a:spcBef>
                <a:spcPts val="0"/>
              </a:spcBef>
              <a:spcAft>
                <a:spcPts val="0"/>
              </a:spcAft>
              <a:buClr>
                <a:schemeClr val="accent1"/>
              </a:buClr>
              <a:buSzPts val="2100"/>
              <a:buNone/>
              <a:defRPr sz="2100">
                <a:solidFill>
                  <a:schemeClr val="accent1"/>
                </a:solidFill>
              </a:defRPr>
            </a:lvl8pPr>
            <a:lvl9pPr lvl="8" algn="ctr" rtl="0">
              <a:lnSpc>
                <a:spcPct val="100000"/>
              </a:lnSpc>
              <a:spcBef>
                <a:spcPts val="0"/>
              </a:spcBef>
              <a:spcAft>
                <a:spcPts val="0"/>
              </a:spcAft>
              <a:buClr>
                <a:schemeClr val="accent1"/>
              </a:buClr>
              <a:buSzPts val="2100"/>
              <a:buNone/>
              <a:defRPr sz="2100">
                <a:solidFill>
                  <a:schemeClr val="accent1"/>
                </a:solidFill>
              </a:defRPr>
            </a:lvl9pPr>
          </a:lstStyle>
          <a:p>
            <a:endParaRPr/>
          </a:p>
        </p:txBody>
      </p:sp>
      <p:sp>
        <p:nvSpPr>
          <p:cNvPr id="106" name="Google Shape;106;p26"/>
          <p:cNvSpPr txBox="1">
            <a:spLocks noGrp="1"/>
          </p:cNvSpPr>
          <p:nvPr>
            <p:ph type="title" idx="4" hasCustomPrompt="1"/>
          </p:nvPr>
        </p:nvSpPr>
        <p:spPr>
          <a:xfrm>
            <a:off x="4996800" y="3536543"/>
            <a:ext cx="31593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4800"/>
              <a:buNone/>
              <a:defRPr sz="48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07" name="Google Shape;107;p26"/>
          <p:cNvSpPr txBox="1">
            <a:spLocks noGrp="1"/>
          </p:cNvSpPr>
          <p:nvPr>
            <p:ph type="subTitle" idx="5"/>
          </p:nvPr>
        </p:nvSpPr>
        <p:spPr>
          <a:xfrm>
            <a:off x="4911000" y="4140550"/>
            <a:ext cx="3330900" cy="417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2100"/>
              <a:buNone/>
              <a:defRPr sz="2100">
                <a:solidFill>
                  <a:schemeClr val="accent1"/>
                </a:solidFill>
              </a:defRPr>
            </a:lvl2pPr>
            <a:lvl3pPr lvl="2" algn="ctr" rtl="0">
              <a:lnSpc>
                <a:spcPct val="100000"/>
              </a:lnSpc>
              <a:spcBef>
                <a:spcPts val="0"/>
              </a:spcBef>
              <a:spcAft>
                <a:spcPts val="0"/>
              </a:spcAft>
              <a:buClr>
                <a:schemeClr val="accent1"/>
              </a:buClr>
              <a:buSzPts val="2100"/>
              <a:buNone/>
              <a:defRPr sz="2100">
                <a:solidFill>
                  <a:schemeClr val="accent1"/>
                </a:solidFill>
              </a:defRPr>
            </a:lvl3pPr>
            <a:lvl4pPr lvl="3" algn="ctr" rtl="0">
              <a:lnSpc>
                <a:spcPct val="100000"/>
              </a:lnSpc>
              <a:spcBef>
                <a:spcPts val="0"/>
              </a:spcBef>
              <a:spcAft>
                <a:spcPts val="0"/>
              </a:spcAft>
              <a:buClr>
                <a:schemeClr val="accent1"/>
              </a:buClr>
              <a:buSzPts val="2100"/>
              <a:buNone/>
              <a:defRPr sz="2100">
                <a:solidFill>
                  <a:schemeClr val="accent1"/>
                </a:solidFill>
              </a:defRPr>
            </a:lvl4pPr>
            <a:lvl5pPr lvl="4" algn="ctr" rtl="0">
              <a:lnSpc>
                <a:spcPct val="100000"/>
              </a:lnSpc>
              <a:spcBef>
                <a:spcPts val="0"/>
              </a:spcBef>
              <a:spcAft>
                <a:spcPts val="0"/>
              </a:spcAft>
              <a:buClr>
                <a:schemeClr val="accent1"/>
              </a:buClr>
              <a:buSzPts val="2100"/>
              <a:buNone/>
              <a:defRPr sz="2100">
                <a:solidFill>
                  <a:schemeClr val="accent1"/>
                </a:solidFill>
              </a:defRPr>
            </a:lvl5pPr>
            <a:lvl6pPr lvl="5" algn="ctr" rtl="0">
              <a:lnSpc>
                <a:spcPct val="100000"/>
              </a:lnSpc>
              <a:spcBef>
                <a:spcPts val="0"/>
              </a:spcBef>
              <a:spcAft>
                <a:spcPts val="0"/>
              </a:spcAft>
              <a:buClr>
                <a:schemeClr val="accent1"/>
              </a:buClr>
              <a:buSzPts val="2100"/>
              <a:buNone/>
              <a:defRPr sz="2100">
                <a:solidFill>
                  <a:schemeClr val="accent1"/>
                </a:solidFill>
              </a:defRPr>
            </a:lvl6pPr>
            <a:lvl7pPr lvl="6" algn="ctr" rtl="0">
              <a:lnSpc>
                <a:spcPct val="100000"/>
              </a:lnSpc>
              <a:spcBef>
                <a:spcPts val="0"/>
              </a:spcBef>
              <a:spcAft>
                <a:spcPts val="0"/>
              </a:spcAft>
              <a:buClr>
                <a:schemeClr val="accent1"/>
              </a:buClr>
              <a:buSzPts val="2100"/>
              <a:buNone/>
              <a:defRPr sz="2100">
                <a:solidFill>
                  <a:schemeClr val="accent1"/>
                </a:solidFill>
              </a:defRPr>
            </a:lvl7pPr>
            <a:lvl8pPr lvl="7" algn="ctr" rtl="0">
              <a:lnSpc>
                <a:spcPct val="100000"/>
              </a:lnSpc>
              <a:spcBef>
                <a:spcPts val="0"/>
              </a:spcBef>
              <a:spcAft>
                <a:spcPts val="0"/>
              </a:spcAft>
              <a:buClr>
                <a:schemeClr val="accent1"/>
              </a:buClr>
              <a:buSzPts val="2100"/>
              <a:buNone/>
              <a:defRPr sz="2100">
                <a:solidFill>
                  <a:schemeClr val="accent1"/>
                </a:solidFill>
              </a:defRPr>
            </a:lvl8pPr>
            <a:lvl9pPr lvl="8" algn="ctr" rtl="0">
              <a:lnSpc>
                <a:spcPct val="100000"/>
              </a:lnSpc>
              <a:spcBef>
                <a:spcPts val="0"/>
              </a:spcBef>
              <a:spcAft>
                <a:spcPts val="0"/>
              </a:spcAft>
              <a:buClr>
                <a:schemeClr val="accent1"/>
              </a:buClr>
              <a:buSzPts val="2100"/>
              <a:buNone/>
              <a:defRPr sz="2100">
                <a:solidFill>
                  <a:schemeClr val="accent1"/>
                </a:solidFill>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 Six Columns  ">
  <p:cSld name="SECTION_TITLE_AND_DESCRIPTION_1_1_1">
    <p:spTree>
      <p:nvGrpSpPr>
        <p:cNvPr id="1" name="Shape 108"/>
        <p:cNvGrpSpPr/>
        <p:nvPr/>
      </p:nvGrpSpPr>
      <p:grpSpPr>
        <a:xfrm>
          <a:off x="0" y="0"/>
          <a:ext cx="0" cy="0"/>
          <a:chOff x="0" y="0"/>
          <a:chExt cx="0" cy="0"/>
        </a:xfrm>
      </p:grpSpPr>
      <p:sp>
        <p:nvSpPr>
          <p:cNvPr id="109" name="Google Shape;109;p27"/>
          <p:cNvSpPr txBox="1">
            <a:spLocks noGrp="1"/>
          </p:cNvSpPr>
          <p:nvPr>
            <p:ph type="title"/>
          </p:nvPr>
        </p:nvSpPr>
        <p:spPr>
          <a:xfrm>
            <a:off x="3538497" y="1818541"/>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0" name="Google Shape;110;p27"/>
          <p:cNvSpPr txBox="1">
            <a:spLocks noGrp="1"/>
          </p:cNvSpPr>
          <p:nvPr>
            <p:ph type="subTitle" idx="1"/>
          </p:nvPr>
        </p:nvSpPr>
        <p:spPr>
          <a:xfrm>
            <a:off x="3538498" y="2324765"/>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1" name="Google Shape;111;p27"/>
          <p:cNvSpPr txBox="1">
            <a:spLocks noGrp="1"/>
          </p:cNvSpPr>
          <p:nvPr>
            <p:ph type="title" idx="2"/>
          </p:nvPr>
        </p:nvSpPr>
        <p:spPr>
          <a:xfrm>
            <a:off x="6028553" y="1818541"/>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2" name="Google Shape;112;p27"/>
          <p:cNvSpPr txBox="1">
            <a:spLocks noGrp="1"/>
          </p:cNvSpPr>
          <p:nvPr>
            <p:ph type="subTitle" idx="3"/>
          </p:nvPr>
        </p:nvSpPr>
        <p:spPr>
          <a:xfrm>
            <a:off x="6028552" y="2324765"/>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3" name="Google Shape;113;p27"/>
          <p:cNvSpPr txBox="1">
            <a:spLocks noGrp="1"/>
          </p:cNvSpPr>
          <p:nvPr>
            <p:ph type="title" idx="4"/>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14" name="Google Shape;114;p27"/>
          <p:cNvSpPr txBox="1">
            <a:spLocks noGrp="1"/>
          </p:cNvSpPr>
          <p:nvPr>
            <p:ph type="title" idx="5"/>
          </p:nvPr>
        </p:nvSpPr>
        <p:spPr>
          <a:xfrm>
            <a:off x="1048447" y="1818541"/>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5" name="Google Shape;115;p27"/>
          <p:cNvSpPr txBox="1">
            <a:spLocks noGrp="1"/>
          </p:cNvSpPr>
          <p:nvPr>
            <p:ph type="subTitle" idx="6"/>
          </p:nvPr>
        </p:nvSpPr>
        <p:spPr>
          <a:xfrm>
            <a:off x="1048450" y="2324765"/>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6" name="Google Shape;116;p27"/>
          <p:cNvSpPr txBox="1">
            <a:spLocks noGrp="1"/>
          </p:cNvSpPr>
          <p:nvPr>
            <p:ph type="title" idx="7"/>
          </p:nvPr>
        </p:nvSpPr>
        <p:spPr>
          <a:xfrm>
            <a:off x="3538497" y="332503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7" name="Google Shape;117;p27"/>
          <p:cNvSpPr txBox="1">
            <a:spLocks noGrp="1"/>
          </p:cNvSpPr>
          <p:nvPr>
            <p:ph type="subTitle" idx="8"/>
          </p:nvPr>
        </p:nvSpPr>
        <p:spPr>
          <a:xfrm>
            <a:off x="3538498" y="3831259"/>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8" name="Google Shape;118;p27"/>
          <p:cNvSpPr txBox="1">
            <a:spLocks noGrp="1"/>
          </p:cNvSpPr>
          <p:nvPr>
            <p:ph type="title" idx="9"/>
          </p:nvPr>
        </p:nvSpPr>
        <p:spPr>
          <a:xfrm>
            <a:off x="6028553" y="332503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9" name="Google Shape;119;p27"/>
          <p:cNvSpPr txBox="1">
            <a:spLocks noGrp="1"/>
          </p:cNvSpPr>
          <p:nvPr>
            <p:ph type="subTitle" idx="13"/>
          </p:nvPr>
        </p:nvSpPr>
        <p:spPr>
          <a:xfrm>
            <a:off x="6028552" y="3831259"/>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20" name="Google Shape;120;p27"/>
          <p:cNvSpPr txBox="1">
            <a:spLocks noGrp="1"/>
          </p:cNvSpPr>
          <p:nvPr>
            <p:ph type="title" idx="14"/>
          </p:nvPr>
        </p:nvSpPr>
        <p:spPr>
          <a:xfrm>
            <a:off x="1048447" y="332503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21" name="Google Shape;121;p27"/>
          <p:cNvSpPr txBox="1">
            <a:spLocks noGrp="1"/>
          </p:cNvSpPr>
          <p:nvPr>
            <p:ph type="subTitle" idx="15"/>
          </p:nvPr>
        </p:nvSpPr>
        <p:spPr>
          <a:xfrm>
            <a:off x="1048450" y="3831259"/>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 Four Columns 1">
  <p:cSld name="TITLE_1_1_2_1">
    <p:spTree>
      <p:nvGrpSpPr>
        <p:cNvPr id="1" name="Shape 122"/>
        <p:cNvGrpSpPr/>
        <p:nvPr/>
      </p:nvGrpSpPr>
      <p:grpSpPr>
        <a:xfrm>
          <a:off x="0" y="0"/>
          <a:ext cx="0" cy="0"/>
          <a:chOff x="0" y="0"/>
          <a:chExt cx="0" cy="0"/>
        </a:xfrm>
      </p:grpSpPr>
      <p:sp>
        <p:nvSpPr>
          <p:cNvPr id="123" name="Google Shape;123;p28"/>
          <p:cNvSpPr txBox="1">
            <a:spLocks noGrp="1"/>
          </p:cNvSpPr>
          <p:nvPr>
            <p:ph type="title"/>
          </p:nvPr>
        </p:nvSpPr>
        <p:spPr>
          <a:xfrm>
            <a:off x="938500" y="445025"/>
            <a:ext cx="50436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24" name="Google Shape;124;p28"/>
          <p:cNvSpPr txBox="1">
            <a:spLocks noGrp="1"/>
          </p:cNvSpPr>
          <p:nvPr>
            <p:ph type="title" idx="2"/>
          </p:nvPr>
        </p:nvSpPr>
        <p:spPr>
          <a:xfrm>
            <a:off x="1338238" y="2359825"/>
            <a:ext cx="2727600" cy="375600"/>
          </a:xfrm>
          <a:prstGeom prst="rect">
            <a:avLst/>
          </a:prstGeom>
        </p:spPr>
        <p:txBody>
          <a:bodyPr spcFirstLastPara="1" wrap="square" lIns="91425" tIns="91425" rIns="91425" bIns="91425" anchor="t" anchorCtr="0">
            <a:noAutofit/>
          </a:bodyPr>
          <a:lstStyle>
            <a:lvl1pPr lvl="0" algn="r" rtl="0">
              <a:spcBef>
                <a:spcPts val="0"/>
              </a:spcBef>
              <a:spcAft>
                <a:spcPts val="0"/>
              </a:spcAft>
              <a:buClr>
                <a:schemeClr val="lt1"/>
              </a:buClr>
              <a:buSzPts val="1400"/>
              <a:buNone/>
              <a:defRPr sz="1400">
                <a:solidFill>
                  <a:schemeClr val="lt1"/>
                </a:solidFill>
              </a:defRPr>
            </a:lvl1pPr>
            <a:lvl2pPr lvl="1" algn="r" rtl="0">
              <a:spcBef>
                <a:spcPts val="0"/>
              </a:spcBef>
              <a:spcAft>
                <a:spcPts val="0"/>
              </a:spcAft>
              <a:buClr>
                <a:schemeClr val="lt1"/>
              </a:buClr>
              <a:buSzPts val="4200"/>
              <a:buNone/>
              <a:defRPr sz="4200">
                <a:solidFill>
                  <a:schemeClr val="lt1"/>
                </a:solidFill>
              </a:defRPr>
            </a:lvl2pPr>
            <a:lvl3pPr lvl="2" algn="r" rtl="0">
              <a:spcBef>
                <a:spcPts val="0"/>
              </a:spcBef>
              <a:spcAft>
                <a:spcPts val="0"/>
              </a:spcAft>
              <a:buClr>
                <a:schemeClr val="lt1"/>
              </a:buClr>
              <a:buSzPts val="4200"/>
              <a:buNone/>
              <a:defRPr sz="4200">
                <a:solidFill>
                  <a:schemeClr val="lt1"/>
                </a:solidFill>
              </a:defRPr>
            </a:lvl3pPr>
            <a:lvl4pPr lvl="3" algn="r" rtl="0">
              <a:spcBef>
                <a:spcPts val="0"/>
              </a:spcBef>
              <a:spcAft>
                <a:spcPts val="0"/>
              </a:spcAft>
              <a:buClr>
                <a:schemeClr val="lt1"/>
              </a:buClr>
              <a:buSzPts val="4200"/>
              <a:buNone/>
              <a:defRPr sz="4200">
                <a:solidFill>
                  <a:schemeClr val="lt1"/>
                </a:solidFill>
              </a:defRPr>
            </a:lvl4pPr>
            <a:lvl5pPr lvl="4" algn="r" rtl="0">
              <a:spcBef>
                <a:spcPts val="0"/>
              </a:spcBef>
              <a:spcAft>
                <a:spcPts val="0"/>
              </a:spcAft>
              <a:buClr>
                <a:schemeClr val="lt1"/>
              </a:buClr>
              <a:buSzPts val="4200"/>
              <a:buNone/>
              <a:defRPr sz="4200">
                <a:solidFill>
                  <a:schemeClr val="lt1"/>
                </a:solidFill>
              </a:defRPr>
            </a:lvl5pPr>
            <a:lvl6pPr lvl="5" algn="r" rtl="0">
              <a:spcBef>
                <a:spcPts val="0"/>
              </a:spcBef>
              <a:spcAft>
                <a:spcPts val="0"/>
              </a:spcAft>
              <a:buClr>
                <a:schemeClr val="lt1"/>
              </a:buClr>
              <a:buSzPts val="4200"/>
              <a:buNone/>
              <a:defRPr sz="4200">
                <a:solidFill>
                  <a:schemeClr val="lt1"/>
                </a:solidFill>
              </a:defRPr>
            </a:lvl6pPr>
            <a:lvl7pPr lvl="6" algn="r" rtl="0">
              <a:spcBef>
                <a:spcPts val="0"/>
              </a:spcBef>
              <a:spcAft>
                <a:spcPts val="0"/>
              </a:spcAft>
              <a:buClr>
                <a:schemeClr val="lt1"/>
              </a:buClr>
              <a:buSzPts val="4200"/>
              <a:buNone/>
              <a:defRPr sz="4200">
                <a:solidFill>
                  <a:schemeClr val="lt1"/>
                </a:solidFill>
              </a:defRPr>
            </a:lvl7pPr>
            <a:lvl8pPr lvl="7" algn="r" rtl="0">
              <a:spcBef>
                <a:spcPts val="0"/>
              </a:spcBef>
              <a:spcAft>
                <a:spcPts val="0"/>
              </a:spcAft>
              <a:buClr>
                <a:schemeClr val="lt1"/>
              </a:buClr>
              <a:buSzPts val="4200"/>
              <a:buNone/>
              <a:defRPr sz="4200">
                <a:solidFill>
                  <a:schemeClr val="lt1"/>
                </a:solidFill>
              </a:defRPr>
            </a:lvl8pPr>
            <a:lvl9pPr lvl="8" algn="r" rtl="0">
              <a:spcBef>
                <a:spcPts val="0"/>
              </a:spcBef>
              <a:spcAft>
                <a:spcPts val="0"/>
              </a:spcAft>
              <a:buClr>
                <a:schemeClr val="lt1"/>
              </a:buClr>
              <a:buSzPts val="4200"/>
              <a:buNone/>
              <a:defRPr sz="4200">
                <a:solidFill>
                  <a:schemeClr val="lt1"/>
                </a:solidFill>
              </a:defRPr>
            </a:lvl9pPr>
          </a:lstStyle>
          <a:p>
            <a:endParaRPr/>
          </a:p>
        </p:txBody>
      </p:sp>
      <p:sp>
        <p:nvSpPr>
          <p:cNvPr id="125" name="Google Shape;125;p28"/>
          <p:cNvSpPr txBox="1">
            <a:spLocks noGrp="1"/>
          </p:cNvSpPr>
          <p:nvPr>
            <p:ph type="subTitle" idx="1"/>
          </p:nvPr>
        </p:nvSpPr>
        <p:spPr>
          <a:xfrm>
            <a:off x="1338238" y="1713051"/>
            <a:ext cx="2727600" cy="6054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chemeClr val="lt1"/>
              </a:buClr>
              <a:buSzPts val="1600"/>
              <a:buNone/>
              <a:defRPr sz="1600">
                <a:solidFill>
                  <a:schemeClr val="lt1"/>
                </a:solidFill>
              </a:defRPr>
            </a:lvl1pPr>
            <a:lvl2pPr lvl="1" algn="r" rtl="0">
              <a:lnSpc>
                <a:spcPct val="100000"/>
              </a:lnSpc>
              <a:spcBef>
                <a:spcPts val="0"/>
              </a:spcBef>
              <a:spcAft>
                <a:spcPts val="0"/>
              </a:spcAft>
              <a:buClr>
                <a:schemeClr val="lt1"/>
              </a:buClr>
              <a:buSzPts val="1600"/>
              <a:buNone/>
              <a:defRPr sz="1600">
                <a:solidFill>
                  <a:schemeClr val="lt1"/>
                </a:solidFill>
              </a:defRPr>
            </a:lvl2pPr>
            <a:lvl3pPr lvl="2" algn="r" rtl="0">
              <a:lnSpc>
                <a:spcPct val="100000"/>
              </a:lnSpc>
              <a:spcBef>
                <a:spcPts val="0"/>
              </a:spcBef>
              <a:spcAft>
                <a:spcPts val="0"/>
              </a:spcAft>
              <a:buClr>
                <a:schemeClr val="lt1"/>
              </a:buClr>
              <a:buSzPts val="1600"/>
              <a:buNone/>
              <a:defRPr sz="1600">
                <a:solidFill>
                  <a:schemeClr val="lt1"/>
                </a:solidFill>
              </a:defRPr>
            </a:lvl3pPr>
            <a:lvl4pPr lvl="3" algn="r" rtl="0">
              <a:lnSpc>
                <a:spcPct val="100000"/>
              </a:lnSpc>
              <a:spcBef>
                <a:spcPts val="0"/>
              </a:spcBef>
              <a:spcAft>
                <a:spcPts val="0"/>
              </a:spcAft>
              <a:buClr>
                <a:schemeClr val="lt1"/>
              </a:buClr>
              <a:buSzPts val="1600"/>
              <a:buNone/>
              <a:defRPr sz="1600">
                <a:solidFill>
                  <a:schemeClr val="lt1"/>
                </a:solidFill>
              </a:defRPr>
            </a:lvl4pPr>
            <a:lvl5pPr lvl="4" algn="r" rtl="0">
              <a:lnSpc>
                <a:spcPct val="100000"/>
              </a:lnSpc>
              <a:spcBef>
                <a:spcPts val="0"/>
              </a:spcBef>
              <a:spcAft>
                <a:spcPts val="0"/>
              </a:spcAft>
              <a:buClr>
                <a:schemeClr val="lt1"/>
              </a:buClr>
              <a:buSzPts val="1600"/>
              <a:buNone/>
              <a:defRPr sz="1600">
                <a:solidFill>
                  <a:schemeClr val="lt1"/>
                </a:solidFill>
              </a:defRPr>
            </a:lvl5pPr>
            <a:lvl6pPr lvl="5" algn="r" rtl="0">
              <a:lnSpc>
                <a:spcPct val="100000"/>
              </a:lnSpc>
              <a:spcBef>
                <a:spcPts val="0"/>
              </a:spcBef>
              <a:spcAft>
                <a:spcPts val="0"/>
              </a:spcAft>
              <a:buClr>
                <a:schemeClr val="lt1"/>
              </a:buClr>
              <a:buSzPts val="1600"/>
              <a:buNone/>
              <a:defRPr sz="1600">
                <a:solidFill>
                  <a:schemeClr val="lt1"/>
                </a:solidFill>
              </a:defRPr>
            </a:lvl6pPr>
            <a:lvl7pPr lvl="6" algn="r" rtl="0">
              <a:lnSpc>
                <a:spcPct val="100000"/>
              </a:lnSpc>
              <a:spcBef>
                <a:spcPts val="0"/>
              </a:spcBef>
              <a:spcAft>
                <a:spcPts val="0"/>
              </a:spcAft>
              <a:buClr>
                <a:schemeClr val="lt1"/>
              </a:buClr>
              <a:buSzPts val="1600"/>
              <a:buNone/>
              <a:defRPr sz="1600">
                <a:solidFill>
                  <a:schemeClr val="lt1"/>
                </a:solidFill>
              </a:defRPr>
            </a:lvl7pPr>
            <a:lvl8pPr lvl="7" algn="r" rtl="0">
              <a:lnSpc>
                <a:spcPct val="100000"/>
              </a:lnSpc>
              <a:spcBef>
                <a:spcPts val="0"/>
              </a:spcBef>
              <a:spcAft>
                <a:spcPts val="0"/>
              </a:spcAft>
              <a:buClr>
                <a:schemeClr val="lt1"/>
              </a:buClr>
              <a:buSzPts val="1600"/>
              <a:buNone/>
              <a:defRPr sz="1600">
                <a:solidFill>
                  <a:schemeClr val="lt1"/>
                </a:solidFill>
              </a:defRPr>
            </a:lvl8pPr>
            <a:lvl9pPr lvl="8" algn="r" rtl="0">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26" name="Google Shape;126;p28"/>
          <p:cNvSpPr txBox="1">
            <a:spLocks noGrp="1"/>
          </p:cNvSpPr>
          <p:nvPr>
            <p:ph type="title" idx="3"/>
          </p:nvPr>
        </p:nvSpPr>
        <p:spPr>
          <a:xfrm>
            <a:off x="1338238" y="3988950"/>
            <a:ext cx="2727600" cy="375600"/>
          </a:xfrm>
          <a:prstGeom prst="rect">
            <a:avLst/>
          </a:prstGeom>
        </p:spPr>
        <p:txBody>
          <a:bodyPr spcFirstLastPara="1" wrap="square" lIns="91425" tIns="91425" rIns="91425" bIns="91425" anchor="t" anchorCtr="0">
            <a:noAutofit/>
          </a:bodyPr>
          <a:lstStyle>
            <a:lvl1pPr lvl="0" algn="r" rtl="0">
              <a:spcBef>
                <a:spcPts val="0"/>
              </a:spcBef>
              <a:spcAft>
                <a:spcPts val="0"/>
              </a:spcAft>
              <a:buClr>
                <a:schemeClr val="lt1"/>
              </a:buClr>
              <a:buSzPts val="1400"/>
              <a:buNone/>
              <a:defRPr sz="1400">
                <a:solidFill>
                  <a:schemeClr val="lt1"/>
                </a:solidFill>
              </a:defRPr>
            </a:lvl1pPr>
            <a:lvl2pPr lvl="1" algn="r" rtl="0">
              <a:spcBef>
                <a:spcPts val="0"/>
              </a:spcBef>
              <a:spcAft>
                <a:spcPts val="0"/>
              </a:spcAft>
              <a:buClr>
                <a:schemeClr val="lt1"/>
              </a:buClr>
              <a:buSzPts val="4200"/>
              <a:buNone/>
              <a:defRPr sz="4200">
                <a:solidFill>
                  <a:schemeClr val="lt1"/>
                </a:solidFill>
              </a:defRPr>
            </a:lvl2pPr>
            <a:lvl3pPr lvl="2" algn="r" rtl="0">
              <a:spcBef>
                <a:spcPts val="0"/>
              </a:spcBef>
              <a:spcAft>
                <a:spcPts val="0"/>
              </a:spcAft>
              <a:buClr>
                <a:schemeClr val="lt1"/>
              </a:buClr>
              <a:buSzPts val="4200"/>
              <a:buNone/>
              <a:defRPr sz="4200">
                <a:solidFill>
                  <a:schemeClr val="lt1"/>
                </a:solidFill>
              </a:defRPr>
            </a:lvl3pPr>
            <a:lvl4pPr lvl="3" algn="r" rtl="0">
              <a:spcBef>
                <a:spcPts val="0"/>
              </a:spcBef>
              <a:spcAft>
                <a:spcPts val="0"/>
              </a:spcAft>
              <a:buClr>
                <a:schemeClr val="lt1"/>
              </a:buClr>
              <a:buSzPts val="4200"/>
              <a:buNone/>
              <a:defRPr sz="4200">
                <a:solidFill>
                  <a:schemeClr val="lt1"/>
                </a:solidFill>
              </a:defRPr>
            </a:lvl4pPr>
            <a:lvl5pPr lvl="4" algn="r" rtl="0">
              <a:spcBef>
                <a:spcPts val="0"/>
              </a:spcBef>
              <a:spcAft>
                <a:spcPts val="0"/>
              </a:spcAft>
              <a:buClr>
                <a:schemeClr val="lt1"/>
              </a:buClr>
              <a:buSzPts val="4200"/>
              <a:buNone/>
              <a:defRPr sz="4200">
                <a:solidFill>
                  <a:schemeClr val="lt1"/>
                </a:solidFill>
              </a:defRPr>
            </a:lvl5pPr>
            <a:lvl6pPr lvl="5" algn="r" rtl="0">
              <a:spcBef>
                <a:spcPts val="0"/>
              </a:spcBef>
              <a:spcAft>
                <a:spcPts val="0"/>
              </a:spcAft>
              <a:buClr>
                <a:schemeClr val="lt1"/>
              </a:buClr>
              <a:buSzPts val="4200"/>
              <a:buNone/>
              <a:defRPr sz="4200">
                <a:solidFill>
                  <a:schemeClr val="lt1"/>
                </a:solidFill>
              </a:defRPr>
            </a:lvl6pPr>
            <a:lvl7pPr lvl="6" algn="r" rtl="0">
              <a:spcBef>
                <a:spcPts val="0"/>
              </a:spcBef>
              <a:spcAft>
                <a:spcPts val="0"/>
              </a:spcAft>
              <a:buClr>
                <a:schemeClr val="lt1"/>
              </a:buClr>
              <a:buSzPts val="4200"/>
              <a:buNone/>
              <a:defRPr sz="4200">
                <a:solidFill>
                  <a:schemeClr val="lt1"/>
                </a:solidFill>
              </a:defRPr>
            </a:lvl7pPr>
            <a:lvl8pPr lvl="7" algn="r" rtl="0">
              <a:spcBef>
                <a:spcPts val="0"/>
              </a:spcBef>
              <a:spcAft>
                <a:spcPts val="0"/>
              </a:spcAft>
              <a:buClr>
                <a:schemeClr val="lt1"/>
              </a:buClr>
              <a:buSzPts val="4200"/>
              <a:buNone/>
              <a:defRPr sz="4200">
                <a:solidFill>
                  <a:schemeClr val="lt1"/>
                </a:solidFill>
              </a:defRPr>
            </a:lvl8pPr>
            <a:lvl9pPr lvl="8" algn="r" rtl="0">
              <a:spcBef>
                <a:spcPts val="0"/>
              </a:spcBef>
              <a:spcAft>
                <a:spcPts val="0"/>
              </a:spcAft>
              <a:buClr>
                <a:schemeClr val="lt1"/>
              </a:buClr>
              <a:buSzPts val="4200"/>
              <a:buNone/>
              <a:defRPr sz="4200">
                <a:solidFill>
                  <a:schemeClr val="lt1"/>
                </a:solidFill>
              </a:defRPr>
            </a:lvl9pPr>
          </a:lstStyle>
          <a:p>
            <a:endParaRPr/>
          </a:p>
        </p:txBody>
      </p:sp>
      <p:sp>
        <p:nvSpPr>
          <p:cNvPr id="127" name="Google Shape;127;p28"/>
          <p:cNvSpPr txBox="1">
            <a:spLocks noGrp="1"/>
          </p:cNvSpPr>
          <p:nvPr>
            <p:ph type="subTitle" idx="4"/>
          </p:nvPr>
        </p:nvSpPr>
        <p:spPr>
          <a:xfrm>
            <a:off x="1338238" y="3342176"/>
            <a:ext cx="2727600" cy="6054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chemeClr val="lt1"/>
              </a:buClr>
              <a:buSzPts val="1600"/>
              <a:buNone/>
              <a:defRPr sz="1600">
                <a:solidFill>
                  <a:schemeClr val="lt1"/>
                </a:solidFill>
              </a:defRPr>
            </a:lvl1pPr>
            <a:lvl2pPr lvl="1" algn="r" rtl="0">
              <a:lnSpc>
                <a:spcPct val="100000"/>
              </a:lnSpc>
              <a:spcBef>
                <a:spcPts val="0"/>
              </a:spcBef>
              <a:spcAft>
                <a:spcPts val="0"/>
              </a:spcAft>
              <a:buClr>
                <a:schemeClr val="lt1"/>
              </a:buClr>
              <a:buSzPts val="1600"/>
              <a:buNone/>
              <a:defRPr sz="1600">
                <a:solidFill>
                  <a:schemeClr val="lt1"/>
                </a:solidFill>
              </a:defRPr>
            </a:lvl2pPr>
            <a:lvl3pPr lvl="2" algn="r" rtl="0">
              <a:lnSpc>
                <a:spcPct val="100000"/>
              </a:lnSpc>
              <a:spcBef>
                <a:spcPts val="0"/>
              </a:spcBef>
              <a:spcAft>
                <a:spcPts val="0"/>
              </a:spcAft>
              <a:buClr>
                <a:schemeClr val="lt1"/>
              </a:buClr>
              <a:buSzPts val="1600"/>
              <a:buNone/>
              <a:defRPr sz="1600">
                <a:solidFill>
                  <a:schemeClr val="lt1"/>
                </a:solidFill>
              </a:defRPr>
            </a:lvl3pPr>
            <a:lvl4pPr lvl="3" algn="r" rtl="0">
              <a:lnSpc>
                <a:spcPct val="100000"/>
              </a:lnSpc>
              <a:spcBef>
                <a:spcPts val="0"/>
              </a:spcBef>
              <a:spcAft>
                <a:spcPts val="0"/>
              </a:spcAft>
              <a:buClr>
                <a:schemeClr val="lt1"/>
              </a:buClr>
              <a:buSzPts val="1600"/>
              <a:buNone/>
              <a:defRPr sz="1600">
                <a:solidFill>
                  <a:schemeClr val="lt1"/>
                </a:solidFill>
              </a:defRPr>
            </a:lvl4pPr>
            <a:lvl5pPr lvl="4" algn="r" rtl="0">
              <a:lnSpc>
                <a:spcPct val="100000"/>
              </a:lnSpc>
              <a:spcBef>
                <a:spcPts val="0"/>
              </a:spcBef>
              <a:spcAft>
                <a:spcPts val="0"/>
              </a:spcAft>
              <a:buClr>
                <a:schemeClr val="lt1"/>
              </a:buClr>
              <a:buSzPts val="1600"/>
              <a:buNone/>
              <a:defRPr sz="1600">
                <a:solidFill>
                  <a:schemeClr val="lt1"/>
                </a:solidFill>
              </a:defRPr>
            </a:lvl5pPr>
            <a:lvl6pPr lvl="5" algn="r" rtl="0">
              <a:lnSpc>
                <a:spcPct val="100000"/>
              </a:lnSpc>
              <a:spcBef>
                <a:spcPts val="0"/>
              </a:spcBef>
              <a:spcAft>
                <a:spcPts val="0"/>
              </a:spcAft>
              <a:buClr>
                <a:schemeClr val="lt1"/>
              </a:buClr>
              <a:buSzPts val="1600"/>
              <a:buNone/>
              <a:defRPr sz="1600">
                <a:solidFill>
                  <a:schemeClr val="lt1"/>
                </a:solidFill>
              </a:defRPr>
            </a:lvl6pPr>
            <a:lvl7pPr lvl="6" algn="r" rtl="0">
              <a:lnSpc>
                <a:spcPct val="100000"/>
              </a:lnSpc>
              <a:spcBef>
                <a:spcPts val="0"/>
              </a:spcBef>
              <a:spcAft>
                <a:spcPts val="0"/>
              </a:spcAft>
              <a:buClr>
                <a:schemeClr val="lt1"/>
              </a:buClr>
              <a:buSzPts val="1600"/>
              <a:buNone/>
              <a:defRPr sz="1600">
                <a:solidFill>
                  <a:schemeClr val="lt1"/>
                </a:solidFill>
              </a:defRPr>
            </a:lvl7pPr>
            <a:lvl8pPr lvl="7" algn="r" rtl="0">
              <a:lnSpc>
                <a:spcPct val="100000"/>
              </a:lnSpc>
              <a:spcBef>
                <a:spcPts val="0"/>
              </a:spcBef>
              <a:spcAft>
                <a:spcPts val="0"/>
              </a:spcAft>
              <a:buClr>
                <a:schemeClr val="lt1"/>
              </a:buClr>
              <a:buSzPts val="1600"/>
              <a:buNone/>
              <a:defRPr sz="1600">
                <a:solidFill>
                  <a:schemeClr val="lt1"/>
                </a:solidFill>
              </a:defRPr>
            </a:lvl8pPr>
            <a:lvl9pPr lvl="8" algn="r" rtl="0">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28" name="Google Shape;128;p28"/>
          <p:cNvSpPr txBox="1">
            <a:spLocks noGrp="1"/>
          </p:cNvSpPr>
          <p:nvPr>
            <p:ph type="title" idx="5"/>
          </p:nvPr>
        </p:nvSpPr>
        <p:spPr>
          <a:xfrm>
            <a:off x="5078163" y="2359825"/>
            <a:ext cx="2727600" cy="3756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lt1"/>
              </a:buClr>
              <a:buSzPts val="1400"/>
              <a:buNone/>
              <a:defRPr sz="14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
        <p:nvSpPr>
          <p:cNvPr id="129" name="Google Shape;129;p28"/>
          <p:cNvSpPr txBox="1">
            <a:spLocks noGrp="1"/>
          </p:cNvSpPr>
          <p:nvPr>
            <p:ph type="subTitle" idx="6"/>
          </p:nvPr>
        </p:nvSpPr>
        <p:spPr>
          <a:xfrm>
            <a:off x="5078163" y="1713051"/>
            <a:ext cx="2727600" cy="605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600"/>
              <a:buNone/>
              <a:defRPr sz="1600">
                <a:solidFill>
                  <a:schemeClr val="lt1"/>
                </a:solidFill>
              </a:defRPr>
            </a:lvl1pPr>
            <a:lvl2pPr lvl="1" rtl="0">
              <a:lnSpc>
                <a:spcPct val="100000"/>
              </a:lnSpc>
              <a:spcBef>
                <a:spcPts val="0"/>
              </a:spcBef>
              <a:spcAft>
                <a:spcPts val="0"/>
              </a:spcAft>
              <a:buClr>
                <a:schemeClr val="lt1"/>
              </a:buClr>
              <a:buSzPts val="1600"/>
              <a:buNone/>
              <a:defRPr sz="1600">
                <a:solidFill>
                  <a:schemeClr val="lt1"/>
                </a:solidFill>
              </a:defRPr>
            </a:lvl2pPr>
            <a:lvl3pPr lvl="2" rtl="0">
              <a:lnSpc>
                <a:spcPct val="100000"/>
              </a:lnSpc>
              <a:spcBef>
                <a:spcPts val="0"/>
              </a:spcBef>
              <a:spcAft>
                <a:spcPts val="0"/>
              </a:spcAft>
              <a:buClr>
                <a:schemeClr val="lt1"/>
              </a:buClr>
              <a:buSzPts val="1600"/>
              <a:buNone/>
              <a:defRPr sz="1600">
                <a:solidFill>
                  <a:schemeClr val="lt1"/>
                </a:solidFill>
              </a:defRPr>
            </a:lvl3pPr>
            <a:lvl4pPr lvl="3" rtl="0">
              <a:lnSpc>
                <a:spcPct val="100000"/>
              </a:lnSpc>
              <a:spcBef>
                <a:spcPts val="0"/>
              </a:spcBef>
              <a:spcAft>
                <a:spcPts val="0"/>
              </a:spcAft>
              <a:buClr>
                <a:schemeClr val="lt1"/>
              </a:buClr>
              <a:buSzPts val="1600"/>
              <a:buNone/>
              <a:defRPr sz="1600">
                <a:solidFill>
                  <a:schemeClr val="lt1"/>
                </a:solidFill>
              </a:defRPr>
            </a:lvl4pPr>
            <a:lvl5pPr lvl="4" rtl="0">
              <a:lnSpc>
                <a:spcPct val="100000"/>
              </a:lnSpc>
              <a:spcBef>
                <a:spcPts val="0"/>
              </a:spcBef>
              <a:spcAft>
                <a:spcPts val="0"/>
              </a:spcAft>
              <a:buClr>
                <a:schemeClr val="lt1"/>
              </a:buClr>
              <a:buSzPts val="1600"/>
              <a:buNone/>
              <a:defRPr sz="1600">
                <a:solidFill>
                  <a:schemeClr val="lt1"/>
                </a:solidFill>
              </a:defRPr>
            </a:lvl5pPr>
            <a:lvl6pPr lvl="5" rtl="0">
              <a:lnSpc>
                <a:spcPct val="100000"/>
              </a:lnSpc>
              <a:spcBef>
                <a:spcPts val="0"/>
              </a:spcBef>
              <a:spcAft>
                <a:spcPts val="0"/>
              </a:spcAft>
              <a:buClr>
                <a:schemeClr val="lt1"/>
              </a:buClr>
              <a:buSzPts val="1600"/>
              <a:buNone/>
              <a:defRPr sz="1600">
                <a:solidFill>
                  <a:schemeClr val="lt1"/>
                </a:solidFill>
              </a:defRPr>
            </a:lvl6pPr>
            <a:lvl7pPr lvl="6" rtl="0">
              <a:lnSpc>
                <a:spcPct val="100000"/>
              </a:lnSpc>
              <a:spcBef>
                <a:spcPts val="0"/>
              </a:spcBef>
              <a:spcAft>
                <a:spcPts val="0"/>
              </a:spcAft>
              <a:buClr>
                <a:schemeClr val="lt1"/>
              </a:buClr>
              <a:buSzPts val="1600"/>
              <a:buNone/>
              <a:defRPr sz="1600">
                <a:solidFill>
                  <a:schemeClr val="lt1"/>
                </a:solidFill>
              </a:defRPr>
            </a:lvl7pPr>
            <a:lvl8pPr lvl="7" rtl="0">
              <a:lnSpc>
                <a:spcPct val="100000"/>
              </a:lnSpc>
              <a:spcBef>
                <a:spcPts val="0"/>
              </a:spcBef>
              <a:spcAft>
                <a:spcPts val="0"/>
              </a:spcAft>
              <a:buClr>
                <a:schemeClr val="lt1"/>
              </a:buClr>
              <a:buSzPts val="1600"/>
              <a:buNone/>
              <a:defRPr sz="1600">
                <a:solidFill>
                  <a:schemeClr val="lt1"/>
                </a:solidFill>
              </a:defRPr>
            </a:lvl8pPr>
            <a:lvl9pPr lvl="8" rtl="0">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30" name="Google Shape;130;p28"/>
          <p:cNvSpPr txBox="1">
            <a:spLocks noGrp="1"/>
          </p:cNvSpPr>
          <p:nvPr>
            <p:ph type="title" idx="7"/>
          </p:nvPr>
        </p:nvSpPr>
        <p:spPr>
          <a:xfrm>
            <a:off x="5078163" y="3988950"/>
            <a:ext cx="2727600" cy="3756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lt1"/>
              </a:buClr>
              <a:buSzPts val="1400"/>
              <a:buNone/>
              <a:defRPr sz="14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
        <p:nvSpPr>
          <p:cNvPr id="131" name="Google Shape;131;p28"/>
          <p:cNvSpPr txBox="1">
            <a:spLocks noGrp="1"/>
          </p:cNvSpPr>
          <p:nvPr>
            <p:ph type="subTitle" idx="8"/>
          </p:nvPr>
        </p:nvSpPr>
        <p:spPr>
          <a:xfrm>
            <a:off x="5078163" y="3342176"/>
            <a:ext cx="2727600" cy="605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600"/>
              <a:buNone/>
              <a:defRPr sz="1600">
                <a:solidFill>
                  <a:schemeClr val="lt1"/>
                </a:solidFill>
              </a:defRPr>
            </a:lvl1pPr>
            <a:lvl2pPr lvl="1" rtl="0">
              <a:lnSpc>
                <a:spcPct val="100000"/>
              </a:lnSpc>
              <a:spcBef>
                <a:spcPts val="0"/>
              </a:spcBef>
              <a:spcAft>
                <a:spcPts val="0"/>
              </a:spcAft>
              <a:buClr>
                <a:schemeClr val="lt1"/>
              </a:buClr>
              <a:buSzPts val="1600"/>
              <a:buNone/>
              <a:defRPr sz="1600">
                <a:solidFill>
                  <a:schemeClr val="lt1"/>
                </a:solidFill>
              </a:defRPr>
            </a:lvl2pPr>
            <a:lvl3pPr lvl="2" rtl="0">
              <a:lnSpc>
                <a:spcPct val="100000"/>
              </a:lnSpc>
              <a:spcBef>
                <a:spcPts val="0"/>
              </a:spcBef>
              <a:spcAft>
                <a:spcPts val="0"/>
              </a:spcAft>
              <a:buClr>
                <a:schemeClr val="lt1"/>
              </a:buClr>
              <a:buSzPts val="1600"/>
              <a:buNone/>
              <a:defRPr sz="1600">
                <a:solidFill>
                  <a:schemeClr val="lt1"/>
                </a:solidFill>
              </a:defRPr>
            </a:lvl3pPr>
            <a:lvl4pPr lvl="3" rtl="0">
              <a:lnSpc>
                <a:spcPct val="100000"/>
              </a:lnSpc>
              <a:spcBef>
                <a:spcPts val="0"/>
              </a:spcBef>
              <a:spcAft>
                <a:spcPts val="0"/>
              </a:spcAft>
              <a:buClr>
                <a:schemeClr val="lt1"/>
              </a:buClr>
              <a:buSzPts val="1600"/>
              <a:buNone/>
              <a:defRPr sz="1600">
                <a:solidFill>
                  <a:schemeClr val="lt1"/>
                </a:solidFill>
              </a:defRPr>
            </a:lvl4pPr>
            <a:lvl5pPr lvl="4" rtl="0">
              <a:lnSpc>
                <a:spcPct val="100000"/>
              </a:lnSpc>
              <a:spcBef>
                <a:spcPts val="0"/>
              </a:spcBef>
              <a:spcAft>
                <a:spcPts val="0"/>
              </a:spcAft>
              <a:buClr>
                <a:schemeClr val="lt1"/>
              </a:buClr>
              <a:buSzPts val="1600"/>
              <a:buNone/>
              <a:defRPr sz="1600">
                <a:solidFill>
                  <a:schemeClr val="lt1"/>
                </a:solidFill>
              </a:defRPr>
            </a:lvl5pPr>
            <a:lvl6pPr lvl="5" rtl="0">
              <a:lnSpc>
                <a:spcPct val="100000"/>
              </a:lnSpc>
              <a:spcBef>
                <a:spcPts val="0"/>
              </a:spcBef>
              <a:spcAft>
                <a:spcPts val="0"/>
              </a:spcAft>
              <a:buClr>
                <a:schemeClr val="lt1"/>
              </a:buClr>
              <a:buSzPts val="1600"/>
              <a:buNone/>
              <a:defRPr sz="1600">
                <a:solidFill>
                  <a:schemeClr val="lt1"/>
                </a:solidFill>
              </a:defRPr>
            </a:lvl6pPr>
            <a:lvl7pPr lvl="6" rtl="0">
              <a:lnSpc>
                <a:spcPct val="100000"/>
              </a:lnSpc>
              <a:spcBef>
                <a:spcPts val="0"/>
              </a:spcBef>
              <a:spcAft>
                <a:spcPts val="0"/>
              </a:spcAft>
              <a:buClr>
                <a:schemeClr val="lt1"/>
              </a:buClr>
              <a:buSzPts val="1600"/>
              <a:buNone/>
              <a:defRPr sz="1600">
                <a:solidFill>
                  <a:schemeClr val="lt1"/>
                </a:solidFill>
              </a:defRPr>
            </a:lvl7pPr>
            <a:lvl8pPr lvl="7" rtl="0">
              <a:lnSpc>
                <a:spcPct val="100000"/>
              </a:lnSpc>
              <a:spcBef>
                <a:spcPts val="0"/>
              </a:spcBef>
              <a:spcAft>
                <a:spcPts val="0"/>
              </a:spcAft>
              <a:buClr>
                <a:schemeClr val="lt1"/>
              </a:buClr>
              <a:buSzPts val="1600"/>
              <a:buNone/>
              <a:defRPr sz="1600">
                <a:solidFill>
                  <a:schemeClr val="lt1"/>
                </a:solidFill>
              </a:defRPr>
            </a:lvl8pPr>
            <a:lvl9pPr lvl="8" rtl="0">
              <a:lnSpc>
                <a:spcPct val="100000"/>
              </a:lnSpc>
              <a:spcBef>
                <a:spcPts val="0"/>
              </a:spcBef>
              <a:spcAft>
                <a:spcPts val="0"/>
              </a:spcAft>
              <a:buClr>
                <a:schemeClr val="lt1"/>
              </a:buClr>
              <a:buSzPts val="1600"/>
              <a:buNone/>
              <a:defRPr sz="1600">
                <a:solidFill>
                  <a:schemeClr val="lt1"/>
                </a:solidFill>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 Text">
  <p:cSld name="SECTION_TITLE_AND_DESCRIPTION_1_2">
    <p:spTree>
      <p:nvGrpSpPr>
        <p:cNvPr id="1" name="Shape 132"/>
        <p:cNvGrpSpPr/>
        <p:nvPr/>
      </p:nvGrpSpPr>
      <p:grpSpPr>
        <a:xfrm>
          <a:off x="0" y="0"/>
          <a:ext cx="0" cy="0"/>
          <a:chOff x="0" y="0"/>
          <a:chExt cx="0" cy="0"/>
        </a:xfrm>
      </p:grpSpPr>
      <p:sp>
        <p:nvSpPr>
          <p:cNvPr id="133" name="Google Shape;133;p29"/>
          <p:cNvSpPr txBox="1">
            <a:spLocks noGrp="1"/>
          </p:cNvSpPr>
          <p:nvPr>
            <p:ph type="subTitle" idx="1"/>
          </p:nvPr>
        </p:nvSpPr>
        <p:spPr>
          <a:xfrm>
            <a:off x="5817050" y="2435925"/>
            <a:ext cx="2556300" cy="2048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800"/>
              <a:buNone/>
              <a:defRPr>
                <a:solidFill>
                  <a:schemeClr val="l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
        <p:nvSpPr>
          <p:cNvPr id="134" name="Google Shape;134;p29"/>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 Text 1">
  <p:cSld name="TITLE_ONLY_1">
    <p:spTree>
      <p:nvGrpSpPr>
        <p:cNvPr id="1" name="Shape 135"/>
        <p:cNvGrpSpPr/>
        <p:nvPr/>
      </p:nvGrpSpPr>
      <p:grpSpPr>
        <a:xfrm>
          <a:off x="0" y="0"/>
          <a:ext cx="0" cy="0"/>
          <a:chOff x="0" y="0"/>
          <a:chExt cx="0" cy="0"/>
        </a:xfrm>
      </p:grpSpPr>
      <p:sp>
        <p:nvSpPr>
          <p:cNvPr id="136" name="Google Shape;136;p30"/>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37" name="Google Shape;137;p30"/>
          <p:cNvSpPr txBox="1">
            <a:spLocks noGrp="1"/>
          </p:cNvSpPr>
          <p:nvPr>
            <p:ph type="subTitle" idx="1"/>
          </p:nvPr>
        </p:nvSpPr>
        <p:spPr>
          <a:xfrm>
            <a:off x="938500" y="2435925"/>
            <a:ext cx="2556300" cy="2048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800"/>
              <a:buNone/>
              <a:defRPr>
                <a:solidFill>
                  <a:schemeClr val="l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5"/>
        <p:cNvGrpSpPr/>
        <p:nvPr/>
      </p:nvGrpSpPr>
      <p:grpSpPr>
        <a:xfrm>
          <a:off x="0" y="0"/>
          <a:ext cx="0" cy="0"/>
          <a:chOff x="0" y="0"/>
          <a:chExt cx="0" cy="0"/>
        </a:xfrm>
      </p:grpSpPr>
      <p:sp>
        <p:nvSpPr>
          <p:cNvPr id="16" name="Google Shape;16;p4"/>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a:spcBef>
                <a:spcPts val="0"/>
              </a:spcBef>
              <a:spcAft>
                <a:spcPts val="0"/>
              </a:spcAft>
              <a:buClr>
                <a:schemeClr val="accent1"/>
              </a:buClr>
              <a:buSzPts val="2400"/>
              <a:buNone/>
              <a:defRPr sz="2400">
                <a:solidFill>
                  <a:schemeClr val="accen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a:endParaRPr/>
          </a:p>
        </p:txBody>
      </p:sp>
      <p:sp>
        <p:nvSpPr>
          <p:cNvPr id="17" name="Google Shape;17;p4"/>
          <p:cNvSpPr txBox="1">
            <a:spLocks noGrp="1"/>
          </p:cNvSpPr>
          <p:nvPr>
            <p:ph type="body" idx="1"/>
          </p:nvPr>
        </p:nvSpPr>
        <p:spPr>
          <a:xfrm>
            <a:off x="938500" y="1659275"/>
            <a:ext cx="4946400" cy="27609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Clr>
                <a:schemeClr val="lt1"/>
              </a:buClr>
              <a:buSzPts val="1400"/>
              <a:buChar char="●"/>
              <a:defRPr sz="1400">
                <a:solidFill>
                  <a:schemeClr val="lt1"/>
                </a:solidFill>
              </a:defRPr>
            </a:lvl1pPr>
            <a:lvl2pPr marL="914400" lvl="1" indent="-317500">
              <a:spcBef>
                <a:spcPts val="1600"/>
              </a:spcBef>
              <a:spcAft>
                <a:spcPts val="0"/>
              </a:spcAft>
              <a:buClr>
                <a:schemeClr val="lt1"/>
              </a:buClr>
              <a:buSzPts val="1400"/>
              <a:buChar char="○"/>
              <a:defRPr>
                <a:solidFill>
                  <a:schemeClr val="lt1"/>
                </a:solidFill>
              </a:defRPr>
            </a:lvl2pPr>
            <a:lvl3pPr marL="1371600" lvl="2" indent="-317500">
              <a:spcBef>
                <a:spcPts val="1600"/>
              </a:spcBef>
              <a:spcAft>
                <a:spcPts val="0"/>
              </a:spcAft>
              <a:buClr>
                <a:schemeClr val="lt1"/>
              </a:buClr>
              <a:buSzPts val="1400"/>
              <a:buChar char="■"/>
              <a:defRPr>
                <a:solidFill>
                  <a:schemeClr val="lt1"/>
                </a:solidFill>
              </a:defRPr>
            </a:lvl3pPr>
            <a:lvl4pPr marL="1828800" lvl="3" indent="-317500">
              <a:spcBef>
                <a:spcPts val="1600"/>
              </a:spcBef>
              <a:spcAft>
                <a:spcPts val="0"/>
              </a:spcAft>
              <a:buClr>
                <a:schemeClr val="lt1"/>
              </a:buClr>
              <a:buSzPts val="1400"/>
              <a:buChar char="●"/>
              <a:defRPr>
                <a:solidFill>
                  <a:schemeClr val="lt1"/>
                </a:solidFill>
              </a:defRPr>
            </a:lvl4pPr>
            <a:lvl5pPr marL="2286000" lvl="4" indent="-317500">
              <a:spcBef>
                <a:spcPts val="1600"/>
              </a:spcBef>
              <a:spcAft>
                <a:spcPts val="0"/>
              </a:spcAft>
              <a:buClr>
                <a:schemeClr val="lt1"/>
              </a:buClr>
              <a:buSzPts val="1400"/>
              <a:buChar char="○"/>
              <a:defRPr>
                <a:solidFill>
                  <a:schemeClr val="lt1"/>
                </a:solidFill>
              </a:defRPr>
            </a:lvl5pPr>
            <a:lvl6pPr marL="2743200" lvl="5" indent="-317500">
              <a:spcBef>
                <a:spcPts val="1600"/>
              </a:spcBef>
              <a:spcAft>
                <a:spcPts val="0"/>
              </a:spcAft>
              <a:buClr>
                <a:schemeClr val="lt1"/>
              </a:buClr>
              <a:buSzPts val="1400"/>
              <a:buChar char="■"/>
              <a:defRPr>
                <a:solidFill>
                  <a:schemeClr val="lt1"/>
                </a:solidFill>
              </a:defRPr>
            </a:lvl6pPr>
            <a:lvl7pPr marL="3200400" lvl="6" indent="-317500">
              <a:spcBef>
                <a:spcPts val="1600"/>
              </a:spcBef>
              <a:spcAft>
                <a:spcPts val="0"/>
              </a:spcAft>
              <a:buClr>
                <a:schemeClr val="lt1"/>
              </a:buClr>
              <a:buSzPts val="1400"/>
              <a:buChar char="●"/>
              <a:defRPr>
                <a:solidFill>
                  <a:schemeClr val="lt1"/>
                </a:solidFill>
              </a:defRPr>
            </a:lvl7pPr>
            <a:lvl8pPr marL="3657600" lvl="7" indent="-317500">
              <a:spcBef>
                <a:spcPts val="1600"/>
              </a:spcBef>
              <a:spcAft>
                <a:spcPts val="0"/>
              </a:spcAft>
              <a:buClr>
                <a:schemeClr val="lt1"/>
              </a:buClr>
              <a:buSzPts val="1400"/>
              <a:buChar char="○"/>
              <a:defRPr>
                <a:solidFill>
                  <a:schemeClr val="lt1"/>
                </a:solidFill>
              </a:defRPr>
            </a:lvl8pPr>
            <a:lvl9pPr marL="4114800" lvl="8" indent="-31750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 Text 2">
  <p:cSld name="CAPTION_ONLY_2">
    <p:spTree>
      <p:nvGrpSpPr>
        <p:cNvPr id="1" name="Shape 138"/>
        <p:cNvGrpSpPr/>
        <p:nvPr/>
      </p:nvGrpSpPr>
      <p:grpSpPr>
        <a:xfrm>
          <a:off x="0" y="0"/>
          <a:ext cx="0" cy="0"/>
          <a:chOff x="0" y="0"/>
          <a:chExt cx="0" cy="0"/>
        </a:xfrm>
      </p:grpSpPr>
      <p:sp>
        <p:nvSpPr>
          <p:cNvPr id="139" name="Google Shape;139;p31"/>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40" name="Google Shape;140;p31"/>
          <p:cNvSpPr txBox="1">
            <a:spLocks noGrp="1"/>
          </p:cNvSpPr>
          <p:nvPr>
            <p:ph type="subTitle" idx="1"/>
          </p:nvPr>
        </p:nvSpPr>
        <p:spPr>
          <a:xfrm>
            <a:off x="5817050" y="2435925"/>
            <a:ext cx="2556300" cy="2048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800"/>
              <a:buNone/>
              <a:defRPr>
                <a:solidFill>
                  <a:schemeClr val="l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One Column">
  <p:cSld name="SECTION_HEADER_2">
    <p:spTree>
      <p:nvGrpSpPr>
        <p:cNvPr id="1" name="Shape 141"/>
        <p:cNvGrpSpPr/>
        <p:nvPr/>
      </p:nvGrpSpPr>
      <p:grpSpPr>
        <a:xfrm>
          <a:off x="0" y="0"/>
          <a:ext cx="0" cy="0"/>
          <a:chOff x="0" y="0"/>
          <a:chExt cx="0" cy="0"/>
        </a:xfrm>
      </p:grpSpPr>
      <p:sp>
        <p:nvSpPr>
          <p:cNvPr id="142" name="Google Shape;142;p32"/>
          <p:cNvSpPr txBox="1">
            <a:spLocks noGrp="1"/>
          </p:cNvSpPr>
          <p:nvPr>
            <p:ph type="title"/>
          </p:nvPr>
        </p:nvSpPr>
        <p:spPr>
          <a:xfrm>
            <a:off x="2062800" y="2442050"/>
            <a:ext cx="5018400" cy="5988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a:endParaRPr/>
          </a:p>
        </p:txBody>
      </p:sp>
      <p:sp>
        <p:nvSpPr>
          <p:cNvPr id="143" name="Google Shape;143;p32"/>
          <p:cNvSpPr txBox="1">
            <a:spLocks noGrp="1"/>
          </p:cNvSpPr>
          <p:nvPr>
            <p:ph type="subTitle" idx="1"/>
          </p:nvPr>
        </p:nvSpPr>
        <p:spPr>
          <a:xfrm>
            <a:off x="2896500" y="3391325"/>
            <a:ext cx="3351000" cy="11979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1400"/>
              <a:buNone/>
              <a:defRPr>
                <a:solidFill>
                  <a:schemeClr val="lt1"/>
                </a:solidFill>
              </a:defRPr>
            </a:lvl2pPr>
            <a:lvl3pPr lvl="2" algn="ctr" rtl="0">
              <a:lnSpc>
                <a:spcPct val="100000"/>
              </a:lnSpc>
              <a:spcBef>
                <a:spcPts val="0"/>
              </a:spcBef>
              <a:spcAft>
                <a:spcPts val="0"/>
              </a:spcAft>
              <a:buClr>
                <a:schemeClr val="lt1"/>
              </a:buClr>
              <a:buSzPts val="1400"/>
              <a:buNone/>
              <a:defRPr>
                <a:solidFill>
                  <a:schemeClr val="lt1"/>
                </a:solidFill>
              </a:defRPr>
            </a:lvl3pPr>
            <a:lvl4pPr lvl="3" algn="ctr" rtl="0">
              <a:lnSpc>
                <a:spcPct val="100000"/>
              </a:lnSpc>
              <a:spcBef>
                <a:spcPts val="0"/>
              </a:spcBef>
              <a:spcAft>
                <a:spcPts val="0"/>
              </a:spcAft>
              <a:buClr>
                <a:schemeClr val="lt1"/>
              </a:buClr>
              <a:buSzPts val="1400"/>
              <a:buNone/>
              <a:defRPr>
                <a:solidFill>
                  <a:schemeClr val="lt1"/>
                </a:solidFill>
              </a:defRPr>
            </a:lvl4pPr>
            <a:lvl5pPr lvl="4" algn="ctr" rtl="0">
              <a:lnSpc>
                <a:spcPct val="100000"/>
              </a:lnSpc>
              <a:spcBef>
                <a:spcPts val="0"/>
              </a:spcBef>
              <a:spcAft>
                <a:spcPts val="0"/>
              </a:spcAft>
              <a:buClr>
                <a:schemeClr val="lt1"/>
              </a:buClr>
              <a:buSzPts val="1400"/>
              <a:buNone/>
              <a:defRPr>
                <a:solidFill>
                  <a:schemeClr val="lt1"/>
                </a:solidFill>
              </a:defRPr>
            </a:lvl5pPr>
            <a:lvl6pPr lvl="5" algn="ctr" rtl="0">
              <a:lnSpc>
                <a:spcPct val="100000"/>
              </a:lnSpc>
              <a:spcBef>
                <a:spcPts val="0"/>
              </a:spcBef>
              <a:spcAft>
                <a:spcPts val="0"/>
              </a:spcAft>
              <a:buClr>
                <a:schemeClr val="lt1"/>
              </a:buClr>
              <a:buSzPts val="1400"/>
              <a:buNone/>
              <a:defRPr>
                <a:solidFill>
                  <a:schemeClr val="lt1"/>
                </a:solidFill>
              </a:defRPr>
            </a:lvl6pPr>
            <a:lvl7pPr lvl="6" algn="ctr" rtl="0">
              <a:lnSpc>
                <a:spcPct val="100000"/>
              </a:lnSpc>
              <a:spcBef>
                <a:spcPts val="0"/>
              </a:spcBef>
              <a:spcAft>
                <a:spcPts val="0"/>
              </a:spcAft>
              <a:buClr>
                <a:schemeClr val="lt1"/>
              </a:buClr>
              <a:buSzPts val="1400"/>
              <a:buNone/>
              <a:defRPr>
                <a:solidFill>
                  <a:schemeClr val="lt1"/>
                </a:solidFill>
              </a:defRPr>
            </a:lvl7pPr>
            <a:lvl8pPr lvl="7" algn="ctr" rtl="0">
              <a:lnSpc>
                <a:spcPct val="100000"/>
              </a:lnSpc>
              <a:spcBef>
                <a:spcPts val="0"/>
              </a:spcBef>
              <a:spcAft>
                <a:spcPts val="0"/>
              </a:spcAft>
              <a:buClr>
                <a:schemeClr val="lt1"/>
              </a:buClr>
              <a:buSzPts val="1400"/>
              <a:buNone/>
              <a:defRPr>
                <a:solidFill>
                  <a:schemeClr val="lt1"/>
                </a:solidFill>
              </a:defRPr>
            </a:lvl8pPr>
            <a:lvl9pPr lvl="8" algn="ctr" rtl="0">
              <a:lnSpc>
                <a:spcPct val="100000"/>
              </a:lnSpc>
              <a:spcBef>
                <a:spcPts val="0"/>
              </a:spcBef>
              <a:spcAft>
                <a:spcPts val="0"/>
              </a:spcAft>
              <a:buClr>
                <a:schemeClr val="lt1"/>
              </a:buClr>
              <a:buSzPts val="1400"/>
              <a:buNone/>
              <a:defRPr>
                <a:solidFill>
                  <a:schemeClr val="lt1"/>
                </a:solidFill>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hanks + Credits">
  <p:cSld name="SECTION_HEADER_1">
    <p:spTree>
      <p:nvGrpSpPr>
        <p:cNvPr id="1" name="Shape 144"/>
        <p:cNvGrpSpPr/>
        <p:nvPr/>
      </p:nvGrpSpPr>
      <p:grpSpPr>
        <a:xfrm>
          <a:off x="0" y="0"/>
          <a:ext cx="0" cy="0"/>
          <a:chOff x="0" y="0"/>
          <a:chExt cx="0" cy="0"/>
        </a:xfrm>
      </p:grpSpPr>
      <p:sp>
        <p:nvSpPr>
          <p:cNvPr id="145" name="Google Shape;145;p33"/>
          <p:cNvSpPr txBox="1">
            <a:spLocks noGrp="1"/>
          </p:cNvSpPr>
          <p:nvPr>
            <p:ph type="title"/>
          </p:nvPr>
        </p:nvSpPr>
        <p:spPr>
          <a:xfrm>
            <a:off x="924870" y="760375"/>
            <a:ext cx="3068700" cy="5988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lt1"/>
              </a:buClr>
              <a:buSzPts val="3600"/>
              <a:buNone/>
              <a:defRPr sz="3600">
                <a:solidFill>
                  <a:schemeClr val="l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a:endParaRPr/>
          </a:p>
        </p:txBody>
      </p:sp>
      <p:sp>
        <p:nvSpPr>
          <p:cNvPr id="146" name="Google Shape;146;p33"/>
          <p:cNvSpPr txBox="1">
            <a:spLocks noGrp="1"/>
          </p:cNvSpPr>
          <p:nvPr>
            <p:ph type="subTitle" idx="1"/>
          </p:nvPr>
        </p:nvSpPr>
        <p:spPr>
          <a:xfrm>
            <a:off x="924875" y="1684275"/>
            <a:ext cx="3305400" cy="1092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400"/>
              <a:buNone/>
              <a:defRPr sz="1400">
                <a:solidFill>
                  <a:schemeClr val="accent1"/>
                </a:solidFill>
              </a:defRPr>
            </a:lvl1pPr>
            <a:lvl2pPr lvl="1" rtl="0">
              <a:lnSpc>
                <a:spcPct val="100000"/>
              </a:lnSpc>
              <a:spcBef>
                <a:spcPts val="0"/>
              </a:spcBef>
              <a:spcAft>
                <a:spcPts val="0"/>
              </a:spcAft>
              <a:buClr>
                <a:schemeClr val="accent1"/>
              </a:buClr>
              <a:buSzPts val="1400"/>
              <a:buNone/>
              <a:defRPr>
                <a:solidFill>
                  <a:schemeClr val="accent1"/>
                </a:solidFill>
              </a:defRPr>
            </a:lvl2pPr>
            <a:lvl3pPr lvl="2" rtl="0">
              <a:lnSpc>
                <a:spcPct val="100000"/>
              </a:lnSpc>
              <a:spcBef>
                <a:spcPts val="0"/>
              </a:spcBef>
              <a:spcAft>
                <a:spcPts val="0"/>
              </a:spcAft>
              <a:buClr>
                <a:schemeClr val="accent1"/>
              </a:buClr>
              <a:buSzPts val="1400"/>
              <a:buNone/>
              <a:defRPr>
                <a:solidFill>
                  <a:schemeClr val="accent1"/>
                </a:solidFill>
              </a:defRPr>
            </a:lvl3pPr>
            <a:lvl4pPr lvl="3" rtl="0">
              <a:lnSpc>
                <a:spcPct val="100000"/>
              </a:lnSpc>
              <a:spcBef>
                <a:spcPts val="0"/>
              </a:spcBef>
              <a:spcAft>
                <a:spcPts val="0"/>
              </a:spcAft>
              <a:buClr>
                <a:schemeClr val="accent1"/>
              </a:buClr>
              <a:buSzPts val="1400"/>
              <a:buNone/>
              <a:defRPr>
                <a:solidFill>
                  <a:schemeClr val="accent1"/>
                </a:solidFill>
              </a:defRPr>
            </a:lvl4pPr>
            <a:lvl5pPr lvl="4" rtl="0">
              <a:lnSpc>
                <a:spcPct val="100000"/>
              </a:lnSpc>
              <a:spcBef>
                <a:spcPts val="0"/>
              </a:spcBef>
              <a:spcAft>
                <a:spcPts val="0"/>
              </a:spcAft>
              <a:buClr>
                <a:schemeClr val="accent1"/>
              </a:buClr>
              <a:buSzPts val="1400"/>
              <a:buNone/>
              <a:defRPr>
                <a:solidFill>
                  <a:schemeClr val="accent1"/>
                </a:solidFill>
              </a:defRPr>
            </a:lvl5pPr>
            <a:lvl6pPr lvl="5" rtl="0">
              <a:lnSpc>
                <a:spcPct val="100000"/>
              </a:lnSpc>
              <a:spcBef>
                <a:spcPts val="0"/>
              </a:spcBef>
              <a:spcAft>
                <a:spcPts val="0"/>
              </a:spcAft>
              <a:buClr>
                <a:schemeClr val="accent1"/>
              </a:buClr>
              <a:buSzPts val="1400"/>
              <a:buNone/>
              <a:defRPr>
                <a:solidFill>
                  <a:schemeClr val="accent1"/>
                </a:solidFill>
              </a:defRPr>
            </a:lvl6pPr>
            <a:lvl7pPr lvl="6" rtl="0">
              <a:lnSpc>
                <a:spcPct val="100000"/>
              </a:lnSpc>
              <a:spcBef>
                <a:spcPts val="0"/>
              </a:spcBef>
              <a:spcAft>
                <a:spcPts val="0"/>
              </a:spcAft>
              <a:buClr>
                <a:schemeClr val="accent1"/>
              </a:buClr>
              <a:buSzPts val="1400"/>
              <a:buNone/>
              <a:defRPr>
                <a:solidFill>
                  <a:schemeClr val="accent1"/>
                </a:solidFill>
              </a:defRPr>
            </a:lvl7pPr>
            <a:lvl8pPr lvl="7" rtl="0">
              <a:lnSpc>
                <a:spcPct val="100000"/>
              </a:lnSpc>
              <a:spcBef>
                <a:spcPts val="0"/>
              </a:spcBef>
              <a:spcAft>
                <a:spcPts val="0"/>
              </a:spcAft>
              <a:buClr>
                <a:schemeClr val="accent1"/>
              </a:buClr>
              <a:buSzPts val="1400"/>
              <a:buNone/>
              <a:defRPr>
                <a:solidFill>
                  <a:schemeClr val="accent1"/>
                </a:solidFill>
              </a:defRPr>
            </a:lvl8pPr>
            <a:lvl9pPr lvl="8" rtl="0">
              <a:lnSpc>
                <a:spcPct val="100000"/>
              </a:lnSpc>
              <a:spcBef>
                <a:spcPts val="0"/>
              </a:spcBef>
              <a:spcAft>
                <a:spcPts val="0"/>
              </a:spcAft>
              <a:buClr>
                <a:schemeClr val="accent1"/>
              </a:buClr>
              <a:buSzPts val="1400"/>
              <a:buNone/>
              <a:defRPr>
                <a:solidFill>
                  <a:schemeClr val="accent1"/>
                </a:solidFill>
              </a:defRPr>
            </a:lvl9pPr>
          </a:lstStyle>
          <a:p>
            <a:endParaRPr/>
          </a:p>
        </p:txBody>
      </p:sp>
      <p:sp>
        <p:nvSpPr>
          <p:cNvPr id="147" name="Google Shape;147;p33"/>
          <p:cNvSpPr txBox="1"/>
          <p:nvPr/>
        </p:nvSpPr>
        <p:spPr>
          <a:xfrm>
            <a:off x="924875" y="3570000"/>
            <a:ext cx="3305400" cy="666900"/>
          </a:xfrm>
          <a:prstGeom prst="rect">
            <a:avLst/>
          </a:prstGeom>
          <a:noFill/>
          <a:ln>
            <a:noFill/>
          </a:ln>
        </p:spPr>
        <p:txBody>
          <a:bodyPr spcFirstLastPara="1" wrap="square" lIns="91425" tIns="91425" rIns="91425" bIns="91425" anchor="t" anchorCtr="0">
            <a:noAutofit/>
          </a:bodyPr>
          <a:lstStyle/>
          <a:p>
            <a:pPr marL="0" lvl="0" indent="0" algn="l" rtl="0">
              <a:spcBef>
                <a:spcPts val="300"/>
              </a:spcBef>
              <a:spcAft>
                <a:spcPts val="0"/>
              </a:spcAft>
              <a:buNone/>
            </a:pPr>
            <a:r>
              <a:rPr lang="en" sz="1000">
                <a:solidFill>
                  <a:schemeClr val="accent1"/>
                </a:solidFill>
                <a:latin typeface="Montserrat"/>
                <a:ea typeface="Montserrat"/>
                <a:cs typeface="Montserrat"/>
                <a:sym typeface="Montserrat"/>
              </a:rPr>
              <a:t>CREDITS: This presentation template was created by </a:t>
            </a:r>
            <a:r>
              <a:rPr lang="en" sz="1000">
                <a:solidFill>
                  <a:schemeClr val="accent1"/>
                </a:solidFill>
                <a:uFill>
                  <a:noFill/>
                </a:uFill>
                <a:latin typeface="Montserrat"/>
                <a:ea typeface="Montserrat"/>
                <a:cs typeface="Montserrat"/>
                <a:sym typeface="Montserrat"/>
                <a:hlinkClick r:id="rId2">
                  <a:extLst>
                    <a:ext uri="{A12FA001-AC4F-418D-AE19-62706E023703}">
                      <ahyp:hlinkClr xmlns:ahyp="http://schemas.microsoft.com/office/drawing/2018/hyperlinkcolor" val="tx"/>
                    </a:ext>
                  </a:extLst>
                </a:hlinkClick>
              </a:rPr>
              <a:t>Slidesgo</a:t>
            </a:r>
            <a:r>
              <a:rPr lang="en" sz="1000">
                <a:solidFill>
                  <a:schemeClr val="accent1"/>
                </a:solidFill>
                <a:latin typeface="Montserrat"/>
                <a:ea typeface="Montserrat"/>
                <a:cs typeface="Montserrat"/>
                <a:sym typeface="Montserrat"/>
              </a:rPr>
              <a:t>, including icons by </a:t>
            </a:r>
            <a:r>
              <a:rPr lang="en" sz="1000">
                <a:solidFill>
                  <a:schemeClr val="accent1"/>
                </a:solidFill>
                <a:uFill>
                  <a:noFill/>
                </a:uFill>
                <a:latin typeface="Montserrat"/>
                <a:ea typeface="Montserrat"/>
                <a:cs typeface="Montserrat"/>
                <a:sym typeface="Montserrat"/>
                <a:hlinkClick r:id="rId3">
                  <a:extLst>
                    <a:ext uri="{A12FA001-AC4F-418D-AE19-62706E023703}">
                      <ahyp:hlinkClr xmlns:ahyp="http://schemas.microsoft.com/office/drawing/2018/hyperlinkcolor" val="tx"/>
                    </a:ext>
                  </a:extLst>
                </a:hlinkClick>
              </a:rPr>
              <a:t>Flaticon</a:t>
            </a:r>
            <a:r>
              <a:rPr lang="en" sz="1000">
                <a:solidFill>
                  <a:schemeClr val="accent1"/>
                </a:solidFill>
                <a:latin typeface="Montserrat"/>
                <a:ea typeface="Montserrat"/>
                <a:cs typeface="Montserrat"/>
                <a:sym typeface="Montserrat"/>
              </a:rPr>
              <a:t>, and infographics &amp; images by </a:t>
            </a:r>
            <a:r>
              <a:rPr lang="en" sz="1000">
                <a:solidFill>
                  <a:schemeClr val="accent1"/>
                </a:solidFill>
                <a:uFill>
                  <a:noFill/>
                </a:uFill>
                <a:latin typeface="Montserrat"/>
                <a:ea typeface="Montserrat"/>
                <a:cs typeface="Montserrat"/>
                <a:sym typeface="Montserrat"/>
                <a:hlinkClick r:id="rId4">
                  <a:extLst>
                    <a:ext uri="{A12FA001-AC4F-418D-AE19-62706E023703}">
                      <ahyp:hlinkClr xmlns:ahyp="http://schemas.microsoft.com/office/drawing/2018/hyperlinkcolor" val="tx"/>
                    </a:ext>
                  </a:extLst>
                </a:hlinkClick>
              </a:rPr>
              <a:t>Freepik</a:t>
            </a:r>
            <a:r>
              <a:rPr lang="en" sz="1000">
                <a:solidFill>
                  <a:schemeClr val="accent1"/>
                </a:solidFill>
                <a:latin typeface="Montserrat"/>
                <a:ea typeface="Montserrat"/>
                <a:cs typeface="Montserrat"/>
                <a:sym typeface="Montserrat"/>
              </a:rPr>
              <a:t>. </a:t>
            </a:r>
            <a:endParaRPr sz="1000">
              <a:solidFill>
                <a:schemeClr val="accent1"/>
              </a:solidFill>
              <a:latin typeface="Montserrat"/>
              <a:ea typeface="Montserrat"/>
              <a:cs typeface="Montserrat"/>
              <a:sym typeface="Montserrat"/>
            </a:endParaRPr>
          </a:p>
          <a:p>
            <a:pPr marL="0" lvl="0" indent="0" algn="l" rtl="0">
              <a:spcBef>
                <a:spcPts val="300"/>
              </a:spcBef>
              <a:spcAft>
                <a:spcPts val="0"/>
              </a:spcAft>
              <a:buNone/>
            </a:pPr>
            <a:endParaRPr sz="1000">
              <a:solidFill>
                <a:schemeClr val="accent1"/>
              </a:solidFill>
              <a:latin typeface="Montserrat"/>
              <a:ea typeface="Montserrat"/>
              <a:cs typeface="Montserrat"/>
              <a:sym typeface="Montserra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 Bullet points 1">
  <p:cSld name="SECTION_TITLE_AND_DESCRIPTION_1_1_2">
    <p:spTree>
      <p:nvGrpSpPr>
        <p:cNvPr id="1" name="Shape 148"/>
        <p:cNvGrpSpPr/>
        <p:nvPr/>
      </p:nvGrpSpPr>
      <p:grpSpPr>
        <a:xfrm>
          <a:off x="0" y="0"/>
          <a:ext cx="0" cy="0"/>
          <a:chOff x="0" y="0"/>
          <a:chExt cx="0" cy="0"/>
        </a:xfrm>
      </p:grpSpPr>
      <p:sp>
        <p:nvSpPr>
          <p:cNvPr id="149" name="Google Shape;149;p34"/>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50" name="Google Shape;150;p34"/>
          <p:cNvSpPr txBox="1">
            <a:spLocks noGrp="1"/>
          </p:cNvSpPr>
          <p:nvPr>
            <p:ph type="body" idx="1"/>
          </p:nvPr>
        </p:nvSpPr>
        <p:spPr>
          <a:xfrm>
            <a:off x="938500" y="1659275"/>
            <a:ext cx="49464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 list">
  <p:cSld name="TITLE_AND_TWO_COLUMNS_1">
    <p:spTree>
      <p:nvGrpSpPr>
        <p:cNvPr id="1" name="Shape 151"/>
        <p:cNvGrpSpPr/>
        <p:nvPr/>
      </p:nvGrpSpPr>
      <p:grpSpPr>
        <a:xfrm>
          <a:off x="0" y="0"/>
          <a:ext cx="0" cy="0"/>
          <a:chOff x="0" y="0"/>
          <a:chExt cx="0" cy="0"/>
        </a:xfrm>
      </p:grpSpPr>
      <p:sp>
        <p:nvSpPr>
          <p:cNvPr id="152" name="Google Shape;152;p3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53" name="Google Shape;153;p35"/>
          <p:cNvSpPr txBox="1">
            <a:spLocks noGrp="1"/>
          </p:cNvSpPr>
          <p:nvPr>
            <p:ph type="body" idx="1"/>
          </p:nvPr>
        </p:nvSpPr>
        <p:spPr>
          <a:xfrm>
            <a:off x="5037525"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Blank slide" type="blank">
  <p:cSld name="BLANK">
    <p:spTree>
      <p:nvGrpSpPr>
        <p:cNvPr id="1" name="Shape 157"/>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8"/>
        <p:cNvGrpSpPr/>
        <p:nvPr/>
      </p:nvGrpSpPr>
      <p:grpSpPr>
        <a:xfrm>
          <a:off x="0" y="0"/>
          <a:ext cx="0" cy="0"/>
          <a:chOff x="0" y="0"/>
          <a:chExt cx="0" cy="0"/>
        </a:xfrm>
      </p:grpSpPr>
      <p:sp>
        <p:nvSpPr>
          <p:cNvPr id="19" name="Google Shape;19;p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20" name="Google Shape;20;p5"/>
          <p:cNvSpPr txBox="1">
            <a:spLocks noGrp="1"/>
          </p:cNvSpPr>
          <p:nvPr>
            <p:ph type="body" idx="1"/>
          </p:nvPr>
        </p:nvSpPr>
        <p:spPr>
          <a:xfrm>
            <a:off x="938500"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21" name="Google Shape;21;p5"/>
          <p:cNvSpPr txBox="1">
            <a:spLocks noGrp="1"/>
          </p:cNvSpPr>
          <p:nvPr>
            <p:ph type="body" idx="2"/>
          </p:nvPr>
        </p:nvSpPr>
        <p:spPr>
          <a:xfrm>
            <a:off x="5037525"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2"/>
        <p:cNvGrpSpPr/>
        <p:nvPr/>
      </p:nvGrpSpPr>
      <p:grpSpPr>
        <a:xfrm>
          <a:off x="0" y="0"/>
          <a:ext cx="0" cy="0"/>
          <a:chOff x="0" y="0"/>
          <a:chExt cx="0" cy="0"/>
        </a:xfrm>
      </p:grpSpPr>
      <p:sp>
        <p:nvSpPr>
          <p:cNvPr id="23" name="Google Shape;23;p6"/>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4"/>
        <p:cNvGrpSpPr/>
        <p:nvPr/>
      </p:nvGrpSpPr>
      <p:grpSpPr>
        <a:xfrm>
          <a:off x="0" y="0"/>
          <a:ext cx="0" cy="0"/>
          <a:chOff x="0" y="0"/>
          <a:chExt cx="0" cy="0"/>
        </a:xfrm>
      </p:grpSpPr>
      <p:sp>
        <p:nvSpPr>
          <p:cNvPr id="25" name="Google Shape;25;p7"/>
          <p:cNvSpPr txBox="1">
            <a:spLocks noGrp="1"/>
          </p:cNvSpPr>
          <p:nvPr>
            <p:ph type="title"/>
          </p:nvPr>
        </p:nvSpPr>
        <p:spPr>
          <a:xfrm>
            <a:off x="5337175" y="1297125"/>
            <a:ext cx="2837400" cy="12525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26" name="Google Shape;26;p7"/>
          <p:cNvSpPr txBox="1">
            <a:spLocks noGrp="1"/>
          </p:cNvSpPr>
          <p:nvPr>
            <p:ph type="body" idx="1"/>
          </p:nvPr>
        </p:nvSpPr>
        <p:spPr>
          <a:xfrm>
            <a:off x="5337175" y="2593875"/>
            <a:ext cx="2837400" cy="1252500"/>
          </a:xfrm>
          <a:prstGeom prst="rect">
            <a:avLst/>
          </a:prstGeom>
        </p:spPr>
        <p:txBody>
          <a:bodyPr spcFirstLastPara="1" wrap="square" lIns="91425" tIns="91425" rIns="91425" bIns="91425" anchor="t" anchorCtr="0">
            <a:noAutofit/>
          </a:bodyPr>
          <a:lstStyle>
            <a:lvl1pPr marL="457200" lvl="0" indent="-330200" rtl="0">
              <a:spcBef>
                <a:spcPts val="0"/>
              </a:spcBef>
              <a:spcAft>
                <a:spcPts val="0"/>
              </a:spcAft>
              <a:buClr>
                <a:schemeClr val="lt1"/>
              </a:buClr>
              <a:buSzPts val="1600"/>
              <a:buChar char="●"/>
              <a:defRPr sz="1600">
                <a:solidFill>
                  <a:schemeClr val="lt1"/>
                </a:solidFill>
              </a:defRPr>
            </a:lvl1pPr>
            <a:lvl2pPr marL="914400" lvl="1" indent="-330200" rtl="0">
              <a:spcBef>
                <a:spcPts val="1600"/>
              </a:spcBef>
              <a:spcAft>
                <a:spcPts val="0"/>
              </a:spcAft>
              <a:buClr>
                <a:schemeClr val="lt1"/>
              </a:buClr>
              <a:buSzPts val="1600"/>
              <a:buChar char="○"/>
              <a:defRPr sz="1600">
                <a:solidFill>
                  <a:schemeClr val="lt1"/>
                </a:solidFill>
              </a:defRPr>
            </a:lvl2pPr>
            <a:lvl3pPr marL="1371600" lvl="2" indent="-330200" rtl="0">
              <a:spcBef>
                <a:spcPts val="1600"/>
              </a:spcBef>
              <a:spcAft>
                <a:spcPts val="0"/>
              </a:spcAft>
              <a:buClr>
                <a:schemeClr val="lt1"/>
              </a:buClr>
              <a:buSzPts val="1600"/>
              <a:buChar char="■"/>
              <a:defRPr sz="1600">
                <a:solidFill>
                  <a:schemeClr val="lt1"/>
                </a:solidFill>
              </a:defRPr>
            </a:lvl3pPr>
            <a:lvl4pPr marL="1828800" lvl="3" indent="-330200" rtl="0">
              <a:spcBef>
                <a:spcPts val="1600"/>
              </a:spcBef>
              <a:spcAft>
                <a:spcPts val="0"/>
              </a:spcAft>
              <a:buClr>
                <a:schemeClr val="lt1"/>
              </a:buClr>
              <a:buSzPts val="1600"/>
              <a:buChar char="●"/>
              <a:defRPr sz="1600">
                <a:solidFill>
                  <a:schemeClr val="lt1"/>
                </a:solidFill>
              </a:defRPr>
            </a:lvl4pPr>
            <a:lvl5pPr marL="2286000" lvl="4" indent="-330200" rtl="0">
              <a:spcBef>
                <a:spcPts val="1600"/>
              </a:spcBef>
              <a:spcAft>
                <a:spcPts val="0"/>
              </a:spcAft>
              <a:buClr>
                <a:schemeClr val="lt1"/>
              </a:buClr>
              <a:buSzPts val="1600"/>
              <a:buChar char="○"/>
              <a:defRPr sz="1600">
                <a:solidFill>
                  <a:schemeClr val="lt1"/>
                </a:solidFill>
              </a:defRPr>
            </a:lvl5pPr>
            <a:lvl6pPr marL="2743200" lvl="5" indent="-330200" rtl="0">
              <a:spcBef>
                <a:spcPts val="1600"/>
              </a:spcBef>
              <a:spcAft>
                <a:spcPts val="0"/>
              </a:spcAft>
              <a:buClr>
                <a:schemeClr val="lt1"/>
              </a:buClr>
              <a:buSzPts val="1600"/>
              <a:buChar char="■"/>
              <a:defRPr sz="1600">
                <a:solidFill>
                  <a:schemeClr val="lt1"/>
                </a:solidFill>
              </a:defRPr>
            </a:lvl6pPr>
            <a:lvl7pPr marL="3200400" lvl="6" indent="-330200" rtl="0">
              <a:spcBef>
                <a:spcPts val="1600"/>
              </a:spcBef>
              <a:spcAft>
                <a:spcPts val="0"/>
              </a:spcAft>
              <a:buClr>
                <a:schemeClr val="lt1"/>
              </a:buClr>
              <a:buSzPts val="1600"/>
              <a:buChar char="●"/>
              <a:defRPr sz="1600">
                <a:solidFill>
                  <a:schemeClr val="lt1"/>
                </a:solidFill>
              </a:defRPr>
            </a:lvl7pPr>
            <a:lvl8pPr marL="3657600" lvl="7" indent="-330200" rtl="0">
              <a:spcBef>
                <a:spcPts val="1600"/>
              </a:spcBef>
              <a:spcAft>
                <a:spcPts val="0"/>
              </a:spcAft>
              <a:buClr>
                <a:schemeClr val="lt1"/>
              </a:buClr>
              <a:buSzPts val="1600"/>
              <a:buChar char="○"/>
              <a:defRPr sz="1600">
                <a:solidFill>
                  <a:schemeClr val="lt1"/>
                </a:solidFill>
              </a:defRPr>
            </a:lvl8pPr>
            <a:lvl9pPr marL="4114800" lvl="8" indent="-330200" rtl="0">
              <a:spcBef>
                <a:spcPts val="1600"/>
              </a:spcBef>
              <a:spcAft>
                <a:spcPts val="1600"/>
              </a:spcAft>
              <a:buClr>
                <a:schemeClr val="lt1"/>
              </a:buClr>
              <a:buSzPts val="1600"/>
              <a:buChar char="■"/>
              <a:defRPr sz="1600">
                <a:solidFill>
                  <a:schemeClr val="lt1"/>
                </a:solidFill>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7"/>
        <p:cNvGrpSpPr/>
        <p:nvPr/>
      </p:nvGrpSpPr>
      <p:grpSpPr>
        <a:xfrm>
          <a:off x="0" y="0"/>
          <a:ext cx="0" cy="0"/>
          <a:chOff x="0" y="0"/>
          <a:chExt cx="0" cy="0"/>
        </a:xfrm>
      </p:grpSpPr>
      <p:sp>
        <p:nvSpPr>
          <p:cNvPr id="28" name="Google Shape;28;p8"/>
          <p:cNvSpPr txBox="1">
            <a:spLocks noGrp="1"/>
          </p:cNvSpPr>
          <p:nvPr>
            <p:ph type="title"/>
          </p:nvPr>
        </p:nvSpPr>
        <p:spPr>
          <a:xfrm>
            <a:off x="929477" y="436183"/>
            <a:ext cx="2746500" cy="4090800"/>
          </a:xfrm>
          <a:prstGeom prst="rect">
            <a:avLst/>
          </a:prstGeom>
        </p:spPr>
        <p:txBody>
          <a:bodyPr spcFirstLastPara="1" wrap="square" lIns="91425" tIns="91425" rIns="91425" bIns="91425" anchor="t" anchorCtr="0">
            <a:noAutofit/>
          </a:bodyPr>
          <a:lstStyle>
            <a:lvl1pPr lvl="0">
              <a:spcBef>
                <a:spcPts val="0"/>
              </a:spcBef>
              <a:spcAft>
                <a:spcPts val="0"/>
              </a:spcAft>
              <a:buClr>
                <a:schemeClr val="accent1"/>
              </a:buClr>
              <a:buSzPts val="3000"/>
              <a:buNone/>
              <a:defRPr sz="3000">
                <a:solidFill>
                  <a:schemeClr val="accent1"/>
                </a:solidFill>
              </a:defRPr>
            </a:lvl1pPr>
            <a:lvl2pPr lvl="1">
              <a:spcBef>
                <a:spcPts val="0"/>
              </a:spcBef>
              <a:spcAft>
                <a:spcPts val="0"/>
              </a:spcAft>
              <a:buClr>
                <a:schemeClr val="accent1"/>
              </a:buClr>
              <a:buSzPts val="4800"/>
              <a:buNone/>
              <a:defRPr sz="4800">
                <a:solidFill>
                  <a:schemeClr val="accent1"/>
                </a:solidFill>
              </a:defRPr>
            </a:lvl2pPr>
            <a:lvl3pPr lvl="2">
              <a:spcBef>
                <a:spcPts val="0"/>
              </a:spcBef>
              <a:spcAft>
                <a:spcPts val="0"/>
              </a:spcAft>
              <a:buClr>
                <a:schemeClr val="accent1"/>
              </a:buClr>
              <a:buSzPts val="4800"/>
              <a:buNone/>
              <a:defRPr sz="4800">
                <a:solidFill>
                  <a:schemeClr val="accent1"/>
                </a:solidFill>
              </a:defRPr>
            </a:lvl3pPr>
            <a:lvl4pPr lvl="3">
              <a:spcBef>
                <a:spcPts val="0"/>
              </a:spcBef>
              <a:spcAft>
                <a:spcPts val="0"/>
              </a:spcAft>
              <a:buClr>
                <a:schemeClr val="accent1"/>
              </a:buClr>
              <a:buSzPts val="4800"/>
              <a:buNone/>
              <a:defRPr sz="4800">
                <a:solidFill>
                  <a:schemeClr val="accent1"/>
                </a:solidFill>
              </a:defRPr>
            </a:lvl4pPr>
            <a:lvl5pPr lvl="4">
              <a:spcBef>
                <a:spcPts val="0"/>
              </a:spcBef>
              <a:spcAft>
                <a:spcPts val="0"/>
              </a:spcAft>
              <a:buClr>
                <a:schemeClr val="accent1"/>
              </a:buClr>
              <a:buSzPts val="4800"/>
              <a:buNone/>
              <a:defRPr sz="4800">
                <a:solidFill>
                  <a:schemeClr val="accent1"/>
                </a:solidFill>
              </a:defRPr>
            </a:lvl5pPr>
            <a:lvl6pPr lvl="5">
              <a:spcBef>
                <a:spcPts val="0"/>
              </a:spcBef>
              <a:spcAft>
                <a:spcPts val="0"/>
              </a:spcAft>
              <a:buClr>
                <a:schemeClr val="accent1"/>
              </a:buClr>
              <a:buSzPts val="4800"/>
              <a:buNone/>
              <a:defRPr sz="4800">
                <a:solidFill>
                  <a:schemeClr val="accent1"/>
                </a:solidFill>
              </a:defRPr>
            </a:lvl6pPr>
            <a:lvl7pPr lvl="6">
              <a:spcBef>
                <a:spcPts val="0"/>
              </a:spcBef>
              <a:spcAft>
                <a:spcPts val="0"/>
              </a:spcAft>
              <a:buClr>
                <a:schemeClr val="accent1"/>
              </a:buClr>
              <a:buSzPts val="4800"/>
              <a:buNone/>
              <a:defRPr sz="4800">
                <a:solidFill>
                  <a:schemeClr val="accent1"/>
                </a:solidFill>
              </a:defRPr>
            </a:lvl7pPr>
            <a:lvl8pPr lvl="7">
              <a:spcBef>
                <a:spcPts val="0"/>
              </a:spcBef>
              <a:spcAft>
                <a:spcPts val="0"/>
              </a:spcAft>
              <a:buClr>
                <a:schemeClr val="accent1"/>
              </a:buClr>
              <a:buSzPts val="4800"/>
              <a:buNone/>
              <a:defRPr sz="4800">
                <a:solidFill>
                  <a:schemeClr val="accent1"/>
                </a:solidFill>
              </a:defRPr>
            </a:lvl8pPr>
            <a:lvl9pPr lvl="8">
              <a:spcBef>
                <a:spcPts val="0"/>
              </a:spcBef>
              <a:spcAft>
                <a:spcPts val="0"/>
              </a:spcAft>
              <a:buClr>
                <a:schemeClr val="accent1"/>
              </a:buClr>
              <a:buSzPts val="4800"/>
              <a:buNone/>
              <a:defRPr sz="4800">
                <a:solidFill>
                  <a:schemeClr val="accent1"/>
                </a:solidFill>
              </a:defRPr>
            </a:lvl9pPr>
          </a:lstStyle>
          <a:p>
            <a:endParaRPr/>
          </a:p>
        </p:txBody>
      </p:sp>
      <p:pic>
        <p:nvPicPr>
          <p:cNvPr id="29" name="Google Shape;29;p8"/>
          <p:cNvPicPr preferRelativeResize="0"/>
          <p:nvPr/>
        </p:nvPicPr>
        <p:blipFill>
          <a:blip r:embed="rId2">
            <a:alphaModFix/>
          </a:blip>
          <a:stretch>
            <a:fillRect/>
          </a:stretch>
        </p:blipFill>
        <p:spPr>
          <a:xfrm rot="5400000">
            <a:off x="3278924" y="414050"/>
            <a:ext cx="7626551" cy="2883799"/>
          </a:xfrm>
          <a:prstGeom prst="rect">
            <a:avLst/>
          </a:prstGeom>
          <a:noFill/>
          <a:ln>
            <a:noFill/>
          </a:ln>
        </p:spPr>
      </p:pic>
      <p:pic>
        <p:nvPicPr>
          <p:cNvPr id="30" name="Google Shape;30;p8"/>
          <p:cNvPicPr preferRelativeResize="0"/>
          <p:nvPr/>
        </p:nvPicPr>
        <p:blipFill>
          <a:blip r:embed="rId2">
            <a:alphaModFix/>
          </a:blip>
          <a:stretch>
            <a:fillRect/>
          </a:stretch>
        </p:blipFill>
        <p:spPr>
          <a:xfrm rot="5400000" flipH="1">
            <a:off x="4822414" y="-351911"/>
            <a:ext cx="9309797" cy="3520275"/>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1"/>
        <p:cNvGrpSpPr/>
        <p:nvPr/>
      </p:nvGrpSpPr>
      <p:grpSpPr>
        <a:xfrm>
          <a:off x="0" y="0"/>
          <a:ext cx="0" cy="0"/>
          <a:chOff x="0" y="0"/>
          <a:chExt cx="0" cy="0"/>
        </a:xfrm>
      </p:grpSpPr>
      <p:sp>
        <p:nvSpPr>
          <p:cNvPr id="32" name="Google Shape;32;p9"/>
          <p:cNvSpPr txBox="1">
            <a:spLocks noGrp="1"/>
          </p:cNvSpPr>
          <p:nvPr>
            <p:ph type="subTitle" idx="1"/>
          </p:nvPr>
        </p:nvSpPr>
        <p:spPr>
          <a:xfrm>
            <a:off x="938500" y="1769575"/>
            <a:ext cx="2871600" cy="12351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Clr>
                <a:schemeClr val="lt2"/>
              </a:buClr>
              <a:buSzPts val="1600"/>
              <a:buNone/>
              <a:defRPr sz="1600">
                <a:solidFill>
                  <a:schemeClr val="lt2"/>
                </a:solidFill>
              </a:defRPr>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a:endParaRPr/>
          </a:p>
        </p:txBody>
      </p:sp>
      <p:sp>
        <p:nvSpPr>
          <p:cNvPr id="33" name="Google Shape;33;p9"/>
          <p:cNvSpPr txBox="1">
            <a:spLocks noGrp="1"/>
          </p:cNvSpPr>
          <p:nvPr>
            <p:ph type="body" idx="2"/>
          </p:nvPr>
        </p:nvSpPr>
        <p:spPr>
          <a:xfrm>
            <a:off x="4703375" y="909600"/>
            <a:ext cx="3468900" cy="33243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Clr>
                <a:schemeClr val="lt1"/>
              </a:buClr>
              <a:buSzPts val="1400"/>
              <a:buChar char="●"/>
              <a:defRPr sz="1400">
                <a:solidFill>
                  <a:schemeClr val="lt1"/>
                </a:solidFill>
              </a:defRPr>
            </a:lvl1pPr>
            <a:lvl2pPr marL="914400" lvl="1" indent="-317500">
              <a:spcBef>
                <a:spcPts val="1600"/>
              </a:spcBef>
              <a:spcAft>
                <a:spcPts val="0"/>
              </a:spcAft>
              <a:buClr>
                <a:schemeClr val="lt1"/>
              </a:buClr>
              <a:buSzPts val="1400"/>
              <a:buChar char="○"/>
              <a:defRPr>
                <a:solidFill>
                  <a:schemeClr val="lt1"/>
                </a:solidFill>
              </a:defRPr>
            </a:lvl2pPr>
            <a:lvl3pPr marL="1371600" lvl="2" indent="-317500">
              <a:spcBef>
                <a:spcPts val="1600"/>
              </a:spcBef>
              <a:spcAft>
                <a:spcPts val="0"/>
              </a:spcAft>
              <a:buClr>
                <a:schemeClr val="lt1"/>
              </a:buClr>
              <a:buSzPts val="1400"/>
              <a:buChar char="■"/>
              <a:defRPr>
                <a:solidFill>
                  <a:schemeClr val="lt1"/>
                </a:solidFill>
              </a:defRPr>
            </a:lvl3pPr>
            <a:lvl4pPr marL="1828800" lvl="3" indent="-317500">
              <a:spcBef>
                <a:spcPts val="1600"/>
              </a:spcBef>
              <a:spcAft>
                <a:spcPts val="0"/>
              </a:spcAft>
              <a:buClr>
                <a:schemeClr val="lt1"/>
              </a:buClr>
              <a:buSzPts val="1400"/>
              <a:buChar char="●"/>
              <a:defRPr>
                <a:solidFill>
                  <a:schemeClr val="lt1"/>
                </a:solidFill>
              </a:defRPr>
            </a:lvl4pPr>
            <a:lvl5pPr marL="2286000" lvl="4" indent="-317500">
              <a:spcBef>
                <a:spcPts val="1600"/>
              </a:spcBef>
              <a:spcAft>
                <a:spcPts val="0"/>
              </a:spcAft>
              <a:buClr>
                <a:schemeClr val="lt1"/>
              </a:buClr>
              <a:buSzPts val="1400"/>
              <a:buChar char="○"/>
              <a:defRPr>
                <a:solidFill>
                  <a:schemeClr val="lt1"/>
                </a:solidFill>
              </a:defRPr>
            </a:lvl5pPr>
            <a:lvl6pPr marL="2743200" lvl="5" indent="-317500">
              <a:spcBef>
                <a:spcPts val="1600"/>
              </a:spcBef>
              <a:spcAft>
                <a:spcPts val="0"/>
              </a:spcAft>
              <a:buClr>
                <a:schemeClr val="lt1"/>
              </a:buClr>
              <a:buSzPts val="1400"/>
              <a:buChar char="■"/>
              <a:defRPr>
                <a:solidFill>
                  <a:schemeClr val="lt1"/>
                </a:solidFill>
              </a:defRPr>
            </a:lvl6pPr>
            <a:lvl7pPr marL="3200400" lvl="6" indent="-317500">
              <a:spcBef>
                <a:spcPts val="1600"/>
              </a:spcBef>
              <a:spcAft>
                <a:spcPts val="0"/>
              </a:spcAft>
              <a:buClr>
                <a:schemeClr val="lt1"/>
              </a:buClr>
              <a:buSzPts val="1400"/>
              <a:buChar char="●"/>
              <a:defRPr>
                <a:solidFill>
                  <a:schemeClr val="lt1"/>
                </a:solidFill>
              </a:defRPr>
            </a:lvl7pPr>
            <a:lvl8pPr marL="3657600" lvl="7" indent="-317500">
              <a:spcBef>
                <a:spcPts val="1600"/>
              </a:spcBef>
              <a:spcAft>
                <a:spcPts val="0"/>
              </a:spcAft>
              <a:buClr>
                <a:schemeClr val="lt1"/>
              </a:buClr>
              <a:buSzPts val="1400"/>
              <a:buChar char="○"/>
              <a:defRPr>
                <a:solidFill>
                  <a:schemeClr val="lt1"/>
                </a:solidFill>
              </a:defRPr>
            </a:lvl8pPr>
            <a:lvl9pPr marL="4114800" lvl="8" indent="-317500">
              <a:spcBef>
                <a:spcPts val="1600"/>
              </a:spcBef>
              <a:spcAft>
                <a:spcPts val="1600"/>
              </a:spcAft>
              <a:buClr>
                <a:schemeClr val="lt1"/>
              </a:buClr>
              <a:buSzPts val="1400"/>
              <a:buChar char="■"/>
              <a:defRPr>
                <a:solidFill>
                  <a:schemeClr val="lt1"/>
                </a:solidFill>
              </a:defRPr>
            </a:lvl9pPr>
          </a:lstStyle>
          <a:p>
            <a:endParaRPr/>
          </a:p>
        </p:txBody>
      </p:sp>
      <p:sp>
        <p:nvSpPr>
          <p:cNvPr id="34" name="Google Shape;34;p9"/>
          <p:cNvSpPr txBox="1">
            <a:spLocks noGrp="1"/>
          </p:cNvSpPr>
          <p:nvPr>
            <p:ph type="title"/>
          </p:nvPr>
        </p:nvSpPr>
        <p:spPr>
          <a:xfrm>
            <a:off x="938500" y="445025"/>
            <a:ext cx="32238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5"/>
        <p:cNvGrpSpPr/>
        <p:nvPr/>
      </p:nvGrpSpPr>
      <p:grpSpPr>
        <a:xfrm>
          <a:off x="0" y="0"/>
          <a:ext cx="0" cy="0"/>
          <a:chOff x="0" y="0"/>
          <a:chExt cx="0" cy="0"/>
        </a:xfrm>
      </p:grpSpPr>
      <p:sp>
        <p:nvSpPr>
          <p:cNvPr id="36" name="Google Shape;36;p10"/>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1.jp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2.xml"/><Relationship Id="rId1"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blipFill>
          <a:blip r:embed="rId36">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dk2"/>
              </a:buClr>
              <a:buSzPts val="1800"/>
              <a:buFont typeface="Montserrat"/>
              <a:buChar char="●"/>
              <a:defRPr sz="1800">
                <a:solidFill>
                  <a:schemeClr val="dk2"/>
                </a:solidFill>
                <a:latin typeface="Montserrat"/>
                <a:ea typeface="Montserrat"/>
                <a:cs typeface="Montserrat"/>
                <a:sym typeface="Montserrat"/>
              </a:defRPr>
            </a:lvl1pPr>
            <a:lvl2pPr marL="914400" lvl="1"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2pPr>
            <a:lvl3pPr marL="1371600" lvl="2"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3pPr>
            <a:lvl4pPr marL="1828800" lvl="3"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4pPr>
            <a:lvl5pPr marL="2286000" lvl="4"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5pPr>
            <a:lvl6pPr marL="2743200" lvl="5"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6pPr>
            <a:lvl7pPr marL="3200400" lvl="6"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7pPr>
            <a:lvl8pPr marL="3657600" lvl="7"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8pPr>
            <a:lvl9pPr marL="4114800" lvl="8" indent="-317500">
              <a:lnSpc>
                <a:spcPct val="100000"/>
              </a:lnSpc>
              <a:spcBef>
                <a:spcPts val="1600"/>
              </a:spcBef>
              <a:spcAft>
                <a:spcPts val="1600"/>
              </a:spcAft>
              <a:buClr>
                <a:schemeClr val="dk2"/>
              </a:buClr>
              <a:buSzPts val="1400"/>
              <a:buFont typeface="Montserrat"/>
              <a:buChar char="■"/>
              <a:defRPr>
                <a:solidFill>
                  <a:schemeClr val="dk2"/>
                </a:solidFill>
                <a:latin typeface="Montserrat"/>
                <a:ea typeface="Montserrat"/>
                <a:cs typeface="Montserrat"/>
                <a:sym typeface="Montserrat"/>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 id="2147483681" r:id="rId3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blipFill>
          <a:blip r:embed="rId3">
            <a:alphaModFix/>
          </a:blip>
          <a:stretch>
            <a:fillRect/>
          </a:stretch>
        </a:blipFill>
        <a:effectLst/>
      </p:bgPr>
    </p:bg>
    <p:spTree>
      <p:nvGrpSpPr>
        <p:cNvPr id="1" name="Shape 154"/>
        <p:cNvGrpSpPr/>
        <p:nvPr/>
      </p:nvGrpSpPr>
      <p:grpSpPr>
        <a:xfrm>
          <a:off x="0" y="0"/>
          <a:ext cx="0" cy="0"/>
          <a:chOff x="0" y="0"/>
          <a:chExt cx="0" cy="0"/>
        </a:xfrm>
      </p:grpSpPr>
      <p:sp>
        <p:nvSpPr>
          <p:cNvPr id="155" name="Google Shape;155;p36"/>
          <p:cNvSpPr txBox="1">
            <a:spLocks noGrp="1"/>
          </p:cNvSpPr>
          <p:nvPr>
            <p:ph type="title"/>
          </p:nvPr>
        </p:nvSpPr>
        <p:spPr>
          <a:xfrm>
            <a:off x="1068100" y="933450"/>
            <a:ext cx="7047300" cy="4824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1pPr>
            <a:lvl2pPr lvl="1" algn="ctr" rtl="0">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2pPr>
            <a:lvl3pPr lvl="2" algn="ctr" rtl="0">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3pPr>
            <a:lvl4pPr lvl="3" algn="ctr" rtl="0">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4pPr>
            <a:lvl5pPr lvl="4" algn="ctr" rtl="0">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5pPr>
            <a:lvl6pPr lvl="5" algn="ctr" rtl="0">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6pPr>
            <a:lvl7pPr lvl="6" algn="ctr" rtl="0">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7pPr>
            <a:lvl8pPr lvl="7" algn="ctr" rtl="0">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8pPr>
            <a:lvl9pPr lvl="8" algn="ctr" rtl="0">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9pPr>
          </a:lstStyle>
          <a:p>
            <a:endParaRPr/>
          </a:p>
        </p:txBody>
      </p:sp>
      <p:sp>
        <p:nvSpPr>
          <p:cNvPr id="156" name="Google Shape;156;p36"/>
          <p:cNvSpPr txBox="1">
            <a:spLocks noGrp="1"/>
          </p:cNvSpPr>
          <p:nvPr>
            <p:ph type="body" idx="1"/>
          </p:nvPr>
        </p:nvSpPr>
        <p:spPr>
          <a:xfrm>
            <a:off x="1068100" y="1695450"/>
            <a:ext cx="7047300" cy="2502000"/>
          </a:xfrm>
          <a:prstGeom prst="rect">
            <a:avLst/>
          </a:prstGeom>
          <a:noFill/>
          <a:ln>
            <a:noFill/>
          </a:ln>
        </p:spPr>
        <p:txBody>
          <a:bodyPr spcFirstLastPara="1" wrap="square" lIns="91425" tIns="91425" rIns="91425" bIns="91425" anchor="t" anchorCtr="0">
            <a:noAutofit/>
          </a:bodyPr>
          <a:lstStyle>
            <a:lvl1pPr marL="457200" lvl="0"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1pPr>
            <a:lvl2pPr marL="914400" lvl="1"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2pPr>
            <a:lvl3pPr marL="1371600" lvl="2"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3pPr>
            <a:lvl4pPr marL="1828800" lvl="3"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4pPr>
            <a:lvl5pPr marL="2286000" lvl="4"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5pPr>
            <a:lvl6pPr marL="2743200" lvl="5"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6pPr>
            <a:lvl7pPr marL="3200400" lvl="6"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7pPr>
            <a:lvl8pPr marL="3657600" lvl="7"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8pPr>
            <a:lvl9pPr marL="4114800" lvl="8"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9pPr>
          </a:lstStyle>
          <a:p>
            <a:endParaRPr/>
          </a:p>
        </p:txBody>
      </p:sp>
    </p:spTree>
  </p:cSld>
  <p:clrMap bg1="lt1" tx1="dk1" bg2="dk2" tx2="lt2" accent1="accent1" accent2="accent2" accent3="accent3" accent4="accent4" accent5="accent5" accent6="accent6" hlink="hlink" folHlink="folHlink"/>
  <p:sldLayoutIdLst>
    <p:sldLayoutId id="2147483682"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5.xml"/><Relationship Id="rId4" Type="http://schemas.openxmlformats.org/officeDocument/2006/relationships/image" Target="../media/image8.jp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5.xml"/><Relationship Id="rId4" Type="http://schemas.openxmlformats.org/officeDocument/2006/relationships/image" Target="../media/image10.jp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5.xml"/><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35.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9.xml"/><Relationship Id="rId4" Type="http://schemas.openxmlformats.org/officeDocument/2006/relationships/image" Target="../media/image4.jp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5.xml"/><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5.xml"/><Relationship Id="rId4" Type="http://schemas.openxmlformats.org/officeDocument/2006/relationships/image" Target="../media/image6.jp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5.xml"/><Relationship Id="rId4" Type="http://schemas.openxmlformats.org/officeDocument/2006/relationships/image" Target="../media/image7.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38"/>
          <p:cNvSpPr txBox="1">
            <a:spLocks noGrp="1"/>
          </p:cNvSpPr>
          <p:nvPr>
            <p:ph type="ctrTitle"/>
          </p:nvPr>
        </p:nvSpPr>
        <p:spPr>
          <a:xfrm>
            <a:off x="1940250" y="1903475"/>
            <a:ext cx="5263500" cy="644700"/>
          </a:xfrm>
          <a:prstGeom prst="rect">
            <a:avLst/>
          </a:prstGeom>
          <a:effectLst>
            <a:outerShdw blurRad="142875" dist="19050" dir="8760000" algn="bl" rotWithShape="0">
              <a:srgbClr val="76A5AF">
                <a:alpha val="50000"/>
              </a:srgbClr>
            </a:outerShdw>
          </a:effectLst>
        </p:spPr>
        <p:txBody>
          <a:bodyPr spcFirstLastPara="1" wrap="square" lIns="91425" tIns="91425" rIns="91425" bIns="91425" anchor="b" anchorCtr="0">
            <a:noAutofit/>
          </a:bodyPr>
          <a:lstStyle/>
          <a:p>
            <a:pPr marL="0" lvl="0" indent="0" algn="ctr" rtl="0">
              <a:spcBef>
                <a:spcPts val="0"/>
              </a:spcBef>
              <a:spcAft>
                <a:spcPts val="0"/>
              </a:spcAft>
              <a:buNone/>
            </a:pPr>
            <a:r>
              <a:rPr lang="en">
                <a:latin typeface="Arial"/>
                <a:ea typeface="Arial"/>
                <a:cs typeface="Arial"/>
                <a:sym typeface="Arial"/>
              </a:rPr>
              <a:t>WHERE ARE WE NOW?</a:t>
            </a:r>
            <a:endParaRPr>
              <a:latin typeface="Arial"/>
              <a:ea typeface="Arial"/>
              <a:cs typeface="Arial"/>
              <a:sym typeface="Arial"/>
            </a:endParaRPr>
          </a:p>
        </p:txBody>
      </p:sp>
      <p:sp>
        <p:nvSpPr>
          <p:cNvPr id="163" name="Google Shape;163;p38"/>
          <p:cNvSpPr txBox="1">
            <a:spLocks noGrp="1"/>
          </p:cNvSpPr>
          <p:nvPr>
            <p:ph type="ctrTitle"/>
          </p:nvPr>
        </p:nvSpPr>
        <p:spPr>
          <a:xfrm>
            <a:off x="2941650" y="2624375"/>
            <a:ext cx="3260700" cy="464700"/>
          </a:xfrm>
          <a:prstGeom prst="rect">
            <a:avLst/>
          </a:prstGeom>
          <a:effectLst>
            <a:outerShdw blurRad="100013" dist="19050" dir="8460000" algn="bl" rotWithShape="0">
              <a:srgbClr val="76A5AF">
                <a:alpha val="50000"/>
              </a:srgbClr>
            </a:outerShdw>
          </a:effectLst>
        </p:spPr>
        <p:txBody>
          <a:bodyPr spcFirstLastPara="1" wrap="square" lIns="91425" tIns="91425" rIns="91425" bIns="91425" anchor="b" anchorCtr="0">
            <a:noAutofit/>
          </a:bodyPr>
          <a:lstStyle/>
          <a:p>
            <a:pPr marL="0" lvl="0" indent="0" algn="ctr" rtl="0">
              <a:spcBef>
                <a:spcPts val="0"/>
              </a:spcBef>
              <a:spcAft>
                <a:spcPts val="0"/>
              </a:spcAft>
              <a:buNone/>
            </a:pPr>
            <a:r>
              <a:rPr lang="en" sz="2200" b="0">
                <a:latin typeface="Arial"/>
                <a:ea typeface="Arial"/>
                <a:cs typeface="Arial"/>
                <a:sym typeface="Arial"/>
              </a:rPr>
              <a:t>LESSON 1.6</a:t>
            </a:r>
            <a:endParaRPr sz="2200" b="0">
              <a:latin typeface="Arial"/>
              <a:ea typeface="Arial"/>
              <a:cs typeface="Arial"/>
              <a:sym typeface="Arial"/>
            </a:endParaRPr>
          </a:p>
        </p:txBody>
      </p:sp>
      <p:cxnSp>
        <p:nvCxnSpPr>
          <p:cNvPr id="164" name="Google Shape;164;p38"/>
          <p:cNvCxnSpPr/>
          <p:nvPr/>
        </p:nvCxnSpPr>
        <p:spPr>
          <a:xfrm>
            <a:off x="3190500" y="256517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65" name="Google Shape;165;p38"/>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66" name="Google Shape;166;p38"/>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4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Arial"/>
                <a:ea typeface="Arial"/>
                <a:cs typeface="Arial"/>
                <a:sym typeface="Arial"/>
              </a:rPr>
              <a:t>BOOKS</a:t>
            </a:r>
            <a:endParaRPr b="1">
              <a:latin typeface="Arial"/>
              <a:ea typeface="Arial"/>
              <a:cs typeface="Arial"/>
              <a:sym typeface="Arial"/>
            </a:endParaRPr>
          </a:p>
        </p:txBody>
      </p:sp>
      <p:cxnSp>
        <p:nvCxnSpPr>
          <p:cNvPr id="265" name="Google Shape;265;p45"/>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sp>
        <p:nvSpPr>
          <p:cNvPr id="266" name="Google Shape;266;p45"/>
          <p:cNvSpPr/>
          <p:nvPr/>
        </p:nvSpPr>
        <p:spPr>
          <a:xfrm>
            <a:off x="1077905" y="2739425"/>
            <a:ext cx="1819200" cy="18192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267;p45"/>
          <p:cNvSpPr txBox="1">
            <a:spLocks noGrp="1"/>
          </p:cNvSpPr>
          <p:nvPr>
            <p:ph type="title" idx="4294967295"/>
          </p:nvPr>
        </p:nvSpPr>
        <p:spPr>
          <a:xfrm>
            <a:off x="695245" y="2858158"/>
            <a:ext cx="2584500" cy="723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b="1">
                <a:solidFill>
                  <a:schemeClr val="accent6"/>
                </a:solidFill>
                <a:latin typeface="Arial"/>
                <a:ea typeface="Arial"/>
                <a:cs typeface="Arial"/>
                <a:sym typeface="Arial"/>
              </a:rPr>
              <a:t>455k</a:t>
            </a:r>
            <a:endParaRPr sz="3600" b="1">
              <a:solidFill>
                <a:schemeClr val="accent6"/>
              </a:solidFill>
              <a:latin typeface="Arial"/>
              <a:ea typeface="Arial"/>
              <a:cs typeface="Arial"/>
              <a:sym typeface="Arial"/>
            </a:endParaRPr>
          </a:p>
        </p:txBody>
      </p:sp>
      <p:sp>
        <p:nvSpPr>
          <p:cNvPr id="268" name="Google Shape;268;p45"/>
          <p:cNvSpPr txBox="1">
            <a:spLocks noGrp="1"/>
          </p:cNvSpPr>
          <p:nvPr>
            <p:ph type="subTitle" idx="4294967295"/>
          </p:nvPr>
        </p:nvSpPr>
        <p:spPr>
          <a:xfrm>
            <a:off x="1185600" y="3465450"/>
            <a:ext cx="1603800" cy="635100"/>
          </a:xfrm>
          <a:prstGeom prst="rect">
            <a:avLst/>
          </a:prstGeom>
        </p:spPr>
        <p:txBody>
          <a:bodyPr spcFirstLastPara="1" wrap="square" lIns="91425" tIns="91425" rIns="91425" bIns="91425" anchor="t" anchorCtr="0">
            <a:noAutofit/>
          </a:bodyPr>
          <a:lstStyle/>
          <a:p>
            <a:pPr marL="0" lvl="0" indent="0" algn="ctr" rtl="0">
              <a:spcBef>
                <a:spcPts val="0"/>
              </a:spcBef>
              <a:spcAft>
                <a:spcPts val="1600"/>
              </a:spcAft>
              <a:buNone/>
            </a:pPr>
            <a:r>
              <a:rPr lang="en" sz="1300">
                <a:solidFill>
                  <a:schemeClr val="accent6"/>
                </a:solidFill>
              </a:rPr>
              <a:t>First-day sales for Allegiant surpassed 455,000</a:t>
            </a:r>
            <a:endParaRPr sz="1200">
              <a:solidFill>
                <a:schemeClr val="accent6"/>
              </a:solidFill>
            </a:endParaRPr>
          </a:p>
        </p:txBody>
      </p:sp>
      <p:sp>
        <p:nvSpPr>
          <p:cNvPr id="269" name="Google Shape;269;p45"/>
          <p:cNvSpPr/>
          <p:nvPr/>
        </p:nvSpPr>
        <p:spPr>
          <a:xfrm>
            <a:off x="3279750" y="1606525"/>
            <a:ext cx="2584500" cy="25845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270;p45"/>
          <p:cNvSpPr txBox="1">
            <a:spLocks noGrp="1"/>
          </p:cNvSpPr>
          <p:nvPr>
            <p:ph type="title" idx="4294967295"/>
          </p:nvPr>
        </p:nvSpPr>
        <p:spPr>
          <a:xfrm>
            <a:off x="3279750" y="1808176"/>
            <a:ext cx="2584500" cy="723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4800" b="1">
                <a:solidFill>
                  <a:schemeClr val="accent6"/>
                </a:solidFill>
                <a:latin typeface="Arial"/>
                <a:ea typeface="Arial"/>
                <a:cs typeface="Arial"/>
                <a:sym typeface="Arial"/>
              </a:rPr>
              <a:t>500K</a:t>
            </a:r>
            <a:endParaRPr sz="4800" b="1">
              <a:solidFill>
                <a:schemeClr val="accent6"/>
              </a:solidFill>
              <a:latin typeface="Arial"/>
              <a:ea typeface="Arial"/>
              <a:cs typeface="Arial"/>
              <a:sym typeface="Arial"/>
            </a:endParaRPr>
          </a:p>
        </p:txBody>
      </p:sp>
      <p:sp>
        <p:nvSpPr>
          <p:cNvPr id="271" name="Google Shape;271;p45"/>
          <p:cNvSpPr txBox="1">
            <a:spLocks noGrp="1"/>
          </p:cNvSpPr>
          <p:nvPr>
            <p:ph type="subTitle" idx="4294967295"/>
          </p:nvPr>
        </p:nvSpPr>
        <p:spPr>
          <a:xfrm>
            <a:off x="3611700" y="2547375"/>
            <a:ext cx="1920600" cy="635100"/>
          </a:xfrm>
          <a:prstGeom prst="rect">
            <a:avLst/>
          </a:prstGeom>
        </p:spPr>
        <p:txBody>
          <a:bodyPr spcFirstLastPara="1" wrap="square" lIns="91425" tIns="91425" rIns="91425" bIns="91425" anchor="t" anchorCtr="0">
            <a:noAutofit/>
          </a:bodyPr>
          <a:lstStyle/>
          <a:p>
            <a:pPr marL="0" lvl="0" indent="0" algn="ctr" rtl="0">
              <a:spcBef>
                <a:spcPts val="0"/>
              </a:spcBef>
              <a:spcAft>
                <a:spcPts val="1600"/>
              </a:spcAft>
              <a:buNone/>
            </a:pPr>
            <a:r>
              <a:rPr lang="en" sz="1300">
                <a:solidFill>
                  <a:schemeClr val="accent6"/>
                </a:solidFill>
                <a:latin typeface="Arial"/>
                <a:ea typeface="Arial"/>
                <a:cs typeface="Arial"/>
                <a:sym typeface="Arial"/>
              </a:rPr>
              <a:t>“Ballad of Songbirds and Snakes” sold 500,000 copies in its first week despite bookstore closings due to COVID-19</a:t>
            </a:r>
            <a:endParaRPr sz="1300">
              <a:solidFill>
                <a:schemeClr val="accent6"/>
              </a:solidFill>
              <a:latin typeface="Arial"/>
              <a:ea typeface="Arial"/>
              <a:cs typeface="Arial"/>
              <a:sym typeface="Arial"/>
            </a:endParaRPr>
          </a:p>
        </p:txBody>
      </p:sp>
      <p:sp>
        <p:nvSpPr>
          <p:cNvPr id="272" name="Google Shape;272;p45"/>
          <p:cNvSpPr/>
          <p:nvPr/>
        </p:nvSpPr>
        <p:spPr>
          <a:xfrm>
            <a:off x="6246905" y="1319200"/>
            <a:ext cx="1819200" cy="18192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273;p45"/>
          <p:cNvSpPr txBox="1">
            <a:spLocks noGrp="1"/>
          </p:cNvSpPr>
          <p:nvPr>
            <p:ph type="title" idx="4294967295"/>
          </p:nvPr>
        </p:nvSpPr>
        <p:spPr>
          <a:xfrm>
            <a:off x="5864240" y="1422234"/>
            <a:ext cx="2584500" cy="723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a:solidFill>
                  <a:schemeClr val="accent6"/>
                </a:solidFill>
                <a:latin typeface="Arial"/>
                <a:ea typeface="Arial"/>
                <a:cs typeface="Arial"/>
                <a:sym typeface="Arial"/>
              </a:rPr>
              <a:t>$300M</a:t>
            </a:r>
            <a:endParaRPr sz="2700" b="1">
              <a:solidFill>
                <a:schemeClr val="accent6"/>
              </a:solidFill>
              <a:latin typeface="Arial"/>
              <a:ea typeface="Arial"/>
              <a:cs typeface="Arial"/>
              <a:sym typeface="Arial"/>
            </a:endParaRPr>
          </a:p>
        </p:txBody>
      </p:sp>
      <p:sp>
        <p:nvSpPr>
          <p:cNvPr id="274" name="Google Shape;274;p45"/>
          <p:cNvSpPr txBox="1">
            <a:spLocks noGrp="1"/>
          </p:cNvSpPr>
          <p:nvPr>
            <p:ph type="subTitle" idx="4294967295"/>
          </p:nvPr>
        </p:nvSpPr>
        <p:spPr>
          <a:xfrm>
            <a:off x="6397345" y="1911258"/>
            <a:ext cx="1518300" cy="635100"/>
          </a:xfrm>
          <a:prstGeom prst="rect">
            <a:avLst/>
          </a:prstGeom>
        </p:spPr>
        <p:txBody>
          <a:bodyPr spcFirstLastPara="1" wrap="square" lIns="91425" tIns="91425" rIns="91425" bIns="91425" anchor="t" anchorCtr="0">
            <a:noAutofit/>
          </a:bodyPr>
          <a:lstStyle/>
          <a:p>
            <a:pPr marL="0" lvl="0" indent="0" algn="ctr" rtl="0">
              <a:spcBef>
                <a:spcPts val="0"/>
              </a:spcBef>
              <a:spcAft>
                <a:spcPts val="1600"/>
              </a:spcAft>
              <a:buNone/>
            </a:pPr>
            <a:r>
              <a:rPr lang="en" sz="1300">
                <a:solidFill>
                  <a:schemeClr val="accent6"/>
                </a:solidFill>
                <a:latin typeface="Arial"/>
                <a:ea typeface="Arial"/>
                <a:cs typeface="Arial"/>
                <a:sym typeface="Arial"/>
              </a:rPr>
              <a:t>The 'Divergent' book series has made over $300 million globally</a:t>
            </a:r>
            <a:endParaRPr sz="1200">
              <a:solidFill>
                <a:schemeClr val="accent6"/>
              </a:solidFill>
              <a:latin typeface="Arial"/>
              <a:ea typeface="Arial"/>
              <a:cs typeface="Arial"/>
              <a:sym typeface="Arial"/>
            </a:endParaRPr>
          </a:p>
        </p:txBody>
      </p:sp>
      <p:cxnSp>
        <p:nvCxnSpPr>
          <p:cNvPr id="275" name="Google Shape;275;p45"/>
          <p:cNvCxnSpPr>
            <a:stCxn id="272" idx="0"/>
          </p:cNvCxnSpPr>
          <p:nvPr/>
        </p:nvCxnSpPr>
        <p:spPr>
          <a:xfrm rot="10800000">
            <a:off x="7156505" y="-320000"/>
            <a:ext cx="0" cy="1639200"/>
          </a:xfrm>
          <a:prstGeom prst="straightConnector1">
            <a:avLst/>
          </a:prstGeom>
          <a:noFill/>
          <a:ln w="19050" cap="flat" cmpd="sng">
            <a:solidFill>
              <a:schemeClr val="accent3"/>
            </a:solidFill>
            <a:prstDash val="solid"/>
            <a:round/>
            <a:headEnd type="none" w="med" len="med"/>
            <a:tailEnd type="none" w="med" len="med"/>
          </a:ln>
        </p:spPr>
      </p:cxnSp>
      <p:cxnSp>
        <p:nvCxnSpPr>
          <p:cNvPr id="276" name="Google Shape;276;p45"/>
          <p:cNvCxnSpPr>
            <a:stCxn id="269" idx="4"/>
          </p:cNvCxnSpPr>
          <p:nvPr/>
        </p:nvCxnSpPr>
        <p:spPr>
          <a:xfrm>
            <a:off x="4572000" y="4191025"/>
            <a:ext cx="0" cy="1362000"/>
          </a:xfrm>
          <a:prstGeom prst="straightConnector1">
            <a:avLst/>
          </a:prstGeom>
          <a:noFill/>
          <a:ln w="19050" cap="flat" cmpd="sng">
            <a:solidFill>
              <a:schemeClr val="accent1"/>
            </a:solidFill>
            <a:prstDash val="solid"/>
            <a:round/>
            <a:headEnd type="none" w="med" len="med"/>
            <a:tailEnd type="none" w="med" len="med"/>
          </a:ln>
        </p:spPr>
      </p:cxnSp>
      <p:cxnSp>
        <p:nvCxnSpPr>
          <p:cNvPr id="277" name="Google Shape;277;p45"/>
          <p:cNvCxnSpPr>
            <a:stCxn id="266" idx="4"/>
          </p:cNvCxnSpPr>
          <p:nvPr/>
        </p:nvCxnSpPr>
        <p:spPr>
          <a:xfrm>
            <a:off x="1987505" y="4558625"/>
            <a:ext cx="0" cy="712800"/>
          </a:xfrm>
          <a:prstGeom prst="straightConnector1">
            <a:avLst/>
          </a:prstGeom>
          <a:noFill/>
          <a:ln w="19050" cap="flat" cmpd="sng">
            <a:solidFill>
              <a:schemeClr val="accent2"/>
            </a:solidFill>
            <a:prstDash val="solid"/>
            <a:round/>
            <a:headEnd type="none" w="med" len="med"/>
            <a:tailEnd type="none" w="med" len="med"/>
          </a:ln>
        </p:spPr>
      </p:cxnSp>
      <p:pic>
        <p:nvPicPr>
          <p:cNvPr id="278" name="Google Shape;27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79" name="Google Shape;27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p46"/>
          <p:cNvSpPr txBox="1">
            <a:spLocks noGrp="1"/>
          </p:cNvSpPr>
          <p:nvPr>
            <p:ph type="title"/>
          </p:nvPr>
        </p:nvSpPr>
        <p:spPr>
          <a:xfrm>
            <a:off x="4996800" y="661843"/>
            <a:ext cx="3159300" cy="723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a:latin typeface="Arial"/>
                <a:ea typeface="Arial"/>
                <a:cs typeface="Arial"/>
                <a:sym typeface="Arial"/>
              </a:rPr>
              <a:t>200M</a:t>
            </a:r>
            <a:endParaRPr b="1">
              <a:latin typeface="Arial"/>
              <a:ea typeface="Arial"/>
              <a:cs typeface="Arial"/>
              <a:sym typeface="Arial"/>
            </a:endParaRPr>
          </a:p>
        </p:txBody>
      </p:sp>
      <p:sp>
        <p:nvSpPr>
          <p:cNvPr id="285" name="Google Shape;285;p46"/>
          <p:cNvSpPr txBox="1">
            <a:spLocks noGrp="1"/>
          </p:cNvSpPr>
          <p:nvPr>
            <p:ph type="subTitle" idx="1"/>
          </p:nvPr>
        </p:nvSpPr>
        <p:spPr>
          <a:xfrm>
            <a:off x="4911000" y="1265850"/>
            <a:ext cx="3330900" cy="4173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Arial"/>
                <a:ea typeface="Arial"/>
                <a:cs typeface="Arial"/>
                <a:sym typeface="Arial"/>
              </a:rPr>
              <a:t>Microsoft announced that it had sold over Over 200 million copies of Minecraft have been sold, making it the best-selling video game of all time</a:t>
            </a:r>
            <a:endParaRPr>
              <a:latin typeface="Arial"/>
              <a:ea typeface="Arial"/>
              <a:cs typeface="Arial"/>
              <a:sym typeface="Arial"/>
            </a:endParaRPr>
          </a:p>
        </p:txBody>
      </p:sp>
      <p:sp>
        <p:nvSpPr>
          <p:cNvPr id="286" name="Google Shape;286;p46"/>
          <p:cNvSpPr txBox="1">
            <a:spLocks noGrp="1"/>
          </p:cNvSpPr>
          <p:nvPr>
            <p:ph type="title" idx="4"/>
          </p:nvPr>
        </p:nvSpPr>
        <p:spPr>
          <a:xfrm>
            <a:off x="4996800" y="2835181"/>
            <a:ext cx="3159300" cy="723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a:latin typeface="Arial"/>
                <a:ea typeface="Arial"/>
                <a:cs typeface="Arial"/>
                <a:sym typeface="Arial"/>
              </a:rPr>
              <a:t>65%</a:t>
            </a:r>
            <a:endParaRPr b="1">
              <a:latin typeface="Arial"/>
              <a:ea typeface="Arial"/>
              <a:cs typeface="Arial"/>
              <a:sym typeface="Arial"/>
            </a:endParaRPr>
          </a:p>
        </p:txBody>
      </p:sp>
      <p:sp>
        <p:nvSpPr>
          <p:cNvPr id="287" name="Google Shape;287;p46"/>
          <p:cNvSpPr txBox="1">
            <a:spLocks noGrp="1"/>
          </p:cNvSpPr>
          <p:nvPr>
            <p:ph type="subTitle" idx="5"/>
          </p:nvPr>
        </p:nvSpPr>
        <p:spPr>
          <a:xfrm>
            <a:off x="4911000" y="3421925"/>
            <a:ext cx="3330900" cy="4173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Arial"/>
                <a:ea typeface="Arial"/>
                <a:cs typeface="Arial"/>
                <a:sym typeface="Arial"/>
              </a:rPr>
              <a:t>According to market data, an estimated 65% of U.S. households and over 59% of Americans (that’s over 150 million people) play video games</a:t>
            </a:r>
            <a:endParaRPr>
              <a:latin typeface="Arial"/>
              <a:ea typeface="Arial"/>
              <a:cs typeface="Arial"/>
              <a:sym typeface="Arial"/>
            </a:endParaRPr>
          </a:p>
        </p:txBody>
      </p:sp>
      <p:cxnSp>
        <p:nvCxnSpPr>
          <p:cNvPr id="288" name="Google Shape;288;p46"/>
          <p:cNvCxnSpPr/>
          <p:nvPr/>
        </p:nvCxnSpPr>
        <p:spPr>
          <a:xfrm>
            <a:off x="8843800" y="392547"/>
            <a:ext cx="0" cy="435840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89" name="Google Shape;289;p46"/>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90" name="Google Shape;290;p46"/>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
        <p:nvSpPr>
          <p:cNvPr id="291" name="Google Shape;291;p46"/>
          <p:cNvSpPr txBox="1"/>
          <p:nvPr/>
        </p:nvSpPr>
        <p:spPr>
          <a:xfrm>
            <a:off x="907700" y="414025"/>
            <a:ext cx="30000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400" b="1">
                <a:solidFill>
                  <a:schemeClr val="lt2"/>
                </a:solidFill>
              </a:rPr>
              <a:t>VIDEO GAMES</a:t>
            </a:r>
            <a:endParaRPr sz="2400" b="1">
              <a:solidFill>
                <a:schemeClr val="lt2"/>
              </a:solidFill>
            </a:endParaRPr>
          </a:p>
        </p:txBody>
      </p:sp>
      <p:cxnSp>
        <p:nvCxnSpPr>
          <p:cNvPr id="292" name="Google Shape;292;p46"/>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93" name="Google Shape;293;p46"/>
          <p:cNvPicPr preferRelativeResize="0"/>
          <p:nvPr/>
        </p:nvPicPr>
        <p:blipFill rotWithShape="1">
          <a:blip r:embed="rId4">
            <a:alphaModFix/>
          </a:blip>
          <a:srcRect t="8881" b="8881"/>
          <a:stretch/>
        </p:blipFill>
        <p:spPr>
          <a:xfrm>
            <a:off x="959225" y="1683150"/>
            <a:ext cx="3603600" cy="2222700"/>
          </a:xfrm>
          <a:prstGeom prst="snip2DiagRect">
            <a:avLst>
              <a:gd name="adj1" fmla="val 0"/>
              <a:gd name="adj2" fmla="val 16667"/>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pic>
        <p:nvPicPr>
          <p:cNvPr id="298" name="Google Shape;298;p47"/>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99" name="Google Shape;299;p47"/>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pic>
        <p:nvPicPr>
          <p:cNvPr id="300" name="Google Shape;300;p47"/>
          <p:cNvPicPr preferRelativeResize="0"/>
          <p:nvPr/>
        </p:nvPicPr>
        <p:blipFill>
          <a:blip r:embed="rId4">
            <a:alphaModFix/>
          </a:blip>
          <a:stretch>
            <a:fillRect/>
          </a:stretch>
        </p:blipFill>
        <p:spPr>
          <a:xfrm>
            <a:off x="152400" y="152400"/>
            <a:ext cx="4838702" cy="4838702"/>
          </a:xfrm>
          <a:prstGeom prst="rect">
            <a:avLst/>
          </a:prstGeom>
          <a:noFill/>
          <a:ln>
            <a:noFill/>
          </a:ln>
        </p:spPr>
      </p:pic>
      <p:sp>
        <p:nvSpPr>
          <p:cNvPr id="301" name="Google Shape;301;p47"/>
          <p:cNvSpPr txBox="1"/>
          <p:nvPr/>
        </p:nvSpPr>
        <p:spPr>
          <a:xfrm>
            <a:off x="5774150" y="152400"/>
            <a:ext cx="30000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400" b="1">
                <a:solidFill>
                  <a:schemeClr val="lt2"/>
                </a:solidFill>
              </a:rPr>
              <a:t>VIDEO GAMES</a:t>
            </a:r>
            <a:endParaRPr sz="2400" b="1">
              <a:solidFill>
                <a:schemeClr val="lt2"/>
              </a:solidFill>
            </a:endParaRPr>
          </a:p>
        </p:txBody>
      </p:sp>
      <p:cxnSp>
        <p:nvCxnSpPr>
          <p:cNvPr id="302" name="Google Shape;302;p47"/>
          <p:cNvCxnSpPr/>
          <p:nvPr/>
        </p:nvCxnSpPr>
        <p:spPr>
          <a:xfrm>
            <a:off x="5816450" y="152397"/>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sp>
        <p:nvSpPr>
          <p:cNvPr id="303" name="Google Shape;303;p47"/>
          <p:cNvSpPr txBox="1"/>
          <p:nvPr/>
        </p:nvSpPr>
        <p:spPr>
          <a:xfrm>
            <a:off x="5618300" y="994993"/>
            <a:ext cx="3159300" cy="723900"/>
          </a:xfrm>
          <a:prstGeom prst="rect">
            <a:avLst/>
          </a:prstGeom>
          <a:noFill/>
          <a:ln>
            <a:noFill/>
          </a:ln>
        </p:spPr>
        <p:txBody>
          <a:bodyPr spcFirstLastPara="1" wrap="square" lIns="91425" tIns="91425" rIns="91425" bIns="91425" anchor="b" anchorCtr="0">
            <a:noAutofit/>
          </a:bodyPr>
          <a:lstStyle/>
          <a:p>
            <a:pPr marL="0" lvl="0" indent="0" algn="ctr" rtl="0">
              <a:spcBef>
                <a:spcPts val="0"/>
              </a:spcBef>
              <a:spcAft>
                <a:spcPts val="0"/>
              </a:spcAft>
              <a:buNone/>
            </a:pPr>
            <a:r>
              <a:rPr lang="en" sz="4800" b="1">
                <a:solidFill>
                  <a:srgbClr val="FFFFFF"/>
                </a:solidFill>
              </a:rPr>
              <a:t>$57B</a:t>
            </a:r>
            <a:endParaRPr sz="4800" b="1">
              <a:solidFill>
                <a:srgbClr val="FFFFFF"/>
              </a:solidFill>
            </a:endParaRPr>
          </a:p>
        </p:txBody>
      </p:sp>
      <p:sp>
        <p:nvSpPr>
          <p:cNvPr id="304" name="Google Shape;304;p47"/>
          <p:cNvSpPr txBox="1"/>
          <p:nvPr/>
        </p:nvSpPr>
        <p:spPr>
          <a:xfrm>
            <a:off x="5532500" y="1599000"/>
            <a:ext cx="3330900" cy="417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a:solidFill>
                  <a:srgbClr val="FFAB40"/>
                </a:solidFill>
              </a:rPr>
              <a:t>Last year, consumers spent a reported $57 billion on video games (according to The NPD Group), a 27% increase over the previous year and the highest sales total of all time</a:t>
            </a:r>
            <a:endParaRPr>
              <a:solidFill>
                <a:srgbClr val="FFAB4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p48"/>
          <p:cNvSpPr txBox="1">
            <a:spLocks noGrp="1"/>
          </p:cNvSpPr>
          <p:nvPr>
            <p:ph type="title"/>
          </p:nvPr>
        </p:nvSpPr>
        <p:spPr>
          <a:xfrm>
            <a:off x="4996800" y="661843"/>
            <a:ext cx="3159300" cy="723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a:latin typeface="Arial"/>
                <a:ea typeface="Arial"/>
                <a:cs typeface="Arial"/>
                <a:sym typeface="Arial"/>
              </a:rPr>
              <a:t>$1.8B</a:t>
            </a:r>
            <a:endParaRPr b="1">
              <a:latin typeface="Arial"/>
              <a:ea typeface="Arial"/>
              <a:cs typeface="Arial"/>
              <a:sym typeface="Arial"/>
            </a:endParaRPr>
          </a:p>
        </p:txBody>
      </p:sp>
      <p:sp>
        <p:nvSpPr>
          <p:cNvPr id="310" name="Google Shape;310;p48"/>
          <p:cNvSpPr txBox="1">
            <a:spLocks noGrp="1"/>
          </p:cNvSpPr>
          <p:nvPr>
            <p:ph type="subTitle" idx="1"/>
          </p:nvPr>
        </p:nvSpPr>
        <p:spPr>
          <a:xfrm>
            <a:off x="5004413" y="1265850"/>
            <a:ext cx="3397800" cy="4173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Arial"/>
                <a:ea typeface="Arial"/>
                <a:cs typeface="Arial"/>
                <a:sym typeface="Arial"/>
              </a:rPr>
              <a:t>The 2018-19 Broadway season smashed box office records, generating $1.8 billion in sales, up 8% from the 2017-18 season.  The trend was expected to continue with 2019-20 potentially becoming the first $2 billion Broadway season in history. </a:t>
            </a:r>
            <a:endParaRPr>
              <a:latin typeface="Arial"/>
              <a:ea typeface="Arial"/>
              <a:cs typeface="Arial"/>
              <a:sym typeface="Arial"/>
            </a:endParaRPr>
          </a:p>
          <a:p>
            <a:pPr marL="0" lvl="0" indent="0" algn="ctr" rtl="0">
              <a:spcBef>
                <a:spcPts val="0"/>
              </a:spcBef>
              <a:spcAft>
                <a:spcPts val="0"/>
              </a:spcAft>
              <a:buNone/>
            </a:pPr>
            <a:endParaRPr>
              <a:latin typeface="Arial"/>
              <a:ea typeface="Arial"/>
              <a:cs typeface="Arial"/>
              <a:sym typeface="Arial"/>
            </a:endParaRPr>
          </a:p>
          <a:p>
            <a:pPr marL="0" lvl="0" indent="0" algn="ctr" rtl="0">
              <a:spcBef>
                <a:spcPts val="0"/>
              </a:spcBef>
              <a:spcAft>
                <a:spcPts val="0"/>
              </a:spcAft>
              <a:buNone/>
            </a:pPr>
            <a:r>
              <a:rPr lang="en">
                <a:latin typeface="Arial"/>
                <a:ea typeface="Arial"/>
                <a:cs typeface="Arial"/>
                <a:sym typeface="Arial"/>
              </a:rPr>
              <a:t>However, like so many other segments of the entertainment industry including sporting events, movie theaters and the concert business, Broadway must consider how they can survive in a post-pandemic world. </a:t>
            </a:r>
            <a:endParaRPr>
              <a:latin typeface="Arial"/>
              <a:ea typeface="Arial"/>
              <a:cs typeface="Arial"/>
              <a:sym typeface="Arial"/>
            </a:endParaRPr>
          </a:p>
          <a:p>
            <a:pPr marL="0" lvl="0" indent="0" algn="ctr" rtl="0">
              <a:spcBef>
                <a:spcPts val="0"/>
              </a:spcBef>
              <a:spcAft>
                <a:spcPts val="0"/>
              </a:spcAft>
              <a:buNone/>
            </a:pPr>
            <a:endParaRPr>
              <a:latin typeface="Arial"/>
              <a:ea typeface="Arial"/>
              <a:cs typeface="Arial"/>
              <a:sym typeface="Arial"/>
            </a:endParaRPr>
          </a:p>
        </p:txBody>
      </p:sp>
      <p:cxnSp>
        <p:nvCxnSpPr>
          <p:cNvPr id="311" name="Google Shape;311;p48"/>
          <p:cNvCxnSpPr/>
          <p:nvPr/>
        </p:nvCxnSpPr>
        <p:spPr>
          <a:xfrm>
            <a:off x="8843800" y="392547"/>
            <a:ext cx="0" cy="435840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312" name="Google Shape;312;p48"/>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13" name="Google Shape;313;p48"/>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
        <p:nvSpPr>
          <p:cNvPr id="314" name="Google Shape;314;p48"/>
          <p:cNvSpPr txBox="1"/>
          <p:nvPr/>
        </p:nvSpPr>
        <p:spPr>
          <a:xfrm>
            <a:off x="907700" y="414025"/>
            <a:ext cx="30000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400" b="1">
                <a:solidFill>
                  <a:schemeClr val="lt2"/>
                </a:solidFill>
              </a:rPr>
              <a:t>THEATRE</a:t>
            </a:r>
            <a:endParaRPr sz="2400" b="1">
              <a:solidFill>
                <a:schemeClr val="lt2"/>
              </a:solidFill>
            </a:endParaRPr>
          </a:p>
        </p:txBody>
      </p:sp>
      <p:cxnSp>
        <p:nvCxnSpPr>
          <p:cNvPr id="315" name="Google Shape;315;p48"/>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316" name="Google Shape;316;p48"/>
          <p:cNvPicPr preferRelativeResize="0"/>
          <p:nvPr/>
        </p:nvPicPr>
        <p:blipFill rotWithShape="1">
          <a:blip r:embed="rId4">
            <a:alphaModFix/>
          </a:blip>
          <a:srcRect t="3755" b="3746"/>
          <a:stretch/>
        </p:blipFill>
        <p:spPr>
          <a:xfrm>
            <a:off x="959225" y="1683150"/>
            <a:ext cx="3603600" cy="2222700"/>
          </a:xfrm>
          <a:prstGeom prst="snip2DiagRect">
            <a:avLst>
              <a:gd name="adj1" fmla="val 0"/>
              <a:gd name="adj2" fmla="val 16667"/>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10" name="Google Shape;310;p48"/>
          <p:cNvSpPr txBox="1">
            <a:spLocks noGrp="1"/>
          </p:cNvSpPr>
          <p:nvPr>
            <p:ph type="subTitle" idx="1"/>
          </p:nvPr>
        </p:nvSpPr>
        <p:spPr>
          <a:xfrm>
            <a:off x="4949125" y="968125"/>
            <a:ext cx="3397800" cy="3782822"/>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dirty="0">
                <a:latin typeface="Arial"/>
                <a:ea typeface="Arial"/>
                <a:cs typeface="Arial"/>
                <a:sym typeface="Arial"/>
              </a:rPr>
              <a:t>Sports teams and leagues are generating record revenues and athletes are earning more than ever, a trend that doesn’t show any slides of slowing down.</a:t>
            </a:r>
          </a:p>
          <a:p>
            <a:pPr marL="0" lvl="0" indent="0" algn="l" rtl="0">
              <a:spcBef>
                <a:spcPts val="0"/>
              </a:spcBef>
              <a:spcAft>
                <a:spcPts val="0"/>
              </a:spcAft>
              <a:buNone/>
            </a:pPr>
            <a:r>
              <a:rPr lang="en-US" dirty="0">
                <a:solidFill>
                  <a:schemeClr val="bg1"/>
                </a:solidFill>
                <a:latin typeface="Arial"/>
                <a:ea typeface="Arial"/>
                <a:cs typeface="Arial"/>
                <a:sym typeface="Arial"/>
              </a:rPr>
              <a:t>NBA</a:t>
            </a:r>
          </a:p>
          <a:p>
            <a:pPr marL="0" lvl="0" indent="0" algn="l" rtl="0">
              <a:spcBef>
                <a:spcPts val="0"/>
              </a:spcBef>
              <a:spcAft>
                <a:spcPts val="0"/>
              </a:spcAft>
              <a:buNone/>
            </a:pPr>
            <a:r>
              <a:rPr lang="en-US" dirty="0">
                <a:latin typeface="Arial"/>
                <a:ea typeface="Arial"/>
                <a:cs typeface="Arial"/>
                <a:sym typeface="Arial"/>
              </a:rPr>
              <a:t>The Golden State Warriors were projected to generate more than $800 million in total revenue, an NBA record, during the 2021-22 season</a:t>
            </a:r>
          </a:p>
          <a:p>
            <a:pPr marL="0" lvl="0" indent="0" algn="l" rtl="0">
              <a:spcBef>
                <a:spcPts val="0"/>
              </a:spcBef>
              <a:spcAft>
                <a:spcPts val="0"/>
              </a:spcAft>
              <a:buNone/>
            </a:pPr>
            <a:r>
              <a:rPr lang="en-US" dirty="0">
                <a:solidFill>
                  <a:schemeClr val="bg1"/>
                </a:solidFill>
                <a:latin typeface="Arial"/>
                <a:ea typeface="Arial"/>
                <a:cs typeface="Arial"/>
                <a:sym typeface="Arial"/>
              </a:rPr>
              <a:t>NHL</a:t>
            </a:r>
          </a:p>
          <a:p>
            <a:pPr marL="0" lvl="0" indent="0" algn="l" rtl="0">
              <a:spcBef>
                <a:spcPts val="0"/>
              </a:spcBef>
              <a:spcAft>
                <a:spcPts val="0"/>
              </a:spcAft>
              <a:buNone/>
            </a:pPr>
            <a:r>
              <a:rPr lang="en-US" dirty="0">
                <a:latin typeface="Arial"/>
                <a:ea typeface="Arial"/>
                <a:cs typeface="Arial"/>
                <a:sym typeface="Arial"/>
              </a:rPr>
              <a:t>the NHL generated record revenues of more than an estimated $5.2 billion this season</a:t>
            </a:r>
          </a:p>
          <a:p>
            <a:pPr marL="0" lvl="0" indent="0" algn="l" rtl="0">
              <a:spcBef>
                <a:spcPts val="0"/>
              </a:spcBef>
              <a:spcAft>
                <a:spcPts val="0"/>
              </a:spcAft>
              <a:buNone/>
            </a:pPr>
            <a:r>
              <a:rPr lang="en-US" dirty="0">
                <a:solidFill>
                  <a:schemeClr val="bg1"/>
                </a:solidFill>
                <a:latin typeface="Arial"/>
                <a:ea typeface="Arial"/>
                <a:cs typeface="Arial"/>
                <a:sym typeface="Arial"/>
              </a:rPr>
              <a:t>NFL</a:t>
            </a:r>
          </a:p>
          <a:p>
            <a:pPr marL="0" lvl="0" indent="0" algn="l" rtl="0">
              <a:spcBef>
                <a:spcPts val="0"/>
              </a:spcBef>
              <a:spcAft>
                <a:spcPts val="0"/>
              </a:spcAft>
              <a:buNone/>
            </a:pPr>
            <a:r>
              <a:rPr lang="en-US" dirty="0">
                <a:latin typeface="Arial"/>
                <a:ea typeface="Arial"/>
                <a:cs typeface="Arial"/>
                <a:sym typeface="Arial"/>
              </a:rPr>
              <a:t>The NFL also set a revenue record last season, generating $11.1 billion</a:t>
            </a:r>
            <a:endParaRPr dirty="0">
              <a:latin typeface="Arial"/>
              <a:ea typeface="Arial"/>
              <a:cs typeface="Arial"/>
              <a:sym typeface="Arial"/>
            </a:endParaRPr>
          </a:p>
        </p:txBody>
      </p:sp>
      <p:cxnSp>
        <p:nvCxnSpPr>
          <p:cNvPr id="311" name="Google Shape;311;p48"/>
          <p:cNvCxnSpPr/>
          <p:nvPr/>
        </p:nvCxnSpPr>
        <p:spPr>
          <a:xfrm>
            <a:off x="8843800" y="392547"/>
            <a:ext cx="0" cy="435840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312" name="Google Shape;312;p48"/>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13" name="Google Shape;313;p48"/>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
        <p:nvSpPr>
          <p:cNvPr id="314" name="Google Shape;314;p48"/>
          <p:cNvSpPr txBox="1"/>
          <p:nvPr/>
        </p:nvSpPr>
        <p:spPr>
          <a:xfrm>
            <a:off x="907700" y="414025"/>
            <a:ext cx="30000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400" b="1" dirty="0">
                <a:solidFill>
                  <a:schemeClr val="lt2"/>
                </a:solidFill>
              </a:rPr>
              <a:t>SPORTS</a:t>
            </a:r>
            <a:endParaRPr sz="2400" b="1" dirty="0">
              <a:solidFill>
                <a:schemeClr val="lt2"/>
              </a:solidFill>
            </a:endParaRPr>
          </a:p>
        </p:txBody>
      </p:sp>
      <p:cxnSp>
        <p:nvCxnSpPr>
          <p:cNvPr id="315" name="Google Shape;315;p48"/>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316" name="Google Shape;316;p48"/>
          <p:cNvPicPr preferRelativeResize="0"/>
          <p:nvPr/>
        </p:nvPicPr>
        <p:blipFill>
          <a:blip r:embed="rId4"/>
          <a:srcRect l="9468" r="9468"/>
          <a:stretch/>
        </p:blipFill>
        <p:spPr>
          <a:xfrm>
            <a:off x="848650" y="1023793"/>
            <a:ext cx="3603600" cy="2222700"/>
          </a:xfrm>
          <a:prstGeom prst="snip2DiagRect">
            <a:avLst>
              <a:gd name="adj1" fmla="val 0"/>
              <a:gd name="adj2" fmla="val 16667"/>
            </a:avLst>
          </a:prstGeom>
          <a:noFill/>
          <a:ln>
            <a:noFill/>
          </a:ln>
        </p:spPr>
      </p:pic>
    </p:spTree>
    <p:extLst>
      <p:ext uri="{BB962C8B-B14F-4D97-AF65-F5344CB8AC3E}">
        <p14:creationId xmlns:p14="http://schemas.microsoft.com/office/powerpoint/2010/main" val="13910986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pic>
        <p:nvPicPr>
          <p:cNvPr id="321" name="Google Shape;321;p49"/>
          <p:cNvPicPr preferRelativeResize="0"/>
          <p:nvPr/>
        </p:nvPicPr>
        <p:blipFill>
          <a:blip r:embed="rId3">
            <a:alphaModFix/>
          </a:blip>
          <a:stretch>
            <a:fillRect/>
          </a:stretch>
        </p:blipFill>
        <p:spPr>
          <a:xfrm>
            <a:off x="3396413" y="2164463"/>
            <a:ext cx="2351174" cy="8145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Arial"/>
                <a:ea typeface="Arial"/>
                <a:cs typeface="Arial"/>
                <a:sym typeface="Arial"/>
              </a:rPr>
              <a:t>INDUSTRY SIZE &amp; SCOPE</a:t>
            </a:r>
            <a:endParaRPr b="1">
              <a:latin typeface="Arial"/>
              <a:ea typeface="Arial"/>
              <a:cs typeface="Arial"/>
              <a:sym typeface="Arial"/>
            </a:endParaRPr>
          </a:p>
        </p:txBody>
      </p:sp>
      <p:sp>
        <p:nvSpPr>
          <p:cNvPr id="172" name="Google Shape;172;p39"/>
          <p:cNvSpPr txBox="1">
            <a:spLocks noGrp="1"/>
          </p:cNvSpPr>
          <p:nvPr>
            <p:ph type="subTitle" idx="1"/>
          </p:nvPr>
        </p:nvSpPr>
        <p:spPr>
          <a:xfrm>
            <a:off x="938500" y="1093575"/>
            <a:ext cx="3501600" cy="2048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Arial"/>
                <a:ea typeface="Arial"/>
                <a:cs typeface="Arial"/>
                <a:sym typeface="Arial"/>
              </a:rPr>
              <a:t>While the industry is has already reached enormous heights, the consistent appetite among consumers for sports and entertainment content offers fertile ground for the industry to continue to grow across all segments.</a:t>
            </a:r>
            <a:endParaRPr>
              <a:latin typeface="Arial"/>
              <a:ea typeface="Arial"/>
              <a:cs typeface="Arial"/>
              <a:sym typeface="Arial"/>
            </a:endParaRP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4" name="Google Shape;174;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5" name="Google Shape;175;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pic>
        <p:nvPicPr>
          <p:cNvPr id="176" name="Google Shape;176;p39"/>
          <p:cNvPicPr preferRelativeResize="0"/>
          <p:nvPr/>
        </p:nvPicPr>
        <p:blipFill rotWithShape="1">
          <a:blip r:embed="rId4">
            <a:alphaModFix/>
          </a:blip>
          <a:srcRect l="10482" t="13888" b="3391"/>
          <a:stretch/>
        </p:blipFill>
        <p:spPr>
          <a:xfrm>
            <a:off x="5028300" y="1386425"/>
            <a:ext cx="3603600" cy="2222700"/>
          </a:xfrm>
          <a:prstGeom prst="snip2DiagRect">
            <a:avLst>
              <a:gd name="adj1" fmla="val 0"/>
              <a:gd name="adj2" fmla="val 16667"/>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40"/>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Arial"/>
                <a:ea typeface="Arial"/>
                <a:cs typeface="Arial"/>
                <a:sym typeface="Arial"/>
              </a:rPr>
              <a:t>FANTASY SPORTS</a:t>
            </a:r>
            <a:endParaRPr b="1">
              <a:latin typeface="Arial"/>
              <a:ea typeface="Arial"/>
              <a:cs typeface="Arial"/>
              <a:sym typeface="Arial"/>
            </a:endParaRPr>
          </a:p>
        </p:txBody>
      </p:sp>
      <p:cxnSp>
        <p:nvCxnSpPr>
          <p:cNvPr id="182" name="Google Shape;182;p40"/>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sp>
        <p:nvSpPr>
          <p:cNvPr id="183" name="Google Shape;183;p40"/>
          <p:cNvSpPr/>
          <p:nvPr/>
        </p:nvSpPr>
        <p:spPr>
          <a:xfrm>
            <a:off x="1077905" y="2739425"/>
            <a:ext cx="1819200" cy="18192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184;p40"/>
          <p:cNvSpPr txBox="1">
            <a:spLocks noGrp="1"/>
          </p:cNvSpPr>
          <p:nvPr>
            <p:ph type="title" idx="4294967295"/>
          </p:nvPr>
        </p:nvSpPr>
        <p:spPr>
          <a:xfrm>
            <a:off x="695245" y="2858158"/>
            <a:ext cx="2584500" cy="723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b="1">
                <a:solidFill>
                  <a:schemeClr val="accent6"/>
                </a:solidFill>
                <a:latin typeface="Arial"/>
                <a:ea typeface="Arial"/>
                <a:cs typeface="Arial"/>
                <a:sym typeface="Arial"/>
              </a:rPr>
              <a:t>$11B</a:t>
            </a:r>
            <a:endParaRPr sz="3600" b="1">
              <a:solidFill>
                <a:schemeClr val="accent6"/>
              </a:solidFill>
              <a:latin typeface="Arial"/>
              <a:ea typeface="Arial"/>
              <a:cs typeface="Arial"/>
              <a:sym typeface="Arial"/>
            </a:endParaRPr>
          </a:p>
        </p:txBody>
      </p:sp>
      <p:sp>
        <p:nvSpPr>
          <p:cNvPr id="185" name="Google Shape;185;p40"/>
          <p:cNvSpPr txBox="1">
            <a:spLocks noGrp="1"/>
          </p:cNvSpPr>
          <p:nvPr>
            <p:ph type="subTitle" idx="4294967295"/>
          </p:nvPr>
        </p:nvSpPr>
        <p:spPr>
          <a:xfrm>
            <a:off x="1143000" y="3510200"/>
            <a:ext cx="1603800" cy="635100"/>
          </a:xfrm>
          <a:prstGeom prst="rect">
            <a:avLst/>
          </a:prstGeom>
        </p:spPr>
        <p:txBody>
          <a:bodyPr spcFirstLastPara="1" wrap="square" lIns="91425" tIns="91425" rIns="91425" bIns="91425" anchor="t" anchorCtr="0">
            <a:noAutofit/>
          </a:bodyPr>
          <a:lstStyle/>
          <a:p>
            <a:pPr marL="0" lvl="0" indent="0" algn="ctr" rtl="0">
              <a:spcBef>
                <a:spcPts val="0"/>
              </a:spcBef>
              <a:spcAft>
                <a:spcPts val="1600"/>
              </a:spcAft>
              <a:buNone/>
            </a:pPr>
            <a:r>
              <a:rPr lang="en" sz="1400">
                <a:solidFill>
                  <a:schemeClr val="accent6"/>
                </a:solidFill>
                <a:latin typeface="Arial"/>
                <a:ea typeface="Arial"/>
                <a:cs typeface="Arial"/>
                <a:sym typeface="Arial"/>
              </a:rPr>
              <a:t>Annual market impact of fantasy sports</a:t>
            </a:r>
            <a:endParaRPr sz="1400">
              <a:solidFill>
                <a:schemeClr val="accent6"/>
              </a:solidFill>
              <a:latin typeface="Arial"/>
              <a:ea typeface="Arial"/>
              <a:cs typeface="Arial"/>
              <a:sym typeface="Arial"/>
            </a:endParaRPr>
          </a:p>
        </p:txBody>
      </p:sp>
      <p:sp>
        <p:nvSpPr>
          <p:cNvPr id="186" name="Google Shape;186;p40"/>
          <p:cNvSpPr/>
          <p:nvPr/>
        </p:nvSpPr>
        <p:spPr>
          <a:xfrm>
            <a:off x="3279750" y="1606525"/>
            <a:ext cx="2584500" cy="25845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187;p40"/>
          <p:cNvSpPr txBox="1">
            <a:spLocks noGrp="1"/>
          </p:cNvSpPr>
          <p:nvPr>
            <p:ph type="title" idx="4294967295"/>
          </p:nvPr>
        </p:nvSpPr>
        <p:spPr>
          <a:xfrm>
            <a:off x="3279750" y="1808176"/>
            <a:ext cx="2584500" cy="723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4800" b="1">
                <a:solidFill>
                  <a:schemeClr val="accent6"/>
                </a:solidFill>
                <a:latin typeface="Arial"/>
                <a:ea typeface="Arial"/>
                <a:cs typeface="Arial"/>
                <a:sym typeface="Arial"/>
              </a:rPr>
              <a:t>75M</a:t>
            </a:r>
            <a:endParaRPr sz="4800" b="1">
              <a:solidFill>
                <a:schemeClr val="accent6"/>
              </a:solidFill>
              <a:latin typeface="Arial"/>
              <a:ea typeface="Arial"/>
              <a:cs typeface="Arial"/>
              <a:sym typeface="Arial"/>
            </a:endParaRPr>
          </a:p>
        </p:txBody>
      </p:sp>
      <p:sp>
        <p:nvSpPr>
          <p:cNvPr id="188" name="Google Shape;188;p40"/>
          <p:cNvSpPr txBox="1">
            <a:spLocks noGrp="1"/>
          </p:cNvSpPr>
          <p:nvPr>
            <p:ph type="subTitle" idx="4294967295"/>
          </p:nvPr>
        </p:nvSpPr>
        <p:spPr>
          <a:xfrm>
            <a:off x="3662400" y="2581226"/>
            <a:ext cx="1819200" cy="635100"/>
          </a:xfrm>
          <a:prstGeom prst="rect">
            <a:avLst/>
          </a:prstGeom>
        </p:spPr>
        <p:txBody>
          <a:bodyPr spcFirstLastPara="1" wrap="square" lIns="91425" tIns="91425" rIns="91425" bIns="91425" anchor="t" anchorCtr="0">
            <a:noAutofit/>
          </a:bodyPr>
          <a:lstStyle/>
          <a:p>
            <a:pPr marL="0" lvl="0" indent="0" algn="ctr" rtl="0">
              <a:spcBef>
                <a:spcPts val="0"/>
              </a:spcBef>
              <a:spcAft>
                <a:spcPts val="1600"/>
              </a:spcAft>
              <a:buNone/>
            </a:pPr>
            <a:r>
              <a:rPr lang="en" sz="1400">
                <a:solidFill>
                  <a:schemeClr val="accent6"/>
                </a:solidFill>
                <a:latin typeface="Arial"/>
                <a:ea typeface="Arial"/>
                <a:cs typeface="Arial"/>
                <a:sym typeface="Arial"/>
              </a:rPr>
              <a:t>Nearly 75 million fans plan to play fantasy football in some form in America alone this year</a:t>
            </a:r>
            <a:endParaRPr sz="1400">
              <a:solidFill>
                <a:schemeClr val="accent6"/>
              </a:solidFill>
              <a:latin typeface="Arial"/>
              <a:ea typeface="Arial"/>
              <a:cs typeface="Arial"/>
              <a:sym typeface="Arial"/>
            </a:endParaRPr>
          </a:p>
        </p:txBody>
      </p:sp>
      <p:sp>
        <p:nvSpPr>
          <p:cNvPr id="189" name="Google Shape;189;p40"/>
          <p:cNvSpPr/>
          <p:nvPr/>
        </p:nvSpPr>
        <p:spPr>
          <a:xfrm>
            <a:off x="6246905" y="1319200"/>
            <a:ext cx="1819200" cy="18192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190;p40"/>
          <p:cNvSpPr txBox="1">
            <a:spLocks noGrp="1"/>
          </p:cNvSpPr>
          <p:nvPr>
            <p:ph type="title" idx="4294967295"/>
          </p:nvPr>
        </p:nvSpPr>
        <p:spPr>
          <a:xfrm>
            <a:off x="5864240" y="1386434"/>
            <a:ext cx="2584500" cy="723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b="1">
                <a:solidFill>
                  <a:schemeClr val="accent6"/>
                </a:solidFill>
                <a:latin typeface="Arial"/>
                <a:ea typeface="Arial"/>
                <a:cs typeface="Arial"/>
                <a:sym typeface="Arial"/>
              </a:rPr>
              <a:t>$3B</a:t>
            </a:r>
            <a:endParaRPr sz="3600" b="1">
              <a:solidFill>
                <a:schemeClr val="accent6"/>
              </a:solidFill>
              <a:latin typeface="Arial"/>
              <a:ea typeface="Arial"/>
              <a:cs typeface="Arial"/>
              <a:sym typeface="Arial"/>
            </a:endParaRPr>
          </a:p>
        </p:txBody>
      </p:sp>
      <p:sp>
        <p:nvSpPr>
          <p:cNvPr id="191" name="Google Shape;191;p40"/>
          <p:cNvSpPr txBox="1">
            <a:spLocks noGrp="1"/>
          </p:cNvSpPr>
          <p:nvPr>
            <p:ph type="subTitle" idx="4294967295"/>
          </p:nvPr>
        </p:nvSpPr>
        <p:spPr>
          <a:xfrm>
            <a:off x="6397345" y="2024308"/>
            <a:ext cx="1518300" cy="635100"/>
          </a:xfrm>
          <a:prstGeom prst="rect">
            <a:avLst/>
          </a:prstGeom>
        </p:spPr>
        <p:txBody>
          <a:bodyPr spcFirstLastPara="1" wrap="square" lIns="91425" tIns="91425" rIns="91425" bIns="91425" anchor="t" anchorCtr="0">
            <a:noAutofit/>
          </a:bodyPr>
          <a:lstStyle/>
          <a:p>
            <a:pPr marL="0" lvl="0" indent="0" algn="ctr" rtl="0">
              <a:spcBef>
                <a:spcPts val="0"/>
              </a:spcBef>
              <a:spcAft>
                <a:spcPts val="1600"/>
              </a:spcAft>
              <a:buNone/>
            </a:pPr>
            <a:r>
              <a:rPr lang="en" sz="1400">
                <a:solidFill>
                  <a:schemeClr val="accent6"/>
                </a:solidFill>
                <a:latin typeface="Arial"/>
                <a:ea typeface="Arial"/>
                <a:cs typeface="Arial"/>
                <a:sym typeface="Arial"/>
              </a:rPr>
              <a:t>Daily Fantasy sites rake in $3B annually</a:t>
            </a:r>
            <a:endParaRPr sz="1400">
              <a:solidFill>
                <a:schemeClr val="accent6"/>
              </a:solidFill>
              <a:latin typeface="Arial"/>
              <a:ea typeface="Arial"/>
              <a:cs typeface="Arial"/>
              <a:sym typeface="Arial"/>
            </a:endParaRPr>
          </a:p>
        </p:txBody>
      </p:sp>
      <p:cxnSp>
        <p:nvCxnSpPr>
          <p:cNvPr id="192" name="Google Shape;192;p40"/>
          <p:cNvCxnSpPr>
            <a:stCxn id="189" idx="0"/>
          </p:cNvCxnSpPr>
          <p:nvPr/>
        </p:nvCxnSpPr>
        <p:spPr>
          <a:xfrm rot="10800000">
            <a:off x="7156505" y="-320000"/>
            <a:ext cx="0" cy="1639200"/>
          </a:xfrm>
          <a:prstGeom prst="straightConnector1">
            <a:avLst/>
          </a:prstGeom>
          <a:noFill/>
          <a:ln w="19050" cap="flat" cmpd="sng">
            <a:solidFill>
              <a:schemeClr val="accent3"/>
            </a:solidFill>
            <a:prstDash val="solid"/>
            <a:round/>
            <a:headEnd type="none" w="med" len="med"/>
            <a:tailEnd type="none" w="med" len="med"/>
          </a:ln>
        </p:spPr>
      </p:cxnSp>
      <p:cxnSp>
        <p:nvCxnSpPr>
          <p:cNvPr id="193" name="Google Shape;193;p40"/>
          <p:cNvCxnSpPr>
            <a:stCxn id="186" idx="4"/>
          </p:cNvCxnSpPr>
          <p:nvPr/>
        </p:nvCxnSpPr>
        <p:spPr>
          <a:xfrm>
            <a:off x="4572000" y="4191025"/>
            <a:ext cx="0" cy="1362000"/>
          </a:xfrm>
          <a:prstGeom prst="straightConnector1">
            <a:avLst/>
          </a:prstGeom>
          <a:noFill/>
          <a:ln w="19050" cap="flat" cmpd="sng">
            <a:solidFill>
              <a:schemeClr val="accent1"/>
            </a:solidFill>
            <a:prstDash val="solid"/>
            <a:round/>
            <a:headEnd type="none" w="med" len="med"/>
            <a:tailEnd type="none" w="med" len="med"/>
          </a:ln>
        </p:spPr>
      </p:cxnSp>
      <p:cxnSp>
        <p:nvCxnSpPr>
          <p:cNvPr id="194" name="Google Shape;194;p40"/>
          <p:cNvCxnSpPr>
            <a:stCxn id="183" idx="4"/>
          </p:cNvCxnSpPr>
          <p:nvPr/>
        </p:nvCxnSpPr>
        <p:spPr>
          <a:xfrm>
            <a:off x="1987505" y="4558625"/>
            <a:ext cx="0" cy="712800"/>
          </a:xfrm>
          <a:prstGeom prst="straightConnector1">
            <a:avLst/>
          </a:prstGeom>
          <a:noFill/>
          <a:ln w="19050" cap="flat" cmpd="sng">
            <a:solidFill>
              <a:schemeClr val="accent2"/>
            </a:solidFill>
            <a:prstDash val="solid"/>
            <a:round/>
            <a:headEnd type="none" w="med" len="med"/>
            <a:tailEnd type="none" w="med" len="med"/>
          </a:ln>
        </p:spPr>
      </p:cxnSp>
      <p:pic>
        <p:nvPicPr>
          <p:cNvPr id="195" name="Google Shape;195;p40"/>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96" name="Google Shape;196;p4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41"/>
          <p:cNvSpPr txBox="1">
            <a:spLocks noGrp="1"/>
          </p:cNvSpPr>
          <p:nvPr>
            <p:ph type="title"/>
          </p:nvPr>
        </p:nvSpPr>
        <p:spPr>
          <a:xfrm>
            <a:off x="4996800" y="661843"/>
            <a:ext cx="3159300" cy="723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a:latin typeface="Arial"/>
                <a:ea typeface="Arial"/>
                <a:cs typeface="Arial"/>
                <a:sym typeface="Arial"/>
              </a:rPr>
              <a:t>1-3 hours</a:t>
            </a:r>
            <a:endParaRPr b="1">
              <a:latin typeface="Arial"/>
              <a:ea typeface="Arial"/>
              <a:cs typeface="Arial"/>
              <a:sym typeface="Arial"/>
            </a:endParaRPr>
          </a:p>
        </p:txBody>
      </p:sp>
      <p:sp>
        <p:nvSpPr>
          <p:cNvPr id="202" name="Google Shape;202;p41"/>
          <p:cNvSpPr txBox="1">
            <a:spLocks noGrp="1"/>
          </p:cNvSpPr>
          <p:nvPr>
            <p:ph type="subTitle" idx="1"/>
          </p:nvPr>
        </p:nvSpPr>
        <p:spPr>
          <a:xfrm>
            <a:off x="4911000" y="1265850"/>
            <a:ext cx="3330900" cy="4173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Arial"/>
                <a:ea typeface="Arial"/>
                <a:cs typeface="Arial"/>
                <a:sym typeface="Arial"/>
              </a:rPr>
              <a:t>American workers spend one to three hours a day during work watching the NCAA men’s basketball championship tournament</a:t>
            </a:r>
            <a:endParaRPr>
              <a:latin typeface="Arial"/>
              <a:ea typeface="Arial"/>
              <a:cs typeface="Arial"/>
              <a:sym typeface="Arial"/>
            </a:endParaRPr>
          </a:p>
        </p:txBody>
      </p:sp>
      <p:sp>
        <p:nvSpPr>
          <p:cNvPr id="203" name="Google Shape;203;p41"/>
          <p:cNvSpPr txBox="1">
            <a:spLocks noGrp="1"/>
          </p:cNvSpPr>
          <p:nvPr>
            <p:ph type="title" idx="4"/>
          </p:nvPr>
        </p:nvSpPr>
        <p:spPr>
          <a:xfrm>
            <a:off x="4996800" y="2835181"/>
            <a:ext cx="3159300" cy="723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a:latin typeface="Arial"/>
                <a:ea typeface="Arial"/>
                <a:cs typeface="Arial"/>
                <a:sym typeface="Arial"/>
              </a:rPr>
              <a:t>$13.4B</a:t>
            </a:r>
            <a:endParaRPr b="1">
              <a:latin typeface="Arial"/>
              <a:ea typeface="Arial"/>
              <a:cs typeface="Arial"/>
              <a:sym typeface="Arial"/>
            </a:endParaRPr>
          </a:p>
        </p:txBody>
      </p:sp>
      <p:sp>
        <p:nvSpPr>
          <p:cNvPr id="204" name="Google Shape;204;p41"/>
          <p:cNvSpPr txBox="1">
            <a:spLocks noGrp="1"/>
          </p:cNvSpPr>
          <p:nvPr>
            <p:ph type="subTitle" idx="5"/>
          </p:nvPr>
        </p:nvSpPr>
        <p:spPr>
          <a:xfrm>
            <a:off x="4911000" y="3421925"/>
            <a:ext cx="3330900" cy="4173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Arial"/>
                <a:ea typeface="Arial"/>
                <a:cs typeface="Arial"/>
                <a:sym typeface="Arial"/>
              </a:rPr>
              <a:t>A drop in employee productivity as a result of employees playing fantasy football costs employers $13.4 billion per season</a:t>
            </a:r>
            <a:endParaRPr>
              <a:latin typeface="Arial"/>
              <a:ea typeface="Arial"/>
              <a:cs typeface="Arial"/>
              <a:sym typeface="Arial"/>
            </a:endParaRPr>
          </a:p>
        </p:txBody>
      </p:sp>
      <p:cxnSp>
        <p:nvCxnSpPr>
          <p:cNvPr id="205" name="Google Shape;205;p41"/>
          <p:cNvCxnSpPr/>
          <p:nvPr/>
        </p:nvCxnSpPr>
        <p:spPr>
          <a:xfrm>
            <a:off x="8843800" y="392547"/>
            <a:ext cx="0" cy="435840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06" name="Google Shape;206;p41"/>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07" name="Google Shape;207;p4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
        <p:nvSpPr>
          <p:cNvPr id="208" name="Google Shape;208;p41"/>
          <p:cNvSpPr txBox="1"/>
          <p:nvPr/>
        </p:nvSpPr>
        <p:spPr>
          <a:xfrm>
            <a:off x="907700" y="414025"/>
            <a:ext cx="3000000" cy="9234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400" b="1">
                <a:solidFill>
                  <a:schemeClr val="lt2"/>
                </a:solidFill>
              </a:rPr>
              <a:t>SPORTS IN THE WORKPLACE</a:t>
            </a:r>
            <a:endParaRPr sz="2400" b="1">
              <a:solidFill>
                <a:schemeClr val="lt2"/>
              </a:solidFill>
            </a:endParaRPr>
          </a:p>
        </p:txBody>
      </p:sp>
      <p:cxnSp>
        <p:nvCxnSpPr>
          <p:cNvPr id="209" name="Google Shape;209;p41"/>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10" name="Google Shape;210;p41"/>
          <p:cNvPicPr preferRelativeResize="0"/>
          <p:nvPr/>
        </p:nvPicPr>
        <p:blipFill rotWithShape="1">
          <a:blip r:embed="rId4">
            <a:alphaModFix/>
          </a:blip>
          <a:srcRect t="3729" b="3729"/>
          <a:stretch/>
        </p:blipFill>
        <p:spPr>
          <a:xfrm>
            <a:off x="959225" y="1683150"/>
            <a:ext cx="3603600" cy="2222700"/>
          </a:xfrm>
          <a:prstGeom prst="snip2DiagRect">
            <a:avLst>
              <a:gd name="adj1" fmla="val 0"/>
              <a:gd name="adj2" fmla="val 16667"/>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38"/>
          <p:cNvSpPr txBox="1">
            <a:spLocks noGrp="1"/>
          </p:cNvSpPr>
          <p:nvPr>
            <p:ph type="ctrTitle"/>
          </p:nvPr>
        </p:nvSpPr>
        <p:spPr>
          <a:xfrm>
            <a:off x="1940250" y="1903475"/>
            <a:ext cx="5263500" cy="644700"/>
          </a:xfrm>
          <a:prstGeom prst="rect">
            <a:avLst/>
          </a:prstGeom>
          <a:effectLst>
            <a:outerShdw blurRad="142875" dist="19050" dir="8760000" algn="bl" rotWithShape="0">
              <a:srgbClr val="76A5AF">
                <a:alpha val="50000"/>
              </a:srgbClr>
            </a:outerShdw>
          </a:effectLst>
        </p:spPr>
        <p:txBody>
          <a:bodyPr spcFirstLastPara="1" wrap="square" lIns="91425" tIns="91425" rIns="91425" bIns="91425" anchor="b" anchorCtr="0">
            <a:noAutofit/>
          </a:bodyPr>
          <a:lstStyle/>
          <a:p>
            <a:pPr marL="0" lvl="0" indent="0" algn="ctr" rtl="0">
              <a:spcBef>
                <a:spcPts val="0"/>
              </a:spcBef>
              <a:spcAft>
                <a:spcPts val="0"/>
              </a:spcAft>
              <a:buNone/>
            </a:pPr>
            <a:r>
              <a:rPr lang="en" dirty="0">
                <a:latin typeface="Arial"/>
                <a:ea typeface="Arial"/>
                <a:cs typeface="Arial"/>
                <a:sym typeface="Arial"/>
              </a:rPr>
              <a:t>Industry Growth</a:t>
            </a:r>
            <a:endParaRPr dirty="0">
              <a:latin typeface="Arial"/>
              <a:ea typeface="Arial"/>
              <a:cs typeface="Arial"/>
              <a:sym typeface="Arial"/>
            </a:endParaRPr>
          </a:p>
        </p:txBody>
      </p:sp>
      <p:sp>
        <p:nvSpPr>
          <p:cNvPr id="163" name="Google Shape;163;p38"/>
          <p:cNvSpPr txBox="1">
            <a:spLocks noGrp="1"/>
          </p:cNvSpPr>
          <p:nvPr>
            <p:ph type="ctrTitle"/>
          </p:nvPr>
        </p:nvSpPr>
        <p:spPr>
          <a:xfrm>
            <a:off x="2941650" y="2913051"/>
            <a:ext cx="3260700" cy="464700"/>
          </a:xfrm>
          <a:prstGeom prst="rect">
            <a:avLst/>
          </a:prstGeom>
          <a:effectLst>
            <a:outerShdw blurRad="100013" dist="19050" dir="8460000" algn="bl" rotWithShape="0">
              <a:srgbClr val="76A5AF">
                <a:alpha val="50000"/>
              </a:srgbClr>
            </a:outerShdw>
          </a:effectLst>
        </p:spPr>
        <p:txBody>
          <a:bodyPr spcFirstLastPara="1" wrap="square" lIns="91425" tIns="91425" rIns="91425" bIns="91425" anchor="b" anchorCtr="0">
            <a:noAutofit/>
          </a:bodyPr>
          <a:lstStyle/>
          <a:p>
            <a:pPr marL="0" lvl="0" indent="0" algn="ctr" rtl="0">
              <a:spcBef>
                <a:spcPts val="0"/>
              </a:spcBef>
              <a:spcAft>
                <a:spcPts val="0"/>
              </a:spcAft>
              <a:buNone/>
            </a:pPr>
            <a:r>
              <a:rPr lang="en" sz="2200" b="0" dirty="0">
                <a:latin typeface="Arial"/>
                <a:ea typeface="Arial"/>
                <a:cs typeface="Arial"/>
                <a:sym typeface="Arial"/>
              </a:rPr>
              <a:t>Sports &amp; Entertainment Industry by Sector</a:t>
            </a:r>
            <a:endParaRPr sz="2200" b="0" dirty="0">
              <a:latin typeface="Arial"/>
              <a:ea typeface="Arial"/>
              <a:cs typeface="Arial"/>
              <a:sym typeface="Arial"/>
            </a:endParaRPr>
          </a:p>
        </p:txBody>
      </p:sp>
      <p:cxnSp>
        <p:nvCxnSpPr>
          <p:cNvPr id="164" name="Google Shape;164;p38"/>
          <p:cNvCxnSpPr/>
          <p:nvPr/>
        </p:nvCxnSpPr>
        <p:spPr>
          <a:xfrm>
            <a:off x="3190500" y="256517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65" name="Google Shape;165;p38"/>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66" name="Google Shape;166;p38"/>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3163550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4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latin typeface="Arial"/>
                <a:ea typeface="Arial"/>
                <a:cs typeface="Arial"/>
                <a:sym typeface="Arial"/>
              </a:rPr>
              <a:t>SPORTS</a:t>
            </a:r>
            <a:endParaRPr b="1" dirty="0">
              <a:latin typeface="Arial"/>
              <a:ea typeface="Arial"/>
              <a:cs typeface="Arial"/>
              <a:sym typeface="Arial"/>
            </a:endParaRPr>
          </a:p>
        </p:txBody>
      </p:sp>
      <p:cxnSp>
        <p:nvCxnSpPr>
          <p:cNvPr id="265" name="Google Shape;265;p45"/>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sp>
        <p:nvSpPr>
          <p:cNvPr id="266" name="Google Shape;266;p45"/>
          <p:cNvSpPr/>
          <p:nvPr/>
        </p:nvSpPr>
        <p:spPr>
          <a:xfrm>
            <a:off x="1077905" y="2739425"/>
            <a:ext cx="1819200" cy="18192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267;p45"/>
          <p:cNvSpPr txBox="1">
            <a:spLocks noGrp="1"/>
          </p:cNvSpPr>
          <p:nvPr>
            <p:ph type="title" idx="4294967295"/>
          </p:nvPr>
        </p:nvSpPr>
        <p:spPr>
          <a:xfrm>
            <a:off x="695250" y="2825727"/>
            <a:ext cx="2584500" cy="723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b="1" dirty="0">
                <a:solidFill>
                  <a:schemeClr val="accent6"/>
                </a:solidFill>
                <a:latin typeface="Arial"/>
                <a:ea typeface="Arial"/>
                <a:cs typeface="Arial"/>
                <a:sym typeface="Arial"/>
              </a:rPr>
              <a:t>$800m</a:t>
            </a:r>
            <a:endParaRPr sz="3600" b="1" dirty="0">
              <a:solidFill>
                <a:schemeClr val="accent6"/>
              </a:solidFill>
              <a:latin typeface="Arial"/>
              <a:ea typeface="Arial"/>
              <a:cs typeface="Arial"/>
              <a:sym typeface="Arial"/>
            </a:endParaRPr>
          </a:p>
        </p:txBody>
      </p:sp>
      <p:sp>
        <p:nvSpPr>
          <p:cNvPr id="268" name="Google Shape;268;p45"/>
          <p:cNvSpPr txBox="1">
            <a:spLocks noGrp="1"/>
          </p:cNvSpPr>
          <p:nvPr>
            <p:ph type="subTitle" idx="4294967295"/>
          </p:nvPr>
        </p:nvSpPr>
        <p:spPr>
          <a:xfrm>
            <a:off x="1185600" y="3331475"/>
            <a:ext cx="1603800" cy="635100"/>
          </a:xfrm>
          <a:prstGeom prst="rect">
            <a:avLst/>
          </a:prstGeom>
        </p:spPr>
        <p:txBody>
          <a:bodyPr spcFirstLastPara="1" wrap="square" lIns="91425" tIns="91425" rIns="91425" bIns="91425" anchor="t" anchorCtr="0">
            <a:noAutofit/>
          </a:bodyPr>
          <a:lstStyle/>
          <a:p>
            <a:pPr marL="0" lvl="0" indent="0" algn="ctr" rtl="0">
              <a:spcBef>
                <a:spcPts val="0"/>
              </a:spcBef>
              <a:spcAft>
                <a:spcPts val="1600"/>
              </a:spcAft>
              <a:buNone/>
            </a:pPr>
            <a:r>
              <a:rPr lang="en" sz="1300" dirty="0">
                <a:solidFill>
                  <a:schemeClr val="accent6"/>
                </a:solidFill>
                <a:latin typeface="+mn-lt"/>
              </a:rPr>
              <a:t>The Golden State Warriors generated a record $800m in revenue last season</a:t>
            </a:r>
            <a:endParaRPr sz="1200" dirty="0">
              <a:solidFill>
                <a:schemeClr val="accent6"/>
              </a:solidFill>
              <a:latin typeface="+mn-lt"/>
            </a:endParaRPr>
          </a:p>
        </p:txBody>
      </p:sp>
      <p:sp>
        <p:nvSpPr>
          <p:cNvPr id="269" name="Google Shape;269;p45"/>
          <p:cNvSpPr/>
          <p:nvPr/>
        </p:nvSpPr>
        <p:spPr>
          <a:xfrm>
            <a:off x="3279750" y="1606525"/>
            <a:ext cx="2584500" cy="25845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270;p45"/>
          <p:cNvSpPr txBox="1">
            <a:spLocks noGrp="1"/>
          </p:cNvSpPr>
          <p:nvPr>
            <p:ph type="title" idx="4294967295"/>
          </p:nvPr>
        </p:nvSpPr>
        <p:spPr>
          <a:xfrm>
            <a:off x="3279750" y="1808176"/>
            <a:ext cx="2584500" cy="723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4800" b="1" dirty="0">
                <a:solidFill>
                  <a:schemeClr val="accent6"/>
                </a:solidFill>
                <a:latin typeface="Arial"/>
                <a:ea typeface="Arial"/>
                <a:cs typeface="Arial"/>
                <a:sym typeface="Arial"/>
              </a:rPr>
              <a:t>$11.1B</a:t>
            </a:r>
            <a:endParaRPr sz="4800" b="1" dirty="0">
              <a:solidFill>
                <a:schemeClr val="accent6"/>
              </a:solidFill>
              <a:latin typeface="Arial"/>
              <a:ea typeface="Arial"/>
              <a:cs typeface="Arial"/>
              <a:sym typeface="Arial"/>
            </a:endParaRPr>
          </a:p>
        </p:txBody>
      </p:sp>
      <p:sp>
        <p:nvSpPr>
          <p:cNvPr id="271" name="Google Shape;271;p45"/>
          <p:cNvSpPr txBox="1">
            <a:spLocks noGrp="1"/>
          </p:cNvSpPr>
          <p:nvPr>
            <p:ph type="subTitle" idx="4294967295"/>
          </p:nvPr>
        </p:nvSpPr>
        <p:spPr>
          <a:xfrm>
            <a:off x="3611700" y="2547375"/>
            <a:ext cx="1920600" cy="635100"/>
          </a:xfrm>
          <a:prstGeom prst="rect">
            <a:avLst/>
          </a:prstGeom>
        </p:spPr>
        <p:txBody>
          <a:bodyPr spcFirstLastPara="1" wrap="square" lIns="91425" tIns="91425" rIns="91425" bIns="91425" anchor="t" anchorCtr="0">
            <a:noAutofit/>
          </a:bodyPr>
          <a:lstStyle/>
          <a:p>
            <a:pPr marL="0" lvl="0" indent="0" algn="ctr" rtl="0">
              <a:spcBef>
                <a:spcPts val="0"/>
              </a:spcBef>
              <a:spcAft>
                <a:spcPts val="1600"/>
              </a:spcAft>
              <a:buNone/>
            </a:pPr>
            <a:r>
              <a:rPr lang="en" sz="1300" dirty="0">
                <a:solidFill>
                  <a:schemeClr val="accent6"/>
                </a:solidFill>
                <a:latin typeface="Arial"/>
                <a:ea typeface="Arial"/>
                <a:cs typeface="Arial"/>
                <a:sym typeface="Arial"/>
              </a:rPr>
              <a:t>The NFL generated a record $11.1 billion in revenue for the 2021-22 season and has a goal of generating $25 billion in revenue by the year 2027</a:t>
            </a:r>
            <a:endParaRPr sz="1300" dirty="0">
              <a:solidFill>
                <a:schemeClr val="accent6"/>
              </a:solidFill>
              <a:latin typeface="Arial"/>
              <a:ea typeface="Arial"/>
              <a:cs typeface="Arial"/>
              <a:sym typeface="Arial"/>
            </a:endParaRPr>
          </a:p>
        </p:txBody>
      </p:sp>
      <p:sp>
        <p:nvSpPr>
          <p:cNvPr id="272" name="Google Shape;272;p45"/>
          <p:cNvSpPr/>
          <p:nvPr/>
        </p:nvSpPr>
        <p:spPr>
          <a:xfrm>
            <a:off x="6246905" y="1319200"/>
            <a:ext cx="1819200" cy="18192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273;p45"/>
          <p:cNvSpPr txBox="1">
            <a:spLocks noGrp="1"/>
          </p:cNvSpPr>
          <p:nvPr>
            <p:ph type="title" idx="4294967295"/>
          </p:nvPr>
        </p:nvSpPr>
        <p:spPr>
          <a:xfrm>
            <a:off x="5864240" y="1422234"/>
            <a:ext cx="2584500" cy="723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dirty="0">
                <a:solidFill>
                  <a:schemeClr val="accent6"/>
                </a:solidFill>
                <a:latin typeface="Arial"/>
                <a:ea typeface="Arial"/>
                <a:cs typeface="Arial"/>
                <a:sym typeface="Arial"/>
              </a:rPr>
              <a:t>$16m</a:t>
            </a:r>
            <a:endParaRPr sz="2700" b="1" dirty="0">
              <a:solidFill>
                <a:schemeClr val="accent6"/>
              </a:solidFill>
              <a:latin typeface="Arial"/>
              <a:ea typeface="Arial"/>
              <a:cs typeface="Arial"/>
              <a:sym typeface="Arial"/>
            </a:endParaRPr>
          </a:p>
        </p:txBody>
      </p:sp>
      <p:sp>
        <p:nvSpPr>
          <p:cNvPr id="274" name="Google Shape;274;p45"/>
          <p:cNvSpPr txBox="1">
            <a:spLocks noGrp="1"/>
          </p:cNvSpPr>
          <p:nvPr>
            <p:ph type="subTitle" idx="4294967295"/>
          </p:nvPr>
        </p:nvSpPr>
        <p:spPr>
          <a:xfrm>
            <a:off x="6397345" y="1911258"/>
            <a:ext cx="1518300" cy="635100"/>
          </a:xfrm>
          <a:prstGeom prst="rect">
            <a:avLst/>
          </a:prstGeom>
        </p:spPr>
        <p:txBody>
          <a:bodyPr spcFirstLastPara="1" wrap="square" lIns="91425" tIns="91425" rIns="91425" bIns="91425" anchor="t" anchorCtr="0">
            <a:noAutofit/>
          </a:bodyPr>
          <a:lstStyle/>
          <a:p>
            <a:pPr marL="0" lvl="0" indent="0" algn="ctr" rtl="0">
              <a:spcBef>
                <a:spcPts val="0"/>
              </a:spcBef>
              <a:spcAft>
                <a:spcPts val="1600"/>
              </a:spcAft>
              <a:buNone/>
            </a:pPr>
            <a:r>
              <a:rPr lang="en" sz="1300" dirty="0">
                <a:solidFill>
                  <a:schemeClr val="accent6"/>
                </a:solidFill>
                <a:latin typeface="Arial"/>
                <a:ea typeface="Arial"/>
                <a:cs typeface="Arial"/>
                <a:sym typeface="Arial"/>
              </a:rPr>
              <a:t>The 2022 Indy 500 featured a record-breaking prize purse of $16 million</a:t>
            </a:r>
            <a:endParaRPr sz="1200" dirty="0">
              <a:solidFill>
                <a:schemeClr val="accent6"/>
              </a:solidFill>
              <a:latin typeface="Arial"/>
              <a:ea typeface="Arial"/>
              <a:cs typeface="Arial"/>
              <a:sym typeface="Arial"/>
            </a:endParaRPr>
          </a:p>
        </p:txBody>
      </p:sp>
      <p:cxnSp>
        <p:nvCxnSpPr>
          <p:cNvPr id="275" name="Google Shape;275;p45"/>
          <p:cNvCxnSpPr>
            <a:stCxn id="272" idx="0"/>
          </p:cNvCxnSpPr>
          <p:nvPr/>
        </p:nvCxnSpPr>
        <p:spPr>
          <a:xfrm rot="10800000">
            <a:off x="7156505" y="-320000"/>
            <a:ext cx="0" cy="1639200"/>
          </a:xfrm>
          <a:prstGeom prst="straightConnector1">
            <a:avLst/>
          </a:prstGeom>
          <a:noFill/>
          <a:ln w="19050" cap="flat" cmpd="sng">
            <a:solidFill>
              <a:schemeClr val="accent3"/>
            </a:solidFill>
            <a:prstDash val="solid"/>
            <a:round/>
            <a:headEnd type="none" w="med" len="med"/>
            <a:tailEnd type="none" w="med" len="med"/>
          </a:ln>
        </p:spPr>
      </p:cxnSp>
      <p:cxnSp>
        <p:nvCxnSpPr>
          <p:cNvPr id="276" name="Google Shape;276;p45"/>
          <p:cNvCxnSpPr>
            <a:stCxn id="269" idx="4"/>
          </p:cNvCxnSpPr>
          <p:nvPr/>
        </p:nvCxnSpPr>
        <p:spPr>
          <a:xfrm>
            <a:off x="4572000" y="4191025"/>
            <a:ext cx="0" cy="1362000"/>
          </a:xfrm>
          <a:prstGeom prst="straightConnector1">
            <a:avLst/>
          </a:prstGeom>
          <a:noFill/>
          <a:ln w="19050" cap="flat" cmpd="sng">
            <a:solidFill>
              <a:schemeClr val="accent1"/>
            </a:solidFill>
            <a:prstDash val="solid"/>
            <a:round/>
            <a:headEnd type="none" w="med" len="med"/>
            <a:tailEnd type="none" w="med" len="med"/>
          </a:ln>
        </p:spPr>
      </p:cxnSp>
      <p:cxnSp>
        <p:nvCxnSpPr>
          <p:cNvPr id="277" name="Google Shape;277;p45"/>
          <p:cNvCxnSpPr>
            <a:stCxn id="266" idx="4"/>
          </p:cNvCxnSpPr>
          <p:nvPr/>
        </p:nvCxnSpPr>
        <p:spPr>
          <a:xfrm>
            <a:off x="1987505" y="4558625"/>
            <a:ext cx="0" cy="712800"/>
          </a:xfrm>
          <a:prstGeom prst="straightConnector1">
            <a:avLst/>
          </a:prstGeom>
          <a:noFill/>
          <a:ln w="19050" cap="flat" cmpd="sng">
            <a:solidFill>
              <a:schemeClr val="accent2"/>
            </a:solidFill>
            <a:prstDash val="solid"/>
            <a:round/>
            <a:headEnd type="none" w="med" len="med"/>
            <a:tailEnd type="none" w="med" len="med"/>
          </a:ln>
        </p:spPr>
      </p:cxnSp>
      <p:pic>
        <p:nvPicPr>
          <p:cNvPr id="278" name="Google Shape;27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79" name="Google Shape;27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15935448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42"/>
          <p:cNvSpPr txBox="1">
            <a:spLocks noGrp="1"/>
          </p:cNvSpPr>
          <p:nvPr>
            <p:ph type="title"/>
          </p:nvPr>
        </p:nvSpPr>
        <p:spPr>
          <a:xfrm>
            <a:off x="4996800" y="661843"/>
            <a:ext cx="3159300" cy="723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a:latin typeface="Arial"/>
                <a:ea typeface="Arial"/>
                <a:cs typeface="Arial"/>
                <a:sym typeface="Arial"/>
              </a:rPr>
              <a:t>70%</a:t>
            </a:r>
            <a:endParaRPr b="1">
              <a:latin typeface="Arial"/>
              <a:ea typeface="Arial"/>
              <a:cs typeface="Arial"/>
              <a:sym typeface="Arial"/>
            </a:endParaRPr>
          </a:p>
        </p:txBody>
      </p:sp>
      <p:sp>
        <p:nvSpPr>
          <p:cNvPr id="216" name="Google Shape;216;p42"/>
          <p:cNvSpPr txBox="1">
            <a:spLocks noGrp="1"/>
          </p:cNvSpPr>
          <p:nvPr>
            <p:ph type="subTitle" idx="1"/>
          </p:nvPr>
        </p:nvSpPr>
        <p:spPr>
          <a:xfrm>
            <a:off x="4911000" y="1265850"/>
            <a:ext cx="3330900" cy="4173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Arial"/>
                <a:ea typeface="Arial"/>
                <a:cs typeface="Arial"/>
                <a:sym typeface="Arial"/>
              </a:rPr>
              <a:t>Seven of the top ten biggest combined grossing movies in a single weekend at the box office ever were movies released within the last five years</a:t>
            </a:r>
            <a:endParaRPr>
              <a:latin typeface="Arial"/>
              <a:ea typeface="Arial"/>
              <a:cs typeface="Arial"/>
              <a:sym typeface="Arial"/>
            </a:endParaRPr>
          </a:p>
        </p:txBody>
      </p:sp>
      <p:sp>
        <p:nvSpPr>
          <p:cNvPr id="217" name="Google Shape;217;p42"/>
          <p:cNvSpPr txBox="1">
            <a:spLocks noGrp="1"/>
          </p:cNvSpPr>
          <p:nvPr>
            <p:ph type="title" idx="4"/>
          </p:nvPr>
        </p:nvSpPr>
        <p:spPr>
          <a:xfrm>
            <a:off x="4996800" y="2835181"/>
            <a:ext cx="3159300" cy="723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a:latin typeface="Arial"/>
                <a:ea typeface="Arial"/>
                <a:cs typeface="Arial"/>
                <a:sym typeface="Arial"/>
              </a:rPr>
              <a:t>$89.4</a:t>
            </a:r>
            <a:endParaRPr b="1">
              <a:latin typeface="Arial"/>
              <a:ea typeface="Arial"/>
              <a:cs typeface="Arial"/>
              <a:sym typeface="Arial"/>
            </a:endParaRPr>
          </a:p>
        </p:txBody>
      </p:sp>
      <p:sp>
        <p:nvSpPr>
          <p:cNvPr id="218" name="Google Shape;218;p42"/>
          <p:cNvSpPr txBox="1">
            <a:spLocks noGrp="1"/>
          </p:cNvSpPr>
          <p:nvPr>
            <p:ph type="subTitle" idx="5"/>
          </p:nvPr>
        </p:nvSpPr>
        <p:spPr>
          <a:xfrm>
            <a:off x="4911000" y="3421925"/>
            <a:ext cx="3330900" cy="4173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Arial"/>
                <a:ea typeface="Arial"/>
                <a:cs typeface="Arial"/>
                <a:sym typeface="Arial"/>
              </a:rPr>
              <a:t>Dwayne Johnson earned a reported $89.4 million last year according to Forbes’ annual ranking of the highest-paid actors</a:t>
            </a:r>
            <a:endParaRPr>
              <a:latin typeface="Arial"/>
              <a:ea typeface="Arial"/>
              <a:cs typeface="Arial"/>
              <a:sym typeface="Arial"/>
            </a:endParaRPr>
          </a:p>
        </p:txBody>
      </p:sp>
      <p:cxnSp>
        <p:nvCxnSpPr>
          <p:cNvPr id="219" name="Google Shape;219;p42"/>
          <p:cNvCxnSpPr/>
          <p:nvPr/>
        </p:nvCxnSpPr>
        <p:spPr>
          <a:xfrm>
            <a:off x="8843800" y="392547"/>
            <a:ext cx="0" cy="435840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20" name="Google Shape;220;p42"/>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21" name="Google Shape;221;p4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
        <p:nvSpPr>
          <p:cNvPr id="222" name="Google Shape;222;p42"/>
          <p:cNvSpPr txBox="1"/>
          <p:nvPr/>
        </p:nvSpPr>
        <p:spPr>
          <a:xfrm>
            <a:off x="907700" y="414025"/>
            <a:ext cx="30000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400" b="1">
                <a:solidFill>
                  <a:schemeClr val="lt2"/>
                </a:solidFill>
              </a:rPr>
              <a:t>FILM INDUSTRY</a:t>
            </a:r>
            <a:endParaRPr sz="2400" b="1">
              <a:solidFill>
                <a:schemeClr val="lt2"/>
              </a:solidFill>
            </a:endParaRPr>
          </a:p>
        </p:txBody>
      </p:sp>
      <p:cxnSp>
        <p:nvCxnSpPr>
          <p:cNvPr id="223" name="Google Shape;223;p42"/>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24" name="Google Shape;224;p42"/>
          <p:cNvPicPr preferRelativeResize="0"/>
          <p:nvPr/>
        </p:nvPicPr>
        <p:blipFill rotWithShape="1">
          <a:blip r:embed="rId4">
            <a:alphaModFix/>
          </a:blip>
          <a:srcRect t="26161" b="26166"/>
          <a:stretch/>
        </p:blipFill>
        <p:spPr>
          <a:xfrm>
            <a:off x="959225" y="1683150"/>
            <a:ext cx="3603600" cy="2222700"/>
          </a:xfrm>
          <a:prstGeom prst="snip2DiagRect">
            <a:avLst>
              <a:gd name="adj1" fmla="val 0"/>
              <a:gd name="adj2" fmla="val 16667"/>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p43"/>
          <p:cNvSpPr txBox="1">
            <a:spLocks noGrp="1"/>
          </p:cNvSpPr>
          <p:nvPr>
            <p:ph type="title" idx="4"/>
          </p:nvPr>
        </p:nvSpPr>
        <p:spPr>
          <a:xfrm>
            <a:off x="938500" y="445025"/>
            <a:ext cx="46293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Arial"/>
                <a:ea typeface="Arial"/>
                <a:cs typeface="Arial"/>
                <a:sym typeface="Arial"/>
              </a:rPr>
              <a:t>STREAMING SERVICES</a:t>
            </a:r>
            <a:endParaRPr b="1">
              <a:latin typeface="Arial"/>
              <a:ea typeface="Arial"/>
              <a:cs typeface="Arial"/>
              <a:sym typeface="Arial"/>
            </a:endParaRPr>
          </a:p>
        </p:txBody>
      </p:sp>
      <p:cxnSp>
        <p:nvCxnSpPr>
          <p:cNvPr id="230" name="Google Shape;230;p43"/>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sp>
        <p:nvSpPr>
          <p:cNvPr id="231" name="Google Shape;231;p43"/>
          <p:cNvSpPr txBox="1">
            <a:spLocks noGrp="1"/>
          </p:cNvSpPr>
          <p:nvPr>
            <p:ph type="title"/>
          </p:nvPr>
        </p:nvSpPr>
        <p:spPr>
          <a:xfrm>
            <a:off x="3538497" y="1056541"/>
            <a:ext cx="2067000" cy="5484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a:latin typeface="Arial"/>
                <a:ea typeface="Arial"/>
                <a:cs typeface="Arial"/>
                <a:sym typeface="Arial"/>
              </a:rPr>
              <a:t>2020</a:t>
            </a:r>
            <a:endParaRPr b="1">
              <a:latin typeface="Arial"/>
              <a:ea typeface="Arial"/>
              <a:cs typeface="Arial"/>
              <a:sym typeface="Arial"/>
            </a:endParaRPr>
          </a:p>
        </p:txBody>
      </p:sp>
      <p:sp>
        <p:nvSpPr>
          <p:cNvPr id="232" name="Google Shape;232;p43"/>
          <p:cNvSpPr txBox="1">
            <a:spLocks noGrp="1"/>
          </p:cNvSpPr>
          <p:nvPr>
            <p:ph type="subTitle" idx="1"/>
          </p:nvPr>
        </p:nvSpPr>
        <p:spPr>
          <a:xfrm>
            <a:off x="3538498" y="1562765"/>
            <a:ext cx="2067000" cy="640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Arial"/>
                <a:ea typeface="Arial"/>
                <a:cs typeface="Arial"/>
                <a:sym typeface="Arial"/>
              </a:rPr>
              <a:t>By May of 2020, they announced they had nearly 55 million subscribers</a:t>
            </a:r>
            <a:endParaRPr>
              <a:latin typeface="Arial"/>
              <a:ea typeface="Arial"/>
              <a:cs typeface="Arial"/>
              <a:sym typeface="Arial"/>
            </a:endParaRPr>
          </a:p>
        </p:txBody>
      </p:sp>
      <p:sp>
        <p:nvSpPr>
          <p:cNvPr id="233" name="Google Shape;233;p43"/>
          <p:cNvSpPr txBox="1">
            <a:spLocks noGrp="1"/>
          </p:cNvSpPr>
          <p:nvPr>
            <p:ph type="title" idx="2"/>
          </p:nvPr>
        </p:nvSpPr>
        <p:spPr>
          <a:xfrm>
            <a:off x="6028553" y="1056541"/>
            <a:ext cx="2067000" cy="5484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dirty="0">
                <a:latin typeface="Arial"/>
                <a:ea typeface="Arial"/>
                <a:cs typeface="Arial"/>
                <a:sym typeface="Arial"/>
              </a:rPr>
              <a:t>2022</a:t>
            </a:r>
            <a:endParaRPr b="1" dirty="0">
              <a:latin typeface="Arial"/>
              <a:ea typeface="Arial"/>
              <a:cs typeface="Arial"/>
              <a:sym typeface="Arial"/>
            </a:endParaRPr>
          </a:p>
        </p:txBody>
      </p:sp>
      <p:sp>
        <p:nvSpPr>
          <p:cNvPr id="234" name="Google Shape;234;p43"/>
          <p:cNvSpPr txBox="1">
            <a:spLocks noGrp="1"/>
          </p:cNvSpPr>
          <p:nvPr>
            <p:ph type="subTitle" idx="3"/>
          </p:nvPr>
        </p:nvSpPr>
        <p:spPr>
          <a:xfrm>
            <a:off x="6028552" y="1562765"/>
            <a:ext cx="2067000" cy="640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Arial"/>
                <a:ea typeface="Arial"/>
                <a:cs typeface="Arial"/>
                <a:sym typeface="Arial"/>
              </a:rPr>
              <a:t>By May of 2022, </a:t>
            </a:r>
            <a:r>
              <a:rPr lang="en" b="1" dirty="0">
                <a:latin typeface="Arial"/>
                <a:ea typeface="Arial"/>
                <a:cs typeface="Arial"/>
                <a:sym typeface="Arial"/>
              </a:rPr>
              <a:t>Disney+</a:t>
            </a:r>
            <a:r>
              <a:rPr lang="en" dirty="0">
                <a:latin typeface="Arial"/>
                <a:ea typeface="Arial"/>
                <a:cs typeface="Arial"/>
                <a:sym typeface="Arial"/>
              </a:rPr>
              <a:t> reached 110.2 million subscribers</a:t>
            </a:r>
            <a:endParaRPr dirty="0">
              <a:latin typeface="Arial"/>
              <a:ea typeface="Arial"/>
              <a:cs typeface="Arial"/>
              <a:sym typeface="Arial"/>
            </a:endParaRPr>
          </a:p>
        </p:txBody>
      </p:sp>
      <p:sp>
        <p:nvSpPr>
          <p:cNvPr id="235" name="Google Shape;235;p43"/>
          <p:cNvSpPr txBox="1">
            <a:spLocks noGrp="1"/>
          </p:cNvSpPr>
          <p:nvPr>
            <p:ph type="title" idx="5"/>
          </p:nvPr>
        </p:nvSpPr>
        <p:spPr>
          <a:xfrm>
            <a:off x="1048447" y="1056541"/>
            <a:ext cx="2067000" cy="5484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a:latin typeface="Arial"/>
                <a:ea typeface="Arial"/>
                <a:cs typeface="Arial"/>
                <a:sym typeface="Arial"/>
              </a:rPr>
              <a:t>2019</a:t>
            </a:r>
            <a:endParaRPr b="1">
              <a:latin typeface="Arial"/>
              <a:ea typeface="Arial"/>
              <a:cs typeface="Arial"/>
              <a:sym typeface="Arial"/>
            </a:endParaRPr>
          </a:p>
        </p:txBody>
      </p:sp>
      <p:sp>
        <p:nvSpPr>
          <p:cNvPr id="236" name="Google Shape;236;p43"/>
          <p:cNvSpPr txBox="1">
            <a:spLocks noGrp="1"/>
          </p:cNvSpPr>
          <p:nvPr>
            <p:ph type="subTitle" idx="6"/>
          </p:nvPr>
        </p:nvSpPr>
        <p:spPr>
          <a:xfrm>
            <a:off x="1048450" y="1562765"/>
            <a:ext cx="2067000" cy="640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Arial"/>
                <a:ea typeface="Arial"/>
                <a:cs typeface="Arial"/>
                <a:sym typeface="Arial"/>
              </a:rPr>
              <a:t>By April of 2019, </a:t>
            </a:r>
            <a:r>
              <a:rPr lang="en" b="1">
                <a:latin typeface="Arial"/>
                <a:ea typeface="Arial"/>
                <a:cs typeface="Arial"/>
                <a:sym typeface="Arial"/>
              </a:rPr>
              <a:t>Disney+</a:t>
            </a:r>
            <a:r>
              <a:rPr lang="en">
                <a:latin typeface="Arial"/>
                <a:ea typeface="Arial"/>
                <a:cs typeface="Arial"/>
                <a:sym typeface="Arial"/>
              </a:rPr>
              <a:t> had 33 million subscribers</a:t>
            </a:r>
            <a:endParaRPr>
              <a:latin typeface="Arial"/>
              <a:ea typeface="Arial"/>
              <a:cs typeface="Arial"/>
              <a:sym typeface="Arial"/>
            </a:endParaRPr>
          </a:p>
        </p:txBody>
      </p:sp>
      <p:sp>
        <p:nvSpPr>
          <p:cNvPr id="237" name="Google Shape;237;p43"/>
          <p:cNvSpPr txBox="1">
            <a:spLocks noGrp="1"/>
          </p:cNvSpPr>
          <p:nvPr>
            <p:ph type="title" idx="7"/>
          </p:nvPr>
        </p:nvSpPr>
        <p:spPr>
          <a:xfrm>
            <a:off x="3538497" y="2944035"/>
            <a:ext cx="2067000" cy="5484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a:latin typeface="Arial"/>
                <a:ea typeface="Arial"/>
                <a:cs typeface="Arial"/>
                <a:sym typeface="Arial"/>
              </a:rPr>
              <a:t>Hulu</a:t>
            </a:r>
            <a:endParaRPr b="1">
              <a:latin typeface="Arial"/>
              <a:ea typeface="Arial"/>
              <a:cs typeface="Arial"/>
              <a:sym typeface="Arial"/>
            </a:endParaRPr>
          </a:p>
        </p:txBody>
      </p:sp>
      <p:sp>
        <p:nvSpPr>
          <p:cNvPr id="238" name="Google Shape;238;p43"/>
          <p:cNvSpPr txBox="1">
            <a:spLocks noGrp="1"/>
          </p:cNvSpPr>
          <p:nvPr>
            <p:ph type="subTitle" idx="8"/>
          </p:nvPr>
        </p:nvSpPr>
        <p:spPr>
          <a:xfrm>
            <a:off x="3538498" y="3450259"/>
            <a:ext cx="2067000" cy="640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Arial"/>
                <a:ea typeface="Arial"/>
                <a:cs typeface="Arial"/>
                <a:sym typeface="Arial"/>
              </a:rPr>
              <a:t>Hulu has increased its subscriber count each year since launch, and boasted 45.6 million subscribers by May of 2022</a:t>
            </a:r>
            <a:endParaRPr dirty="0">
              <a:latin typeface="Arial"/>
              <a:ea typeface="Arial"/>
              <a:cs typeface="Arial"/>
              <a:sym typeface="Arial"/>
            </a:endParaRPr>
          </a:p>
        </p:txBody>
      </p:sp>
      <p:sp>
        <p:nvSpPr>
          <p:cNvPr id="239" name="Google Shape;239;p43"/>
          <p:cNvSpPr txBox="1">
            <a:spLocks noGrp="1"/>
          </p:cNvSpPr>
          <p:nvPr>
            <p:ph type="title" idx="9"/>
          </p:nvPr>
        </p:nvSpPr>
        <p:spPr>
          <a:xfrm>
            <a:off x="6028553" y="2944035"/>
            <a:ext cx="2067000" cy="5484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a:latin typeface="Arial"/>
                <a:ea typeface="Arial"/>
                <a:cs typeface="Arial"/>
                <a:sym typeface="Arial"/>
              </a:rPr>
              <a:t>Espn+</a:t>
            </a:r>
            <a:endParaRPr b="1">
              <a:latin typeface="Arial"/>
              <a:ea typeface="Arial"/>
              <a:cs typeface="Arial"/>
              <a:sym typeface="Arial"/>
            </a:endParaRPr>
          </a:p>
        </p:txBody>
      </p:sp>
      <p:sp>
        <p:nvSpPr>
          <p:cNvPr id="240" name="Google Shape;240;p43"/>
          <p:cNvSpPr txBox="1">
            <a:spLocks noGrp="1"/>
          </p:cNvSpPr>
          <p:nvPr>
            <p:ph type="subTitle" idx="13"/>
          </p:nvPr>
        </p:nvSpPr>
        <p:spPr>
          <a:xfrm>
            <a:off x="6028552" y="3450259"/>
            <a:ext cx="2067000" cy="640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Arial"/>
                <a:ea typeface="Arial"/>
                <a:cs typeface="Arial"/>
                <a:sym typeface="Arial"/>
              </a:rPr>
              <a:t>In May of 2022, ESPN+ customers increased 62% year over year, to 22.3 million subscribers</a:t>
            </a:r>
            <a:endParaRPr dirty="0">
              <a:latin typeface="Arial"/>
              <a:ea typeface="Arial"/>
              <a:cs typeface="Arial"/>
              <a:sym typeface="Arial"/>
            </a:endParaRPr>
          </a:p>
        </p:txBody>
      </p:sp>
      <p:sp>
        <p:nvSpPr>
          <p:cNvPr id="241" name="Google Shape;241;p43"/>
          <p:cNvSpPr txBox="1">
            <a:spLocks noGrp="1"/>
          </p:cNvSpPr>
          <p:nvPr>
            <p:ph type="title" idx="14"/>
          </p:nvPr>
        </p:nvSpPr>
        <p:spPr>
          <a:xfrm>
            <a:off x="1048447" y="2944035"/>
            <a:ext cx="2067000" cy="5484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a:latin typeface="Arial"/>
                <a:ea typeface="Arial"/>
                <a:cs typeface="Arial"/>
                <a:sym typeface="Arial"/>
              </a:rPr>
              <a:t>Netflix</a:t>
            </a:r>
            <a:endParaRPr b="1">
              <a:latin typeface="Arial"/>
              <a:ea typeface="Arial"/>
              <a:cs typeface="Arial"/>
              <a:sym typeface="Arial"/>
            </a:endParaRPr>
          </a:p>
        </p:txBody>
      </p:sp>
      <p:sp>
        <p:nvSpPr>
          <p:cNvPr id="242" name="Google Shape;242;p43"/>
          <p:cNvSpPr txBox="1">
            <a:spLocks noGrp="1"/>
          </p:cNvSpPr>
          <p:nvPr>
            <p:ph type="subTitle" idx="15"/>
          </p:nvPr>
        </p:nvSpPr>
        <p:spPr>
          <a:xfrm>
            <a:off x="1048450" y="3450259"/>
            <a:ext cx="2067000" cy="640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Arial"/>
                <a:ea typeface="Arial"/>
                <a:cs typeface="Arial"/>
                <a:sym typeface="Arial"/>
              </a:rPr>
              <a:t>Netflix has nearly 221 million subscribers globally (although it saw its first decline in subscribers in several years in May of 2022)</a:t>
            </a:r>
            <a:endParaRPr dirty="0">
              <a:latin typeface="Arial"/>
              <a:ea typeface="Arial"/>
              <a:cs typeface="Arial"/>
              <a:sym typeface="Arial"/>
            </a:endParaRPr>
          </a:p>
        </p:txBody>
      </p:sp>
      <p:cxnSp>
        <p:nvCxnSpPr>
          <p:cNvPr id="243" name="Google Shape;243;p43"/>
          <p:cNvCxnSpPr/>
          <p:nvPr/>
        </p:nvCxnSpPr>
        <p:spPr>
          <a:xfrm>
            <a:off x="1218450" y="2757821"/>
            <a:ext cx="67071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44" name="Google Shape;244;p43"/>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45" name="Google Shape;245;p43"/>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44"/>
          <p:cNvSpPr txBox="1">
            <a:spLocks noGrp="1"/>
          </p:cNvSpPr>
          <p:nvPr>
            <p:ph type="title"/>
          </p:nvPr>
        </p:nvSpPr>
        <p:spPr>
          <a:xfrm>
            <a:off x="4996800" y="661843"/>
            <a:ext cx="3159300" cy="723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a:latin typeface="Arial"/>
                <a:ea typeface="Arial"/>
                <a:cs typeface="Arial"/>
                <a:sym typeface="Arial"/>
              </a:rPr>
              <a:t>1.2B</a:t>
            </a:r>
            <a:endParaRPr b="1">
              <a:latin typeface="Arial"/>
              <a:ea typeface="Arial"/>
              <a:cs typeface="Arial"/>
              <a:sym typeface="Arial"/>
            </a:endParaRPr>
          </a:p>
        </p:txBody>
      </p:sp>
      <p:sp>
        <p:nvSpPr>
          <p:cNvPr id="251" name="Google Shape;251;p44"/>
          <p:cNvSpPr txBox="1">
            <a:spLocks noGrp="1"/>
          </p:cNvSpPr>
          <p:nvPr>
            <p:ph type="subTitle" idx="1"/>
          </p:nvPr>
        </p:nvSpPr>
        <p:spPr>
          <a:xfrm>
            <a:off x="4911000" y="1265850"/>
            <a:ext cx="3564300" cy="4173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Arial"/>
                <a:ea typeface="Arial"/>
                <a:cs typeface="Arial"/>
                <a:sym typeface="Arial"/>
              </a:rPr>
              <a:t>Estimates suggest the online music streaming market could grow to capture 1.2 billion users by 2030, almost four times higher than the 2019 level of 341 million streamers</a:t>
            </a:r>
            <a:endParaRPr>
              <a:latin typeface="Arial"/>
              <a:ea typeface="Arial"/>
              <a:cs typeface="Arial"/>
              <a:sym typeface="Arial"/>
            </a:endParaRPr>
          </a:p>
        </p:txBody>
      </p:sp>
      <p:sp>
        <p:nvSpPr>
          <p:cNvPr id="252" name="Google Shape;252;p44"/>
          <p:cNvSpPr txBox="1">
            <a:spLocks noGrp="1"/>
          </p:cNvSpPr>
          <p:nvPr>
            <p:ph type="title" idx="4"/>
          </p:nvPr>
        </p:nvSpPr>
        <p:spPr>
          <a:xfrm>
            <a:off x="4996800" y="2835181"/>
            <a:ext cx="3159300" cy="723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a:latin typeface="Arial"/>
                <a:ea typeface="Arial"/>
                <a:cs typeface="Arial"/>
                <a:sym typeface="Arial"/>
              </a:rPr>
              <a:t>8.3B</a:t>
            </a:r>
            <a:endParaRPr b="1">
              <a:latin typeface="Arial"/>
              <a:ea typeface="Arial"/>
              <a:cs typeface="Arial"/>
              <a:sym typeface="Arial"/>
            </a:endParaRPr>
          </a:p>
        </p:txBody>
      </p:sp>
      <p:sp>
        <p:nvSpPr>
          <p:cNvPr id="253" name="Google Shape;253;p44"/>
          <p:cNvSpPr txBox="1">
            <a:spLocks noGrp="1"/>
          </p:cNvSpPr>
          <p:nvPr>
            <p:ph type="subTitle" idx="5"/>
          </p:nvPr>
        </p:nvSpPr>
        <p:spPr>
          <a:xfrm>
            <a:off x="4911000" y="3421925"/>
            <a:ext cx="3330900" cy="4173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Arial"/>
                <a:ea typeface="Arial"/>
                <a:cs typeface="Arial"/>
                <a:sym typeface="Arial"/>
              </a:rPr>
              <a:t>Last year, Bad Bunny was the most-streamed artist on Spotify, accounting for 8.3 billion streams from fans around the world</a:t>
            </a:r>
            <a:endParaRPr>
              <a:latin typeface="Arial"/>
              <a:ea typeface="Arial"/>
              <a:cs typeface="Arial"/>
              <a:sym typeface="Arial"/>
            </a:endParaRPr>
          </a:p>
        </p:txBody>
      </p:sp>
      <p:cxnSp>
        <p:nvCxnSpPr>
          <p:cNvPr id="254" name="Google Shape;254;p44"/>
          <p:cNvCxnSpPr/>
          <p:nvPr/>
        </p:nvCxnSpPr>
        <p:spPr>
          <a:xfrm>
            <a:off x="8843800" y="392547"/>
            <a:ext cx="0" cy="435840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55" name="Google Shape;255;p44"/>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56" name="Google Shape;256;p44"/>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
        <p:nvSpPr>
          <p:cNvPr id="257" name="Google Shape;257;p44"/>
          <p:cNvSpPr txBox="1"/>
          <p:nvPr/>
        </p:nvSpPr>
        <p:spPr>
          <a:xfrm>
            <a:off x="907700" y="414025"/>
            <a:ext cx="30000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400" b="1">
                <a:solidFill>
                  <a:schemeClr val="lt2"/>
                </a:solidFill>
              </a:rPr>
              <a:t>MUSIC</a:t>
            </a:r>
            <a:endParaRPr sz="2400" b="1">
              <a:solidFill>
                <a:schemeClr val="lt2"/>
              </a:solidFill>
            </a:endParaRPr>
          </a:p>
        </p:txBody>
      </p:sp>
      <p:cxnSp>
        <p:nvCxnSpPr>
          <p:cNvPr id="258" name="Google Shape;258;p44"/>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59" name="Google Shape;259;p44"/>
          <p:cNvPicPr preferRelativeResize="0"/>
          <p:nvPr/>
        </p:nvPicPr>
        <p:blipFill rotWithShape="1">
          <a:blip r:embed="rId4">
            <a:alphaModFix/>
          </a:blip>
          <a:srcRect l="4404" r="4395"/>
          <a:stretch/>
        </p:blipFill>
        <p:spPr>
          <a:xfrm>
            <a:off x="959225" y="1683150"/>
            <a:ext cx="3603600" cy="2222700"/>
          </a:xfrm>
          <a:prstGeom prst="snip2DiagRect">
            <a:avLst>
              <a:gd name="adj1" fmla="val 0"/>
              <a:gd name="adj2" fmla="val 16667"/>
            </a:avLst>
          </a:prstGeom>
          <a:noFill/>
          <a:ln>
            <a:noFill/>
          </a:ln>
        </p:spPr>
      </p:pic>
    </p:spTree>
  </p:cSld>
  <p:clrMapOvr>
    <a:masterClrMapping/>
  </p:clrMapOvr>
</p:sld>
</file>

<file path=ppt/theme/theme1.xml><?xml version="1.0" encoding="utf-8"?>
<a:theme xmlns:a="http://schemas.openxmlformats.org/drawingml/2006/main" name="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lidesgo Final Pages">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TotalTime>
  <Words>863</Words>
  <Application>Microsoft Macintosh PowerPoint</Application>
  <PresentationFormat>On-screen Show (16:9)</PresentationFormat>
  <Paragraphs>90</Paragraphs>
  <Slides>15</Slides>
  <Notes>15</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15</vt:i4>
      </vt:variant>
    </vt:vector>
  </HeadingPairs>
  <TitlesOfParts>
    <vt:vector size="21" baseType="lpstr">
      <vt:lpstr>Arial</vt:lpstr>
      <vt:lpstr>Montserrat</vt:lpstr>
      <vt:lpstr>Oswald</vt:lpstr>
      <vt:lpstr>Proxima Nova</vt:lpstr>
      <vt:lpstr>Futuristic Background by Slidesgo</vt:lpstr>
      <vt:lpstr>Slidesgo Final Pages</vt:lpstr>
      <vt:lpstr>WHERE ARE WE NOW?</vt:lpstr>
      <vt:lpstr>INDUSTRY SIZE &amp; SCOPE</vt:lpstr>
      <vt:lpstr>FANTASY SPORTS</vt:lpstr>
      <vt:lpstr>1-3 hours</vt:lpstr>
      <vt:lpstr>Industry Growth</vt:lpstr>
      <vt:lpstr>SPORTS</vt:lpstr>
      <vt:lpstr>70%</vt:lpstr>
      <vt:lpstr>STREAMING SERVICES</vt:lpstr>
      <vt:lpstr>1.2B</vt:lpstr>
      <vt:lpstr>BOOKS</vt:lpstr>
      <vt:lpstr>200M</vt:lpstr>
      <vt:lpstr>PowerPoint Presentation</vt:lpstr>
      <vt:lpstr>$1.8B</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WHERE ARE WE NOW?</dc:title>
  <cp:lastModifiedBy>Chris Lindauer</cp:lastModifiedBy>
  <cp:revision>3</cp:revision>
  <dcterms:modified xsi:type="dcterms:W3CDTF">2022-08-02T15:43:41Z</dcterms:modified>
</cp:coreProperties>
</file>