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 id="2147483684" r:id="rId2"/>
  </p:sldMasterIdLst>
  <p:notesMasterIdLst>
    <p:notesMasterId r:id="rId19"/>
  </p:notesMasterIdLst>
  <p:sldIdLst>
    <p:sldId id="256" r:id="rId3"/>
    <p:sldId id="257" r:id="rId4"/>
    <p:sldId id="258" r:id="rId5"/>
    <p:sldId id="267" r:id="rId6"/>
    <p:sldId id="268" r:id="rId7"/>
    <p:sldId id="269" r:id="rId8"/>
    <p:sldId id="259" r:id="rId9"/>
    <p:sldId id="270" r:id="rId10"/>
    <p:sldId id="260" r:id="rId11"/>
    <p:sldId id="261" r:id="rId12"/>
    <p:sldId id="262" r:id="rId13"/>
    <p:sldId id="263" r:id="rId14"/>
    <p:sldId id="264" r:id="rId15"/>
    <p:sldId id="265" r:id="rId16"/>
    <p:sldId id="272" r:id="rId17"/>
    <p:sldId id="266" r:id="rId1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e726d6fb02_1_3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e726d6fb02_1_3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e726d6fb02_1_3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e726d6fb02_1_3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e726d6fb02_1_3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e726d6fb02_1_3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e726d6fb02_1_3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e726d6fb02_1_3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e726d6fb02_1_3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e726d6fb02_1_3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e64c6af68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e64c6af68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88111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7f9262ee2f_0_244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e6582acff3_0_3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e6582acff3_0_3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e6582acff3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e6582acff3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e64c6af68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e64c6af68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e64c6af68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e64c6af68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783626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e64c6af68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e64c6af68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3861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e726d6fb02_1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e726d6fb02_1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e64c6af68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e64c6af68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19735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e726d6fb02_2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e726d6fb02_2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7"/>
        <p:cNvGrpSpPr/>
        <p:nvPr/>
      </p:nvGrpSpPr>
      <p:grpSpPr>
        <a:xfrm>
          <a:off x="0" y="0"/>
          <a:ext cx="0" cy="0"/>
          <a:chOff x="0" y="0"/>
          <a:chExt cx="0" cy="0"/>
        </a:xfrm>
      </p:grpSpPr>
      <p:sp>
        <p:nvSpPr>
          <p:cNvPr id="38" name="Google Shape;38;p11"/>
          <p:cNvSpPr txBox="1">
            <a:spLocks noGrp="1"/>
          </p:cNvSpPr>
          <p:nvPr>
            <p:ph type="title" hasCustomPrompt="1"/>
          </p:nvPr>
        </p:nvSpPr>
        <p:spPr>
          <a:xfrm>
            <a:off x="1920750" y="1634425"/>
            <a:ext cx="5302500" cy="1116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a:spLocks noGrp="1"/>
          </p:cNvSpPr>
          <p:nvPr>
            <p:ph type="body" idx="1"/>
          </p:nvPr>
        </p:nvSpPr>
        <p:spPr>
          <a:xfrm>
            <a:off x="2786550" y="3094475"/>
            <a:ext cx="3570900" cy="5670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Clr>
                <a:schemeClr val="accent1"/>
              </a:buClr>
              <a:buSzPts val="1800"/>
              <a:buChar char="●"/>
              <a:defRPr>
                <a:solidFill>
                  <a:schemeClr val="accent1"/>
                </a:solidFill>
              </a:defRPr>
            </a:lvl1pPr>
            <a:lvl2pPr marL="914400" lvl="1" indent="-342900" algn="ctr">
              <a:spcBef>
                <a:spcPts val="1600"/>
              </a:spcBef>
              <a:spcAft>
                <a:spcPts val="0"/>
              </a:spcAft>
              <a:buClr>
                <a:schemeClr val="accent1"/>
              </a:buClr>
              <a:buSzPts val="1800"/>
              <a:buChar char="○"/>
              <a:defRPr sz="1800">
                <a:solidFill>
                  <a:schemeClr val="accent1"/>
                </a:solidFill>
              </a:defRPr>
            </a:lvl2pPr>
            <a:lvl3pPr marL="1371600" lvl="2" indent="-342900" algn="ctr">
              <a:spcBef>
                <a:spcPts val="1600"/>
              </a:spcBef>
              <a:spcAft>
                <a:spcPts val="0"/>
              </a:spcAft>
              <a:buClr>
                <a:schemeClr val="accent1"/>
              </a:buClr>
              <a:buSzPts val="1800"/>
              <a:buChar char="■"/>
              <a:defRPr sz="1800">
                <a:solidFill>
                  <a:schemeClr val="accent1"/>
                </a:solidFill>
              </a:defRPr>
            </a:lvl3pPr>
            <a:lvl4pPr marL="1828800" lvl="3" indent="-342900" algn="ctr">
              <a:spcBef>
                <a:spcPts val="1600"/>
              </a:spcBef>
              <a:spcAft>
                <a:spcPts val="0"/>
              </a:spcAft>
              <a:buClr>
                <a:schemeClr val="accent1"/>
              </a:buClr>
              <a:buSzPts val="1800"/>
              <a:buChar char="●"/>
              <a:defRPr sz="1800">
                <a:solidFill>
                  <a:schemeClr val="accent1"/>
                </a:solidFill>
              </a:defRPr>
            </a:lvl4pPr>
            <a:lvl5pPr marL="2286000" lvl="4" indent="-342900" algn="ctr">
              <a:spcBef>
                <a:spcPts val="1600"/>
              </a:spcBef>
              <a:spcAft>
                <a:spcPts val="0"/>
              </a:spcAft>
              <a:buClr>
                <a:schemeClr val="accent1"/>
              </a:buClr>
              <a:buSzPts val="1800"/>
              <a:buChar char="○"/>
              <a:defRPr sz="1800">
                <a:solidFill>
                  <a:schemeClr val="accent1"/>
                </a:solidFill>
              </a:defRPr>
            </a:lvl5pPr>
            <a:lvl6pPr marL="2743200" lvl="5" indent="-342900" algn="ctr">
              <a:spcBef>
                <a:spcPts val="1600"/>
              </a:spcBef>
              <a:spcAft>
                <a:spcPts val="0"/>
              </a:spcAft>
              <a:buClr>
                <a:schemeClr val="accent1"/>
              </a:buClr>
              <a:buSzPts val="1800"/>
              <a:buChar char="■"/>
              <a:defRPr sz="1800">
                <a:solidFill>
                  <a:schemeClr val="accent1"/>
                </a:solidFill>
              </a:defRPr>
            </a:lvl6pPr>
            <a:lvl7pPr marL="3200400" lvl="6" indent="-342900" algn="ctr">
              <a:spcBef>
                <a:spcPts val="1600"/>
              </a:spcBef>
              <a:spcAft>
                <a:spcPts val="0"/>
              </a:spcAft>
              <a:buClr>
                <a:schemeClr val="accent1"/>
              </a:buClr>
              <a:buSzPts val="1800"/>
              <a:buChar char="●"/>
              <a:defRPr sz="1800">
                <a:solidFill>
                  <a:schemeClr val="accent1"/>
                </a:solidFill>
              </a:defRPr>
            </a:lvl7pPr>
            <a:lvl8pPr marL="3657600" lvl="7" indent="-342900" algn="ctr">
              <a:spcBef>
                <a:spcPts val="1600"/>
              </a:spcBef>
              <a:spcAft>
                <a:spcPts val="0"/>
              </a:spcAft>
              <a:buClr>
                <a:schemeClr val="accent1"/>
              </a:buClr>
              <a:buSzPts val="1800"/>
              <a:buChar char="○"/>
              <a:defRPr sz="1800">
                <a:solidFill>
                  <a:schemeClr val="accent1"/>
                </a:solidFill>
              </a:defRPr>
            </a:lvl8pPr>
            <a:lvl9pPr marL="4114800" lvl="8" indent="-342900" algn="ctr">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44"/>
        <p:cNvGrpSpPr/>
        <p:nvPr/>
      </p:nvGrpSpPr>
      <p:grpSpPr>
        <a:xfrm>
          <a:off x="0" y="0"/>
          <a:ext cx="0" cy="0"/>
          <a:chOff x="0" y="0"/>
          <a:chExt cx="0" cy="0"/>
        </a:xfrm>
      </p:grpSpPr>
      <p:sp>
        <p:nvSpPr>
          <p:cNvPr id="45" name="Google Shape;45;p14"/>
          <p:cNvSpPr txBox="1">
            <a:spLocks noGrp="1"/>
          </p:cNvSpPr>
          <p:nvPr>
            <p:ph type="title"/>
          </p:nvPr>
        </p:nvSpPr>
        <p:spPr>
          <a:xfrm>
            <a:off x="353849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6" name="Google Shape;46;p14"/>
          <p:cNvSpPr txBox="1">
            <a:spLocks noGrp="1"/>
          </p:cNvSpPr>
          <p:nvPr>
            <p:ph type="subTitle" idx="1"/>
          </p:nvPr>
        </p:nvSpPr>
        <p:spPr>
          <a:xfrm>
            <a:off x="353849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7" name="Google Shape;47;p14"/>
          <p:cNvSpPr txBox="1">
            <a:spLocks noGrp="1"/>
          </p:cNvSpPr>
          <p:nvPr>
            <p:ph type="title" idx="2"/>
          </p:nvPr>
        </p:nvSpPr>
        <p:spPr>
          <a:xfrm>
            <a:off x="6028553"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8" name="Google Shape;48;p14"/>
          <p:cNvSpPr txBox="1">
            <a:spLocks noGrp="1"/>
          </p:cNvSpPr>
          <p:nvPr>
            <p:ph type="subTitle" idx="3"/>
          </p:nvPr>
        </p:nvSpPr>
        <p:spPr>
          <a:xfrm>
            <a:off x="6028553"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9" name="Google Shape;49;p14"/>
          <p:cNvSpPr txBox="1">
            <a:spLocks noGrp="1"/>
          </p:cNvSpPr>
          <p:nvPr>
            <p:ph type="title" idx="4"/>
          </p:nvPr>
        </p:nvSpPr>
        <p:spPr>
          <a:xfrm>
            <a:off x="104844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50" name="Google Shape;50;p14"/>
          <p:cNvSpPr txBox="1">
            <a:spLocks noGrp="1"/>
          </p:cNvSpPr>
          <p:nvPr>
            <p:ph type="subTitle" idx="5"/>
          </p:nvPr>
        </p:nvSpPr>
        <p:spPr>
          <a:xfrm>
            <a:off x="104844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1" name="Google Shape;51;p14"/>
          <p:cNvSpPr txBox="1">
            <a:spLocks noGrp="1"/>
          </p:cNvSpPr>
          <p:nvPr>
            <p:ph type="title" idx="6" hasCustomPrompt="1"/>
          </p:nvPr>
        </p:nvSpPr>
        <p:spPr>
          <a:xfrm>
            <a:off x="10484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a:spLocks noGrp="1"/>
          </p:cNvSpPr>
          <p:nvPr>
            <p:ph type="title" idx="7" hasCustomPrompt="1"/>
          </p:nvPr>
        </p:nvSpPr>
        <p:spPr>
          <a:xfrm>
            <a:off x="353850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a:spLocks noGrp="1"/>
          </p:cNvSpPr>
          <p:nvPr>
            <p:ph type="title" idx="8" hasCustomPrompt="1"/>
          </p:nvPr>
        </p:nvSpPr>
        <p:spPr>
          <a:xfrm>
            <a:off x="60285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54"/>
        <p:cNvGrpSpPr/>
        <p:nvPr/>
      </p:nvGrpSpPr>
      <p:grpSpPr>
        <a:xfrm>
          <a:off x="0" y="0"/>
          <a:ext cx="0" cy="0"/>
          <a:chOff x="0" y="0"/>
          <a:chExt cx="0" cy="0"/>
        </a:xfrm>
      </p:grpSpPr>
      <p:sp>
        <p:nvSpPr>
          <p:cNvPr id="55" name="Google Shape;55;p15"/>
          <p:cNvSpPr txBox="1">
            <a:spLocks noGrp="1"/>
          </p:cNvSpPr>
          <p:nvPr>
            <p:ph type="ctrTitle"/>
          </p:nvPr>
        </p:nvSpPr>
        <p:spPr>
          <a:xfrm>
            <a:off x="4285500" y="2832875"/>
            <a:ext cx="3657300" cy="644700"/>
          </a:xfrm>
          <a:prstGeom prst="rect">
            <a:avLst/>
          </a:prstGeom>
          <a:effectLst>
            <a:outerShdw blurRad="57150" dist="19050" dir="5400000" algn="bl" rotWithShape="0">
              <a:srgbClr val="76A5AF">
                <a:alpha val="88000"/>
              </a:srgbClr>
            </a:outerShdw>
          </a:effectLst>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60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56" name="Google Shape;56;p15"/>
          <p:cNvSpPr txBox="1">
            <a:spLocks noGrp="1"/>
          </p:cNvSpPr>
          <p:nvPr>
            <p:ph type="subTitle" idx="1"/>
          </p:nvPr>
        </p:nvSpPr>
        <p:spPr>
          <a:xfrm>
            <a:off x="4144050" y="3549850"/>
            <a:ext cx="394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57"/>
        <p:cNvGrpSpPr/>
        <p:nvPr/>
      </p:nvGrpSpPr>
      <p:grpSpPr>
        <a:xfrm>
          <a:off x="0" y="0"/>
          <a:ext cx="0" cy="0"/>
          <a:chOff x="0" y="0"/>
          <a:chExt cx="0" cy="0"/>
        </a:xfrm>
      </p:grpSpPr>
      <p:sp>
        <p:nvSpPr>
          <p:cNvPr id="58" name="Google Shape;58;p16"/>
          <p:cNvSpPr txBox="1">
            <a:spLocks noGrp="1"/>
          </p:cNvSpPr>
          <p:nvPr>
            <p:ph type="ctrTitle"/>
          </p:nvPr>
        </p:nvSpPr>
        <p:spPr>
          <a:xfrm>
            <a:off x="1850525" y="1157925"/>
            <a:ext cx="5442900" cy="2603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000"/>
              <a:buNone/>
              <a:defRPr sz="3000" b="1">
                <a:solidFill>
                  <a:schemeClr val="lt1"/>
                </a:solidFill>
              </a:defRPr>
            </a:lvl1pPr>
            <a:lvl2pPr lvl="1" algn="ctr" rtl="0">
              <a:spcBef>
                <a:spcPts val="0"/>
              </a:spcBef>
              <a:spcAft>
                <a:spcPts val="0"/>
              </a:spcAft>
              <a:buClr>
                <a:schemeClr val="lt1"/>
              </a:buClr>
              <a:buSzPts val="3000"/>
              <a:buNone/>
              <a:defRPr sz="3000" b="1">
                <a:solidFill>
                  <a:schemeClr val="lt1"/>
                </a:solidFill>
              </a:defRPr>
            </a:lvl2pPr>
            <a:lvl3pPr lvl="2" algn="ctr" rtl="0">
              <a:spcBef>
                <a:spcPts val="0"/>
              </a:spcBef>
              <a:spcAft>
                <a:spcPts val="0"/>
              </a:spcAft>
              <a:buClr>
                <a:schemeClr val="lt1"/>
              </a:buClr>
              <a:buSzPts val="3000"/>
              <a:buNone/>
              <a:defRPr sz="3000" b="1">
                <a:solidFill>
                  <a:schemeClr val="lt1"/>
                </a:solidFill>
              </a:defRPr>
            </a:lvl3pPr>
            <a:lvl4pPr lvl="3" algn="ctr" rtl="0">
              <a:spcBef>
                <a:spcPts val="0"/>
              </a:spcBef>
              <a:spcAft>
                <a:spcPts val="0"/>
              </a:spcAft>
              <a:buClr>
                <a:schemeClr val="lt1"/>
              </a:buClr>
              <a:buSzPts val="3000"/>
              <a:buNone/>
              <a:defRPr sz="3000" b="1">
                <a:solidFill>
                  <a:schemeClr val="lt1"/>
                </a:solidFill>
              </a:defRPr>
            </a:lvl4pPr>
            <a:lvl5pPr lvl="4" algn="ctr" rtl="0">
              <a:spcBef>
                <a:spcPts val="0"/>
              </a:spcBef>
              <a:spcAft>
                <a:spcPts val="0"/>
              </a:spcAft>
              <a:buClr>
                <a:schemeClr val="lt1"/>
              </a:buClr>
              <a:buSzPts val="3000"/>
              <a:buNone/>
              <a:defRPr sz="3000" b="1">
                <a:solidFill>
                  <a:schemeClr val="lt1"/>
                </a:solidFill>
              </a:defRPr>
            </a:lvl5pPr>
            <a:lvl6pPr lvl="5" algn="ctr" rtl="0">
              <a:spcBef>
                <a:spcPts val="0"/>
              </a:spcBef>
              <a:spcAft>
                <a:spcPts val="0"/>
              </a:spcAft>
              <a:buClr>
                <a:schemeClr val="lt1"/>
              </a:buClr>
              <a:buSzPts val="3000"/>
              <a:buNone/>
              <a:defRPr sz="3000" b="1">
                <a:solidFill>
                  <a:schemeClr val="lt1"/>
                </a:solidFill>
              </a:defRPr>
            </a:lvl6pPr>
            <a:lvl7pPr lvl="6" algn="ctr" rtl="0">
              <a:spcBef>
                <a:spcPts val="0"/>
              </a:spcBef>
              <a:spcAft>
                <a:spcPts val="0"/>
              </a:spcAft>
              <a:buClr>
                <a:schemeClr val="lt1"/>
              </a:buClr>
              <a:buSzPts val="3000"/>
              <a:buNone/>
              <a:defRPr sz="3000" b="1">
                <a:solidFill>
                  <a:schemeClr val="lt1"/>
                </a:solidFill>
              </a:defRPr>
            </a:lvl7pPr>
            <a:lvl8pPr lvl="7" algn="ctr" rtl="0">
              <a:spcBef>
                <a:spcPts val="0"/>
              </a:spcBef>
              <a:spcAft>
                <a:spcPts val="0"/>
              </a:spcAft>
              <a:buClr>
                <a:schemeClr val="lt1"/>
              </a:buClr>
              <a:buSzPts val="3000"/>
              <a:buNone/>
              <a:defRPr sz="3000" b="1">
                <a:solidFill>
                  <a:schemeClr val="lt1"/>
                </a:solidFill>
              </a:defRPr>
            </a:lvl8pPr>
            <a:lvl9pPr lvl="8" algn="ctr" rtl="0">
              <a:spcBef>
                <a:spcPts val="0"/>
              </a:spcBef>
              <a:spcAft>
                <a:spcPts val="0"/>
              </a:spcAft>
              <a:buClr>
                <a:schemeClr val="lt1"/>
              </a:buClr>
              <a:buSzPts val="3000"/>
              <a:buNone/>
              <a:defRPr sz="3000" b="1">
                <a:solidFill>
                  <a:schemeClr val="lt1"/>
                </a:solidFill>
              </a:defRPr>
            </a:lvl9pPr>
          </a:lstStyle>
          <a:p>
            <a:endParaRPr/>
          </a:p>
        </p:txBody>
      </p:sp>
      <p:sp>
        <p:nvSpPr>
          <p:cNvPr id="59" name="Google Shape;59;p16"/>
          <p:cNvSpPr txBox="1">
            <a:spLocks noGrp="1"/>
          </p:cNvSpPr>
          <p:nvPr>
            <p:ph type="subTitle" idx="1"/>
          </p:nvPr>
        </p:nvSpPr>
        <p:spPr>
          <a:xfrm>
            <a:off x="2481900" y="3945600"/>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60"/>
        <p:cNvGrpSpPr/>
        <p:nvPr/>
      </p:nvGrpSpPr>
      <p:grpSpPr>
        <a:xfrm>
          <a:off x="0" y="0"/>
          <a:ext cx="0" cy="0"/>
          <a:chOff x="0" y="0"/>
          <a:chExt cx="0" cy="0"/>
        </a:xfrm>
      </p:grpSpPr>
      <p:sp>
        <p:nvSpPr>
          <p:cNvPr id="61" name="Google Shape;61;p17"/>
          <p:cNvSpPr txBox="1">
            <a:spLocks noGrp="1"/>
          </p:cNvSpPr>
          <p:nvPr>
            <p:ph type="title"/>
          </p:nvPr>
        </p:nvSpPr>
        <p:spPr>
          <a:xfrm>
            <a:off x="1937338"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2" name="Google Shape;62;p17"/>
          <p:cNvSpPr txBox="1">
            <a:spLocks noGrp="1"/>
          </p:cNvSpPr>
          <p:nvPr>
            <p:ph type="subTitle" idx="1"/>
          </p:nvPr>
        </p:nvSpPr>
        <p:spPr>
          <a:xfrm>
            <a:off x="1937338"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3" name="Google Shape;63;p17"/>
          <p:cNvSpPr txBox="1">
            <a:spLocks noGrp="1"/>
          </p:cNvSpPr>
          <p:nvPr>
            <p:ph type="title" idx="2"/>
          </p:nvPr>
        </p:nvSpPr>
        <p:spPr>
          <a:xfrm>
            <a:off x="4816563"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4" name="Google Shape;64;p17"/>
          <p:cNvSpPr txBox="1">
            <a:spLocks noGrp="1"/>
          </p:cNvSpPr>
          <p:nvPr>
            <p:ph type="subTitle" idx="3"/>
          </p:nvPr>
        </p:nvSpPr>
        <p:spPr>
          <a:xfrm>
            <a:off x="4816563"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5" name="Google Shape;65;p1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Three Columns ">
  <p:cSld name="SECTION_TITLE_AND_DESCRIPTION_1_1">
    <p:spTree>
      <p:nvGrpSpPr>
        <p:cNvPr id="1" name="Shape 66"/>
        <p:cNvGrpSpPr/>
        <p:nvPr/>
      </p:nvGrpSpPr>
      <p:grpSpPr>
        <a:xfrm>
          <a:off x="0" y="0"/>
          <a:ext cx="0" cy="0"/>
          <a:chOff x="0" y="0"/>
          <a:chExt cx="0" cy="0"/>
        </a:xfrm>
      </p:grpSpPr>
      <p:sp>
        <p:nvSpPr>
          <p:cNvPr id="67" name="Google Shape;67;p18"/>
          <p:cNvSpPr txBox="1">
            <a:spLocks noGrp="1"/>
          </p:cNvSpPr>
          <p:nvPr>
            <p:ph type="title"/>
          </p:nvPr>
        </p:nvSpPr>
        <p:spPr>
          <a:xfrm>
            <a:off x="353849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8" name="Google Shape;68;p18"/>
          <p:cNvSpPr txBox="1">
            <a:spLocks noGrp="1"/>
          </p:cNvSpPr>
          <p:nvPr>
            <p:ph type="subTitle" idx="1"/>
          </p:nvPr>
        </p:nvSpPr>
        <p:spPr>
          <a:xfrm>
            <a:off x="353849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9" name="Google Shape;69;p18"/>
          <p:cNvSpPr txBox="1">
            <a:spLocks noGrp="1"/>
          </p:cNvSpPr>
          <p:nvPr>
            <p:ph type="title" idx="2"/>
          </p:nvPr>
        </p:nvSpPr>
        <p:spPr>
          <a:xfrm>
            <a:off x="6028553"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0" name="Google Shape;70;p18"/>
          <p:cNvSpPr txBox="1">
            <a:spLocks noGrp="1"/>
          </p:cNvSpPr>
          <p:nvPr>
            <p:ph type="subTitle" idx="3"/>
          </p:nvPr>
        </p:nvSpPr>
        <p:spPr>
          <a:xfrm>
            <a:off x="6028553"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1" name="Google Shape;71;p18"/>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72" name="Google Shape;72;p18"/>
          <p:cNvSpPr txBox="1">
            <a:spLocks noGrp="1"/>
          </p:cNvSpPr>
          <p:nvPr>
            <p:ph type="title" idx="5"/>
          </p:nvPr>
        </p:nvSpPr>
        <p:spPr>
          <a:xfrm>
            <a:off x="104844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3" name="Google Shape;73;p18"/>
          <p:cNvSpPr txBox="1">
            <a:spLocks noGrp="1"/>
          </p:cNvSpPr>
          <p:nvPr>
            <p:ph type="subTitle" idx="6"/>
          </p:nvPr>
        </p:nvSpPr>
        <p:spPr>
          <a:xfrm>
            <a:off x="104844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text">
  <p:cSld name="TITLE_1_1_1">
    <p:spTree>
      <p:nvGrpSpPr>
        <p:cNvPr id="1" name="Shape 74"/>
        <p:cNvGrpSpPr/>
        <p:nvPr/>
      </p:nvGrpSpPr>
      <p:grpSpPr>
        <a:xfrm>
          <a:off x="0" y="0"/>
          <a:ext cx="0" cy="0"/>
          <a:chOff x="0" y="0"/>
          <a:chExt cx="0" cy="0"/>
        </a:xfrm>
      </p:grpSpPr>
      <p:sp>
        <p:nvSpPr>
          <p:cNvPr id="75" name="Google Shape;75;p19"/>
          <p:cNvSpPr txBox="1">
            <a:spLocks noGrp="1"/>
          </p:cNvSpPr>
          <p:nvPr>
            <p:ph type="ctrTitle"/>
          </p:nvPr>
        </p:nvSpPr>
        <p:spPr>
          <a:xfrm>
            <a:off x="1273500" y="1369000"/>
            <a:ext cx="6597000" cy="2109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4500"/>
              <a:buNone/>
              <a:defRPr sz="45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76" name="Google Shape;76;p19"/>
          <p:cNvSpPr txBox="1">
            <a:spLocks noGrp="1"/>
          </p:cNvSpPr>
          <p:nvPr>
            <p:ph type="subTitle" idx="1"/>
          </p:nvPr>
        </p:nvSpPr>
        <p:spPr>
          <a:xfrm>
            <a:off x="2481900" y="2519525"/>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Design">
  <p:cSld name="CAPTION_ONLY_1">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762670" y="3177750"/>
            <a:ext cx="3068700" cy="598800"/>
          </a:xfrm>
          <a:prstGeom prst="rect">
            <a:avLst/>
          </a:prstGeom>
        </p:spPr>
        <p:txBody>
          <a:bodyPr spcFirstLastPara="1" wrap="square" lIns="91425" tIns="91425" rIns="91425" bIns="91425" anchor="b" anchorCtr="0">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3" name="Google Shape;13;p3"/>
          <p:cNvSpPr txBox="1">
            <a:spLocks noGrp="1"/>
          </p:cNvSpPr>
          <p:nvPr>
            <p:ph type="title" idx="2" hasCustomPrompt="1"/>
          </p:nvPr>
        </p:nvSpPr>
        <p:spPr>
          <a:xfrm>
            <a:off x="1048270" y="3287500"/>
            <a:ext cx="2412900" cy="931500"/>
          </a:xfrm>
          <a:prstGeom prst="rect">
            <a:avLst/>
          </a:prstGeom>
          <a:effectLst>
            <a:outerShdw blurRad="114300" dist="28575" dir="6360000" algn="bl" rotWithShape="0">
              <a:schemeClr val="accent1">
                <a:alpha val="50000"/>
              </a:schemeClr>
            </a:outerShdw>
          </a:effectLst>
        </p:spPr>
        <p:txBody>
          <a:bodyPr spcFirstLastPara="1" wrap="square" lIns="91425" tIns="91425" rIns="91425" bIns="91425" anchor="ctr" anchorCtr="0">
            <a:noAutofit/>
          </a:bodyPr>
          <a:lstStyle>
            <a:lvl1pPr lvl="0" algn="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7200"/>
              <a:buNone/>
              <a:defRPr sz="7200">
                <a:solidFill>
                  <a:schemeClr val="lt1"/>
                </a:solidFill>
              </a:defRPr>
            </a:lvl2pPr>
            <a:lvl3pPr lvl="2" algn="ctr" rtl="0">
              <a:spcBef>
                <a:spcPts val="0"/>
              </a:spcBef>
              <a:spcAft>
                <a:spcPts val="0"/>
              </a:spcAft>
              <a:buClr>
                <a:schemeClr val="lt1"/>
              </a:buClr>
              <a:buSzPts val="7200"/>
              <a:buNone/>
              <a:defRPr sz="7200">
                <a:solidFill>
                  <a:schemeClr val="lt1"/>
                </a:solidFill>
              </a:defRPr>
            </a:lvl3pPr>
            <a:lvl4pPr lvl="3" algn="ctr" rtl="0">
              <a:spcBef>
                <a:spcPts val="0"/>
              </a:spcBef>
              <a:spcAft>
                <a:spcPts val="0"/>
              </a:spcAft>
              <a:buClr>
                <a:schemeClr val="lt1"/>
              </a:buClr>
              <a:buSzPts val="7200"/>
              <a:buNone/>
              <a:defRPr sz="7200">
                <a:solidFill>
                  <a:schemeClr val="lt1"/>
                </a:solidFill>
              </a:defRPr>
            </a:lvl4pPr>
            <a:lvl5pPr lvl="4" algn="ctr" rtl="0">
              <a:spcBef>
                <a:spcPts val="0"/>
              </a:spcBef>
              <a:spcAft>
                <a:spcPts val="0"/>
              </a:spcAft>
              <a:buClr>
                <a:schemeClr val="lt1"/>
              </a:buClr>
              <a:buSzPts val="7200"/>
              <a:buNone/>
              <a:defRPr sz="7200">
                <a:solidFill>
                  <a:schemeClr val="lt1"/>
                </a:solidFill>
              </a:defRPr>
            </a:lvl5pPr>
            <a:lvl6pPr lvl="5" algn="ctr" rtl="0">
              <a:spcBef>
                <a:spcPts val="0"/>
              </a:spcBef>
              <a:spcAft>
                <a:spcPts val="0"/>
              </a:spcAft>
              <a:buClr>
                <a:schemeClr val="lt1"/>
              </a:buClr>
              <a:buSzPts val="7200"/>
              <a:buNone/>
              <a:defRPr sz="7200">
                <a:solidFill>
                  <a:schemeClr val="lt1"/>
                </a:solidFill>
              </a:defRPr>
            </a:lvl6pPr>
            <a:lvl7pPr lvl="6" algn="ctr" rtl="0">
              <a:spcBef>
                <a:spcPts val="0"/>
              </a:spcBef>
              <a:spcAft>
                <a:spcPts val="0"/>
              </a:spcAft>
              <a:buClr>
                <a:schemeClr val="lt1"/>
              </a:buClr>
              <a:buSzPts val="7200"/>
              <a:buNone/>
              <a:defRPr sz="7200">
                <a:solidFill>
                  <a:schemeClr val="lt1"/>
                </a:solidFill>
              </a:defRPr>
            </a:lvl7pPr>
            <a:lvl8pPr lvl="7" algn="ctr" rtl="0">
              <a:spcBef>
                <a:spcPts val="0"/>
              </a:spcBef>
              <a:spcAft>
                <a:spcPts val="0"/>
              </a:spcAft>
              <a:buClr>
                <a:schemeClr val="lt1"/>
              </a:buClr>
              <a:buSzPts val="7200"/>
              <a:buNone/>
              <a:defRPr sz="7200">
                <a:solidFill>
                  <a:schemeClr val="lt1"/>
                </a:solidFill>
              </a:defRPr>
            </a:lvl8pPr>
            <a:lvl9pPr lvl="8" algn="ctr" rtl="0">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a:spLocks noGrp="1"/>
          </p:cNvSpPr>
          <p:nvPr>
            <p:ph type="subTitle" idx="1"/>
          </p:nvPr>
        </p:nvSpPr>
        <p:spPr>
          <a:xfrm>
            <a:off x="3762670" y="3720650"/>
            <a:ext cx="3068700" cy="464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Design 1">
  <p:cSld name="CAPTION_ONLY_1_1">
    <p:spTree>
      <p:nvGrpSpPr>
        <p:cNvPr id="1" name="Shape 79"/>
        <p:cNvGrpSpPr/>
        <p:nvPr/>
      </p:nvGrpSpPr>
      <p:grpSpPr>
        <a:xfrm>
          <a:off x="0" y="0"/>
          <a:ext cx="0" cy="0"/>
          <a:chOff x="0" y="0"/>
          <a:chExt cx="0" cy="0"/>
        </a:xfrm>
      </p:grpSpPr>
      <p:sp>
        <p:nvSpPr>
          <p:cNvPr id="80" name="Google Shape;80;p21"/>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Design 2">
  <p:cSld name="CAPTION_ONLY_1_1_1">
    <p:spTree>
      <p:nvGrpSpPr>
        <p:cNvPr id="1" name="Shape 81"/>
        <p:cNvGrpSpPr/>
        <p:nvPr/>
      </p:nvGrpSpPr>
      <p:grpSpPr>
        <a:xfrm>
          <a:off x="0" y="0"/>
          <a:ext cx="0" cy="0"/>
          <a:chOff x="0" y="0"/>
          <a:chExt cx="0" cy="0"/>
        </a:xfrm>
      </p:grpSpPr>
      <p:sp>
        <p:nvSpPr>
          <p:cNvPr id="82" name="Google Shape;82;p22"/>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Design 3">
  <p:cSld name="CAPTION_ONLY_1_1_1_2">
    <p:spTree>
      <p:nvGrpSpPr>
        <p:cNvPr id="1" name="Shape 83"/>
        <p:cNvGrpSpPr/>
        <p:nvPr/>
      </p:nvGrpSpPr>
      <p:grpSpPr>
        <a:xfrm>
          <a:off x="0" y="0"/>
          <a:ext cx="0" cy="0"/>
          <a:chOff x="0" y="0"/>
          <a:chExt cx="0" cy="0"/>
        </a:xfrm>
      </p:grpSpPr>
      <p:sp>
        <p:nvSpPr>
          <p:cNvPr id="84" name="Google Shape;84;p23"/>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Two Lists">
  <p:cSld name="SECTION_TITLE_AND_DESCRIPTION_1_3">
    <p:spTree>
      <p:nvGrpSpPr>
        <p:cNvPr id="1" name="Shape 85"/>
        <p:cNvGrpSpPr/>
        <p:nvPr/>
      </p:nvGrpSpPr>
      <p:grpSpPr>
        <a:xfrm>
          <a:off x="0" y="0"/>
          <a:ext cx="0" cy="0"/>
          <a:chOff x="0" y="0"/>
          <a:chExt cx="0" cy="0"/>
        </a:xfrm>
      </p:grpSpPr>
      <p:sp>
        <p:nvSpPr>
          <p:cNvPr id="86" name="Google Shape;86;p24"/>
          <p:cNvSpPr txBox="1">
            <a:spLocks noGrp="1"/>
          </p:cNvSpPr>
          <p:nvPr>
            <p:ph type="title"/>
          </p:nvPr>
        </p:nvSpPr>
        <p:spPr>
          <a:xfrm>
            <a:off x="938500" y="445025"/>
            <a:ext cx="4964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87" name="Google Shape;87;p24"/>
          <p:cNvSpPr txBox="1">
            <a:spLocks noGrp="1"/>
          </p:cNvSpPr>
          <p:nvPr>
            <p:ph type="body" idx="1"/>
          </p:nvPr>
        </p:nvSpPr>
        <p:spPr>
          <a:xfrm>
            <a:off x="1067241"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8" name="Google Shape;88;p24"/>
          <p:cNvSpPr txBox="1">
            <a:spLocks noGrp="1"/>
          </p:cNvSpPr>
          <p:nvPr>
            <p:ph type="body" idx="2"/>
          </p:nvPr>
        </p:nvSpPr>
        <p:spPr>
          <a:xfrm>
            <a:off x="4673852"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9" name="Google Shape;89;p24"/>
          <p:cNvSpPr txBox="1">
            <a:spLocks noGrp="1"/>
          </p:cNvSpPr>
          <p:nvPr>
            <p:ph type="title" idx="3"/>
          </p:nvPr>
        </p:nvSpPr>
        <p:spPr>
          <a:xfrm>
            <a:off x="12134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90" name="Google Shape;90;p24"/>
          <p:cNvSpPr txBox="1">
            <a:spLocks noGrp="1"/>
          </p:cNvSpPr>
          <p:nvPr>
            <p:ph type="title" idx="4"/>
          </p:nvPr>
        </p:nvSpPr>
        <p:spPr>
          <a:xfrm>
            <a:off x="48200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Four Columns">
  <p:cSld name="TITLE_1_1_2">
    <p:spTree>
      <p:nvGrpSpPr>
        <p:cNvPr id="1" name="Shape 91"/>
        <p:cNvGrpSpPr/>
        <p:nvPr/>
      </p:nvGrpSpPr>
      <p:grpSpPr>
        <a:xfrm>
          <a:off x="0" y="0"/>
          <a:ext cx="0" cy="0"/>
          <a:chOff x="0" y="0"/>
          <a:chExt cx="0" cy="0"/>
        </a:xfrm>
      </p:grpSpPr>
      <p:sp>
        <p:nvSpPr>
          <p:cNvPr id="92" name="Google Shape;92;p2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93" name="Google Shape;93;p25"/>
          <p:cNvSpPr txBox="1">
            <a:spLocks noGrp="1"/>
          </p:cNvSpPr>
          <p:nvPr>
            <p:ph type="title" idx="2"/>
          </p:nvPr>
        </p:nvSpPr>
        <p:spPr>
          <a:xfrm>
            <a:off x="89838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4" name="Google Shape;94;p25"/>
          <p:cNvSpPr txBox="1">
            <a:spLocks noGrp="1"/>
          </p:cNvSpPr>
          <p:nvPr>
            <p:ph type="subTitle" idx="1"/>
          </p:nvPr>
        </p:nvSpPr>
        <p:spPr>
          <a:xfrm>
            <a:off x="89838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5" name="Google Shape;95;p25"/>
          <p:cNvSpPr txBox="1">
            <a:spLocks noGrp="1"/>
          </p:cNvSpPr>
          <p:nvPr>
            <p:ph type="title" idx="3"/>
          </p:nvPr>
        </p:nvSpPr>
        <p:spPr>
          <a:xfrm>
            <a:off x="279026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6" name="Google Shape;96;p25"/>
          <p:cNvSpPr txBox="1">
            <a:spLocks noGrp="1"/>
          </p:cNvSpPr>
          <p:nvPr>
            <p:ph type="subTitle" idx="4"/>
          </p:nvPr>
        </p:nvSpPr>
        <p:spPr>
          <a:xfrm>
            <a:off x="279026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7" name="Google Shape;97;p25"/>
          <p:cNvSpPr txBox="1">
            <a:spLocks noGrp="1"/>
          </p:cNvSpPr>
          <p:nvPr>
            <p:ph type="title" idx="5"/>
          </p:nvPr>
        </p:nvSpPr>
        <p:spPr>
          <a:xfrm>
            <a:off x="468213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8" name="Google Shape;98;p25"/>
          <p:cNvSpPr txBox="1">
            <a:spLocks noGrp="1"/>
          </p:cNvSpPr>
          <p:nvPr>
            <p:ph type="subTitle" idx="6"/>
          </p:nvPr>
        </p:nvSpPr>
        <p:spPr>
          <a:xfrm>
            <a:off x="468213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9" name="Google Shape;99;p25"/>
          <p:cNvSpPr txBox="1">
            <a:spLocks noGrp="1"/>
          </p:cNvSpPr>
          <p:nvPr>
            <p:ph type="title" idx="7"/>
          </p:nvPr>
        </p:nvSpPr>
        <p:spPr>
          <a:xfrm>
            <a:off x="657401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00" name="Google Shape;100;p25"/>
          <p:cNvSpPr txBox="1">
            <a:spLocks noGrp="1"/>
          </p:cNvSpPr>
          <p:nvPr>
            <p:ph type="subTitle" idx="8"/>
          </p:nvPr>
        </p:nvSpPr>
        <p:spPr>
          <a:xfrm>
            <a:off x="657401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hree Numbers">
  <p:cSld name="CAPTION_ONLY_1_1_1_1">
    <p:spTree>
      <p:nvGrpSpPr>
        <p:cNvPr id="1" name="Shape 101"/>
        <p:cNvGrpSpPr/>
        <p:nvPr/>
      </p:nvGrpSpPr>
      <p:grpSpPr>
        <a:xfrm>
          <a:off x="0" y="0"/>
          <a:ext cx="0" cy="0"/>
          <a:chOff x="0" y="0"/>
          <a:chExt cx="0" cy="0"/>
        </a:xfrm>
      </p:grpSpPr>
      <p:sp>
        <p:nvSpPr>
          <p:cNvPr id="102" name="Google Shape;102;p26"/>
          <p:cNvSpPr txBox="1">
            <a:spLocks noGrp="1"/>
          </p:cNvSpPr>
          <p:nvPr>
            <p:ph type="title" hasCustomPrompt="1"/>
          </p:nvPr>
        </p:nvSpPr>
        <p:spPr>
          <a:xfrm>
            <a:off x="4996800" y="6618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a:spLocks noGrp="1"/>
          </p:cNvSpPr>
          <p:nvPr>
            <p:ph type="subTitle" idx="1"/>
          </p:nvPr>
        </p:nvSpPr>
        <p:spPr>
          <a:xfrm>
            <a:off x="4911000" y="12658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4" name="Google Shape;104;p26"/>
          <p:cNvSpPr txBox="1">
            <a:spLocks noGrp="1"/>
          </p:cNvSpPr>
          <p:nvPr>
            <p:ph type="title" idx="2" hasCustomPrompt="1"/>
          </p:nvPr>
        </p:nvSpPr>
        <p:spPr>
          <a:xfrm>
            <a:off x="4996800" y="209919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a:spLocks noGrp="1"/>
          </p:cNvSpPr>
          <p:nvPr>
            <p:ph type="subTitle" idx="3"/>
          </p:nvPr>
        </p:nvSpPr>
        <p:spPr>
          <a:xfrm>
            <a:off x="4911000" y="270320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6" name="Google Shape;106;p26"/>
          <p:cNvSpPr txBox="1">
            <a:spLocks noGrp="1"/>
          </p:cNvSpPr>
          <p:nvPr>
            <p:ph type="title" idx="4" hasCustomPrompt="1"/>
          </p:nvPr>
        </p:nvSpPr>
        <p:spPr>
          <a:xfrm>
            <a:off x="4996800" y="35365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a:spLocks noGrp="1"/>
          </p:cNvSpPr>
          <p:nvPr>
            <p:ph type="subTitle" idx="5"/>
          </p:nvPr>
        </p:nvSpPr>
        <p:spPr>
          <a:xfrm>
            <a:off x="4911000" y="41405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Six Columns  ">
  <p:cSld name="SECTION_TITLE_AND_DESCRIPTION_1_1_1">
    <p:spTree>
      <p:nvGrpSpPr>
        <p:cNvPr id="1" name="Shape 108"/>
        <p:cNvGrpSpPr/>
        <p:nvPr/>
      </p:nvGrpSpPr>
      <p:grpSpPr>
        <a:xfrm>
          <a:off x="0" y="0"/>
          <a:ext cx="0" cy="0"/>
          <a:chOff x="0" y="0"/>
          <a:chExt cx="0" cy="0"/>
        </a:xfrm>
      </p:grpSpPr>
      <p:sp>
        <p:nvSpPr>
          <p:cNvPr id="109" name="Google Shape;109;p27"/>
          <p:cNvSpPr txBox="1">
            <a:spLocks noGrp="1"/>
          </p:cNvSpPr>
          <p:nvPr>
            <p:ph type="title"/>
          </p:nvPr>
        </p:nvSpPr>
        <p:spPr>
          <a:xfrm>
            <a:off x="353849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0" name="Google Shape;110;p27"/>
          <p:cNvSpPr txBox="1">
            <a:spLocks noGrp="1"/>
          </p:cNvSpPr>
          <p:nvPr>
            <p:ph type="subTitle" idx="1"/>
          </p:nvPr>
        </p:nvSpPr>
        <p:spPr>
          <a:xfrm>
            <a:off x="3538498"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1" name="Google Shape;111;p27"/>
          <p:cNvSpPr txBox="1">
            <a:spLocks noGrp="1"/>
          </p:cNvSpPr>
          <p:nvPr>
            <p:ph type="title" idx="2"/>
          </p:nvPr>
        </p:nvSpPr>
        <p:spPr>
          <a:xfrm>
            <a:off x="6028553"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2" name="Google Shape;112;p27"/>
          <p:cNvSpPr txBox="1">
            <a:spLocks noGrp="1"/>
          </p:cNvSpPr>
          <p:nvPr>
            <p:ph type="subTitle" idx="3"/>
          </p:nvPr>
        </p:nvSpPr>
        <p:spPr>
          <a:xfrm>
            <a:off x="6028552"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3" name="Google Shape;113;p2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14" name="Google Shape;114;p27"/>
          <p:cNvSpPr txBox="1">
            <a:spLocks noGrp="1"/>
          </p:cNvSpPr>
          <p:nvPr>
            <p:ph type="title" idx="5"/>
          </p:nvPr>
        </p:nvSpPr>
        <p:spPr>
          <a:xfrm>
            <a:off x="104844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5" name="Google Shape;115;p27"/>
          <p:cNvSpPr txBox="1">
            <a:spLocks noGrp="1"/>
          </p:cNvSpPr>
          <p:nvPr>
            <p:ph type="subTitle" idx="6"/>
          </p:nvPr>
        </p:nvSpPr>
        <p:spPr>
          <a:xfrm>
            <a:off x="1048450"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6" name="Google Shape;116;p27"/>
          <p:cNvSpPr txBox="1">
            <a:spLocks noGrp="1"/>
          </p:cNvSpPr>
          <p:nvPr>
            <p:ph type="title" idx="7"/>
          </p:nvPr>
        </p:nvSpPr>
        <p:spPr>
          <a:xfrm>
            <a:off x="353849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7" name="Google Shape;117;p27"/>
          <p:cNvSpPr txBox="1">
            <a:spLocks noGrp="1"/>
          </p:cNvSpPr>
          <p:nvPr>
            <p:ph type="subTitle" idx="8"/>
          </p:nvPr>
        </p:nvSpPr>
        <p:spPr>
          <a:xfrm>
            <a:off x="3538498"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8" name="Google Shape;118;p27"/>
          <p:cNvSpPr txBox="1">
            <a:spLocks noGrp="1"/>
          </p:cNvSpPr>
          <p:nvPr>
            <p:ph type="title" idx="9"/>
          </p:nvPr>
        </p:nvSpPr>
        <p:spPr>
          <a:xfrm>
            <a:off x="6028553"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9" name="Google Shape;119;p27"/>
          <p:cNvSpPr txBox="1">
            <a:spLocks noGrp="1"/>
          </p:cNvSpPr>
          <p:nvPr>
            <p:ph type="subTitle" idx="13"/>
          </p:nvPr>
        </p:nvSpPr>
        <p:spPr>
          <a:xfrm>
            <a:off x="6028552"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0" name="Google Shape;120;p27"/>
          <p:cNvSpPr txBox="1">
            <a:spLocks noGrp="1"/>
          </p:cNvSpPr>
          <p:nvPr>
            <p:ph type="title" idx="14"/>
          </p:nvPr>
        </p:nvSpPr>
        <p:spPr>
          <a:xfrm>
            <a:off x="104844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21" name="Google Shape;121;p27"/>
          <p:cNvSpPr txBox="1">
            <a:spLocks noGrp="1"/>
          </p:cNvSpPr>
          <p:nvPr>
            <p:ph type="subTitle" idx="15"/>
          </p:nvPr>
        </p:nvSpPr>
        <p:spPr>
          <a:xfrm>
            <a:off x="1048450"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Four Columns 1">
  <p:cSld name="TITLE_1_1_2_1">
    <p:spTree>
      <p:nvGrpSpPr>
        <p:cNvPr id="1" name="Shape 122"/>
        <p:cNvGrpSpPr/>
        <p:nvPr/>
      </p:nvGrpSpPr>
      <p:grpSpPr>
        <a:xfrm>
          <a:off x="0" y="0"/>
          <a:ext cx="0" cy="0"/>
          <a:chOff x="0" y="0"/>
          <a:chExt cx="0" cy="0"/>
        </a:xfrm>
      </p:grpSpPr>
      <p:sp>
        <p:nvSpPr>
          <p:cNvPr id="123" name="Google Shape;123;p28"/>
          <p:cNvSpPr txBox="1">
            <a:spLocks noGrp="1"/>
          </p:cNvSpPr>
          <p:nvPr>
            <p:ph type="title"/>
          </p:nvPr>
        </p:nvSpPr>
        <p:spPr>
          <a:xfrm>
            <a:off x="938500" y="445025"/>
            <a:ext cx="50436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24" name="Google Shape;124;p28"/>
          <p:cNvSpPr txBox="1">
            <a:spLocks noGrp="1"/>
          </p:cNvSpPr>
          <p:nvPr>
            <p:ph type="title" idx="2"/>
          </p:nvPr>
        </p:nvSpPr>
        <p:spPr>
          <a:xfrm>
            <a:off x="1338238" y="2359825"/>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5" name="Google Shape;125;p28"/>
          <p:cNvSpPr txBox="1">
            <a:spLocks noGrp="1"/>
          </p:cNvSpPr>
          <p:nvPr>
            <p:ph type="subTitle" idx="1"/>
          </p:nvPr>
        </p:nvSpPr>
        <p:spPr>
          <a:xfrm>
            <a:off x="1338238" y="1713051"/>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6" name="Google Shape;126;p28"/>
          <p:cNvSpPr txBox="1">
            <a:spLocks noGrp="1"/>
          </p:cNvSpPr>
          <p:nvPr>
            <p:ph type="title" idx="3"/>
          </p:nvPr>
        </p:nvSpPr>
        <p:spPr>
          <a:xfrm>
            <a:off x="1338238" y="3988950"/>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7" name="Google Shape;127;p28"/>
          <p:cNvSpPr txBox="1">
            <a:spLocks noGrp="1"/>
          </p:cNvSpPr>
          <p:nvPr>
            <p:ph type="subTitle" idx="4"/>
          </p:nvPr>
        </p:nvSpPr>
        <p:spPr>
          <a:xfrm>
            <a:off x="1338238" y="3342176"/>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8" name="Google Shape;128;p28"/>
          <p:cNvSpPr txBox="1">
            <a:spLocks noGrp="1"/>
          </p:cNvSpPr>
          <p:nvPr>
            <p:ph type="title" idx="5"/>
          </p:nvPr>
        </p:nvSpPr>
        <p:spPr>
          <a:xfrm>
            <a:off x="5078163" y="2359825"/>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29" name="Google Shape;129;p28"/>
          <p:cNvSpPr txBox="1">
            <a:spLocks noGrp="1"/>
          </p:cNvSpPr>
          <p:nvPr>
            <p:ph type="subTitle" idx="6"/>
          </p:nvPr>
        </p:nvSpPr>
        <p:spPr>
          <a:xfrm>
            <a:off x="5078163" y="1713051"/>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0" name="Google Shape;130;p28"/>
          <p:cNvSpPr txBox="1">
            <a:spLocks noGrp="1"/>
          </p:cNvSpPr>
          <p:nvPr>
            <p:ph type="title" idx="7"/>
          </p:nvPr>
        </p:nvSpPr>
        <p:spPr>
          <a:xfrm>
            <a:off x="5078163" y="3988950"/>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31" name="Google Shape;131;p28"/>
          <p:cNvSpPr txBox="1">
            <a:spLocks noGrp="1"/>
          </p:cNvSpPr>
          <p:nvPr>
            <p:ph type="subTitle" idx="8"/>
          </p:nvPr>
        </p:nvSpPr>
        <p:spPr>
          <a:xfrm>
            <a:off x="5078163" y="3342176"/>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32"/>
        <p:cNvGrpSpPr/>
        <p:nvPr/>
      </p:nvGrpSpPr>
      <p:grpSpPr>
        <a:xfrm>
          <a:off x="0" y="0"/>
          <a:ext cx="0" cy="0"/>
          <a:chOff x="0" y="0"/>
          <a:chExt cx="0" cy="0"/>
        </a:xfrm>
      </p:grpSpPr>
      <p:sp>
        <p:nvSpPr>
          <p:cNvPr id="133" name="Google Shape;133;p29"/>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4" name="Google Shape;134;p29"/>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Text 1">
  <p:cSld name="TITLE_ONLY_1">
    <p:spTree>
      <p:nvGrpSpPr>
        <p:cNvPr id="1" name="Shape 135"/>
        <p:cNvGrpSpPr/>
        <p:nvPr/>
      </p:nvGrpSpPr>
      <p:grpSpPr>
        <a:xfrm>
          <a:off x="0" y="0"/>
          <a:ext cx="0" cy="0"/>
          <a:chOff x="0" y="0"/>
          <a:chExt cx="0" cy="0"/>
        </a:xfrm>
      </p:grpSpPr>
      <p:sp>
        <p:nvSpPr>
          <p:cNvPr id="136" name="Google Shape;136;p30"/>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37" name="Google Shape;137;p30"/>
          <p:cNvSpPr txBox="1">
            <a:spLocks noGrp="1"/>
          </p:cNvSpPr>
          <p:nvPr>
            <p:ph type="subTitle" idx="1"/>
          </p:nvPr>
        </p:nvSpPr>
        <p:spPr>
          <a:xfrm>
            <a:off x="93850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17" name="Google Shape;17;p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ext 2">
  <p:cSld name="CAPTION_ONLY_2">
    <p:spTree>
      <p:nvGrpSpPr>
        <p:cNvPr id="1" name="Shape 138"/>
        <p:cNvGrpSpPr/>
        <p:nvPr/>
      </p:nvGrpSpPr>
      <p:grpSpPr>
        <a:xfrm>
          <a:off x="0" y="0"/>
          <a:ext cx="0" cy="0"/>
          <a:chOff x="0" y="0"/>
          <a:chExt cx="0" cy="0"/>
        </a:xfrm>
      </p:grpSpPr>
      <p:sp>
        <p:nvSpPr>
          <p:cNvPr id="139" name="Google Shape;139;p31"/>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40" name="Google Shape;140;p31"/>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One Column">
  <p:cSld name="SECTION_HEADER_2">
    <p:spTree>
      <p:nvGrpSpPr>
        <p:cNvPr id="1" name="Shape 141"/>
        <p:cNvGrpSpPr/>
        <p:nvPr/>
      </p:nvGrpSpPr>
      <p:grpSpPr>
        <a:xfrm>
          <a:off x="0" y="0"/>
          <a:ext cx="0" cy="0"/>
          <a:chOff x="0" y="0"/>
          <a:chExt cx="0" cy="0"/>
        </a:xfrm>
      </p:grpSpPr>
      <p:sp>
        <p:nvSpPr>
          <p:cNvPr id="142" name="Google Shape;142;p32"/>
          <p:cNvSpPr txBox="1">
            <a:spLocks noGrp="1"/>
          </p:cNvSpPr>
          <p:nvPr>
            <p:ph type="title"/>
          </p:nvPr>
        </p:nvSpPr>
        <p:spPr>
          <a:xfrm>
            <a:off x="2062800" y="2442050"/>
            <a:ext cx="5018400" cy="598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3" name="Google Shape;143;p32"/>
          <p:cNvSpPr txBox="1">
            <a:spLocks noGrp="1"/>
          </p:cNvSpPr>
          <p:nvPr>
            <p:ph type="subTitle" idx="1"/>
          </p:nvPr>
        </p:nvSpPr>
        <p:spPr>
          <a:xfrm>
            <a:off x="2896500" y="3391325"/>
            <a:ext cx="3351000" cy="1197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1400"/>
              <a:buNone/>
              <a:defRPr>
                <a:solidFill>
                  <a:schemeClr val="lt1"/>
                </a:solidFill>
              </a:defRPr>
            </a:lvl2pPr>
            <a:lvl3pPr lvl="2" algn="ctr" rtl="0">
              <a:lnSpc>
                <a:spcPct val="100000"/>
              </a:lnSpc>
              <a:spcBef>
                <a:spcPts val="0"/>
              </a:spcBef>
              <a:spcAft>
                <a:spcPts val="0"/>
              </a:spcAft>
              <a:buClr>
                <a:schemeClr val="lt1"/>
              </a:buClr>
              <a:buSzPts val="1400"/>
              <a:buNone/>
              <a:defRPr>
                <a:solidFill>
                  <a:schemeClr val="lt1"/>
                </a:solidFill>
              </a:defRPr>
            </a:lvl3pPr>
            <a:lvl4pPr lvl="3" algn="ctr" rtl="0">
              <a:lnSpc>
                <a:spcPct val="100000"/>
              </a:lnSpc>
              <a:spcBef>
                <a:spcPts val="0"/>
              </a:spcBef>
              <a:spcAft>
                <a:spcPts val="0"/>
              </a:spcAft>
              <a:buClr>
                <a:schemeClr val="lt1"/>
              </a:buClr>
              <a:buSzPts val="1400"/>
              <a:buNone/>
              <a:defRPr>
                <a:solidFill>
                  <a:schemeClr val="lt1"/>
                </a:solidFill>
              </a:defRPr>
            </a:lvl4pPr>
            <a:lvl5pPr lvl="4" algn="ctr" rtl="0">
              <a:lnSpc>
                <a:spcPct val="100000"/>
              </a:lnSpc>
              <a:spcBef>
                <a:spcPts val="0"/>
              </a:spcBef>
              <a:spcAft>
                <a:spcPts val="0"/>
              </a:spcAft>
              <a:buClr>
                <a:schemeClr val="lt1"/>
              </a:buClr>
              <a:buSzPts val="1400"/>
              <a:buNone/>
              <a:defRPr>
                <a:solidFill>
                  <a:schemeClr val="lt1"/>
                </a:solidFill>
              </a:defRPr>
            </a:lvl5pPr>
            <a:lvl6pPr lvl="5" algn="ctr" rtl="0">
              <a:lnSpc>
                <a:spcPct val="100000"/>
              </a:lnSpc>
              <a:spcBef>
                <a:spcPts val="0"/>
              </a:spcBef>
              <a:spcAft>
                <a:spcPts val="0"/>
              </a:spcAft>
              <a:buClr>
                <a:schemeClr val="lt1"/>
              </a:buClr>
              <a:buSzPts val="1400"/>
              <a:buNone/>
              <a:defRPr>
                <a:solidFill>
                  <a:schemeClr val="lt1"/>
                </a:solidFill>
              </a:defRPr>
            </a:lvl6pPr>
            <a:lvl7pPr lvl="6" algn="ctr" rtl="0">
              <a:lnSpc>
                <a:spcPct val="100000"/>
              </a:lnSpc>
              <a:spcBef>
                <a:spcPts val="0"/>
              </a:spcBef>
              <a:spcAft>
                <a:spcPts val="0"/>
              </a:spcAft>
              <a:buClr>
                <a:schemeClr val="lt1"/>
              </a:buClr>
              <a:buSzPts val="1400"/>
              <a:buNone/>
              <a:defRPr>
                <a:solidFill>
                  <a:schemeClr val="lt1"/>
                </a:solidFill>
              </a:defRPr>
            </a:lvl7pPr>
            <a:lvl8pPr lvl="7" algn="ctr" rtl="0">
              <a:lnSpc>
                <a:spcPct val="100000"/>
              </a:lnSpc>
              <a:spcBef>
                <a:spcPts val="0"/>
              </a:spcBef>
              <a:spcAft>
                <a:spcPts val="0"/>
              </a:spcAft>
              <a:buClr>
                <a:schemeClr val="lt1"/>
              </a:buClr>
              <a:buSzPts val="1400"/>
              <a:buNone/>
              <a:defRPr>
                <a:solidFill>
                  <a:schemeClr val="lt1"/>
                </a:solidFill>
              </a:defRPr>
            </a:lvl8pPr>
            <a:lvl9pPr lvl="8" algn="ctr" rtl="0">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anks + Credits">
  <p:cSld name="SECTION_HEADER_1">
    <p:spTree>
      <p:nvGrpSpPr>
        <p:cNvPr id="1" name="Shape 144"/>
        <p:cNvGrpSpPr/>
        <p:nvPr/>
      </p:nvGrpSpPr>
      <p:grpSpPr>
        <a:xfrm>
          <a:off x="0" y="0"/>
          <a:ext cx="0" cy="0"/>
          <a:chOff x="0" y="0"/>
          <a:chExt cx="0" cy="0"/>
        </a:xfrm>
      </p:grpSpPr>
      <p:sp>
        <p:nvSpPr>
          <p:cNvPr id="145" name="Google Shape;145;p33"/>
          <p:cNvSpPr txBox="1">
            <a:spLocks noGrp="1"/>
          </p:cNvSpPr>
          <p:nvPr>
            <p:ph type="title"/>
          </p:nvPr>
        </p:nvSpPr>
        <p:spPr>
          <a:xfrm>
            <a:off x="924870" y="760375"/>
            <a:ext cx="3068700" cy="598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6" name="Google Shape;146;p33"/>
          <p:cNvSpPr txBox="1">
            <a:spLocks noGrp="1"/>
          </p:cNvSpPr>
          <p:nvPr>
            <p:ph type="subTitle" idx="1"/>
          </p:nvPr>
        </p:nvSpPr>
        <p:spPr>
          <a:xfrm>
            <a:off x="924875" y="1684275"/>
            <a:ext cx="3305400" cy="1092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47" name="Google Shape;147;p33"/>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sz="1000">
                <a:solidFill>
                  <a:schemeClr val="accent1"/>
                </a:solidFill>
                <a:latin typeface="Montserrat"/>
                <a:ea typeface="Montserrat"/>
                <a:cs typeface="Montserrat"/>
                <a:sym typeface="Montserrat"/>
              </a:rPr>
              <a:t>CREDITS: This presentation template was created by </a:t>
            </a:r>
            <a:r>
              <a:rPr lang="en" sz="1000">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000">
                <a:solidFill>
                  <a:schemeClr val="accent1"/>
                </a:solidFill>
                <a:latin typeface="Montserrat"/>
                <a:ea typeface="Montserrat"/>
                <a:cs typeface="Montserrat"/>
                <a:sym typeface="Montserrat"/>
              </a:rPr>
              <a:t>, including icons by </a:t>
            </a:r>
            <a:r>
              <a:rPr lang="en" sz="1000">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000">
                <a:solidFill>
                  <a:schemeClr val="accent1"/>
                </a:solidFill>
                <a:latin typeface="Montserrat"/>
                <a:ea typeface="Montserrat"/>
                <a:cs typeface="Montserrat"/>
                <a:sym typeface="Montserrat"/>
              </a:rPr>
              <a:t>, and infographics &amp; images by </a:t>
            </a:r>
            <a:r>
              <a:rPr lang="en" sz="1000">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000">
                <a:solidFill>
                  <a:schemeClr val="accent1"/>
                </a:solidFill>
                <a:latin typeface="Montserrat"/>
                <a:ea typeface="Montserrat"/>
                <a:cs typeface="Montserrat"/>
                <a:sym typeface="Montserrat"/>
              </a:rPr>
              <a:t>. </a:t>
            </a:r>
            <a:endParaRPr sz="1000">
              <a:solidFill>
                <a:schemeClr val="accent1"/>
              </a:solidFill>
              <a:latin typeface="Montserrat"/>
              <a:ea typeface="Montserrat"/>
              <a:cs typeface="Montserrat"/>
              <a:sym typeface="Montserrat"/>
            </a:endParaRPr>
          </a:p>
          <a:p>
            <a:pPr marL="0" lvl="0" indent="0" algn="l" rtl="0">
              <a:spcBef>
                <a:spcPts val="300"/>
              </a:spcBef>
              <a:spcAft>
                <a:spcPts val="0"/>
              </a:spcAft>
              <a:buNone/>
            </a:pPr>
            <a:endParaRPr sz="1000">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Bullet points 1">
  <p:cSld name="SECTION_TITLE_AND_DESCRIPTION_1_1_2">
    <p:spTree>
      <p:nvGrpSpPr>
        <p:cNvPr id="1" name="Shape 148"/>
        <p:cNvGrpSpPr/>
        <p:nvPr/>
      </p:nvGrpSpPr>
      <p:grpSpPr>
        <a:xfrm>
          <a:off x="0" y="0"/>
          <a:ext cx="0" cy="0"/>
          <a:chOff x="0" y="0"/>
          <a:chExt cx="0" cy="0"/>
        </a:xfrm>
      </p:grpSpPr>
      <p:sp>
        <p:nvSpPr>
          <p:cNvPr id="149" name="Google Shape;149;p3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0" name="Google Shape;150;p3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list">
  <p:cSld name="TITLE_AND_TWO_COLUMNS_1">
    <p:spTree>
      <p:nvGrpSpPr>
        <p:cNvPr id="1" name="Shape 151"/>
        <p:cNvGrpSpPr/>
        <p:nvPr/>
      </p:nvGrpSpPr>
      <p:grpSpPr>
        <a:xfrm>
          <a:off x="0" y="0"/>
          <a:ext cx="0" cy="0"/>
          <a:chOff x="0" y="0"/>
          <a:chExt cx="0" cy="0"/>
        </a:xfrm>
      </p:grpSpPr>
      <p:sp>
        <p:nvSpPr>
          <p:cNvPr id="152" name="Google Shape;152;p3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3" name="Google Shape;153;p35"/>
          <p:cNvSpPr txBox="1">
            <a:spLocks noGrp="1"/>
          </p:cNvSpPr>
          <p:nvPr>
            <p:ph type="body" idx="1"/>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5337175" y="1297125"/>
            <a:ext cx="2837400" cy="1252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6" name="Google Shape;26;p7"/>
          <p:cNvSpPr txBox="1">
            <a:spLocks noGrp="1"/>
          </p:cNvSpPr>
          <p:nvPr>
            <p:ph type="body" idx="1"/>
          </p:nvPr>
        </p:nvSpPr>
        <p:spPr>
          <a:xfrm>
            <a:off x="5337175" y="2593875"/>
            <a:ext cx="2837400" cy="1252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1600"/>
              </a:spcBef>
              <a:spcAft>
                <a:spcPts val="0"/>
              </a:spcAft>
              <a:buClr>
                <a:schemeClr val="lt1"/>
              </a:buClr>
              <a:buSzPts val="1600"/>
              <a:buChar char="○"/>
              <a:defRPr sz="1600">
                <a:solidFill>
                  <a:schemeClr val="lt1"/>
                </a:solidFill>
              </a:defRPr>
            </a:lvl2pPr>
            <a:lvl3pPr marL="1371600" lvl="2" indent="-330200" rtl="0">
              <a:spcBef>
                <a:spcPts val="1600"/>
              </a:spcBef>
              <a:spcAft>
                <a:spcPts val="0"/>
              </a:spcAft>
              <a:buClr>
                <a:schemeClr val="lt1"/>
              </a:buClr>
              <a:buSzPts val="1600"/>
              <a:buChar char="■"/>
              <a:defRPr sz="1600">
                <a:solidFill>
                  <a:schemeClr val="lt1"/>
                </a:solidFill>
              </a:defRPr>
            </a:lvl3pPr>
            <a:lvl4pPr marL="1828800" lvl="3" indent="-330200" rtl="0">
              <a:spcBef>
                <a:spcPts val="1600"/>
              </a:spcBef>
              <a:spcAft>
                <a:spcPts val="0"/>
              </a:spcAft>
              <a:buClr>
                <a:schemeClr val="lt1"/>
              </a:buClr>
              <a:buSzPts val="1600"/>
              <a:buChar char="●"/>
              <a:defRPr sz="1600">
                <a:solidFill>
                  <a:schemeClr val="lt1"/>
                </a:solidFill>
              </a:defRPr>
            </a:lvl4pPr>
            <a:lvl5pPr marL="2286000" lvl="4" indent="-330200" rtl="0">
              <a:spcBef>
                <a:spcPts val="1600"/>
              </a:spcBef>
              <a:spcAft>
                <a:spcPts val="0"/>
              </a:spcAft>
              <a:buClr>
                <a:schemeClr val="lt1"/>
              </a:buClr>
              <a:buSzPts val="1600"/>
              <a:buChar char="○"/>
              <a:defRPr sz="1600">
                <a:solidFill>
                  <a:schemeClr val="lt1"/>
                </a:solidFill>
              </a:defRPr>
            </a:lvl5pPr>
            <a:lvl6pPr marL="2743200" lvl="5" indent="-330200" rtl="0">
              <a:spcBef>
                <a:spcPts val="1600"/>
              </a:spcBef>
              <a:spcAft>
                <a:spcPts val="0"/>
              </a:spcAft>
              <a:buClr>
                <a:schemeClr val="lt1"/>
              </a:buClr>
              <a:buSzPts val="1600"/>
              <a:buChar char="■"/>
              <a:defRPr sz="1600">
                <a:solidFill>
                  <a:schemeClr val="lt1"/>
                </a:solidFill>
              </a:defRPr>
            </a:lvl6pPr>
            <a:lvl7pPr marL="3200400" lvl="6" indent="-330200" rtl="0">
              <a:spcBef>
                <a:spcPts val="1600"/>
              </a:spcBef>
              <a:spcAft>
                <a:spcPts val="0"/>
              </a:spcAft>
              <a:buClr>
                <a:schemeClr val="lt1"/>
              </a:buClr>
              <a:buSzPts val="1600"/>
              <a:buChar char="●"/>
              <a:defRPr sz="1600">
                <a:solidFill>
                  <a:schemeClr val="lt1"/>
                </a:solidFill>
              </a:defRPr>
            </a:lvl7pPr>
            <a:lvl8pPr marL="3657600" lvl="7" indent="-330200" rtl="0">
              <a:spcBef>
                <a:spcPts val="1600"/>
              </a:spcBef>
              <a:spcAft>
                <a:spcPts val="0"/>
              </a:spcAft>
              <a:buClr>
                <a:schemeClr val="lt1"/>
              </a:buClr>
              <a:buSzPts val="1600"/>
              <a:buChar char="○"/>
              <a:defRPr sz="1600">
                <a:solidFill>
                  <a:schemeClr val="lt1"/>
                </a:solidFill>
              </a:defRPr>
            </a:lvl8pPr>
            <a:lvl9pPr marL="4114800" lvl="8" indent="-330200" rtl="0">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7"/>
        <p:cNvGrpSpPr/>
        <p:nvPr/>
      </p:nvGrpSpPr>
      <p:grpSpPr>
        <a:xfrm>
          <a:off x="0" y="0"/>
          <a:ext cx="0" cy="0"/>
          <a:chOff x="0" y="0"/>
          <a:chExt cx="0" cy="0"/>
        </a:xfrm>
      </p:grpSpPr>
      <p:sp>
        <p:nvSpPr>
          <p:cNvPr id="28" name="Google Shape;28;p8"/>
          <p:cNvSpPr txBox="1">
            <a:spLocks noGrp="1"/>
          </p:cNvSpPr>
          <p:nvPr>
            <p:ph type="title"/>
          </p:nvPr>
        </p:nvSpPr>
        <p:spPr>
          <a:xfrm>
            <a:off x="929477" y="436183"/>
            <a:ext cx="2746500" cy="40908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a:endParaRPr/>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rot="5400000" flipH="1">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1"/>
        <p:cNvGrpSpPr/>
        <p:nvPr/>
      </p:nvGrpSpPr>
      <p:grpSpPr>
        <a:xfrm>
          <a:off x="0" y="0"/>
          <a:ext cx="0" cy="0"/>
          <a:chOff x="0" y="0"/>
          <a:chExt cx="0" cy="0"/>
        </a:xfrm>
      </p:grpSpPr>
      <p:sp>
        <p:nvSpPr>
          <p:cNvPr id="32" name="Google Shape;32;p9"/>
          <p:cNvSpPr txBox="1">
            <a:spLocks noGrp="1"/>
          </p:cNvSpPr>
          <p:nvPr>
            <p:ph type="subTitle" idx="1"/>
          </p:nvPr>
        </p:nvSpPr>
        <p:spPr>
          <a:xfrm>
            <a:off x="938500" y="1769575"/>
            <a:ext cx="2871600" cy="1235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33" name="Google Shape;33;p9"/>
          <p:cNvSpPr txBox="1">
            <a:spLocks noGrp="1"/>
          </p:cNvSpPr>
          <p:nvPr>
            <p:ph type="body" idx="2"/>
          </p:nvPr>
        </p:nvSpPr>
        <p:spPr>
          <a:xfrm>
            <a:off x="4703375" y="909600"/>
            <a:ext cx="3468900" cy="33243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34" name="Google Shape;34;p9"/>
          <p:cNvSpPr txBox="1">
            <a:spLocks noGrp="1"/>
          </p:cNvSpPr>
          <p:nvPr>
            <p:ph type="title"/>
          </p:nvPr>
        </p:nvSpPr>
        <p:spPr>
          <a:xfrm>
            <a:off x="938500" y="445025"/>
            <a:ext cx="32238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5"/>
        <p:cNvGrpSpPr/>
        <p:nvPr/>
      </p:nvGrpSpPr>
      <p:grpSpPr>
        <a:xfrm>
          <a:off x="0" y="0"/>
          <a:ext cx="0" cy="0"/>
          <a:chOff x="0" y="0"/>
          <a:chExt cx="0" cy="0"/>
        </a:xfrm>
      </p:grpSpPr>
      <p:sp>
        <p:nvSpPr>
          <p:cNvPr id="36" name="Google Shape;36;p10"/>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3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36"/>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1pPr>
            <a:lvl2pPr lvl="1"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2pPr>
            <a:lvl3pPr lvl="2"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3pPr>
            <a:lvl4pPr lvl="3"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4pPr>
            <a:lvl5pPr lvl="4"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5pPr>
            <a:lvl6pPr lvl="5"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6pPr>
            <a:lvl7pPr lvl="6"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7pPr>
            <a:lvl8pPr lvl="7"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8pPr>
            <a:lvl9pPr lvl="8"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9pPr>
          </a:lstStyle>
          <a:p>
            <a:endParaRPr/>
          </a:p>
        </p:txBody>
      </p:sp>
      <p:sp>
        <p:nvSpPr>
          <p:cNvPr id="156" name="Google Shape;156;p36"/>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9.jp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12.jp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hyperlink" Target="https://www.freepik.com/free-photo/low-angle-man-with-virtual-reality-simulator_7136709.htm" TargetMode="External"/><Relationship Id="rId2" Type="http://schemas.openxmlformats.org/officeDocument/2006/relationships/notesSlide" Target="../notesSlides/notesSlide2.xml"/><Relationship Id="rId1" Type="http://schemas.openxmlformats.org/officeDocument/2006/relationships/slideLayout" Target="../slideLayouts/slideLayout34.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790100" y="1903475"/>
            <a:ext cx="5571900"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a:latin typeface="Arial"/>
                <a:ea typeface="Arial"/>
                <a:cs typeface="Arial"/>
                <a:sym typeface="Arial"/>
              </a:rPr>
              <a:t>MARKETING FUNCTIONS</a:t>
            </a:r>
            <a:endParaRPr>
              <a:latin typeface="Arial"/>
              <a:ea typeface="Arial"/>
              <a:cs typeface="Arial"/>
              <a:sym typeface="Arial"/>
            </a:endParaRP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a:latin typeface="Arial"/>
                <a:ea typeface="Arial"/>
                <a:cs typeface="Arial"/>
                <a:sym typeface="Arial"/>
              </a:rPr>
              <a:t>LESSON 2.4</a:t>
            </a:r>
            <a:endParaRPr sz="2200" b="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43"/>
          <p:cNvSpPr txBox="1">
            <a:spLocks noGrp="1"/>
          </p:cNvSpPr>
          <p:nvPr>
            <p:ph type="title"/>
          </p:nvPr>
        </p:nvSpPr>
        <p:spPr>
          <a:xfrm>
            <a:off x="5411400" y="1303600"/>
            <a:ext cx="2837400" cy="491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a:latin typeface="Arial"/>
                <a:ea typeface="Arial"/>
                <a:cs typeface="Arial"/>
                <a:sym typeface="Arial"/>
              </a:rPr>
              <a:t>PROMOTION</a:t>
            </a:r>
            <a:endParaRPr b="1">
              <a:latin typeface="Arial"/>
              <a:ea typeface="Arial"/>
              <a:cs typeface="Arial"/>
              <a:sym typeface="Arial"/>
            </a:endParaRPr>
          </a:p>
        </p:txBody>
      </p:sp>
      <p:sp>
        <p:nvSpPr>
          <p:cNvPr id="213" name="Google Shape;213;p43"/>
          <p:cNvSpPr txBox="1">
            <a:spLocks noGrp="1"/>
          </p:cNvSpPr>
          <p:nvPr>
            <p:ph type="body" idx="1"/>
          </p:nvPr>
        </p:nvSpPr>
        <p:spPr>
          <a:xfrm>
            <a:off x="5411400" y="1846200"/>
            <a:ext cx="2837400" cy="12525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b="1">
                <a:latin typeface="Arial"/>
                <a:ea typeface="Arial"/>
                <a:cs typeface="Arial"/>
                <a:sym typeface="Arial"/>
              </a:rPr>
              <a:t>Promotion</a:t>
            </a:r>
            <a:r>
              <a:rPr lang="en">
                <a:latin typeface="Arial"/>
                <a:ea typeface="Arial"/>
                <a:cs typeface="Arial"/>
                <a:sym typeface="Arial"/>
              </a:rPr>
              <a:t> is the process of communicating information about products and services to consumers.  Typically, this process involves ongoing advertising and publicity and sales.</a:t>
            </a:r>
            <a:endParaRPr>
              <a:latin typeface="Arial"/>
              <a:ea typeface="Arial"/>
              <a:cs typeface="Arial"/>
              <a:sym typeface="Arial"/>
            </a:endParaRPr>
          </a:p>
        </p:txBody>
      </p:sp>
      <p:cxnSp>
        <p:nvCxnSpPr>
          <p:cNvPr id="214" name="Google Shape;214;p43"/>
          <p:cNvCxnSpPr/>
          <p:nvPr/>
        </p:nvCxnSpPr>
        <p:spPr>
          <a:xfrm>
            <a:off x="5225150" y="1540302"/>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5" name="Google Shape;215;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6" name="Google Shape;216;p4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17" name="Google Shape;217;p43"/>
          <p:cNvPicPr preferRelativeResize="0"/>
          <p:nvPr/>
        </p:nvPicPr>
        <p:blipFill>
          <a:blip r:embed="rId4">
            <a:alphaModFix/>
          </a:blip>
          <a:stretch>
            <a:fillRect/>
          </a:stretch>
        </p:blipFill>
        <p:spPr>
          <a:xfrm>
            <a:off x="1728125" y="1170188"/>
            <a:ext cx="2929925" cy="29299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3"/>
                                        </p:tgtEl>
                                        <p:attrNameLst>
                                          <p:attrName>style.visibility</p:attrName>
                                        </p:attrNameLst>
                                      </p:cBhvr>
                                      <p:to>
                                        <p:strVal val="visible"/>
                                      </p:to>
                                    </p:set>
                                    <p:animEffect transition="in" filter="fade">
                                      <p:cBhvr>
                                        <p:cTn id="7" dur="1000"/>
                                        <p:tgtEl>
                                          <p:spTgt spid="2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44"/>
          <p:cNvSpPr txBox="1">
            <a:spLocks noGrp="1"/>
          </p:cNvSpPr>
          <p:nvPr>
            <p:ph type="title"/>
          </p:nvPr>
        </p:nvSpPr>
        <p:spPr>
          <a:xfrm>
            <a:off x="1601400" y="1283200"/>
            <a:ext cx="2837400" cy="960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a:latin typeface="Arial"/>
                <a:ea typeface="Arial"/>
                <a:cs typeface="Arial"/>
                <a:sym typeface="Arial"/>
              </a:rPr>
              <a:t>FINANCING</a:t>
            </a:r>
            <a:endParaRPr b="1">
              <a:latin typeface="Arial"/>
              <a:ea typeface="Arial"/>
              <a:cs typeface="Arial"/>
              <a:sym typeface="Arial"/>
            </a:endParaRPr>
          </a:p>
        </p:txBody>
      </p:sp>
      <p:sp>
        <p:nvSpPr>
          <p:cNvPr id="223" name="Google Shape;223;p44"/>
          <p:cNvSpPr txBox="1">
            <a:spLocks noGrp="1"/>
          </p:cNvSpPr>
          <p:nvPr>
            <p:ph type="body" idx="1"/>
          </p:nvPr>
        </p:nvSpPr>
        <p:spPr>
          <a:xfrm>
            <a:off x="1601400" y="2244100"/>
            <a:ext cx="2837400" cy="12525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b="1">
                <a:latin typeface="Arial"/>
                <a:ea typeface="Arial"/>
                <a:cs typeface="Arial"/>
                <a:sym typeface="Arial"/>
              </a:rPr>
              <a:t>Financing</a:t>
            </a:r>
            <a:r>
              <a:rPr lang="en">
                <a:latin typeface="Arial"/>
                <a:ea typeface="Arial"/>
                <a:cs typeface="Arial"/>
                <a:sym typeface="Arial"/>
              </a:rPr>
              <a:t> involves the creation of a budget and revenue projections to help an organization reach its financial goals. </a:t>
            </a:r>
            <a:endParaRPr>
              <a:latin typeface="Arial"/>
              <a:ea typeface="Arial"/>
              <a:cs typeface="Arial"/>
              <a:sym typeface="Arial"/>
            </a:endParaRPr>
          </a:p>
        </p:txBody>
      </p:sp>
      <p:cxnSp>
        <p:nvCxnSpPr>
          <p:cNvPr id="224" name="Google Shape;224;p44"/>
          <p:cNvCxnSpPr/>
          <p:nvPr/>
        </p:nvCxnSpPr>
        <p:spPr>
          <a:xfrm>
            <a:off x="4564625" y="1540302"/>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25" name="Google Shape;225;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6" name="Google Shape;226;p4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27" name="Google Shape;227;p44"/>
          <p:cNvPicPr preferRelativeResize="0"/>
          <p:nvPr/>
        </p:nvPicPr>
        <p:blipFill>
          <a:blip r:embed="rId4">
            <a:alphaModFix/>
          </a:blip>
          <a:stretch>
            <a:fillRect/>
          </a:stretch>
        </p:blipFill>
        <p:spPr>
          <a:xfrm>
            <a:off x="5086725" y="1136988"/>
            <a:ext cx="2996325" cy="29963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3"/>
                                        </p:tgtEl>
                                        <p:attrNameLst>
                                          <p:attrName>style.visibility</p:attrName>
                                        </p:attrNameLst>
                                      </p:cBhvr>
                                      <p:to>
                                        <p:strVal val="visible"/>
                                      </p:to>
                                    </p:set>
                                    <p:animEffect transition="in" filter="fade">
                                      <p:cBhvr>
                                        <p:cTn id="7" dur="1000"/>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45"/>
          <p:cNvSpPr txBox="1">
            <a:spLocks noGrp="1"/>
          </p:cNvSpPr>
          <p:nvPr>
            <p:ph type="title"/>
          </p:nvPr>
        </p:nvSpPr>
        <p:spPr>
          <a:xfrm>
            <a:off x="5411400" y="1283200"/>
            <a:ext cx="2837400" cy="960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a:latin typeface="Arial"/>
                <a:ea typeface="Arial"/>
                <a:cs typeface="Arial"/>
                <a:sym typeface="Arial"/>
              </a:rPr>
              <a:t>SELLING</a:t>
            </a:r>
            <a:endParaRPr b="1">
              <a:latin typeface="Arial"/>
              <a:ea typeface="Arial"/>
              <a:cs typeface="Arial"/>
              <a:sym typeface="Arial"/>
            </a:endParaRPr>
          </a:p>
        </p:txBody>
      </p:sp>
      <p:sp>
        <p:nvSpPr>
          <p:cNvPr id="233" name="Google Shape;233;p45"/>
          <p:cNvSpPr txBox="1">
            <a:spLocks noGrp="1"/>
          </p:cNvSpPr>
          <p:nvPr>
            <p:ph type="body" idx="1"/>
          </p:nvPr>
        </p:nvSpPr>
        <p:spPr>
          <a:xfrm>
            <a:off x="5411400" y="2244100"/>
            <a:ext cx="2837400" cy="12525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b="1">
                <a:latin typeface="Arial"/>
                <a:ea typeface="Arial"/>
                <a:cs typeface="Arial"/>
                <a:sym typeface="Arial"/>
              </a:rPr>
              <a:t>Selling</a:t>
            </a:r>
            <a:r>
              <a:rPr lang="en">
                <a:latin typeface="Arial"/>
                <a:ea typeface="Arial"/>
                <a:cs typeface="Arial"/>
                <a:sym typeface="Arial"/>
              </a:rPr>
              <a:t> means communicating with consumers to assess and fill their needs, as well as anticipating future needs.  </a:t>
            </a:r>
            <a:endParaRPr>
              <a:latin typeface="Arial"/>
              <a:ea typeface="Arial"/>
              <a:cs typeface="Arial"/>
              <a:sym typeface="Arial"/>
            </a:endParaRPr>
          </a:p>
        </p:txBody>
      </p:sp>
      <p:cxnSp>
        <p:nvCxnSpPr>
          <p:cNvPr id="234" name="Google Shape;234;p45"/>
          <p:cNvCxnSpPr/>
          <p:nvPr/>
        </p:nvCxnSpPr>
        <p:spPr>
          <a:xfrm>
            <a:off x="5225150" y="1540302"/>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5" name="Google Shape;235;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6" name="Google Shape;236;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37" name="Google Shape;237;p45"/>
          <p:cNvPicPr preferRelativeResize="0"/>
          <p:nvPr/>
        </p:nvPicPr>
        <p:blipFill>
          <a:blip r:embed="rId4">
            <a:alphaModFix/>
          </a:blip>
          <a:stretch>
            <a:fillRect/>
          </a:stretch>
        </p:blipFill>
        <p:spPr>
          <a:xfrm>
            <a:off x="2011525" y="1293975"/>
            <a:ext cx="2804500" cy="2804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3"/>
                                        </p:tgtEl>
                                        <p:attrNameLst>
                                          <p:attrName>style.visibility</p:attrName>
                                        </p:attrNameLst>
                                      </p:cBhvr>
                                      <p:to>
                                        <p:strVal val="visible"/>
                                      </p:to>
                                    </p:set>
                                    <p:animEffect transition="in" filter="fade">
                                      <p:cBhvr>
                                        <p:cTn id="7" dur="1000"/>
                                        <p:tgtEl>
                                          <p:spTgt spid="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46"/>
          <p:cNvSpPr txBox="1">
            <a:spLocks noGrp="1"/>
          </p:cNvSpPr>
          <p:nvPr>
            <p:ph type="title"/>
          </p:nvPr>
        </p:nvSpPr>
        <p:spPr>
          <a:xfrm>
            <a:off x="1601400" y="1464100"/>
            <a:ext cx="2837400" cy="960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latin typeface="+mj-lt"/>
              </a:rPr>
              <a:t>MARKETING INFORMATION MANAGEMENT</a:t>
            </a:r>
            <a:endParaRPr dirty="0">
              <a:latin typeface="+mj-lt"/>
            </a:endParaRPr>
          </a:p>
        </p:txBody>
      </p:sp>
      <p:sp>
        <p:nvSpPr>
          <p:cNvPr id="243" name="Google Shape;243;p46"/>
          <p:cNvSpPr txBox="1">
            <a:spLocks noGrp="1"/>
          </p:cNvSpPr>
          <p:nvPr>
            <p:ph type="body" idx="1"/>
          </p:nvPr>
        </p:nvSpPr>
        <p:spPr>
          <a:xfrm>
            <a:off x="1601400" y="2477500"/>
            <a:ext cx="2837400" cy="12525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dirty="0">
                <a:latin typeface="+mn-lt"/>
              </a:rPr>
              <a:t>Marketing information management is the process of gathering and using information about customers to improve business decision making.</a:t>
            </a:r>
            <a:endParaRPr dirty="0">
              <a:latin typeface="+mn-lt"/>
            </a:endParaRPr>
          </a:p>
        </p:txBody>
      </p:sp>
      <p:cxnSp>
        <p:nvCxnSpPr>
          <p:cNvPr id="244" name="Google Shape;244;p46"/>
          <p:cNvCxnSpPr/>
          <p:nvPr/>
        </p:nvCxnSpPr>
        <p:spPr>
          <a:xfrm>
            <a:off x="4564625" y="1540302"/>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45" name="Google Shape;245;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6" name="Google Shape;246;p4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47" name="Google Shape;247;p46"/>
          <p:cNvPicPr preferRelativeResize="0"/>
          <p:nvPr/>
        </p:nvPicPr>
        <p:blipFill>
          <a:blip r:embed="rId4">
            <a:alphaModFix/>
          </a:blip>
          <a:stretch>
            <a:fillRect/>
          </a:stretch>
        </p:blipFill>
        <p:spPr>
          <a:xfrm>
            <a:off x="4997775" y="956688"/>
            <a:ext cx="3356925" cy="33569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3"/>
                                        </p:tgtEl>
                                        <p:attrNameLst>
                                          <p:attrName>style.visibility</p:attrName>
                                        </p:attrNameLst>
                                      </p:cBhvr>
                                      <p:to>
                                        <p:strVal val="visible"/>
                                      </p:to>
                                    </p:set>
                                    <p:animEffect transition="in" filter="fade">
                                      <p:cBhvr>
                                        <p:cTn id="7" dur="10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47"/>
          <p:cNvSpPr txBox="1">
            <a:spLocks noGrp="1"/>
          </p:cNvSpPr>
          <p:nvPr>
            <p:ph type="title"/>
          </p:nvPr>
        </p:nvSpPr>
        <p:spPr>
          <a:xfrm>
            <a:off x="5411400" y="1195675"/>
            <a:ext cx="2837400" cy="960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a:latin typeface="Arial"/>
                <a:ea typeface="Arial"/>
                <a:cs typeface="Arial"/>
                <a:sym typeface="Arial"/>
              </a:rPr>
              <a:t>PRODUCT MANAGEMENT</a:t>
            </a:r>
            <a:endParaRPr b="1">
              <a:latin typeface="Arial"/>
              <a:ea typeface="Arial"/>
              <a:cs typeface="Arial"/>
              <a:sym typeface="Arial"/>
            </a:endParaRPr>
          </a:p>
        </p:txBody>
      </p:sp>
      <p:sp>
        <p:nvSpPr>
          <p:cNvPr id="253" name="Google Shape;253;p47"/>
          <p:cNvSpPr txBox="1">
            <a:spLocks noGrp="1"/>
          </p:cNvSpPr>
          <p:nvPr>
            <p:ph type="body" idx="1"/>
          </p:nvPr>
        </p:nvSpPr>
        <p:spPr>
          <a:xfrm>
            <a:off x="5411400" y="2156575"/>
            <a:ext cx="2837400" cy="12525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b="1">
                <a:latin typeface="Arial"/>
                <a:ea typeface="Arial"/>
                <a:cs typeface="Arial"/>
                <a:sym typeface="Arial"/>
              </a:rPr>
              <a:t>Product management</a:t>
            </a:r>
            <a:r>
              <a:rPr lang="en">
                <a:latin typeface="Arial"/>
                <a:ea typeface="Arial"/>
                <a:cs typeface="Arial"/>
                <a:sym typeface="Arial"/>
              </a:rPr>
              <a:t> is the process of designing, developing, maintaining, improving, and acquiring products or services so they meet customer needs.</a:t>
            </a:r>
            <a:endParaRPr>
              <a:latin typeface="Arial"/>
              <a:ea typeface="Arial"/>
              <a:cs typeface="Arial"/>
              <a:sym typeface="Arial"/>
            </a:endParaRPr>
          </a:p>
        </p:txBody>
      </p:sp>
      <p:cxnSp>
        <p:nvCxnSpPr>
          <p:cNvPr id="254" name="Google Shape;254;p47"/>
          <p:cNvCxnSpPr/>
          <p:nvPr/>
        </p:nvCxnSpPr>
        <p:spPr>
          <a:xfrm>
            <a:off x="5225150" y="1540302"/>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55" name="Google Shape;255;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6" name="Google Shape;256;p4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57" name="Google Shape;257;p47"/>
          <p:cNvPicPr preferRelativeResize="0"/>
          <p:nvPr/>
        </p:nvPicPr>
        <p:blipFill>
          <a:blip r:embed="rId4">
            <a:alphaModFix/>
          </a:blip>
          <a:stretch>
            <a:fillRect/>
          </a:stretch>
        </p:blipFill>
        <p:spPr>
          <a:xfrm>
            <a:off x="1465525" y="939400"/>
            <a:ext cx="3391500" cy="3391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3"/>
                                        </p:tgtEl>
                                        <p:attrNameLst>
                                          <p:attrName>style.visibility</p:attrName>
                                        </p:attrNameLst>
                                      </p:cBhvr>
                                      <p:to>
                                        <p:strVal val="visible"/>
                                      </p:to>
                                    </p:set>
                                    <p:animEffect transition="in" filter="fade">
                                      <p:cBhvr>
                                        <p:cTn id="7" dur="1000"/>
                                        <p:tgtEl>
                                          <p:spTgt spid="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43"/>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Arial"/>
                <a:ea typeface="Arial"/>
                <a:cs typeface="Arial"/>
                <a:sym typeface="Arial"/>
              </a:rPr>
              <a:t>PRODUCT IMPROVEMENT</a:t>
            </a:r>
            <a:endParaRPr b="1" dirty="0">
              <a:latin typeface="Arial"/>
              <a:ea typeface="Arial"/>
              <a:cs typeface="Arial"/>
              <a:sym typeface="Arial"/>
            </a:endParaRPr>
          </a:p>
        </p:txBody>
      </p:sp>
      <p:sp>
        <p:nvSpPr>
          <p:cNvPr id="212" name="Google Shape;212;p43"/>
          <p:cNvSpPr txBox="1">
            <a:spLocks noGrp="1"/>
          </p:cNvSpPr>
          <p:nvPr>
            <p:ph type="subTitle" idx="1"/>
          </p:nvPr>
        </p:nvSpPr>
        <p:spPr>
          <a:xfrm>
            <a:off x="938500" y="982133"/>
            <a:ext cx="6766200" cy="331893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pPr>
            <a:r>
              <a:rPr lang="en-US" sz="1600" dirty="0">
                <a:latin typeface="Arial"/>
                <a:ea typeface="Arial"/>
                <a:cs typeface="Arial"/>
                <a:sym typeface="Arial"/>
              </a:rPr>
              <a:t>Sports business professionals are always working to improve their product.</a:t>
            </a:r>
          </a:p>
          <a:p>
            <a:pPr marL="0" lvl="0" indent="0" algn="l" rtl="0">
              <a:spcBef>
                <a:spcPts val="0"/>
              </a:spcBef>
              <a:spcAft>
                <a:spcPts val="0"/>
              </a:spcAft>
            </a:pPr>
            <a:endParaRPr lang="en-US" sz="1600" dirty="0">
              <a:latin typeface="Arial"/>
              <a:ea typeface="Arial"/>
              <a:cs typeface="Arial"/>
              <a:sym typeface="Arial"/>
            </a:endParaRPr>
          </a:p>
          <a:p>
            <a:pPr marL="0" lvl="0" indent="0" algn="l" rtl="0">
              <a:spcBef>
                <a:spcPts val="0"/>
              </a:spcBef>
              <a:spcAft>
                <a:spcPts val="0"/>
              </a:spcAft>
            </a:pPr>
            <a:r>
              <a:rPr lang="en-US" sz="1600" dirty="0">
                <a:latin typeface="Arial"/>
                <a:ea typeface="Arial"/>
                <a:cs typeface="Arial"/>
                <a:sym typeface="Arial"/>
              </a:rPr>
              <a:t>For </a:t>
            </a:r>
            <a:r>
              <a:rPr lang="en-US" sz="1600">
                <a:latin typeface="Arial"/>
                <a:ea typeface="Arial"/>
                <a:cs typeface="Arial"/>
                <a:sym typeface="Arial"/>
              </a:rPr>
              <a:t>example:</a:t>
            </a:r>
          </a:p>
          <a:p>
            <a:pPr marL="0" lvl="0" indent="0" algn="l" rtl="0">
              <a:spcBef>
                <a:spcPts val="0"/>
              </a:spcBef>
              <a:spcAft>
                <a:spcPts val="0"/>
              </a:spcAft>
            </a:pPr>
            <a:endParaRPr lang="en-US" sz="1600" dirty="0">
              <a:latin typeface="Arial"/>
              <a:ea typeface="Arial"/>
              <a:cs typeface="Arial"/>
              <a:sym typeface="Arial"/>
            </a:endParaRPr>
          </a:p>
          <a:p>
            <a:pPr marL="285750" lvl="0" indent="-285750" algn="l" rtl="0">
              <a:spcBef>
                <a:spcPts val="0"/>
              </a:spcBef>
              <a:spcAft>
                <a:spcPts val="0"/>
              </a:spcAft>
              <a:buFont typeface="Arial" panose="020B0604020202020204" pitchFamily="34" charset="0"/>
              <a:buChar char="•"/>
            </a:pPr>
            <a:r>
              <a:rPr lang="en-US" sz="1600" dirty="0">
                <a:latin typeface="Arial"/>
                <a:ea typeface="Arial"/>
                <a:cs typeface="Arial"/>
                <a:sym typeface="Arial"/>
              </a:rPr>
              <a:t>In 2022, a pair of Seattle sports teams introduced “value” concession items</a:t>
            </a:r>
          </a:p>
          <a:p>
            <a:pPr marL="285750" indent="-285750">
              <a:buFont typeface="Arial" panose="020B0604020202020204" pitchFamily="34" charset="0"/>
              <a:buChar char="•"/>
            </a:pPr>
            <a:r>
              <a:rPr lang="en-US" sz="1600" dirty="0">
                <a:latin typeface="Arial"/>
                <a:ea typeface="Arial"/>
                <a:cs typeface="Arial"/>
                <a:sym typeface="Arial"/>
              </a:rPr>
              <a:t>Climate Pledge Arena, home to the NHL’s Seattle Kraken, reduced prices for several items, including hot dogs, cookies and ice cream </a:t>
            </a:r>
          </a:p>
          <a:p>
            <a:pPr marL="285750" indent="-285750">
              <a:buFont typeface="Arial" panose="020B0604020202020204" pitchFamily="34" charset="0"/>
              <a:buChar char="•"/>
            </a:pPr>
            <a:r>
              <a:rPr lang="en-US" sz="1600" dirty="0">
                <a:latin typeface="Arial"/>
                <a:ea typeface="Arial"/>
                <a:cs typeface="Arial"/>
                <a:sym typeface="Arial"/>
              </a:rPr>
              <a:t>The Seattle Mariners’ introduced a “fan friendly” menu at T-Mobile Park for the 2022 MLB season, with a list of items priced at just $3, including hot dogs, popcorn and nachos </a:t>
            </a:r>
          </a:p>
          <a:p>
            <a:pPr marL="0" lvl="0" indent="0" algn="l" rtl="0">
              <a:spcBef>
                <a:spcPts val="0"/>
              </a:spcBef>
              <a:spcAft>
                <a:spcPts val="0"/>
              </a:spcAft>
            </a:pPr>
            <a:endParaRPr lang="en-US" sz="1600" dirty="0">
              <a:latin typeface="Arial"/>
              <a:ea typeface="Arial"/>
              <a:cs typeface="Arial"/>
              <a:sym typeface="Arial"/>
            </a:endParaRPr>
          </a:p>
        </p:txBody>
      </p:sp>
      <p:cxnSp>
        <p:nvCxnSpPr>
          <p:cNvPr id="213" name="Google Shape;213;p43"/>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4" name="Google Shape;214;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5" name="Google Shape;215;p4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dirty="0">
                <a:ln>
                  <a:noFill/>
                </a:ln>
                <a:solidFill>
                  <a:srgbClr val="3D85C6"/>
                </a:solidFill>
                <a:effectLst/>
                <a:uLnTx/>
                <a:uFillTx/>
                <a:latin typeface="Oswald"/>
                <a:ea typeface="Oswald"/>
                <a:cs typeface="Oswald"/>
                <a:sym typeface="Oswald"/>
              </a:rPr>
              <a:t> </a:t>
            </a:r>
            <a:r>
              <a:rPr kumimoji="0" lang="en-US" sz="800" b="0" i="0" u="none" strike="noStrike" kern="0" cap="none" spc="0" normalizeH="0" baseline="0" noProof="0" dirty="0">
                <a:ln>
                  <a:noFill/>
                </a:ln>
                <a:solidFill>
                  <a:srgbClr val="3D85C6"/>
                </a:solidFill>
                <a:effectLst/>
                <a:uLnTx/>
                <a:uFillTx/>
                <a:latin typeface="Oswald"/>
                <a:ea typeface="Oswald"/>
                <a:cs typeface="Oswald"/>
                <a:sym typeface="Oswald"/>
              </a:rPr>
              <a:t>Copyright 2022</a:t>
            </a: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 Sports Career Consulting, LLC.</a:t>
            </a:r>
            <a:endParaRPr kumimoji="0" sz="800" b="0" i="0" u="none" strike="noStrike" kern="0" cap="none" spc="0" normalizeH="0" baseline="0" noProof="0" dirty="0">
              <a:ln>
                <a:noFill/>
              </a:ln>
              <a:solidFill>
                <a:srgbClr val="3D85C6"/>
              </a:solidFill>
              <a:effectLst/>
              <a:uLnTx/>
              <a:uFillTx/>
              <a:latin typeface="Oswald"/>
              <a:ea typeface="Oswald"/>
              <a:cs typeface="Oswald"/>
              <a:sym typeface="Oswald"/>
            </a:endParaRPr>
          </a:p>
        </p:txBody>
      </p:sp>
    </p:spTree>
    <p:extLst>
      <p:ext uri="{BB962C8B-B14F-4D97-AF65-F5344CB8AC3E}">
        <p14:creationId xmlns:p14="http://schemas.microsoft.com/office/powerpoint/2010/main" val="3743172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pic>
        <p:nvPicPr>
          <p:cNvPr id="262" name="Google Shape;262;p48"/>
          <p:cNvPicPr preferRelativeResize="0"/>
          <p:nvPr/>
        </p:nvPicPr>
        <p:blipFill>
          <a:blip r:embed="rId3">
            <a:alphaModFix/>
          </a:blip>
          <a:stretch>
            <a:fill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1690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MARKETING FUNCTIONS</a:t>
            </a:r>
            <a:endParaRPr b="1">
              <a:latin typeface="Arial"/>
              <a:ea typeface="Arial"/>
              <a:cs typeface="Arial"/>
              <a:sym typeface="Arial"/>
            </a:endParaRPr>
          </a:p>
        </p:txBody>
      </p:sp>
      <p:sp>
        <p:nvSpPr>
          <p:cNvPr id="172" name="Google Shape;172;p39"/>
          <p:cNvSpPr txBox="1">
            <a:spLocks noGrp="1"/>
          </p:cNvSpPr>
          <p:nvPr>
            <p:ph type="body" idx="1"/>
          </p:nvPr>
        </p:nvSpPr>
        <p:spPr>
          <a:xfrm>
            <a:off x="4920900" y="1657275"/>
            <a:ext cx="3818400" cy="2760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Seven Primary Functions of Marketing:</a:t>
            </a:r>
            <a:endParaRPr>
              <a:uFill>
                <a:noFill/>
              </a:uFill>
              <a:latin typeface="Arial"/>
              <a:ea typeface="Arial"/>
              <a:cs typeface="Arial"/>
              <a:sym typeface="Arial"/>
              <a:hlinkClick r:id="rId3"/>
            </a:endParaRPr>
          </a:p>
          <a:p>
            <a:pPr marL="457200" lvl="0" indent="-317500" algn="l" rtl="0">
              <a:spcBef>
                <a:spcPts val="1600"/>
              </a:spcBef>
              <a:spcAft>
                <a:spcPts val="0"/>
              </a:spcAft>
              <a:buSzPts val="1400"/>
              <a:buFont typeface="Arial"/>
              <a:buAutoNum type="arabicPeriod"/>
            </a:pPr>
            <a:r>
              <a:rPr lang="en">
                <a:latin typeface="Arial"/>
                <a:ea typeface="Arial"/>
                <a:cs typeface="Arial"/>
                <a:sym typeface="Arial"/>
              </a:rPr>
              <a:t>Pricing</a:t>
            </a:r>
            <a:endParaRPr>
              <a:latin typeface="Arial"/>
              <a:ea typeface="Arial"/>
              <a:cs typeface="Arial"/>
              <a:sym typeface="Arial"/>
            </a:endParaRPr>
          </a:p>
          <a:p>
            <a:pPr marL="457200" lvl="0" indent="-317500" algn="l" rtl="0">
              <a:spcBef>
                <a:spcPts val="0"/>
              </a:spcBef>
              <a:spcAft>
                <a:spcPts val="0"/>
              </a:spcAft>
              <a:buSzPts val="1400"/>
              <a:buFont typeface="Arial"/>
              <a:buAutoNum type="arabicPeriod"/>
            </a:pPr>
            <a:r>
              <a:rPr lang="en">
                <a:latin typeface="Arial"/>
                <a:ea typeface="Arial"/>
                <a:cs typeface="Arial"/>
                <a:sym typeface="Arial"/>
              </a:rPr>
              <a:t>Distribution</a:t>
            </a:r>
            <a:endParaRPr>
              <a:latin typeface="Arial"/>
              <a:ea typeface="Arial"/>
              <a:cs typeface="Arial"/>
              <a:sym typeface="Arial"/>
            </a:endParaRPr>
          </a:p>
          <a:p>
            <a:pPr marL="457200" lvl="0" indent="-317500" algn="l" rtl="0">
              <a:spcBef>
                <a:spcPts val="0"/>
              </a:spcBef>
              <a:spcAft>
                <a:spcPts val="0"/>
              </a:spcAft>
              <a:buSzPts val="1400"/>
              <a:buFont typeface="Arial"/>
              <a:buAutoNum type="arabicPeriod"/>
            </a:pPr>
            <a:r>
              <a:rPr lang="en">
                <a:latin typeface="Arial"/>
                <a:ea typeface="Arial"/>
                <a:cs typeface="Arial"/>
                <a:sym typeface="Arial"/>
              </a:rPr>
              <a:t>Promotion</a:t>
            </a:r>
            <a:endParaRPr>
              <a:latin typeface="Arial"/>
              <a:ea typeface="Arial"/>
              <a:cs typeface="Arial"/>
              <a:sym typeface="Arial"/>
            </a:endParaRPr>
          </a:p>
          <a:p>
            <a:pPr marL="457200" lvl="0" indent="-317500" algn="l" rtl="0">
              <a:spcBef>
                <a:spcPts val="0"/>
              </a:spcBef>
              <a:spcAft>
                <a:spcPts val="0"/>
              </a:spcAft>
              <a:buSzPts val="1400"/>
              <a:buFont typeface="Arial"/>
              <a:buAutoNum type="arabicPeriod"/>
            </a:pPr>
            <a:r>
              <a:rPr lang="en">
                <a:latin typeface="Arial"/>
                <a:ea typeface="Arial"/>
                <a:cs typeface="Arial"/>
                <a:sym typeface="Arial"/>
              </a:rPr>
              <a:t>Financing</a:t>
            </a:r>
            <a:endParaRPr>
              <a:latin typeface="Arial"/>
              <a:ea typeface="Arial"/>
              <a:cs typeface="Arial"/>
              <a:sym typeface="Arial"/>
            </a:endParaRPr>
          </a:p>
          <a:p>
            <a:pPr marL="457200" lvl="0" indent="-317500" algn="l" rtl="0">
              <a:spcBef>
                <a:spcPts val="0"/>
              </a:spcBef>
              <a:spcAft>
                <a:spcPts val="0"/>
              </a:spcAft>
              <a:buSzPts val="1400"/>
              <a:buFont typeface="Arial"/>
              <a:buAutoNum type="arabicPeriod"/>
            </a:pPr>
            <a:r>
              <a:rPr lang="en">
                <a:latin typeface="Arial"/>
                <a:ea typeface="Arial"/>
                <a:cs typeface="Arial"/>
                <a:sym typeface="Arial"/>
              </a:rPr>
              <a:t>Selling</a:t>
            </a:r>
            <a:endParaRPr>
              <a:latin typeface="Arial"/>
              <a:ea typeface="Arial"/>
              <a:cs typeface="Arial"/>
              <a:sym typeface="Arial"/>
            </a:endParaRPr>
          </a:p>
          <a:p>
            <a:pPr marL="457200" lvl="0" indent="-317500" algn="l" rtl="0">
              <a:spcBef>
                <a:spcPts val="0"/>
              </a:spcBef>
              <a:spcAft>
                <a:spcPts val="0"/>
              </a:spcAft>
              <a:buSzPts val="1400"/>
              <a:buFont typeface="Arial"/>
              <a:buAutoNum type="arabicPeriod"/>
            </a:pPr>
            <a:r>
              <a:rPr lang="en">
                <a:latin typeface="Arial"/>
                <a:ea typeface="Arial"/>
                <a:cs typeface="Arial"/>
                <a:sym typeface="Arial"/>
              </a:rPr>
              <a:t>Marketing Information Management</a:t>
            </a:r>
            <a:endParaRPr>
              <a:latin typeface="Arial"/>
              <a:ea typeface="Arial"/>
              <a:cs typeface="Arial"/>
              <a:sym typeface="Arial"/>
            </a:endParaRPr>
          </a:p>
          <a:p>
            <a:pPr marL="457200" lvl="0" indent="-317500" algn="l" rtl="0">
              <a:spcBef>
                <a:spcPts val="0"/>
              </a:spcBef>
              <a:spcAft>
                <a:spcPts val="0"/>
              </a:spcAft>
              <a:buSzPts val="1400"/>
              <a:buFont typeface="Arial"/>
              <a:buAutoNum type="arabicPeriod"/>
            </a:pPr>
            <a:r>
              <a:rPr lang="en">
                <a:latin typeface="Arial"/>
                <a:ea typeface="Arial"/>
                <a:cs typeface="Arial"/>
                <a:sym typeface="Arial"/>
              </a:rPr>
              <a:t>Product Management</a:t>
            </a:r>
            <a:endParaRPr>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4" name="Google Shape;174;p39"/>
          <p:cNvPicPr preferRelativeResize="0"/>
          <p:nvPr/>
        </p:nvPicPr>
        <p:blipFill>
          <a:blip r:embed="rId4">
            <a:alphaModFix/>
          </a:blip>
          <a:stretch>
            <a:fillRect/>
          </a:stretch>
        </p:blipFill>
        <p:spPr>
          <a:xfrm>
            <a:off x="8023500" y="4711125"/>
            <a:ext cx="1006524" cy="356000"/>
          </a:xfrm>
          <a:prstGeom prst="rect">
            <a:avLst/>
          </a:prstGeom>
          <a:noFill/>
          <a:ln>
            <a:noFill/>
          </a:ln>
        </p:spPr>
      </p:pic>
      <p:sp>
        <p:nvSpPr>
          <p:cNvPr id="175" name="Google Shape;175;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176" name="Google Shape;176;p39"/>
          <p:cNvPicPr preferRelativeResize="0"/>
          <p:nvPr/>
        </p:nvPicPr>
        <p:blipFill>
          <a:blip r:embed="rId5">
            <a:alphaModFix/>
          </a:blip>
          <a:stretch>
            <a:fillRect/>
          </a:stretch>
        </p:blipFill>
        <p:spPr>
          <a:xfrm>
            <a:off x="1026200" y="1195301"/>
            <a:ext cx="3424625" cy="336607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2"/>
                                        </p:tgtEl>
                                        <p:attrNameLst>
                                          <p:attrName>style.visibility</p:attrName>
                                        </p:attrNameLst>
                                      </p:cBhvr>
                                      <p:to>
                                        <p:strVal val="visible"/>
                                      </p:to>
                                    </p:set>
                                    <p:animEffect transition="in" filter="fade">
                                      <p:cBhvr>
                                        <p:cTn id="7" dur="1000"/>
                                        <p:tgtEl>
                                          <p:spTgt spid="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40"/>
          <p:cNvSpPr txBox="1">
            <a:spLocks noGrp="1"/>
          </p:cNvSpPr>
          <p:nvPr>
            <p:ph type="title"/>
          </p:nvPr>
        </p:nvSpPr>
        <p:spPr>
          <a:xfrm>
            <a:off x="5411400" y="1283200"/>
            <a:ext cx="2837400" cy="960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a:latin typeface="Arial"/>
                <a:ea typeface="Arial"/>
                <a:cs typeface="Arial"/>
                <a:sym typeface="Arial"/>
              </a:rPr>
              <a:t>PRICING</a:t>
            </a:r>
            <a:endParaRPr b="1">
              <a:latin typeface="Arial"/>
              <a:ea typeface="Arial"/>
              <a:cs typeface="Arial"/>
              <a:sym typeface="Arial"/>
            </a:endParaRPr>
          </a:p>
        </p:txBody>
      </p:sp>
      <p:sp>
        <p:nvSpPr>
          <p:cNvPr id="182" name="Google Shape;182;p40"/>
          <p:cNvSpPr txBox="1">
            <a:spLocks noGrp="1"/>
          </p:cNvSpPr>
          <p:nvPr>
            <p:ph type="body" idx="1"/>
          </p:nvPr>
        </p:nvSpPr>
        <p:spPr>
          <a:xfrm>
            <a:off x="5411400" y="2244100"/>
            <a:ext cx="2837400" cy="12525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b="1">
                <a:latin typeface="Arial"/>
                <a:ea typeface="Arial"/>
                <a:cs typeface="Arial"/>
                <a:sym typeface="Arial"/>
              </a:rPr>
              <a:t>Pricing</a:t>
            </a:r>
            <a:r>
              <a:rPr lang="en">
                <a:latin typeface="Arial"/>
                <a:ea typeface="Arial"/>
                <a:cs typeface="Arial"/>
                <a:sym typeface="Arial"/>
              </a:rPr>
              <a:t> refers to the process of assigning a value to products and services on the basis of supply and demand.</a:t>
            </a:r>
            <a:endParaRPr>
              <a:latin typeface="Arial"/>
              <a:ea typeface="Arial"/>
              <a:cs typeface="Arial"/>
              <a:sym typeface="Arial"/>
            </a:endParaRPr>
          </a:p>
        </p:txBody>
      </p:sp>
      <p:cxnSp>
        <p:nvCxnSpPr>
          <p:cNvPr id="183" name="Google Shape;183;p40"/>
          <p:cNvCxnSpPr/>
          <p:nvPr/>
        </p:nvCxnSpPr>
        <p:spPr>
          <a:xfrm>
            <a:off x="5225150" y="1540302"/>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84" name="Google Shape;184;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5" name="Google Shape;185;p4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186" name="Google Shape;186;p40"/>
          <p:cNvPicPr preferRelativeResize="0"/>
          <p:nvPr/>
        </p:nvPicPr>
        <p:blipFill>
          <a:blip r:embed="rId4">
            <a:alphaModFix/>
          </a:blip>
          <a:stretch>
            <a:fillRect/>
          </a:stretch>
        </p:blipFill>
        <p:spPr>
          <a:xfrm>
            <a:off x="798226" y="569350"/>
            <a:ext cx="3913050" cy="413159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2"/>
                                        </p:tgtEl>
                                        <p:attrNameLst>
                                          <p:attrName>style.visibility</p:attrName>
                                        </p:attrNameLst>
                                      </p:cBhvr>
                                      <p:to>
                                        <p:strVal val="visible"/>
                                      </p:to>
                                    </p:set>
                                    <p:animEffect transition="in" filter="fade">
                                      <p:cBhvr>
                                        <p:cTn id="7" dur="1000"/>
                                        <p:tgtEl>
                                          <p:spTgt spid="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43"/>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Arial"/>
                <a:ea typeface="Arial"/>
                <a:cs typeface="Arial"/>
                <a:sym typeface="Arial"/>
              </a:rPr>
              <a:t>PRICING</a:t>
            </a:r>
            <a:endParaRPr b="1" dirty="0">
              <a:latin typeface="Arial"/>
              <a:ea typeface="Arial"/>
              <a:cs typeface="Arial"/>
              <a:sym typeface="Arial"/>
            </a:endParaRPr>
          </a:p>
        </p:txBody>
      </p:sp>
      <p:sp>
        <p:nvSpPr>
          <p:cNvPr id="212" name="Google Shape;212;p43"/>
          <p:cNvSpPr txBox="1">
            <a:spLocks noGrp="1"/>
          </p:cNvSpPr>
          <p:nvPr>
            <p:ph type="subTitle" idx="1"/>
          </p:nvPr>
        </p:nvSpPr>
        <p:spPr>
          <a:xfrm>
            <a:off x="938500" y="982133"/>
            <a:ext cx="6766200" cy="331893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Supply and demand not only impacts ticket prices but concessions, parking and merchandise as well</a:t>
            </a:r>
          </a:p>
          <a:p>
            <a:pPr marL="0" lvl="0" indent="0" algn="l" rtl="0">
              <a:spcBef>
                <a:spcPts val="0"/>
              </a:spcBef>
              <a:spcAft>
                <a:spcPts val="0"/>
              </a:spcAft>
              <a:buNone/>
            </a:pPr>
            <a:endParaRPr lang="en-US" b="1" dirty="0">
              <a:latin typeface="Arial"/>
              <a:ea typeface="Arial"/>
              <a:cs typeface="Arial"/>
              <a:sym typeface="Arial"/>
            </a:endParaRPr>
          </a:p>
          <a:p>
            <a:pPr marL="285750" lvl="0" indent="-285750" algn="l" rtl="0">
              <a:spcBef>
                <a:spcPts val="0"/>
              </a:spcBef>
              <a:spcAft>
                <a:spcPts val="0"/>
              </a:spcAft>
              <a:buFont typeface="Arial" panose="020B0604020202020204" pitchFamily="34" charset="0"/>
              <a:buChar char="•"/>
            </a:pPr>
            <a:r>
              <a:rPr lang="en-US" dirty="0">
                <a:latin typeface="Arial"/>
                <a:ea typeface="Arial"/>
                <a:cs typeface="Arial"/>
                <a:sym typeface="Arial"/>
              </a:rPr>
              <a:t>At Super Bowl 56 at </a:t>
            </a:r>
            <a:r>
              <a:rPr lang="en-US" dirty="0" err="1">
                <a:latin typeface="Arial"/>
                <a:ea typeface="Arial"/>
                <a:cs typeface="Arial"/>
                <a:sym typeface="Arial"/>
              </a:rPr>
              <a:t>SoFi</a:t>
            </a:r>
            <a:r>
              <a:rPr lang="en-US" dirty="0">
                <a:latin typeface="Arial"/>
                <a:ea typeface="Arial"/>
                <a:cs typeface="Arial"/>
                <a:sym typeface="Arial"/>
              </a:rPr>
              <a:t> Stadium in Los Angeles in 2022, entrees from concessions area ranged from $20 house blend meatballs to $12 for a hot dog and $7 for a chocolate chip cookie (via NY Post).</a:t>
            </a:r>
          </a:p>
          <a:p>
            <a:pPr marL="285750" indent="-285750">
              <a:buFont typeface="Arial" panose="020B0604020202020204" pitchFamily="34" charset="0"/>
              <a:buChar char="•"/>
            </a:pPr>
            <a:r>
              <a:rPr lang="en-US" dirty="0">
                <a:latin typeface="Arial"/>
                <a:ea typeface="Arial"/>
                <a:cs typeface="Arial"/>
                <a:sym typeface="Arial"/>
              </a:rPr>
              <a:t>Because of limited parking at </a:t>
            </a:r>
            <a:r>
              <a:rPr lang="en-US" dirty="0" err="1">
                <a:latin typeface="Arial"/>
                <a:ea typeface="Arial"/>
                <a:cs typeface="Arial"/>
                <a:sym typeface="Arial"/>
              </a:rPr>
              <a:t>SoFi</a:t>
            </a:r>
            <a:r>
              <a:rPr lang="en-US" dirty="0">
                <a:latin typeface="Arial"/>
                <a:ea typeface="Arial"/>
                <a:cs typeface="Arial"/>
                <a:sym typeface="Arial"/>
              </a:rPr>
              <a:t> Stadium, USA Today reported the cheapest parking pass option on the secondary market was selling for $370</a:t>
            </a:r>
          </a:p>
          <a:p>
            <a:pPr marL="0" lvl="0" indent="0" algn="l" rtl="0">
              <a:spcBef>
                <a:spcPts val="0"/>
              </a:spcBef>
              <a:spcAft>
                <a:spcPts val="0"/>
              </a:spcAft>
              <a:buNone/>
            </a:pPr>
            <a:endParaRPr dirty="0">
              <a:latin typeface="Arial"/>
              <a:ea typeface="Arial"/>
              <a:cs typeface="Arial"/>
              <a:sym typeface="Arial"/>
            </a:endParaRPr>
          </a:p>
        </p:txBody>
      </p:sp>
      <p:cxnSp>
        <p:nvCxnSpPr>
          <p:cNvPr id="213" name="Google Shape;213;p43"/>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4" name="Google Shape;214;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5" name="Google Shape;215;p4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dirty="0">
                <a:ln>
                  <a:noFill/>
                </a:ln>
                <a:solidFill>
                  <a:srgbClr val="3D85C6"/>
                </a:solidFill>
                <a:effectLst/>
                <a:uLnTx/>
                <a:uFillTx/>
                <a:latin typeface="Oswald"/>
                <a:ea typeface="Oswald"/>
                <a:cs typeface="Oswald"/>
                <a:sym typeface="Oswald"/>
              </a:rPr>
              <a:t> </a:t>
            </a:r>
            <a:r>
              <a:rPr kumimoji="0" lang="en-US" sz="800" b="0" i="0" u="none" strike="noStrike" kern="0" cap="none" spc="0" normalizeH="0" baseline="0" noProof="0" dirty="0">
                <a:ln>
                  <a:noFill/>
                </a:ln>
                <a:solidFill>
                  <a:srgbClr val="3D85C6"/>
                </a:solidFill>
                <a:effectLst/>
                <a:uLnTx/>
                <a:uFillTx/>
                <a:latin typeface="Oswald"/>
                <a:ea typeface="Oswald"/>
                <a:cs typeface="Oswald"/>
                <a:sym typeface="Oswald"/>
              </a:rPr>
              <a:t>Copyright 2022</a:t>
            </a: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 Sports Career Consulting, LLC.</a:t>
            </a:r>
            <a:endParaRPr kumimoji="0" sz="800" b="0" i="0" u="none" strike="noStrike" kern="0" cap="none" spc="0" normalizeH="0" baseline="0" noProof="0" dirty="0">
              <a:ln>
                <a:noFill/>
              </a:ln>
              <a:solidFill>
                <a:srgbClr val="3D85C6"/>
              </a:solidFill>
              <a:effectLst/>
              <a:uLnTx/>
              <a:uFillTx/>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43"/>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Arial"/>
                <a:ea typeface="Arial"/>
                <a:cs typeface="Arial"/>
                <a:sym typeface="Arial"/>
              </a:rPr>
              <a:t>PRICING</a:t>
            </a:r>
            <a:endParaRPr b="1" dirty="0">
              <a:latin typeface="Arial"/>
              <a:ea typeface="Arial"/>
              <a:cs typeface="Arial"/>
              <a:sym typeface="Arial"/>
            </a:endParaRPr>
          </a:p>
        </p:txBody>
      </p:sp>
      <p:sp>
        <p:nvSpPr>
          <p:cNvPr id="212" name="Google Shape;212;p43"/>
          <p:cNvSpPr txBox="1">
            <a:spLocks noGrp="1"/>
          </p:cNvSpPr>
          <p:nvPr>
            <p:ph type="subTitle" idx="1"/>
          </p:nvPr>
        </p:nvSpPr>
        <p:spPr>
          <a:xfrm>
            <a:off x="938500" y="982133"/>
            <a:ext cx="6766200" cy="331893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However, when demand drops, prices will likely decline as well.</a:t>
            </a:r>
          </a:p>
          <a:p>
            <a:pPr marL="0" lvl="0" indent="0" algn="l" rtl="0">
              <a:spcBef>
                <a:spcPts val="0"/>
              </a:spcBef>
              <a:spcAft>
                <a:spcPts val="0"/>
              </a:spcAft>
            </a:pPr>
            <a:endParaRPr lang="en-US" sz="800" b="1" dirty="0">
              <a:latin typeface="Arial"/>
              <a:ea typeface="Arial"/>
              <a:cs typeface="Arial"/>
              <a:sym typeface="Arial"/>
            </a:endParaRPr>
          </a:p>
          <a:p>
            <a:pPr marL="285750" lvl="0" indent="-285750" algn="l" rtl="0">
              <a:spcBef>
                <a:spcPts val="0"/>
              </a:spcBef>
              <a:spcAft>
                <a:spcPts val="0"/>
              </a:spcAft>
              <a:buFont typeface="Arial" panose="020B0604020202020204" pitchFamily="34" charset="0"/>
              <a:buChar char="•"/>
            </a:pPr>
            <a:r>
              <a:rPr lang="en-US" sz="1600" dirty="0">
                <a:latin typeface="Arial"/>
                <a:ea typeface="Arial"/>
                <a:cs typeface="Arial"/>
                <a:sym typeface="Arial"/>
              </a:rPr>
              <a:t>Once one of the most loyal fan bases in all of sports, the NFL’s Washington Commanders have struggled to sell tickets, finishing last in attendance last season, experiencing a nearly 22% decline in average attendance comparted to the 2019 pre-pandemic year</a:t>
            </a:r>
          </a:p>
          <a:p>
            <a:pPr marL="285750" indent="-285750">
              <a:buFont typeface="Arial" panose="020B0604020202020204" pitchFamily="34" charset="0"/>
              <a:buChar char="•"/>
            </a:pPr>
            <a:r>
              <a:rPr lang="en-US" sz="1600" dirty="0">
                <a:latin typeface="Arial"/>
                <a:ea typeface="Arial"/>
                <a:cs typeface="Arial"/>
                <a:sym typeface="Arial"/>
              </a:rPr>
              <a:t>According to Sports Business Journal, The Washington Football Team lowered prices for 11,000 season-ticket locations, in hopes of enticing season ticket holders to renew their seats</a:t>
            </a:r>
          </a:p>
          <a:p>
            <a:pPr marL="285750" indent="-285750">
              <a:buFont typeface="Arial" panose="020B0604020202020204" pitchFamily="34" charset="0"/>
              <a:buChar char="•"/>
            </a:pPr>
            <a:r>
              <a:rPr lang="en-US" sz="1600" dirty="0">
                <a:latin typeface="Arial"/>
                <a:ea typeface="Arial"/>
                <a:cs typeface="Arial"/>
                <a:sym typeface="Arial"/>
              </a:rPr>
              <a:t>No ticket prices increased anywhere in the stadium for the 2022-23 football season </a:t>
            </a:r>
          </a:p>
          <a:p>
            <a:pPr marL="0" lvl="0" indent="0" algn="l" rtl="0">
              <a:spcBef>
                <a:spcPts val="0"/>
              </a:spcBef>
              <a:spcAft>
                <a:spcPts val="0"/>
              </a:spcAft>
              <a:buNone/>
            </a:pPr>
            <a:endParaRPr dirty="0">
              <a:latin typeface="Arial"/>
              <a:ea typeface="Arial"/>
              <a:cs typeface="Arial"/>
              <a:sym typeface="Arial"/>
            </a:endParaRPr>
          </a:p>
        </p:txBody>
      </p:sp>
      <p:cxnSp>
        <p:nvCxnSpPr>
          <p:cNvPr id="213" name="Google Shape;213;p43"/>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4" name="Google Shape;214;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5" name="Google Shape;215;p4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dirty="0">
                <a:ln>
                  <a:noFill/>
                </a:ln>
                <a:solidFill>
                  <a:srgbClr val="3D85C6"/>
                </a:solidFill>
                <a:effectLst/>
                <a:uLnTx/>
                <a:uFillTx/>
                <a:latin typeface="Oswald"/>
                <a:ea typeface="Oswald"/>
                <a:cs typeface="Oswald"/>
                <a:sym typeface="Oswald"/>
              </a:rPr>
              <a:t> </a:t>
            </a:r>
            <a:r>
              <a:rPr kumimoji="0" lang="en-US" sz="800" b="0" i="0" u="none" strike="noStrike" kern="0" cap="none" spc="0" normalizeH="0" baseline="0" noProof="0" dirty="0">
                <a:ln>
                  <a:noFill/>
                </a:ln>
                <a:solidFill>
                  <a:srgbClr val="3D85C6"/>
                </a:solidFill>
                <a:effectLst/>
                <a:uLnTx/>
                <a:uFillTx/>
                <a:latin typeface="Oswald"/>
                <a:ea typeface="Oswald"/>
                <a:cs typeface="Oswald"/>
                <a:sym typeface="Oswald"/>
              </a:rPr>
              <a:t>Copyright 2022</a:t>
            </a: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 Sports Career Consulting, LLC.</a:t>
            </a:r>
            <a:endParaRPr kumimoji="0" sz="800" b="0" i="0" u="none" strike="noStrike" kern="0" cap="none" spc="0" normalizeH="0" baseline="0" noProof="0" dirty="0">
              <a:ln>
                <a:noFill/>
              </a:ln>
              <a:solidFill>
                <a:srgbClr val="3D85C6"/>
              </a:solidFill>
              <a:effectLst/>
              <a:uLnTx/>
              <a:uFillTx/>
              <a:latin typeface="Oswald"/>
              <a:ea typeface="Oswald"/>
              <a:cs typeface="Oswald"/>
              <a:sym typeface="Oswald"/>
            </a:endParaRPr>
          </a:p>
        </p:txBody>
      </p:sp>
    </p:spTree>
    <p:extLst>
      <p:ext uri="{BB962C8B-B14F-4D97-AF65-F5344CB8AC3E}">
        <p14:creationId xmlns:p14="http://schemas.microsoft.com/office/powerpoint/2010/main" val="3436457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43"/>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Arial"/>
                <a:ea typeface="Arial"/>
                <a:cs typeface="Arial"/>
                <a:sym typeface="Arial"/>
              </a:rPr>
              <a:t>PRICING</a:t>
            </a:r>
            <a:endParaRPr b="1" dirty="0">
              <a:latin typeface="Arial"/>
              <a:ea typeface="Arial"/>
              <a:cs typeface="Arial"/>
              <a:sym typeface="Arial"/>
            </a:endParaRPr>
          </a:p>
        </p:txBody>
      </p:sp>
      <p:sp>
        <p:nvSpPr>
          <p:cNvPr id="212" name="Google Shape;212;p43"/>
          <p:cNvSpPr txBox="1">
            <a:spLocks noGrp="1"/>
          </p:cNvSpPr>
          <p:nvPr>
            <p:ph type="subTitle" idx="1"/>
          </p:nvPr>
        </p:nvSpPr>
        <p:spPr>
          <a:xfrm>
            <a:off x="938500" y="982133"/>
            <a:ext cx="6766200" cy="331893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The secondary and broker markets have a large impact on ticket prices</a:t>
            </a:r>
          </a:p>
          <a:p>
            <a:pPr marL="0" lvl="0" indent="0" algn="l" rtl="0">
              <a:spcBef>
                <a:spcPts val="0"/>
              </a:spcBef>
              <a:spcAft>
                <a:spcPts val="0"/>
              </a:spcAft>
              <a:buNone/>
            </a:pPr>
            <a:endParaRPr lang="en-US" sz="800" b="1" dirty="0">
              <a:latin typeface="Arial"/>
              <a:ea typeface="Arial"/>
              <a:cs typeface="Arial"/>
              <a:sym typeface="Arial"/>
            </a:endParaRPr>
          </a:p>
          <a:p>
            <a:pPr marL="285750" lvl="0" indent="-285750" algn="l" rtl="0">
              <a:spcBef>
                <a:spcPts val="0"/>
              </a:spcBef>
              <a:spcAft>
                <a:spcPts val="0"/>
              </a:spcAft>
              <a:buFont typeface="Arial" panose="020B0604020202020204" pitchFamily="34" charset="0"/>
              <a:buChar char="•"/>
            </a:pPr>
            <a:r>
              <a:rPr lang="en-US" sz="1200" dirty="0">
                <a:latin typeface="Arial"/>
                <a:ea typeface="Arial"/>
                <a:cs typeface="Arial"/>
                <a:sym typeface="Arial"/>
              </a:rPr>
              <a:t>Tickets to see Game 5 of the 2022 Stanley Cup Final between the Colorado Avalanche and Tampa Bay Lightning at Ball Arena in Denver were reselling on the secondary market for an average of $1,375, according to Vivid Seats.</a:t>
            </a:r>
          </a:p>
          <a:p>
            <a:pPr marL="285750" indent="-285750">
              <a:buFont typeface="Arial" panose="020B0604020202020204" pitchFamily="34" charset="0"/>
              <a:buChar char="•"/>
            </a:pPr>
            <a:r>
              <a:rPr lang="en-US" sz="1200" dirty="0">
                <a:latin typeface="Arial"/>
                <a:ea typeface="Arial"/>
                <a:cs typeface="Arial"/>
                <a:sym typeface="Arial"/>
              </a:rPr>
              <a:t>According to ESPN, $1,375 was the highest ticket price for any event held at Ball Arena since 2010, with the other two Stanley Cup Final home games ranking second and third. The next highest-priced average on the secondary market was a July 2016 Adele concert, for which tickets averaged $468</a:t>
            </a:r>
            <a:r>
              <a:rPr lang="en-US" dirty="0">
                <a:latin typeface="Arial"/>
                <a:ea typeface="Arial"/>
                <a:cs typeface="Arial"/>
                <a:sym typeface="Arial"/>
              </a:rPr>
              <a:t>.</a:t>
            </a:r>
          </a:p>
          <a:p>
            <a:pPr marL="285750" indent="-285750">
              <a:buFont typeface="Arial" panose="020B0604020202020204" pitchFamily="34" charset="0"/>
              <a:buChar char="•"/>
            </a:pPr>
            <a:r>
              <a:rPr lang="en-US" sz="1200" dirty="0">
                <a:latin typeface="Arial"/>
                <a:ea typeface="Arial"/>
                <a:cs typeface="Arial"/>
                <a:sym typeface="Arial"/>
              </a:rPr>
              <a:t>According to Seat Geek, Avalanche playoff tickets can be typically be purchased at an average price of $205</a:t>
            </a:r>
          </a:p>
          <a:p>
            <a:pPr marL="285750" indent="-285750">
              <a:buFont typeface="Arial" panose="020B0604020202020204" pitchFamily="34" charset="0"/>
              <a:buChar char="•"/>
            </a:pPr>
            <a:r>
              <a:rPr lang="en-US" sz="1200" dirty="0">
                <a:latin typeface="Arial"/>
                <a:ea typeface="Arial"/>
                <a:cs typeface="Arial"/>
                <a:sym typeface="Arial"/>
              </a:rPr>
              <a:t>The Denver Post reported the highest-priced tickets on the resale market for the game peaked at around $10,000 Highest price over $10k</a:t>
            </a:r>
          </a:p>
          <a:p>
            <a:pPr marL="457200" lvl="1" indent="0" algn="l"/>
            <a:endParaRPr dirty="0">
              <a:latin typeface="Arial"/>
              <a:ea typeface="Arial"/>
              <a:cs typeface="Arial"/>
              <a:sym typeface="Arial"/>
            </a:endParaRPr>
          </a:p>
        </p:txBody>
      </p:sp>
      <p:cxnSp>
        <p:nvCxnSpPr>
          <p:cNvPr id="213" name="Google Shape;213;p43"/>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4" name="Google Shape;214;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5" name="Google Shape;215;p4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dirty="0">
                <a:ln>
                  <a:noFill/>
                </a:ln>
                <a:solidFill>
                  <a:srgbClr val="3D85C6"/>
                </a:solidFill>
                <a:effectLst/>
                <a:uLnTx/>
                <a:uFillTx/>
                <a:latin typeface="Oswald"/>
                <a:ea typeface="Oswald"/>
                <a:cs typeface="Oswald"/>
                <a:sym typeface="Oswald"/>
              </a:rPr>
              <a:t> </a:t>
            </a:r>
            <a:r>
              <a:rPr kumimoji="0" lang="en-US" sz="800" b="0" i="0" u="none" strike="noStrike" kern="0" cap="none" spc="0" normalizeH="0" baseline="0" noProof="0" dirty="0">
                <a:ln>
                  <a:noFill/>
                </a:ln>
                <a:solidFill>
                  <a:srgbClr val="3D85C6"/>
                </a:solidFill>
                <a:effectLst/>
                <a:uLnTx/>
                <a:uFillTx/>
                <a:latin typeface="Oswald"/>
                <a:ea typeface="Oswald"/>
                <a:cs typeface="Oswald"/>
                <a:sym typeface="Oswald"/>
              </a:rPr>
              <a:t>Copyright 2022</a:t>
            </a: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 Sports Career Consulting, LLC.</a:t>
            </a:r>
            <a:endParaRPr kumimoji="0" sz="800" b="0" i="0" u="none" strike="noStrike" kern="0" cap="none" spc="0" normalizeH="0" baseline="0" noProof="0" dirty="0">
              <a:ln>
                <a:noFill/>
              </a:ln>
              <a:solidFill>
                <a:srgbClr val="3D85C6"/>
              </a:solidFill>
              <a:effectLst/>
              <a:uLnTx/>
              <a:uFillTx/>
              <a:latin typeface="Oswald"/>
              <a:ea typeface="Oswald"/>
              <a:cs typeface="Oswald"/>
              <a:sym typeface="Oswald"/>
            </a:endParaRPr>
          </a:p>
        </p:txBody>
      </p:sp>
    </p:spTree>
    <p:extLst>
      <p:ext uri="{BB962C8B-B14F-4D97-AF65-F5344CB8AC3E}">
        <p14:creationId xmlns:p14="http://schemas.microsoft.com/office/powerpoint/2010/main" val="241569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41"/>
          <p:cNvSpPr txBox="1">
            <a:spLocks noGrp="1"/>
          </p:cNvSpPr>
          <p:nvPr>
            <p:ph type="title"/>
          </p:nvPr>
        </p:nvSpPr>
        <p:spPr>
          <a:xfrm>
            <a:off x="1601400" y="1283200"/>
            <a:ext cx="2837400" cy="960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a:latin typeface="Arial"/>
                <a:ea typeface="Arial"/>
                <a:cs typeface="Arial"/>
                <a:sym typeface="Arial"/>
              </a:rPr>
              <a:t>DISTRIBUTION</a:t>
            </a:r>
            <a:endParaRPr b="1">
              <a:latin typeface="Arial"/>
              <a:ea typeface="Arial"/>
              <a:cs typeface="Arial"/>
              <a:sym typeface="Arial"/>
            </a:endParaRPr>
          </a:p>
        </p:txBody>
      </p:sp>
      <p:sp>
        <p:nvSpPr>
          <p:cNvPr id="192" name="Google Shape;192;p41"/>
          <p:cNvSpPr txBox="1">
            <a:spLocks noGrp="1"/>
          </p:cNvSpPr>
          <p:nvPr>
            <p:ph type="body" idx="1"/>
          </p:nvPr>
        </p:nvSpPr>
        <p:spPr>
          <a:xfrm>
            <a:off x="1601400" y="2244100"/>
            <a:ext cx="2837400" cy="12525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b="1">
                <a:latin typeface="Arial"/>
                <a:ea typeface="Arial"/>
                <a:cs typeface="Arial"/>
                <a:sym typeface="Arial"/>
              </a:rPr>
              <a:t>Distribution</a:t>
            </a:r>
            <a:r>
              <a:rPr lang="en">
                <a:latin typeface="Arial"/>
                <a:ea typeface="Arial"/>
                <a:cs typeface="Arial"/>
                <a:sym typeface="Arial"/>
              </a:rPr>
              <a:t> is the process of determining how best to get sports products and services to consumers.</a:t>
            </a:r>
            <a:endParaRPr>
              <a:latin typeface="Arial"/>
              <a:ea typeface="Arial"/>
              <a:cs typeface="Arial"/>
              <a:sym typeface="Arial"/>
            </a:endParaRPr>
          </a:p>
        </p:txBody>
      </p:sp>
      <p:cxnSp>
        <p:nvCxnSpPr>
          <p:cNvPr id="193" name="Google Shape;193;p41"/>
          <p:cNvCxnSpPr/>
          <p:nvPr/>
        </p:nvCxnSpPr>
        <p:spPr>
          <a:xfrm>
            <a:off x="4564625" y="1540302"/>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94" name="Google Shape;194;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5" name="Google Shape;195;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196" name="Google Shape;196;p41"/>
          <p:cNvPicPr preferRelativeResize="0"/>
          <p:nvPr/>
        </p:nvPicPr>
        <p:blipFill>
          <a:blip r:embed="rId4">
            <a:alphaModFix/>
          </a:blip>
          <a:stretch>
            <a:fillRect/>
          </a:stretch>
        </p:blipFill>
        <p:spPr>
          <a:xfrm>
            <a:off x="5245650" y="1216450"/>
            <a:ext cx="2837400" cy="28374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1000"/>
                                        <p:tgtEl>
                                          <p:spTgt spid="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43"/>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Arial"/>
                <a:ea typeface="Arial"/>
                <a:cs typeface="Arial"/>
                <a:sym typeface="Arial"/>
              </a:rPr>
              <a:t>DISTRIBUTION</a:t>
            </a:r>
            <a:endParaRPr b="1" dirty="0">
              <a:latin typeface="Arial"/>
              <a:ea typeface="Arial"/>
              <a:cs typeface="Arial"/>
              <a:sym typeface="Arial"/>
            </a:endParaRPr>
          </a:p>
        </p:txBody>
      </p:sp>
      <p:sp>
        <p:nvSpPr>
          <p:cNvPr id="212" name="Google Shape;212;p43"/>
          <p:cNvSpPr txBox="1">
            <a:spLocks noGrp="1"/>
          </p:cNvSpPr>
          <p:nvPr>
            <p:ph type="subTitle" idx="1"/>
          </p:nvPr>
        </p:nvSpPr>
        <p:spPr>
          <a:xfrm>
            <a:off x="938500" y="982133"/>
            <a:ext cx="6766200" cy="331893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latin typeface="Arial"/>
                <a:ea typeface="Arial"/>
                <a:cs typeface="Arial"/>
                <a:sym typeface="Arial"/>
              </a:rPr>
              <a:t>As consumer behavior shifts, sports and entertainment companies are investing more into streaming platforms, a strategy that also influences distribution decisions.</a:t>
            </a:r>
          </a:p>
          <a:p>
            <a:pPr marL="0" lvl="0" indent="0" algn="l" rtl="0">
              <a:spcBef>
                <a:spcPts val="0"/>
              </a:spcBef>
              <a:spcAft>
                <a:spcPts val="0"/>
              </a:spcAft>
              <a:buNone/>
            </a:pPr>
            <a:endParaRPr lang="en-US" sz="1600" dirty="0">
              <a:latin typeface="Arial"/>
              <a:ea typeface="Arial"/>
              <a:cs typeface="Arial"/>
              <a:sym typeface="Arial"/>
            </a:endParaRPr>
          </a:p>
          <a:p>
            <a:pPr marL="285750" lvl="0" indent="-285750" algn="l" rtl="0">
              <a:spcBef>
                <a:spcPts val="0"/>
              </a:spcBef>
              <a:spcAft>
                <a:spcPts val="0"/>
              </a:spcAft>
              <a:buFont typeface="Arial" panose="020B0604020202020204" pitchFamily="34" charset="0"/>
              <a:buChar char="•"/>
            </a:pPr>
            <a:r>
              <a:rPr lang="en-US" sz="1600" dirty="0">
                <a:latin typeface="Arial"/>
                <a:ea typeface="Arial"/>
                <a:cs typeface="Arial"/>
                <a:sym typeface="Arial"/>
              </a:rPr>
              <a:t>In hopes of giving its Peacock streaming service a boost, NBCUniversal announced they would be sending three new movies produced by Universal Pictures straight to the streaming service when they release in 2023.</a:t>
            </a:r>
          </a:p>
          <a:p>
            <a:pPr marL="285750" indent="-285750">
              <a:buFont typeface="Arial" panose="020B0604020202020204" pitchFamily="34" charset="0"/>
              <a:buChar char="•"/>
            </a:pPr>
            <a:r>
              <a:rPr lang="en-US" sz="1600" dirty="0">
                <a:latin typeface="Arial"/>
                <a:ea typeface="Arial"/>
                <a:cs typeface="Arial"/>
                <a:sym typeface="Arial"/>
              </a:rPr>
              <a:t>Those movies include “Shooting Stars”, a LeBron James biopic; “The Killer”, and “Praise This,” a music-competition feature set in the world of youth choir</a:t>
            </a:r>
          </a:p>
          <a:p>
            <a:pPr marL="457200" lvl="1" indent="0" algn="l"/>
            <a:endParaRPr dirty="0">
              <a:latin typeface="Arial"/>
              <a:ea typeface="Arial"/>
              <a:cs typeface="Arial"/>
              <a:sym typeface="Arial"/>
            </a:endParaRPr>
          </a:p>
        </p:txBody>
      </p:sp>
      <p:cxnSp>
        <p:nvCxnSpPr>
          <p:cNvPr id="213" name="Google Shape;213;p43"/>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4" name="Google Shape;214;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5" name="Google Shape;215;p4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dirty="0">
                <a:ln>
                  <a:noFill/>
                </a:ln>
                <a:solidFill>
                  <a:srgbClr val="3D85C6"/>
                </a:solidFill>
                <a:effectLst/>
                <a:uLnTx/>
                <a:uFillTx/>
                <a:latin typeface="Oswald"/>
                <a:ea typeface="Oswald"/>
                <a:cs typeface="Oswald"/>
                <a:sym typeface="Oswald"/>
              </a:rPr>
              <a:t> </a:t>
            </a:r>
            <a:r>
              <a:rPr kumimoji="0" lang="en-US" sz="800" b="0" i="0" u="none" strike="noStrike" kern="0" cap="none" spc="0" normalizeH="0" baseline="0" noProof="0" dirty="0">
                <a:ln>
                  <a:noFill/>
                </a:ln>
                <a:solidFill>
                  <a:srgbClr val="3D85C6"/>
                </a:solidFill>
                <a:effectLst/>
                <a:uLnTx/>
                <a:uFillTx/>
                <a:latin typeface="Oswald"/>
                <a:ea typeface="Oswald"/>
                <a:cs typeface="Oswald"/>
                <a:sym typeface="Oswald"/>
              </a:rPr>
              <a:t>Copyright 2022</a:t>
            </a: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 Sports Career Consulting, LLC.</a:t>
            </a:r>
            <a:endParaRPr kumimoji="0" sz="800" b="0" i="0" u="none" strike="noStrike" kern="0" cap="none" spc="0" normalizeH="0" baseline="0" noProof="0" dirty="0">
              <a:ln>
                <a:noFill/>
              </a:ln>
              <a:solidFill>
                <a:srgbClr val="3D85C6"/>
              </a:solidFill>
              <a:effectLst/>
              <a:uLnTx/>
              <a:uFillTx/>
              <a:latin typeface="Oswald"/>
              <a:ea typeface="Oswald"/>
              <a:cs typeface="Oswald"/>
              <a:sym typeface="Oswald"/>
            </a:endParaRPr>
          </a:p>
        </p:txBody>
      </p:sp>
    </p:spTree>
    <p:extLst>
      <p:ext uri="{BB962C8B-B14F-4D97-AF65-F5344CB8AC3E}">
        <p14:creationId xmlns:p14="http://schemas.microsoft.com/office/powerpoint/2010/main" val="3028957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42"/>
          <p:cNvSpPr txBox="1">
            <a:spLocks noGrp="1"/>
          </p:cNvSpPr>
          <p:nvPr>
            <p:ph type="body" idx="2"/>
          </p:nvPr>
        </p:nvSpPr>
        <p:spPr>
          <a:xfrm>
            <a:off x="919800" y="1420375"/>
            <a:ext cx="3075300" cy="2635500"/>
          </a:xfrm>
          <a:prstGeom prst="rect">
            <a:avLst/>
          </a:prstGeom>
        </p:spPr>
        <p:txBody>
          <a:bodyPr spcFirstLastPara="1" wrap="square" lIns="91425" tIns="91425" rIns="91425" bIns="91425" anchor="t" anchorCtr="0">
            <a:noAutofit/>
          </a:bodyPr>
          <a:lstStyle/>
          <a:p>
            <a:pPr marL="0" lvl="0" indent="0" algn="l" rtl="0">
              <a:spcBef>
                <a:spcPts val="0"/>
              </a:spcBef>
              <a:spcAft>
                <a:spcPts val="1000"/>
              </a:spcAft>
              <a:buNone/>
            </a:pPr>
            <a:r>
              <a:rPr lang="en" sz="1700" dirty="0">
                <a:solidFill>
                  <a:schemeClr val="accent1"/>
                </a:solidFill>
                <a:latin typeface="Arial"/>
                <a:ea typeface="Arial"/>
                <a:cs typeface="Arial"/>
                <a:sym typeface="Arial"/>
              </a:rPr>
              <a:t>Sometimes a retailer or brand will arrange for </a:t>
            </a:r>
            <a:r>
              <a:rPr lang="en" sz="1700" b="1" dirty="0">
                <a:solidFill>
                  <a:schemeClr val="accent1"/>
                </a:solidFill>
                <a:latin typeface="Arial"/>
                <a:ea typeface="Arial"/>
                <a:cs typeface="Arial"/>
                <a:sym typeface="Arial"/>
              </a:rPr>
              <a:t>exclusive distribution</a:t>
            </a:r>
            <a:r>
              <a:rPr lang="en" sz="1700" dirty="0">
                <a:solidFill>
                  <a:schemeClr val="accent1"/>
                </a:solidFill>
                <a:latin typeface="Arial"/>
                <a:ea typeface="Arial"/>
                <a:cs typeface="Arial"/>
                <a:sym typeface="Arial"/>
              </a:rPr>
              <a:t> of a particular product or brand to drive traffic to their store or website.</a:t>
            </a:r>
            <a:endParaRPr sz="1700" dirty="0">
              <a:latin typeface="Arial"/>
              <a:ea typeface="Arial"/>
              <a:cs typeface="Arial"/>
              <a:sym typeface="Arial"/>
            </a:endParaRPr>
          </a:p>
        </p:txBody>
      </p:sp>
      <p:sp>
        <p:nvSpPr>
          <p:cNvPr id="202" name="Google Shape;202;p42"/>
          <p:cNvSpPr txBox="1">
            <a:spLocks noGrp="1"/>
          </p:cNvSpPr>
          <p:nvPr>
            <p:ph type="title"/>
          </p:nvPr>
        </p:nvSpPr>
        <p:spPr>
          <a:xfrm>
            <a:off x="919800" y="446500"/>
            <a:ext cx="35169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chemeClr val="lt1"/>
                </a:solidFill>
                <a:latin typeface="Arial"/>
                <a:ea typeface="Arial"/>
                <a:cs typeface="Arial"/>
                <a:sym typeface="Arial"/>
              </a:rPr>
              <a:t>EXCLUSIVE</a:t>
            </a:r>
            <a:endParaRPr b="1">
              <a:solidFill>
                <a:schemeClr val="lt1"/>
              </a:solidFill>
              <a:latin typeface="Arial"/>
              <a:ea typeface="Arial"/>
              <a:cs typeface="Arial"/>
              <a:sym typeface="Arial"/>
            </a:endParaRPr>
          </a:p>
          <a:p>
            <a:pPr marL="0" lvl="0" indent="0" algn="l" rtl="0">
              <a:spcBef>
                <a:spcPts val="0"/>
              </a:spcBef>
              <a:spcAft>
                <a:spcPts val="0"/>
              </a:spcAft>
              <a:buNone/>
            </a:pPr>
            <a:r>
              <a:rPr lang="en" b="1">
                <a:solidFill>
                  <a:schemeClr val="lt1"/>
                </a:solidFill>
                <a:latin typeface="Arial"/>
                <a:ea typeface="Arial"/>
                <a:cs typeface="Arial"/>
                <a:sym typeface="Arial"/>
              </a:rPr>
              <a:t>DISTRIBUTION</a:t>
            </a:r>
            <a:endParaRPr b="1">
              <a:solidFill>
                <a:schemeClr val="lt1"/>
              </a:solidFill>
              <a:latin typeface="Arial"/>
              <a:ea typeface="Arial"/>
              <a:cs typeface="Arial"/>
              <a:sym typeface="Arial"/>
            </a:endParaRPr>
          </a:p>
        </p:txBody>
      </p:sp>
      <p:cxnSp>
        <p:nvCxnSpPr>
          <p:cNvPr id="203" name="Google Shape;203;p42"/>
          <p:cNvCxnSpPr/>
          <p:nvPr/>
        </p:nvCxnSpPr>
        <p:spPr>
          <a:xfrm>
            <a:off x="1026200" y="414022"/>
            <a:ext cx="2763000" cy="0"/>
          </a:xfrm>
          <a:prstGeom prst="straightConnector1">
            <a:avLst/>
          </a:prstGeom>
          <a:noFill/>
          <a:ln w="9525" cap="flat" cmpd="sng">
            <a:solidFill>
              <a:schemeClr val="l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04" name="Google Shape;204;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5" name="Google Shape;205;p4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07" name="Google Shape;207;p42"/>
          <p:cNvSpPr txBox="1">
            <a:spLocks noGrp="1"/>
          </p:cNvSpPr>
          <p:nvPr>
            <p:ph type="body" idx="2"/>
          </p:nvPr>
        </p:nvSpPr>
        <p:spPr>
          <a:xfrm>
            <a:off x="4278489" y="768667"/>
            <a:ext cx="4470400" cy="2986934"/>
          </a:xfrm>
          <a:prstGeom prst="rect">
            <a:avLst/>
          </a:prstGeom>
        </p:spPr>
        <p:txBody>
          <a:bodyPr spcFirstLastPara="1" wrap="square" lIns="91425" tIns="91425" rIns="91425" bIns="91425" anchor="t" anchorCtr="0">
            <a:noAutofit/>
          </a:bodyPr>
          <a:lstStyle/>
          <a:p>
            <a:pPr marL="0" lvl="0" indent="0" algn="l" rtl="0">
              <a:spcBef>
                <a:spcPts val="0"/>
              </a:spcBef>
              <a:spcAft>
                <a:spcPts val="1000"/>
              </a:spcAft>
              <a:buNone/>
            </a:pPr>
            <a:r>
              <a:rPr lang="en-US" sz="1300" dirty="0">
                <a:latin typeface="Arial"/>
                <a:ea typeface="Arial"/>
                <a:cs typeface="Arial"/>
                <a:sym typeface="Arial"/>
              </a:rPr>
              <a:t>In 2022, MTN DEW and Doritos teamed up with Buffalo Wild Wings for the exclusive distribution of new flavored products, with MTN DEW “LEGEND” and Doritos “</a:t>
            </a:r>
            <a:r>
              <a:rPr lang="en-US" sz="1300" dirty="0" err="1">
                <a:latin typeface="Arial"/>
                <a:ea typeface="Arial"/>
                <a:cs typeface="Arial"/>
                <a:sym typeface="Arial"/>
              </a:rPr>
              <a:t>Flamin</a:t>
            </a:r>
            <a:r>
              <a:rPr lang="en-US" sz="1300" dirty="0">
                <a:latin typeface="Arial"/>
                <a:ea typeface="Arial"/>
                <a:cs typeface="Arial"/>
                <a:sym typeface="Arial"/>
              </a:rPr>
              <a:t>’ Hot Nacho Sauce”</a:t>
            </a:r>
          </a:p>
          <a:p>
            <a:pPr marL="0" lvl="0" indent="0" algn="l" rtl="0">
              <a:spcBef>
                <a:spcPts val="0"/>
              </a:spcBef>
              <a:spcAft>
                <a:spcPts val="1000"/>
              </a:spcAft>
              <a:buNone/>
            </a:pPr>
            <a:r>
              <a:rPr lang="en-US" sz="1300" dirty="0">
                <a:latin typeface="Arial"/>
                <a:ea typeface="Arial"/>
                <a:cs typeface="Arial"/>
                <a:sym typeface="Arial"/>
              </a:rPr>
              <a:t>Said NBA star Klay Thompson, brand ambassador for Buffalo Wild Wings, in a press release, </a:t>
            </a:r>
          </a:p>
          <a:p>
            <a:pPr marL="0" lvl="0" indent="0" algn="l" rtl="0">
              <a:spcBef>
                <a:spcPts val="0"/>
              </a:spcBef>
              <a:spcAft>
                <a:spcPts val="1000"/>
              </a:spcAft>
              <a:buNone/>
            </a:pPr>
            <a:r>
              <a:rPr lang="en-US" sz="1300" dirty="0">
                <a:latin typeface="Arial"/>
                <a:ea typeface="Arial"/>
                <a:cs typeface="Arial"/>
                <a:sym typeface="Arial"/>
              </a:rPr>
              <a:t>“Buffalo Wild Wings and MTN Dew are a legendary combination, so it makes sense that B-Dubs is the only place you can get the new MTN DEW LEGEND.  MTN DEW LEGEND is delicious and pairing it with the Doritos </a:t>
            </a:r>
            <a:r>
              <a:rPr lang="en-US" sz="1300" dirty="0" err="1">
                <a:latin typeface="Arial"/>
                <a:ea typeface="Arial"/>
                <a:cs typeface="Arial"/>
                <a:sym typeface="Arial"/>
              </a:rPr>
              <a:t>Flamin</a:t>
            </a:r>
            <a:r>
              <a:rPr lang="en-US" sz="1300" dirty="0">
                <a:latin typeface="Arial"/>
                <a:ea typeface="Arial"/>
                <a:cs typeface="Arial"/>
                <a:sym typeface="Arial"/>
              </a:rPr>
              <a:t>’ Hot Nacho sauce is a slam dunk, both exclusively available at B-Dubs.”</a:t>
            </a:r>
            <a:endParaRPr sz="1300" dirty="0">
              <a:latin typeface="Arial"/>
              <a:ea typeface="Arial"/>
              <a:cs typeface="Arial"/>
              <a:sym typeface="Arial"/>
            </a:endParaRPr>
          </a:p>
        </p:txBody>
      </p:sp>
      <p:pic>
        <p:nvPicPr>
          <p:cNvPr id="2" name="Picture 1">
            <a:extLst>
              <a:ext uri="{FF2B5EF4-FFF2-40B4-BE49-F238E27FC236}">
                <a16:creationId xmlns:a16="http://schemas.microsoft.com/office/drawing/2014/main" id="{D4DBB98C-C09D-4AD3-B405-B40787FD5A92}"/>
              </a:ext>
            </a:extLst>
          </p:cNvPr>
          <p:cNvPicPr>
            <a:picLocks noChangeAspect="1"/>
          </p:cNvPicPr>
          <p:nvPr/>
        </p:nvPicPr>
        <p:blipFill>
          <a:blip r:embed="rId4"/>
          <a:stretch>
            <a:fillRect/>
          </a:stretch>
        </p:blipFill>
        <p:spPr>
          <a:xfrm>
            <a:off x="1060950" y="3096800"/>
            <a:ext cx="2857500" cy="1600200"/>
          </a:xfrm>
          <a:prstGeom prst="rect">
            <a:avLst/>
          </a:prstGeom>
        </p:spPr>
      </p:pic>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995</Words>
  <Application>Microsoft Macintosh PowerPoint</Application>
  <PresentationFormat>On-screen Show (16:9)</PresentationFormat>
  <Paragraphs>77</Paragraphs>
  <Slides>16</Slides>
  <Notes>16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Montserrat</vt:lpstr>
      <vt:lpstr>Oswald</vt:lpstr>
      <vt:lpstr>Proxima Nova</vt:lpstr>
      <vt:lpstr>Futuristic Background by Slidesgo</vt:lpstr>
      <vt:lpstr>Slidesgo Final Pages</vt:lpstr>
      <vt:lpstr>MARKETING FUNCTIONS</vt:lpstr>
      <vt:lpstr>MARKETING FUNCTIONS</vt:lpstr>
      <vt:lpstr>PRICING</vt:lpstr>
      <vt:lpstr>PRICING</vt:lpstr>
      <vt:lpstr>PRICING</vt:lpstr>
      <vt:lpstr>PRICING</vt:lpstr>
      <vt:lpstr>DISTRIBUTION</vt:lpstr>
      <vt:lpstr>DISTRIBUTION</vt:lpstr>
      <vt:lpstr>EXCLUSIVE DISTRIBUTION</vt:lpstr>
      <vt:lpstr>PROMOTION</vt:lpstr>
      <vt:lpstr>FINANCING</vt:lpstr>
      <vt:lpstr>SELLING</vt:lpstr>
      <vt:lpstr>MARKETING INFORMATION MANAGEMENT</vt:lpstr>
      <vt:lpstr>PRODUCT MANAGEMENT</vt:lpstr>
      <vt:lpstr>PRODUCT IMPROVEMENT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FUNCTIONS</dc:title>
  <cp:lastModifiedBy>Chris Lindauer</cp:lastModifiedBy>
  <cp:revision>6</cp:revision>
  <dcterms:modified xsi:type="dcterms:W3CDTF">2022-08-02T21:27:55Z</dcterms:modified>
</cp:coreProperties>
</file>