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83" r:id="rId1"/>
    <p:sldMasterId id="2147483684" r:id="rId2"/>
  </p:sldMasterIdLst>
  <p:notesMasterIdLst>
    <p:notesMasterId r:id="rId17"/>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694"/>
  </p:normalViewPr>
  <p:slideViewPr>
    <p:cSldViewPr snapToGrid="0">
      <p:cViewPr varScale="1">
        <p:scale>
          <a:sx n="161" d="100"/>
          <a:sy n="161" d="100"/>
        </p:scale>
        <p:origin x="784" y="2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0" name="Google Shape;160;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2"/>
        <p:cNvGrpSpPr/>
        <p:nvPr/>
      </p:nvGrpSpPr>
      <p:grpSpPr>
        <a:xfrm>
          <a:off x="0" y="0"/>
          <a:ext cx="0" cy="0"/>
          <a:chOff x="0" y="0"/>
          <a:chExt cx="0" cy="0"/>
        </a:xfrm>
      </p:grpSpPr>
      <p:sp>
        <p:nvSpPr>
          <p:cNvPr id="243" name="Google Shape;243;ge721f8b7ea_0_53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4" name="Google Shape;244;ge721f8b7ea_0_5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Google Shape;252;ge721f8b7ea_0_5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3" name="Google Shape;253;ge721f8b7ea_0_5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
        <p:cNvGrpSpPr/>
        <p:nvPr/>
      </p:nvGrpSpPr>
      <p:grpSpPr>
        <a:xfrm>
          <a:off x="0" y="0"/>
          <a:ext cx="0" cy="0"/>
          <a:chOff x="0" y="0"/>
          <a:chExt cx="0" cy="0"/>
        </a:xfrm>
      </p:grpSpPr>
      <p:sp>
        <p:nvSpPr>
          <p:cNvPr id="261" name="Google Shape;261;ge721f8b7ea_0_87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2" name="Google Shape;262;ge721f8b7ea_0_87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ge721f8b7ea_0_87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1" name="Google Shape;271;ge721f8b7ea_0_87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8"/>
        <p:cNvGrpSpPr/>
        <p:nvPr/>
      </p:nvGrpSpPr>
      <p:grpSpPr>
        <a:xfrm>
          <a:off x="0" y="0"/>
          <a:ext cx="0" cy="0"/>
          <a:chOff x="0" y="0"/>
          <a:chExt cx="0" cy="0"/>
        </a:xfrm>
      </p:grpSpPr>
      <p:sp>
        <p:nvSpPr>
          <p:cNvPr id="279" name="Google Shape;279;g7f9262ee2f_0_2444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0" name="Google Shape;280;g7f9262ee2f_0_244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e721f8b7ea_0_3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e721f8b7ea_0_3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ge721f8b7ea_0_16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9" name="Google Shape;179;ge721f8b7ea_0_1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Google Shape;187;ge721f8b7ea_0_7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8" name="Google Shape;188;ge721f8b7ea_0_7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ge721f8b7ea_0_48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7" name="Google Shape;197;ge721f8b7ea_0_48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Google Shape;206;ge721f8b7ea_0_49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7" name="Google Shape;207;ge721f8b7ea_0_49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Google Shape;215;ge721f8b7ea_0_50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6" name="Google Shape;216;ge721f8b7ea_0_50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
        <p:cNvGrpSpPr/>
        <p:nvPr/>
      </p:nvGrpSpPr>
      <p:grpSpPr>
        <a:xfrm>
          <a:off x="0" y="0"/>
          <a:ext cx="0" cy="0"/>
          <a:chOff x="0" y="0"/>
          <a:chExt cx="0" cy="0"/>
        </a:xfrm>
      </p:grpSpPr>
      <p:sp>
        <p:nvSpPr>
          <p:cNvPr id="225" name="Google Shape;225;ge721f8b7ea_0_5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6" name="Google Shape;226;ge721f8b7ea_0_5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
        <p:cNvGrpSpPr/>
        <p:nvPr/>
      </p:nvGrpSpPr>
      <p:grpSpPr>
        <a:xfrm>
          <a:off x="0" y="0"/>
          <a:ext cx="0" cy="0"/>
          <a:chOff x="0" y="0"/>
          <a:chExt cx="0" cy="0"/>
        </a:xfrm>
      </p:grpSpPr>
      <p:sp>
        <p:nvSpPr>
          <p:cNvPr id="234" name="Google Shape;234;ge721f8b7ea_0_5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5" name="Google Shape;235;ge721f8b7ea_0_5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1.xml"/><Relationship Id="rId4" Type="http://schemas.openxmlformats.org/officeDocument/2006/relationships/hyperlink" Target="http://bit.ly/2TtBDfr" TargetMode="Externa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2175900" y="1950100"/>
            <a:ext cx="4792200" cy="644700"/>
          </a:xfrm>
          <a:prstGeom prst="rect">
            <a:avLst/>
          </a:prstGeom>
        </p:spPr>
        <p:txBody>
          <a:bodyPr spcFirstLastPara="1" wrap="square" lIns="91425" tIns="91425" rIns="91425" bIns="91425" anchor="b" anchorCtr="0">
            <a:noAutofit/>
          </a:bodyPr>
          <a:lstStyle>
            <a:lvl1pPr lvl="0" algn="ctr">
              <a:spcBef>
                <a:spcPts val="0"/>
              </a:spcBef>
              <a:spcAft>
                <a:spcPts val="0"/>
              </a:spcAft>
              <a:buClr>
                <a:schemeClr val="lt1"/>
              </a:buClr>
              <a:buSzPts val="3600"/>
              <a:buNone/>
              <a:defRPr sz="3600" b="1">
                <a:solidFill>
                  <a:schemeClr val="lt1"/>
                </a:solidFill>
              </a:defRPr>
            </a:lvl1pPr>
            <a:lvl2pPr lvl="1" algn="ctr">
              <a:spcBef>
                <a:spcPts val="0"/>
              </a:spcBef>
              <a:spcAft>
                <a:spcPts val="0"/>
              </a:spcAft>
              <a:buClr>
                <a:schemeClr val="lt1"/>
              </a:buClr>
              <a:buSzPts val="3600"/>
              <a:buNone/>
              <a:defRPr sz="3600" b="1">
                <a:solidFill>
                  <a:schemeClr val="lt1"/>
                </a:solidFill>
              </a:defRPr>
            </a:lvl2pPr>
            <a:lvl3pPr lvl="2" algn="ctr">
              <a:spcBef>
                <a:spcPts val="0"/>
              </a:spcBef>
              <a:spcAft>
                <a:spcPts val="0"/>
              </a:spcAft>
              <a:buClr>
                <a:schemeClr val="lt1"/>
              </a:buClr>
              <a:buSzPts val="3600"/>
              <a:buNone/>
              <a:defRPr sz="3600" b="1">
                <a:solidFill>
                  <a:schemeClr val="lt1"/>
                </a:solidFill>
              </a:defRPr>
            </a:lvl3pPr>
            <a:lvl4pPr lvl="3" algn="ctr">
              <a:spcBef>
                <a:spcPts val="0"/>
              </a:spcBef>
              <a:spcAft>
                <a:spcPts val="0"/>
              </a:spcAft>
              <a:buClr>
                <a:schemeClr val="lt1"/>
              </a:buClr>
              <a:buSzPts val="3600"/>
              <a:buNone/>
              <a:defRPr sz="3600" b="1">
                <a:solidFill>
                  <a:schemeClr val="lt1"/>
                </a:solidFill>
              </a:defRPr>
            </a:lvl4pPr>
            <a:lvl5pPr lvl="4" algn="ctr">
              <a:spcBef>
                <a:spcPts val="0"/>
              </a:spcBef>
              <a:spcAft>
                <a:spcPts val="0"/>
              </a:spcAft>
              <a:buClr>
                <a:schemeClr val="lt1"/>
              </a:buClr>
              <a:buSzPts val="3600"/>
              <a:buNone/>
              <a:defRPr sz="3600" b="1">
                <a:solidFill>
                  <a:schemeClr val="lt1"/>
                </a:solidFill>
              </a:defRPr>
            </a:lvl5pPr>
            <a:lvl6pPr lvl="5" algn="ctr">
              <a:spcBef>
                <a:spcPts val="0"/>
              </a:spcBef>
              <a:spcAft>
                <a:spcPts val="0"/>
              </a:spcAft>
              <a:buClr>
                <a:schemeClr val="lt1"/>
              </a:buClr>
              <a:buSzPts val="3600"/>
              <a:buNone/>
              <a:defRPr sz="3600" b="1">
                <a:solidFill>
                  <a:schemeClr val="lt1"/>
                </a:solidFill>
              </a:defRPr>
            </a:lvl6pPr>
            <a:lvl7pPr lvl="6" algn="ctr">
              <a:spcBef>
                <a:spcPts val="0"/>
              </a:spcBef>
              <a:spcAft>
                <a:spcPts val="0"/>
              </a:spcAft>
              <a:buClr>
                <a:schemeClr val="lt1"/>
              </a:buClr>
              <a:buSzPts val="3600"/>
              <a:buNone/>
              <a:defRPr sz="3600" b="1">
                <a:solidFill>
                  <a:schemeClr val="lt1"/>
                </a:solidFill>
              </a:defRPr>
            </a:lvl7pPr>
            <a:lvl8pPr lvl="7" algn="ctr">
              <a:spcBef>
                <a:spcPts val="0"/>
              </a:spcBef>
              <a:spcAft>
                <a:spcPts val="0"/>
              </a:spcAft>
              <a:buClr>
                <a:schemeClr val="lt1"/>
              </a:buClr>
              <a:buSzPts val="3600"/>
              <a:buNone/>
              <a:defRPr sz="3600" b="1">
                <a:solidFill>
                  <a:schemeClr val="lt1"/>
                </a:solidFill>
              </a:defRPr>
            </a:lvl8pPr>
            <a:lvl9pPr lvl="8" algn="ctr">
              <a:spcBef>
                <a:spcPts val="0"/>
              </a:spcBef>
              <a:spcAft>
                <a:spcPts val="0"/>
              </a:spcAft>
              <a:buClr>
                <a:schemeClr val="lt1"/>
              </a:buClr>
              <a:buSzPts val="3600"/>
              <a:buNone/>
              <a:defRPr sz="3600" b="1">
                <a:solidFill>
                  <a:schemeClr val="lt1"/>
                </a:solidFill>
              </a:defRPr>
            </a:lvl9pPr>
          </a:lstStyle>
          <a:p>
            <a:endParaRPr/>
          </a:p>
        </p:txBody>
      </p:sp>
      <p:sp>
        <p:nvSpPr>
          <p:cNvPr id="10" name="Google Shape;10;p2"/>
          <p:cNvSpPr txBox="1">
            <a:spLocks noGrp="1"/>
          </p:cNvSpPr>
          <p:nvPr>
            <p:ph type="subTitle" idx="1"/>
          </p:nvPr>
        </p:nvSpPr>
        <p:spPr>
          <a:xfrm>
            <a:off x="2044200" y="3704650"/>
            <a:ext cx="5055600" cy="4647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37"/>
        <p:cNvGrpSpPr/>
        <p:nvPr/>
      </p:nvGrpSpPr>
      <p:grpSpPr>
        <a:xfrm>
          <a:off x="0" y="0"/>
          <a:ext cx="0" cy="0"/>
          <a:chOff x="0" y="0"/>
          <a:chExt cx="0" cy="0"/>
        </a:xfrm>
      </p:grpSpPr>
      <p:sp>
        <p:nvSpPr>
          <p:cNvPr id="38" name="Google Shape;38;p11"/>
          <p:cNvSpPr txBox="1">
            <a:spLocks noGrp="1"/>
          </p:cNvSpPr>
          <p:nvPr>
            <p:ph type="title" hasCustomPrompt="1"/>
          </p:nvPr>
        </p:nvSpPr>
        <p:spPr>
          <a:xfrm>
            <a:off x="1920750" y="1634425"/>
            <a:ext cx="5302500" cy="1116600"/>
          </a:xfrm>
          <a:prstGeom prst="rect">
            <a:avLst/>
          </a:prstGeom>
        </p:spPr>
        <p:txBody>
          <a:bodyPr spcFirstLastPara="1" wrap="square" lIns="91425" tIns="91425" rIns="91425" bIns="91425" anchor="b" anchorCtr="0">
            <a:noAutofit/>
          </a:bodyPr>
          <a:lstStyle>
            <a:lvl1pPr lvl="0" algn="ctr">
              <a:spcBef>
                <a:spcPts val="0"/>
              </a:spcBef>
              <a:spcAft>
                <a:spcPts val="0"/>
              </a:spcAft>
              <a:buClr>
                <a:schemeClr val="lt1"/>
              </a:buClr>
              <a:buSzPts val="7200"/>
              <a:buNone/>
              <a:defRPr sz="7200">
                <a:solidFill>
                  <a:schemeClr val="lt1"/>
                </a:solidFill>
              </a:defRPr>
            </a:lvl1pPr>
            <a:lvl2pPr lvl="1" algn="ctr">
              <a:spcBef>
                <a:spcPts val="0"/>
              </a:spcBef>
              <a:spcAft>
                <a:spcPts val="0"/>
              </a:spcAft>
              <a:buClr>
                <a:schemeClr val="lt1"/>
              </a:buClr>
              <a:buSzPts val="7200"/>
              <a:buNone/>
              <a:defRPr sz="7200">
                <a:solidFill>
                  <a:schemeClr val="lt1"/>
                </a:solidFill>
              </a:defRPr>
            </a:lvl2pPr>
            <a:lvl3pPr lvl="2" algn="ctr">
              <a:spcBef>
                <a:spcPts val="0"/>
              </a:spcBef>
              <a:spcAft>
                <a:spcPts val="0"/>
              </a:spcAft>
              <a:buClr>
                <a:schemeClr val="lt1"/>
              </a:buClr>
              <a:buSzPts val="7200"/>
              <a:buNone/>
              <a:defRPr sz="7200">
                <a:solidFill>
                  <a:schemeClr val="lt1"/>
                </a:solidFill>
              </a:defRPr>
            </a:lvl3pPr>
            <a:lvl4pPr lvl="3" algn="ctr">
              <a:spcBef>
                <a:spcPts val="0"/>
              </a:spcBef>
              <a:spcAft>
                <a:spcPts val="0"/>
              </a:spcAft>
              <a:buClr>
                <a:schemeClr val="lt1"/>
              </a:buClr>
              <a:buSzPts val="7200"/>
              <a:buNone/>
              <a:defRPr sz="7200">
                <a:solidFill>
                  <a:schemeClr val="lt1"/>
                </a:solidFill>
              </a:defRPr>
            </a:lvl4pPr>
            <a:lvl5pPr lvl="4" algn="ctr">
              <a:spcBef>
                <a:spcPts val="0"/>
              </a:spcBef>
              <a:spcAft>
                <a:spcPts val="0"/>
              </a:spcAft>
              <a:buClr>
                <a:schemeClr val="lt1"/>
              </a:buClr>
              <a:buSzPts val="7200"/>
              <a:buNone/>
              <a:defRPr sz="7200">
                <a:solidFill>
                  <a:schemeClr val="lt1"/>
                </a:solidFill>
              </a:defRPr>
            </a:lvl5pPr>
            <a:lvl6pPr lvl="5" algn="ctr">
              <a:spcBef>
                <a:spcPts val="0"/>
              </a:spcBef>
              <a:spcAft>
                <a:spcPts val="0"/>
              </a:spcAft>
              <a:buClr>
                <a:schemeClr val="lt1"/>
              </a:buClr>
              <a:buSzPts val="7200"/>
              <a:buNone/>
              <a:defRPr sz="7200">
                <a:solidFill>
                  <a:schemeClr val="lt1"/>
                </a:solidFill>
              </a:defRPr>
            </a:lvl6pPr>
            <a:lvl7pPr lvl="6" algn="ctr">
              <a:spcBef>
                <a:spcPts val="0"/>
              </a:spcBef>
              <a:spcAft>
                <a:spcPts val="0"/>
              </a:spcAft>
              <a:buClr>
                <a:schemeClr val="lt1"/>
              </a:buClr>
              <a:buSzPts val="7200"/>
              <a:buNone/>
              <a:defRPr sz="7200">
                <a:solidFill>
                  <a:schemeClr val="lt1"/>
                </a:solidFill>
              </a:defRPr>
            </a:lvl7pPr>
            <a:lvl8pPr lvl="7" algn="ctr">
              <a:spcBef>
                <a:spcPts val="0"/>
              </a:spcBef>
              <a:spcAft>
                <a:spcPts val="0"/>
              </a:spcAft>
              <a:buClr>
                <a:schemeClr val="lt1"/>
              </a:buClr>
              <a:buSzPts val="7200"/>
              <a:buNone/>
              <a:defRPr sz="7200">
                <a:solidFill>
                  <a:schemeClr val="lt1"/>
                </a:solidFill>
              </a:defRPr>
            </a:lvl8pPr>
            <a:lvl9pPr lvl="8" algn="ctr">
              <a:spcBef>
                <a:spcPts val="0"/>
              </a:spcBef>
              <a:spcAft>
                <a:spcPts val="0"/>
              </a:spcAft>
              <a:buClr>
                <a:schemeClr val="lt1"/>
              </a:buClr>
              <a:buSzPts val="7200"/>
              <a:buNone/>
              <a:defRPr sz="7200">
                <a:solidFill>
                  <a:schemeClr val="lt1"/>
                </a:solidFill>
              </a:defRPr>
            </a:lvl9pPr>
          </a:lstStyle>
          <a:p>
            <a:r>
              <a:t>xx%</a:t>
            </a:r>
          </a:p>
        </p:txBody>
      </p:sp>
      <p:sp>
        <p:nvSpPr>
          <p:cNvPr id="39" name="Google Shape;39;p11"/>
          <p:cNvSpPr txBox="1">
            <a:spLocks noGrp="1"/>
          </p:cNvSpPr>
          <p:nvPr>
            <p:ph type="body" idx="1"/>
          </p:nvPr>
        </p:nvSpPr>
        <p:spPr>
          <a:xfrm>
            <a:off x="2786550" y="3094475"/>
            <a:ext cx="3570900" cy="5670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Clr>
                <a:schemeClr val="accent1"/>
              </a:buClr>
              <a:buSzPts val="1800"/>
              <a:buChar char="●"/>
              <a:defRPr>
                <a:solidFill>
                  <a:schemeClr val="accent1"/>
                </a:solidFill>
              </a:defRPr>
            </a:lvl1pPr>
            <a:lvl2pPr marL="914400" lvl="1" indent="-342900" algn="ctr">
              <a:spcBef>
                <a:spcPts val="1600"/>
              </a:spcBef>
              <a:spcAft>
                <a:spcPts val="0"/>
              </a:spcAft>
              <a:buClr>
                <a:schemeClr val="accent1"/>
              </a:buClr>
              <a:buSzPts val="1800"/>
              <a:buChar char="○"/>
              <a:defRPr sz="1800">
                <a:solidFill>
                  <a:schemeClr val="accent1"/>
                </a:solidFill>
              </a:defRPr>
            </a:lvl2pPr>
            <a:lvl3pPr marL="1371600" lvl="2" indent="-342900" algn="ctr">
              <a:spcBef>
                <a:spcPts val="1600"/>
              </a:spcBef>
              <a:spcAft>
                <a:spcPts val="0"/>
              </a:spcAft>
              <a:buClr>
                <a:schemeClr val="accent1"/>
              </a:buClr>
              <a:buSzPts val="1800"/>
              <a:buChar char="■"/>
              <a:defRPr sz="1800">
                <a:solidFill>
                  <a:schemeClr val="accent1"/>
                </a:solidFill>
              </a:defRPr>
            </a:lvl3pPr>
            <a:lvl4pPr marL="1828800" lvl="3" indent="-342900" algn="ctr">
              <a:spcBef>
                <a:spcPts val="1600"/>
              </a:spcBef>
              <a:spcAft>
                <a:spcPts val="0"/>
              </a:spcAft>
              <a:buClr>
                <a:schemeClr val="accent1"/>
              </a:buClr>
              <a:buSzPts val="1800"/>
              <a:buChar char="●"/>
              <a:defRPr sz="1800">
                <a:solidFill>
                  <a:schemeClr val="accent1"/>
                </a:solidFill>
              </a:defRPr>
            </a:lvl4pPr>
            <a:lvl5pPr marL="2286000" lvl="4" indent="-342900" algn="ctr">
              <a:spcBef>
                <a:spcPts val="1600"/>
              </a:spcBef>
              <a:spcAft>
                <a:spcPts val="0"/>
              </a:spcAft>
              <a:buClr>
                <a:schemeClr val="accent1"/>
              </a:buClr>
              <a:buSzPts val="1800"/>
              <a:buChar char="○"/>
              <a:defRPr sz="1800">
                <a:solidFill>
                  <a:schemeClr val="accent1"/>
                </a:solidFill>
              </a:defRPr>
            </a:lvl5pPr>
            <a:lvl6pPr marL="2743200" lvl="5" indent="-342900" algn="ctr">
              <a:spcBef>
                <a:spcPts val="1600"/>
              </a:spcBef>
              <a:spcAft>
                <a:spcPts val="0"/>
              </a:spcAft>
              <a:buClr>
                <a:schemeClr val="accent1"/>
              </a:buClr>
              <a:buSzPts val="1800"/>
              <a:buChar char="■"/>
              <a:defRPr sz="1800">
                <a:solidFill>
                  <a:schemeClr val="accent1"/>
                </a:solidFill>
              </a:defRPr>
            </a:lvl6pPr>
            <a:lvl7pPr marL="3200400" lvl="6" indent="-342900" algn="ctr">
              <a:spcBef>
                <a:spcPts val="1600"/>
              </a:spcBef>
              <a:spcAft>
                <a:spcPts val="0"/>
              </a:spcAft>
              <a:buClr>
                <a:schemeClr val="accent1"/>
              </a:buClr>
              <a:buSzPts val="1800"/>
              <a:buChar char="●"/>
              <a:defRPr sz="1800">
                <a:solidFill>
                  <a:schemeClr val="accent1"/>
                </a:solidFill>
              </a:defRPr>
            </a:lvl7pPr>
            <a:lvl8pPr marL="3657600" lvl="7" indent="-342900" algn="ctr">
              <a:spcBef>
                <a:spcPts val="1600"/>
              </a:spcBef>
              <a:spcAft>
                <a:spcPts val="0"/>
              </a:spcAft>
              <a:buClr>
                <a:schemeClr val="accent1"/>
              </a:buClr>
              <a:buSzPts val="1800"/>
              <a:buChar char="○"/>
              <a:defRPr sz="1800">
                <a:solidFill>
                  <a:schemeClr val="accent1"/>
                </a:solidFill>
              </a:defRPr>
            </a:lvl8pPr>
            <a:lvl9pPr marL="4114800" lvl="8" indent="-342900" algn="ctr">
              <a:spcBef>
                <a:spcPts val="1600"/>
              </a:spcBef>
              <a:spcAft>
                <a:spcPts val="1600"/>
              </a:spcAft>
              <a:buClr>
                <a:schemeClr val="accent1"/>
              </a:buClr>
              <a:buSzPts val="1800"/>
              <a:buChar char="■"/>
              <a:defRPr sz="1800">
                <a:solidFill>
                  <a:schemeClr val="accent1"/>
                </a:solidFill>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0"/>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 Bullet Points">
  <p:cSld name="CAPTION_ONLY_3">
    <p:spTree>
      <p:nvGrpSpPr>
        <p:cNvPr id="1" name="Shape 41"/>
        <p:cNvGrpSpPr/>
        <p:nvPr/>
      </p:nvGrpSpPr>
      <p:grpSpPr>
        <a:xfrm>
          <a:off x="0" y="0"/>
          <a:ext cx="0" cy="0"/>
          <a:chOff x="0" y="0"/>
          <a:chExt cx="0" cy="0"/>
        </a:xfrm>
      </p:grpSpPr>
      <p:sp>
        <p:nvSpPr>
          <p:cNvPr id="42" name="Google Shape;42;p13"/>
          <p:cNvSpPr txBox="1">
            <a:spLocks noGrp="1"/>
          </p:cNvSpPr>
          <p:nvPr>
            <p:ph type="title"/>
          </p:nvPr>
        </p:nvSpPr>
        <p:spPr>
          <a:xfrm>
            <a:off x="938500" y="445025"/>
            <a:ext cx="57357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43" name="Google Shape;43;p13"/>
          <p:cNvSpPr txBox="1">
            <a:spLocks noGrp="1"/>
          </p:cNvSpPr>
          <p:nvPr>
            <p:ph type="body" idx="1"/>
          </p:nvPr>
        </p:nvSpPr>
        <p:spPr>
          <a:xfrm>
            <a:off x="938500" y="1246025"/>
            <a:ext cx="7172100" cy="3039900"/>
          </a:xfrm>
          <a:prstGeom prst="rect">
            <a:avLst/>
          </a:prstGeom>
        </p:spPr>
        <p:txBody>
          <a:bodyPr spcFirstLastPara="1" wrap="square" lIns="91425" tIns="91425" rIns="91425" bIns="91425" anchor="t" anchorCtr="0">
            <a:noAutofit/>
          </a:bodyPr>
          <a:lstStyle>
            <a:lvl1pPr marL="457200" lvl="0" indent="-301625" rtl="0">
              <a:spcBef>
                <a:spcPts val="0"/>
              </a:spcBef>
              <a:spcAft>
                <a:spcPts val="0"/>
              </a:spcAft>
              <a:buClr>
                <a:schemeClr val="lt1"/>
              </a:buClr>
              <a:buSzPts val="1150"/>
              <a:buChar char="●"/>
              <a:defRPr sz="1150">
                <a:solidFill>
                  <a:schemeClr val="lt1"/>
                </a:solidFill>
              </a:defRPr>
            </a:lvl1pPr>
            <a:lvl2pPr marL="914400" lvl="1" indent="-301625" rtl="0">
              <a:spcBef>
                <a:spcPts val="1600"/>
              </a:spcBef>
              <a:spcAft>
                <a:spcPts val="0"/>
              </a:spcAft>
              <a:buClr>
                <a:schemeClr val="lt1"/>
              </a:buClr>
              <a:buSzPts val="1150"/>
              <a:buChar char="○"/>
              <a:defRPr sz="1150">
                <a:solidFill>
                  <a:schemeClr val="lt1"/>
                </a:solidFill>
              </a:defRPr>
            </a:lvl2pPr>
            <a:lvl3pPr marL="1371600" lvl="2" indent="-301625" rtl="0">
              <a:spcBef>
                <a:spcPts val="1600"/>
              </a:spcBef>
              <a:spcAft>
                <a:spcPts val="0"/>
              </a:spcAft>
              <a:buClr>
                <a:schemeClr val="lt1"/>
              </a:buClr>
              <a:buSzPts val="1150"/>
              <a:buChar char="■"/>
              <a:defRPr sz="1150">
                <a:solidFill>
                  <a:schemeClr val="lt1"/>
                </a:solidFill>
              </a:defRPr>
            </a:lvl3pPr>
            <a:lvl4pPr marL="1828800" lvl="3" indent="-301625" rtl="0">
              <a:spcBef>
                <a:spcPts val="1600"/>
              </a:spcBef>
              <a:spcAft>
                <a:spcPts val="0"/>
              </a:spcAft>
              <a:buClr>
                <a:schemeClr val="lt1"/>
              </a:buClr>
              <a:buSzPts val="1150"/>
              <a:buChar char="●"/>
              <a:defRPr sz="1150">
                <a:solidFill>
                  <a:schemeClr val="lt1"/>
                </a:solidFill>
              </a:defRPr>
            </a:lvl4pPr>
            <a:lvl5pPr marL="2286000" lvl="4" indent="-301625" rtl="0">
              <a:spcBef>
                <a:spcPts val="1600"/>
              </a:spcBef>
              <a:spcAft>
                <a:spcPts val="0"/>
              </a:spcAft>
              <a:buClr>
                <a:schemeClr val="lt1"/>
              </a:buClr>
              <a:buSzPts val="1150"/>
              <a:buChar char="○"/>
              <a:defRPr sz="1150">
                <a:solidFill>
                  <a:schemeClr val="lt1"/>
                </a:solidFill>
              </a:defRPr>
            </a:lvl5pPr>
            <a:lvl6pPr marL="2743200" lvl="5" indent="-301625" rtl="0">
              <a:spcBef>
                <a:spcPts val="1600"/>
              </a:spcBef>
              <a:spcAft>
                <a:spcPts val="0"/>
              </a:spcAft>
              <a:buClr>
                <a:schemeClr val="lt1"/>
              </a:buClr>
              <a:buSzPts val="1150"/>
              <a:buChar char="■"/>
              <a:defRPr sz="1150">
                <a:solidFill>
                  <a:schemeClr val="lt1"/>
                </a:solidFill>
              </a:defRPr>
            </a:lvl6pPr>
            <a:lvl7pPr marL="3200400" lvl="6" indent="-301625" rtl="0">
              <a:spcBef>
                <a:spcPts val="1600"/>
              </a:spcBef>
              <a:spcAft>
                <a:spcPts val="0"/>
              </a:spcAft>
              <a:buClr>
                <a:schemeClr val="lt1"/>
              </a:buClr>
              <a:buSzPts val="1150"/>
              <a:buChar char="●"/>
              <a:defRPr sz="1150">
                <a:solidFill>
                  <a:schemeClr val="lt1"/>
                </a:solidFill>
              </a:defRPr>
            </a:lvl7pPr>
            <a:lvl8pPr marL="3657600" lvl="7" indent="-301625" rtl="0">
              <a:spcBef>
                <a:spcPts val="1600"/>
              </a:spcBef>
              <a:spcAft>
                <a:spcPts val="0"/>
              </a:spcAft>
              <a:buClr>
                <a:schemeClr val="lt1"/>
              </a:buClr>
              <a:buSzPts val="1150"/>
              <a:buChar char="○"/>
              <a:defRPr sz="1150">
                <a:solidFill>
                  <a:schemeClr val="lt1"/>
                </a:solidFill>
              </a:defRPr>
            </a:lvl8pPr>
            <a:lvl9pPr marL="4114800" lvl="8" indent="-301625" rtl="0">
              <a:spcBef>
                <a:spcPts val="1600"/>
              </a:spcBef>
              <a:spcAft>
                <a:spcPts val="1600"/>
              </a:spcAft>
              <a:buClr>
                <a:schemeClr val="lt1"/>
              </a:buClr>
              <a:buSzPts val="1150"/>
              <a:buChar char="■"/>
              <a:defRPr sz="1150">
                <a:solidFill>
                  <a:schemeClr val="lt1"/>
                </a:solidFill>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able of contents">
  <p:cSld name="SECTION_TITLE_AND_DESCRIPTION_1_1_3">
    <p:spTree>
      <p:nvGrpSpPr>
        <p:cNvPr id="1" name="Shape 44"/>
        <p:cNvGrpSpPr/>
        <p:nvPr/>
      </p:nvGrpSpPr>
      <p:grpSpPr>
        <a:xfrm>
          <a:off x="0" y="0"/>
          <a:ext cx="0" cy="0"/>
          <a:chOff x="0" y="0"/>
          <a:chExt cx="0" cy="0"/>
        </a:xfrm>
      </p:grpSpPr>
      <p:sp>
        <p:nvSpPr>
          <p:cNvPr id="45" name="Google Shape;45;p14"/>
          <p:cNvSpPr txBox="1">
            <a:spLocks noGrp="1"/>
          </p:cNvSpPr>
          <p:nvPr>
            <p:ph type="title"/>
          </p:nvPr>
        </p:nvSpPr>
        <p:spPr>
          <a:xfrm>
            <a:off x="3538497" y="2615575"/>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46" name="Google Shape;46;p14"/>
          <p:cNvSpPr txBox="1">
            <a:spLocks noGrp="1"/>
          </p:cNvSpPr>
          <p:nvPr>
            <p:ph type="subTitle" idx="1"/>
          </p:nvPr>
        </p:nvSpPr>
        <p:spPr>
          <a:xfrm>
            <a:off x="3538497" y="3148075"/>
            <a:ext cx="20670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47" name="Google Shape;47;p14"/>
          <p:cNvSpPr txBox="1">
            <a:spLocks noGrp="1"/>
          </p:cNvSpPr>
          <p:nvPr>
            <p:ph type="title" idx="2"/>
          </p:nvPr>
        </p:nvSpPr>
        <p:spPr>
          <a:xfrm>
            <a:off x="6028553" y="2615575"/>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48" name="Google Shape;48;p14"/>
          <p:cNvSpPr txBox="1">
            <a:spLocks noGrp="1"/>
          </p:cNvSpPr>
          <p:nvPr>
            <p:ph type="subTitle" idx="3"/>
          </p:nvPr>
        </p:nvSpPr>
        <p:spPr>
          <a:xfrm>
            <a:off x="6028553" y="3148075"/>
            <a:ext cx="20670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49" name="Google Shape;49;p14"/>
          <p:cNvSpPr txBox="1">
            <a:spLocks noGrp="1"/>
          </p:cNvSpPr>
          <p:nvPr>
            <p:ph type="title" idx="4"/>
          </p:nvPr>
        </p:nvSpPr>
        <p:spPr>
          <a:xfrm>
            <a:off x="1048447" y="2615575"/>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50" name="Google Shape;50;p14"/>
          <p:cNvSpPr txBox="1">
            <a:spLocks noGrp="1"/>
          </p:cNvSpPr>
          <p:nvPr>
            <p:ph type="subTitle" idx="5"/>
          </p:nvPr>
        </p:nvSpPr>
        <p:spPr>
          <a:xfrm>
            <a:off x="1048447" y="3148075"/>
            <a:ext cx="20670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51" name="Google Shape;51;p14"/>
          <p:cNvSpPr txBox="1">
            <a:spLocks noGrp="1"/>
          </p:cNvSpPr>
          <p:nvPr>
            <p:ph type="title" idx="6" hasCustomPrompt="1"/>
          </p:nvPr>
        </p:nvSpPr>
        <p:spPr>
          <a:xfrm>
            <a:off x="1048450" y="1770700"/>
            <a:ext cx="2067000" cy="7239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2"/>
              </a:buClr>
              <a:buSzPts val="3600"/>
              <a:buNone/>
              <a:defRPr sz="3600">
                <a:solidFill>
                  <a:schemeClr val="lt2"/>
                </a:solidFill>
              </a:defRPr>
            </a:lvl1pPr>
            <a:lvl2pPr lvl="1" algn="ctr" rtl="0">
              <a:spcBef>
                <a:spcPts val="0"/>
              </a:spcBef>
              <a:spcAft>
                <a:spcPts val="0"/>
              </a:spcAft>
              <a:buClr>
                <a:schemeClr val="lt2"/>
              </a:buClr>
              <a:buSzPts val="3600"/>
              <a:buNone/>
              <a:defRPr sz="3600">
                <a:solidFill>
                  <a:schemeClr val="lt2"/>
                </a:solidFill>
              </a:defRPr>
            </a:lvl2pPr>
            <a:lvl3pPr lvl="2" algn="ctr" rtl="0">
              <a:spcBef>
                <a:spcPts val="0"/>
              </a:spcBef>
              <a:spcAft>
                <a:spcPts val="0"/>
              </a:spcAft>
              <a:buClr>
                <a:schemeClr val="lt2"/>
              </a:buClr>
              <a:buSzPts val="3600"/>
              <a:buNone/>
              <a:defRPr sz="3600">
                <a:solidFill>
                  <a:schemeClr val="lt2"/>
                </a:solidFill>
              </a:defRPr>
            </a:lvl3pPr>
            <a:lvl4pPr lvl="3" algn="ctr" rtl="0">
              <a:spcBef>
                <a:spcPts val="0"/>
              </a:spcBef>
              <a:spcAft>
                <a:spcPts val="0"/>
              </a:spcAft>
              <a:buClr>
                <a:schemeClr val="lt2"/>
              </a:buClr>
              <a:buSzPts val="3600"/>
              <a:buNone/>
              <a:defRPr sz="3600">
                <a:solidFill>
                  <a:schemeClr val="lt2"/>
                </a:solidFill>
              </a:defRPr>
            </a:lvl4pPr>
            <a:lvl5pPr lvl="4" algn="ctr" rtl="0">
              <a:spcBef>
                <a:spcPts val="0"/>
              </a:spcBef>
              <a:spcAft>
                <a:spcPts val="0"/>
              </a:spcAft>
              <a:buClr>
                <a:schemeClr val="lt2"/>
              </a:buClr>
              <a:buSzPts val="3600"/>
              <a:buNone/>
              <a:defRPr sz="3600">
                <a:solidFill>
                  <a:schemeClr val="lt2"/>
                </a:solidFill>
              </a:defRPr>
            </a:lvl5pPr>
            <a:lvl6pPr lvl="5" algn="ctr" rtl="0">
              <a:spcBef>
                <a:spcPts val="0"/>
              </a:spcBef>
              <a:spcAft>
                <a:spcPts val="0"/>
              </a:spcAft>
              <a:buClr>
                <a:schemeClr val="lt2"/>
              </a:buClr>
              <a:buSzPts val="3600"/>
              <a:buNone/>
              <a:defRPr sz="3600">
                <a:solidFill>
                  <a:schemeClr val="lt2"/>
                </a:solidFill>
              </a:defRPr>
            </a:lvl6pPr>
            <a:lvl7pPr lvl="6" algn="ctr" rtl="0">
              <a:spcBef>
                <a:spcPts val="0"/>
              </a:spcBef>
              <a:spcAft>
                <a:spcPts val="0"/>
              </a:spcAft>
              <a:buClr>
                <a:schemeClr val="lt2"/>
              </a:buClr>
              <a:buSzPts val="3600"/>
              <a:buNone/>
              <a:defRPr sz="3600">
                <a:solidFill>
                  <a:schemeClr val="lt2"/>
                </a:solidFill>
              </a:defRPr>
            </a:lvl7pPr>
            <a:lvl8pPr lvl="7" algn="ctr" rtl="0">
              <a:spcBef>
                <a:spcPts val="0"/>
              </a:spcBef>
              <a:spcAft>
                <a:spcPts val="0"/>
              </a:spcAft>
              <a:buClr>
                <a:schemeClr val="lt2"/>
              </a:buClr>
              <a:buSzPts val="3600"/>
              <a:buNone/>
              <a:defRPr sz="3600">
                <a:solidFill>
                  <a:schemeClr val="lt2"/>
                </a:solidFill>
              </a:defRPr>
            </a:lvl8pPr>
            <a:lvl9pPr lvl="8" algn="ctr" rtl="0">
              <a:spcBef>
                <a:spcPts val="0"/>
              </a:spcBef>
              <a:spcAft>
                <a:spcPts val="0"/>
              </a:spcAft>
              <a:buClr>
                <a:schemeClr val="lt2"/>
              </a:buClr>
              <a:buSzPts val="3600"/>
              <a:buNone/>
              <a:defRPr sz="3600">
                <a:solidFill>
                  <a:schemeClr val="lt2"/>
                </a:solidFill>
              </a:defRPr>
            </a:lvl9pPr>
          </a:lstStyle>
          <a:p>
            <a:r>
              <a:t>xx%</a:t>
            </a:r>
          </a:p>
        </p:txBody>
      </p:sp>
      <p:sp>
        <p:nvSpPr>
          <p:cNvPr id="52" name="Google Shape;52;p14"/>
          <p:cNvSpPr txBox="1">
            <a:spLocks noGrp="1"/>
          </p:cNvSpPr>
          <p:nvPr>
            <p:ph type="title" idx="7" hasCustomPrompt="1"/>
          </p:nvPr>
        </p:nvSpPr>
        <p:spPr>
          <a:xfrm>
            <a:off x="3538500" y="1770700"/>
            <a:ext cx="2067000" cy="7239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2"/>
              </a:buClr>
              <a:buSzPts val="3600"/>
              <a:buNone/>
              <a:defRPr sz="3600">
                <a:solidFill>
                  <a:schemeClr val="lt2"/>
                </a:solidFill>
              </a:defRPr>
            </a:lvl1pPr>
            <a:lvl2pPr lvl="1" algn="ctr" rtl="0">
              <a:spcBef>
                <a:spcPts val="0"/>
              </a:spcBef>
              <a:spcAft>
                <a:spcPts val="0"/>
              </a:spcAft>
              <a:buClr>
                <a:schemeClr val="lt2"/>
              </a:buClr>
              <a:buSzPts val="3600"/>
              <a:buNone/>
              <a:defRPr sz="3600">
                <a:solidFill>
                  <a:schemeClr val="lt2"/>
                </a:solidFill>
              </a:defRPr>
            </a:lvl2pPr>
            <a:lvl3pPr lvl="2" algn="ctr" rtl="0">
              <a:spcBef>
                <a:spcPts val="0"/>
              </a:spcBef>
              <a:spcAft>
                <a:spcPts val="0"/>
              </a:spcAft>
              <a:buClr>
                <a:schemeClr val="lt2"/>
              </a:buClr>
              <a:buSzPts val="3600"/>
              <a:buNone/>
              <a:defRPr sz="3600">
                <a:solidFill>
                  <a:schemeClr val="lt2"/>
                </a:solidFill>
              </a:defRPr>
            </a:lvl3pPr>
            <a:lvl4pPr lvl="3" algn="ctr" rtl="0">
              <a:spcBef>
                <a:spcPts val="0"/>
              </a:spcBef>
              <a:spcAft>
                <a:spcPts val="0"/>
              </a:spcAft>
              <a:buClr>
                <a:schemeClr val="lt2"/>
              </a:buClr>
              <a:buSzPts val="3600"/>
              <a:buNone/>
              <a:defRPr sz="3600">
                <a:solidFill>
                  <a:schemeClr val="lt2"/>
                </a:solidFill>
              </a:defRPr>
            </a:lvl4pPr>
            <a:lvl5pPr lvl="4" algn="ctr" rtl="0">
              <a:spcBef>
                <a:spcPts val="0"/>
              </a:spcBef>
              <a:spcAft>
                <a:spcPts val="0"/>
              </a:spcAft>
              <a:buClr>
                <a:schemeClr val="lt2"/>
              </a:buClr>
              <a:buSzPts val="3600"/>
              <a:buNone/>
              <a:defRPr sz="3600">
                <a:solidFill>
                  <a:schemeClr val="lt2"/>
                </a:solidFill>
              </a:defRPr>
            </a:lvl5pPr>
            <a:lvl6pPr lvl="5" algn="ctr" rtl="0">
              <a:spcBef>
                <a:spcPts val="0"/>
              </a:spcBef>
              <a:spcAft>
                <a:spcPts val="0"/>
              </a:spcAft>
              <a:buClr>
                <a:schemeClr val="lt2"/>
              </a:buClr>
              <a:buSzPts val="3600"/>
              <a:buNone/>
              <a:defRPr sz="3600">
                <a:solidFill>
                  <a:schemeClr val="lt2"/>
                </a:solidFill>
              </a:defRPr>
            </a:lvl6pPr>
            <a:lvl7pPr lvl="6" algn="ctr" rtl="0">
              <a:spcBef>
                <a:spcPts val="0"/>
              </a:spcBef>
              <a:spcAft>
                <a:spcPts val="0"/>
              </a:spcAft>
              <a:buClr>
                <a:schemeClr val="lt2"/>
              </a:buClr>
              <a:buSzPts val="3600"/>
              <a:buNone/>
              <a:defRPr sz="3600">
                <a:solidFill>
                  <a:schemeClr val="lt2"/>
                </a:solidFill>
              </a:defRPr>
            </a:lvl7pPr>
            <a:lvl8pPr lvl="7" algn="ctr" rtl="0">
              <a:spcBef>
                <a:spcPts val="0"/>
              </a:spcBef>
              <a:spcAft>
                <a:spcPts val="0"/>
              </a:spcAft>
              <a:buClr>
                <a:schemeClr val="lt2"/>
              </a:buClr>
              <a:buSzPts val="3600"/>
              <a:buNone/>
              <a:defRPr sz="3600">
                <a:solidFill>
                  <a:schemeClr val="lt2"/>
                </a:solidFill>
              </a:defRPr>
            </a:lvl8pPr>
            <a:lvl9pPr lvl="8" algn="ctr" rtl="0">
              <a:spcBef>
                <a:spcPts val="0"/>
              </a:spcBef>
              <a:spcAft>
                <a:spcPts val="0"/>
              </a:spcAft>
              <a:buClr>
                <a:schemeClr val="lt2"/>
              </a:buClr>
              <a:buSzPts val="3600"/>
              <a:buNone/>
              <a:defRPr sz="3600">
                <a:solidFill>
                  <a:schemeClr val="lt2"/>
                </a:solidFill>
              </a:defRPr>
            </a:lvl9pPr>
          </a:lstStyle>
          <a:p>
            <a:r>
              <a:t>xx%</a:t>
            </a:r>
          </a:p>
        </p:txBody>
      </p:sp>
      <p:sp>
        <p:nvSpPr>
          <p:cNvPr id="53" name="Google Shape;53;p14"/>
          <p:cNvSpPr txBox="1">
            <a:spLocks noGrp="1"/>
          </p:cNvSpPr>
          <p:nvPr>
            <p:ph type="title" idx="8" hasCustomPrompt="1"/>
          </p:nvPr>
        </p:nvSpPr>
        <p:spPr>
          <a:xfrm>
            <a:off x="6028550" y="1770700"/>
            <a:ext cx="2067000" cy="7239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2"/>
              </a:buClr>
              <a:buSzPts val="3600"/>
              <a:buNone/>
              <a:defRPr sz="3600">
                <a:solidFill>
                  <a:schemeClr val="lt2"/>
                </a:solidFill>
              </a:defRPr>
            </a:lvl1pPr>
            <a:lvl2pPr lvl="1" algn="ctr" rtl="0">
              <a:spcBef>
                <a:spcPts val="0"/>
              </a:spcBef>
              <a:spcAft>
                <a:spcPts val="0"/>
              </a:spcAft>
              <a:buClr>
                <a:schemeClr val="lt2"/>
              </a:buClr>
              <a:buSzPts val="3600"/>
              <a:buNone/>
              <a:defRPr sz="3600">
                <a:solidFill>
                  <a:schemeClr val="lt2"/>
                </a:solidFill>
              </a:defRPr>
            </a:lvl2pPr>
            <a:lvl3pPr lvl="2" algn="ctr" rtl="0">
              <a:spcBef>
                <a:spcPts val="0"/>
              </a:spcBef>
              <a:spcAft>
                <a:spcPts val="0"/>
              </a:spcAft>
              <a:buClr>
                <a:schemeClr val="lt2"/>
              </a:buClr>
              <a:buSzPts val="3600"/>
              <a:buNone/>
              <a:defRPr sz="3600">
                <a:solidFill>
                  <a:schemeClr val="lt2"/>
                </a:solidFill>
              </a:defRPr>
            </a:lvl3pPr>
            <a:lvl4pPr lvl="3" algn="ctr" rtl="0">
              <a:spcBef>
                <a:spcPts val="0"/>
              </a:spcBef>
              <a:spcAft>
                <a:spcPts val="0"/>
              </a:spcAft>
              <a:buClr>
                <a:schemeClr val="lt2"/>
              </a:buClr>
              <a:buSzPts val="3600"/>
              <a:buNone/>
              <a:defRPr sz="3600">
                <a:solidFill>
                  <a:schemeClr val="lt2"/>
                </a:solidFill>
              </a:defRPr>
            </a:lvl4pPr>
            <a:lvl5pPr lvl="4" algn="ctr" rtl="0">
              <a:spcBef>
                <a:spcPts val="0"/>
              </a:spcBef>
              <a:spcAft>
                <a:spcPts val="0"/>
              </a:spcAft>
              <a:buClr>
                <a:schemeClr val="lt2"/>
              </a:buClr>
              <a:buSzPts val="3600"/>
              <a:buNone/>
              <a:defRPr sz="3600">
                <a:solidFill>
                  <a:schemeClr val="lt2"/>
                </a:solidFill>
              </a:defRPr>
            </a:lvl5pPr>
            <a:lvl6pPr lvl="5" algn="ctr" rtl="0">
              <a:spcBef>
                <a:spcPts val="0"/>
              </a:spcBef>
              <a:spcAft>
                <a:spcPts val="0"/>
              </a:spcAft>
              <a:buClr>
                <a:schemeClr val="lt2"/>
              </a:buClr>
              <a:buSzPts val="3600"/>
              <a:buNone/>
              <a:defRPr sz="3600">
                <a:solidFill>
                  <a:schemeClr val="lt2"/>
                </a:solidFill>
              </a:defRPr>
            </a:lvl6pPr>
            <a:lvl7pPr lvl="6" algn="ctr" rtl="0">
              <a:spcBef>
                <a:spcPts val="0"/>
              </a:spcBef>
              <a:spcAft>
                <a:spcPts val="0"/>
              </a:spcAft>
              <a:buClr>
                <a:schemeClr val="lt2"/>
              </a:buClr>
              <a:buSzPts val="3600"/>
              <a:buNone/>
              <a:defRPr sz="3600">
                <a:solidFill>
                  <a:schemeClr val="lt2"/>
                </a:solidFill>
              </a:defRPr>
            </a:lvl7pPr>
            <a:lvl8pPr lvl="7" algn="ctr" rtl="0">
              <a:spcBef>
                <a:spcPts val="0"/>
              </a:spcBef>
              <a:spcAft>
                <a:spcPts val="0"/>
              </a:spcAft>
              <a:buClr>
                <a:schemeClr val="lt2"/>
              </a:buClr>
              <a:buSzPts val="3600"/>
              <a:buNone/>
              <a:defRPr sz="3600">
                <a:solidFill>
                  <a:schemeClr val="lt2"/>
                </a:solidFill>
              </a:defRPr>
            </a:lvl8pPr>
            <a:lvl9pPr lvl="8" algn="ctr" rtl="0">
              <a:spcBef>
                <a:spcPts val="0"/>
              </a:spcBef>
              <a:spcAft>
                <a:spcPts val="0"/>
              </a:spcAft>
              <a:buClr>
                <a:schemeClr val="lt2"/>
              </a:buClr>
              <a:buSzPts val="3600"/>
              <a:buNone/>
              <a:defRPr sz="3600">
                <a:solidFill>
                  <a:schemeClr val="lt2"/>
                </a:solidFill>
              </a:defRPr>
            </a:lvl9pPr>
          </a:lstStyle>
          <a:p>
            <a:r>
              <a:t>xx%</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ig Text">
  <p:cSld name="TITLE_1">
    <p:spTree>
      <p:nvGrpSpPr>
        <p:cNvPr id="1" name="Shape 54"/>
        <p:cNvGrpSpPr/>
        <p:nvPr/>
      </p:nvGrpSpPr>
      <p:grpSpPr>
        <a:xfrm>
          <a:off x="0" y="0"/>
          <a:ext cx="0" cy="0"/>
          <a:chOff x="0" y="0"/>
          <a:chExt cx="0" cy="0"/>
        </a:xfrm>
      </p:grpSpPr>
      <p:sp>
        <p:nvSpPr>
          <p:cNvPr id="55" name="Google Shape;55;p15"/>
          <p:cNvSpPr txBox="1">
            <a:spLocks noGrp="1"/>
          </p:cNvSpPr>
          <p:nvPr>
            <p:ph type="ctrTitle"/>
          </p:nvPr>
        </p:nvSpPr>
        <p:spPr>
          <a:xfrm>
            <a:off x="4285500" y="2832875"/>
            <a:ext cx="3657300" cy="644700"/>
          </a:xfrm>
          <a:prstGeom prst="rect">
            <a:avLst/>
          </a:prstGeom>
          <a:effectLst>
            <a:outerShdw blurRad="57150" dist="19050" dir="5400000" algn="bl" rotWithShape="0">
              <a:srgbClr val="76A5AF">
                <a:alpha val="88000"/>
              </a:srgbClr>
            </a:outerShdw>
          </a:effectLst>
        </p:spPr>
        <p:txBody>
          <a:bodyPr spcFirstLastPara="1" wrap="square" lIns="91425" tIns="91425" rIns="91425" bIns="91425" anchor="b" anchorCtr="0">
            <a:noAutofit/>
          </a:bodyPr>
          <a:lstStyle>
            <a:lvl1pPr lvl="0" algn="ctr" rtl="0">
              <a:spcBef>
                <a:spcPts val="0"/>
              </a:spcBef>
              <a:spcAft>
                <a:spcPts val="0"/>
              </a:spcAft>
              <a:buClr>
                <a:schemeClr val="lt1"/>
              </a:buClr>
              <a:buSzPts val="6000"/>
              <a:buNone/>
              <a:defRPr sz="6000" b="1">
                <a:solidFill>
                  <a:schemeClr val="lt1"/>
                </a:solidFill>
              </a:defRPr>
            </a:lvl1pPr>
            <a:lvl2pPr lvl="1" algn="ctr" rtl="0">
              <a:spcBef>
                <a:spcPts val="0"/>
              </a:spcBef>
              <a:spcAft>
                <a:spcPts val="0"/>
              </a:spcAft>
              <a:buClr>
                <a:schemeClr val="lt1"/>
              </a:buClr>
              <a:buSzPts val="3600"/>
              <a:buNone/>
              <a:defRPr sz="3600" b="1">
                <a:solidFill>
                  <a:schemeClr val="lt1"/>
                </a:solidFill>
              </a:defRPr>
            </a:lvl2pPr>
            <a:lvl3pPr lvl="2" algn="ctr" rtl="0">
              <a:spcBef>
                <a:spcPts val="0"/>
              </a:spcBef>
              <a:spcAft>
                <a:spcPts val="0"/>
              </a:spcAft>
              <a:buClr>
                <a:schemeClr val="lt1"/>
              </a:buClr>
              <a:buSzPts val="3600"/>
              <a:buNone/>
              <a:defRPr sz="3600" b="1">
                <a:solidFill>
                  <a:schemeClr val="lt1"/>
                </a:solidFill>
              </a:defRPr>
            </a:lvl3pPr>
            <a:lvl4pPr lvl="3" algn="ctr" rtl="0">
              <a:spcBef>
                <a:spcPts val="0"/>
              </a:spcBef>
              <a:spcAft>
                <a:spcPts val="0"/>
              </a:spcAft>
              <a:buClr>
                <a:schemeClr val="lt1"/>
              </a:buClr>
              <a:buSzPts val="3600"/>
              <a:buNone/>
              <a:defRPr sz="3600" b="1">
                <a:solidFill>
                  <a:schemeClr val="lt1"/>
                </a:solidFill>
              </a:defRPr>
            </a:lvl4pPr>
            <a:lvl5pPr lvl="4" algn="ctr" rtl="0">
              <a:spcBef>
                <a:spcPts val="0"/>
              </a:spcBef>
              <a:spcAft>
                <a:spcPts val="0"/>
              </a:spcAft>
              <a:buClr>
                <a:schemeClr val="lt1"/>
              </a:buClr>
              <a:buSzPts val="3600"/>
              <a:buNone/>
              <a:defRPr sz="3600" b="1">
                <a:solidFill>
                  <a:schemeClr val="lt1"/>
                </a:solidFill>
              </a:defRPr>
            </a:lvl5pPr>
            <a:lvl6pPr lvl="5" algn="ctr" rtl="0">
              <a:spcBef>
                <a:spcPts val="0"/>
              </a:spcBef>
              <a:spcAft>
                <a:spcPts val="0"/>
              </a:spcAft>
              <a:buClr>
                <a:schemeClr val="lt1"/>
              </a:buClr>
              <a:buSzPts val="3600"/>
              <a:buNone/>
              <a:defRPr sz="3600" b="1">
                <a:solidFill>
                  <a:schemeClr val="lt1"/>
                </a:solidFill>
              </a:defRPr>
            </a:lvl6pPr>
            <a:lvl7pPr lvl="6" algn="ctr" rtl="0">
              <a:spcBef>
                <a:spcPts val="0"/>
              </a:spcBef>
              <a:spcAft>
                <a:spcPts val="0"/>
              </a:spcAft>
              <a:buClr>
                <a:schemeClr val="lt1"/>
              </a:buClr>
              <a:buSzPts val="3600"/>
              <a:buNone/>
              <a:defRPr sz="3600" b="1">
                <a:solidFill>
                  <a:schemeClr val="lt1"/>
                </a:solidFill>
              </a:defRPr>
            </a:lvl7pPr>
            <a:lvl8pPr lvl="7" algn="ctr" rtl="0">
              <a:spcBef>
                <a:spcPts val="0"/>
              </a:spcBef>
              <a:spcAft>
                <a:spcPts val="0"/>
              </a:spcAft>
              <a:buClr>
                <a:schemeClr val="lt1"/>
              </a:buClr>
              <a:buSzPts val="3600"/>
              <a:buNone/>
              <a:defRPr sz="3600" b="1">
                <a:solidFill>
                  <a:schemeClr val="lt1"/>
                </a:solidFill>
              </a:defRPr>
            </a:lvl8pPr>
            <a:lvl9pPr lvl="8" algn="ctr" rtl="0">
              <a:spcBef>
                <a:spcPts val="0"/>
              </a:spcBef>
              <a:spcAft>
                <a:spcPts val="0"/>
              </a:spcAft>
              <a:buClr>
                <a:schemeClr val="lt1"/>
              </a:buClr>
              <a:buSzPts val="3600"/>
              <a:buNone/>
              <a:defRPr sz="3600" b="1">
                <a:solidFill>
                  <a:schemeClr val="lt1"/>
                </a:solidFill>
              </a:defRPr>
            </a:lvl9pPr>
          </a:lstStyle>
          <a:p>
            <a:endParaRPr/>
          </a:p>
        </p:txBody>
      </p:sp>
      <p:sp>
        <p:nvSpPr>
          <p:cNvPr id="56" name="Google Shape;56;p15"/>
          <p:cNvSpPr txBox="1">
            <a:spLocks noGrp="1"/>
          </p:cNvSpPr>
          <p:nvPr>
            <p:ph type="subTitle" idx="1"/>
          </p:nvPr>
        </p:nvSpPr>
        <p:spPr>
          <a:xfrm>
            <a:off x="4144050" y="3549850"/>
            <a:ext cx="3940200" cy="464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1400"/>
              <a:buNone/>
              <a:defRPr sz="1400">
                <a:solidFill>
                  <a:schemeClr val="accent1"/>
                </a:solidFill>
              </a:defRPr>
            </a:lvl1pPr>
            <a:lvl2pPr lvl="1" algn="ctr" rtl="0">
              <a:lnSpc>
                <a:spcPct val="100000"/>
              </a:lnSpc>
              <a:spcBef>
                <a:spcPts val="0"/>
              </a:spcBef>
              <a:spcAft>
                <a:spcPts val="0"/>
              </a:spcAft>
              <a:buClr>
                <a:schemeClr val="lt1"/>
              </a:buClr>
              <a:buSzPts val="1800"/>
              <a:buNone/>
              <a:defRPr sz="1800">
                <a:solidFill>
                  <a:schemeClr val="lt1"/>
                </a:solidFill>
              </a:defRPr>
            </a:lvl2pPr>
            <a:lvl3pPr lvl="2" algn="ctr" rtl="0">
              <a:lnSpc>
                <a:spcPct val="100000"/>
              </a:lnSpc>
              <a:spcBef>
                <a:spcPts val="0"/>
              </a:spcBef>
              <a:spcAft>
                <a:spcPts val="0"/>
              </a:spcAft>
              <a:buClr>
                <a:schemeClr val="lt1"/>
              </a:buClr>
              <a:buSzPts val="1800"/>
              <a:buNone/>
              <a:defRPr sz="1800">
                <a:solidFill>
                  <a:schemeClr val="lt1"/>
                </a:solidFill>
              </a:defRPr>
            </a:lvl3pPr>
            <a:lvl4pPr lvl="3" algn="ctr" rtl="0">
              <a:lnSpc>
                <a:spcPct val="100000"/>
              </a:lnSpc>
              <a:spcBef>
                <a:spcPts val="0"/>
              </a:spcBef>
              <a:spcAft>
                <a:spcPts val="0"/>
              </a:spcAft>
              <a:buClr>
                <a:schemeClr val="lt1"/>
              </a:buClr>
              <a:buSzPts val="1800"/>
              <a:buNone/>
              <a:defRPr sz="1800">
                <a:solidFill>
                  <a:schemeClr val="lt1"/>
                </a:solidFill>
              </a:defRPr>
            </a:lvl4pPr>
            <a:lvl5pPr lvl="4" algn="ctr" rtl="0">
              <a:lnSpc>
                <a:spcPct val="100000"/>
              </a:lnSpc>
              <a:spcBef>
                <a:spcPts val="0"/>
              </a:spcBef>
              <a:spcAft>
                <a:spcPts val="0"/>
              </a:spcAft>
              <a:buClr>
                <a:schemeClr val="lt1"/>
              </a:buClr>
              <a:buSzPts val="1800"/>
              <a:buNone/>
              <a:defRPr sz="1800">
                <a:solidFill>
                  <a:schemeClr val="lt1"/>
                </a:solidFill>
              </a:defRPr>
            </a:lvl5pPr>
            <a:lvl6pPr lvl="5" algn="ctr" rtl="0">
              <a:lnSpc>
                <a:spcPct val="100000"/>
              </a:lnSpc>
              <a:spcBef>
                <a:spcPts val="0"/>
              </a:spcBef>
              <a:spcAft>
                <a:spcPts val="0"/>
              </a:spcAft>
              <a:buClr>
                <a:schemeClr val="lt1"/>
              </a:buClr>
              <a:buSzPts val="1800"/>
              <a:buNone/>
              <a:defRPr sz="1800">
                <a:solidFill>
                  <a:schemeClr val="lt1"/>
                </a:solidFill>
              </a:defRPr>
            </a:lvl6pPr>
            <a:lvl7pPr lvl="6" algn="ctr" rtl="0">
              <a:lnSpc>
                <a:spcPct val="100000"/>
              </a:lnSpc>
              <a:spcBef>
                <a:spcPts val="0"/>
              </a:spcBef>
              <a:spcAft>
                <a:spcPts val="0"/>
              </a:spcAft>
              <a:buClr>
                <a:schemeClr val="lt1"/>
              </a:buClr>
              <a:buSzPts val="1800"/>
              <a:buNone/>
              <a:defRPr sz="1800">
                <a:solidFill>
                  <a:schemeClr val="lt1"/>
                </a:solidFill>
              </a:defRPr>
            </a:lvl7pPr>
            <a:lvl8pPr lvl="7" algn="ctr" rtl="0">
              <a:lnSpc>
                <a:spcPct val="100000"/>
              </a:lnSpc>
              <a:spcBef>
                <a:spcPts val="0"/>
              </a:spcBef>
              <a:spcAft>
                <a:spcPts val="0"/>
              </a:spcAft>
              <a:buClr>
                <a:schemeClr val="lt1"/>
              </a:buClr>
              <a:buSzPts val="1800"/>
              <a:buNone/>
              <a:defRPr sz="1800">
                <a:solidFill>
                  <a:schemeClr val="lt1"/>
                </a:solidFill>
              </a:defRPr>
            </a:lvl8pPr>
            <a:lvl9pPr lvl="8" algn="ctr" rtl="0">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Quote">
  <p:cSld name="TITLE_1_1">
    <p:spTree>
      <p:nvGrpSpPr>
        <p:cNvPr id="1" name="Shape 57"/>
        <p:cNvGrpSpPr/>
        <p:nvPr/>
      </p:nvGrpSpPr>
      <p:grpSpPr>
        <a:xfrm>
          <a:off x="0" y="0"/>
          <a:ext cx="0" cy="0"/>
          <a:chOff x="0" y="0"/>
          <a:chExt cx="0" cy="0"/>
        </a:xfrm>
      </p:grpSpPr>
      <p:sp>
        <p:nvSpPr>
          <p:cNvPr id="58" name="Google Shape;58;p16"/>
          <p:cNvSpPr txBox="1">
            <a:spLocks noGrp="1"/>
          </p:cNvSpPr>
          <p:nvPr>
            <p:ph type="ctrTitle"/>
          </p:nvPr>
        </p:nvSpPr>
        <p:spPr>
          <a:xfrm>
            <a:off x="1850525" y="1157925"/>
            <a:ext cx="5442900" cy="26031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lt1"/>
              </a:buClr>
              <a:buSzPts val="3000"/>
              <a:buNone/>
              <a:defRPr sz="3000" b="1">
                <a:solidFill>
                  <a:schemeClr val="lt1"/>
                </a:solidFill>
              </a:defRPr>
            </a:lvl1pPr>
            <a:lvl2pPr lvl="1" algn="ctr" rtl="0">
              <a:spcBef>
                <a:spcPts val="0"/>
              </a:spcBef>
              <a:spcAft>
                <a:spcPts val="0"/>
              </a:spcAft>
              <a:buClr>
                <a:schemeClr val="lt1"/>
              </a:buClr>
              <a:buSzPts val="3000"/>
              <a:buNone/>
              <a:defRPr sz="3000" b="1">
                <a:solidFill>
                  <a:schemeClr val="lt1"/>
                </a:solidFill>
              </a:defRPr>
            </a:lvl2pPr>
            <a:lvl3pPr lvl="2" algn="ctr" rtl="0">
              <a:spcBef>
                <a:spcPts val="0"/>
              </a:spcBef>
              <a:spcAft>
                <a:spcPts val="0"/>
              </a:spcAft>
              <a:buClr>
                <a:schemeClr val="lt1"/>
              </a:buClr>
              <a:buSzPts val="3000"/>
              <a:buNone/>
              <a:defRPr sz="3000" b="1">
                <a:solidFill>
                  <a:schemeClr val="lt1"/>
                </a:solidFill>
              </a:defRPr>
            </a:lvl3pPr>
            <a:lvl4pPr lvl="3" algn="ctr" rtl="0">
              <a:spcBef>
                <a:spcPts val="0"/>
              </a:spcBef>
              <a:spcAft>
                <a:spcPts val="0"/>
              </a:spcAft>
              <a:buClr>
                <a:schemeClr val="lt1"/>
              </a:buClr>
              <a:buSzPts val="3000"/>
              <a:buNone/>
              <a:defRPr sz="3000" b="1">
                <a:solidFill>
                  <a:schemeClr val="lt1"/>
                </a:solidFill>
              </a:defRPr>
            </a:lvl4pPr>
            <a:lvl5pPr lvl="4" algn="ctr" rtl="0">
              <a:spcBef>
                <a:spcPts val="0"/>
              </a:spcBef>
              <a:spcAft>
                <a:spcPts val="0"/>
              </a:spcAft>
              <a:buClr>
                <a:schemeClr val="lt1"/>
              </a:buClr>
              <a:buSzPts val="3000"/>
              <a:buNone/>
              <a:defRPr sz="3000" b="1">
                <a:solidFill>
                  <a:schemeClr val="lt1"/>
                </a:solidFill>
              </a:defRPr>
            </a:lvl5pPr>
            <a:lvl6pPr lvl="5" algn="ctr" rtl="0">
              <a:spcBef>
                <a:spcPts val="0"/>
              </a:spcBef>
              <a:spcAft>
                <a:spcPts val="0"/>
              </a:spcAft>
              <a:buClr>
                <a:schemeClr val="lt1"/>
              </a:buClr>
              <a:buSzPts val="3000"/>
              <a:buNone/>
              <a:defRPr sz="3000" b="1">
                <a:solidFill>
                  <a:schemeClr val="lt1"/>
                </a:solidFill>
              </a:defRPr>
            </a:lvl6pPr>
            <a:lvl7pPr lvl="6" algn="ctr" rtl="0">
              <a:spcBef>
                <a:spcPts val="0"/>
              </a:spcBef>
              <a:spcAft>
                <a:spcPts val="0"/>
              </a:spcAft>
              <a:buClr>
                <a:schemeClr val="lt1"/>
              </a:buClr>
              <a:buSzPts val="3000"/>
              <a:buNone/>
              <a:defRPr sz="3000" b="1">
                <a:solidFill>
                  <a:schemeClr val="lt1"/>
                </a:solidFill>
              </a:defRPr>
            </a:lvl7pPr>
            <a:lvl8pPr lvl="7" algn="ctr" rtl="0">
              <a:spcBef>
                <a:spcPts val="0"/>
              </a:spcBef>
              <a:spcAft>
                <a:spcPts val="0"/>
              </a:spcAft>
              <a:buClr>
                <a:schemeClr val="lt1"/>
              </a:buClr>
              <a:buSzPts val="3000"/>
              <a:buNone/>
              <a:defRPr sz="3000" b="1">
                <a:solidFill>
                  <a:schemeClr val="lt1"/>
                </a:solidFill>
              </a:defRPr>
            </a:lvl8pPr>
            <a:lvl9pPr lvl="8" algn="ctr" rtl="0">
              <a:spcBef>
                <a:spcPts val="0"/>
              </a:spcBef>
              <a:spcAft>
                <a:spcPts val="0"/>
              </a:spcAft>
              <a:buClr>
                <a:schemeClr val="lt1"/>
              </a:buClr>
              <a:buSzPts val="3000"/>
              <a:buNone/>
              <a:defRPr sz="3000" b="1">
                <a:solidFill>
                  <a:schemeClr val="lt1"/>
                </a:solidFill>
              </a:defRPr>
            </a:lvl9pPr>
          </a:lstStyle>
          <a:p>
            <a:endParaRPr/>
          </a:p>
        </p:txBody>
      </p:sp>
      <p:sp>
        <p:nvSpPr>
          <p:cNvPr id="59" name="Google Shape;59;p16"/>
          <p:cNvSpPr txBox="1">
            <a:spLocks noGrp="1"/>
          </p:cNvSpPr>
          <p:nvPr>
            <p:ph type="subTitle" idx="1"/>
          </p:nvPr>
        </p:nvSpPr>
        <p:spPr>
          <a:xfrm>
            <a:off x="2481900" y="3945600"/>
            <a:ext cx="4180200" cy="464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1400"/>
              <a:buNone/>
              <a:defRPr sz="1400">
                <a:solidFill>
                  <a:schemeClr val="accent1"/>
                </a:solidFill>
              </a:defRPr>
            </a:lvl1pPr>
            <a:lvl2pPr lvl="1" algn="ctr" rtl="0">
              <a:lnSpc>
                <a:spcPct val="100000"/>
              </a:lnSpc>
              <a:spcBef>
                <a:spcPts val="0"/>
              </a:spcBef>
              <a:spcAft>
                <a:spcPts val="0"/>
              </a:spcAft>
              <a:buClr>
                <a:schemeClr val="accent1"/>
              </a:buClr>
              <a:buSzPts val="1800"/>
              <a:buNone/>
              <a:defRPr sz="1800">
                <a:solidFill>
                  <a:schemeClr val="accent1"/>
                </a:solidFill>
              </a:defRPr>
            </a:lvl2pPr>
            <a:lvl3pPr lvl="2" algn="ctr" rtl="0">
              <a:lnSpc>
                <a:spcPct val="100000"/>
              </a:lnSpc>
              <a:spcBef>
                <a:spcPts val="0"/>
              </a:spcBef>
              <a:spcAft>
                <a:spcPts val="0"/>
              </a:spcAft>
              <a:buClr>
                <a:schemeClr val="accent1"/>
              </a:buClr>
              <a:buSzPts val="1800"/>
              <a:buNone/>
              <a:defRPr sz="1800">
                <a:solidFill>
                  <a:schemeClr val="accent1"/>
                </a:solidFill>
              </a:defRPr>
            </a:lvl3pPr>
            <a:lvl4pPr lvl="3" algn="ctr" rtl="0">
              <a:lnSpc>
                <a:spcPct val="100000"/>
              </a:lnSpc>
              <a:spcBef>
                <a:spcPts val="0"/>
              </a:spcBef>
              <a:spcAft>
                <a:spcPts val="0"/>
              </a:spcAft>
              <a:buClr>
                <a:schemeClr val="accent1"/>
              </a:buClr>
              <a:buSzPts val="1800"/>
              <a:buNone/>
              <a:defRPr sz="1800">
                <a:solidFill>
                  <a:schemeClr val="accent1"/>
                </a:solidFill>
              </a:defRPr>
            </a:lvl4pPr>
            <a:lvl5pPr lvl="4" algn="ctr" rtl="0">
              <a:lnSpc>
                <a:spcPct val="100000"/>
              </a:lnSpc>
              <a:spcBef>
                <a:spcPts val="0"/>
              </a:spcBef>
              <a:spcAft>
                <a:spcPts val="0"/>
              </a:spcAft>
              <a:buClr>
                <a:schemeClr val="accent1"/>
              </a:buClr>
              <a:buSzPts val="1800"/>
              <a:buNone/>
              <a:defRPr sz="1800">
                <a:solidFill>
                  <a:schemeClr val="accent1"/>
                </a:solidFill>
              </a:defRPr>
            </a:lvl5pPr>
            <a:lvl6pPr lvl="5" algn="ctr" rtl="0">
              <a:lnSpc>
                <a:spcPct val="100000"/>
              </a:lnSpc>
              <a:spcBef>
                <a:spcPts val="0"/>
              </a:spcBef>
              <a:spcAft>
                <a:spcPts val="0"/>
              </a:spcAft>
              <a:buClr>
                <a:schemeClr val="accent1"/>
              </a:buClr>
              <a:buSzPts val="1800"/>
              <a:buNone/>
              <a:defRPr sz="1800">
                <a:solidFill>
                  <a:schemeClr val="accent1"/>
                </a:solidFill>
              </a:defRPr>
            </a:lvl6pPr>
            <a:lvl7pPr lvl="6" algn="ctr" rtl="0">
              <a:lnSpc>
                <a:spcPct val="100000"/>
              </a:lnSpc>
              <a:spcBef>
                <a:spcPts val="0"/>
              </a:spcBef>
              <a:spcAft>
                <a:spcPts val="0"/>
              </a:spcAft>
              <a:buClr>
                <a:schemeClr val="accent1"/>
              </a:buClr>
              <a:buSzPts val="1800"/>
              <a:buNone/>
              <a:defRPr sz="1800">
                <a:solidFill>
                  <a:schemeClr val="accent1"/>
                </a:solidFill>
              </a:defRPr>
            </a:lvl7pPr>
            <a:lvl8pPr lvl="7" algn="ctr" rtl="0">
              <a:lnSpc>
                <a:spcPct val="100000"/>
              </a:lnSpc>
              <a:spcBef>
                <a:spcPts val="0"/>
              </a:spcBef>
              <a:spcAft>
                <a:spcPts val="0"/>
              </a:spcAft>
              <a:buClr>
                <a:schemeClr val="accent1"/>
              </a:buClr>
              <a:buSzPts val="1800"/>
              <a:buNone/>
              <a:defRPr sz="1800">
                <a:solidFill>
                  <a:schemeClr val="accent1"/>
                </a:solidFill>
              </a:defRPr>
            </a:lvl8pPr>
            <a:lvl9pPr lvl="8" algn="ctr" rtl="0">
              <a:lnSpc>
                <a:spcPct val="100000"/>
              </a:lnSpc>
              <a:spcBef>
                <a:spcPts val="0"/>
              </a:spcBef>
              <a:spcAft>
                <a:spcPts val="0"/>
              </a:spcAft>
              <a:buClr>
                <a:schemeClr val="accent1"/>
              </a:buClr>
              <a:buSzPts val="1800"/>
              <a:buNone/>
              <a:defRPr sz="1800">
                <a:solidFill>
                  <a:schemeClr val="accent1"/>
                </a:solidFill>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 Two Columns">
  <p:cSld name="SECTION_TITLE_AND_DESCRIPTION_1">
    <p:spTree>
      <p:nvGrpSpPr>
        <p:cNvPr id="1" name="Shape 60"/>
        <p:cNvGrpSpPr/>
        <p:nvPr/>
      </p:nvGrpSpPr>
      <p:grpSpPr>
        <a:xfrm>
          <a:off x="0" y="0"/>
          <a:ext cx="0" cy="0"/>
          <a:chOff x="0" y="0"/>
          <a:chExt cx="0" cy="0"/>
        </a:xfrm>
      </p:grpSpPr>
      <p:sp>
        <p:nvSpPr>
          <p:cNvPr id="61" name="Google Shape;61;p17"/>
          <p:cNvSpPr txBox="1">
            <a:spLocks noGrp="1"/>
          </p:cNvSpPr>
          <p:nvPr>
            <p:ph type="title"/>
          </p:nvPr>
        </p:nvSpPr>
        <p:spPr>
          <a:xfrm>
            <a:off x="1937338" y="2463175"/>
            <a:ext cx="23901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62" name="Google Shape;62;p17"/>
          <p:cNvSpPr txBox="1">
            <a:spLocks noGrp="1"/>
          </p:cNvSpPr>
          <p:nvPr>
            <p:ph type="subTitle" idx="1"/>
          </p:nvPr>
        </p:nvSpPr>
        <p:spPr>
          <a:xfrm>
            <a:off x="1937338" y="3148075"/>
            <a:ext cx="23901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63" name="Google Shape;63;p17"/>
          <p:cNvSpPr txBox="1">
            <a:spLocks noGrp="1"/>
          </p:cNvSpPr>
          <p:nvPr>
            <p:ph type="title" idx="2"/>
          </p:nvPr>
        </p:nvSpPr>
        <p:spPr>
          <a:xfrm>
            <a:off x="4816563" y="2463175"/>
            <a:ext cx="23901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64" name="Google Shape;64;p17"/>
          <p:cNvSpPr txBox="1">
            <a:spLocks noGrp="1"/>
          </p:cNvSpPr>
          <p:nvPr>
            <p:ph type="subTitle" idx="3"/>
          </p:nvPr>
        </p:nvSpPr>
        <p:spPr>
          <a:xfrm>
            <a:off x="4816563" y="3148075"/>
            <a:ext cx="23901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65" name="Google Shape;65;p17"/>
          <p:cNvSpPr txBox="1">
            <a:spLocks noGrp="1"/>
          </p:cNvSpPr>
          <p:nvPr>
            <p:ph type="title" idx="4"/>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 Three Columns ">
  <p:cSld name="SECTION_TITLE_AND_DESCRIPTION_1_1">
    <p:spTree>
      <p:nvGrpSpPr>
        <p:cNvPr id="1" name="Shape 66"/>
        <p:cNvGrpSpPr/>
        <p:nvPr/>
      </p:nvGrpSpPr>
      <p:grpSpPr>
        <a:xfrm>
          <a:off x="0" y="0"/>
          <a:ext cx="0" cy="0"/>
          <a:chOff x="0" y="0"/>
          <a:chExt cx="0" cy="0"/>
        </a:xfrm>
      </p:grpSpPr>
      <p:sp>
        <p:nvSpPr>
          <p:cNvPr id="67" name="Google Shape;67;p18"/>
          <p:cNvSpPr txBox="1">
            <a:spLocks noGrp="1"/>
          </p:cNvSpPr>
          <p:nvPr>
            <p:ph type="title"/>
          </p:nvPr>
        </p:nvSpPr>
        <p:spPr>
          <a:xfrm>
            <a:off x="3538497" y="2767975"/>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68" name="Google Shape;68;p18"/>
          <p:cNvSpPr txBox="1">
            <a:spLocks noGrp="1"/>
          </p:cNvSpPr>
          <p:nvPr>
            <p:ph type="subTitle" idx="1"/>
          </p:nvPr>
        </p:nvSpPr>
        <p:spPr>
          <a:xfrm>
            <a:off x="3538497" y="3452875"/>
            <a:ext cx="20670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69" name="Google Shape;69;p18"/>
          <p:cNvSpPr txBox="1">
            <a:spLocks noGrp="1"/>
          </p:cNvSpPr>
          <p:nvPr>
            <p:ph type="title" idx="2"/>
          </p:nvPr>
        </p:nvSpPr>
        <p:spPr>
          <a:xfrm>
            <a:off x="6028553" y="2767975"/>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70" name="Google Shape;70;p18"/>
          <p:cNvSpPr txBox="1">
            <a:spLocks noGrp="1"/>
          </p:cNvSpPr>
          <p:nvPr>
            <p:ph type="subTitle" idx="3"/>
          </p:nvPr>
        </p:nvSpPr>
        <p:spPr>
          <a:xfrm>
            <a:off x="6028553" y="3452875"/>
            <a:ext cx="20670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71" name="Google Shape;71;p18"/>
          <p:cNvSpPr txBox="1">
            <a:spLocks noGrp="1"/>
          </p:cNvSpPr>
          <p:nvPr>
            <p:ph type="title" idx="4"/>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72" name="Google Shape;72;p18"/>
          <p:cNvSpPr txBox="1">
            <a:spLocks noGrp="1"/>
          </p:cNvSpPr>
          <p:nvPr>
            <p:ph type="title" idx="5"/>
          </p:nvPr>
        </p:nvSpPr>
        <p:spPr>
          <a:xfrm>
            <a:off x="1048447" y="2767975"/>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73" name="Google Shape;73;p18"/>
          <p:cNvSpPr txBox="1">
            <a:spLocks noGrp="1"/>
          </p:cNvSpPr>
          <p:nvPr>
            <p:ph type="subTitle" idx="6"/>
          </p:nvPr>
        </p:nvSpPr>
        <p:spPr>
          <a:xfrm>
            <a:off x="1048447" y="3452875"/>
            <a:ext cx="20670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Big text">
  <p:cSld name="TITLE_1_1_1">
    <p:spTree>
      <p:nvGrpSpPr>
        <p:cNvPr id="1" name="Shape 74"/>
        <p:cNvGrpSpPr/>
        <p:nvPr/>
      </p:nvGrpSpPr>
      <p:grpSpPr>
        <a:xfrm>
          <a:off x="0" y="0"/>
          <a:ext cx="0" cy="0"/>
          <a:chOff x="0" y="0"/>
          <a:chExt cx="0" cy="0"/>
        </a:xfrm>
      </p:grpSpPr>
      <p:sp>
        <p:nvSpPr>
          <p:cNvPr id="75" name="Google Shape;75;p19"/>
          <p:cNvSpPr txBox="1">
            <a:spLocks noGrp="1"/>
          </p:cNvSpPr>
          <p:nvPr>
            <p:ph type="ctrTitle"/>
          </p:nvPr>
        </p:nvSpPr>
        <p:spPr>
          <a:xfrm>
            <a:off x="1273500" y="1369000"/>
            <a:ext cx="6597000" cy="21099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lt1"/>
              </a:buClr>
              <a:buSzPts val="4500"/>
              <a:buNone/>
              <a:defRPr sz="4500" b="1">
                <a:solidFill>
                  <a:schemeClr val="lt1"/>
                </a:solidFill>
              </a:defRPr>
            </a:lvl1pPr>
            <a:lvl2pPr lvl="1" algn="ctr" rtl="0">
              <a:spcBef>
                <a:spcPts val="0"/>
              </a:spcBef>
              <a:spcAft>
                <a:spcPts val="0"/>
              </a:spcAft>
              <a:buClr>
                <a:schemeClr val="lt1"/>
              </a:buClr>
              <a:buSzPts val="3600"/>
              <a:buNone/>
              <a:defRPr sz="3600" b="1">
                <a:solidFill>
                  <a:schemeClr val="lt1"/>
                </a:solidFill>
              </a:defRPr>
            </a:lvl2pPr>
            <a:lvl3pPr lvl="2" algn="ctr" rtl="0">
              <a:spcBef>
                <a:spcPts val="0"/>
              </a:spcBef>
              <a:spcAft>
                <a:spcPts val="0"/>
              </a:spcAft>
              <a:buClr>
                <a:schemeClr val="lt1"/>
              </a:buClr>
              <a:buSzPts val="3600"/>
              <a:buNone/>
              <a:defRPr sz="3600" b="1">
                <a:solidFill>
                  <a:schemeClr val="lt1"/>
                </a:solidFill>
              </a:defRPr>
            </a:lvl3pPr>
            <a:lvl4pPr lvl="3" algn="ctr" rtl="0">
              <a:spcBef>
                <a:spcPts val="0"/>
              </a:spcBef>
              <a:spcAft>
                <a:spcPts val="0"/>
              </a:spcAft>
              <a:buClr>
                <a:schemeClr val="lt1"/>
              </a:buClr>
              <a:buSzPts val="3600"/>
              <a:buNone/>
              <a:defRPr sz="3600" b="1">
                <a:solidFill>
                  <a:schemeClr val="lt1"/>
                </a:solidFill>
              </a:defRPr>
            </a:lvl4pPr>
            <a:lvl5pPr lvl="4" algn="ctr" rtl="0">
              <a:spcBef>
                <a:spcPts val="0"/>
              </a:spcBef>
              <a:spcAft>
                <a:spcPts val="0"/>
              </a:spcAft>
              <a:buClr>
                <a:schemeClr val="lt1"/>
              </a:buClr>
              <a:buSzPts val="3600"/>
              <a:buNone/>
              <a:defRPr sz="3600" b="1">
                <a:solidFill>
                  <a:schemeClr val="lt1"/>
                </a:solidFill>
              </a:defRPr>
            </a:lvl5pPr>
            <a:lvl6pPr lvl="5" algn="ctr" rtl="0">
              <a:spcBef>
                <a:spcPts val="0"/>
              </a:spcBef>
              <a:spcAft>
                <a:spcPts val="0"/>
              </a:spcAft>
              <a:buClr>
                <a:schemeClr val="lt1"/>
              </a:buClr>
              <a:buSzPts val="3600"/>
              <a:buNone/>
              <a:defRPr sz="3600" b="1">
                <a:solidFill>
                  <a:schemeClr val="lt1"/>
                </a:solidFill>
              </a:defRPr>
            </a:lvl6pPr>
            <a:lvl7pPr lvl="6" algn="ctr" rtl="0">
              <a:spcBef>
                <a:spcPts val="0"/>
              </a:spcBef>
              <a:spcAft>
                <a:spcPts val="0"/>
              </a:spcAft>
              <a:buClr>
                <a:schemeClr val="lt1"/>
              </a:buClr>
              <a:buSzPts val="3600"/>
              <a:buNone/>
              <a:defRPr sz="3600" b="1">
                <a:solidFill>
                  <a:schemeClr val="lt1"/>
                </a:solidFill>
              </a:defRPr>
            </a:lvl7pPr>
            <a:lvl8pPr lvl="7" algn="ctr" rtl="0">
              <a:spcBef>
                <a:spcPts val="0"/>
              </a:spcBef>
              <a:spcAft>
                <a:spcPts val="0"/>
              </a:spcAft>
              <a:buClr>
                <a:schemeClr val="lt1"/>
              </a:buClr>
              <a:buSzPts val="3600"/>
              <a:buNone/>
              <a:defRPr sz="3600" b="1">
                <a:solidFill>
                  <a:schemeClr val="lt1"/>
                </a:solidFill>
              </a:defRPr>
            </a:lvl8pPr>
            <a:lvl9pPr lvl="8" algn="ctr" rtl="0">
              <a:spcBef>
                <a:spcPts val="0"/>
              </a:spcBef>
              <a:spcAft>
                <a:spcPts val="0"/>
              </a:spcAft>
              <a:buClr>
                <a:schemeClr val="lt1"/>
              </a:buClr>
              <a:buSzPts val="3600"/>
              <a:buNone/>
              <a:defRPr sz="3600" b="1">
                <a:solidFill>
                  <a:schemeClr val="lt1"/>
                </a:solidFill>
              </a:defRPr>
            </a:lvl9pPr>
          </a:lstStyle>
          <a:p>
            <a:endParaRPr/>
          </a:p>
        </p:txBody>
      </p:sp>
      <p:sp>
        <p:nvSpPr>
          <p:cNvPr id="76" name="Google Shape;76;p19"/>
          <p:cNvSpPr txBox="1">
            <a:spLocks noGrp="1"/>
          </p:cNvSpPr>
          <p:nvPr>
            <p:ph type="subTitle" idx="1"/>
          </p:nvPr>
        </p:nvSpPr>
        <p:spPr>
          <a:xfrm>
            <a:off x="2481900" y="2519525"/>
            <a:ext cx="4180200" cy="464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1400"/>
              <a:buNone/>
              <a:defRPr sz="1400">
                <a:solidFill>
                  <a:schemeClr val="accent1"/>
                </a:solidFill>
              </a:defRPr>
            </a:lvl1pPr>
            <a:lvl2pPr lvl="1" algn="ctr" rtl="0">
              <a:lnSpc>
                <a:spcPct val="100000"/>
              </a:lnSpc>
              <a:spcBef>
                <a:spcPts val="0"/>
              </a:spcBef>
              <a:spcAft>
                <a:spcPts val="0"/>
              </a:spcAft>
              <a:buClr>
                <a:schemeClr val="accent1"/>
              </a:buClr>
              <a:buSzPts val="1800"/>
              <a:buNone/>
              <a:defRPr sz="1800">
                <a:solidFill>
                  <a:schemeClr val="accent1"/>
                </a:solidFill>
              </a:defRPr>
            </a:lvl2pPr>
            <a:lvl3pPr lvl="2" algn="ctr" rtl="0">
              <a:lnSpc>
                <a:spcPct val="100000"/>
              </a:lnSpc>
              <a:spcBef>
                <a:spcPts val="0"/>
              </a:spcBef>
              <a:spcAft>
                <a:spcPts val="0"/>
              </a:spcAft>
              <a:buClr>
                <a:schemeClr val="accent1"/>
              </a:buClr>
              <a:buSzPts val="1800"/>
              <a:buNone/>
              <a:defRPr sz="1800">
                <a:solidFill>
                  <a:schemeClr val="accent1"/>
                </a:solidFill>
              </a:defRPr>
            </a:lvl3pPr>
            <a:lvl4pPr lvl="3" algn="ctr" rtl="0">
              <a:lnSpc>
                <a:spcPct val="100000"/>
              </a:lnSpc>
              <a:spcBef>
                <a:spcPts val="0"/>
              </a:spcBef>
              <a:spcAft>
                <a:spcPts val="0"/>
              </a:spcAft>
              <a:buClr>
                <a:schemeClr val="accent1"/>
              </a:buClr>
              <a:buSzPts val="1800"/>
              <a:buNone/>
              <a:defRPr sz="1800">
                <a:solidFill>
                  <a:schemeClr val="accent1"/>
                </a:solidFill>
              </a:defRPr>
            </a:lvl4pPr>
            <a:lvl5pPr lvl="4" algn="ctr" rtl="0">
              <a:lnSpc>
                <a:spcPct val="100000"/>
              </a:lnSpc>
              <a:spcBef>
                <a:spcPts val="0"/>
              </a:spcBef>
              <a:spcAft>
                <a:spcPts val="0"/>
              </a:spcAft>
              <a:buClr>
                <a:schemeClr val="accent1"/>
              </a:buClr>
              <a:buSzPts val="1800"/>
              <a:buNone/>
              <a:defRPr sz="1800">
                <a:solidFill>
                  <a:schemeClr val="accent1"/>
                </a:solidFill>
              </a:defRPr>
            </a:lvl5pPr>
            <a:lvl6pPr lvl="5" algn="ctr" rtl="0">
              <a:lnSpc>
                <a:spcPct val="100000"/>
              </a:lnSpc>
              <a:spcBef>
                <a:spcPts val="0"/>
              </a:spcBef>
              <a:spcAft>
                <a:spcPts val="0"/>
              </a:spcAft>
              <a:buClr>
                <a:schemeClr val="accent1"/>
              </a:buClr>
              <a:buSzPts val="1800"/>
              <a:buNone/>
              <a:defRPr sz="1800">
                <a:solidFill>
                  <a:schemeClr val="accent1"/>
                </a:solidFill>
              </a:defRPr>
            </a:lvl6pPr>
            <a:lvl7pPr lvl="6" algn="ctr" rtl="0">
              <a:lnSpc>
                <a:spcPct val="100000"/>
              </a:lnSpc>
              <a:spcBef>
                <a:spcPts val="0"/>
              </a:spcBef>
              <a:spcAft>
                <a:spcPts val="0"/>
              </a:spcAft>
              <a:buClr>
                <a:schemeClr val="accent1"/>
              </a:buClr>
              <a:buSzPts val="1800"/>
              <a:buNone/>
              <a:defRPr sz="1800">
                <a:solidFill>
                  <a:schemeClr val="accent1"/>
                </a:solidFill>
              </a:defRPr>
            </a:lvl7pPr>
            <a:lvl8pPr lvl="7" algn="ctr" rtl="0">
              <a:lnSpc>
                <a:spcPct val="100000"/>
              </a:lnSpc>
              <a:spcBef>
                <a:spcPts val="0"/>
              </a:spcBef>
              <a:spcAft>
                <a:spcPts val="0"/>
              </a:spcAft>
              <a:buClr>
                <a:schemeClr val="accent1"/>
              </a:buClr>
              <a:buSzPts val="1800"/>
              <a:buNone/>
              <a:defRPr sz="1800">
                <a:solidFill>
                  <a:schemeClr val="accent1"/>
                </a:solidFill>
              </a:defRPr>
            </a:lvl8pPr>
            <a:lvl9pPr lvl="8" algn="ctr" rtl="0">
              <a:lnSpc>
                <a:spcPct val="100000"/>
              </a:lnSpc>
              <a:spcBef>
                <a:spcPts val="0"/>
              </a:spcBef>
              <a:spcAft>
                <a:spcPts val="0"/>
              </a:spcAft>
              <a:buClr>
                <a:schemeClr val="accent1"/>
              </a:buClr>
              <a:buSzPts val="1800"/>
              <a:buNone/>
              <a:defRPr sz="1800">
                <a:solidFill>
                  <a:schemeClr val="accent1"/>
                </a:solidFill>
              </a:defRPr>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 Design">
  <p:cSld name="CAPTION_ONLY_1">
    <p:spTree>
      <p:nvGrpSpPr>
        <p:cNvPr id="1" name="Shape 77"/>
        <p:cNvGrpSpPr/>
        <p:nvPr/>
      </p:nvGrpSpPr>
      <p:grpSpPr>
        <a:xfrm>
          <a:off x="0" y="0"/>
          <a:ext cx="0" cy="0"/>
          <a:chOff x="0" y="0"/>
          <a:chExt cx="0" cy="0"/>
        </a:xfrm>
      </p:grpSpPr>
      <p:sp>
        <p:nvSpPr>
          <p:cNvPr id="78" name="Google Shape;78;p20"/>
          <p:cNvSpPr txBox="1">
            <a:spLocks noGrp="1"/>
          </p:cNvSpPr>
          <p:nvPr>
            <p:ph type="title"/>
          </p:nvPr>
        </p:nvSpPr>
        <p:spPr>
          <a:xfrm>
            <a:off x="938500" y="445025"/>
            <a:ext cx="47022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1"/>
        <p:cNvGrpSpPr/>
        <p:nvPr/>
      </p:nvGrpSpPr>
      <p:grpSpPr>
        <a:xfrm>
          <a:off x="0" y="0"/>
          <a:ext cx="0" cy="0"/>
          <a:chOff x="0" y="0"/>
          <a:chExt cx="0" cy="0"/>
        </a:xfrm>
      </p:grpSpPr>
      <p:sp>
        <p:nvSpPr>
          <p:cNvPr id="12" name="Google Shape;12;p3"/>
          <p:cNvSpPr txBox="1">
            <a:spLocks noGrp="1"/>
          </p:cNvSpPr>
          <p:nvPr>
            <p:ph type="title"/>
          </p:nvPr>
        </p:nvSpPr>
        <p:spPr>
          <a:xfrm>
            <a:off x="3762670" y="3177750"/>
            <a:ext cx="3068700" cy="598800"/>
          </a:xfrm>
          <a:prstGeom prst="rect">
            <a:avLst/>
          </a:prstGeom>
        </p:spPr>
        <p:txBody>
          <a:bodyPr spcFirstLastPara="1" wrap="square" lIns="91425" tIns="91425" rIns="91425" bIns="91425" anchor="b" anchorCtr="0">
            <a:no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a:endParaRPr/>
          </a:p>
        </p:txBody>
      </p:sp>
      <p:sp>
        <p:nvSpPr>
          <p:cNvPr id="13" name="Google Shape;13;p3"/>
          <p:cNvSpPr txBox="1">
            <a:spLocks noGrp="1"/>
          </p:cNvSpPr>
          <p:nvPr>
            <p:ph type="title" idx="2" hasCustomPrompt="1"/>
          </p:nvPr>
        </p:nvSpPr>
        <p:spPr>
          <a:xfrm>
            <a:off x="1048270" y="3287500"/>
            <a:ext cx="2412900" cy="931500"/>
          </a:xfrm>
          <a:prstGeom prst="rect">
            <a:avLst/>
          </a:prstGeom>
          <a:effectLst>
            <a:outerShdw blurRad="114300" dist="28575" dir="6360000" algn="bl" rotWithShape="0">
              <a:schemeClr val="accent1">
                <a:alpha val="50000"/>
              </a:schemeClr>
            </a:outerShdw>
          </a:effectLst>
        </p:spPr>
        <p:txBody>
          <a:bodyPr spcFirstLastPara="1" wrap="square" lIns="91425" tIns="91425" rIns="91425" bIns="91425" anchor="ctr" anchorCtr="0">
            <a:noAutofit/>
          </a:bodyPr>
          <a:lstStyle>
            <a:lvl1pPr lvl="0" algn="r" rtl="0">
              <a:spcBef>
                <a:spcPts val="0"/>
              </a:spcBef>
              <a:spcAft>
                <a:spcPts val="0"/>
              </a:spcAft>
              <a:buClr>
                <a:schemeClr val="lt1"/>
              </a:buClr>
              <a:buSzPts val="6000"/>
              <a:buNone/>
              <a:defRPr sz="6000">
                <a:solidFill>
                  <a:schemeClr val="lt1"/>
                </a:solidFill>
              </a:defRPr>
            </a:lvl1pPr>
            <a:lvl2pPr lvl="1" algn="ctr" rtl="0">
              <a:spcBef>
                <a:spcPts val="0"/>
              </a:spcBef>
              <a:spcAft>
                <a:spcPts val="0"/>
              </a:spcAft>
              <a:buClr>
                <a:schemeClr val="lt1"/>
              </a:buClr>
              <a:buSzPts val="7200"/>
              <a:buNone/>
              <a:defRPr sz="7200">
                <a:solidFill>
                  <a:schemeClr val="lt1"/>
                </a:solidFill>
              </a:defRPr>
            </a:lvl2pPr>
            <a:lvl3pPr lvl="2" algn="ctr" rtl="0">
              <a:spcBef>
                <a:spcPts val="0"/>
              </a:spcBef>
              <a:spcAft>
                <a:spcPts val="0"/>
              </a:spcAft>
              <a:buClr>
                <a:schemeClr val="lt1"/>
              </a:buClr>
              <a:buSzPts val="7200"/>
              <a:buNone/>
              <a:defRPr sz="7200">
                <a:solidFill>
                  <a:schemeClr val="lt1"/>
                </a:solidFill>
              </a:defRPr>
            </a:lvl3pPr>
            <a:lvl4pPr lvl="3" algn="ctr" rtl="0">
              <a:spcBef>
                <a:spcPts val="0"/>
              </a:spcBef>
              <a:spcAft>
                <a:spcPts val="0"/>
              </a:spcAft>
              <a:buClr>
                <a:schemeClr val="lt1"/>
              </a:buClr>
              <a:buSzPts val="7200"/>
              <a:buNone/>
              <a:defRPr sz="7200">
                <a:solidFill>
                  <a:schemeClr val="lt1"/>
                </a:solidFill>
              </a:defRPr>
            </a:lvl4pPr>
            <a:lvl5pPr lvl="4" algn="ctr" rtl="0">
              <a:spcBef>
                <a:spcPts val="0"/>
              </a:spcBef>
              <a:spcAft>
                <a:spcPts val="0"/>
              </a:spcAft>
              <a:buClr>
                <a:schemeClr val="lt1"/>
              </a:buClr>
              <a:buSzPts val="7200"/>
              <a:buNone/>
              <a:defRPr sz="7200">
                <a:solidFill>
                  <a:schemeClr val="lt1"/>
                </a:solidFill>
              </a:defRPr>
            </a:lvl5pPr>
            <a:lvl6pPr lvl="5" algn="ctr" rtl="0">
              <a:spcBef>
                <a:spcPts val="0"/>
              </a:spcBef>
              <a:spcAft>
                <a:spcPts val="0"/>
              </a:spcAft>
              <a:buClr>
                <a:schemeClr val="lt1"/>
              </a:buClr>
              <a:buSzPts val="7200"/>
              <a:buNone/>
              <a:defRPr sz="7200">
                <a:solidFill>
                  <a:schemeClr val="lt1"/>
                </a:solidFill>
              </a:defRPr>
            </a:lvl6pPr>
            <a:lvl7pPr lvl="6" algn="ctr" rtl="0">
              <a:spcBef>
                <a:spcPts val="0"/>
              </a:spcBef>
              <a:spcAft>
                <a:spcPts val="0"/>
              </a:spcAft>
              <a:buClr>
                <a:schemeClr val="lt1"/>
              </a:buClr>
              <a:buSzPts val="7200"/>
              <a:buNone/>
              <a:defRPr sz="7200">
                <a:solidFill>
                  <a:schemeClr val="lt1"/>
                </a:solidFill>
              </a:defRPr>
            </a:lvl7pPr>
            <a:lvl8pPr lvl="7" algn="ctr" rtl="0">
              <a:spcBef>
                <a:spcPts val="0"/>
              </a:spcBef>
              <a:spcAft>
                <a:spcPts val="0"/>
              </a:spcAft>
              <a:buClr>
                <a:schemeClr val="lt1"/>
              </a:buClr>
              <a:buSzPts val="7200"/>
              <a:buNone/>
              <a:defRPr sz="7200">
                <a:solidFill>
                  <a:schemeClr val="lt1"/>
                </a:solidFill>
              </a:defRPr>
            </a:lvl8pPr>
            <a:lvl9pPr lvl="8" algn="ctr" rtl="0">
              <a:spcBef>
                <a:spcPts val="0"/>
              </a:spcBef>
              <a:spcAft>
                <a:spcPts val="0"/>
              </a:spcAft>
              <a:buClr>
                <a:schemeClr val="lt1"/>
              </a:buClr>
              <a:buSzPts val="7200"/>
              <a:buNone/>
              <a:defRPr sz="7200">
                <a:solidFill>
                  <a:schemeClr val="lt1"/>
                </a:solidFill>
              </a:defRPr>
            </a:lvl9pPr>
          </a:lstStyle>
          <a:p>
            <a:r>
              <a:t>xx%</a:t>
            </a:r>
          </a:p>
        </p:txBody>
      </p:sp>
      <p:sp>
        <p:nvSpPr>
          <p:cNvPr id="14" name="Google Shape;14;p3"/>
          <p:cNvSpPr txBox="1">
            <a:spLocks noGrp="1"/>
          </p:cNvSpPr>
          <p:nvPr>
            <p:ph type="subTitle" idx="1"/>
          </p:nvPr>
        </p:nvSpPr>
        <p:spPr>
          <a:xfrm>
            <a:off x="3762670" y="3720650"/>
            <a:ext cx="3068700" cy="464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accent1"/>
              </a:buClr>
              <a:buSzPts val="1400"/>
              <a:buNone/>
              <a:defRPr sz="1400">
                <a:solidFill>
                  <a:schemeClr val="accent1"/>
                </a:solidFill>
              </a:defRPr>
            </a:lvl1pPr>
            <a:lvl2pPr lvl="1" rtl="0">
              <a:lnSpc>
                <a:spcPct val="100000"/>
              </a:lnSpc>
              <a:spcBef>
                <a:spcPts val="0"/>
              </a:spcBef>
              <a:spcAft>
                <a:spcPts val="0"/>
              </a:spcAft>
              <a:buClr>
                <a:schemeClr val="accent1"/>
              </a:buClr>
              <a:buSzPts val="1400"/>
              <a:buNone/>
              <a:defRPr>
                <a:solidFill>
                  <a:schemeClr val="accent1"/>
                </a:solidFill>
              </a:defRPr>
            </a:lvl2pPr>
            <a:lvl3pPr lvl="2" rtl="0">
              <a:lnSpc>
                <a:spcPct val="100000"/>
              </a:lnSpc>
              <a:spcBef>
                <a:spcPts val="0"/>
              </a:spcBef>
              <a:spcAft>
                <a:spcPts val="0"/>
              </a:spcAft>
              <a:buClr>
                <a:schemeClr val="accent1"/>
              </a:buClr>
              <a:buSzPts val="1400"/>
              <a:buNone/>
              <a:defRPr>
                <a:solidFill>
                  <a:schemeClr val="accent1"/>
                </a:solidFill>
              </a:defRPr>
            </a:lvl3pPr>
            <a:lvl4pPr lvl="3" rtl="0">
              <a:lnSpc>
                <a:spcPct val="100000"/>
              </a:lnSpc>
              <a:spcBef>
                <a:spcPts val="0"/>
              </a:spcBef>
              <a:spcAft>
                <a:spcPts val="0"/>
              </a:spcAft>
              <a:buClr>
                <a:schemeClr val="accent1"/>
              </a:buClr>
              <a:buSzPts val="1400"/>
              <a:buNone/>
              <a:defRPr>
                <a:solidFill>
                  <a:schemeClr val="accent1"/>
                </a:solidFill>
              </a:defRPr>
            </a:lvl4pPr>
            <a:lvl5pPr lvl="4" rtl="0">
              <a:lnSpc>
                <a:spcPct val="100000"/>
              </a:lnSpc>
              <a:spcBef>
                <a:spcPts val="0"/>
              </a:spcBef>
              <a:spcAft>
                <a:spcPts val="0"/>
              </a:spcAft>
              <a:buClr>
                <a:schemeClr val="accent1"/>
              </a:buClr>
              <a:buSzPts val="1400"/>
              <a:buNone/>
              <a:defRPr>
                <a:solidFill>
                  <a:schemeClr val="accent1"/>
                </a:solidFill>
              </a:defRPr>
            </a:lvl5pPr>
            <a:lvl6pPr lvl="5" rtl="0">
              <a:lnSpc>
                <a:spcPct val="100000"/>
              </a:lnSpc>
              <a:spcBef>
                <a:spcPts val="0"/>
              </a:spcBef>
              <a:spcAft>
                <a:spcPts val="0"/>
              </a:spcAft>
              <a:buClr>
                <a:schemeClr val="accent1"/>
              </a:buClr>
              <a:buSzPts val="1400"/>
              <a:buNone/>
              <a:defRPr>
                <a:solidFill>
                  <a:schemeClr val="accent1"/>
                </a:solidFill>
              </a:defRPr>
            </a:lvl6pPr>
            <a:lvl7pPr lvl="6" rtl="0">
              <a:lnSpc>
                <a:spcPct val="100000"/>
              </a:lnSpc>
              <a:spcBef>
                <a:spcPts val="0"/>
              </a:spcBef>
              <a:spcAft>
                <a:spcPts val="0"/>
              </a:spcAft>
              <a:buClr>
                <a:schemeClr val="accent1"/>
              </a:buClr>
              <a:buSzPts val="1400"/>
              <a:buNone/>
              <a:defRPr>
                <a:solidFill>
                  <a:schemeClr val="accent1"/>
                </a:solidFill>
              </a:defRPr>
            </a:lvl7pPr>
            <a:lvl8pPr lvl="7" rtl="0">
              <a:lnSpc>
                <a:spcPct val="100000"/>
              </a:lnSpc>
              <a:spcBef>
                <a:spcPts val="0"/>
              </a:spcBef>
              <a:spcAft>
                <a:spcPts val="0"/>
              </a:spcAft>
              <a:buClr>
                <a:schemeClr val="accent1"/>
              </a:buClr>
              <a:buSzPts val="1400"/>
              <a:buNone/>
              <a:defRPr>
                <a:solidFill>
                  <a:schemeClr val="accent1"/>
                </a:solidFill>
              </a:defRPr>
            </a:lvl8pPr>
            <a:lvl9pPr lvl="8" rtl="0">
              <a:lnSpc>
                <a:spcPct val="100000"/>
              </a:lnSpc>
              <a:spcBef>
                <a:spcPts val="0"/>
              </a:spcBef>
              <a:spcAft>
                <a:spcPts val="0"/>
              </a:spcAft>
              <a:buClr>
                <a:schemeClr val="accent1"/>
              </a:buClr>
              <a:buSzPts val="1400"/>
              <a:buNone/>
              <a:defRPr>
                <a:solidFill>
                  <a:schemeClr val="accent1"/>
                </a:solidFill>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 Design 1">
  <p:cSld name="CAPTION_ONLY_1_1">
    <p:spTree>
      <p:nvGrpSpPr>
        <p:cNvPr id="1" name="Shape 79"/>
        <p:cNvGrpSpPr/>
        <p:nvPr/>
      </p:nvGrpSpPr>
      <p:grpSpPr>
        <a:xfrm>
          <a:off x="0" y="0"/>
          <a:ext cx="0" cy="0"/>
          <a:chOff x="0" y="0"/>
          <a:chExt cx="0" cy="0"/>
        </a:xfrm>
      </p:grpSpPr>
      <p:sp>
        <p:nvSpPr>
          <p:cNvPr id="80" name="Google Shape;80;p21"/>
          <p:cNvSpPr txBox="1">
            <a:spLocks noGrp="1"/>
          </p:cNvSpPr>
          <p:nvPr>
            <p:ph type="title"/>
          </p:nvPr>
        </p:nvSpPr>
        <p:spPr>
          <a:xfrm>
            <a:off x="938500" y="445025"/>
            <a:ext cx="47022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 Design 2">
  <p:cSld name="CAPTION_ONLY_1_1_1">
    <p:spTree>
      <p:nvGrpSpPr>
        <p:cNvPr id="1" name="Shape 81"/>
        <p:cNvGrpSpPr/>
        <p:nvPr/>
      </p:nvGrpSpPr>
      <p:grpSpPr>
        <a:xfrm>
          <a:off x="0" y="0"/>
          <a:ext cx="0" cy="0"/>
          <a:chOff x="0" y="0"/>
          <a:chExt cx="0" cy="0"/>
        </a:xfrm>
      </p:grpSpPr>
      <p:sp>
        <p:nvSpPr>
          <p:cNvPr id="82" name="Google Shape;82;p22"/>
          <p:cNvSpPr txBox="1">
            <a:spLocks noGrp="1"/>
          </p:cNvSpPr>
          <p:nvPr>
            <p:ph type="title"/>
          </p:nvPr>
        </p:nvSpPr>
        <p:spPr>
          <a:xfrm>
            <a:off x="938500" y="445025"/>
            <a:ext cx="47022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 Design 3">
  <p:cSld name="CAPTION_ONLY_1_1_1_2">
    <p:spTree>
      <p:nvGrpSpPr>
        <p:cNvPr id="1" name="Shape 83"/>
        <p:cNvGrpSpPr/>
        <p:nvPr/>
      </p:nvGrpSpPr>
      <p:grpSpPr>
        <a:xfrm>
          <a:off x="0" y="0"/>
          <a:ext cx="0" cy="0"/>
          <a:chOff x="0" y="0"/>
          <a:chExt cx="0" cy="0"/>
        </a:xfrm>
      </p:grpSpPr>
      <p:sp>
        <p:nvSpPr>
          <p:cNvPr id="84" name="Google Shape;84;p23"/>
          <p:cNvSpPr txBox="1">
            <a:spLocks noGrp="1"/>
          </p:cNvSpPr>
          <p:nvPr>
            <p:ph type="title"/>
          </p:nvPr>
        </p:nvSpPr>
        <p:spPr>
          <a:xfrm>
            <a:off x="938500" y="445025"/>
            <a:ext cx="47022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 Two Lists">
  <p:cSld name="SECTION_TITLE_AND_DESCRIPTION_1_3">
    <p:spTree>
      <p:nvGrpSpPr>
        <p:cNvPr id="1" name="Shape 85"/>
        <p:cNvGrpSpPr/>
        <p:nvPr/>
      </p:nvGrpSpPr>
      <p:grpSpPr>
        <a:xfrm>
          <a:off x="0" y="0"/>
          <a:ext cx="0" cy="0"/>
          <a:chOff x="0" y="0"/>
          <a:chExt cx="0" cy="0"/>
        </a:xfrm>
      </p:grpSpPr>
      <p:sp>
        <p:nvSpPr>
          <p:cNvPr id="86" name="Google Shape;86;p24"/>
          <p:cNvSpPr txBox="1">
            <a:spLocks noGrp="1"/>
          </p:cNvSpPr>
          <p:nvPr>
            <p:ph type="title"/>
          </p:nvPr>
        </p:nvSpPr>
        <p:spPr>
          <a:xfrm>
            <a:off x="938500" y="445025"/>
            <a:ext cx="49647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87" name="Google Shape;87;p24"/>
          <p:cNvSpPr txBox="1">
            <a:spLocks noGrp="1"/>
          </p:cNvSpPr>
          <p:nvPr>
            <p:ph type="body" idx="1"/>
          </p:nvPr>
        </p:nvSpPr>
        <p:spPr>
          <a:xfrm>
            <a:off x="1067241" y="2651775"/>
            <a:ext cx="3258900" cy="17955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lt1"/>
              </a:buClr>
              <a:buSzPts val="1400"/>
              <a:buChar char="●"/>
              <a:defRPr sz="1400">
                <a:solidFill>
                  <a:schemeClr val="lt1"/>
                </a:solidFill>
              </a:defRPr>
            </a:lvl1pPr>
            <a:lvl2pPr marL="914400" lvl="1" indent="-317500" rtl="0">
              <a:spcBef>
                <a:spcPts val="1000"/>
              </a:spcBef>
              <a:spcAft>
                <a:spcPts val="0"/>
              </a:spcAft>
              <a:buClr>
                <a:schemeClr val="lt1"/>
              </a:buClr>
              <a:buSzPts val="1400"/>
              <a:buChar char="○"/>
              <a:defRPr>
                <a:solidFill>
                  <a:schemeClr val="lt1"/>
                </a:solidFill>
              </a:defRPr>
            </a:lvl2pPr>
            <a:lvl3pPr marL="1371600" lvl="2" indent="-317500" rtl="0">
              <a:spcBef>
                <a:spcPts val="1600"/>
              </a:spcBef>
              <a:spcAft>
                <a:spcPts val="0"/>
              </a:spcAft>
              <a:buClr>
                <a:schemeClr val="lt1"/>
              </a:buClr>
              <a:buSzPts val="1400"/>
              <a:buChar char="■"/>
              <a:defRPr>
                <a:solidFill>
                  <a:schemeClr val="lt1"/>
                </a:solidFill>
              </a:defRPr>
            </a:lvl3pPr>
            <a:lvl4pPr marL="1828800" lvl="3" indent="-317500" rtl="0">
              <a:spcBef>
                <a:spcPts val="1600"/>
              </a:spcBef>
              <a:spcAft>
                <a:spcPts val="0"/>
              </a:spcAft>
              <a:buClr>
                <a:schemeClr val="lt1"/>
              </a:buClr>
              <a:buSzPts val="1400"/>
              <a:buChar char="●"/>
              <a:defRPr>
                <a:solidFill>
                  <a:schemeClr val="lt1"/>
                </a:solidFill>
              </a:defRPr>
            </a:lvl4pPr>
            <a:lvl5pPr marL="2286000" lvl="4" indent="-317500" rtl="0">
              <a:spcBef>
                <a:spcPts val="1600"/>
              </a:spcBef>
              <a:spcAft>
                <a:spcPts val="0"/>
              </a:spcAft>
              <a:buClr>
                <a:schemeClr val="lt1"/>
              </a:buClr>
              <a:buSzPts val="1400"/>
              <a:buChar char="○"/>
              <a:defRPr>
                <a:solidFill>
                  <a:schemeClr val="lt1"/>
                </a:solidFill>
              </a:defRPr>
            </a:lvl5pPr>
            <a:lvl6pPr marL="2743200" lvl="5" indent="-317500" rtl="0">
              <a:spcBef>
                <a:spcPts val="1600"/>
              </a:spcBef>
              <a:spcAft>
                <a:spcPts val="0"/>
              </a:spcAft>
              <a:buClr>
                <a:schemeClr val="lt1"/>
              </a:buClr>
              <a:buSzPts val="1400"/>
              <a:buChar char="■"/>
              <a:defRPr>
                <a:solidFill>
                  <a:schemeClr val="lt1"/>
                </a:solidFill>
              </a:defRPr>
            </a:lvl6pPr>
            <a:lvl7pPr marL="3200400" lvl="6" indent="-317500" rtl="0">
              <a:spcBef>
                <a:spcPts val="1600"/>
              </a:spcBef>
              <a:spcAft>
                <a:spcPts val="0"/>
              </a:spcAft>
              <a:buClr>
                <a:schemeClr val="lt1"/>
              </a:buClr>
              <a:buSzPts val="1400"/>
              <a:buChar char="●"/>
              <a:defRPr>
                <a:solidFill>
                  <a:schemeClr val="lt1"/>
                </a:solidFill>
              </a:defRPr>
            </a:lvl7pPr>
            <a:lvl8pPr marL="3657600" lvl="7" indent="-317500" rtl="0">
              <a:spcBef>
                <a:spcPts val="1600"/>
              </a:spcBef>
              <a:spcAft>
                <a:spcPts val="0"/>
              </a:spcAft>
              <a:buClr>
                <a:schemeClr val="lt1"/>
              </a:buClr>
              <a:buSzPts val="1400"/>
              <a:buChar char="○"/>
              <a:defRPr>
                <a:solidFill>
                  <a:schemeClr val="lt1"/>
                </a:solidFill>
              </a:defRPr>
            </a:lvl8pPr>
            <a:lvl9pPr marL="4114800" lvl="8" indent="-317500" rtl="0">
              <a:spcBef>
                <a:spcPts val="1600"/>
              </a:spcBef>
              <a:spcAft>
                <a:spcPts val="1600"/>
              </a:spcAft>
              <a:buClr>
                <a:schemeClr val="lt1"/>
              </a:buClr>
              <a:buSzPts val="1400"/>
              <a:buChar char="■"/>
              <a:defRPr>
                <a:solidFill>
                  <a:schemeClr val="lt1"/>
                </a:solidFill>
              </a:defRPr>
            </a:lvl9pPr>
          </a:lstStyle>
          <a:p>
            <a:endParaRPr/>
          </a:p>
        </p:txBody>
      </p:sp>
      <p:sp>
        <p:nvSpPr>
          <p:cNvPr id="88" name="Google Shape;88;p24"/>
          <p:cNvSpPr txBox="1">
            <a:spLocks noGrp="1"/>
          </p:cNvSpPr>
          <p:nvPr>
            <p:ph type="body" idx="2"/>
          </p:nvPr>
        </p:nvSpPr>
        <p:spPr>
          <a:xfrm>
            <a:off x="4673852" y="2651775"/>
            <a:ext cx="3258900" cy="17955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lt1"/>
              </a:buClr>
              <a:buSzPts val="1400"/>
              <a:buChar char="●"/>
              <a:defRPr sz="1400">
                <a:solidFill>
                  <a:schemeClr val="lt1"/>
                </a:solidFill>
              </a:defRPr>
            </a:lvl1pPr>
            <a:lvl2pPr marL="914400" lvl="1" indent="-317500" rtl="0">
              <a:spcBef>
                <a:spcPts val="1000"/>
              </a:spcBef>
              <a:spcAft>
                <a:spcPts val="0"/>
              </a:spcAft>
              <a:buClr>
                <a:schemeClr val="lt1"/>
              </a:buClr>
              <a:buSzPts val="1400"/>
              <a:buChar char="○"/>
              <a:defRPr>
                <a:solidFill>
                  <a:schemeClr val="lt1"/>
                </a:solidFill>
              </a:defRPr>
            </a:lvl2pPr>
            <a:lvl3pPr marL="1371600" lvl="2" indent="-317500" rtl="0">
              <a:spcBef>
                <a:spcPts val="1600"/>
              </a:spcBef>
              <a:spcAft>
                <a:spcPts val="0"/>
              </a:spcAft>
              <a:buClr>
                <a:schemeClr val="lt1"/>
              </a:buClr>
              <a:buSzPts val="1400"/>
              <a:buChar char="■"/>
              <a:defRPr>
                <a:solidFill>
                  <a:schemeClr val="lt1"/>
                </a:solidFill>
              </a:defRPr>
            </a:lvl3pPr>
            <a:lvl4pPr marL="1828800" lvl="3" indent="-317500" rtl="0">
              <a:spcBef>
                <a:spcPts val="1600"/>
              </a:spcBef>
              <a:spcAft>
                <a:spcPts val="0"/>
              </a:spcAft>
              <a:buClr>
                <a:schemeClr val="lt1"/>
              </a:buClr>
              <a:buSzPts val="1400"/>
              <a:buChar char="●"/>
              <a:defRPr>
                <a:solidFill>
                  <a:schemeClr val="lt1"/>
                </a:solidFill>
              </a:defRPr>
            </a:lvl4pPr>
            <a:lvl5pPr marL="2286000" lvl="4" indent="-317500" rtl="0">
              <a:spcBef>
                <a:spcPts val="1600"/>
              </a:spcBef>
              <a:spcAft>
                <a:spcPts val="0"/>
              </a:spcAft>
              <a:buClr>
                <a:schemeClr val="lt1"/>
              </a:buClr>
              <a:buSzPts val="1400"/>
              <a:buChar char="○"/>
              <a:defRPr>
                <a:solidFill>
                  <a:schemeClr val="lt1"/>
                </a:solidFill>
              </a:defRPr>
            </a:lvl5pPr>
            <a:lvl6pPr marL="2743200" lvl="5" indent="-317500" rtl="0">
              <a:spcBef>
                <a:spcPts val="1600"/>
              </a:spcBef>
              <a:spcAft>
                <a:spcPts val="0"/>
              </a:spcAft>
              <a:buClr>
                <a:schemeClr val="lt1"/>
              </a:buClr>
              <a:buSzPts val="1400"/>
              <a:buChar char="■"/>
              <a:defRPr>
                <a:solidFill>
                  <a:schemeClr val="lt1"/>
                </a:solidFill>
              </a:defRPr>
            </a:lvl6pPr>
            <a:lvl7pPr marL="3200400" lvl="6" indent="-317500" rtl="0">
              <a:spcBef>
                <a:spcPts val="1600"/>
              </a:spcBef>
              <a:spcAft>
                <a:spcPts val="0"/>
              </a:spcAft>
              <a:buClr>
                <a:schemeClr val="lt1"/>
              </a:buClr>
              <a:buSzPts val="1400"/>
              <a:buChar char="●"/>
              <a:defRPr>
                <a:solidFill>
                  <a:schemeClr val="lt1"/>
                </a:solidFill>
              </a:defRPr>
            </a:lvl7pPr>
            <a:lvl8pPr marL="3657600" lvl="7" indent="-317500" rtl="0">
              <a:spcBef>
                <a:spcPts val="1600"/>
              </a:spcBef>
              <a:spcAft>
                <a:spcPts val="0"/>
              </a:spcAft>
              <a:buClr>
                <a:schemeClr val="lt1"/>
              </a:buClr>
              <a:buSzPts val="1400"/>
              <a:buChar char="○"/>
              <a:defRPr>
                <a:solidFill>
                  <a:schemeClr val="lt1"/>
                </a:solidFill>
              </a:defRPr>
            </a:lvl8pPr>
            <a:lvl9pPr marL="4114800" lvl="8" indent="-317500" rtl="0">
              <a:spcBef>
                <a:spcPts val="1600"/>
              </a:spcBef>
              <a:spcAft>
                <a:spcPts val="1600"/>
              </a:spcAft>
              <a:buClr>
                <a:schemeClr val="lt1"/>
              </a:buClr>
              <a:buSzPts val="1400"/>
              <a:buChar char="■"/>
              <a:defRPr>
                <a:solidFill>
                  <a:schemeClr val="lt1"/>
                </a:solidFill>
              </a:defRPr>
            </a:lvl9pPr>
          </a:lstStyle>
          <a:p>
            <a:endParaRPr/>
          </a:p>
        </p:txBody>
      </p:sp>
      <p:sp>
        <p:nvSpPr>
          <p:cNvPr id="89" name="Google Shape;89;p24"/>
          <p:cNvSpPr txBox="1">
            <a:spLocks noGrp="1"/>
          </p:cNvSpPr>
          <p:nvPr>
            <p:ph type="title" idx="3"/>
          </p:nvPr>
        </p:nvSpPr>
        <p:spPr>
          <a:xfrm>
            <a:off x="1213499" y="1955125"/>
            <a:ext cx="3258900" cy="5484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lt1"/>
              </a:buClr>
              <a:buSzPts val="1800"/>
              <a:buNone/>
              <a:defRPr sz="18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a:endParaRPr/>
          </a:p>
        </p:txBody>
      </p:sp>
      <p:sp>
        <p:nvSpPr>
          <p:cNvPr id="90" name="Google Shape;90;p24"/>
          <p:cNvSpPr txBox="1">
            <a:spLocks noGrp="1"/>
          </p:cNvSpPr>
          <p:nvPr>
            <p:ph type="title" idx="4"/>
          </p:nvPr>
        </p:nvSpPr>
        <p:spPr>
          <a:xfrm>
            <a:off x="4820099" y="1955125"/>
            <a:ext cx="3258900" cy="5484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lt1"/>
              </a:buClr>
              <a:buSzPts val="1800"/>
              <a:buNone/>
              <a:defRPr sz="18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 Four Columns">
  <p:cSld name="TITLE_1_1_2">
    <p:spTree>
      <p:nvGrpSpPr>
        <p:cNvPr id="1" name="Shape 91"/>
        <p:cNvGrpSpPr/>
        <p:nvPr/>
      </p:nvGrpSpPr>
      <p:grpSpPr>
        <a:xfrm>
          <a:off x="0" y="0"/>
          <a:ext cx="0" cy="0"/>
          <a:chOff x="0" y="0"/>
          <a:chExt cx="0" cy="0"/>
        </a:xfrm>
      </p:grpSpPr>
      <p:sp>
        <p:nvSpPr>
          <p:cNvPr id="92" name="Google Shape;92;p25"/>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93" name="Google Shape;93;p25"/>
          <p:cNvSpPr txBox="1">
            <a:spLocks noGrp="1"/>
          </p:cNvSpPr>
          <p:nvPr>
            <p:ph type="title" idx="2"/>
          </p:nvPr>
        </p:nvSpPr>
        <p:spPr>
          <a:xfrm>
            <a:off x="898386" y="3052625"/>
            <a:ext cx="16716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94" name="Google Shape;94;p25"/>
          <p:cNvSpPr txBox="1">
            <a:spLocks noGrp="1"/>
          </p:cNvSpPr>
          <p:nvPr>
            <p:ph type="subTitle" idx="1"/>
          </p:nvPr>
        </p:nvSpPr>
        <p:spPr>
          <a:xfrm>
            <a:off x="898389" y="3558837"/>
            <a:ext cx="1671600" cy="1157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95" name="Google Shape;95;p25"/>
          <p:cNvSpPr txBox="1">
            <a:spLocks noGrp="1"/>
          </p:cNvSpPr>
          <p:nvPr>
            <p:ph type="title" idx="3"/>
          </p:nvPr>
        </p:nvSpPr>
        <p:spPr>
          <a:xfrm>
            <a:off x="2790261" y="3052625"/>
            <a:ext cx="16716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96" name="Google Shape;96;p25"/>
          <p:cNvSpPr txBox="1">
            <a:spLocks noGrp="1"/>
          </p:cNvSpPr>
          <p:nvPr>
            <p:ph type="subTitle" idx="4"/>
          </p:nvPr>
        </p:nvSpPr>
        <p:spPr>
          <a:xfrm>
            <a:off x="2790264" y="3558837"/>
            <a:ext cx="1671600" cy="1157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97" name="Google Shape;97;p25"/>
          <p:cNvSpPr txBox="1">
            <a:spLocks noGrp="1"/>
          </p:cNvSpPr>
          <p:nvPr>
            <p:ph type="title" idx="5"/>
          </p:nvPr>
        </p:nvSpPr>
        <p:spPr>
          <a:xfrm>
            <a:off x="4682136" y="3052625"/>
            <a:ext cx="16716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98" name="Google Shape;98;p25"/>
          <p:cNvSpPr txBox="1">
            <a:spLocks noGrp="1"/>
          </p:cNvSpPr>
          <p:nvPr>
            <p:ph type="subTitle" idx="6"/>
          </p:nvPr>
        </p:nvSpPr>
        <p:spPr>
          <a:xfrm>
            <a:off x="4682139" y="3558837"/>
            <a:ext cx="1671600" cy="1157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99" name="Google Shape;99;p25"/>
          <p:cNvSpPr txBox="1">
            <a:spLocks noGrp="1"/>
          </p:cNvSpPr>
          <p:nvPr>
            <p:ph type="title" idx="7"/>
          </p:nvPr>
        </p:nvSpPr>
        <p:spPr>
          <a:xfrm>
            <a:off x="6574011" y="3052625"/>
            <a:ext cx="16716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100" name="Google Shape;100;p25"/>
          <p:cNvSpPr txBox="1">
            <a:spLocks noGrp="1"/>
          </p:cNvSpPr>
          <p:nvPr>
            <p:ph type="subTitle" idx="8"/>
          </p:nvPr>
        </p:nvSpPr>
        <p:spPr>
          <a:xfrm>
            <a:off x="6574014" y="3558837"/>
            <a:ext cx="1671600" cy="1157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hree Numbers">
  <p:cSld name="CAPTION_ONLY_1_1_1_1">
    <p:spTree>
      <p:nvGrpSpPr>
        <p:cNvPr id="1" name="Shape 101"/>
        <p:cNvGrpSpPr/>
        <p:nvPr/>
      </p:nvGrpSpPr>
      <p:grpSpPr>
        <a:xfrm>
          <a:off x="0" y="0"/>
          <a:ext cx="0" cy="0"/>
          <a:chOff x="0" y="0"/>
          <a:chExt cx="0" cy="0"/>
        </a:xfrm>
      </p:grpSpPr>
      <p:sp>
        <p:nvSpPr>
          <p:cNvPr id="102" name="Google Shape;102;p26"/>
          <p:cNvSpPr txBox="1">
            <a:spLocks noGrp="1"/>
          </p:cNvSpPr>
          <p:nvPr>
            <p:ph type="title" hasCustomPrompt="1"/>
          </p:nvPr>
        </p:nvSpPr>
        <p:spPr>
          <a:xfrm>
            <a:off x="4996800" y="661843"/>
            <a:ext cx="3159300" cy="7239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4800"/>
              <a:buNone/>
              <a:defRPr sz="4800">
                <a:solidFill>
                  <a:schemeClr val="lt1"/>
                </a:solidFill>
              </a:defRPr>
            </a:lvl1pPr>
            <a:lvl2pPr lvl="1" algn="ctr" rtl="0">
              <a:spcBef>
                <a:spcPts val="0"/>
              </a:spcBef>
              <a:spcAft>
                <a:spcPts val="0"/>
              </a:spcAft>
              <a:buClr>
                <a:schemeClr val="lt1"/>
              </a:buClr>
              <a:buSzPts val="6000"/>
              <a:buNone/>
              <a:defRPr sz="6000">
                <a:solidFill>
                  <a:schemeClr val="lt1"/>
                </a:solidFill>
              </a:defRPr>
            </a:lvl2pPr>
            <a:lvl3pPr lvl="2" algn="ctr" rtl="0">
              <a:spcBef>
                <a:spcPts val="0"/>
              </a:spcBef>
              <a:spcAft>
                <a:spcPts val="0"/>
              </a:spcAft>
              <a:buClr>
                <a:schemeClr val="lt1"/>
              </a:buClr>
              <a:buSzPts val="6000"/>
              <a:buNone/>
              <a:defRPr sz="6000">
                <a:solidFill>
                  <a:schemeClr val="lt1"/>
                </a:solidFill>
              </a:defRPr>
            </a:lvl3pPr>
            <a:lvl4pPr lvl="3" algn="ctr" rtl="0">
              <a:spcBef>
                <a:spcPts val="0"/>
              </a:spcBef>
              <a:spcAft>
                <a:spcPts val="0"/>
              </a:spcAft>
              <a:buClr>
                <a:schemeClr val="lt1"/>
              </a:buClr>
              <a:buSzPts val="6000"/>
              <a:buNone/>
              <a:defRPr sz="6000">
                <a:solidFill>
                  <a:schemeClr val="lt1"/>
                </a:solidFill>
              </a:defRPr>
            </a:lvl4pPr>
            <a:lvl5pPr lvl="4" algn="ctr" rtl="0">
              <a:spcBef>
                <a:spcPts val="0"/>
              </a:spcBef>
              <a:spcAft>
                <a:spcPts val="0"/>
              </a:spcAft>
              <a:buClr>
                <a:schemeClr val="lt1"/>
              </a:buClr>
              <a:buSzPts val="6000"/>
              <a:buNone/>
              <a:defRPr sz="6000">
                <a:solidFill>
                  <a:schemeClr val="lt1"/>
                </a:solidFill>
              </a:defRPr>
            </a:lvl5pPr>
            <a:lvl6pPr lvl="5" algn="ctr" rtl="0">
              <a:spcBef>
                <a:spcPts val="0"/>
              </a:spcBef>
              <a:spcAft>
                <a:spcPts val="0"/>
              </a:spcAft>
              <a:buClr>
                <a:schemeClr val="lt1"/>
              </a:buClr>
              <a:buSzPts val="6000"/>
              <a:buNone/>
              <a:defRPr sz="6000">
                <a:solidFill>
                  <a:schemeClr val="lt1"/>
                </a:solidFill>
              </a:defRPr>
            </a:lvl6pPr>
            <a:lvl7pPr lvl="6" algn="ctr" rtl="0">
              <a:spcBef>
                <a:spcPts val="0"/>
              </a:spcBef>
              <a:spcAft>
                <a:spcPts val="0"/>
              </a:spcAft>
              <a:buClr>
                <a:schemeClr val="lt1"/>
              </a:buClr>
              <a:buSzPts val="6000"/>
              <a:buNone/>
              <a:defRPr sz="6000">
                <a:solidFill>
                  <a:schemeClr val="lt1"/>
                </a:solidFill>
              </a:defRPr>
            </a:lvl7pPr>
            <a:lvl8pPr lvl="7" algn="ctr" rtl="0">
              <a:spcBef>
                <a:spcPts val="0"/>
              </a:spcBef>
              <a:spcAft>
                <a:spcPts val="0"/>
              </a:spcAft>
              <a:buClr>
                <a:schemeClr val="lt1"/>
              </a:buClr>
              <a:buSzPts val="6000"/>
              <a:buNone/>
              <a:defRPr sz="6000">
                <a:solidFill>
                  <a:schemeClr val="lt1"/>
                </a:solidFill>
              </a:defRPr>
            </a:lvl8pPr>
            <a:lvl9pPr lvl="8" algn="ctr" rtl="0">
              <a:spcBef>
                <a:spcPts val="0"/>
              </a:spcBef>
              <a:spcAft>
                <a:spcPts val="0"/>
              </a:spcAft>
              <a:buClr>
                <a:schemeClr val="lt1"/>
              </a:buClr>
              <a:buSzPts val="6000"/>
              <a:buNone/>
              <a:defRPr sz="6000">
                <a:solidFill>
                  <a:schemeClr val="lt1"/>
                </a:solidFill>
              </a:defRPr>
            </a:lvl9pPr>
          </a:lstStyle>
          <a:p>
            <a:r>
              <a:t>xx%</a:t>
            </a:r>
          </a:p>
        </p:txBody>
      </p:sp>
      <p:sp>
        <p:nvSpPr>
          <p:cNvPr id="103" name="Google Shape;103;p26"/>
          <p:cNvSpPr txBox="1">
            <a:spLocks noGrp="1"/>
          </p:cNvSpPr>
          <p:nvPr>
            <p:ph type="subTitle" idx="1"/>
          </p:nvPr>
        </p:nvSpPr>
        <p:spPr>
          <a:xfrm>
            <a:off x="4911000" y="1265850"/>
            <a:ext cx="3330900" cy="417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1400"/>
              <a:buNone/>
              <a:defRPr sz="1400">
                <a:solidFill>
                  <a:schemeClr val="accent1"/>
                </a:solidFill>
              </a:defRPr>
            </a:lvl1pPr>
            <a:lvl2pPr lvl="1" algn="ctr" rtl="0">
              <a:lnSpc>
                <a:spcPct val="100000"/>
              </a:lnSpc>
              <a:spcBef>
                <a:spcPts val="0"/>
              </a:spcBef>
              <a:spcAft>
                <a:spcPts val="0"/>
              </a:spcAft>
              <a:buClr>
                <a:schemeClr val="accent1"/>
              </a:buClr>
              <a:buSzPts val="2100"/>
              <a:buNone/>
              <a:defRPr sz="2100">
                <a:solidFill>
                  <a:schemeClr val="accent1"/>
                </a:solidFill>
              </a:defRPr>
            </a:lvl2pPr>
            <a:lvl3pPr lvl="2" algn="ctr" rtl="0">
              <a:lnSpc>
                <a:spcPct val="100000"/>
              </a:lnSpc>
              <a:spcBef>
                <a:spcPts val="0"/>
              </a:spcBef>
              <a:spcAft>
                <a:spcPts val="0"/>
              </a:spcAft>
              <a:buClr>
                <a:schemeClr val="accent1"/>
              </a:buClr>
              <a:buSzPts val="2100"/>
              <a:buNone/>
              <a:defRPr sz="2100">
                <a:solidFill>
                  <a:schemeClr val="accent1"/>
                </a:solidFill>
              </a:defRPr>
            </a:lvl3pPr>
            <a:lvl4pPr lvl="3" algn="ctr" rtl="0">
              <a:lnSpc>
                <a:spcPct val="100000"/>
              </a:lnSpc>
              <a:spcBef>
                <a:spcPts val="0"/>
              </a:spcBef>
              <a:spcAft>
                <a:spcPts val="0"/>
              </a:spcAft>
              <a:buClr>
                <a:schemeClr val="accent1"/>
              </a:buClr>
              <a:buSzPts val="2100"/>
              <a:buNone/>
              <a:defRPr sz="2100">
                <a:solidFill>
                  <a:schemeClr val="accent1"/>
                </a:solidFill>
              </a:defRPr>
            </a:lvl4pPr>
            <a:lvl5pPr lvl="4" algn="ctr" rtl="0">
              <a:lnSpc>
                <a:spcPct val="100000"/>
              </a:lnSpc>
              <a:spcBef>
                <a:spcPts val="0"/>
              </a:spcBef>
              <a:spcAft>
                <a:spcPts val="0"/>
              </a:spcAft>
              <a:buClr>
                <a:schemeClr val="accent1"/>
              </a:buClr>
              <a:buSzPts val="2100"/>
              <a:buNone/>
              <a:defRPr sz="2100">
                <a:solidFill>
                  <a:schemeClr val="accent1"/>
                </a:solidFill>
              </a:defRPr>
            </a:lvl5pPr>
            <a:lvl6pPr lvl="5" algn="ctr" rtl="0">
              <a:lnSpc>
                <a:spcPct val="100000"/>
              </a:lnSpc>
              <a:spcBef>
                <a:spcPts val="0"/>
              </a:spcBef>
              <a:spcAft>
                <a:spcPts val="0"/>
              </a:spcAft>
              <a:buClr>
                <a:schemeClr val="accent1"/>
              </a:buClr>
              <a:buSzPts val="2100"/>
              <a:buNone/>
              <a:defRPr sz="2100">
                <a:solidFill>
                  <a:schemeClr val="accent1"/>
                </a:solidFill>
              </a:defRPr>
            </a:lvl6pPr>
            <a:lvl7pPr lvl="6" algn="ctr" rtl="0">
              <a:lnSpc>
                <a:spcPct val="100000"/>
              </a:lnSpc>
              <a:spcBef>
                <a:spcPts val="0"/>
              </a:spcBef>
              <a:spcAft>
                <a:spcPts val="0"/>
              </a:spcAft>
              <a:buClr>
                <a:schemeClr val="accent1"/>
              </a:buClr>
              <a:buSzPts val="2100"/>
              <a:buNone/>
              <a:defRPr sz="2100">
                <a:solidFill>
                  <a:schemeClr val="accent1"/>
                </a:solidFill>
              </a:defRPr>
            </a:lvl7pPr>
            <a:lvl8pPr lvl="7" algn="ctr" rtl="0">
              <a:lnSpc>
                <a:spcPct val="100000"/>
              </a:lnSpc>
              <a:spcBef>
                <a:spcPts val="0"/>
              </a:spcBef>
              <a:spcAft>
                <a:spcPts val="0"/>
              </a:spcAft>
              <a:buClr>
                <a:schemeClr val="accent1"/>
              </a:buClr>
              <a:buSzPts val="2100"/>
              <a:buNone/>
              <a:defRPr sz="2100">
                <a:solidFill>
                  <a:schemeClr val="accent1"/>
                </a:solidFill>
              </a:defRPr>
            </a:lvl8pPr>
            <a:lvl9pPr lvl="8" algn="ctr" rtl="0">
              <a:lnSpc>
                <a:spcPct val="100000"/>
              </a:lnSpc>
              <a:spcBef>
                <a:spcPts val="0"/>
              </a:spcBef>
              <a:spcAft>
                <a:spcPts val="0"/>
              </a:spcAft>
              <a:buClr>
                <a:schemeClr val="accent1"/>
              </a:buClr>
              <a:buSzPts val="2100"/>
              <a:buNone/>
              <a:defRPr sz="2100">
                <a:solidFill>
                  <a:schemeClr val="accent1"/>
                </a:solidFill>
              </a:defRPr>
            </a:lvl9pPr>
          </a:lstStyle>
          <a:p>
            <a:endParaRPr/>
          </a:p>
        </p:txBody>
      </p:sp>
      <p:sp>
        <p:nvSpPr>
          <p:cNvPr id="104" name="Google Shape;104;p26"/>
          <p:cNvSpPr txBox="1">
            <a:spLocks noGrp="1"/>
          </p:cNvSpPr>
          <p:nvPr>
            <p:ph type="title" idx="2" hasCustomPrompt="1"/>
          </p:nvPr>
        </p:nvSpPr>
        <p:spPr>
          <a:xfrm>
            <a:off x="4996800" y="2099193"/>
            <a:ext cx="3159300" cy="7239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4800"/>
              <a:buNone/>
              <a:defRPr sz="4800">
                <a:solidFill>
                  <a:schemeClr val="lt1"/>
                </a:solidFill>
              </a:defRPr>
            </a:lvl1pPr>
            <a:lvl2pPr lvl="1" algn="ctr" rtl="0">
              <a:spcBef>
                <a:spcPts val="0"/>
              </a:spcBef>
              <a:spcAft>
                <a:spcPts val="0"/>
              </a:spcAft>
              <a:buClr>
                <a:schemeClr val="lt1"/>
              </a:buClr>
              <a:buSzPts val="6000"/>
              <a:buNone/>
              <a:defRPr sz="6000">
                <a:solidFill>
                  <a:schemeClr val="lt1"/>
                </a:solidFill>
              </a:defRPr>
            </a:lvl2pPr>
            <a:lvl3pPr lvl="2" algn="ctr" rtl="0">
              <a:spcBef>
                <a:spcPts val="0"/>
              </a:spcBef>
              <a:spcAft>
                <a:spcPts val="0"/>
              </a:spcAft>
              <a:buClr>
                <a:schemeClr val="lt1"/>
              </a:buClr>
              <a:buSzPts val="6000"/>
              <a:buNone/>
              <a:defRPr sz="6000">
                <a:solidFill>
                  <a:schemeClr val="lt1"/>
                </a:solidFill>
              </a:defRPr>
            </a:lvl3pPr>
            <a:lvl4pPr lvl="3" algn="ctr" rtl="0">
              <a:spcBef>
                <a:spcPts val="0"/>
              </a:spcBef>
              <a:spcAft>
                <a:spcPts val="0"/>
              </a:spcAft>
              <a:buClr>
                <a:schemeClr val="lt1"/>
              </a:buClr>
              <a:buSzPts val="6000"/>
              <a:buNone/>
              <a:defRPr sz="6000">
                <a:solidFill>
                  <a:schemeClr val="lt1"/>
                </a:solidFill>
              </a:defRPr>
            </a:lvl4pPr>
            <a:lvl5pPr lvl="4" algn="ctr" rtl="0">
              <a:spcBef>
                <a:spcPts val="0"/>
              </a:spcBef>
              <a:spcAft>
                <a:spcPts val="0"/>
              </a:spcAft>
              <a:buClr>
                <a:schemeClr val="lt1"/>
              </a:buClr>
              <a:buSzPts val="6000"/>
              <a:buNone/>
              <a:defRPr sz="6000">
                <a:solidFill>
                  <a:schemeClr val="lt1"/>
                </a:solidFill>
              </a:defRPr>
            </a:lvl5pPr>
            <a:lvl6pPr lvl="5" algn="ctr" rtl="0">
              <a:spcBef>
                <a:spcPts val="0"/>
              </a:spcBef>
              <a:spcAft>
                <a:spcPts val="0"/>
              </a:spcAft>
              <a:buClr>
                <a:schemeClr val="lt1"/>
              </a:buClr>
              <a:buSzPts val="6000"/>
              <a:buNone/>
              <a:defRPr sz="6000">
                <a:solidFill>
                  <a:schemeClr val="lt1"/>
                </a:solidFill>
              </a:defRPr>
            </a:lvl6pPr>
            <a:lvl7pPr lvl="6" algn="ctr" rtl="0">
              <a:spcBef>
                <a:spcPts val="0"/>
              </a:spcBef>
              <a:spcAft>
                <a:spcPts val="0"/>
              </a:spcAft>
              <a:buClr>
                <a:schemeClr val="lt1"/>
              </a:buClr>
              <a:buSzPts val="6000"/>
              <a:buNone/>
              <a:defRPr sz="6000">
                <a:solidFill>
                  <a:schemeClr val="lt1"/>
                </a:solidFill>
              </a:defRPr>
            </a:lvl7pPr>
            <a:lvl8pPr lvl="7" algn="ctr" rtl="0">
              <a:spcBef>
                <a:spcPts val="0"/>
              </a:spcBef>
              <a:spcAft>
                <a:spcPts val="0"/>
              </a:spcAft>
              <a:buClr>
                <a:schemeClr val="lt1"/>
              </a:buClr>
              <a:buSzPts val="6000"/>
              <a:buNone/>
              <a:defRPr sz="6000">
                <a:solidFill>
                  <a:schemeClr val="lt1"/>
                </a:solidFill>
              </a:defRPr>
            </a:lvl8pPr>
            <a:lvl9pPr lvl="8" algn="ctr" rtl="0">
              <a:spcBef>
                <a:spcPts val="0"/>
              </a:spcBef>
              <a:spcAft>
                <a:spcPts val="0"/>
              </a:spcAft>
              <a:buClr>
                <a:schemeClr val="lt1"/>
              </a:buClr>
              <a:buSzPts val="6000"/>
              <a:buNone/>
              <a:defRPr sz="6000">
                <a:solidFill>
                  <a:schemeClr val="lt1"/>
                </a:solidFill>
              </a:defRPr>
            </a:lvl9pPr>
          </a:lstStyle>
          <a:p>
            <a:r>
              <a:t>xx%</a:t>
            </a:r>
          </a:p>
        </p:txBody>
      </p:sp>
      <p:sp>
        <p:nvSpPr>
          <p:cNvPr id="105" name="Google Shape;105;p26"/>
          <p:cNvSpPr txBox="1">
            <a:spLocks noGrp="1"/>
          </p:cNvSpPr>
          <p:nvPr>
            <p:ph type="subTitle" idx="3"/>
          </p:nvPr>
        </p:nvSpPr>
        <p:spPr>
          <a:xfrm>
            <a:off x="4911000" y="2703200"/>
            <a:ext cx="3330900" cy="417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1400"/>
              <a:buNone/>
              <a:defRPr sz="1400">
                <a:solidFill>
                  <a:schemeClr val="accent1"/>
                </a:solidFill>
              </a:defRPr>
            </a:lvl1pPr>
            <a:lvl2pPr lvl="1" algn="ctr" rtl="0">
              <a:lnSpc>
                <a:spcPct val="100000"/>
              </a:lnSpc>
              <a:spcBef>
                <a:spcPts val="0"/>
              </a:spcBef>
              <a:spcAft>
                <a:spcPts val="0"/>
              </a:spcAft>
              <a:buClr>
                <a:schemeClr val="accent1"/>
              </a:buClr>
              <a:buSzPts val="2100"/>
              <a:buNone/>
              <a:defRPr sz="2100">
                <a:solidFill>
                  <a:schemeClr val="accent1"/>
                </a:solidFill>
              </a:defRPr>
            </a:lvl2pPr>
            <a:lvl3pPr lvl="2" algn="ctr" rtl="0">
              <a:lnSpc>
                <a:spcPct val="100000"/>
              </a:lnSpc>
              <a:spcBef>
                <a:spcPts val="0"/>
              </a:spcBef>
              <a:spcAft>
                <a:spcPts val="0"/>
              </a:spcAft>
              <a:buClr>
                <a:schemeClr val="accent1"/>
              </a:buClr>
              <a:buSzPts val="2100"/>
              <a:buNone/>
              <a:defRPr sz="2100">
                <a:solidFill>
                  <a:schemeClr val="accent1"/>
                </a:solidFill>
              </a:defRPr>
            </a:lvl3pPr>
            <a:lvl4pPr lvl="3" algn="ctr" rtl="0">
              <a:lnSpc>
                <a:spcPct val="100000"/>
              </a:lnSpc>
              <a:spcBef>
                <a:spcPts val="0"/>
              </a:spcBef>
              <a:spcAft>
                <a:spcPts val="0"/>
              </a:spcAft>
              <a:buClr>
                <a:schemeClr val="accent1"/>
              </a:buClr>
              <a:buSzPts val="2100"/>
              <a:buNone/>
              <a:defRPr sz="2100">
                <a:solidFill>
                  <a:schemeClr val="accent1"/>
                </a:solidFill>
              </a:defRPr>
            </a:lvl4pPr>
            <a:lvl5pPr lvl="4" algn="ctr" rtl="0">
              <a:lnSpc>
                <a:spcPct val="100000"/>
              </a:lnSpc>
              <a:spcBef>
                <a:spcPts val="0"/>
              </a:spcBef>
              <a:spcAft>
                <a:spcPts val="0"/>
              </a:spcAft>
              <a:buClr>
                <a:schemeClr val="accent1"/>
              </a:buClr>
              <a:buSzPts val="2100"/>
              <a:buNone/>
              <a:defRPr sz="2100">
                <a:solidFill>
                  <a:schemeClr val="accent1"/>
                </a:solidFill>
              </a:defRPr>
            </a:lvl5pPr>
            <a:lvl6pPr lvl="5" algn="ctr" rtl="0">
              <a:lnSpc>
                <a:spcPct val="100000"/>
              </a:lnSpc>
              <a:spcBef>
                <a:spcPts val="0"/>
              </a:spcBef>
              <a:spcAft>
                <a:spcPts val="0"/>
              </a:spcAft>
              <a:buClr>
                <a:schemeClr val="accent1"/>
              </a:buClr>
              <a:buSzPts val="2100"/>
              <a:buNone/>
              <a:defRPr sz="2100">
                <a:solidFill>
                  <a:schemeClr val="accent1"/>
                </a:solidFill>
              </a:defRPr>
            </a:lvl6pPr>
            <a:lvl7pPr lvl="6" algn="ctr" rtl="0">
              <a:lnSpc>
                <a:spcPct val="100000"/>
              </a:lnSpc>
              <a:spcBef>
                <a:spcPts val="0"/>
              </a:spcBef>
              <a:spcAft>
                <a:spcPts val="0"/>
              </a:spcAft>
              <a:buClr>
                <a:schemeClr val="accent1"/>
              </a:buClr>
              <a:buSzPts val="2100"/>
              <a:buNone/>
              <a:defRPr sz="2100">
                <a:solidFill>
                  <a:schemeClr val="accent1"/>
                </a:solidFill>
              </a:defRPr>
            </a:lvl7pPr>
            <a:lvl8pPr lvl="7" algn="ctr" rtl="0">
              <a:lnSpc>
                <a:spcPct val="100000"/>
              </a:lnSpc>
              <a:spcBef>
                <a:spcPts val="0"/>
              </a:spcBef>
              <a:spcAft>
                <a:spcPts val="0"/>
              </a:spcAft>
              <a:buClr>
                <a:schemeClr val="accent1"/>
              </a:buClr>
              <a:buSzPts val="2100"/>
              <a:buNone/>
              <a:defRPr sz="2100">
                <a:solidFill>
                  <a:schemeClr val="accent1"/>
                </a:solidFill>
              </a:defRPr>
            </a:lvl8pPr>
            <a:lvl9pPr lvl="8" algn="ctr" rtl="0">
              <a:lnSpc>
                <a:spcPct val="100000"/>
              </a:lnSpc>
              <a:spcBef>
                <a:spcPts val="0"/>
              </a:spcBef>
              <a:spcAft>
                <a:spcPts val="0"/>
              </a:spcAft>
              <a:buClr>
                <a:schemeClr val="accent1"/>
              </a:buClr>
              <a:buSzPts val="2100"/>
              <a:buNone/>
              <a:defRPr sz="2100">
                <a:solidFill>
                  <a:schemeClr val="accent1"/>
                </a:solidFill>
              </a:defRPr>
            </a:lvl9pPr>
          </a:lstStyle>
          <a:p>
            <a:endParaRPr/>
          </a:p>
        </p:txBody>
      </p:sp>
      <p:sp>
        <p:nvSpPr>
          <p:cNvPr id="106" name="Google Shape;106;p26"/>
          <p:cNvSpPr txBox="1">
            <a:spLocks noGrp="1"/>
          </p:cNvSpPr>
          <p:nvPr>
            <p:ph type="title" idx="4" hasCustomPrompt="1"/>
          </p:nvPr>
        </p:nvSpPr>
        <p:spPr>
          <a:xfrm>
            <a:off x="4996800" y="3536543"/>
            <a:ext cx="3159300" cy="7239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4800"/>
              <a:buNone/>
              <a:defRPr sz="4800">
                <a:solidFill>
                  <a:schemeClr val="lt1"/>
                </a:solidFill>
              </a:defRPr>
            </a:lvl1pPr>
            <a:lvl2pPr lvl="1" algn="ctr" rtl="0">
              <a:spcBef>
                <a:spcPts val="0"/>
              </a:spcBef>
              <a:spcAft>
                <a:spcPts val="0"/>
              </a:spcAft>
              <a:buClr>
                <a:schemeClr val="lt1"/>
              </a:buClr>
              <a:buSzPts val="6000"/>
              <a:buNone/>
              <a:defRPr sz="6000">
                <a:solidFill>
                  <a:schemeClr val="lt1"/>
                </a:solidFill>
              </a:defRPr>
            </a:lvl2pPr>
            <a:lvl3pPr lvl="2" algn="ctr" rtl="0">
              <a:spcBef>
                <a:spcPts val="0"/>
              </a:spcBef>
              <a:spcAft>
                <a:spcPts val="0"/>
              </a:spcAft>
              <a:buClr>
                <a:schemeClr val="lt1"/>
              </a:buClr>
              <a:buSzPts val="6000"/>
              <a:buNone/>
              <a:defRPr sz="6000">
                <a:solidFill>
                  <a:schemeClr val="lt1"/>
                </a:solidFill>
              </a:defRPr>
            </a:lvl3pPr>
            <a:lvl4pPr lvl="3" algn="ctr" rtl="0">
              <a:spcBef>
                <a:spcPts val="0"/>
              </a:spcBef>
              <a:spcAft>
                <a:spcPts val="0"/>
              </a:spcAft>
              <a:buClr>
                <a:schemeClr val="lt1"/>
              </a:buClr>
              <a:buSzPts val="6000"/>
              <a:buNone/>
              <a:defRPr sz="6000">
                <a:solidFill>
                  <a:schemeClr val="lt1"/>
                </a:solidFill>
              </a:defRPr>
            </a:lvl4pPr>
            <a:lvl5pPr lvl="4" algn="ctr" rtl="0">
              <a:spcBef>
                <a:spcPts val="0"/>
              </a:spcBef>
              <a:spcAft>
                <a:spcPts val="0"/>
              </a:spcAft>
              <a:buClr>
                <a:schemeClr val="lt1"/>
              </a:buClr>
              <a:buSzPts val="6000"/>
              <a:buNone/>
              <a:defRPr sz="6000">
                <a:solidFill>
                  <a:schemeClr val="lt1"/>
                </a:solidFill>
              </a:defRPr>
            </a:lvl5pPr>
            <a:lvl6pPr lvl="5" algn="ctr" rtl="0">
              <a:spcBef>
                <a:spcPts val="0"/>
              </a:spcBef>
              <a:spcAft>
                <a:spcPts val="0"/>
              </a:spcAft>
              <a:buClr>
                <a:schemeClr val="lt1"/>
              </a:buClr>
              <a:buSzPts val="6000"/>
              <a:buNone/>
              <a:defRPr sz="6000">
                <a:solidFill>
                  <a:schemeClr val="lt1"/>
                </a:solidFill>
              </a:defRPr>
            </a:lvl6pPr>
            <a:lvl7pPr lvl="6" algn="ctr" rtl="0">
              <a:spcBef>
                <a:spcPts val="0"/>
              </a:spcBef>
              <a:spcAft>
                <a:spcPts val="0"/>
              </a:spcAft>
              <a:buClr>
                <a:schemeClr val="lt1"/>
              </a:buClr>
              <a:buSzPts val="6000"/>
              <a:buNone/>
              <a:defRPr sz="6000">
                <a:solidFill>
                  <a:schemeClr val="lt1"/>
                </a:solidFill>
              </a:defRPr>
            </a:lvl7pPr>
            <a:lvl8pPr lvl="7" algn="ctr" rtl="0">
              <a:spcBef>
                <a:spcPts val="0"/>
              </a:spcBef>
              <a:spcAft>
                <a:spcPts val="0"/>
              </a:spcAft>
              <a:buClr>
                <a:schemeClr val="lt1"/>
              </a:buClr>
              <a:buSzPts val="6000"/>
              <a:buNone/>
              <a:defRPr sz="6000">
                <a:solidFill>
                  <a:schemeClr val="lt1"/>
                </a:solidFill>
              </a:defRPr>
            </a:lvl8pPr>
            <a:lvl9pPr lvl="8" algn="ctr" rtl="0">
              <a:spcBef>
                <a:spcPts val="0"/>
              </a:spcBef>
              <a:spcAft>
                <a:spcPts val="0"/>
              </a:spcAft>
              <a:buClr>
                <a:schemeClr val="lt1"/>
              </a:buClr>
              <a:buSzPts val="6000"/>
              <a:buNone/>
              <a:defRPr sz="6000">
                <a:solidFill>
                  <a:schemeClr val="lt1"/>
                </a:solidFill>
              </a:defRPr>
            </a:lvl9pPr>
          </a:lstStyle>
          <a:p>
            <a:r>
              <a:t>xx%</a:t>
            </a:r>
          </a:p>
        </p:txBody>
      </p:sp>
      <p:sp>
        <p:nvSpPr>
          <p:cNvPr id="107" name="Google Shape;107;p26"/>
          <p:cNvSpPr txBox="1">
            <a:spLocks noGrp="1"/>
          </p:cNvSpPr>
          <p:nvPr>
            <p:ph type="subTitle" idx="5"/>
          </p:nvPr>
        </p:nvSpPr>
        <p:spPr>
          <a:xfrm>
            <a:off x="4911000" y="4140550"/>
            <a:ext cx="3330900" cy="417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1400"/>
              <a:buNone/>
              <a:defRPr sz="1400">
                <a:solidFill>
                  <a:schemeClr val="accent1"/>
                </a:solidFill>
              </a:defRPr>
            </a:lvl1pPr>
            <a:lvl2pPr lvl="1" algn="ctr" rtl="0">
              <a:lnSpc>
                <a:spcPct val="100000"/>
              </a:lnSpc>
              <a:spcBef>
                <a:spcPts val="0"/>
              </a:spcBef>
              <a:spcAft>
                <a:spcPts val="0"/>
              </a:spcAft>
              <a:buClr>
                <a:schemeClr val="accent1"/>
              </a:buClr>
              <a:buSzPts val="2100"/>
              <a:buNone/>
              <a:defRPr sz="2100">
                <a:solidFill>
                  <a:schemeClr val="accent1"/>
                </a:solidFill>
              </a:defRPr>
            </a:lvl2pPr>
            <a:lvl3pPr lvl="2" algn="ctr" rtl="0">
              <a:lnSpc>
                <a:spcPct val="100000"/>
              </a:lnSpc>
              <a:spcBef>
                <a:spcPts val="0"/>
              </a:spcBef>
              <a:spcAft>
                <a:spcPts val="0"/>
              </a:spcAft>
              <a:buClr>
                <a:schemeClr val="accent1"/>
              </a:buClr>
              <a:buSzPts val="2100"/>
              <a:buNone/>
              <a:defRPr sz="2100">
                <a:solidFill>
                  <a:schemeClr val="accent1"/>
                </a:solidFill>
              </a:defRPr>
            </a:lvl3pPr>
            <a:lvl4pPr lvl="3" algn="ctr" rtl="0">
              <a:lnSpc>
                <a:spcPct val="100000"/>
              </a:lnSpc>
              <a:spcBef>
                <a:spcPts val="0"/>
              </a:spcBef>
              <a:spcAft>
                <a:spcPts val="0"/>
              </a:spcAft>
              <a:buClr>
                <a:schemeClr val="accent1"/>
              </a:buClr>
              <a:buSzPts val="2100"/>
              <a:buNone/>
              <a:defRPr sz="2100">
                <a:solidFill>
                  <a:schemeClr val="accent1"/>
                </a:solidFill>
              </a:defRPr>
            </a:lvl4pPr>
            <a:lvl5pPr lvl="4" algn="ctr" rtl="0">
              <a:lnSpc>
                <a:spcPct val="100000"/>
              </a:lnSpc>
              <a:spcBef>
                <a:spcPts val="0"/>
              </a:spcBef>
              <a:spcAft>
                <a:spcPts val="0"/>
              </a:spcAft>
              <a:buClr>
                <a:schemeClr val="accent1"/>
              </a:buClr>
              <a:buSzPts val="2100"/>
              <a:buNone/>
              <a:defRPr sz="2100">
                <a:solidFill>
                  <a:schemeClr val="accent1"/>
                </a:solidFill>
              </a:defRPr>
            </a:lvl5pPr>
            <a:lvl6pPr lvl="5" algn="ctr" rtl="0">
              <a:lnSpc>
                <a:spcPct val="100000"/>
              </a:lnSpc>
              <a:spcBef>
                <a:spcPts val="0"/>
              </a:spcBef>
              <a:spcAft>
                <a:spcPts val="0"/>
              </a:spcAft>
              <a:buClr>
                <a:schemeClr val="accent1"/>
              </a:buClr>
              <a:buSzPts val="2100"/>
              <a:buNone/>
              <a:defRPr sz="2100">
                <a:solidFill>
                  <a:schemeClr val="accent1"/>
                </a:solidFill>
              </a:defRPr>
            </a:lvl6pPr>
            <a:lvl7pPr lvl="6" algn="ctr" rtl="0">
              <a:lnSpc>
                <a:spcPct val="100000"/>
              </a:lnSpc>
              <a:spcBef>
                <a:spcPts val="0"/>
              </a:spcBef>
              <a:spcAft>
                <a:spcPts val="0"/>
              </a:spcAft>
              <a:buClr>
                <a:schemeClr val="accent1"/>
              </a:buClr>
              <a:buSzPts val="2100"/>
              <a:buNone/>
              <a:defRPr sz="2100">
                <a:solidFill>
                  <a:schemeClr val="accent1"/>
                </a:solidFill>
              </a:defRPr>
            </a:lvl7pPr>
            <a:lvl8pPr lvl="7" algn="ctr" rtl="0">
              <a:lnSpc>
                <a:spcPct val="100000"/>
              </a:lnSpc>
              <a:spcBef>
                <a:spcPts val="0"/>
              </a:spcBef>
              <a:spcAft>
                <a:spcPts val="0"/>
              </a:spcAft>
              <a:buClr>
                <a:schemeClr val="accent1"/>
              </a:buClr>
              <a:buSzPts val="2100"/>
              <a:buNone/>
              <a:defRPr sz="2100">
                <a:solidFill>
                  <a:schemeClr val="accent1"/>
                </a:solidFill>
              </a:defRPr>
            </a:lvl8pPr>
            <a:lvl9pPr lvl="8" algn="ctr" rtl="0">
              <a:lnSpc>
                <a:spcPct val="100000"/>
              </a:lnSpc>
              <a:spcBef>
                <a:spcPts val="0"/>
              </a:spcBef>
              <a:spcAft>
                <a:spcPts val="0"/>
              </a:spcAft>
              <a:buClr>
                <a:schemeClr val="accent1"/>
              </a:buClr>
              <a:buSzPts val="2100"/>
              <a:buNone/>
              <a:defRPr sz="2100">
                <a:solidFill>
                  <a:schemeClr val="accent1"/>
                </a:solidFill>
              </a:defRPr>
            </a:lvl9pPr>
          </a:lstStyle>
          <a:p>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 Six Columns  ">
  <p:cSld name="SECTION_TITLE_AND_DESCRIPTION_1_1_1">
    <p:spTree>
      <p:nvGrpSpPr>
        <p:cNvPr id="1" name="Shape 108"/>
        <p:cNvGrpSpPr/>
        <p:nvPr/>
      </p:nvGrpSpPr>
      <p:grpSpPr>
        <a:xfrm>
          <a:off x="0" y="0"/>
          <a:ext cx="0" cy="0"/>
          <a:chOff x="0" y="0"/>
          <a:chExt cx="0" cy="0"/>
        </a:xfrm>
      </p:grpSpPr>
      <p:sp>
        <p:nvSpPr>
          <p:cNvPr id="109" name="Google Shape;109;p27"/>
          <p:cNvSpPr txBox="1">
            <a:spLocks noGrp="1"/>
          </p:cNvSpPr>
          <p:nvPr>
            <p:ph type="title"/>
          </p:nvPr>
        </p:nvSpPr>
        <p:spPr>
          <a:xfrm>
            <a:off x="3538497" y="1818541"/>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110" name="Google Shape;110;p27"/>
          <p:cNvSpPr txBox="1">
            <a:spLocks noGrp="1"/>
          </p:cNvSpPr>
          <p:nvPr>
            <p:ph type="subTitle" idx="1"/>
          </p:nvPr>
        </p:nvSpPr>
        <p:spPr>
          <a:xfrm>
            <a:off x="3538498" y="2324765"/>
            <a:ext cx="2067000" cy="640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11" name="Google Shape;111;p27"/>
          <p:cNvSpPr txBox="1">
            <a:spLocks noGrp="1"/>
          </p:cNvSpPr>
          <p:nvPr>
            <p:ph type="title" idx="2"/>
          </p:nvPr>
        </p:nvSpPr>
        <p:spPr>
          <a:xfrm>
            <a:off x="6028553" y="1818541"/>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112" name="Google Shape;112;p27"/>
          <p:cNvSpPr txBox="1">
            <a:spLocks noGrp="1"/>
          </p:cNvSpPr>
          <p:nvPr>
            <p:ph type="subTitle" idx="3"/>
          </p:nvPr>
        </p:nvSpPr>
        <p:spPr>
          <a:xfrm>
            <a:off x="6028552" y="2324765"/>
            <a:ext cx="2067000" cy="640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13" name="Google Shape;113;p27"/>
          <p:cNvSpPr txBox="1">
            <a:spLocks noGrp="1"/>
          </p:cNvSpPr>
          <p:nvPr>
            <p:ph type="title" idx="4"/>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114" name="Google Shape;114;p27"/>
          <p:cNvSpPr txBox="1">
            <a:spLocks noGrp="1"/>
          </p:cNvSpPr>
          <p:nvPr>
            <p:ph type="title" idx="5"/>
          </p:nvPr>
        </p:nvSpPr>
        <p:spPr>
          <a:xfrm>
            <a:off x="1048447" y="1818541"/>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115" name="Google Shape;115;p27"/>
          <p:cNvSpPr txBox="1">
            <a:spLocks noGrp="1"/>
          </p:cNvSpPr>
          <p:nvPr>
            <p:ph type="subTitle" idx="6"/>
          </p:nvPr>
        </p:nvSpPr>
        <p:spPr>
          <a:xfrm>
            <a:off x="1048450" y="2324765"/>
            <a:ext cx="2067000" cy="640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16" name="Google Shape;116;p27"/>
          <p:cNvSpPr txBox="1">
            <a:spLocks noGrp="1"/>
          </p:cNvSpPr>
          <p:nvPr>
            <p:ph type="title" idx="7"/>
          </p:nvPr>
        </p:nvSpPr>
        <p:spPr>
          <a:xfrm>
            <a:off x="3538497" y="3325035"/>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117" name="Google Shape;117;p27"/>
          <p:cNvSpPr txBox="1">
            <a:spLocks noGrp="1"/>
          </p:cNvSpPr>
          <p:nvPr>
            <p:ph type="subTitle" idx="8"/>
          </p:nvPr>
        </p:nvSpPr>
        <p:spPr>
          <a:xfrm>
            <a:off x="3538498" y="3831259"/>
            <a:ext cx="2067000" cy="640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18" name="Google Shape;118;p27"/>
          <p:cNvSpPr txBox="1">
            <a:spLocks noGrp="1"/>
          </p:cNvSpPr>
          <p:nvPr>
            <p:ph type="title" idx="9"/>
          </p:nvPr>
        </p:nvSpPr>
        <p:spPr>
          <a:xfrm>
            <a:off x="6028553" y="3325035"/>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119" name="Google Shape;119;p27"/>
          <p:cNvSpPr txBox="1">
            <a:spLocks noGrp="1"/>
          </p:cNvSpPr>
          <p:nvPr>
            <p:ph type="subTitle" idx="13"/>
          </p:nvPr>
        </p:nvSpPr>
        <p:spPr>
          <a:xfrm>
            <a:off x="6028552" y="3831259"/>
            <a:ext cx="2067000" cy="640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20" name="Google Shape;120;p27"/>
          <p:cNvSpPr txBox="1">
            <a:spLocks noGrp="1"/>
          </p:cNvSpPr>
          <p:nvPr>
            <p:ph type="title" idx="14"/>
          </p:nvPr>
        </p:nvSpPr>
        <p:spPr>
          <a:xfrm>
            <a:off x="1048447" y="3325035"/>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121" name="Google Shape;121;p27"/>
          <p:cNvSpPr txBox="1">
            <a:spLocks noGrp="1"/>
          </p:cNvSpPr>
          <p:nvPr>
            <p:ph type="subTitle" idx="15"/>
          </p:nvPr>
        </p:nvSpPr>
        <p:spPr>
          <a:xfrm>
            <a:off x="1048450" y="3831259"/>
            <a:ext cx="2067000" cy="640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itle + Four Columns 1">
  <p:cSld name="TITLE_1_1_2_1">
    <p:spTree>
      <p:nvGrpSpPr>
        <p:cNvPr id="1" name="Shape 122"/>
        <p:cNvGrpSpPr/>
        <p:nvPr/>
      </p:nvGrpSpPr>
      <p:grpSpPr>
        <a:xfrm>
          <a:off x="0" y="0"/>
          <a:ext cx="0" cy="0"/>
          <a:chOff x="0" y="0"/>
          <a:chExt cx="0" cy="0"/>
        </a:xfrm>
      </p:grpSpPr>
      <p:sp>
        <p:nvSpPr>
          <p:cNvPr id="123" name="Google Shape;123;p28"/>
          <p:cNvSpPr txBox="1">
            <a:spLocks noGrp="1"/>
          </p:cNvSpPr>
          <p:nvPr>
            <p:ph type="title"/>
          </p:nvPr>
        </p:nvSpPr>
        <p:spPr>
          <a:xfrm>
            <a:off x="938500" y="445025"/>
            <a:ext cx="50436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124" name="Google Shape;124;p28"/>
          <p:cNvSpPr txBox="1">
            <a:spLocks noGrp="1"/>
          </p:cNvSpPr>
          <p:nvPr>
            <p:ph type="title" idx="2"/>
          </p:nvPr>
        </p:nvSpPr>
        <p:spPr>
          <a:xfrm>
            <a:off x="1338238" y="2359825"/>
            <a:ext cx="2727600" cy="375600"/>
          </a:xfrm>
          <a:prstGeom prst="rect">
            <a:avLst/>
          </a:prstGeom>
        </p:spPr>
        <p:txBody>
          <a:bodyPr spcFirstLastPara="1" wrap="square" lIns="91425" tIns="91425" rIns="91425" bIns="91425" anchor="t" anchorCtr="0">
            <a:noAutofit/>
          </a:bodyPr>
          <a:lstStyle>
            <a:lvl1pPr lvl="0" algn="r" rtl="0">
              <a:spcBef>
                <a:spcPts val="0"/>
              </a:spcBef>
              <a:spcAft>
                <a:spcPts val="0"/>
              </a:spcAft>
              <a:buClr>
                <a:schemeClr val="lt1"/>
              </a:buClr>
              <a:buSzPts val="1400"/>
              <a:buNone/>
              <a:defRPr sz="1400">
                <a:solidFill>
                  <a:schemeClr val="lt1"/>
                </a:solidFill>
              </a:defRPr>
            </a:lvl1pPr>
            <a:lvl2pPr lvl="1" algn="r" rtl="0">
              <a:spcBef>
                <a:spcPts val="0"/>
              </a:spcBef>
              <a:spcAft>
                <a:spcPts val="0"/>
              </a:spcAft>
              <a:buClr>
                <a:schemeClr val="lt1"/>
              </a:buClr>
              <a:buSzPts val="4200"/>
              <a:buNone/>
              <a:defRPr sz="4200">
                <a:solidFill>
                  <a:schemeClr val="lt1"/>
                </a:solidFill>
              </a:defRPr>
            </a:lvl2pPr>
            <a:lvl3pPr lvl="2" algn="r" rtl="0">
              <a:spcBef>
                <a:spcPts val="0"/>
              </a:spcBef>
              <a:spcAft>
                <a:spcPts val="0"/>
              </a:spcAft>
              <a:buClr>
                <a:schemeClr val="lt1"/>
              </a:buClr>
              <a:buSzPts val="4200"/>
              <a:buNone/>
              <a:defRPr sz="4200">
                <a:solidFill>
                  <a:schemeClr val="lt1"/>
                </a:solidFill>
              </a:defRPr>
            </a:lvl3pPr>
            <a:lvl4pPr lvl="3" algn="r" rtl="0">
              <a:spcBef>
                <a:spcPts val="0"/>
              </a:spcBef>
              <a:spcAft>
                <a:spcPts val="0"/>
              </a:spcAft>
              <a:buClr>
                <a:schemeClr val="lt1"/>
              </a:buClr>
              <a:buSzPts val="4200"/>
              <a:buNone/>
              <a:defRPr sz="4200">
                <a:solidFill>
                  <a:schemeClr val="lt1"/>
                </a:solidFill>
              </a:defRPr>
            </a:lvl4pPr>
            <a:lvl5pPr lvl="4" algn="r" rtl="0">
              <a:spcBef>
                <a:spcPts val="0"/>
              </a:spcBef>
              <a:spcAft>
                <a:spcPts val="0"/>
              </a:spcAft>
              <a:buClr>
                <a:schemeClr val="lt1"/>
              </a:buClr>
              <a:buSzPts val="4200"/>
              <a:buNone/>
              <a:defRPr sz="4200">
                <a:solidFill>
                  <a:schemeClr val="lt1"/>
                </a:solidFill>
              </a:defRPr>
            </a:lvl5pPr>
            <a:lvl6pPr lvl="5" algn="r" rtl="0">
              <a:spcBef>
                <a:spcPts val="0"/>
              </a:spcBef>
              <a:spcAft>
                <a:spcPts val="0"/>
              </a:spcAft>
              <a:buClr>
                <a:schemeClr val="lt1"/>
              </a:buClr>
              <a:buSzPts val="4200"/>
              <a:buNone/>
              <a:defRPr sz="4200">
                <a:solidFill>
                  <a:schemeClr val="lt1"/>
                </a:solidFill>
              </a:defRPr>
            </a:lvl6pPr>
            <a:lvl7pPr lvl="6" algn="r" rtl="0">
              <a:spcBef>
                <a:spcPts val="0"/>
              </a:spcBef>
              <a:spcAft>
                <a:spcPts val="0"/>
              </a:spcAft>
              <a:buClr>
                <a:schemeClr val="lt1"/>
              </a:buClr>
              <a:buSzPts val="4200"/>
              <a:buNone/>
              <a:defRPr sz="4200">
                <a:solidFill>
                  <a:schemeClr val="lt1"/>
                </a:solidFill>
              </a:defRPr>
            </a:lvl7pPr>
            <a:lvl8pPr lvl="7" algn="r" rtl="0">
              <a:spcBef>
                <a:spcPts val="0"/>
              </a:spcBef>
              <a:spcAft>
                <a:spcPts val="0"/>
              </a:spcAft>
              <a:buClr>
                <a:schemeClr val="lt1"/>
              </a:buClr>
              <a:buSzPts val="4200"/>
              <a:buNone/>
              <a:defRPr sz="4200">
                <a:solidFill>
                  <a:schemeClr val="lt1"/>
                </a:solidFill>
              </a:defRPr>
            </a:lvl8pPr>
            <a:lvl9pPr lvl="8" algn="r" rtl="0">
              <a:spcBef>
                <a:spcPts val="0"/>
              </a:spcBef>
              <a:spcAft>
                <a:spcPts val="0"/>
              </a:spcAft>
              <a:buClr>
                <a:schemeClr val="lt1"/>
              </a:buClr>
              <a:buSzPts val="4200"/>
              <a:buNone/>
              <a:defRPr sz="4200">
                <a:solidFill>
                  <a:schemeClr val="lt1"/>
                </a:solidFill>
              </a:defRPr>
            </a:lvl9pPr>
          </a:lstStyle>
          <a:p>
            <a:endParaRPr/>
          </a:p>
        </p:txBody>
      </p:sp>
      <p:sp>
        <p:nvSpPr>
          <p:cNvPr id="125" name="Google Shape;125;p28"/>
          <p:cNvSpPr txBox="1">
            <a:spLocks noGrp="1"/>
          </p:cNvSpPr>
          <p:nvPr>
            <p:ph type="subTitle" idx="1"/>
          </p:nvPr>
        </p:nvSpPr>
        <p:spPr>
          <a:xfrm>
            <a:off x="1338238" y="1713051"/>
            <a:ext cx="2727600" cy="605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lt1"/>
              </a:buClr>
              <a:buSzPts val="1600"/>
              <a:buNone/>
              <a:defRPr sz="1600">
                <a:solidFill>
                  <a:schemeClr val="lt1"/>
                </a:solidFill>
              </a:defRPr>
            </a:lvl1pPr>
            <a:lvl2pPr lvl="1" algn="r" rtl="0">
              <a:lnSpc>
                <a:spcPct val="100000"/>
              </a:lnSpc>
              <a:spcBef>
                <a:spcPts val="0"/>
              </a:spcBef>
              <a:spcAft>
                <a:spcPts val="0"/>
              </a:spcAft>
              <a:buClr>
                <a:schemeClr val="lt1"/>
              </a:buClr>
              <a:buSzPts val="1600"/>
              <a:buNone/>
              <a:defRPr sz="1600">
                <a:solidFill>
                  <a:schemeClr val="lt1"/>
                </a:solidFill>
              </a:defRPr>
            </a:lvl2pPr>
            <a:lvl3pPr lvl="2" algn="r" rtl="0">
              <a:lnSpc>
                <a:spcPct val="100000"/>
              </a:lnSpc>
              <a:spcBef>
                <a:spcPts val="0"/>
              </a:spcBef>
              <a:spcAft>
                <a:spcPts val="0"/>
              </a:spcAft>
              <a:buClr>
                <a:schemeClr val="lt1"/>
              </a:buClr>
              <a:buSzPts val="1600"/>
              <a:buNone/>
              <a:defRPr sz="1600">
                <a:solidFill>
                  <a:schemeClr val="lt1"/>
                </a:solidFill>
              </a:defRPr>
            </a:lvl3pPr>
            <a:lvl4pPr lvl="3" algn="r" rtl="0">
              <a:lnSpc>
                <a:spcPct val="100000"/>
              </a:lnSpc>
              <a:spcBef>
                <a:spcPts val="0"/>
              </a:spcBef>
              <a:spcAft>
                <a:spcPts val="0"/>
              </a:spcAft>
              <a:buClr>
                <a:schemeClr val="lt1"/>
              </a:buClr>
              <a:buSzPts val="1600"/>
              <a:buNone/>
              <a:defRPr sz="1600">
                <a:solidFill>
                  <a:schemeClr val="lt1"/>
                </a:solidFill>
              </a:defRPr>
            </a:lvl4pPr>
            <a:lvl5pPr lvl="4" algn="r" rtl="0">
              <a:lnSpc>
                <a:spcPct val="100000"/>
              </a:lnSpc>
              <a:spcBef>
                <a:spcPts val="0"/>
              </a:spcBef>
              <a:spcAft>
                <a:spcPts val="0"/>
              </a:spcAft>
              <a:buClr>
                <a:schemeClr val="lt1"/>
              </a:buClr>
              <a:buSzPts val="1600"/>
              <a:buNone/>
              <a:defRPr sz="1600">
                <a:solidFill>
                  <a:schemeClr val="lt1"/>
                </a:solidFill>
              </a:defRPr>
            </a:lvl5pPr>
            <a:lvl6pPr lvl="5" algn="r" rtl="0">
              <a:lnSpc>
                <a:spcPct val="100000"/>
              </a:lnSpc>
              <a:spcBef>
                <a:spcPts val="0"/>
              </a:spcBef>
              <a:spcAft>
                <a:spcPts val="0"/>
              </a:spcAft>
              <a:buClr>
                <a:schemeClr val="lt1"/>
              </a:buClr>
              <a:buSzPts val="1600"/>
              <a:buNone/>
              <a:defRPr sz="1600">
                <a:solidFill>
                  <a:schemeClr val="lt1"/>
                </a:solidFill>
              </a:defRPr>
            </a:lvl6pPr>
            <a:lvl7pPr lvl="6" algn="r" rtl="0">
              <a:lnSpc>
                <a:spcPct val="100000"/>
              </a:lnSpc>
              <a:spcBef>
                <a:spcPts val="0"/>
              </a:spcBef>
              <a:spcAft>
                <a:spcPts val="0"/>
              </a:spcAft>
              <a:buClr>
                <a:schemeClr val="lt1"/>
              </a:buClr>
              <a:buSzPts val="1600"/>
              <a:buNone/>
              <a:defRPr sz="1600">
                <a:solidFill>
                  <a:schemeClr val="lt1"/>
                </a:solidFill>
              </a:defRPr>
            </a:lvl7pPr>
            <a:lvl8pPr lvl="7" algn="r" rtl="0">
              <a:lnSpc>
                <a:spcPct val="100000"/>
              </a:lnSpc>
              <a:spcBef>
                <a:spcPts val="0"/>
              </a:spcBef>
              <a:spcAft>
                <a:spcPts val="0"/>
              </a:spcAft>
              <a:buClr>
                <a:schemeClr val="lt1"/>
              </a:buClr>
              <a:buSzPts val="1600"/>
              <a:buNone/>
              <a:defRPr sz="1600">
                <a:solidFill>
                  <a:schemeClr val="lt1"/>
                </a:solidFill>
              </a:defRPr>
            </a:lvl8pPr>
            <a:lvl9pPr lvl="8" algn="r" rtl="0">
              <a:lnSpc>
                <a:spcPct val="100000"/>
              </a:lnSpc>
              <a:spcBef>
                <a:spcPts val="0"/>
              </a:spcBef>
              <a:spcAft>
                <a:spcPts val="0"/>
              </a:spcAft>
              <a:buClr>
                <a:schemeClr val="lt1"/>
              </a:buClr>
              <a:buSzPts val="1600"/>
              <a:buNone/>
              <a:defRPr sz="1600">
                <a:solidFill>
                  <a:schemeClr val="lt1"/>
                </a:solidFill>
              </a:defRPr>
            </a:lvl9pPr>
          </a:lstStyle>
          <a:p>
            <a:endParaRPr/>
          </a:p>
        </p:txBody>
      </p:sp>
      <p:sp>
        <p:nvSpPr>
          <p:cNvPr id="126" name="Google Shape;126;p28"/>
          <p:cNvSpPr txBox="1">
            <a:spLocks noGrp="1"/>
          </p:cNvSpPr>
          <p:nvPr>
            <p:ph type="title" idx="3"/>
          </p:nvPr>
        </p:nvSpPr>
        <p:spPr>
          <a:xfrm>
            <a:off x="1338238" y="3988950"/>
            <a:ext cx="2727600" cy="375600"/>
          </a:xfrm>
          <a:prstGeom prst="rect">
            <a:avLst/>
          </a:prstGeom>
        </p:spPr>
        <p:txBody>
          <a:bodyPr spcFirstLastPara="1" wrap="square" lIns="91425" tIns="91425" rIns="91425" bIns="91425" anchor="t" anchorCtr="0">
            <a:noAutofit/>
          </a:bodyPr>
          <a:lstStyle>
            <a:lvl1pPr lvl="0" algn="r" rtl="0">
              <a:spcBef>
                <a:spcPts val="0"/>
              </a:spcBef>
              <a:spcAft>
                <a:spcPts val="0"/>
              </a:spcAft>
              <a:buClr>
                <a:schemeClr val="lt1"/>
              </a:buClr>
              <a:buSzPts val="1400"/>
              <a:buNone/>
              <a:defRPr sz="1400">
                <a:solidFill>
                  <a:schemeClr val="lt1"/>
                </a:solidFill>
              </a:defRPr>
            </a:lvl1pPr>
            <a:lvl2pPr lvl="1" algn="r" rtl="0">
              <a:spcBef>
                <a:spcPts val="0"/>
              </a:spcBef>
              <a:spcAft>
                <a:spcPts val="0"/>
              </a:spcAft>
              <a:buClr>
                <a:schemeClr val="lt1"/>
              </a:buClr>
              <a:buSzPts val="4200"/>
              <a:buNone/>
              <a:defRPr sz="4200">
                <a:solidFill>
                  <a:schemeClr val="lt1"/>
                </a:solidFill>
              </a:defRPr>
            </a:lvl2pPr>
            <a:lvl3pPr lvl="2" algn="r" rtl="0">
              <a:spcBef>
                <a:spcPts val="0"/>
              </a:spcBef>
              <a:spcAft>
                <a:spcPts val="0"/>
              </a:spcAft>
              <a:buClr>
                <a:schemeClr val="lt1"/>
              </a:buClr>
              <a:buSzPts val="4200"/>
              <a:buNone/>
              <a:defRPr sz="4200">
                <a:solidFill>
                  <a:schemeClr val="lt1"/>
                </a:solidFill>
              </a:defRPr>
            </a:lvl3pPr>
            <a:lvl4pPr lvl="3" algn="r" rtl="0">
              <a:spcBef>
                <a:spcPts val="0"/>
              </a:spcBef>
              <a:spcAft>
                <a:spcPts val="0"/>
              </a:spcAft>
              <a:buClr>
                <a:schemeClr val="lt1"/>
              </a:buClr>
              <a:buSzPts val="4200"/>
              <a:buNone/>
              <a:defRPr sz="4200">
                <a:solidFill>
                  <a:schemeClr val="lt1"/>
                </a:solidFill>
              </a:defRPr>
            </a:lvl4pPr>
            <a:lvl5pPr lvl="4" algn="r" rtl="0">
              <a:spcBef>
                <a:spcPts val="0"/>
              </a:spcBef>
              <a:spcAft>
                <a:spcPts val="0"/>
              </a:spcAft>
              <a:buClr>
                <a:schemeClr val="lt1"/>
              </a:buClr>
              <a:buSzPts val="4200"/>
              <a:buNone/>
              <a:defRPr sz="4200">
                <a:solidFill>
                  <a:schemeClr val="lt1"/>
                </a:solidFill>
              </a:defRPr>
            </a:lvl5pPr>
            <a:lvl6pPr lvl="5" algn="r" rtl="0">
              <a:spcBef>
                <a:spcPts val="0"/>
              </a:spcBef>
              <a:spcAft>
                <a:spcPts val="0"/>
              </a:spcAft>
              <a:buClr>
                <a:schemeClr val="lt1"/>
              </a:buClr>
              <a:buSzPts val="4200"/>
              <a:buNone/>
              <a:defRPr sz="4200">
                <a:solidFill>
                  <a:schemeClr val="lt1"/>
                </a:solidFill>
              </a:defRPr>
            </a:lvl6pPr>
            <a:lvl7pPr lvl="6" algn="r" rtl="0">
              <a:spcBef>
                <a:spcPts val="0"/>
              </a:spcBef>
              <a:spcAft>
                <a:spcPts val="0"/>
              </a:spcAft>
              <a:buClr>
                <a:schemeClr val="lt1"/>
              </a:buClr>
              <a:buSzPts val="4200"/>
              <a:buNone/>
              <a:defRPr sz="4200">
                <a:solidFill>
                  <a:schemeClr val="lt1"/>
                </a:solidFill>
              </a:defRPr>
            </a:lvl7pPr>
            <a:lvl8pPr lvl="7" algn="r" rtl="0">
              <a:spcBef>
                <a:spcPts val="0"/>
              </a:spcBef>
              <a:spcAft>
                <a:spcPts val="0"/>
              </a:spcAft>
              <a:buClr>
                <a:schemeClr val="lt1"/>
              </a:buClr>
              <a:buSzPts val="4200"/>
              <a:buNone/>
              <a:defRPr sz="4200">
                <a:solidFill>
                  <a:schemeClr val="lt1"/>
                </a:solidFill>
              </a:defRPr>
            </a:lvl8pPr>
            <a:lvl9pPr lvl="8" algn="r" rtl="0">
              <a:spcBef>
                <a:spcPts val="0"/>
              </a:spcBef>
              <a:spcAft>
                <a:spcPts val="0"/>
              </a:spcAft>
              <a:buClr>
                <a:schemeClr val="lt1"/>
              </a:buClr>
              <a:buSzPts val="4200"/>
              <a:buNone/>
              <a:defRPr sz="4200">
                <a:solidFill>
                  <a:schemeClr val="lt1"/>
                </a:solidFill>
              </a:defRPr>
            </a:lvl9pPr>
          </a:lstStyle>
          <a:p>
            <a:endParaRPr/>
          </a:p>
        </p:txBody>
      </p:sp>
      <p:sp>
        <p:nvSpPr>
          <p:cNvPr id="127" name="Google Shape;127;p28"/>
          <p:cNvSpPr txBox="1">
            <a:spLocks noGrp="1"/>
          </p:cNvSpPr>
          <p:nvPr>
            <p:ph type="subTitle" idx="4"/>
          </p:nvPr>
        </p:nvSpPr>
        <p:spPr>
          <a:xfrm>
            <a:off x="1338238" y="3342176"/>
            <a:ext cx="2727600" cy="605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lt1"/>
              </a:buClr>
              <a:buSzPts val="1600"/>
              <a:buNone/>
              <a:defRPr sz="1600">
                <a:solidFill>
                  <a:schemeClr val="lt1"/>
                </a:solidFill>
              </a:defRPr>
            </a:lvl1pPr>
            <a:lvl2pPr lvl="1" algn="r" rtl="0">
              <a:lnSpc>
                <a:spcPct val="100000"/>
              </a:lnSpc>
              <a:spcBef>
                <a:spcPts val="0"/>
              </a:spcBef>
              <a:spcAft>
                <a:spcPts val="0"/>
              </a:spcAft>
              <a:buClr>
                <a:schemeClr val="lt1"/>
              </a:buClr>
              <a:buSzPts val="1600"/>
              <a:buNone/>
              <a:defRPr sz="1600">
                <a:solidFill>
                  <a:schemeClr val="lt1"/>
                </a:solidFill>
              </a:defRPr>
            </a:lvl2pPr>
            <a:lvl3pPr lvl="2" algn="r" rtl="0">
              <a:lnSpc>
                <a:spcPct val="100000"/>
              </a:lnSpc>
              <a:spcBef>
                <a:spcPts val="0"/>
              </a:spcBef>
              <a:spcAft>
                <a:spcPts val="0"/>
              </a:spcAft>
              <a:buClr>
                <a:schemeClr val="lt1"/>
              </a:buClr>
              <a:buSzPts val="1600"/>
              <a:buNone/>
              <a:defRPr sz="1600">
                <a:solidFill>
                  <a:schemeClr val="lt1"/>
                </a:solidFill>
              </a:defRPr>
            </a:lvl3pPr>
            <a:lvl4pPr lvl="3" algn="r" rtl="0">
              <a:lnSpc>
                <a:spcPct val="100000"/>
              </a:lnSpc>
              <a:spcBef>
                <a:spcPts val="0"/>
              </a:spcBef>
              <a:spcAft>
                <a:spcPts val="0"/>
              </a:spcAft>
              <a:buClr>
                <a:schemeClr val="lt1"/>
              </a:buClr>
              <a:buSzPts val="1600"/>
              <a:buNone/>
              <a:defRPr sz="1600">
                <a:solidFill>
                  <a:schemeClr val="lt1"/>
                </a:solidFill>
              </a:defRPr>
            </a:lvl4pPr>
            <a:lvl5pPr lvl="4" algn="r" rtl="0">
              <a:lnSpc>
                <a:spcPct val="100000"/>
              </a:lnSpc>
              <a:spcBef>
                <a:spcPts val="0"/>
              </a:spcBef>
              <a:spcAft>
                <a:spcPts val="0"/>
              </a:spcAft>
              <a:buClr>
                <a:schemeClr val="lt1"/>
              </a:buClr>
              <a:buSzPts val="1600"/>
              <a:buNone/>
              <a:defRPr sz="1600">
                <a:solidFill>
                  <a:schemeClr val="lt1"/>
                </a:solidFill>
              </a:defRPr>
            </a:lvl5pPr>
            <a:lvl6pPr lvl="5" algn="r" rtl="0">
              <a:lnSpc>
                <a:spcPct val="100000"/>
              </a:lnSpc>
              <a:spcBef>
                <a:spcPts val="0"/>
              </a:spcBef>
              <a:spcAft>
                <a:spcPts val="0"/>
              </a:spcAft>
              <a:buClr>
                <a:schemeClr val="lt1"/>
              </a:buClr>
              <a:buSzPts val="1600"/>
              <a:buNone/>
              <a:defRPr sz="1600">
                <a:solidFill>
                  <a:schemeClr val="lt1"/>
                </a:solidFill>
              </a:defRPr>
            </a:lvl6pPr>
            <a:lvl7pPr lvl="6" algn="r" rtl="0">
              <a:lnSpc>
                <a:spcPct val="100000"/>
              </a:lnSpc>
              <a:spcBef>
                <a:spcPts val="0"/>
              </a:spcBef>
              <a:spcAft>
                <a:spcPts val="0"/>
              </a:spcAft>
              <a:buClr>
                <a:schemeClr val="lt1"/>
              </a:buClr>
              <a:buSzPts val="1600"/>
              <a:buNone/>
              <a:defRPr sz="1600">
                <a:solidFill>
                  <a:schemeClr val="lt1"/>
                </a:solidFill>
              </a:defRPr>
            </a:lvl7pPr>
            <a:lvl8pPr lvl="7" algn="r" rtl="0">
              <a:lnSpc>
                <a:spcPct val="100000"/>
              </a:lnSpc>
              <a:spcBef>
                <a:spcPts val="0"/>
              </a:spcBef>
              <a:spcAft>
                <a:spcPts val="0"/>
              </a:spcAft>
              <a:buClr>
                <a:schemeClr val="lt1"/>
              </a:buClr>
              <a:buSzPts val="1600"/>
              <a:buNone/>
              <a:defRPr sz="1600">
                <a:solidFill>
                  <a:schemeClr val="lt1"/>
                </a:solidFill>
              </a:defRPr>
            </a:lvl8pPr>
            <a:lvl9pPr lvl="8" algn="r" rtl="0">
              <a:lnSpc>
                <a:spcPct val="100000"/>
              </a:lnSpc>
              <a:spcBef>
                <a:spcPts val="0"/>
              </a:spcBef>
              <a:spcAft>
                <a:spcPts val="0"/>
              </a:spcAft>
              <a:buClr>
                <a:schemeClr val="lt1"/>
              </a:buClr>
              <a:buSzPts val="1600"/>
              <a:buNone/>
              <a:defRPr sz="1600">
                <a:solidFill>
                  <a:schemeClr val="lt1"/>
                </a:solidFill>
              </a:defRPr>
            </a:lvl9pPr>
          </a:lstStyle>
          <a:p>
            <a:endParaRPr/>
          </a:p>
        </p:txBody>
      </p:sp>
      <p:sp>
        <p:nvSpPr>
          <p:cNvPr id="128" name="Google Shape;128;p28"/>
          <p:cNvSpPr txBox="1">
            <a:spLocks noGrp="1"/>
          </p:cNvSpPr>
          <p:nvPr>
            <p:ph type="title" idx="5"/>
          </p:nvPr>
        </p:nvSpPr>
        <p:spPr>
          <a:xfrm>
            <a:off x="5078163" y="2359825"/>
            <a:ext cx="2727600" cy="3756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lt1"/>
              </a:buClr>
              <a:buSzPts val="1400"/>
              <a:buNone/>
              <a:defRPr sz="14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a:endParaRPr/>
          </a:p>
        </p:txBody>
      </p:sp>
      <p:sp>
        <p:nvSpPr>
          <p:cNvPr id="129" name="Google Shape;129;p28"/>
          <p:cNvSpPr txBox="1">
            <a:spLocks noGrp="1"/>
          </p:cNvSpPr>
          <p:nvPr>
            <p:ph type="subTitle" idx="6"/>
          </p:nvPr>
        </p:nvSpPr>
        <p:spPr>
          <a:xfrm>
            <a:off x="5078163" y="1713051"/>
            <a:ext cx="2727600" cy="605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lt1"/>
              </a:buClr>
              <a:buSzPts val="1600"/>
              <a:buNone/>
              <a:defRPr sz="1600">
                <a:solidFill>
                  <a:schemeClr val="lt1"/>
                </a:solidFill>
              </a:defRPr>
            </a:lvl1pPr>
            <a:lvl2pPr lvl="1" rtl="0">
              <a:lnSpc>
                <a:spcPct val="100000"/>
              </a:lnSpc>
              <a:spcBef>
                <a:spcPts val="0"/>
              </a:spcBef>
              <a:spcAft>
                <a:spcPts val="0"/>
              </a:spcAft>
              <a:buClr>
                <a:schemeClr val="lt1"/>
              </a:buClr>
              <a:buSzPts val="1600"/>
              <a:buNone/>
              <a:defRPr sz="1600">
                <a:solidFill>
                  <a:schemeClr val="lt1"/>
                </a:solidFill>
              </a:defRPr>
            </a:lvl2pPr>
            <a:lvl3pPr lvl="2" rtl="0">
              <a:lnSpc>
                <a:spcPct val="100000"/>
              </a:lnSpc>
              <a:spcBef>
                <a:spcPts val="0"/>
              </a:spcBef>
              <a:spcAft>
                <a:spcPts val="0"/>
              </a:spcAft>
              <a:buClr>
                <a:schemeClr val="lt1"/>
              </a:buClr>
              <a:buSzPts val="1600"/>
              <a:buNone/>
              <a:defRPr sz="1600">
                <a:solidFill>
                  <a:schemeClr val="lt1"/>
                </a:solidFill>
              </a:defRPr>
            </a:lvl3pPr>
            <a:lvl4pPr lvl="3" rtl="0">
              <a:lnSpc>
                <a:spcPct val="100000"/>
              </a:lnSpc>
              <a:spcBef>
                <a:spcPts val="0"/>
              </a:spcBef>
              <a:spcAft>
                <a:spcPts val="0"/>
              </a:spcAft>
              <a:buClr>
                <a:schemeClr val="lt1"/>
              </a:buClr>
              <a:buSzPts val="1600"/>
              <a:buNone/>
              <a:defRPr sz="1600">
                <a:solidFill>
                  <a:schemeClr val="lt1"/>
                </a:solidFill>
              </a:defRPr>
            </a:lvl4pPr>
            <a:lvl5pPr lvl="4" rtl="0">
              <a:lnSpc>
                <a:spcPct val="100000"/>
              </a:lnSpc>
              <a:spcBef>
                <a:spcPts val="0"/>
              </a:spcBef>
              <a:spcAft>
                <a:spcPts val="0"/>
              </a:spcAft>
              <a:buClr>
                <a:schemeClr val="lt1"/>
              </a:buClr>
              <a:buSzPts val="1600"/>
              <a:buNone/>
              <a:defRPr sz="1600">
                <a:solidFill>
                  <a:schemeClr val="lt1"/>
                </a:solidFill>
              </a:defRPr>
            </a:lvl5pPr>
            <a:lvl6pPr lvl="5" rtl="0">
              <a:lnSpc>
                <a:spcPct val="100000"/>
              </a:lnSpc>
              <a:spcBef>
                <a:spcPts val="0"/>
              </a:spcBef>
              <a:spcAft>
                <a:spcPts val="0"/>
              </a:spcAft>
              <a:buClr>
                <a:schemeClr val="lt1"/>
              </a:buClr>
              <a:buSzPts val="1600"/>
              <a:buNone/>
              <a:defRPr sz="1600">
                <a:solidFill>
                  <a:schemeClr val="lt1"/>
                </a:solidFill>
              </a:defRPr>
            </a:lvl6pPr>
            <a:lvl7pPr lvl="6" rtl="0">
              <a:lnSpc>
                <a:spcPct val="100000"/>
              </a:lnSpc>
              <a:spcBef>
                <a:spcPts val="0"/>
              </a:spcBef>
              <a:spcAft>
                <a:spcPts val="0"/>
              </a:spcAft>
              <a:buClr>
                <a:schemeClr val="lt1"/>
              </a:buClr>
              <a:buSzPts val="1600"/>
              <a:buNone/>
              <a:defRPr sz="1600">
                <a:solidFill>
                  <a:schemeClr val="lt1"/>
                </a:solidFill>
              </a:defRPr>
            </a:lvl7pPr>
            <a:lvl8pPr lvl="7" rtl="0">
              <a:lnSpc>
                <a:spcPct val="100000"/>
              </a:lnSpc>
              <a:spcBef>
                <a:spcPts val="0"/>
              </a:spcBef>
              <a:spcAft>
                <a:spcPts val="0"/>
              </a:spcAft>
              <a:buClr>
                <a:schemeClr val="lt1"/>
              </a:buClr>
              <a:buSzPts val="1600"/>
              <a:buNone/>
              <a:defRPr sz="1600">
                <a:solidFill>
                  <a:schemeClr val="lt1"/>
                </a:solidFill>
              </a:defRPr>
            </a:lvl8pPr>
            <a:lvl9pPr lvl="8" rtl="0">
              <a:lnSpc>
                <a:spcPct val="100000"/>
              </a:lnSpc>
              <a:spcBef>
                <a:spcPts val="0"/>
              </a:spcBef>
              <a:spcAft>
                <a:spcPts val="0"/>
              </a:spcAft>
              <a:buClr>
                <a:schemeClr val="lt1"/>
              </a:buClr>
              <a:buSzPts val="1600"/>
              <a:buNone/>
              <a:defRPr sz="1600">
                <a:solidFill>
                  <a:schemeClr val="lt1"/>
                </a:solidFill>
              </a:defRPr>
            </a:lvl9pPr>
          </a:lstStyle>
          <a:p>
            <a:endParaRPr/>
          </a:p>
        </p:txBody>
      </p:sp>
      <p:sp>
        <p:nvSpPr>
          <p:cNvPr id="130" name="Google Shape;130;p28"/>
          <p:cNvSpPr txBox="1">
            <a:spLocks noGrp="1"/>
          </p:cNvSpPr>
          <p:nvPr>
            <p:ph type="title" idx="7"/>
          </p:nvPr>
        </p:nvSpPr>
        <p:spPr>
          <a:xfrm>
            <a:off x="5078163" y="3988950"/>
            <a:ext cx="2727600" cy="3756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lt1"/>
              </a:buClr>
              <a:buSzPts val="1400"/>
              <a:buNone/>
              <a:defRPr sz="14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a:endParaRPr/>
          </a:p>
        </p:txBody>
      </p:sp>
      <p:sp>
        <p:nvSpPr>
          <p:cNvPr id="131" name="Google Shape;131;p28"/>
          <p:cNvSpPr txBox="1">
            <a:spLocks noGrp="1"/>
          </p:cNvSpPr>
          <p:nvPr>
            <p:ph type="subTitle" idx="8"/>
          </p:nvPr>
        </p:nvSpPr>
        <p:spPr>
          <a:xfrm>
            <a:off x="5078163" y="3342176"/>
            <a:ext cx="2727600" cy="605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lt1"/>
              </a:buClr>
              <a:buSzPts val="1600"/>
              <a:buNone/>
              <a:defRPr sz="1600">
                <a:solidFill>
                  <a:schemeClr val="lt1"/>
                </a:solidFill>
              </a:defRPr>
            </a:lvl1pPr>
            <a:lvl2pPr lvl="1" rtl="0">
              <a:lnSpc>
                <a:spcPct val="100000"/>
              </a:lnSpc>
              <a:spcBef>
                <a:spcPts val="0"/>
              </a:spcBef>
              <a:spcAft>
                <a:spcPts val="0"/>
              </a:spcAft>
              <a:buClr>
                <a:schemeClr val="lt1"/>
              </a:buClr>
              <a:buSzPts val="1600"/>
              <a:buNone/>
              <a:defRPr sz="1600">
                <a:solidFill>
                  <a:schemeClr val="lt1"/>
                </a:solidFill>
              </a:defRPr>
            </a:lvl2pPr>
            <a:lvl3pPr lvl="2" rtl="0">
              <a:lnSpc>
                <a:spcPct val="100000"/>
              </a:lnSpc>
              <a:spcBef>
                <a:spcPts val="0"/>
              </a:spcBef>
              <a:spcAft>
                <a:spcPts val="0"/>
              </a:spcAft>
              <a:buClr>
                <a:schemeClr val="lt1"/>
              </a:buClr>
              <a:buSzPts val="1600"/>
              <a:buNone/>
              <a:defRPr sz="1600">
                <a:solidFill>
                  <a:schemeClr val="lt1"/>
                </a:solidFill>
              </a:defRPr>
            </a:lvl3pPr>
            <a:lvl4pPr lvl="3" rtl="0">
              <a:lnSpc>
                <a:spcPct val="100000"/>
              </a:lnSpc>
              <a:spcBef>
                <a:spcPts val="0"/>
              </a:spcBef>
              <a:spcAft>
                <a:spcPts val="0"/>
              </a:spcAft>
              <a:buClr>
                <a:schemeClr val="lt1"/>
              </a:buClr>
              <a:buSzPts val="1600"/>
              <a:buNone/>
              <a:defRPr sz="1600">
                <a:solidFill>
                  <a:schemeClr val="lt1"/>
                </a:solidFill>
              </a:defRPr>
            </a:lvl4pPr>
            <a:lvl5pPr lvl="4" rtl="0">
              <a:lnSpc>
                <a:spcPct val="100000"/>
              </a:lnSpc>
              <a:spcBef>
                <a:spcPts val="0"/>
              </a:spcBef>
              <a:spcAft>
                <a:spcPts val="0"/>
              </a:spcAft>
              <a:buClr>
                <a:schemeClr val="lt1"/>
              </a:buClr>
              <a:buSzPts val="1600"/>
              <a:buNone/>
              <a:defRPr sz="1600">
                <a:solidFill>
                  <a:schemeClr val="lt1"/>
                </a:solidFill>
              </a:defRPr>
            </a:lvl5pPr>
            <a:lvl6pPr lvl="5" rtl="0">
              <a:lnSpc>
                <a:spcPct val="100000"/>
              </a:lnSpc>
              <a:spcBef>
                <a:spcPts val="0"/>
              </a:spcBef>
              <a:spcAft>
                <a:spcPts val="0"/>
              </a:spcAft>
              <a:buClr>
                <a:schemeClr val="lt1"/>
              </a:buClr>
              <a:buSzPts val="1600"/>
              <a:buNone/>
              <a:defRPr sz="1600">
                <a:solidFill>
                  <a:schemeClr val="lt1"/>
                </a:solidFill>
              </a:defRPr>
            </a:lvl6pPr>
            <a:lvl7pPr lvl="6" rtl="0">
              <a:lnSpc>
                <a:spcPct val="100000"/>
              </a:lnSpc>
              <a:spcBef>
                <a:spcPts val="0"/>
              </a:spcBef>
              <a:spcAft>
                <a:spcPts val="0"/>
              </a:spcAft>
              <a:buClr>
                <a:schemeClr val="lt1"/>
              </a:buClr>
              <a:buSzPts val="1600"/>
              <a:buNone/>
              <a:defRPr sz="1600">
                <a:solidFill>
                  <a:schemeClr val="lt1"/>
                </a:solidFill>
              </a:defRPr>
            </a:lvl7pPr>
            <a:lvl8pPr lvl="7" rtl="0">
              <a:lnSpc>
                <a:spcPct val="100000"/>
              </a:lnSpc>
              <a:spcBef>
                <a:spcPts val="0"/>
              </a:spcBef>
              <a:spcAft>
                <a:spcPts val="0"/>
              </a:spcAft>
              <a:buClr>
                <a:schemeClr val="lt1"/>
              </a:buClr>
              <a:buSzPts val="1600"/>
              <a:buNone/>
              <a:defRPr sz="1600">
                <a:solidFill>
                  <a:schemeClr val="lt1"/>
                </a:solidFill>
              </a:defRPr>
            </a:lvl8pPr>
            <a:lvl9pPr lvl="8" rtl="0">
              <a:lnSpc>
                <a:spcPct val="100000"/>
              </a:lnSpc>
              <a:spcBef>
                <a:spcPts val="0"/>
              </a:spcBef>
              <a:spcAft>
                <a:spcPts val="0"/>
              </a:spcAft>
              <a:buClr>
                <a:schemeClr val="lt1"/>
              </a:buClr>
              <a:buSzPts val="1600"/>
              <a:buNone/>
              <a:defRPr sz="1600">
                <a:solidFill>
                  <a:schemeClr val="lt1"/>
                </a:solidFill>
              </a:defRPr>
            </a:lvl9pPr>
          </a:lstStyle>
          <a:p>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itle + Text">
  <p:cSld name="SECTION_TITLE_AND_DESCRIPTION_1_2">
    <p:spTree>
      <p:nvGrpSpPr>
        <p:cNvPr id="1" name="Shape 132"/>
        <p:cNvGrpSpPr/>
        <p:nvPr/>
      </p:nvGrpSpPr>
      <p:grpSpPr>
        <a:xfrm>
          <a:off x="0" y="0"/>
          <a:ext cx="0" cy="0"/>
          <a:chOff x="0" y="0"/>
          <a:chExt cx="0" cy="0"/>
        </a:xfrm>
      </p:grpSpPr>
      <p:sp>
        <p:nvSpPr>
          <p:cNvPr id="133" name="Google Shape;133;p29"/>
          <p:cNvSpPr txBox="1">
            <a:spLocks noGrp="1"/>
          </p:cNvSpPr>
          <p:nvPr>
            <p:ph type="subTitle" idx="1"/>
          </p:nvPr>
        </p:nvSpPr>
        <p:spPr>
          <a:xfrm>
            <a:off x="5817050" y="2435925"/>
            <a:ext cx="2556300" cy="2048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lt1"/>
              </a:buClr>
              <a:buSzPts val="1800"/>
              <a:buNone/>
              <a:defRPr>
                <a:solidFill>
                  <a:schemeClr val="lt1"/>
                </a:solidFill>
              </a:defRPr>
            </a:lvl1pPr>
            <a:lvl2pPr lvl="1" algn="ctr" rtl="0">
              <a:lnSpc>
                <a:spcPct val="100000"/>
              </a:lnSpc>
              <a:spcBef>
                <a:spcPts val="0"/>
              </a:spcBef>
              <a:spcAft>
                <a:spcPts val="0"/>
              </a:spcAft>
              <a:buClr>
                <a:schemeClr val="lt1"/>
              </a:buClr>
              <a:buSzPts val="1800"/>
              <a:buNone/>
              <a:defRPr sz="1800">
                <a:solidFill>
                  <a:schemeClr val="lt1"/>
                </a:solidFill>
              </a:defRPr>
            </a:lvl2pPr>
            <a:lvl3pPr lvl="2" algn="ctr" rtl="0">
              <a:lnSpc>
                <a:spcPct val="100000"/>
              </a:lnSpc>
              <a:spcBef>
                <a:spcPts val="0"/>
              </a:spcBef>
              <a:spcAft>
                <a:spcPts val="0"/>
              </a:spcAft>
              <a:buClr>
                <a:schemeClr val="lt1"/>
              </a:buClr>
              <a:buSzPts val="1800"/>
              <a:buNone/>
              <a:defRPr sz="1800">
                <a:solidFill>
                  <a:schemeClr val="lt1"/>
                </a:solidFill>
              </a:defRPr>
            </a:lvl3pPr>
            <a:lvl4pPr lvl="3" algn="ctr" rtl="0">
              <a:lnSpc>
                <a:spcPct val="100000"/>
              </a:lnSpc>
              <a:spcBef>
                <a:spcPts val="0"/>
              </a:spcBef>
              <a:spcAft>
                <a:spcPts val="0"/>
              </a:spcAft>
              <a:buClr>
                <a:schemeClr val="lt1"/>
              </a:buClr>
              <a:buSzPts val="1800"/>
              <a:buNone/>
              <a:defRPr sz="1800">
                <a:solidFill>
                  <a:schemeClr val="lt1"/>
                </a:solidFill>
              </a:defRPr>
            </a:lvl4pPr>
            <a:lvl5pPr lvl="4" algn="ctr" rtl="0">
              <a:lnSpc>
                <a:spcPct val="100000"/>
              </a:lnSpc>
              <a:spcBef>
                <a:spcPts val="0"/>
              </a:spcBef>
              <a:spcAft>
                <a:spcPts val="0"/>
              </a:spcAft>
              <a:buClr>
                <a:schemeClr val="lt1"/>
              </a:buClr>
              <a:buSzPts val="1800"/>
              <a:buNone/>
              <a:defRPr sz="1800">
                <a:solidFill>
                  <a:schemeClr val="lt1"/>
                </a:solidFill>
              </a:defRPr>
            </a:lvl5pPr>
            <a:lvl6pPr lvl="5" algn="ctr" rtl="0">
              <a:lnSpc>
                <a:spcPct val="100000"/>
              </a:lnSpc>
              <a:spcBef>
                <a:spcPts val="0"/>
              </a:spcBef>
              <a:spcAft>
                <a:spcPts val="0"/>
              </a:spcAft>
              <a:buClr>
                <a:schemeClr val="lt1"/>
              </a:buClr>
              <a:buSzPts val="1800"/>
              <a:buNone/>
              <a:defRPr sz="1800">
                <a:solidFill>
                  <a:schemeClr val="lt1"/>
                </a:solidFill>
              </a:defRPr>
            </a:lvl6pPr>
            <a:lvl7pPr lvl="6" algn="ctr" rtl="0">
              <a:lnSpc>
                <a:spcPct val="100000"/>
              </a:lnSpc>
              <a:spcBef>
                <a:spcPts val="0"/>
              </a:spcBef>
              <a:spcAft>
                <a:spcPts val="0"/>
              </a:spcAft>
              <a:buClr>
                <a:schemeClr val="lt1"/>
              </a:buClr>
              <a:buSzPts val="1800"/>
              <a:buNone/>
              <a:defRPr sz="1800">
                <a:solidFill>
                  <a:schemeClr val="lt1"/>
                </a:solidFill>
              </a:defRPr>
            </a:lvl7pPr>
            <a:lvl8pPr lvl="7" algn="ctr" rtl="0">
              <a:lnSpc>
                <a:spcPct val="100000"/>
              </a:lnSpc>
              <a:spcBef>
                <a:spcPts val="0"/>
              </a:spcBef>
              <a:spcAft>
                <a:spcPts val="0"/>
              </a:spcAft>
              <a:buClr>
                <a:schemeClr val="lt1"/>
              </a:buClr>
              <a:buSzPts val="1800"/>
              <a:buNone/>
              <a:defRPr sz="1800">
                <a:solidFill>
                  <a:schemeClr val="lt1"/>
                </a:solidFill>
              </a:defRPr>
            </a:lvl8pPr>
            <a:lvl9pPr lvl="8" algn="ctr" rtl="0">
              <a:lnSpc>
                <a:spcPct val="100000"/>
              </a:lnSpc>
              <a:spcBef>
                <a:spcPts val="0"/>
              </a:spcBef>
              <a:spcAft>
                <a:spcPts val="0"/>
              </a:spcAft>
              <a:buClr>
                <a:schemeClr val="lt1"/>
              </a:buClr>
              <a:buSzPts val="1800"/>
              <a:buNone/>
              <a:defRPr sz="1800">
                <a:solidFill>
                  <a:schemeClr val="lt1"/>
                </a:solidFill>
              </a:defRPr>
            </a:lvl9pPr>
          </a:lstStyle>
          <a:p>
            <a:endParaRPr/>
          </a:p>
        </p:txBody>
      </p:sp>
      <p:sp>
        <p:nvSpPr>
          <p:cNvPr id="134" name="Google Shape;134;p29"/>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itle + Text 1">
  <p:cSld name="TITLE_ONLY_1">
    <p:spTree>
      <p:nvGrpSpPr>
        <p:cNvPr id="1" name="Shape 135"/>
        <p:cNvGrpSpPr/>
        <p:nvPr/>
      </p:nvGrpSpPr>
      <p:grpSpPr>
        <a:xfrm>
          <a:off x="0" y="0"/>
          <a:ext cx="0" cy="0"/>
          <a:chOff x="0" y="0"/>
          <a:chExt cx="0" cy="0"/>
        </a:xfrm>
      </p:grpSpPr>
      <p:sp>
        <p:nvSpPr>
          <p:cNvPr id="136" name="Google Shape;136;p30"/>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137" name="Google Shape;137;p30"/>
          <p:cNvSpPr txBox="1">
            <a:spLocks noGrp="1"/>
          </p:cNvSpPr>
          <p:nvPr>
            <p:ph type="subTitle" idx="1"/>
          </p:nvPr>
        </p:nvSpPr>
        <p:spPr>
          <a:xfrm>
            <a:off x="938500" y="2435925"/>
            <a:ext cx="2556300" cy="2048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lt1"/>
              </a:buClr>
              <a:buSzPts val="1800"/>
              <a:buNone/>
              <a:defRPr>
                <a:solidFill>
                  <a:schemeClr val="lt1"/>
                </a:solidFill>
              </a:defRPr>
            </a:lvl1pPr>
            <a:lvl2pPr lvl="1" algn="ctr" rtl="0">
              <a:lnSpc>
                <a:spcPct val="100000"/>
              </a:lnSpc>
              <a:spcBef>
                <a:spcPts val="0"/>
              </a:spcBef>
              <a:spcAft>
                <a:spcPts val="0"/>
              </a:spcAft>
              <a:buClr>
                <a:schemeClr val="lt1"/>
              </a:buClr>
              <a:buSzPts val="1800"/>
              <a:buNone/>
              <a:defRPr sz="1800">
                <a:solidFill>
                  <a:schemeClr val="lt1"/>
                </a:solidFill>
              </a:defRPr>
            </a:lvl2pPr>
            <a:lvl3pPr lvl="2" algn="ctr" rtl="0">
              <a:lnSpc>
                <a:spcPct val="100000"/>
              </a:lnSpc>
              <a:spcBef>
                <a:spcPts val="0"/>
              </a:spcBef>
              <a:spcAft>
                <a:spcPts val="0"/>
              </a:spcAft>
              <a:buClr>
                <a:schemeClr val="lt1"/>
              </a:buClr>
              <a:buSzPts val="1800"/>
              <a:buNone/>
              <a:defRPr sz="1800">
                <a:solidFill>
                  <a:schemeClr val="lt1"/>
                </a:solidFill>
              </a:defRPr>
            </a:lvl3pPr>
            <a:lvl4pPr lvl="3" algn="ctr" rtl="0">
              <a:lnSpc>
                <a:spcPct val="100000"/>
              </a:lnSpc>
              <a:spcBef>
                <a:spcPts val="0"/>
              </a:spcBef>
              <a:spcAft>
                <a:spcPts val="0"/>
              </a:spcAft>
              <a:buClr>
                <a:schemeClr val="lt1"/>
              </a:buClr>
              <a:buSzPts val="1800"/>
              <a:buNone/>
              <a:defRPr sz="1800">
                <a:solidFill>
                  <a:schemeClr val="lt1"/>
                </a:solidFill>
              </a:defRPr>
            </a:lvl4pPr>
            <a:lvl5pPr lvl="4" algn="ctr" rtl="0">
              <a:lnSpc>
                <a:spcPct val="100000"/>
              </a:lnSpc>
              <a:spcBef>
                <a:spcPts val="0"/>
              </a:spcBef>
              <a:spcAft>
                <a:spcPts val="0"/>
              </a:spcAft>
              <a:buClr>
                <a:schemeClr val="lt1"/>
              </a:buClr>
              <a:buSzPts val="1800"/>
              <a:buNone/>
              <a:defRPr sz="1800">
                <a:solidFill>
                  <a:schemeClr val="lt1"/>
                </a:solidFill>
              </a:defRPr>
            </a:lvl5pPr>
            <a:lvl6pPr lvl="5" algn="ctr" rtl="0">
              <a:lnSpc>
                <a:spcPct val="100000"/>
              </a:lnSpc>
              <a:spcBef>
                <a:spcPts val="0"/>
              </a:spcBef>
              <a:spcAft>
                <a:spcPts val="0"/>
              </a:spcAft>
              <a:buClr>
                <a:schemeClr val="lt1"/>
              </a:buClr>
              <a:buSzPts val="1800"/>
              <a:buNone/>
              <a:defRPr sz="1800">
                <a:solidFill>
                  <a:schemeClr val="lt1"/>
                </a:solidFill>
              </a:defRPr>
            </a:lvl6pPr>
            <a:lvl7pPr lvl="6" algn="ctr" rtl="0">
              <a:lnSpc>
                <a:spcPct val="100000"/>
              </a:lnSpc>
              <a:spcBef>
                <a:spcPts val="0"/>
              </a:spcBef>
              <a:spcAft>
                <a:spcPts val="0"/>
              </a:spcAft>
              <a:buClr>
                <a:schemeClr val="lt1"/>
              </a:buClr>
              <a:buSzPts val="1800"/>
              <a:buNone/>
              <a:defRPr sz="1800">
                <a:solidFill>
                  <a:schemeClr val="lt1"/>
                </a:solidFill>
              </a:defRPr>
            </a:lvl7pPr>
            <a:lvl8pPr lvl="7" algn="ctr" rtl="0">
              <a:lnSpc>
                <a:spcPct val="100000"/>
              </a:lnSpc>
              <a:spcBef>
                <a:spcPts val="0"/>
              </a:spcBef>
              <a:spcAft>
                <a:spcPts val="0"/>
              </a:spcAft>
              <a:buClr>
                <a:schemeClr val="lt1"/>
              </a:buClr>
              <a:buSzPts val="1800"/>
              <a:buNone/>
              <a:defRPr sz="1800">
                <a:solidFill>
                  <a:schemeClr val="lt1"/>
                </a:solidFill>
              </a:defRPr>
            </a:lvl8pPr>
            <a:lvl9pPr lvl="8" algn="ctr" rtl="0">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5"/>
        <p:cNvGrpSpPr/>
        <p:nvPr/>
      </p:nvGrpSpPr>
      <p:grpSpPr>
        <a:xfrm>
          <a:off x="0" y="0"/>
          <a:ext cx="0" cy="0"/>
          <a:chOff x="0" y="0"/>
          <a:chExt cx="0" cy="0"/>
        </a:xfrm>
      </p:grpSpPr>
      <p:sp>
        <p:nvSpPr>
          <p:cNvPr id="16" name="Google Shape;16;p4"/>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a:spcBef>
                <a:spcPts val="0"/>
              </a:spcBef>
              <a:spcAft>
                <a:spcPts val="0"/>
              </a:spcAft>
              <a:buClr>
                <a:schemeClr val="accent1"/>
              </a:buClr>
              <a:buSzPts val="2400"/>
              <a:buNone/>
              <a:defRPr sz="2400">
                <a:solidFill>
                  <a:schemeClr val="accen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a:endParaRPr/>
          </a:p>
        </p:txBody>
      </p:sp>
      <p:sp>
        <p:nvSpPr>
          <p:cNvPr id="17" name="Google Shape;17;p4"/>
          <p:cNvSpPr txBox="1">
            <a:spLocks noGrp="1"/>
          </p:cNvSpPr>
          <p:nvPr>
            <p:ph type="body" idx="1"/>
          </p:nvPr>
        </p:nvSpPr>
        <p:spPr>
          <a:xfrm>
            <a:off x="938500" y="1659275"/>
            <a:ext cx="4946400" cy="27609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Clr>
                <a:schemeClr val="lt1"/>
              </a:buClr>
              <a:buSzPts val="1400"/>
              <a:buChar char="●"/>
              <a:defRPr sz="1400">
                <a:solidFill>
                  <a:schemeClr val="lt1"/>
                </a:solidFill>
              </a:defRPr>
            </a:lvl1pPr>
            <a:lvl2pPr marL="914400" lvl="1" indent="-317500">
              <a:spcBef>
                <a:spcPts val="1600"/>
              </a:spcBef>
              <a:spcAft>
                <a:spcPts val="0"/>
              </a:spcAft>
              <a:buClr>
                <a:schemeClr val="lt1"/>
              </a:buClr>
              <a:buSzPts val="1400"/>
              <a:buChar char="○"/>
              <a:defRPr>
                <a:solidFill>
                  <a:schemeClr val="lt1"/>
                </a:solidFill>
              </a:defRPr>
            </a:lvl2pPr>
            <a:lvl3pPr marL="1371600" lvl="2" indent="-317500">
              <a:spcBef>
                <a:spcPts val="1600"/>
              </a:spcBef>
              <a:spcAft>
                <a:spcPts val="0"/>
              </a:spcAft>
              <a:buClr>
                <a:schemeClr val="lt1"/>
              </a:buClr>
              <a:buSzPts val="1400"/>
              <a:buChar char="■"/>
              <a:defRPr>
                <a:solidFill>
                  <a:schemeClr val="lt1"/>
                </a:solidFill>
              </a:defRPr>
            </a:lvl3pPr>
            <a:lvl4pPr marL="1828800" lvl="3" indent="-317500">
              <a:spcBef>
                <a:spcPts val="1600"/>
              </a:spcBef>
              <a:spcAft>
                <a:spcPts val="0"/>
              </a:spcAft>
              <a:buClr>
                <a:schemeClr val="lt1"/>
              </a:buClr>
              <a:buSzPts val="1400"/>
              <a:buChar char="●"/>
              <a:defRPr>
                <a:solidFill>
                  <a:schemeClr val="lt1"/>
                </a:solidFill>
              </a:defRPr>
            </a:lvl4pPr>
            <a:lvl5pPr marL="2286000" lvl="4" indent="-317500">
              <a:spcBef>
                <a:spcPts val="1600"/>
              </a:spcBef>
              <a:spcAft>
                <a:spcPts val="0"/>
              </a:spcAft>
              <a:buClr>
                <a:schemeClr val="lt1"/>
              </a:buClr>
              <a:buSzPts val="1400"/>
              <a:buChar char="○"/>
              <a:defRPr>
                <a:solidFill>
                  <a:schemeClr val="lt1"/>
                </a:solidFill>
              </a:defRPr>
            </a:lvl5pPr>
            <a:lvl6pPr marL="2743200" lvl="5" indent="-317500">
              <a:spcBef>
                <a:spcPts val="1600"/>
              </a:spcBef>
              <a:spcAft>
                <a:spcPts val="0"/>
              </a:spcAft>
              <a:buClr>
                <a:schemeClr val="lt1"/>
              </a:buClr>
              <a:buSzPts val="1400"/>
              <a:buChar char="■"/>
              <a:defRPr>
                <a:solidFill>
                  <a:schemeClr val="lt1"/>
                </a:solidFill>
              </a:defRPr>
            </a:lvl6pPr>
            <a:lvl7pPr marL="3200400" lvl="6" indent="-317500">
              <a:spcBef>
                <a:spcPts val="1600"/>
              </a:spcBef>
              <a:spcAft>
                <a:spcPts val="0"/>
              </a:spcAft>
              <a:buClr>
                <a:schemeClr val="lt1"/>
              </a:buClr>
              <a:buSzPts val="1400"/>
              <a:buChar char="●"/>
              <a:defRPr>
                <a:solidFill>
                  <a:schemeClr val="lt1"/>
                </a:solidFill>
              </a:defRPr>
            </a:lvl7pPr>
            <a:lvl8pPr marL="3657600" lvl="7" indent="-317500">
              <a:spcBef>
                <a:spcPts val="1600"/>
              </a:spcBef>
              <a:spcAft>
                <a:spcPts val="0"/>
              </a:spcAft>
              <a:buClr>
                <a:schemeClr val="lt1"/>
              </a:buClr>
              <a:buSzPts val="1400"/>
              <a:buChar char="○"/>
              <a:defRPr>
                <a:solidFill>
                  <a:schemeClr val="lt1"/>
                </a:solidFill>
              </a:defRPr>
            </a:lvl8pPr>
            <a:lvl9pPr marL="4114800" lvl="8" indent="-317500">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itle + Text 2">
  <p:cSld name="CAPTION_ONLY_2">
    <p:spTree>
      <p:nvGrpSpPr>
        <p:cNvPr id="1" name="Shape 138"/>
        <p:cNvGrpSpPr/>
        <p:nvPr/>
      </p:nvGrpSpPr>
      <p:grpSpPr>
        <a:xfrm>
          <a:off x="0" y="0"/>
          <a:ext cx="0" cy="0"/>
          <a:chOff x="0" y="0"/>
          <a:chExt cx="0" cy="0"/>
        </a:xfrm>
      </p:grpSpPr>
      <p:sp>
        <p:nvSpPr>
          <p:cNvPr id="139" name="Google Shape;139;p31"/>
          <p:cNvSpPr txBox="1">
            <a:spLocks noGrp="1"/>
          </p:cNvSpPr>
          <p:nvPr>
            <p:ph type="title"/>
          </p:nvPr>
        </p:nvSpPr>
        <p:spPr>
          <a:xfrm>
            <a:off x="938500" y="445025"/>
            <a:ext cx="57357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140" name="Google Shape;140;p31"/>
          <p:cNvSpPr txBox="1">
            <a:spLocks noGrp="1"/>
          </p:cNvSpPr>
          <p:nvPr>
            <p:ph type="subTitle" idx="1"/>
          </p:nvPr>
        </p:nvSpPr>
        <p:spPr>
          <a:xfrm>
            <a:off x="5817050" y="2435925"/>
            <a:ext cx="2556300" cy="2048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lt1"/>
              </a:buClr>
              <a:buSzPts val="1800"/>
              <a:buNone/>
              <a:defRPr>
                <a:solidFill>
                  <a:schemeClr val="lt1"/>
                </a:solidFill>
              </a:defRPr>
            </a:lvl1pPr>
            <a:lvl2pPr lvl="1" algn="ctr" rtl="0">
              <a:lnSpc>
                <a:spcPct val="100000"/>
              </a:lnSpc>
              <a:spcBef>
                <a:spcPts val="0"/>
              </a:spcBef>
              <a:spcAft>
                <a:spcPts val="0"/>
              </a:spcAft>
              <a:buClr>
                <a:schemeClr val="lt1"/>
              </a:buClr>
              <a:buSzPts val="1800"/>
              <a:buNone/>
              <a:defRPr sz="1800">
                <a:solidFill>
                  <a:schemeClr val="lt1"/>
                </a:solidFill>
              </a:defRPr>
            </a:lvl2pPr>
            <a:lvl3pPr lvl="2" algn="ctr" rtl="0">
              <a:lnSpc>
                <a:spcPct val="100000"/>
              </a:lnSpc>
              <a:spcBef>
                <a:spcPts val="0"/>
              </a:spcBef>
              <a:spcAft>
                <a:spcPts val="0"/>
              </a:spcAft>
              <a:buClr>
                <a:schemeClr val="lt1"/>
              </a:buClr>
              <a:buSzPts val="1800"/>
              <a:buNone/>
              <a:defRPr sz="1800">
                <a:solidFill>
                  <a:schemeClr val="lt1"/>
                </a:solidFill>
              </a:defRPr>
            </a:lvl3pPr>
            <a:lvl4pPr lvl="3" algn="ctr" rtl="0">
              <a:lnSpc>
                <a:spcPct val="100000"/>
              </a:lnSpc>
              <a:spcBef>
                <a:spcPts val="0"/>
              </a:spcBef>
              <a:spcAft>
                <a:spcPts val="0"/>
              </a:spcAft>
              <a:buClr>
                <a:schemeClr val="lt1"/>
              </a:buClr>
              <a:buSzPts val="1800"/>
              <a:buNone/>
              <a:defRPr sz="1800">
                <a:solidFill>
                  <a:schemeClr val="lt1"/>
                </a:solidFill>
              </a:defRPr>
            </a:lvl4pPr>
            <a:lvl5pPr lvl="4" algn="ctr" rtl="0">
              <a:lnSpc>
                <a:spcPct val="100000"/>
              </a:lnSpc>
              <a:spcBef>
                <a:spcPts val="0"/>
              </a:spcBef>
              <a:spcAft>
                <a:spcPts val="0"/>
              </a:spcAft>
              <a:buClr>
                <a:schemeClr val="lt1"/>
              </a:buClr>
              <a:buSzPts val="1800"/>
              <a:buNone/>
              <a:defRPr sz="1800">
                <a:solidFill>
                  <a:schemeClr val="lt1"/>
                </a:solidFill>
              </a:defRPr>
            </a:lvl5pPr>
            <a:lvl6pPr lvl="5" algn="ctr" rtl="0">
              <a:lnSpc>
                <a:spcPct val="100000"/>
              </a:lnSpc>
              <a:spcBef>
                <a:spcPts val="0"/>
              </a:spcBef>
              <a:spcAft>
                <a:spcPts val="0"/>
              </a:spcAft>
              <a:buClr>
                <a:schemeClr val="lt1"/>
              </a:buClr>
              <a:buSzPts val="1800"/>
              <a:buNone/>
              <a:defRPr sz="1800">
                <a:solidFill>
                  <a:schemeClr val="lt1"/>
                </a:solidFill>
              </a:defRPr>
            </a:lvl6pPr>
            <a:lvl7pPr lvl="6" algn="ctr" rtl="0">
              <a:lnSpc>
                <a:spcPct val="100000"/>
              </a:lnSpc>
              <a:spcBef>
                <a:spcPts val="0"/>
              </a:spcBef>
              <a:spcAft>
                <a:spcPts val="0"/>
              </a:spcAft>
              <a:buClr>
                <a:schemeClr val="lt1"/>
              </a:buClr>
              <a:buSzPts val="1800"/>
              <a:buNone/>
              <a:defRPr sz="1800">
                <a:solidFill>
                  <a:schemeClr val="lt1"/>
                </a:solidFill>
              </a:defRPr>
            </a:lvl7pPr>
            <a:lvl8pPr lvl="7" algn="ctr" rtl="0">
              <a:lnSpc>
                <a:spcPct val="100000"/>
              </a:lnSpc>
              <a:spcBef>
                <a:spcPts val="0"/>
              </a:spcBef>
              <a:spcAft>
                <a:spcPts val="0"/>
              </a:spcAft>
              <a:buClr>
                <a:schemeClr val="lt1"/>
              </a:buClr>
              <a:buSzPts val="1800"/>
              <a:buNone/>
              <a:defRPr sz="1800">
                <a:solidFill>
                  <a:schemeClr val="lt1"/>
                </a:solidFill>
              </a:defRPr>
            </a:lvl8pPr>
            <a:lvl9pPr lvl="8" algn="ctr" rtl="0">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One Column">
  <p:cSld name="SECTION_HEADER_2">
    <p:spTree>
      <p:nvGrpSpPr>
        <p:cNvPr id="1" name="Shape 141"/>
        <p:cNvGrpSpPr/>
        <p:nvPr/>
      </p:nvGrpSpPr>
      <p:grpSpPr>
        <a:xfrm>
          <a:off x="0" y="0"/>
          <a:ext cx="0" cy="0"/>
          <a:chOff x="0" y="0"/>
          <a:chExt cx="0" cy="0"/>
        </a:xfrm>
      </p:grpSpPr>
      <p:sp>
        <p:nvSpPr>
          <p:cNvPr id="142" name="Google Shape;142;p32"/>
          <p:cNvSpPr txBox="1">
            <a:spLocks noGrp="1"/>
          </p:cNvSpPr>
          <p:nvPr>
            <p:ph type="title"/>
          </p:nvPr>
        </p:nvSpPr>
        <p:spPr>
          <a:xfrm>
            <a:off x="2062800" y="2442050"/>
            <a:ext cx="5018400" cy="5988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3600"/>
              <a:buNone/>
              <a:defRPr sz="3600">
                <a:solidFill>
                  <a:schemeClr val="lt1"/>
                </a:solidFill>
              </a:defRPr>
            </a:lvl2pPr>
            <a:lvl3pPr lvl="2" rtl="0">
              <a:spcBef>
                <a:spcPts val="0"/>
              </a:spcBef>
              <a:spcAft>
                <a:spcPts val="0"/>
              </a:spcAft>
              <a:buClr>
                <a:schemeClr val="lt1"/>
              </a:buClr>
              <a:buSzPts val="3600"/>
              <a:buNone/>
              <a:defRPr sz="3600">
                <a:solidFill>
                  <a:schemeClr val="lt1"/>
                </a:solidFill>
              </a:defRPr>
            </a:lvl3pPr>
            <a:lvl4pPr lvl="3" rtl="0">
              <a:spcBef>
                <a:spcPts val="0"/>
              </a:spcBef>
              <a:spcAft>
                <a:spcPts val="0"/>
              </a:spcAft>
              <a:buClr>
                <a:schemeClr val="lt1"/>
              </a:buClr>
              <a:buSzPts val="3600"/>
              <a:buNone/>
              <a:defRPr sz="3600">
                <a:solidFill>
                  <a:schemeClr val="lt1"/>
                </a:solidFill>
              </a:defRPr>
            </a:lvl4pPr>
            <a:lvl5pPr lvl="4" rtl="0">
              <a:spcBef>
                <a:spcPts val="0"/>
              </a:spcBef>
              <a:spcAft>
                <a:spcPts val="0"/>
              </a:spcAft>
              <a:buClr>
                <a:schemeClr val="lt1"/>
              </a:buClr>
              <a:buSzPts val="3600"/>
              <a:buNone/>
              <a:defRPr sz="3600">
                <a:solidFill>
                  <a:schemeClr val="lt1"/>
                </a:solidFill>
              </a:defRPr>
            </a:lvl5pPr>
            <a:lvl6pPr lvl="5" rtl="0">
              <a:spcBef>
                <a:spcPts val="0"/>
              </a:spcBef>
              <a:spcAft>
                <a:spcPts val="0"/>
              </a:spcAft>
              <a:buClr>
                <a:schemeClr val="lt1"/>
              </a:buClr>
              <a:buSzPts val="3600"/>
              <a:buNone/>
              <a:defRPr sz="3600">
                <a:solidFill>
                  <a:schemeClr val="lt1"/>
                </a:solidFill>
              </a:defRPr>
            </a:lvl6pPr>
            <a:lvl7pPr lvl="6" rtl="0">
              <a:spcBef>
                <a:spcPts val="0"/>
              </a:spcBef>
              <a:spcAft>
                <a:spcPts val="0"/>
              </a:spcAft>
              <a:buClr>
                <a:schemeClr val="lt1"/>
              </a:buClr>
              <a:buSzPts val="3600"/>
              <a:buNone/>
              <a:defRPr sz="3600">
                <a:solidFill>
                  <a:schemeClr val="lt1"/>
                </a:solidFill>
              </a:defRPr>
            </a:lvl7pPr>
            <a:lvl8pPr lvl="7" rtl="0">
              <a:spcBef>
                <a:spcPts val="0"/>
              </a:spcBef>
              <a:spcAft>
                <a:spcPts val="0"/>
              </a:spcAft>
              <a:buClr>
                <a:schemeClr val="lt1"/>
              </a:buClr>
              <a:buSzPts val="3600"/>
              <a:buNone/>
              <a:defRPr sz="3600">
                <a:solidFill>
                  <a:schemeClr val="lt1"/>
                </a:solidFill>
              </a:defRPr>
            </a:lvl8pPr>
            <a:lvl9pPr lvl="8" rtl="0">
              <a:spcBef>
                <a:spcPts val="0"/>
              </a:spcBef>
              <a:spcAft>
                <a:spcPts val="0"/>
              </a:spcAft>
              <a:buClr>
                <a:schemeClr val="lt1"/>
              </a:buClr>
              <a:buSzPts val="3600"/>
              <a:buNone/>
              <a:defRPr sz="3600">
                <a:solidFill>
                  <a:schemeClr val="lt1"/>
                </a:solidFill>
              </a:defRPr>
            </a:lvl9pPr>
          </a:lstStyle>
          <a:p>
            <a:endParaRPr/>
          </a:p>
        </p:txBody>
      </p:sp>
      <p:sp>
        <p:nvSpPr>
          <p:cNvPr id="143" name="Google Shape;143;p32"/>
          <p:cNvSpPr txBox="1">
            <a:spLocks noGrp="1"/>
          </p:cNvSpPr>
          <p:nvPr>
            <p:ph type="subTitle" idx="1"/>
          </p:nvPr>
        </p:nvSpPr>
        <p:spPr>
          <a:xfrm>
            <a:off x="2896500" y="3391325"/>
            <a:ext cx="3351000" cy="11979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1400"/>
              <a:buNone/>
              <a:defRPr>
                <a:solidFill>
                  <a:schemeClr val="lt1"/>
                </a:solidFill>
              </a:defRPr>
            </a:lvl2pPr>
            <a:lvl3pPr lvl="2" algn="ctr" rtl="0">
              <a:lnSpc>
                <a:spcPct val="100000"/>
              </a:lnSpc>
              <a:spcBef>
                <a:spcPts val="0"/>
              </a:spcBef>
              <a:spcAft>
                <a:spcPts val="0"/>
              </a:spcAft>
              <a:buClr>
                <a:schemeClr val="lt1"/>
              </a:buClr>
              <a:buSzPts val="1400"/>
              <a:buNone/>
              <a:defRPr>
                <a:solidFill>
                  <a:schemeClr val="lt1"/>
                </a:solidFill>
              </a:defRPr>
            </a:lvl3pPr>
            <a:lvl4pPr lvl="3" algn="ctr" rtl="0">
              <a:lnSpc>
                <a:spcPct val="100000"/>
              </a:lnSpc>
              <a:spcBef>
                <a:spcPts val="0"/>
              </a:spcBef>
              <a:spcAft>
                <a:spcPts val="0"/>
              </a:spcAft>
              <a:buClr>
                <a:schemeClr val="lt1"/>
              </a:buClr>
              <a:buSzPts val="1400"/>
              <a:buNone/>
              <a:defRPr>
                <a:solidFill>
                  <a:schemeClr val="lt1"/>
                </a:solidFill>
              </a:defRPr>
            </a:lvl4pPr>
            <a:lvl5pPr lvl="4" algn="ctr" rtl="0">
              <a:lnSpc>
                <a:spcPct val="100000"/>
              </a:lnSpc>
              <a:spcBef>
                <a:spcPts val="0"/>
              </a:spcBef>
              <a:spcAft>
                <a:spcPts val="0"/>
              </a:spcAft>
              <a:buClr>
                <a:schemeClr val="lt1"/>
              </a:buClr>
              <a:buSzPts val="1400"/>
              <a:buNone/>
              <a:defRPr>
                <a:solidFill>
                  <a:schemeClr val="lt1"/>
                </a:solidFill>
              </a:defRPr>
            </a:lvl5pPr>
            <a:lvl6pPr lvl="5" algn="ctr" rtl="0">
              <a:lnSpc>
                <a:spcPct val="100000"/>
              </a:lnSpc>
              <a:spcBef>
                <a:spcPts val="0"/>
              </a:spcBef>
              <a:spcAft>
                <a:spcPts val="0"/>
              </a:spcAft>
              <a:buClr>
                <a:schemeClr val="lt1"/>
              </a:buClr>
              <a:buSzPts val="1400"/>
              <a:buNone/>
              <a:defRPr>
                <a:solidFill>
                  <a:schemeClr val="lt1"/>
                </a:solidFill>
              </a:defRPr>
            </a:lvl6pPr>
            <a:lvl7pPr lvl="6" algn="ctr" rtl="0">
              <a:lnSpc>
                <a:spcPct val="100000"/>
              </a:lnSpc>
              <a:spcBef>
                <a:spcPts val="0"/>
              </a:spcBef>
              <a:spcAft>
                <a:spcPts val="0"/>
              </a:spcAft>
              <a:buClr>
                <a:schemeClr val="lt1"/>
              </a:buClr>
              <a:buSzPts val="1400"/>
              <a:buNone/>
              <a:defRPr>
                <a:solidFill>
                  <a:schemeClr val="lt1"/>
                </a:solidFill>
              </a:defRPr>
            </a:lvl7pPr>
            <a:lvl8pPr lvl="7" algn="ctr" rtl="0">
              <a:lnSpc>
                <a:spcPct val="100000"/>
              </a:lnSpc>
              <a:spcBef>
                <a:spcPts val="0"/>
              </a:spcBef>
              <a:spcAft>
                <a:spcPts val="0"/>
              </a:spcAft>
              <a:buClr>
                <a:schemeClr val="lt1"/>
              </a:buClr>
              <a:buSzPts val="1400"/>
              <a:buNone/>
              <a:defRPr>
                <a:solidFill>
                  <a:schemeClr val="lt1"/>
                </a:solidFill>
              </a:defRPr>
            </a:lvl8pPr>
            <a:lvl9pPr lvl="8" algn="ctr" rtl="0">
              <a:lnSpc>
                <a:spcPct val="100000"/>
              </a:lnSpc>
              <a:spcBef>
                <a:spcPts val="0"/>
              </a:spcBef>
              <a:spcAft>
                <a:spcPts val="0"/>
              </a:spcAft>
              <a:buClr>
                <a:schemeClr val="lt1"/>
              </a:buClr>
              <a:buSzPts val="1400"/>
              <a:buNone/>
              <a:defRPr>
                <a:solidFill>
                  <a:schemeClr val="lt1"/>
                </a:solidFill>
              </a:defRPr>
            </a:lvl9pPr>
          </a:lstStyle>
          <a:p>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hanks + Credits">
  <p:cSld name="SECTION_HEADER_1">
    <p:spTree>
      <p:nvGrpSpPr>
        <p:cNvPr id="1" name="Shape 144"/>
        <p:cNvGrpSpPr/>
        <p:nvPr/>
      </p:nvGrpSpPr>
      <p:grpSpPr>
        <a:xfrm>
          <a:off x="0" y="0"/>
          <a:ext cx="0" cy="0"/>
          <a:chOff x="0" y="0"/>
          <a:chExt cx="0" cy="0"/>
        </a:xfrm>
      </p:grpSpPr>
      <p:sp>
        <p:nvSpPr>
          <p:cNvPr id="145" name="Google Shape;145;p33"/>
          <p:cNvSpPr txBox="1">
            <a:spLocks noGrp="1"/>
          </p:cNvSpPr>
          <p:nvPr>
            <p:ph type="title"/>
          </p:nvPr>
        </p:nvSpPr>
        <p:spPr>
          <a:xfrm>
            <a:off x="924870" y="760375"/>
            <a:ext cx="3068700" cy="5988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lt1"/>
              </a:buClr>
              <a:buSzPts val="3600"/>
              <a:buNone/>
              <a:defRPr sz="3600">
                <a:solidFill>
                  <a:schemeClr val="lt1"/>
                </a:solidFill>
              </a:defRPr>
            </a:lvl1pPr>
            <a:lvl2pPr lvl="1" rtl="0">
              <a:spcBef>
                <a:spcPts val="0"/>
              </a:spcBef>
              <a:spcAft>
                <a:spcPts val="0"/>
              </a:spcAft>
              <a:buClr>
                <a:schemeClr val="lt1"/>
              </a:buClr>
              <a:buSzPts val="3600"/>
              <a:buNone/>
              <a:defRPr sz="3600">
                <a:solidFill>
                  <a:schemeClr val="lt1"/>
                </a:solidFill>
              </a:defRPr>
            </a:lvl2pPr>
            <a:lvl3pPr lvl="2" rtl="0">
              <a:spcBef>
                <a:spcPts val="0"/>
              </a:spcBef>
              <a:spcAft>
                <a:spcPts val="0"/>
              </a:spcAft>
              <a:buClr>
                <a:schemeClr val="lt1"/>
              </a:buClr>
              <a:buSzPts val="3600"/>
              <a:buNone/>
              <a:defRPr sz="3600">
                <a:solidFill>
                  <a:schemeClr val="lt1"/>
                </a:solidFill>
              </a:defRPr>
            </a:lvl3pPr>
            <a:lvl4pPr lvl="3" rtl="0">
              <a:spcBef>
                <a:spcPts val="0"/>
              </a:spcBef>
              <a:spcAft>
                <a:spcPts val="0"/>
              </a:spcAft>
              <a:buClr>
                <a:schemeClr val="lt1"/>
              </a:buClr>
              <a:buSzPts val="3600"/>
              <a:buNone/>
              <a:defRPr sz="3600">
                <a:solidFill>
                  <a:schemeClr val="lt1"/>
                </a:solidFill>
              </a:defRPr>
            </a:lvl4pPr>
            <a:lvl5pPr lvl="4" rtl="0">
              <a:spcBef>
                <a:spcPts val="0"/>
              </a:spcBef>
              <a:spcAft>
                <a:spcPts val="0"/>
              </a:spcAft>
              <a:buClr>
                <a:schemeClr val="lt1"/>
              </a:buClr>
              <a:buSzPts val="3600"/>
              <a:buNone/>
              <a:defRPr sz="3600">
                <a:solidFill>
                  <a:schemeClr val="lt1"/>
                </a:solidFill>
              </a:defRPr>
            </a:lvl5pPr>
            <a:lvl6pPr lvl="5" rtl="0">
              <a:spcBef>
                <a:spcPts val="0"/>
              </a:spcBef>
              <a:spcAft>
                <a:spcPts val="0"/>
              </a:spcAft>
              <a:buClr>
                <a:schemeClr val="lt1"/>
              </a:buClr>
              <a:buSzPts val="3600"/>
              <a:buNone/>
              <a:defRPr sz="3600">
                <a:solidFill>
                  <a:schemeClr val="lt1"/>
                </a:solidFill>
              </a:defRPr>
            </a:lvl6pPr>
            <a:lvl7pPr lvl="6" rtl="0">
              <a:spcBef>
                <a:spcPts val="0"/>
              </a:spcBef>
              <a:spcAft>
                <a:spcPts val="0"/>
              </a:spcAft>
              <a:buClr>
                <a:schemeClr val="lt1"/>
              </a:buClr>
              <a:buSzPts val="3600"/>
              <a:buNone/>
              <a:defRPr sz="3600">
                <a:solidFill>
                  <a:schemeClr val="lt1"/>
                </a:solidFill>
              </a:defRPr>
            </a:lvl7pPr>
            <a:lvl8pPr lvl="7" rtl="0">
              <a:spcBef>
                <a:spcPts val="0"/>
              </a:spcBef>
              <a:spcAft>
                <a:spcPts val="0"/>
              </a:spcAft>
              <a:buClr>
                <a:schemeClr val="lt1"/>
              </a:buClr>
              <a:buSzPts val="3600"/>
              <a:buNone/>
              <a:defRPr sz="3600">
                <a:solidFill>
                  <a:schemeClr val="lt1"/>
                </a:solidFill>
              </a:defRPr>
            </a:lvl8pPr>
            <a:lvl9pPr lvl="8" rtl="0">
              <a:spcBef>
                <a:spcPts val="0"/>
              </a:spcBef>
              <a:spcAft>
                <a:spcPts val="0"/>
              </a:spcAft>
              <a:buClr>
                <a:schemeClr val="lt1"/>
              </a:buClr>
              <a:buSzPts val="3600"/>
              <a:buNone/>
              <a:defRPr sz="3600">
                <a:solidFill>
                  <a:schemeClr val="lt1"/>
                </a:solidFill>
              </a:defRPr>
            </a:lvl9pPr>
          </a:lstStyle>
          <a:p>
            <a:endParaRPr/>
          </a:p>
        </p:txBody>
      </p:sp>
      <p:sp>
        <p:nvSpPr>
          <p:cNvPr id="146" name="Google Shape;146;p33"/>
          <p:cNvSpPr txBox="1">
            <a:spLocks noGrp="1"/>
          </p:cNvSpPr>
          <p:nvPr>
            <p:ph type="subTitle" idx="1"/>
          </p:nvPr>
        </p:nvSpPr>
        <p:spPr>
          <a:xfrm>
            <a:off x="924875" y="1684275"/>
            <a:ext cx="3305400" cy="1092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accent1"/>
              </a:buClr>
              <a:buSzPts val="1400"/>
              <a:buNone/>
              <a:defRPr sz="1400">
                <a:solidFill>
                  <a:schemeClr val="accent1"/>
                </a:solidFill>
              </a:defRPr>
            </a:lvl1pPr>
            <a:lvl2pPr lvl="1" rtl="0">
              <a:lnSpc>
                <a:spcPct val="100000"/>
              </a:lnSpc>
              <a:spcBef>
                <a:spcPts val="0"/>
              </a:spcBef>
              <a:spcAft>
                <a:spcPts val="0"/>
              </a:spcAft>
              <a:buClr>
                <a:schemeClr val="accent1"/>
              </a:buClr>
              <a:buSzPts val="1400"/>
              <a:buNone/>
              <a:defRPr>
                <a:solidFill>
                  <a:schemeClr val="accent1"/>
                </a:solidFill>
              </a:defRPr>
            </a:lvl2pPr>
            <a:lvl3pPr lvl="2" rtl="0">
              <a:lnSpc>
                <a:spcPct val="100000"/>
              </a:lnSpc>
              <a:spcBef>
                <a:spcPts val="0"/>
              </a:spcBef>
              <a:spcAft>
                <a:spcPts val="0"/>
              </a:spcAft>
              <a:buClr>
                <a:schemeClr val="accent1"/>
              </a:buClr>
              <a:buSzPts val="1400"/>
              <a:buNone/>
              <a:defRPr>
                <a:solidFill>
                  <a:schemeClr val="accent1"/>
                </a:solidFill>
              </a:defRPr>
            </a:lvl3pPr>
            <a:lvl4pPr lvl="3" rtl="0">
              <a:lnSpc>
                <a:spcPct val="100000"/>
              </a:lnSpc>
              <a:spcBef>
                <a:spcPts val="0"/>
              </a:spcBef>
              <a:spcAft>
                <a:spcPts val="0"/>
              </a:spcAft>
              <a:buClr>
                <a:schemeClr val="accent1"/>
              </a:buClr>
              <a:buSzPts val="1400"/>
              <a:buNone/>
              <a:defRPr>
                <a:solidFill>
                  <a:schemeClr val="accent1"/>
                </a:solidFill>
              </a:defRPr>
            </a:lvl4pPr>
            <a:lvl5pPr lvl="4" rtl="0">
              <a:lnSpc>
                <a:spcPct val="100000"/>
              </a:lnSpc>
              <a:spcBef>
                <a:spcPts val="0"/>
              </a:spcBef>
              <a:spcAft>
                <a:spcPts val="0"/>
              </a:spcAft>
              <a:buClr>
                <a:schemeClr val="accent1"/>
              </a:buClr>
              <a:buSzPts val="1400"/>
              <a:buNone/>
              <a:defRPr>
                <a:solidFill>
                  <a:schemeClr val="accent1"/>
                </a:solidFill>
              </a:defRPr>
            </a:lvl5pPr>
            <a:lvl6pPr lvl="5" rtl="0">
              <a:lnSpc>
                <a:spcPct val="100000"/>
              </a:lnSpc>
              <a:spcBef>
                <a:spcPts val="0"/>
              </a:spcBef>
              <a:spcAft>
                <a:spcPts val="0"/>
              </a:spcAft>
              <a:buClr>
                <a:schemeClr val="accent1"/>
              </a:buClr>
              <a:buSzPts val="1400"/>
              <a:buNone/>
              <a:defRPr>
                <a:solidFill>
                  <a:schemeClr val="accent1"/>
                </a:solidFill>
              </a:defRPr>
            </a:lvl6pPr>
            <a:lvl7pPr lvl="6" rtl="0">
              <a:lnSpc>
                <a:spcPct val="100000"/>
              </a:lnSpc>
              <a:spcBef>
                <a:spcPts val="0"/>
              </a:spcBef>
              <a:spcAft>
                <a:spcPts val="0"/>
              </a:spcAft>
              <a:buClr>
                <a:schemeClr val="accent1"/>
              </a:buClr>
              <a:buSzPts val="1400"/>
              <a:buNone/>
              <a:defRPr>
                <a:solidFill>
                  <a:schemeClr val="accent1"/>
                </a:solidFill>
              </a:defRPr>
            </a:lvl7pPr>
            <a:lvl8pPr lvl="7" rtl="0">
              <a:lnSpc>
                <a:spcPct val="100000"/>
              </a:lnSpc>
              <a:spcBef>
                <a:spcPts val="0"/>
              </a:spcBef>
              <a:spcAft>
                <a:spcPts val="0"/>
              </a:spcAft>
              <a:buClr>
                <a:schemeClr val="accent1"/>
              </a:buClr>
              <a:buSzPts val="1400"/>
              <a:buNone/>
              <a:defRPr>
                <a:solidFill>
                  <a:schemeClr val="accent1"/>
                </a:solidFill>
              </a:defRPr>
            </a:lvl8pPr>
            <a:lvl9pPr lvl="8" rtl="0">
              <a:lnSpc>
                <a:spcPct val="100000"/>
              </a:lnSpc>
              <a:spcBef>
                <a:spcPts val="0"/>
              </a:spcBef>
              <a:spcAft>
                <a:spcPts val="0"/>
              </a:spcAft>
              <a:buClr>
                <a:schemeClr val="accent1"/>
              </a:buClr>
              <a:buSzPts val="1400"/>
              <a:buNone/>
              <a:defRPr>
                <a:solidFill>
                  <a:schemeClr val="accent1"/>
                </a:solidFill>
              </a:defRPr>
            </a:lvl9pPr>
          </a:lstStyle>
          <a:p>
            <a:endParaRPr/>
          </a:p>
        </p:txBody>
      </p:sp>
      <p:sp>
        <p:nvSpPr>
          <p:cNvPr id="147" name="Google Shape;147;p33"/>
          <p:cNvSpPr txBox="1"/>
          <p:nvPr/>
        </p:nvSpPr>
        <p:spPr>
          <a:xfrm>
            <a:off x="924875" y="3570000"/>
            <a:ext cx="3305400" cy="666900"/>
          </a:xfrm>
          <a:prstGeom prst="rect">
            <a:avLst/>
          </a:prstGeom>
          <a:noFill/>
          <a:ln>
            <a:noFill/>
          </a:ln>
        </p:spPr>
        <p:txBody>
          <a:bodyPr spcFirstLastPara="1" wrap="square" lIns="91425" tIns="91425" rIns="91425" bIns="91425" anchor="t" anchorCtr="0">
            <a:noAutofit/>
          </a:bodyPr>
          <a:lstStyle/>
          <a:p>
            <a:pPr marL="0" lvl="0" indent="0" algn="l" rtl="0">
              <a:spcBef>
                <a:spcPts val="300"/>
              </a:spcBef>
              <a:spcAft>
                <a:spcPts val="0"/>
              </a:spcAft>
              <a:buNone/>
            </a:pPr>
            <a:r>
              <a:rPr lang="en" sz="1000">
                <a:solidFill>
                  <a:schemeClr val="accent1"/>
                </a:solidFill>
                <a:latin typeface="Montserrat"/>
                <a:ea typeface="Montserrat"/>
                <a:cs typeface="Montserrat"/>
                <a:sym typeface="Montserrat"/>
              </a:rPr>
              <a:t>CREDITS: This presentation template was created by </a:t>
            </a:r>
            <a:r>
              <a:rPr lang="en" sz="1000">
                <a:solidFill>
                  <a:schemeClr val="accent1"/>
                </a:solidFill>
                <a:uFill>
                  <a:noFill/>
                </a:uFill>
                <a:latin typeface="Montserrat"/>
                <a:ea typeface="Montserrat"/>
                <a:cs typeface="Montserrat"/>
                <a:sym typeface="Montserrat"/>
                <a:hlinkClick r:id="rId2">
                  <a:extLst>
                    <a:ext uri="{A12FA001-AC4F-418D-AE19-62706E023703}">
                      <ahyp:hlinkClr xmlns:ahyp="http://schemas.microsoft.com/office/drawing/2018/hyperlinkcolor" val="tx"/>
                    </a:ext>
                  </a:extLst>
                </a:hlinkClick>
              </a:rPr>
              <a:t>Slidesgo</a:t>
            </a:r>
            <a:r>
              <a:rPr lang="en" sz="1000">
                <a:solidFill>
                  <a:schemeClr val="accent1"/>
                </a:solidFill>
                <a:latin typeface="Montserrat"/>
                <a:ea typeface="Montserrat"/>
                <a:cs typeface="Montserrat"/>
                <a:sym typeface="Montserrat"/>
              </a:rPr>
              <a:t>, including icons by </a:t>
            </a:r>
            <a:r>
              <a:rPr lang="en" sz="1000">
                <a:solidFill>
                  <a:schemeClr val="accent1"/>
                </a:solidFill>
                <a:uFill>
                  <a:noFill/>
                </a:uFill>
                <a:latin typeface="Montserrat"/>
                <a:ea typeface="Montserrat"/>
                <a:cs typeface="Montserrat"/>
                <a:sym typeface="Montserrat"/>
                <a:hlinkClick r:id="rId3">
                  <a:extLst>
                    <a:ext uri="{A12FA001-AC4F-418D-AE19-62706E023703}">
                      <ahyp:hlinkClr xmlns:ahyp="http://schemas.microsoft.com/office/drawing/2018/hyperlinkcolor" val="tx"/>
                    </a:ext>
                  </a:extLst>
                </a:hlinkClick>
              </a:rPr>
              <a:t>Flaticon</a:t>
            </a:r>
            <a:r>
              <a:rPr lang="en" sz="1000">
                <a:solidFill>
                  <a:schemeClr val="accent1"/>
                </a:solidFill>
                <a:latin typeface="Montserrat"/>
                <a:ea typeface="Montserrat"/>
                <a:cs typeface="Montserrat"/>
                <a:sym typeface="Montserrat"/>
              </a:rPr>
              <a:t>, and infographics &amp; images by </a:t>
            </a:r>
            <a:r>
              <a:rPr lang="en" sz="1000">
                <a:solidFill>
                  <a:schemeClr val="accent1"/>
                </a:solidFill>
                <a:uFill>
                  <a:noFill/>
                </a:uFill>
                <a:latin typeface="Montserrat"/>
                <a:ea typeface="Montserrat"/>
                <a:cs typeface="Montserrat"/>
                <a:sym typeface="Montserrat"/>
                <a:hlinkClick r:id="rId4">
                  <a:extLst>
                    <a:ext uri="{A12FA001-AC4F-418D-AE19-62706E023703}">
                      <ahyp:hlinkClr xmlns:ahyp="http://schemas.microsoft.com/office/drawing/2018/hyperlinkcolor" val="tx"/>
                    </a:ext>
                  </a:extLst>
                </a:hlinkClick>
              </a:rPr>
              <a:t>Freepik</a:t>
            </a:r>
            <a:r>
              <a:rPr lang="en" sz="1000">
                <a:solidFill>
                  <a:schemeClr val="accent1"/>
                </a:solidFill>
                <a:latin typeface="Montserrat"/>
                <a:ea typeface="Montserrat"/>
                <a:cs typeface="Montserrat"/>
                <a:sym typeface="Montserrat"/>
              </a:rPr>
              <a:t>. </a:t>
            </a:r>
            <a:endParaRPr sz="1000">
              <a:solidFill>
                <a:schemeClr val="accent1"/>
              </a:solidFill>
              <a:latin typeface="Montserrat"/>
              <a:ea typeface="Montserrat"/>
              <a:cs typeface="Montserrat"/>
              <a:sym typeface="Montserrat"/>
            </a:endParaRPr>
          </a:p>
          <a:p>
            <a:pPr marL="0" lvl="0" indent="0" algn="l" rtl="0">
              <a:spcBef>
                <a:spcPts val="300"/>
              </a:spcBef>
              <a:spcAft>
                <a:spcPts val="0"/>
              </a:spcAft>
              <a:buNone/>
            </a:pPr>
            <a:endParaRPr sz="1000">
              <a:solidFill>
                <a:schemeClr val="accent1"/>
              </a:solidFill>
              <a:latin typeface="Montserrat"/>
              <a:ea typeface="Montserrat"/>
              <a:cs typeface="Montserrat"/>
              <a:sym typeface="Montserrat"/>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itle + Bullet points 1">
  <p:cSld name="SECTION_TITLE_AND_DESCRIPTION_1_1_2">
    <p:spTree>
      <p:nvGrpSpPr>
        <p:cNvPr id="1" name="Shape 148"/>
        <p:cNvGrpSpPr/>
        <p:nvPr/>
      </p:nvGrpSpPr>
      <p:grpSpPr>
        <a:xfrm>
          <a:off x="0" y="0"/>
          <a:ext cx="0" cy="0"/>
          <a:chOff x="0" y="0"/>
          <a:chExt cx="0" cy="0"/>
        </a:xfrm>
      </p:grpSpPr>
      <p:sp>
        <p:nvSpPr>
          <p:cNvPr id="149" name="Google Shape;149;p34"/>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150" name="Google Shape;150;p34"/>
          <p:cNvSpPr txBox="1">
            <a:spLocks noGrp="1"/>
          </p:cNvSpPr>
          <p:nvPr>
            <p:ph type="body" idx="1"/>
          </p:nvPr>
        </p:nvSpPr>
        <p:spPr>
          <a:xfrm>
            <a:off x="938500" y="1659275"/>
            <a:ext cx="4946400" cy="27609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lt1"/>
              </a:buClr>
              <a:buSzPts val="1400"/>
              <a:buChar char="●"/>
              <a:defRPr sz="1400">
                <a:solidFill>
                  <a:schemeClr val="lt1"/>
                </a:solidFill>
              </a:defRPr>
            </a:lvl1pPr>
            <a:lvl2pPr marL="914400" lvl="1" indent="-317500" rtl="0">
              <a:spcBef>
                <a:spcPts val="1600"/>
              </a:spcBef>
              <a:spcAft>
                <a:spcPts val="0"/>
              </a:spcAft>
              <a:buClr>
                <a:schemeClr val="lt1"/>
              </a:buClr>
              <a:buSzPts val="1400"/>
              <a:buChar char="○"/>
              <a:defRPr>
                <a:solidFill>
                  <a:schemeClr val="lt1"/>
                </a:solidFill>
              </a:defRPr>
            </a:lvl2pPr>
            <a:lvl3pPr marL="1371600" lvl="2" indent="-317500" rtl="0">
              <a:spcBef>
                <a:spcPts val="1600"/>
              </a:spcBef>
              <a:spcAft>
                <a:spcPts val="0"/>
              </a:spcAft>
              <a:buClr>
                <a:schemeClr val="lt1"/>
              </a:buClr>
              <a:buSzPts val="1400"/>
              <a:buChar char="■"/>
              <a:defRPr>
                <a:solidFill>
                  <a:schemeClr val="lt1"/>
                </a:solidFill>
              </a:defRPr>
            </a:lvl3pPr>
            <a:lvl4pPr marL="1828800" lvl="3" indent="-317500" rtl="0">
              <a:spcBef>
                <a:spcPts val="1600"/>
              </a:spcBef>
              <a:spcAft>
                <a:spcPts val="0"/>
              </a:spcAft>
              <a:buClr>
                <a:schemeClr val="lt1"/>
              </a:buClr>
              <a:buSzPts val="1400"/>
              <a:buChar char="●"/>
              <a:defRPr>
                <a:solidFill>
                  <a:schemeClr val="lt1"/>
                </a:solidFill>
              </a:defRPr>
            </a:lvl4pPr>
            <a:lvl5pPr marL="2286000" lvl="4" indent="-317500" rtl="0">
              <a:spcBef>
                <a:spcPts val="1600"/>
              </a:spcBef>
              <a:spcAft>
                <a:spcPts val="0"/>
              </a:spcAft>
              <a:buClr>
                <a:schemeClr val="lt1"/>
              </a:buClr>
              <a:buSzPts val="1400"/>
              <a:buChar char="○"/>
              <a:defRPr>
                <a:solidFill>
                  <a:schemeClr val="lt1"/>
                </a:solidFill>
              </a:defRPr>
            </a:lvl5pPr>
            <a:lvl6pPr marL="2743200" lvl="5" indent="-317500" rtl="0">
              <a:spcBef>
                <a:spcPts val="1600"/>
              </a:spcBef>
              <a:spcAft>
                <a:spcPts val="0"/>
              </a:spcAft>
              <a:buClr>
                <a:schemeClr val="lt1"/>
              </a:buClr>
              <a:buSzPts val="1400"/>
              <a:buChar char="■"/>
              <a:defRPr>
                <a:solidFill>
                  <a:schemeClr val="lt1"/>
                </a:solidFill>
              </a:defRPr>
            </a:lvl6pPr>
            <a:lvl7pPr marL="3200400" lvl="6" indent="-317500" rtl="0">
              <a:spcBef>
                <a:spcPts val="1600"/>
              </a:spcBef>
              <a:spcAft>
                <a:spcPts val="0"/>
              </a:spcAft>
              <a:buClr>
                <a:schemeClr val="lt1"/>
              </a:buClr>
              <a:buSzPts val="1400"/>
              <a:buChar char="●"/>
              <a:defRPr>
                <a:solidFill>
                  <a:schemeClr val="lt1"/>
                </a:solidFill>
              </a:defRPr>
            </a:lvl7pPr>
            <a:lvl8pPr marL="3657600" lvl="7" indent="-317500" rtl="0">
              <a:spcBef>
                <a:spcPts val="1600"/>
              </a:spcBef>
              <a:spcAft>
                <a:spcPts val="0"/>
              </a:spcAft>
              <a:buClr>
                <a:schemeClr val="lt1"/>
              </a:buClr>
              <a:buSzPts val="1400"/>
              <a:buChar char="○"/>
              <a:defRPr>
                <a:solidFill>
                  <a:schemeClr val="lt1"/>
                </a:solidFill>
              </a:defRPr>
            </a:lvl8pPr>
            <a:lvl9pPr marL="4114800" lvl="8" indent="-317500" rtl="0">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Title + list">
  <p:cSld name="TITLE_AND_TWO_COLUMNS_1">
    <p:spTree>
      <p:nvGrpSpPr>
        <p:cNvPr id="1" name="Shape 151"/>
        <p:cNvGrpSpPr/>
        <p:nvPr/>
      </p:nvGrpSpPr>
      <p:grpSpPr>
        <a:xfrm>
          <a:off x="0" y="0"/>
          <a:ext cx="0" cy="0"/>
          <a:chOff x="0" y="0"/>
          <a:chExt cx="0" cy="0"/>
        </a:xfrm>
      </p:grpSpPr>
      <p:sp>
        <p:nvSpPr>
          <p:cNvPr id="152" name="Google Shape;152;p35"/>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153" name="Google Shape;153;p35"/>
          <p:cNvSpPr txBox="1">
            <a:spLocks noGrp="1"/>
          </p:cNvSpPr>
          <p:nvPr>
            <p:ph type="body" idx="1"/>
          </p:nvPr>
        </p:nvSpPr>
        <p:spPr>
          <a:xfrm>
            <a:off x="5037525" y="1659275"/>
            <a:ext cx="3186900" cy="27609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lt1"/>
              </a:buClr>
              <a:buSzPts val="1400"/>
              <a:buChar char="●"/>
              <a:defRPr sz="1400">
                <a:solidFill>
                  <a:schemeClr val="lt1"/>
                </a:solidFill>
              </a:defRPr>
            </a:lvl1pPr>
            <a:lvl2pPr marL="914400" lvl="1" indent="-317500" rtl="0">
              <a:spcBef>
                <a:spcPts val="1600"/>
              </a:spcBef>
              <a:spcAft>
                <a:spcPts val="0"/>
              </a:spcAft>
              <a:buClr>
                <a:schemeClr val="lt1"/>
              </a:buClr>
              <a:buSzPts val="1400"/>
              <a:buChar char="○"/>
              <a:defRPr>
                <a:solidFill>
                  <a:schemeClr val="lt1"/>
                </a:solidFill>
              </a:defRPr>
            </a:lvl2pPr>
            <a:lvl3pPr marL="1371600" lvl="2" indent="-317500" rtl="0">
              <a:spcBef>
                <a:spcPts val="1600"/>
              </a:spcBef>
              <a:spcAft>
                <a:spcPts val="0"/>
              </a:spcAft>
              <a:buClr>
                <a:schemeClr val="lt1"/>
              </a:buClr>
              <a:buSzPts val="1400"/>
              <a:buChar char="■"/>
              <a:defRPr>
                <a:solidFill>
                  <a:schemeClr val="lt1"/>
                </a:solidFill>
              </a:defRPr>
            </a:lvl3pPr>
            <a:lvl4pPr marL="1828800" lvl="3" indent="-317500" rtl="0">
              <a:spcBef>
                <a:spcPts val="1600"/>
              </a:spcBef>
              <a:spcAft>
                <a:spcPts val="0"/>
              </a:spcAft>
              <a:buClr>
                <a:schemeClr val="lt1"/>
              </a:buClr>
              <a:buSzPts val="1400"/>
              <a:buChar char="●"/>
              <a:defRPr>
                <a:solidFill>
                  <a:schemeClr val="lt1"/>
                </a:solidFill>
              </a:defRPr>
            </a:lvl4pPr>
            <a:lvl5pPr marL="2286000" lvl="4" indent="-317500" rtl="0">
              <a:spcBef>
                <a:spcPts val="1600"/>
              </a:spcBef>
              <a:spcAft>
                <a:spcPts val="0"/>
              </a:spcAft>
              <a:buClr>
                <a:schemeClr val="lt1"/>
              </a:buClr>
              <a:buSzPts val="1400"/>
              <a:buChar char="○"/>
              <a:defRPr>
                <a:solidFill>
                  <a:schemeClr val="lt1"/>
                </a:solidFill>
              </a:defRPr>
            </a:lvl5pPr>
            <a:lvl6pPr marL="2743200" lvl="5" indent="-317500" rtl="0">
              <a:spcBef>
                <a:spcPts val="1600"/>
              </a:spcBef>
              <a:spcAft>
                <a:spcPts val="0"/>
              </a:spcAft>
              <a:buClr>
                <a:schemeClr val="lt1"/>
              </a:buClr>
              <a:buSzPts val="1400"/>
              <a:buChar char="■"/>
              <a:defRPr>
                <a:solidFill>
                  <a:schemeClr val="lt1"/>
                </a:solidFill>
              </a:defRPr>
            </a:lvl6pPr>
            <a:lvl7pPr marL="3200400" lvl="6" indent="-317500" rtl="0">
              <a:spcBef>
                <a:spcPts val="1600"/>
              </a:spcBef>
              <a:spcAft>
                <a:spcPts val="0"/>
              </a:spcAft>
              <a:buClr>
                <a:schemeClr val="lt1"/>
              </a:buClr>
              <a:buSzPts val="1400"/>
              <a:buChar char="●"/>
              <a:defRPr>
                <a:solidFill>
                  <a:schemeClr val="lt1"/>
                </a:solidFill>
              </a:defRPr>
            </a:lvl7pPr>
            <a:lvl8pPr marL="3657600" lvl="7" indent="-317500" rtl="0">
              <a:spcBef>
                <a:spcPts val="1600"/>
              </a:spcBef>
              <a:spcAft>
                <a:spcPts val="0"/>
              </a:spcAft>
              <a:buClr>
                <a:schemeClr val="lt1"/>
              </a:buClr>
              <a:buSzPts val="1400"/>
              <a:buChar char="○"/>
              <a:defRPr>
                <a:solidFill>
                  <a:schemeClr val="lt1"/>
                </a:solidFill>
              </a:defRPr>
            </a:lvl8pPr>
            <a:lvl9pPr marL="4114800" lvl="8" indent="-317500" rtl="0">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Blank slide" type="blank">
  <p:cSld name="BLANK">
    <p:spTree>
      <p:nvGrpSpPr>
        <p:cNvPr id="1" name="Shape 157"/>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8"/>
        <p:cNvGrpSpPr/>
        <p:nvPr/>
      </p:nvGrpSpPr>
      <p:grpSpPr>
        <a:xfrm>
          <a:off x="0" y="0"/>
          <a:ext cx="0" cy="0"/>
          <a:chOff x="0" y="0"/>
          <a:chExt cx="0" cy="0"/>
        </a:xfrm>
      </p:grpSpPr>
      <p:sp>
        <p:nvSpPr>
          <p:cNvPr id="19" name="Google Shape;19;p5"/>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20" name="Google Shape;20;p5"/>
          <p:cNvSpPr txBox="1">
            <a:spLocks noGrp="1"/>
          </p:cNvSpPr>
          <p:nvPr>
            <p:ph type="body" idx="1"/>
          </p:nvPr>
        </p:nvSpPr>
        <p:spPr>
          <a:xfrm>
            <a:off x="938500" y="1659275"/>
            <a:ext cx="3186900" cy="27609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lt1"/>
              </a:buClr>
              <a:buSzPts val="1400"/>
              <a:buChar char="●"/>
              <a:defRPr sz="1400">
                <a:solidFill>
                  <a:schemeClr val="lt1"/>
                </a:solidFill>
              </a:defRPr>
            </a:lvl1pPr>
            <a:lvl2pPr marL="914400" lvl="1" indent="-317500" rtl="0">
              <a:spcBef>
                <a:spcPts val="1600"/>
              </a:spcBef>
              <a:spcAft>
                <a:spcPts val="0"/>
              </a:spcAft>
              <a:buClr>
                <a:schemeClr val="lt1"/>
              </a:buClr>
              <a:buSzPts val="1400"/>
              <a:buChar char="○"/>
              <a:defRPr>
                <a:solidFill>
                  <a:schemeClr val="lt1"/>
                </a:solidFill>
              </a:defRPr>
            </a:lvl2pPr>
            <a:lvl3pPr marL="1371600" lvl="2" indent="-317500" rtl="0">
              <a:spcBef>
                <a:spcPts val="1600"/>
              </a:spcBef>
              <a:spcAft>
                <a:spcPts val="0"/>
              </a:spcAft>
              <a:buClr>
                <a:schemeClr val="lt1"/>
              </a:buClr>
              <a:buSzPts val="1400"/>
              <a:buChar char="■"/>
              <a:defRPr>
                <a:solidFill>
                  <a:schemeClr val="lt1"/>
                </a:solidFill>
              </a:defRPr>
            </a:lvl3pPr>
            <a:lvl4pPr marL="1828800" lvl="3" indent="-317500" rtl="0">
              <a:spcBef>
                <a:spcPts val="1600"/>
              </a:spcBef>
              <a:spcAft>
                <a:spcPts val="0"/>
              </a:spcAft>
              <a:buClr>
                <a:schemeClr val="lt1"/>
              </a:buClr>
              <a:buSzPts val="1400"/>
              <a:buChar char="●"/>
              <a:defRPr>
                <a:solidFill>
                  <a:schemeClr val="lt1"/>
                </a:solidFill>
              </a:defRPr>
            </a:lvl4pPr>
            <a:lvl5pPr marL="2286000" lvl="4" indent="-317500" rtl="0">
              <a:spcBef>
                <a:spcPts val="1600"/>
              </a:spcBef>
              <a:spcAft>
                <a:spcPts val="0"/>
              </a:spcAft>
              <a:buClr>
                <a:schemeClr val="lt1"/>
              </a:buClr>
              <a:buSzPts val="1400"/>
              <a:buChar char="○"/>
              <a:defRPr>
                <a:solidFill>
                  <a:schemeClr val="lt1"/>
                </a:solidFill>
              </a:defRPr>
            </a:lvl5pPr>
            <a:lvl6pPr marL="2743200" lvl="5" indent="-317500" rtl="0">
              <a:spcBef>
                <a:spcPts val="1600"/>
              </a:spcBef>
              <a:spcAft>
                <a:spcPts val="0"/>
              </a:spcAft>
              <a:buClr>
                <a:schemeClr val="lt1"/>
              </a:buClr>
              <a:buSzPts val="1400"/>
              <a:buChar char="■"/>
              <a:defRPr>
                <a:solidFill>
                  <a:schemeClr val="lt1"/>
                </a:solidFill>
              </a:defRPr>
            </a:lvl6pPr>
            <a:lvl7pPr marL="3200400" lvl="6" indent="-317500" rtl="0">
              <a:spcBef>
                <a:spcPts val="1600"/>
              </a:spcBef>
              <a:spcAft>
                <a:spcPts val="0"/>
              </a:spcAft>
              <a:buClr>
                <a:schemeClr val="lt1"/>
              </a:buClr>
              <a:buSzPts val="1400"/>
              <a:buChar char="●"/>
              <a:defRPr>
                <a:solidFill>
                  <a:schemeClr val="lt1"/>
                </a:solidFill>
              </a:defRPr>
            </a:lvl7pPr>
            <a:lvl8pPr marL="3657600" lvl="7" indent="-317500" rtl="0">
              <a:spcBef>
                <a:spcPts val="1600"/>
              </a:spcBef>
              <a:spcAft>
                <a:spcPts val="0"/>
              </a:spcAft>
              <a:buClr>
                <a:schemeClr val="lt1"/>
              </a:buClr>
              <a:buSzPts val="1400"/>
              <a:buChar char="○"/>
              <a:defRPr>
                <a:solidFill>
                  <a:schemeClr val="lt1"/>
                </a:solidFill>
              </a:defRPr>
            </a:lvl8pPr>
            <a:lvl9pPr marL="4114800" lvl="8" indent="-317500" rtl="0">
              <a:spcBef>
                <a:spcPts val="1600"/>
              </a:spcBef>
              <a:spcAft>
                <a:spcPts val="1600"/>
              </a:spcAft>
              <a:buClr>
                <a:schemeClr val="lt1"/>
              </a:buClr>
              <a:buSzPts val="1400"/>
              <a:buChar char="■"/>
              <a:defRPr>
                <a:solidFill>
                  <a:schemeClr val="lt1"/>
                </a:solidFill>
              </a:defRPr>
            </a:lvl9pPr>
          </a:lstStyle>
          <a:p>
            <a:endParaRPr/>
          </a:p>
        </p:txBody>
      </p:sp>
      <p:sp>
        <p:nvSpPr>
          <p:cNvPr id="21" name="Google Shape;21;p5"/>
          <p:cNvSpPr txBox="1">
            <a:spLocks noGrp="1"/>
          </p:cNvSpPr>
          <p:nvPr>
            <p:ph type="body" idx="2"/>
          </p:nvPr>
        </p:nvSpPr>
        <p:spPr>
          <a:xfrm>
            <a:off x="5037525" y="1659275"/>
            <a:ext cx="3186900" cy="27609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lt1"/>
              </a:buClr>
              <a:buSzPts val="1400"/>
              <a:buChar char="●"/>
              <a:defRPr sz="1400">
                <a:solidFill>
                  <a:schemeClr val="lt1"/>
                </a:solidFill>
              </a:defRPr>
            </a:lvl1pPr>
            <a:lvl2pPr marL="914400" lvl="1" indent="-317500" rtl="0">
              <a:spcBef>
                <a:spcPts val="1600"/>
              </a:spcBef>
              <a:spcAft>
                <a:spcPts val="0"/>
              </a:spcAft>
              <a:buClr>
                <a:schemeClr val="lt1"/>
              </a:buClr>
              <a:buSzPts val="1400"/>
              <a:buChar char="○"/>
              <a:defRPr>
                <a:solidFill>
                  <a:schemeClr val="lt1"/>
                </a:solidFill>
              </a:defRPr>
            </a:lvl2pPr>
            <a:lvl3pPr marL="1371600" lvl="2" indent="-317500" rtl="0">
              <a:spcBef>
                <a:spcPts val="1600"/>
              </a:spcBef>
              <a:spcAft>
                <a:spcPts val="0"/>
              </a:spcAft>
              <a:buClr>
                <a:schemeClr val="lt1"/>
              </a:buClr>
              <a:buSzPts val="1400"/>
              <a:buChar char="■"/>
              <a:defRPr>
                <a:solidFill>
                  <a:schemeClr val="lt1"/>
                </a:solidFill>
              </a:defRPr>
            </a:lvl3pPr>
            <a:lvl4pPr marL="1828800" lvl="3" indent="-317500" rtl="0">
              <a:spcBef>
                <a:spcPts val="1600"/>
              </a:spcBef>
              <a:spcAft>
                <a:spcPts val="0"/>
              </a:spcAft>
              <a:buClr>
                <a:schemeClr val="lt1"/>
              </a:buClr>
              <a:buSzPts val="1400"/>
              <a:buChar char="●"/>
              <a:defRPr>
                <a:solidFill>
                  <a:schemeClr val="lt1"/>
                </a:solidFill>
              </a:defRPr>
            </a:lvl4pPr>
            <a:lvl5pPr marL="2286000" lvl="4" indent="-317500" rtl="0">
              <a:spcBef>
                <a:spcPts val="1600"/>
              </a:spcBef>
              <a:spcAft>
                <a:spcPts val="0"/>
              </a:spcAft>
              <a:buClr>
                <a:schemeClr val="lt1"/>
              </a:buClr>
              <a:buSzPts val="1400"/>
              <a:buChar char="○"/>
              <a:defRPr>
                <a:solidFill>
                  <a:schemeClr val="lt1"/>
                </a:solidFill>
              </a:defRPr>
            </a:lvl5pPr>
            <a:lvl6pPr marL="2743200" lvl="5" indent="-317500" rtl="0">
              <a:spcBef>
                <a:spcPts val="1600"/>
              </a:spcBef>
              <a:spcAft>
                <a:spcPts val="0"/>
              </a:spcAft>
              <a:buClr>
                <a:schemeClr val="lt1"/>
              </a:buClr>
              <a:buSzPts val="1400"/>
              <a:buChar char="■"/>
              <a:defRPr>
                <a:solidFill>
                  <a:schemeClr val="lt1"/>
                </a:solidFill>
              </a:defRPr>
            </a:lvl6pPr>
            <a:lvl7pPr marL="3200400" lvl="6" indent="-317500" rtl="0">
              <a:spcBef>
                <a:spcPts val="1600"/>
              </a:spcBef>
              <a:spcAft>
                <a:spcPts val="0"/>
              </a:spcAft>
              <a:buClr>
                <a:schemeClr val="lt1"/>
              </a:buClr>
              <a:buSzPts val="1400"/>
              <a:buChar char="●"/>
              <a:defRPr>
                <a:solidFill>
                  <a:schemeClr val="lt1"/>
                </a:solidFill>
              </a:defRPr>
            </a:lvl7pPr>
            <a:lvl8pPr marL="3657600" lvl="7" indent="-317500" rtl="0">
              <a:spcBef>
                <a:spcPts val="1600"/>
              </a:spcBef>
              <a:spcAft>
                <a:spcPts val="0"/>
              </a:spcAft>
              <a:buClr>
                <a:schemeClr val="lt1"/>
              </a:buClr>
              <a:buSzPts val="1400"/>
              <a:buChar char="○"/>
              <a:defRPr>
                <a:solidFill>
                  <a:schemeClr val="lt1"/>
                </a:solidFill>
              </a:defRPr>
            </a:lvl8pPr>
            <a:lvl9pPr marL="4114800" lvl="8" indent="-317500" rtl="0">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2"/>
        <p:cNvGrpSpPr/>
        <p:nvPr/>
      </p:nvGrpSpPr>
      <p:grpSpPr>
        <a:xfrm>
          <a:off x="0" y="0"/>
          <a:ext cx="0" cy="0"/>
          <a:chOff x="0" y="0"/>
          <a:chExt cx="0" cy="0"/>
        </a:xfrm>
      </p:grpSpPr>
      <p:sp>
        <p:nvSpPr>
          <p:cNvPr id="23" name="Google Shape;23;p6"/>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4"/>
        <p:cNvGrpSpPr/>
        <p:nvPr/>
      </p:nvGrpSpPr>
      <p:grpSpPr>
        <a:xfrm>
          <a:off x="0" y="0"/>
          <a:ext cx="0" cy="0"/>
          <a:chOff x="0" y="0"/>
          <a:chExt cx="0" cy="0"/>
        </a:xfrm>
      </p:grpSpPr>
      <p:sp>
        <p:nvSpPr>
          <p:cNvPr id="25" name="Google Shape;25;p7"/>
          <p:cNvSpPr txBox="1">
            <a:spLocks noGrp="1"/>
          </p:cNvSpPr>
          <p:nvPr>
            <p:ph type="title"/>
          </p:nvPr>
        </p:nvSpPr>
        <p:spPr>
          <a:xfrm>
            <a:off x="5337175" y="1297125"/>
            <a:ext cx="2837400" cy="12525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26" name="Google Shape;26;p7"/>
          <p:cNvSpPr txBox="1">
            <a:spLocks noGrp="1"/>
          </p:cNvSpPr>
          <p:nvPr>
            <p:ph type="body" idx="1"/>
          </p:nvPr>
        </p:nvSpPr>
        <p:spPr>
          <a:xfrm>
            <a:off x="5337175" y="2593875"/>
            <a:ext cx="2837400" cy="1252500"/>
          </a:xfrm>
          <a:prstGeom prst="rect">
            <a:avLst/>
          </a:prstGeom>
        </p:spPr>
        <p:txBody>
          <a:bodyPr spcFirstLastPara="1" wrap="square" lIns="91425" tIns="91425" rIns="91425" bIns="91425" anchor="t" anchorCtr="0">
            <a:noAutofit/>
          </a:bodyPr>
          <a:lstStyle>
            <a:lvl1pPr marL="457200" lvl="0" indent="-330200" rtl="0">
              <a:spcBef>
                <a:spcPts val="0"/>
              </a:spcBef>
              <a:spcAft>
                <a:spcPts val="0"/>
              </a:spcAft>
              <a:buClr>
                <a:schemeClr val="lt1"/>
              </a:buClr>
              <a:buSzPts val="1600"/>
              <a:buChar char="●"/>
              <a:defRPr sz="1600">
                <a:solidFill>
                  <a:schemeClr val="lt1"/>
                </a:solidFill>
              </a:defRPr>
            </a:lvl1pPr>
            <a:lvl2pPr marL="914400" lvl="1" indent="-330200" rtl="0">
              <a:spcBef>
                <a:spcPts val="1600"/>
              </a:spcBef>
              <a:spcAft>
                <a:spcPts val="0"/>
              </a:spcAft>
              <a:buClr>
                <a:schemeClr val="lt1"/>
              </a:buClr>
              <a:buSzPts val="1600"/>
              <a:buChar char="○"/>
              <a:defRPr sz="1600">
                <a:solidFill>
                  <a:schemeClr val="lt1"/>
                </a:solidFill>
              </a:defRPr>
            </a:lvl2pPr>
            <a:lvl3pPr marL="1371600" lvl="2" indent="-330200" rtl="0">
              <a:spcBef>
                <a:spcPts val="1600"/>
              </a:spcBef>
              <a:spcAft>
                <a:spcPts val="0"/>
              </a:spcAft>
              <a:buClr>
                <a:schemeClr val="lt1"/>
              </a:buClr>
              <a:buSzPts val="1600"/>
              <a:buChar char="■"/>
              <a:defRPr sz="1600">
                <a:solidFill>
                  <a:schemeClr val="lt1"/>
                </a:solidFill>
              </a:defRPr>
            </a:lvl3pPr>
            <a:lvl4pPr marL="1828800" lvl="3" indent="-330200" rtl="0">
              <a:spcBef>
                <a:spcPts val="1600"/>
              </a:spcBef>
              <a:spcAft>
                <a:spcPts val="0"/>
              </a:spcAft>
              <a:buClr>
                <a:schemeClr val="lt1"/>
              </a:buClr>
              <a:buSzPts val="1600"/>
              <a:buChar char="●"/>
              <a:defRPr sz="1600">
                <a:solidFill>
                  <a:schemeClr val="lt1"/>
                </a:solidFill>
              </a:defRPr>
            </a:lvl4pPr>
            <a:lvl5pPr marL="2286000" lvl="4" indent="-330200" rtl="0">
              <a:spcBef>
                <a:spcPts val="1600"/>
              </a:spcBef>
              <a:spcAft>
                <a:spcPts val="0"/>
              </a:spcAft>
              <a:buClr>
                <a:schemeClr val="lt1"/>
              </a:buClr>
              <a:buSzPts val="1600"/>
              <a:buChar char="○"/>
              <a:defRPr sz="1600">
                <a:solidFill>
                  <a:schemeClr val="lt1"/>
                </a:solidFill>
              </a:defRPr>
            </a:lvl5pPr>
            <a:lvl6pPr marL="2743200" lvl="5" indent="-330200" rtl="0">
              <a:spcBef>
                <a:spcPts val="1600"/>
              </a:spcBef>
              <a:spcAft>
                <a:spcPts val="0"/>
              </a:spcAft>
              <a:buClr>
                <a:schemeClr val="lt1"/>
              </a:buClr>
              <a:buSzPts val="1600"/>
              <a:buChar char="■"/>
              <a:defRPr sz="1600">
                <a:solidFill>
                  <a:schemeClr val="lt1"/>
                </a:solidFill>
              </a:defRPr>
            </a:lvl6pPr>
            <a:lvl7pPr marL="3200400" lvl="6" indent="-330200" rtl="0">
              <a:spcBef>
                <a:spcPts val="1600"/>
              </a:spcBef>
              <a:spcAft>
                <a:spcPts val="0"/>
              </a:spcAft>
              <a:buClr>
                <a:schemeClr val="lt1"/>
              </a:buClr>
              <a:buSzPts val="1600"/>
              <a:buChar char="●"/>
              <a:defRPr sz="1600">
                <a:solidFill>
                  <a:schemeClr val="lt1"/>
                </a:solidFill>
              </a:defRPr>
            </a:lvl7pPr>
            <a:lvl8pPr marL="3657600" lvl="7" indent="-330200" rtl="0">
              <a:spcBef>
                <a:spcPts val="1600"/>
              </a:spcBef>
              <a:spcAft>
                <a:spcPts val="0"/>
              </a:spcAft>
              <a:buClr>
                <a:schemeClr val="lt1"/>
              </a:buClr>
              <a:buSzPts val="1600"/>
              <a:buChar char="○"/>
              <a:defRPr sz="1600">
                <a:solidFill>
                  <a:schemeClr val="lt1"/>
                </a:solidFill>
              </a:defRPr>
            </a:lvl8pPr>
            <a:lvl9pPr marL="4114800" lvl="8" indent="-330200" rtl="0">
              <a:spcBef>
                <a:spcPts val="1600"/>
              </a:spcBef>
              <a:spcAft>
                <a:spcPts val="1600"/>
              </a:spcAft>
              <a:buClr>
                <a:schemeClr val="lt1"/>
              </a:buClr>
              <a:buSzPts val="1600"/>
              <a:buChar char="■"/>
              <a:defRPr sz="1600">
                <a:solidFill>
                  <a:schemeClr val="lt1"/>
                </a:solidFill>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27"/>
        <p:cNvGrpSpPr/>
        <p:nvPr/>
      </p:nvGrpSpPr>
      <p:grpSpPr>
        <a:xfrm>
          <a:off x="0" y="0"/>
          <a:ext cx="0" cy="0"/>
          <a:chOff x="0" y="0"/>
          <a:chExt cx="0" cy="0"/>
        </a:xfrm>
      </p:grpSpPr>
      <p:sp>
        <p:nvSpPr>
          <p:cNvPr id="28" name="Google Shape;28;p8"/>
          <p:cNvSpPr txBox="1">
            <a:spLocks noGrp="1"/>
          </p:cNvSpPr>
          <p:nvPr>
            <p:ph type="title"/>
          </p:nvPr>
        </p:nvSpPr>
        <p:spPr>
          <a:xfrm>
            <a:off x="929477" y="436183"/>
            <a:ext cx="2746500" cy="4090800"/>
          </a:xfrm>
          <a:prstGeom prst="rect">
            <a:avLst/>
          </a:prstGeom>
        </p:spPr>
        <p:txBody>
          <a:bodyPr spcFirstLastPara="1" wrap="square" lIns="91425" tIns="91425" rIns="91425" bIns="91425" anchor="t" anchorCtr="0">
            <a:noAutofit/>
          </a:bodyPr>
          <a:lstStyle>
            <a:lvl1pPr lvl="0">
              <a:spcBef>
                <a:spcPts val="0"/>
              </a:spcBef>
              <a:spcAft>
                <a:spcPts val="0"/>
              </a:spcAft>
              <a:buClr>
                <a:schemeClr val="accent1"/>
              </a:buClr>
              <a:buSzPts val="3000"/>
              <a:buNone/>
              <a:defRPr sz="3000">
                <a:solidFill>
                  <a:schemeClr val="accent1"/>
                </a:solidFill>
              </a:defRPr>
            </a:lvl1pPr>
            <a:lvl2pPr lvl="1">
              <a:spcBef>
                <a:spcPts val="0"/>
              </a:spcBef>
              <a:spcAft>
                <a:spcPts val="0"/>
              </a:spcAft>
              <a:buClr>
                <a:schemeClr val="accent1"/>
              </a:buClr>
              <a:buSzPts val="4800"/>
              <a:buNone/>
              <a:defRPr sz="4800">
                <a:solidFill>
                  <a:schemeClr val="accent1"/>
                </a:solidFill>
              </a:defRPr>
            </a:lvl2pPr>
            <a:lvl3pPr lvl="2">
              <a:spcBef>
                <a:spcPts val="0"/>
              </a:spcBef>
              <a:spcAft>
                <a:spcPts val="0"/>
              </a:spcAft>
              <a:buClr>
                <a:schemeClr val="accent1"/>
              </a:buClr>
              <a:buSzPts val="4800"/>
              <a:buNone/>
              <a:defRPr sz="4800">
                <a:solidFill>
                  <a:schemeClr val="accent1"/>
                </a:solidFill>
              </a:defRPr>
            </a:lvl3pPr>
            <a:lvl4pPr lvl="3">
              <a:spcBef>
                <a:spcPts val="0"/>
              </a:spcBef>
              <a:spcAft>
                <a:spcPts val="0"/>
              </a:spcAft>
              <a:buClr>
                <a:schemeClr val="accent1"/>
              </a:buClr>
              <a:buSzPts val="4800"/>
              <a:buNone/>
              <a:defRPr sz="4800">
                <a:solidFill>
                  <a:schemeClr val="accent1"/>
                </a:solidFill>
              </a:defRPr>
            </a:lvl4pPr>
            <a:lvl5pPr lvl="4">
              <a:spcBef>
                <a:spcPts val="0"/>
              </a:spcBef>
              <a:spcAft>
                <a:spcPts val="0"/>
              </a:spcAft>
              <a:buClr>
                <a:schemeClr val="accent1"/>
              </a:buClr>
              <a:buSzPts val="4800"/>
              <a:buNone/>
              <a:defRPr sz="4800">
                <a:solidFill>
                  <a:schemeClr val="accent1"/>
                </a:solidFill>
              </a:defRPr>
            </a:lvl5pPr>
            <a:lvl6pPr lvl="5">
              <a:spcBef>
                <a:spcPts val="0"/>
              </a:spcBef>
              <a:spcAft>
                <a:spcPts val="0"/>
              </a:spcAft>
              <a:buClr>
                <a:schemeClr val="accent1"/>
              </a:buClr>
              <a:buSzPts val="4800"/>
              <a:buNone/>
              <a:defRPr sz="4800">
                <a:solidFill>
                  <a:schemeClr val="accent1"/>
                </a:solidFill>
              </a:defRPr>
            </a:lvl6pPr>
            <a:lvl7pPr lvl="6">
              <a:spcBef>
                <a:spcPts val="0"/>
              </a:spcBef>
              <a:spcAft>
                <a:spcPts val="0"/>
              </a:spcAft>
              <a:buClr>
                <a:schemeClr val="accent1"/>
              </a:buClr>
              <a:buSzPts val="4800"/>
              <a:buNone/>
              <a:defRPr sz="4800">
                <a:solidFill>
                  <a:schemeClr val="accent1"/>
                </a:solidFill>
              </a:defRPr>
            </a:lvl7pPr>
            <a:lvl8pPr lvl="7">
              <a:spcBef>
                <a:spcPts val="0"/>
              </a:spcBef>
              <a:spcAft>
                <a:spcPts val="0"/>
              </a:spcAft>
              <a:buClr>
                <a:schemeClr val="accent1"/>
              </a:buClr>
              <a:buSzPts val="4800"/>
              <a:buNone/>
              <a:defRPr sz="4800">
                <a:solidFill>
                  <a:schemeClr val="accent1"/>
                </a:solidFill>
              </a:defRPr>
            </a:lvl8pPr>
            <a:lvl9pPr lvl="8">
              <a:spcBef>
                <a:spcPts val="0"/>
              </a:spcBef>
              <a:spcAft>
                <a:spcPts val="0"/>
              </a:spcAft>
              <a:buClr>
                <a:schemeClr val="accent1"/>
              </a:buClr>
              <a:buSzPts val="4800"/>
              <a:buNone/>
              <a:defRPr sz="4800">
                <a:solidFill>
                  <a:schemeClr val="accent1"/>
                </a:solidFill>
              </a:defRPr>
            </a:lvl9pPr>
          </a:lstStyle>
          <a:p>
            <a:endParaRPr/>
          </a:p>
        </p:txBody>
      </p:sp>
      <p:pic>
        <p:nvPicPr>
          <p:cNvPr id="29" name="Google Shape;29;p8"/>
          <p:cNvPicPr preferRelativeResize="0"/>
          <p:nvPr/>
        </p:nvPicPr>
        <p:blipFill>
          <a:blip r:embed="rId2">
            <a:alphaModFix/>
          </a:blip>
          <a:stretch>
            <a:fillRect/>
          </a:stretch>
        </p:blipFill>
        <p:spPr>
          <a:xfrm rot="5400000">
            <a:off x="3278924" y="414050"/>
            <a:ext cx="7626551" cy="2883799"/>
          </a:xfrm>
          <a:prstGeom prst="rect">
            <a:avLst/>
          </a:prstGeom>
          <a:noFill/>
          <a:ln>
            <a:noFill/>
          </a:ln>
        </p:spPr>
      </p:pic>
      <p:pic>
        <p:nvPicPr>
          <p:cNvPr id="30" name="Google Shape;30;p8"/>
          <p:cNvPicPr preferRelativeResize="0"/>
          <p:nvPr/>
        </p:nvPicPr>
        <p:blipFill>
          <a:blip r:embed="rId2">
            <a:alphaModFix/>
          </a:blip>
          <a:stretch>
            <a:fillRect/>
          </a:stretch>
        </p:blipFill>
        <p:spPr>
          <a:xfrm rot="5400000" flipH="1">
            <a:off x="4822414" y="-351911"/>
            <a:ext cx="9309797" cy="3520275"/>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1"/>
        <p:cNvGrpSpPr/>
        <p:nvPr/>
      </p:nvGrpSpPr>
      <p:grpSpPr>
        <a:xfrm>
          <a:off x="0" y="0"/>
          <a:ext cx="0" cy="0"/>
          <a:chOff x="0" y="0"/>
          <a:chExt cx="0" cy="0"/>
        </a:xfrm>
      </p:grpSpPr>
      <p:sp>
        <p:nvSpPr>
          <p:cNvPr id="32" name="Google Shape;32;p9"/>
          <p:cNvSpPr txBox="1">
            <a:spLocks noGrp="1"/>
          </p:cNvSpPr>
          <p:nvPr>
            <p:ph type="subTitle" idx="1"/>
          </p:nvPr>
        </p:nvSpPr>
        <p:spPr>
          <a:xfrm>
            <a:off x="938500" y="1769575"/>
            <a:ext cx="2871600" cy="12351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Clr>
                <a:schemeClr val="lt2"/>
              </a:buClr>
              <a:buSzPts val="1600"/>
              <a:buNone/>
              <a:defRPr sz="1600">
                <a:solidFill>
                  <a:schemeClr val="lt2"/>
                </a:solidFill>
              </a:defRPr>
            </a:lvl1pPr>
            <a:lvl2pPr lvl="1" algn="ctr">
              <a:lnSpc>
                <a:spcPct val="100000"/>
              </a:lnSpc>
              <a:spcBef>
                <a:spcPts val="0"/>
              </a:spcBef>
              <a:spcAft>
                <a:spcPts val="0"/>
              </a:spcAft>
              <a:buSzPts val="1600"/>
              <a:buNone/>
              <a:defRPr sz="1600"/>
            </a:lvl2pPr>
            <a:lvl3pPr lvl="2" algn="ctr">
              <a:lnSpc>
                <a:spcPct val="100000"/>
              </a:lnSpc>
              <a:spcBef>
                <a:spcPts val="0"/>
              </a:spcBef>
              <a:spcAft>
                <a:spcPts val="0"/>
              </a:spcAft>
              <a:buSzPts val="1600"/>
              <a:buNone/>
              <a:defRPr sz="1600"/>
            </a:lvl3pPr>
            <a:lvl4pPr lvl="3" algn="ctr">
              <a:lnSpc>
                <a:spcPct val="100000"/>
              </a:lnSpc>
              <a:spcBef>
                <a:spcPts val="0"/>
              </a:spcBef>
              <a:spcAft>
                <a:spcPts val="0"/>
              </a:spcAft>
              <a:buSzPts val="1600"/>
              <a:buNone/>
              <a:defRPr sz="1600"/>
            </a:lvl4pPr>
            <a:lvl5pPr lvl="4" algn="ctr">
              <a:lnSpc>
                <a:spcPct val="100000"/>
              </a:lnSpc>
              <a:spcBef>
                <a:spcPts val="0"/>
              </a:spcBef>
              <a:spcAft>
                <a:spcPts val="0"/>
              </a:spcAft>
              <a:buSzPts val="1600"/>
              <a:buNone/>
              <a:defRPr sz="1600"/>
            </a:lvl5pPr>
            <a:lvl6pPr lvl="5" algn="ctr">
              <a:lnSpc>
                <a:spcPct val="100000"/>
              </a:lnSpc>
              <a:spcBef>
                <a:spcPts val="0"/>
              </a:spcBef>
              <a:spcAft>
                <a:spcPts val="0"/>
              </a:spcAft>
              <a:buSzPts val="1600"/>
              <a:buNone/>
              <a:defRPr sz="1600"/>
            </a:lvl6pPr>
            <a:lvl7pPr lvl="6" algn="ctr">
              <a:lnSpc>
                <a:spcPct val="100000"/>
              </a:lnSpc>
              <a:spcBef>
                <a:spcPts val="0"/>
              </a:spcBef>
              <a:spcAft>
                <a:spcPts val="0"/>
              </a:spcAft>
              <a:buSzPts val="1600"/>
              <a:buNone/>
              <a:defRPr sz="1600"/>
            </a:lvl7pPr>
            <a:lvl8pPr lvl="7" algn="ctr">
              <a:lnSpc>
                <a:spcPct val="100000"/>
              </a:lnSpc>
              <a:spcBef>
                <a:spcPts val="0"/>
              </a:spcBef>
              <a:spcAft>
                <a:spcPts val="0"/>
              </a:spcAft>
              <a:buSzPts val="1600"/>
              <a:buNone/>
              <a:defRPr sz="1600"/>
            </a:lvl8pPr>
            <a:lvl9pPr lvl="8" algn="ctr">
              <a:lnSpc>
                <a:spcPct val="100000"/>
              </a:lnSpc>
              <a:spcBef>
                <a:spcPts val="0"/>
              </a:spcBef>
              <a:spcAft>
                <a:spcPts val="0"/>
              </a:spcAft>
              <a:buSzPts val="1600"/>
              <a:buNone/>
              <a:defRPr sz="1600"/>
            </a:lvl9pPr>
          </a:lstStyle>
          <a:p>
            <a:endParaRPr/>
          </a:p>
        </p:txBody>
      </p:sp>
      <p:sp>
        <p:nvSpPr>
          <p:cNvPr id="33" name="Google Shape;33;p9"/>
          <p:cNvSpPr txBox="1">
            <a:spLocks noGrp="1"/>
          </p:cNvSpPr>
          <p:nvPr>
            <p:ph type="body" idx="2"/>
          </p:nvPr>
        </p:nvSpPr>
        <p:spPr>
          <a:xfrm>
            <a:off x="4703375" y="909600"/>
            <a:ext cx="3468900" cy="33243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Clr>
                <a:schemeClr val="lt1"/>
              </a:buClr>
              <a:buSzPts val="1400"/>
              <a:buChar char="●"/>
              <a:defRPr sz="1400">
                <a:solidFill>
                  <a:schemeClr val="lt1"/>
                </a:solidFill>
              </a:defRPr>
            </a:lvl1pPr>
            <a:lvl2pPr marL="914400" lvl="1" indent="-317500">
              <a:spcBef>
                <a:spcPts val="1600"/>
              </a:spcBef>
              <a:spcAft>
                <a:spcPts val="0"/>
              </a:spcAft>
              <a:buClr>
                <a:schemeClr val="lt1"/>
              </a:buClr>
              <a:buSzPts val="1400"/>
              <a:buChar char="○"/>
              <a:defRPr>
                <a:solidFill>
                  <a:schemeClr val="lt1"/>
                </a:solidFill>
              </a:defRPr>
            </a:lvl2pPr>
            <a:lvl3pPr marL="1371600" lvl="2" indent="-317500">
              <a:spcBef>
                <a:spcPts val="1600"/>
              </a:spcBef>
              <a:spcAft>
                <a:spcPts val="0"/>
              </a:spcAft>
              <a:buClr>
                <a:schemeClr val="lt1"/>
              </a:buClr>
              <a:buSzPts val="1400"/>
              <a:buChar char="■"/>
              <a:defRPr>
                <a:solidFill>
                  <a:schemeClr val="lt1"/>
                </a:solidFill>
              </a:defRPr>
            </a:lvl3pPr>
            <a:lvl4pPr marL="1828800" lvl="3" indent="-317500">
              <a:spcBef>
                <a:spcPts val="1600"/>
              </a:spcBef>
              <a:spcAft>
                <a:spcPts val="0"/>
              </a:spcAft>
              <a:buClr>
                <a:schemeClr val="lt1"/>
              </a:buClr>
              <a:buSzPts val="1400"/>
              <a:buChar char="●"/>
              <a:defRPr>
                <a:solidFill>
                  <a:schemeClr val="lt1"/>
                </a:solidFill>
              </a:defRPr>
            </a:lvl4pPr>
            <a:lvl5pPr marL="2286000" lvl="4" indent="-317500">
              <a:spcBef>
                <a:spcPts val="1600"/>
              </a:spcBef>
              <a:spcAft>
                <a:spcPts val="0"/>
              </a:spcAft>
              <a:buClr>
                <a:schemeClr val="lt1"/>
              </a:buClr>
              <a:buSzPts val="1400"/>
              <a:buChar char="○"/>
              <a:defRPr>
                <a:solidFill>
                  <a:schemeClr val="lt1"/>
                </a:solidFill>
              </a:defRPr>
            </a:lvl5pPr>
            <a:lvl6pPr marL="2743200" lvl="5" indent="-317500">
              <a:spcBef>
                <a:spcPts val="1600"/>
              </a:spcBef>
              <a:spcAft>
                <a:spcPts val="0"/>
              </a:spcAft>
              <a:buClr>
                <a:schemeClr val="lt1"/>
              </a:buClr>
              <a:buSzPts val="1400"/>
              <a:buChar char="■"/>
              <a:defRPr>
                <a:solidFill>
                  <a:schemeClr val="lt1"/>
                </a:solidFill>
              </a:defRPr>
            </a:lvl6pPr>
            <a:lvl7pPr marL="3200400" lvl="6" indent="-317500">
              <a:spcBef>
                <a:spcPts val="1600"/>
              </a:spcBef>
              <a:spcAft>
                <a:spcPts val="0"/>
              </a:spcAft>
              <a:buClr>
                <a:schemeClr val="lt1"/>
              </a:buClr>
              <a:buSzPts val="1400"/>
              <a:buChar char="●"/>
              <a:defRPr>
                <a:solidFill>
                  <a:schemeClr val="lt1"/>
                </a:solidFill>
              </a:defRPr>
            </a:lvl7pPr>
            <a:lvl8pPr marL="3657600" lvl="7" indent="-317500">
              <a:spcBef>
                <a:spcPts val="1600"/>
              </a:spcBef>
              <a:spcAft>
                <a:spcPts val="0"/>
              </a:spcAft>
              <a:buClr>
                <a:schemeClr val="lt1"/>
              </a:buClr>
              <a:buSzPts val="1400"/>
              <a:buChar char="○"/>
              <a:defRPr>
                <a:solidFill>
                  <a:schemeClr val="lt1"/>
                </a:solidFill>
              </a:defRPr>
            </a:lvl8pPr>
            <a:lvl9pPr marL="4114800" lvl="8" indent="-317500">
              <a:spcBef>
                <a:spcPts val="1600"/>
              </a:spcBef>
              <a:spcAft>
                <a:spcPts val="1600"/>
              </a:spcAft>
              <a:buClr>
                <a:schemeClr val="lt1"/>
              </a:buClr>
              <a:buSzPts val="1400"/>
              <a:buChar char="■"/>
              <a:defRPr>
                <a:solidFill>
                  <a:schemeClr val="lt1"/>
                </a:solidFill>
              </a:defRPr>
            </a:lvl9pPr>
          </a:lstStyle>
          <a:p>
            <a:endParaRPr/>
          </a:p>
        </p:txBody>
      </p:sp>
      <p:sp>
        <p:nvSpPr>
          <p:cNvPr id="34" name="Google Shape;34;p9"/>
          <p:cNvSpPr txBox="1">
            <a:spLocks noGrp="1"/>
          </p:cNvSpPr>
          <p:nvPr>
            <p:ph type="title"/>
          </p:nvPr>
        </p:nvSpPr>
        <p:spPr>
          <a:xfrm>
            <a:off x="938500" y="445025"/>
            <a:ext cx="32238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35"/>
        <p:cNvGrpSpPr/>
        <p:nvPr/>
      </p:nvGrpSpPr>
      <p:grpSpPr>
        <a:xfrm>
          <a:off x="0" y="0"/>
          <a:ext cx="0" cy="0"/>
          <a:chOff x="0" y="0"/>
          <a:chExt cx="0" cy="0"/>
        </a:xfrm>
      </p:grpSpPr>
      <p:sp>
        <p:nvSpPr>
          <p:cNvPr id="36" name="Google Shape;36;p10"/>
          <p:cNvSpPr txBox="1">
            <a:spLocks noGrp="1"/>
          </p:cNvSpPr>
          <p:nvPr>
            <p:ph type="title"/>
          </p:nvPr>
        </p:nvSpPr>
        <p:spPr>
          <a:xfrm>
            <a:off x="938500" y="445025"/>
            <a:ext cx="57357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image" Target="../media/image1.jpg"/><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2.xml"/><Relationship Id="rId1"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blipFill>
          <a:blip r:embed="rId36">
            <a:alphaModFix/>
          </a:blip>
          <a:stretch>
            <a:fillRect/>
          </a:stretch>
        </a:blip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1pPr>
            <a:lvl2pPr lvl="1">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2pPr>
            <a:lvl3pPr lvl="2">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3pPr>
            <a:lvl4pPr lvl="3">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4pPr>
            <a:lvl5pPr lvl="4">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5pPr>
            <a:lvl6pPr lvl="5">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6pPr>
            <a:lvl7pPr lvl="6">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7pPr>
            <a:lvl8pPr lvl="7">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8pPr>
            <a:lvl9pPr lvl="8">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00000"/>
              </a:lnSpc>
              <a:spcBef>
                <a:spcPts val="0"/>
              </a:spcBef>
              <a:spcAft>
                <a:spcPts val="0"/>
              </a:spcAft>
              <a:buClr>
                <a:schemeClr val="dk2"/>
              </a:buClr>
              <a:buSzPts val="1800"/>
              <a:buFont typeface="Montserrat"/>
              <a:buChar char="●"/>
              <a:defRPr sz="1800">
                <a:solidFill>
                  <a:schemeClr val="dk2"/>
                </a:solidFill>
                <a:latin typeface="Montserrat"/>
                <a:ea typeface="Montserrat"/>
                <a:cs typeface="Montserrat"/>
                <a:sym typeface="Montserrat"/>
              </a:defRPr>
            </a:lvl1pPr>
            <a:lvl2pPr marL="914400" lvl="1"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2pPr>
            <a:lvl3pPr marL="1371600" lvl="2"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3pPr>
            <a:lvl4pPr marL="1828800" lvl="3"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4pPr>
            <a:lvl5pPr marL="2286000" lvl="4"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5pPr>
            <a:lvl6pPr marL="2743200" lvl="5"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6pPr>
            <a:lvl7pPr marL="3200400" lvl="6"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7pPr>
            <a:lvl8pPr marL="3657600" lvl="7"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8pPr>
            <a:lvl9pPr marL="4114800" lvl="8" indent="-317500">
              <a:lnSpc>
                <a:spcPct val="100000"/>
              </a:lnSpc>
              <a:spcBef>
                <a:spcPts val="1600"/>
              </a:spcBef>
              <a:spcAft>
                <a:spcPts val="1600"/>
              </a:spcAft>
              <a:buClr>
                <a:schemeClr val="dk2"/>
              </a:buClr>
              <a:buSzPts val="1400"/>
              <a:buFont typeface="Montserrat"/>
              <a:buChar char="■"/>
              <a:defRPr>
                <a:solidFill>
                  <a:schemeClr val="dk2"/>
                </a:solidFill>
                <a:latin typeface="Montserrat"/>
                <a:ea typeface="Montserrat"/>
                <a:cs typeface="Montserrat"/>
                <a:sym typeface="Montserrat"/>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 id="2147483675" r:id="rId28"/>
    <p:sldLayoutId id="2147483676" r:id="rId29"/>
    <p:sldLayoutId id="2147483677" r:id="rId30"/>
    <p:sldLayoutId id="2147483678" r:id="rId31"/>
    <p:sldLayoutId id="2147483679" r:id="rId32"/>
    <p:sldLayoutId id="2147483680" r:id="rId33"/>
    <p:sldLayoutId id="2147483681" r:id="rId3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simple-light-2">
    <p:bg>
      <p:bgPr>
        <a:blipFill>
          <a:blip r:embed="rId3">
            <a:alphaModFix/>
          </a:blip>
          <a:stretch>
            <a:fillRect/>
          </a:stretch>
        </a:blipFill>
        <a:effectLst/>
      </p:bgPr>
    </p:bg>
    <p:spTree>
      <p:nvGrpSpPr>
        <p:cNvPr id="1" name="Shape 154"/>
        <p:cNvGrpSpPr/>
        <p:nvPr/>
      </p:nvGrpSpPr>
      <p:grpSpPr>
        <a:xfrm>
          <a:off x="0" y="0"/>
          <a:ext cx="0" cy="0"/>
          <a:chOff x="0" y="0"/>
          <a:chExt cx="0" cy="0"/>
        </a:xfrm>
      </p:grpSpPr>
      <p:sp>
        <p:nvSpPr>
          <p:cNvPr id="155" name="Google Shape;155;p36"/>
          <p:cNvSpPr txBox="1">
            <a:spLocks noGrp="1"/>
          </p:cNvSpPr>
          <p:nvPr>
            <p:ph type="title"/>
          </p:nvPr>
        </p:nvSpPr>
        <p:spPr>
          <a:xfrm>
            <a:off x="1068100" y="933450"/>
            <a:ext cx="7047300" cy="4824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1pPr>
            <a:lvl2pPr lvl="1" algn="ctr" rtl="0">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2pPr>
            <a:lvl3pPr lvl="2" algn="ctr" rtl="0">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3pPr>
            <a:lvl4pPr lvl="3" algn="ctr" rtl="0">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4pPr>
            <a:lvl5pPr lvl="4" algn="ctr" rtl="0">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5pPr>
            <a:lvl6pPr lvl="5" algn="ctr" rtl="0">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6pPr>
            <a:lvl7pPr lvl="6" algn="ctr" rtl="0">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7pPr>
            <a:lvl8pPr lvl="7" algn="ctr" rtl="0">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8pPr>
            <a:lvl9pPr lvl="8" algn="ctr" rtl="0">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9pPr>
          </a:lstStyle>
          <a:p>
            <a:endParaRPr/>
          </a:p>
        </p:txBody>
      </p:sp>
      <p:sp>
        <p:nvSpPr>
          <p:cNvPr id="156" name="Google Shape;156;p36"/>
          <p:cNvSpPr txBox="1">
            <a:spLocks noGrp="1"/>
          </p:cNvSpPr>
          <p:nvPr>
            <p:ph type="body" idx="1"/>
          </p:nvPr>
        </p:nvSpPr>
        <p:spPr>
          <a:xfrm>
            <a:off x="1068100" y="1695450"/>
            <a:ext cx="7047300" cy="2502000"/>
          </a:xfrm>
          <a:prstGeom prst="rect">
            <a:avLst/>
          </a:prstGeom>
          <a:noFill/>
          <a:ln>
            <a:noFill/>
          </a:ln>
        </p:spPr>
        <p:txBody>
          <a:bodyPr spcFirstLastPara="1" wrap="square" lIns="91425" tIns="91425" rIns="91425" bIns="91425" anchor="t" anchorCtr="0">
            <a:noAutofit/>
          </a:bodyPr>
          <a:lstStyle>
            <a:lvl1pPr marL="457200" lvl="0"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1pPr>
            <a:lvl2pPr marL="914400" lvl="1"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2pPr>
            <a:lvl3pPr marL="1371600" lvl="2"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3pPr>
            <a:lvl4pPr marL="1828800" lvl="3"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4pPr>
            <a:lvl5pPr marL="2286000" lvl="4"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5pPr>
            <a:lvl6pPr marL="2743200" lvl="5"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6pPr>
            <a:lvl7pPr marL="3200400" lvl="6"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7pPr>
            <a:lvl8pPr marL="3657600" lvl="7"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8pPr>
            <a:lvl9pPr marL="4114800" lvl="8"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9pPr>
          </a:lstStyle>
          <a:p>
            <a:endParaRPr/>
          </a:p>
        </p:txBody>
      </p:sp>
    </p:spTree>
  </p:cSld>
  <p:clrMap bg1="lt1" tx1="dk1" bg2="dk2" tx2="lt2" accent1="accent1" accent2="accent2" accent3="accent3" accent4="accent4" accent5="accent5" accent6="accent6" hlink="hlink" folHlink="folHlink"/>
  <p:sldLayoutIdLst>
    <p:sldLayoutId id="2147483682"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9.xml"/><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29.xml"/><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35.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4.jp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9.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5.xml"/><Relationship Id="rId4" Type="http://schemas.openxmlformats.org/officeDocument/2006/relationships/image" Target="../media/image6.jp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15.xml"/><Relationship Id="rId4" Type="http://schemas.openxmlformats.org/officeDocument/2006/relationships/image" Target="../media/image7.jp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38"/>
          <p:cNvSpPr txBox="1">
            <a:spLocks noGrp="1"/>
          </p:cNvSpPr>
          <p:nvPr>
            <p:ph type="ctrTitle"/>
          </p:nvPr>
        </p:nvSpPr>
        <p:spPr>
          <a:xfrm>
            <a:off x="1302450" y="1818425"/>
            <a:ext cx="6539100" cy="644700"/>
          </a:xfrm>
          <a:prstGeom prst="rect">
            <a:avLst/>
          </a:prstGeom>
          <a:effectLst>
            <a:outerShdw blurRad="142875" dist="19050" dir="8760000" algn="bl" rotWithShape="0">
              <a:srgbClr val="76A5AF">
                <a:alpha val="50000"/>
              </a:srgbClr>
            </a:outerShdw>
          </a:effectLst>
        </p:spPr>
        <p:txBody>
          <a:bodyPr spcFirstLastPara="1" wrap="square" lIns="91425" tIns="91425" rIns="91425" bIns="91425" anchor="b" anchorCtr="0">
            <a:noAutofit/>
          </a:bodyPr>
          <a:lstStyle/>
          <a:p>
            <a:pPr marL="0" lvl="0" indent="0" algn="ctr" rtl="0">
              <a:spcBef>
                <a:spcPts val="0"/>
              </a:spcBef>
              <a:spcAft>
                <a:spcPts val="0"/>
              </a:spcAft>
              <a:buNone/>
            </a:pPr>
            <a:r>
              <a:rPr lang="en">
                <a:latin typeface="Arial"/>
                <a:ea typeface="Arial"/>
                <a:cs typeface="Arial"/>
                <a:sym typeface="Arial"/>
              </a:rPr>
              <a:t>COMPETITION FOR THE ENTERTAINMENT DOLLAR</a:t>
            </a:r>
            <a:endParaRPr>
              <a:latin typeface="Arial"/>
              <a:ea typeface="Arial"/>
              <a:cs typeface="Arial"/>
              <a:sym typeface="Arial"/>
            </a:endParaRPr>
          </a:p>
        </p:txBody>
      </p:sp>
      <p:sp>
        <p:nvSpPr>
          <p:cNvPr id="163" name="Google Shape;163;p38"/>
          <p:cNvSpPr txBox="1">
            <a:spLocks noGrp="1"/>
          </p:cNvSpPr>
          <p:nvPr>
            <p:ph type="ctrTitle"/>
          </p:nvPr>
        </p:nvSpPr>
        <p:spPr>
          <a:xfrm>
            <a:off x="2941650" y="2624375"/>
            <a:ext cx="3260700" cy="464700"/>
          </a:xfrm>
          <a:prstGeom prst="rect">
            <a:avLst/>
          </a:prstGeom>
          <a:effectLst>
            <a:outerShdw blurRad="100013" dist="19050" dir="8460000" algn="bl" rotWithShape="0">
              <a:srgbClr val="76A5AF">
                <a:alpha val="50000"/>
              </a:srgbClr>
            </a:outerShdw>
          </a:effectLst>
        </p:spPr>
        <p:txBody>
          <a:bodyPr spcFirstLastPara="1" wrap="square" lIns="91425" tIns="91425" rIns="91425" bIns="91425" anchor="b" anchorCtr="0">
            <a:noAutofit/>
          </a:bodyPr>
          <a:lstStyle/>
          <a:p>
            <a:pPr marL="0" lvl="0" indent="0" algn="ctr" rtl="0">
              <a:spcBef>
                <a:spcPts val="0"/>
              </a:spcBef>
              <a:spcAft>
                <a:spcPts val="0"/>
              </a:spcAft>
              <a:buNone/>
            </a:pPr>
            <a:r>
              <a:rPr lang="en" sz="2200" b="0">
                <a:latin typeface="Arial"/>
                <a:ea typeface="Arial"/>
                <a:cs typeface="Arial"/>
                <a:sym typeface="Arial"/>
              </a:rPr>
              <a:t>LESSON 2.7</a:t>
            </a:r>
            <a:endParaRPr sz="2200" b="0">
              <a:latin typeface="Arial"/>
              <a:ea typeface="Arial"/>
              <a:cs typeface="Arial"/>
              <a:sym typeface="Arial"/>
            </a:endParaRPr>
          </a:p>
        </p:txBody>
      </p:sp>
      <p:cxnSp>
        <p:nvCxnSpPr>
          <p:cNvPr id="164" name="Google Shape;164;p38"/>
          <p:cNvCxnSpPr/>
          <p:nvPr/>
        </p:nvCxnSpPr>
        <p:spPr>
          <a:xfrm>
            <a:off x="3190500" y="256517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65" name="Google Shape;165;p38"/>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66" name="Google Shape;166;p38"/>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45"/>
        <p:cNvGrpSpPr/>
        <p:nvPr/>
      </p:nvGrpSpPr>
      <p:grpSpPr>
        <a:xfrm>
          <a:off x="0" y="0"/>
          <a:ext cx="0" cy="0"/>
          <a:chOff x="0" y="0"/>
          <a:chExt cx="0" cy="0"/>
        </a:xfrm>
      </p:grpSpPr>
      <p:pic>
        <p:nvPicPr>
          <p:cNvPr id="246" name="Google Shape;246;p47"/>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47" name="Google Shape;247;p47"/>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sp>
        <p:nvSpPr>
          <p:cNvPr id="248" name="Google Shape;248;p47"/>
          <p:cNvSpPr txBox="1">
            <a:spLocks noGrp="1"/>
          </p:cNvSpPr>
          <p:nvPr>
            <p:ph type="title" idx="4294967295"/>
          </p:nvPr>
        </p:nvSpPr>
        <p:spPr>
          <a:xfrm>
            <a:off x="148350" y="61325"/>
            <a:ext cx="8847300" cy="904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3400" b="1">
                <a:solidFill>
                  <a:schemeClr val="lt2"/>
                </a:solidFill>
                <a:latin typeface="Arial"/>
                <a:ea typeface="Arial"/>
                <a:cs typeface="Arial"/>
                <a:sym typeface="Arial"/>
              </a:rPr>
              <a:t>Entertainment Options</a:t>
            </a:r>
            <a:endParaRPr sz="3000" b="1">
              <a:solidFill>
                <a:schemeClr val="lt2"/>
              </a:solidFill>
              <a:latin typeface="Arial"/>
              <a:ea typeface="Arial"/>
              <a:cs typeface="Arial"/>
              <a:sym typeface="Arial"/>
            </a:endParaRPr>
          </a:p>
        </p:txBody>
      </p:sp>
      <p:cxnSp>
        <p:nvCxnSpPr>
          <p:cNvPr id="249" name="Google Shape;249;p47"/>
          <p:cNvCxnSpPr/>
          <p:nvPr/>
        </p:nvCxnSpPr>
        <p:spPr>
          <a:xfrm>
            <a:off x="3842700" y="799425"/>
            <a:ext cx="1458600" cy="0"/>
          </a:xfrm>
          <a:prstGeom prst="straightConnector1">
            <a:avLst/>
          </a:prstGeom>
          <a:noFill/>
          <a:ln w="9525" cap="flat" cmpd="sng">
            <a:solidFill>
              <a:schemeClr val="lt2"/>
            </a:solidFill>
            <a:prstDash val="solid"/>
            <a:round/>
            <a:headEnd type="none" w="med" len="med"/>
            <a:tailEnd type="none" w="med" len="med"/>
          </a:ln>
        </p:spPr>
      </p:cxnSp>
      <p:sp>
        <p:nvSpPr>
          <p:cNvPr id="250" name="Google Shape;250;p47"/>
          <p:cNvSpPr txBox="1"/>
          <p:nvPr/>
        </p:nvSpPr>
        <p:spPr>
          <a:xfrm>
            <a:off x="615325" y="966125"/>
            <a:ext cx="7825500" cy="2048400"/>
          </a:xfrm>
          <a:prstGeom prst="rect">
            <a:avLst/>
          </a:prstGeom>
          <a:noFill/>
          <a:ln>
            <a:noFill/>
          </a:ln>
        </p:spPr>
        <p:txBody>
          <a:bodyPr spcFirstLastPara="1" wrap="square" lIns="91425" tIns="91425" rIns="91425" bIns="91425" anchor="t" anchorCtr="0">
            <a:noAutofit/>
          </a:bodyPr>
          <a:lstStyle/>
          <a:p>
            <a:pPr marL="457200" lvl="0" indent="-342900" algn="l" rtl="0">
              <a:spcBef>
                <a:spcPts val="0"/>
              </a:spcBef>
              <a:spcAft>
                <a:spcPts val="0"/>
              </a:spcAft>
              <a:buClr>
                <a:srgbClr val="FFFFFF"/>
              </a:buClr>
              <a:buSzPts val="1800"/>
              <a:buChar char="●"/>
            </a:pPr>
            <a:r>
              <a:rPr lang="en" sz="1800">
                <a:solidFill>
                  <a:srgbClr val="FFFFFF"/>
                </a:solidFill>
              </a:rPr>
              <a:t>Festivals</a:t>
            </a:r>
            <a:endParaRPr sz="1800">
              <a:solidFill>
                <a:srgbClr val="FFFFFF"/>
              </a:solidFill>
            </a:endParaRPr>
          </a:p>
          <a:p>
            <a:pPr marL="914400" lvl="1" indent="-342900" algn="l" rtl="0">
              <a:spcBef>
                <a:spcPts val="0"/>
              </a:spcBef>
              <a:spcAft>
                <a:spcPts val="0"/>
              </a:spcAft>
              <a:buClr>
                <a:srgbClr val="FFFFFF"/>
              </a:buClr>
              <a:buSzPts val="1800"/>
              <a:buChar char="○"/>
            </a:pPr>
            <a:r>
              <a:rPr lang="en" sz="1800">
                <a:solidFill>
                  <a:srgbClr val="FFFFFF"/>
                </a:solidFill>
              </a:rPr>
              <a:t>The Denver Mariachi Festival</a:t>
            </a:r>
            <a:endParaRPr sz="1800">
              <a:solidFill>
                <a:srgbClr val="FFFFFF"/>
              </a:solidFill>
            </a:endParaRPr>
          </a:p>
          <a:p>
            <a:pPr marL="914400" lvl="1" indent="-342900" algn="l" rtl="0">
              <a:spcBef>
                <a:spcPts val="0"/>
              </a:spcBef>
              <a:spcAft>
                <a:spcPts val="0"/>
              </a:spcAft>
              <a:buClr>
                <a:srgbClr val="FFFFFF"/>
              </a:buClr>
              <a:buSzPts val="1800"/>
              <a:buChar char="○"/>
            </a:pPr>
            <a:r>
              <a:rPr lang="en" sz="1800">
                <a:solidFill>
                  <a:srgbClr val="FFFFFF"/>
                </a:solidFill>
              </a:rPr>
              <a:t>Colorado Music Festival</a:t>
            </a:r>
            <a:endParaRPr sz="1800">
              <a:solidFill>
                <a:srgbClr val="FFFFFF"/>
              </a:solidFill>
            </a:endParaRPr>
          </a:p>
          <a:p>
            <a:pPr marL="914400" lvl="1" indent="-342900" algn="l" rtl="0">
              <a:spcBef>
                <a:spcPts val="0"/>
              </a:spcBef>
              <a:spcAft>
                <a:spcPts val="0"/>
              </a:spcAft>
              <a:buClr>
                <a:srgbClr val="FFFFFF"/>
              </a:buClr>
              <a:buSzPts val="1800"/>
              <a:buChar char="○"/>
            </a:pPr>
            <a:r>
              <a:rPr lang="en" sz="1800">
                <a:solidFill>
                  <a:srgbClr val="FFFFFF"/>
                </a:solidFill>
              </a:rPr>
              <a:t>Bravo! Vail Valley Music Festival</a:t>
            </a:r>
            <a:endParaRPr sz="1800">
              <a:solidFill>
                <a:srgbClr val="FFFFFF"/>
              </a:solidFill>
            </a:endParaRPr>
          </a:p>
          <a:p>
            <a:pPr marL="914400" lvl="1" indent="-342900" algn="l" rtl="0">
              <a:spcBef>
                <a:spcPts val="0"/>
              </a:spcBef>
              <a:spcAft>
                <a:spcPts val="0"/>
              </a:spcAft>
              <a:buClr>
                <a:srgbClr val="FFFFFF"/>
              </a:buClr>
              <a:buSzPts val="1800"/>
              <a:buChar char="○"/>
            </a:pPr>
            <a:r>
              <a:rPr lang="en" sz="1800">
                <a:solidFill>
                  <a:srgbClr val="FFFFFF"/>
                </a:solidFill>
              </a:rPr>
              <a:t>Cherry Creek Arts Festival</a:t>
            </a:r>
            <a:endParaRPr sz="1800">
              <a:solidFill>
                <a:srgbClr val="FFFFFF"/>
              </a:solidFill>
            </a:endParaRPr>
          </a:p>
          <a:p>
            <a:pPr marL="914400" lvl="1" indent="-342900" algn="l" rtl="0">
              <a:spcBef>
                <a:spcPts val="0"/>
              </a:spcBef>
              <a:spcAft>
                <a:spcPts val="0"/>
              </a:spcAft>
              <a:buClr>
                <a:srgbClr val="FFFFFF"/>
              </a:buClr>
              <a:buSzPts val="1800"/>
              <a:buChar char="○"/>
            </a:pPr>
            <a:r>
              <a:rPr lang="en" sz="1800">
                <a:solidFill>
                  <a:srgbClr val="FFFFFF"/>
                </a:solidFill>
              </a:rPr>
              <a:t>Colorado Renaissance Festival</a:t>
            </a:r>
            <a:endParaRPr sz="1800">
              <a:solidFill>
                <a:srgbClr val="FFFFFF"/>
              </a:solidFill>
            </a:endParaRPr>
          </a:p>
          <a:p>
            <a:pPr marL="457200" lvl="0" indent="-342900" algn="l" rtl="0">
              <a:spcBef>
                <a:spcPts val="0"/>
              </a:spcBef>
              <a:spcAft>
                <a:spcPts val="0"/>
              </a:spcAft>
              <a:buClr>
                <a:srgbClr val="FFFFFF"/>
              </a:buClr>
              <a:buSzPts val="1800"/>
              <a:buChar char="●"/>
            </a:pPr>
            <a:r>
              <a:rPr lang="en" sz="1800">
                <a:solidFill>
                  <a:srgbClr val="FFFFFF"/>
                </a:solidFill>
              </a:rPr>
              <a:t>Museums/Art/Culture</a:t>
            </a:r>
            <a:endParaRPr sz="1800">
              <a:solidFill>
                <a:srgbClr val="FFFFFF"/>
              </a:solidFill>
            </a:endParaRPr>
          </a:p>
          <a:p>
            <a:pPr marL="914400" lvl="1" indent="-342900" algn="l" rtl="0">
              <a:spcBef>
                <a:spcPts val="0"/>
              </a:spcBef>
              <a:spcAft>
                <a:spcPts val="0"/>
              </a:spcAft>
              <a:buClr>
                <a:srgbClr val="FFFFFF"/>
              </a:buClr>
              <a:buSzPts val="1800"/>
              <a:buChar char="○"/>
            </a:pPr>
            <a:r>
              <a:rPr lang="en" sz="1800">
                <a:solidFill>
                  <a:srgbClr val="FFFFFF"/>
                </a:solidFill>
              </a:rPr>
              <a:t>Astor House Museum</a:t>
            </a:r>
            <a:endParaRPr sz="1800">
              <a:solidFill>
                <a:srgbClr val="FFFFFF"/>
              </a:solidFill>
            </a:endParaRPr>
          </a:p>
          <a:p>
            <a:pPr marL="914400" lvl="1" indent="-342900" algn="l" rtl="0">
              <a:spcBef>
                <a:spcPts val="0"/>
              </a:spcBef>
              <a:spcAft>
                <a:spcPts val="0"/>
              </a:spcAft>
              <a:buClr>
                <a:srgbClr val="FFFFFF"/>
              </a:buClr>
              <a:buSzPts val="1800"/>
              <a:buChar char="○"/>
            </a:pPr>
            <a:r>
              <a:rPr lang="en" sz="1800">
                <a:solidFill>
                  <a:srgbClr val="FFFFFF"/>
                </a:solidFill>
              </a:rPr>
              <a:t>Black American West Museum &amp; Heritage Center</a:t>
            </a:r>
            <a:endParaRPr sz="1800">
              <a:solidFill>
                <a:srgbClr val="FFFFFF"/>
              </a:solidFill>
            </a:endParaRPr>
          </a:p>
          <a:p>
            <a:pPr marL="914400" lvl="1" indent="-342900" algn="l" rtl="0">
              <a:spcBef>
                <a:spcPts val="0"/>
              </a:spcBef>
              <a:spcAft>
                <a:spcPts val="0"/>
              </a:spcAft>
              <a:buClr>
                <a:srgbClr val="FFFFFF"/>
              </a:buClr>
              <a:buSzPts val="1800"/>
              <a:buChar char="○"/>
            </a:pPr>
            <a:r>
              <a:rPr lang="en" sz="1800">
                <a:solidFill>
                  <a:srgbClr val="FFFFFF"/>
                </a:solidFill>
              </a:rPr>
              <a:t>Buffalo Bill's Museum &amp; Grave</a:t>
            </a:r>
            <a:endParaRPr sz="1800">
              <a:solidFill>
                <a:srgbClr val="FFFFFF"/>
              </a:solidFill>
            </a:endParaRPr>
          </a:p>
          <a:p>
            <a:pPr marL="914400" lvl="1" indent="-342900" algn="l" rtl="0">
              <a:spcBef>
                <a:spcPts val="0"/>
              </a:spcBef>
              <a:spcAft>
                <a:spcPts val="0"/>
              </a:spcAft>
              <a:buClr>
                <a:srgbClr val="FFFFFF"/>
              </a:buClr>
              <a:buSzPts val="1800"/>
              <a:buChar char="○"/>
            </a:pPr>
            <a:r>
              <a:rPr lang="en" sz="1800">
                <a:solidFill>
                  <a:srgbClr val="FFFFFF"/>
                </a:solidFill>
              </a:rPr>
              <a:t>Cherokee Ranch and Castle</a:t>
            </a:r>
            <a:endParaRPr sz="1800">
              <a:solidFill>
                <a:srgbClr val="FFFFFF"/>
              </a:solidFill>
            </a:endParaRPr>
          </a:p>
          <a:p>
            <a:pPr marL="914400" lvl="1" indent="-342900" algn="l" rtl="0">
              <a:spcBef>
                <a:spcPts val="0"/>
              </a:spcBef>
              <a:spcAft>
                <a:spcPts val="0"/>
              </a:spcAft>
              <a:buClr>
                <a:srgbClr val="FFFFFF"/>
              </a:buClr>
              <a:buSzPts val="1800"/>
              <a:buChar char="○"/>
            </a:pPr>
            <a:r>
              <a:rPr lang="en" sz="1800">
                <a:solidFill>
                  <a:srgbClr val="FFFFFF"/>
                </a:solidFill>
              </a:rPr>
              <a:t>Children's Museum of Denver</a:t>
            </a:r>
            <a:endParaRPr sz="1800">
              <a:solidFill>
                <a:srgbClr val="FFFFFF"/>
              </a:solidFill>
            </a:endParaRPr>
          </a:p>
          <a:p>
            <a:pPr marL="914400" lvl="1" indent="-342900" algn="l" rtl="0">
              <a:spcBef>
                <a:spcPts val="0"/>
              </a:spcBef>
              <a:spcAft>
                <a:spcPts val="0"/>
              </a:spcAft>
              <a:buClr>
                <a:srgbClr val="FFFFFF"/>
              </a:buClr>
              <a:buSzPts val="1800"/>
              <a:buChar char="○"/>
            </a:pPr>
            <a:r>
              <a:rPr lang="en" sz="1800">
                <a:solidFill>
                  <a:srgbClr val="FFFFFF"/>
                </a:solidFill>
              </a:rPr>
              <a:t>Colorado Sports Hall of Fame</a:t>
            </a:r>
            <a:endParaRPr sz="1800">
              <a:solidFill>
                <a:srgbClr val="FFFFFF"/>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54"/>
        <p:cNvGrpSpPr/>
        <p:nvPr/>
      </p:nvGrpSpPr>
      <p:grpSpPr>
        <a:xfrm>
          <a:off x="0" y="0"/>
          <a:ext cx="0" cy="0"/>
          <a:chOff x="0" y="0"/>
          <a:chExt cx="0" cy="0"/>
        </a:xfrm>
      </p:grpSpPr>
      <p:pic>
        <p:nvPicPr>
          <p:cNvPr id="255" name="Google Shape;255;p48"/>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56" name="Google Shape;256;p48"/>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sp>
        <p:nvSpPr>
          <p:cNvPr id="257" name="Google Shape;257;p48"/>
          <p:cNvSpPr txBox="1">
            <a:spLocks noGrp="1"/>
          </p:cNvSpPr>
          <p:nvPr>
            <p:ph type="title" idx="4294967295"/>
          </p:nvPr>
        </p:nvSpPr>
        <p:spPr>
          <a:xfrm>
            <a:off x="148350" y="61325"/>
            <a:ext cx="8847300" cy="904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3400" b="1">
                <a:solidFill>
                  <a:schemeClr val="lt2"/>
                </a:solidFill>
                <a:latin typeface="Arial"/>
                <a:ea typeface="Arial"/>
                <a:cs typeface="Arial"/>
                <a:sym typeface="Arial"/>
              </a:rPr>
              <a:t>Entertainment Options</a:t>
            </a:r>
            <a:endParaRPr sz="3000" b="1">
              <a:solidFill>
                <a:schemeClr val="lt2"/>
              </a:solidFill>
              <a:latin typeface="Arial"/>
              <a:ea typeface="Arial"/>
              <a:cs typeface="Arial"/>
              <a:sym typeface="Arial"/>
            </a:endParaRPr>
          </a:p>
        </p:txBody>
      </p:sp>
      <p:cxnSp>
        <p:nvCxnSpPr>
          <p:cNvPr id="258" name="Google Shape;258;p48"/>
          <p:cNvCxnSpPr/>
          <p:nvPr/>
        </p:nvCxnSpPr>
        <p:spPr>
          <a:xfrm>
            <a:off x="3842700" y="799425"/>
            <a:ext cx="1458600" cy="0"/>
          </a:xfrm>
          <a:prstGeom prst="straightConnector1">
            <a:avLst/>
          </a:prstGeom>
          <a:noFill/>
          <a:ln w="9525" cap="flat" cmpd="sng">
            <a:solidFill>
              <a:schemeClr val="lt2"/>
            </a:solidFill>
            <a:prstDash val="solid"/>
            <a:round/>
            <a:headEnd type="none" w="med" len="med"/>
            <a:tailEnd type="none" w="med" len="med"/>
          </a:ln>
        </p:spPr>
      </p:cxnSp>
      <p:sp>
        <p:nvSpPr>
          <p:cNvPr id="259" name="Google Shape;259;p48"/>
          <p:cNvSpPr txBox="1"/>
          <p:nvPr/>
        </p:nvSpPr>
        <p:spPr>
          <a:xfrm>
            <a:off x="615325" y="966125"/>
            <a:ext cx="7825500" cy="2048400"/>
          </a:xfrm>
          <a:prstGeom prst="rect">
            <a:avLst/>
          </a:prstGeom>
          <a:noFill/>
          <a:ln>
            <a:noFill/>
          </a:ln>
        </p:spPr>
        <p:txBody>
          <a:bodyPr spcFirstLastPara="1" wrap="square" lIns="91425" tIns="91425" rIns="91425" bIns="91425" anchor="t" anchorCtr="0">
            <a:noAutofit/>
          </a:bodyPr>
          <a:lstStyle/>
          <a:p>
            <a:pPr marL="457200" lvl="0" indent="-342900" algn="l" rtl="0">
              <a:spcBef>
                <a:spcPts val="0"/>
              </a:spcBef>
              <a:spcAft>
                <a:spcPts val="0"/>
              </a:spcAft>
              <a:buClr>
                <a:srgbClr val="FFFFFF"/>
              </a:buClr>
              <a:buSzPts val="1800"/>
              <a:buChar char="●"/>
            </a:pPr>
            <a:r>
              <a:rPr lang="en" sz="1800">
                <a:solidFill>
                  <a:srgbClr val="FFFFFF"/>
                </a:solidFill>
              </a:rPr>
              <a:t>Zoos/Aquariums/Gardens</a:t>
            </a:r>
            <a:endParaRPr sz="1800">
              <a:solidFill>
                <a:srgbClr val="FFFFFF"/>
              </a:solidFill>
            </a:endParaRPr>
          </a:p>
          <a:p>
            <a:pPr marL="914400" lvl="1" indent="-342900" algn="l" rtl="0">
              <a:spcBef>
                <a:spcPts val="0"/>
              </a:spcBef>
              <a:spcAft>
                <a:spcPts val="0"/>
              </a:spcAft>
              <a:buClr>
                <a:srgbClr val="FFFFFF"/>
              </a:buClr>
              <a:buSzPts val="1800"/>
              <a:buChar char="○"/>
            </a:pPr>
            <a:r>
              <a:rPr lang="en" sz="1800">
                <a:solidFill>
                  <a:srgbClr val="FFFFFF"/>
                </a:solidFill>
              </a:rPr>
              <a:t>Downtown Aquarium</a:t>
            </a:r>
            <a:endParaRPr sz="1800">
              <a:solidFill>
                <a:srgbClr val="FFFFFF"/>
              </a:solidFill>
            </a:endParaRPr>
          </a:p>
          <a:p>
            <a:pPr marL="914400" lvl="1" indent="-342900" algn="l" rtl="0">
              <a:spcBef>
                <a:spcPts val="0"/>
              </a:spcBef>
              <a:spcAft>
                <a:spcPts val="0"/>
              </a:spcAft>
              <a:buClr>
                <a:srgbClr val="FFFFFF"/>
              </a:buClr>
              <a:buSzPts val="1800"/>
              <a:buChar char="○"/>
            </a:pPr>
            <a:r>
              <a:rPr lang="en" sz="1800">
                <a:solidFill>
                  <a:srgbClr val="FFFFFF"/>
                </a:solidFill>
              </a:rPr>
              <a:t>The Denver Zoo</a:t>
            </a:r>
            <a:endParaRPr sz="1800">
              <a:solidFill>
                <a:srgbClr val="FFFFFF"/>
              </a:solidFill>
            </a:endParaRPr>
          </a:p>
          <a:p>
            <a:pPr marL="914400" lvl="1" indent="-342900" algn="l" rtl="0">
              <a:spcBef>
                <a:spcPts val="0"/>
              </a:spcBef>
              <a:spcAft>
                <a:spcPts val="0"/>
              </a:spcAft>
              <a:buClr>
                <a:srgbClr val="FFFFFF"/>
              </a:buClr>
              <a:buSzPts val="1800"/>
              <a:buChar char="○"/>
            </a:pPr>
            <a:r>
              <a:rPr lang="en" sz="1800">
                <a:solidFill>
                  <a:srgbClr val="FFFFFF"/>
                </a:solidFill>
              </a:rPr>
              <a:t>Butterfly Pavilion and Insect Center</a:t>
            </a:r>
            <a:endParaRPr sz="1800">
              <a:solidFill>
                <a:srgbClr val="FFFFFF"/>
              </a:solidFill>
            </a:endParaRPr>
          </a:p>
          <a:p>
            <a:pPr marL="914400" lvl="1" indent="-342900" algn="l" rtl="0">
              <a:spcBef>
                <a:spcPts val="0"/>
              </a:spcBef>
              <a:spcAft>
                <a:spcPts val="0"/>
              </a:spcAft>
              <a:buClr>
                <a:srgbClr val="FFFFFF"/>
              </a:buClr>
              <a:buSzPts val="1800"/>
              <a:buChar char="○"/>
            </a:pPr>
            <a:r>
              <a:rPr lang="en" sz="1800">
                <a:solidFill>
                  <a:srgbClr val="FFFFFF"/>
                </a:solidFill>
              </a:rPr>
              <a:t>Denver Botanic Gardens</a:t>
            </a:r>
            <a:endParaRPr sz="1800">
              <a:solidFill>
                <a:srgbClr val="FFFFFF"/>
              </a:solidFill>
            </a:endParaRPr>
          </a:p>
          <a:p>
            <a:pPr marL="457200" lvl="0" indent="-342900" algn="l" rtl="0">
              <a:spcBef>
                <a:spcPts val="0"/>
              </a:spcBef>
              <a:spcAft>
                <a:spcPts val="0"/>
              </a:spcAft>
              <a:buClr>
                <a:srgbClr val="FFFFFF"/>
              </a:buClr>
              <a:buSzPts val="1800"/>
              <a:buChar char="●"/>
            </a:pPr>
            <a:r>
              <a:rPr lang="en" sz="1800">
                <a:solidFill>
                  <a:srgbClr val="FFFFFF"/>
                </a:solidFill>
              </a:rPr>
              <a:t>Specialty Tours/Attractions</a:t>
            </a:r>
            <a:endParaRPr sz="1800">
              <a:solidFill>
                <a:srgbClr val="FFFFFF"/>
              </a:solidFill>
            </a:endParaRPr>
          </a:p>
          <a:p>
            <a:pPr marL="914400" lvl="1" indent="-342900" algn="l" rtl="0">
              <a:spcBef>
                <a:spcPts val="0"/>
              </a:spcBef>
              <a:spcAft>
                <a:spcPts val="0"/>
              </a:spcAft>
              <a:buClr>
                <a:srgbClr val="FFFFFF"/>
              </a:buClr>
              <a:buSzPts val="1800"/>
              <a:buChar char="○"/>
            </a:pPr>
            <a:r>
              <a:rPr lang="en" sz="1800">
                <a:solidFill>
                  <a:srgbClr val="FFFFFF"/>
                </a:solidFill>
              </a:rPr>
              <a:t>Cave of The Winds</a:t>
            </a:r>
            <a:endParaRPr sz="1800">
              <a:solidFill>
                <a:srgbClr val="FFFFFF"/>
              </a:solidFill>
            </a:endParaRPr>
          </a:p>
          <a:p>
            <a:pPr marL="914400" lvl="1" indent="-342900" algn="l" rtl="0">
              <a:spcBef>
                <a:spcPts val="0"/>
              </a:spcBef>
              <a:spcAft>
                <a:spcPts val="0"/>
              </a:spcAft>
              <a:buClr>
                <a:srgbClr val="FFFFFF"/>
              </a:buClr>
              <a:buSzPts val="1800"/>
              <a:buChar char="○"/>
            </a:pPr>
            <a:r>
              <a:rPr lang="en" sz="1800">
                <a:solidFill>
                  <a:srgbClr val="FFFFFF"/>
                </a:solidFill>
              </a:rPr>
              <a:t>Cripple Creek &amp; Victor Narrow Gauge Railroad</a:t>
            </a:r>
            <a:endParaRPr sz="1800">
              <a:solidFill>
                <a:srgbClr val="FFFFFF"/>
              </a:solidFill>
            </a:endParaRPr>
          </a:p>
          <a:p>
            <a:pPr marL="914400" lvl="1" indent="-342900" algn="l" rtl="0">
              <a:spcBef>
                <a:spcPts val="0"/>
              </a:spcBef>
              <a:spcAft>
                <a:spcPts val="0"/>
              </a:spcAft>
              <a:buClr>
                <a:srgbClr val="FFFFFF"/>
              </a:buClr>
              <a:buSzPts val="1800"/>
              <a:buChar char="○"/>
            </a:pPr>
            <a:r>
              <a:rPr lang="en" sz="1800">
                <a:solidFill>
                  <a:srgbClr val="FFFFFF"/>
                </a:solidFill>
              </a:rPr>
              <a:t>Dinosaur Ridge</a:t>
            </a:r>
            <a:endParaRPr sz="1800">
              <a:solidFill>
                <a:srgbClr val="FFFFFF"/>
              </a:solidFill>
            </a:endParaRPr>
          </a:p>
          <a:p>
            <a:pPr marL="914400" lvl="1" indent="-342900" algn="l" rtl="0">
              <a:spcBef>
                <a:spcPts val="0"/>
              </a:spcBef>
              <a:spcAft>
                <a:spcPts val="0"/>
              </a:spcAft>
              <a:buClr>
                <a:srgbClr val="FFFFFF"/>
              </a:buClr>
              <a:buSzPts val="1800"/>
              <a:buChar char="○"/>
            </a:pPr>
            <a:r>
              <a:rPr lang="en" sz="1800">
                <a:solidFill>
                  <a:srgbClr val="FFFFFF"/>
                </a:solidFill>
              </a:rPr>
              <a:t>United States Mint</a:t>
            </a:r>
            <a:endParaRPr sz="1800">
              <a:solidFill>
                <a:srgbClr val="FFFFFF"/>
              </a:solidFill>
            </a:endParaRPr>
          </a:p>
          <a:p>
            <a:pPr marL="0" lvl="0" indent="0" algn="l" rtl="0">
              <a:spcBef>
                <a:spcPts val="0"/>
              </a:spcBef>
              <a:spcAft>
                <a:spcPts val="0"/>
              </a:spcAft>
              <a:buNone/>
            </a:pPr>
            <a:endParaRPr sz="1800">
              <a:solidFill>
                <a:srgbClr val="FFFFFF"/>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63"/>
        <p:cNvGrpSpPr/>
        <p:nvPr/>
      </p:nvGrpSpPr>
      <p:grpSpPr>
        <a:xfrm>
          <a:off x="0" y="0"/>
          <a:ext cx="0" cy="0"/>
          <a:chOff x="0" y="0"/>
          <a:chExt cx="0" cy="0"/>
        </a:xfrm>
      </p:grpSpPr>
      <p:sp>
        <p:nvSpPr>
          <p:cNvPr id="264" name="Google Shape;264;p49"/>
          <p:cNvSpPr txBox="1">
            <a:spLocks noGrp="1"/>
          </p:cNvSpPr>
          <p:nvPr>
            <p:ph type="title"/>
          </p:nvPr>
        </p:nvSpPr>
        <p:spPr>
          <a:xfrm>
            <a:off x="1805525" y="402175"/>
            <a:ext cx="5443500" cy="612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500" b="1">
                <a:solidFill>
                  <a:schemeClr val="lt1"/>
                </a:solidFill>
                <a:latin typeface="Arial"/>
                <a:ea typeface="Arial"/>
                <a:cs typeface="Arial"/>
                <a:sym typeface="Arial"/>
              </a:rPr>
              <a:t>TIME OUT!</a:t>
            </a:r>
            <a:endParaRPr sz="3500" b="1">
              <a:solidFill>
                <a:schemeClr val="lt1"/>
              </a:solidFill>
              <a:latin typeface="Arial"/>
              <a:ea typeface="Arial"/>
              <a:cs typeface="Arial"/>
              <a:sym typeface="Arial"/>
            </a:endParaRPr>
          </a:p>
        </p:txBody>
      </p:sp>
      <p:sp>
        <p:nvSpPr>
          <p:cNvPr id="265" name="Google Shape;265;p49"/>
          <p:cNvSpPr txBox="1">
            <a:spLocks noGrp="1"/>
          </p:cNvSpPr>
          <p:nvPr>
            <p:ph type="subTitle" idx="1"/>
          </p:nvPr>
        </p:nvSpPr>
        <p:spPr>
          <a:xfrm>
            <a:off x="447900" y="1447150"/>
            <a:ext cx="8248200" cy="2048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latin typeface="Arial"/>
                <a:ea typeface="Arial"/>
                <a:cs typeface="Arial"/>
                <a:sym typeface="Arial"/>
              </a:rPr>
              <a:t>What types of entertainment are offered in your area?</a:t>
            </a:r>
            <a:endParaRPr>
              <a:latin typeface="Arial"/>
              <a:ea typeface="Arial"/>
              <a:cs typeface="Arial"/>
              <a:sym typeface="Arial"/>
            </a:endParaRPr>
          </a:p>
          <a:p>
            <a:pPr marL="0" lvl="0" indent="0" algn="l" rtl="0">
              <a:spcBef>
                <a:spcPts val="0"/>
              </a:spcBef>
              <a:spcAft>
                <a:spcPts val="0"/>
              </a:spcAft>
              <a:buNone/>
            </a:pPr>
            <a:endParaRPr>
              <a:latin typeface="Arial"/>
              <a:ea typeface="Arial"/>
              <a:cs typeface="Arial"/>
              <a:sym typeface="Arial"/>
            </a:endParaRPr>
          </a:p>
          <a:p>
            <a:pPr marL="0" lvl="0" indent="0" algn="l" rtl="0">
              <a:spcBef>
                <a:spcPts val="0"/>
              </a:spcBef>
              <a:spcAft>
                <a:spcPts val="0"/>
              </a:spcAft>
              <a:buNone/>
            </a:pPr>
            <a:r>
              <a:rPr lang="en">
                <a:latin typeface="Arial"/>
                <a:ea typeface="Arial"/>
                <a:cs typeface="Arial"/>
                <a:sym typeface="Arial"/>
              </a:rPr>
              <a:t>●	Sporting events</a:t>
            </a:r>
            <a:endParaRPr>
              <a:latin typeface="Arial"/>
              <a:ea typeface="Arial"/>
              <a:cs typeface="Arial"/>
              <a:sym typeface="Arial"/>
            </a:endParaRPr>
          </a:p>
          <a:p>
            <a:pPr marL="0" lvl="0" indent="0" algn="l" rtl="0">
              <a:spcBef>
                <a:spcPts val="0"/>
              </a:spcBef>
              <a:spcAft>
                <a:spcPts val="0"/>
              </a:spcAft>
              <a:buNone/>
            </a:pPr>
            <a:r>
              <a:rPr lang="en">
                <a:latin typeface="Arial"/>
                <a:ea typeface="Arial"/>
                <a:cs typeface="Arial"/>
                <a:sym typeface="Arial"/>
              </a:rPr>
              <a:t>●	Live music and entertainment</a:t>
            </a:r>
            <a:endParaRPr>
              <a:latin typeface="Arial"/>
              <a:ea typeface="Arial"/>
              <a:cs typeface="Arial"/>
              <a:sym typeface="Arial"/>
            </a:endParaRPr>
          </a:p>
          <a:p>
            <a:pPr marL="0" lvl="0" indent="0" algn="l" rtl="0">
              <a:spcBef>
                <a:spcPts val="0"/>
              </a:spcBef>
              <a:spcAft>
                <a:spcPts val="0"/>
              </a:spcAft>
              <a:buNone/>
            </a:pPr>
            <a:r>
              <a:rPr lang="en">
                <a:latin typeface="Arial"/>
                <a:ea typeface="Arial"/>
                <a:cs typeface="Arial"/>
                <a:sym typeface="Arial"/>
              </a:rPr>
              <a:t>●	Video games</a:t>
            </a:r>
            <a:endParaRPr>
              <a:latin typeface="Arial"/>
              <a:ea typeface="Arial"/>
              <a:cs typeface="Arial"/>
              <a:sym typeface="Arial"/>
            </a:endParaRPr>
          </a:p>
          <a:p>
            <a:pPr marL="0" lvl="0" indent="0" algn="l" rtl="0">
              <a:spcBef>
                <a:spcPts val="0"/>
              </a:spcBef>
              <a:spcAft>
                <a:spcPts val="0"/>
              </a:spcAft>
              <a:buNone/>
            </a:pPr>
            <a:r>
              <a:rPr lang="en">
                <a:latin typeface="Arial"/>
                <a:ea typeface="Arial"/>
                <a:cs typeface="Arial"/>
                <a:sym typeface="Arial"/>
              </a:rPr>
              <a:t>●	Theatre</a:t>
            </a:r>
            <a:endParaRPr>
              <a:latin typeface="Arial"/>
              <a:ea typeface="Arial"/>
              <a:cs typeface="Arial"/>
              <a:sym typeface="Arial"/>
            </a:endParaRPr>
          </a:p>
          <a:p>
            <a:pPr marL="0" lvl="0" indent="0" algn="l" rtl="0">
              <a:spcBef>
                <a:spcPts val="0"/>
              </a:spcBef>
              <a:spcAft>
                <a:spcPts val="0"/>
              </a:spcAft>
              <a:buNone/>
            </a:pPr>
            <a:r>
              <a:rPr lang="en">
                <a:latin typeface="Arial"/>
                <a:ea typeface="Arial"/>
                <a:cs typeface="Arial"/>
                <a:sym typeface="Arial"/>
              </a:rPr>
              <a:t>●	Festivals and events</a:t>
            </a:r>
            <a:endParaRPr>
              <a:latin typeface="Arial"/>
              <a:ea typeface="Arial"/>
              <a:cs typeface="Arial"/>
              <a:sym typeface="Arial"/>
            </a:endParaRPr>
          </a:p>
          <a:p>
            <a:pPr marL="0" lvl="0" indent="0" algn="l" rtl="0">
              <a:spcBef>
                <a:spcPts val="0"/>
              </a:spcBef>
              <a:spcAft>
                <a:spcPts val="0"/>
              </a:spcAft>
              <a:buNone/>
            </a:pPr>
            <a:r>
              <a:rPr lang="en">
                <a:latin typeface="Arial"/>
                <a:ea typeface="Arial"/>
                <a:cs typeface="Arial"/>
                <a:sym typeface="Arial"/>
              </a:rPr>
              <a:t>●	Movie rentals</a:t>
            </a:r>
            <a:endParaRPr>
              <a:latin typeface="Arial"/>
              <a:ea typeface="Arial"/>
              <a:cs typeface="Arial"/>
              <a:sym typeface="Arial"/>
            </a:endParaRPr>
          </a:p>
          <a:p>
            <a:pPr marL="0" lvl="0" indent="0" algn="l" rtl="0">
              <a:spcBef>
                <a:spcPts val="0"/>
              </a:spcBef>
              <a:spcAft>
                <a:spcPts val="0"/>
              </a:spcAft>
              <a:buNone/>
            </a:pPr>
            <a:r>
              <a:rPr lang="en">
                <a:latin typeface="Arial"/>
                <a:ea typeface="Arial"/>
                <a:cs typeface="Arial"/>
                <a:sym typeface="Arial"/>
              </a:rPr>
              <a:t>●	Theme parks</a:t>
            </a:r>
            <a:endParaRPr>
              <a:latin typeface="Arial"/>
              <a:ea typeface="Arial"/>
              <a:cs typeface="Arial"/>
              <a:sym typeface="Arial"/>
            </a:endParaRPr>
          </a:p>
          <a:p>
            <a:pPr marL="0" lvl="0" indent="0" algn="l" rtl="0">
              <a:spcBef>
                <a:spcPts val="0"/>
              </a:spcBef>
              <a:spcAft>
                <a:spcPts val="0"/>
              </a:spcAft>
              <a:buNone/>
            </a:pPr>
            <a:r>
              <a:rPr lang="en">
                <a:latin typeface="Arial"/>
                <a:ea typeface="Arial"/>
                <a:cs typeface="Arial"/>
                <a:sym typeface="Arial"/>
              </a:rPr>
              <a:t>●	Movie theaters</a:t>
            </a:r>
            <a:endParaRPr>
              <a:latin typeface="Arial"/>
              <a:ea typeface="Arial"/>
              <a:cs typeface="Arial"/>
              <a:sym typeface="Arial"/>
            </a:endParaRPr>
          </a:p>
          <a:p>
            <a:pPr marL="0" lvl="0" indent="0" algn="l" rtl="0">
              <a:spcBef>
                <a:spcPts val="0"/>
              </a:spcBef>
              <a:spcAft>
                <a:spcPts val="0"/>
              </a:spcAft>
              <a:buNone/>
            </a:pPr>
            <a:r>
              <a:rPr lang="en">
                <a:latin typeface="Arial"/>
                <a:ea typeface="Arial"/>
                <a:cs typeface="Arial"/>
                <a:sym typeface="Arial"/>
              </a:rPr>
              <a:t>●	Excursions (hiking, rafting, etc.)  </a:t>
            </a:r>
            <a:endParaRPr>
              <a:latin typeface="Arial"/>
              <a:ea typeface="Arial"/>
              <a:cs typeface="Arial"/>
              <a:sym typeface="Arial"/>
            </a:endParaRPr>
          </a:p>
          <a:p>
            <a:pPr marL="0" lvl="0" indent="0" algn="ctr" rtl="0">
              <a:spcBef>
                <a:spcPts val="0"/>
              </a:spcBef>
              <a:spcAft>
                <a:spcPts val="0"/>
              </a:spcAft>
              <a:buNone/>
            </a:pPr>
            <a:endParaRPr>
              <a:latin typeface="Arial"/>
              <a:ea typeface="Arial"/>
              <a:cs typeface="Arial"/>
              <a:sym typeface="Arial"/>
            </a:endParaRPr>
          </a:p>
          <a:p>
            <a:pPr marL="0" lvl="0" indent="0" algn="ctr" rtl="0">
              <a:spcBef>
                <a:spcPts val="0"/>
              </a:spcBef>
              <a:spcAft>
                <a:spcPts val="0"/>
              </a:spcAft>
              <a:buNone/>
            </a:pPr>
            <a:endParaRPr>
              <a:latin typeface="Arial"/>
              <a:ea typeface="Arial"/>
              <a:cs typeface="Arial"/>
              <a:sym typeface="Arial"/>
            </a:endParaRPr>
          </a:p>
        </p:txBody>
      </p:sp>
      <p:pic>
        <p:nvPicPr>
          <p:cNvPr id="266" name="Google Shape;266;p4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67" name="Google Shape;267;p4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pic>
        <p:nvPicPr>
          <p:cNvPr id="268" name="Google Shape;268;p49"/>
          <p:cNvPicPr preferRelativeResize="0"/>
          <p:nvPr/>
        </p:nvPicPr>
        <p:blipFill>
          <a:blip r:embed="rId4">
            <a:alphaModFix/>
          </a:blip>
          <a:stretch>
            <a:fillRect/>
          </a:stretch>
        </p:blipFill>
        <p:spPr>
          <a:xfrm>
            <a:off x="572425" y="128150"/>
            <a:ext cx="1145575" cy="116095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72"/>
        <p:cNvGrpSpPr/>
        <p:nvPr/>
      </p:nvGrpSpPr>
      <p:grpSpPr>
        <a:xfrm>
          <a:off x="0" y="0"/>
          <a:ext cx="0" cy="0"/>
          <a:chOff x="0" y="0"/>
          <a:chExt cx="0" cy="0"/>
        </a:xfrm>
      </p:grpSpPr>
      <p:sp>
        <p:nvSpPr>
          <p:cNvPr id="273" name="Google Shape;273;p50"/>
          <p:cNvSpPr txBox="1">
            <a:spLocks noGrp="1"/>
          </p:cNvSpPr>
          <p:nvPr>
            <p:ph type="title"/>
          </p:nvPr>
        </p:nvSpPr>
        <p:spPr>
          <a:xfrm>
            <a:off x="1805525" y="402175"/>
            <a:ext cx="5443500" cy="612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500" b="1">
                <a:solidFill>
                  <a:schemeClr val="lt1"/>
                </a:solidFill>
                <a:latin typeface="Arial"/>
                <a:ea typeface="Arial"/>
                <a:cs typeface="Arial"/>
                <a:sym typeface="Arial"/>
              </a:rPr>
              <a:t>TIME OUT!</a:t>
            </a:r>
            <a:endParaRPr sz="3500" b="1">
              <a:solidFill>
                <a:schemeClr val="lt1"/>
              </a:solidFill>
              <a:latin typeface="Arial"/>
              <a:ea typeface="Arial"/>
              <a:cs typeface="Arial"/>
              <a:sym typeface="Arial"/>
            </a:endParaRPr>
          </a:p>
        </p:txBody>
      </p:sp>
      <p:sp>
        <p:nvSpPr>
          <p:cNvPr id="274" name="Google Shape;274;p50"/>
          <p:cNvSpPr txBox="1">
            <a:spLocks noGrp="1"/>
          </p:cNvSpPr>
          <p:nvPr>
            <p:ph type="subTitle" idx="1"/>
          </p:nvPr>
        </p:nvSpPr>
        <p:spPr>
          <a:xfrm>
            <a:off x="447900" y="1594925"/>
            <a:ext cx="8248200" cy="1102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latin typeface="Arial"/>
                <a:ea typeface="Arial"/>
                <a:cs typeface="Arial"/>
                <a:sym typeface="Arial"/>
              </a:rPr>
              <a:t>If you were a sports and entertainment marketing professional working for an organization in your area, what would you do to attract visitors and encourage discretionary spending?</a:t>
            </a:r>
            <a:endParaRPr>
              <a:latin typeface="Arial"/>
              <a:ea typeface="Arial"/>
              <a:cs typeface="Arial"/>
              <a:sym typeface="Arial"/>
            </a:endParaRPr>
          </a:p>
          <a:p>
            <a:pPr marL="0" lvl="0" indent="0" algn="l" rtl="0">
              <a:spcBef>
                <a:spcPts val="0"/>
              </a:spcBef>
              <a:spcAft>
                <a:spcPts val="0"/>
              </a:spcAft>
              <a:buNone/>
            </a:pPr>
            <a:endParaRPr>
              <a:latin typeface="Arial"/>
              <a:ea typeface="Arial"/>
              <a:cs typeface="Arial"/>
              <a:sym typeface="Arial"/>
            </a:endParaRPr>
          </a:p>
          <a:p>
            <a:pPr marL="0" lvl="0" indent="0" algn="l" rtl="0">
              <a:spcBef>
                <a:spcPts val="0"/>
              </a:spcBef>
              <a:spcAft>
                <a:spcPts val="0"/>
              </a:spcAft>
              <a:buNone/>
            </a:pPr>
            <a:r>
              <a:rPr lang="en">
                <a:latin typeface="Arial"/>
                <a:ea typeface="Arial"/>
                <a:cs typeface="Arial"/>
                <a:sym typeface="Arial"/>
              </a:rPr>
              <a:t>How do you think an effective marketing strategy would help?</a:t>
            </a:r>
            <a:endParaRPr>
              <a:latin typeface="Arial"/>
              <a:ea typeface="Arial"/>
              <a:cs typeface="Arial"/>
              <a:sym typeface="Arial"/>
            </a:endParaRPr>
          </a:p>
        </p:txBody>
      </p:sp>
      <p:pic>
        <p:nvPicPr>
          <p:cNvPr id="275" name="Google Shape;275;p50"/>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76" name="Google Shape;276;p50"/>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pic>
        <p:nvPicPr>
          <p:cNvPr id="277" name="Google Shape;277;p50"/>
          <p:cNvPicPr preferRelativeResize="0"/>
          <p:nvPr/>
        </p:nvPicPr>
        <p:blipFill>
          <a:blip r:embed="rId4">
            <a:alphaModFix/>
          </a:blip>
          <a:stretch>
            <a:fillRect/>
          </a:stretch>
        </p:blipFill>
        <p:spPr>
          <a:xfrm>
            <a:off x="572425" y="128150"/>
            <a:ext cx="1145575" cy="1160955"/>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81"/>
        <p:cNvGrpSpPr/>
        <p:nvPr/>
      </p:nvGrpSpPr>
      <p:grpSpPr>
        <a:xfrm>
          <a:off x="0" y="0"/>
          <a:ext cx="0" cy="0"/>
          <a:chOff x="0" y="0"/>
          <a:chExt cx="0" cy="0"/>
        </a:xfrm>
      </p:grpSpPr>
      <p:pic>
        <p:nvPicPr>
          <p:cNvPr id="282" name="Google Shape;282;p51"/>
          <p:cNvPicPr preferRelativeResize="0"/>
          <p:nvPr/>
        </p:nvPicPr>
        <p:blipFill>
          <a:blip r:embed="rId3">
            <a:alphaModFix/>
          </a:blip>
          <a:stretch>
            <a:fillRect/>
          </a:stretch>
        </p:blipFill>
        <p:spPr>
          <a:xfrm>
            <a:off x="3396413" y="2164463"/>
            <a:ext cx="2351174" cy="8145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5411400" y="1435600"/>
            <a:ext cx="2999100" cy="9609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b="1">
                <a:latin typeface="Arial"/>
                <a:ea typeface="Arial"/>
                <a:cs typeface="Arial"/>
                <a:sym typeface="Arial"/>
              </a:rPr>
              <a:t>DISCRETIONARY INCOME</a:t>
            </a:r>
            <a:endParaRPr b="1">
              <a:latin typeface="Arial"/>
              <a:ea typeface="Arial"/>
              <a:cs typeface="Arial"/>
              <a:sym typeface="Arial"/>
            </a:endParaRPr>
          </a:p>
        </p:txBody>
      </p:sp>
      <p:sp>
        <p:nvSpPr>
          <p:cNvPr id="172" name="Google Shape;172;p39"/>
          <p:cNvSpPr txBox="1">
            <a:spLocks noGrp="1"/>
          </p:cNvSpPr>
          <p:nvPr>
            <p:ph type="body" idx="1"/>
          </p:nvPr>
        </p:nvSpPr>
        <p:spPr>
          <a:xfrm>
            <a:off x="5411400" y="2396500"/>
            <a:ext cx="2837400" cy="12525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b="1">
                <a:latin typeface="Arial"/>
                <a:ea typeface="Arial"/>
                <a:cs typeface="Arial"/>
                <a:sym typeface="Arial"/>
              </a:rPr>
              <a:t>Discretionary income</a:t>
            </a:r>
            <a:r>
              <a:rPr lang="en">
                <a:latin typeface="Arial"/>
                <a:ea typeface="Arial"/>
                <a:cs typeface="Arial"/>
                <a:sym typeface="Arial"/>
              </a:rPr>
              <a:t> refers to money consumers have left to spend after necessary expenses are paid.</a:t>
            </a:r>
            <a:endParaRPr>
              <a:latin typeface="Arial"/>
              <a:ea typeface="Arial"/>
              <a:cs typeface="Arial"/>
              <a:sym typeface="Arial"/>
            </a:endParaRPr>
          </a:p>
        </p:txBody>
      </p:sp>
      <p:cxnSp>
        <p:nvCxnSpPr>
          <p:cNvPr id="173" name="Google Shape;173;p39"/>
          <p:cNvCxnSpPr/>
          <p:nvPr/>
        </p:nvCxnSpPr>
        <p:spPr>
          <a:xfrm>
            <a:off x="5172000" y="1540314"/>
            <a:ext cx="0" cy="218970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4" name="Google Shape;174;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5" name="Google Shape;175;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pic>
        <p:nvPicPr>
          <p:cNvPr id="176" name="Google Shape;176;p39"/>
          <p:cNvPicPr preferRelativeResize="0"/>
          <p:nvPr/>
        </p:nvPicPr>
        <p:blipFill>
          <a:blip r:embed="rId4">
            <a:alphaModFix/>
          </a:blip>
          <a:stretch>
            <a:fillRect/>
          </a:stretch>
        </p:blipFill>
        <p:spPr>
          <a:xfrm>
            <a:off x="598975" y="1446965"/>
            <a:ext cx="3960650" cy="2376375"/>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2"/>
                                        </p:tgtEl>
                                        <p:attrNameLst>
                                          <p:attrName>style.visibility</p:attrName>
                                        </p:attrNameLst>
                                      </p:cBhvr>
                                      <p:to>
                                        <p:strVal val="visible"/>
                                      </p:to>
                                    </p:set>
                                    <p:animEffect transition="in" filter="fade">
                                      <p:cBhvr>
                                        <p:cTn id="7" dur="1000"/>
                                        <p:tgtEl>
                                          <p:spTgt spid="1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Google Shape;181;p40"/>
          <p:cNvSpPr txBox="1">
            <a:spLocks noGrp="1"/>
          </p:cNvSpPr>
          <p:nvPr>
            <p:ph type="ctrTitle"/>
          </p:nvPr>
        </p:nvSpPr>
        <p:spPr>
          <a:xfrm>
            <a:off x="429150" y="1026600"/>
            <a:ext cx="8285700" cy="2563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800" b="0" dirty="0">
                <a:latin typeface="+mn-lt"/>
                <a:ea typeface="Montserrat"/>
                <a:cs typeface="Montserrat"/>
                <a:sym typeface="Montserrat"/>
              </a:rPr>
              <a:t>Consumers have only so much discretionary income available in today’s economy, and it fluctuates with changes in economic conditions.  </a:t>
            </a:r>
            <a:endParaRPr sz="1800" b="0" dirty="0">
              <a:latin typeface="+mn-lt"/>
              <a:ea typeface="Montserrat"/>
              <a:cs typeface="Montserrat"/>
              <a:sym typeface="Montserrat"/>
            </a:endParaRPr>
          </a:p>
          <a:p>
            <a:pPr marL="0" lvl="0" indent="0" algn="l" rtl="0">
              <a:spcBef>
                <a:spcPts val="2000"/>
              </a:spcBef>
              <a:spcAft>
                <a:spcPts val="0"/>
              </a:spcAft>
              <a:buNone/>
            </a:pPr>
            <a:r>
              <a:rPr lang="en" sz="1800" b="0" dirty="0">
                <a:latin typeface="+mn-lt"/>
                <a:ea typeface="Montserrat"/>
                <a:cs typeface="Montserrat"/>
                <a:sym typeface="Montserrat"/>
              </a:rPr>
              <a:t>For example, competition for the entertainment dollar will increase when the economy is in a recession. Inflation can also impact discretionary spending.</a:t>
            </a:r>
            <a:endParaRPr sz="1800" b="0" dirty="0">
              <a:latin typeface="+mn-lt"/>
              <a:ea typeface="Montserrat"/>
              <a:cs typeface="Montserrat"/>
              <a:sym typeface="Montserrat"/>
            </a:endParaRPr>
          </a:p>
          <a:p>
            <a:pPr marL="0" lvl="0" indent="0" algn="l" rtl="0">
              <a:spcBef>
                <a:spcPts val="2000"/>
              </a:spcBef>
              <a:spcAft>
                <a:spcPts val="0"/>
              </a:spcAft>
              <a:buNone/>
            </a:pPr>
            <a:r>
              <a:rPr lang="en" sz="1800" b="0" dirty="0">
                <a:latin typeface="+mn-lt"/>
                <a:ea typeface="Montserrat"/>
                <a:cs typeface="Montserrat"/>
                <a:sym typeface="Montserrat"/>
              </a:rPr>
              <a:t>However, regardless of economic conditions, the role of the sports and entertainment marketer is to find ways for consumers to spend those dollars with their organization.  With the consistent evolution and innovation of sports and entertainment products, competition for the entertainment dollar continues to rise.</a:t>
            </a:r>
            <a:endParaRPr sz="1800" b="0" dirty="0">
              <a:latin typeface="+mn-lt"/>
              <a:ea typeface="Montserrat"/>
              <a:cs typeface="Montserrat"/>
              <a:sym typeface="Montserrat"/>
            </a:endParaRPr>
          </a:p>
          <a:p>
            <a:pPr marL="0" lvl="0" indent="0" algn="l" rtl="0">
              <a:spcBef>
                <a:spcPts val="2000"/>
              </a:spcBef>
              <a:spcAft>
                <a:spcPts val="0"/>
              </a:spcAft>
              <a:buNone/>
            </a:pPr>
            <a:endParaRPr sz="1800" b="0" dirty="0">
              <a:latin typeface="+mn-lt"/>
              <a:ea typeface="Montserrat"/>
              <a:cs typeface="Montserrat"/>
              <a:sym typeface="Montserrat"/>
            </a:endParaRPr>
          </a:p>
          <a:p>
            <a:pPr marL="0" lvl="0" indent="0" algn="l" rtl="0">
              <a:spcBef>
                <a:spcPts val="2000"/>
              </a:spcBef>
              <a:spcAft>
                <a:spcPts val="0"/>
              </a:spcAft>
              <a:buNone/>
            </a:pPr>
            <a:endParaRPr sz="1800" b="0" dirty="0">
              <a:latin typeface="+mn-lt"/>
              <a:ea typeface="Montserrat"/>
              <a:cs typeface="Montserrat"/>
              <a:sym typeface="Montserrat"/>
            </a:endParaRPr>
          </a:p>
          <a:p>
            <a:pPr marL="0" lvl="0" indent="0" algn="l" rtl="0">
              <a:spcBef>
                <a:spcPts val="2000"/>
              </a:spcBef>
              <a:spcAft>
                <a:spcPts val="2000"/>
              </a:spcAft>
              <a:buNone/>
            </a:pPr>
            <a:endParaRPr sz="1800" b="0" dirty="0">
              <a:latin typeface="+mn-lt"/>
              <a:ea typeface="Montserrat"/>
              <a:cs typeface="Montserrat"/>
              <a:sym typeface="Montserrat"/>
            </a:endParaRPr>
          </a:p>
        </p:txBody>
      </p:sp>
      <p:pic>
        <p:nvPicPr>
          <p:cNvPr id="182" name="Google Shape;182;p40"/>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83" name="Google Shape;183;p40"/>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sp>
        <p:nvSpPr>
          <p:cNvPr id="184" name="Google Shape;184;p40"/>
          <p:cNvSpPr txBox="1">
            <a:spLocks noGrp="1"/>
          </p:cNvSpPr>
          <p:nvPr>
            <p:ph type="title" idx="4294967295"/>
          </p:nvPr>
        </p:nvSpPr>
        <p:spPr>
          <a:xfrm>
            <a:off x="148350" y="61325"/>
            <a:ext cx="8847300" cy="904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3400" dirty="0">
                <a:solidFill>
                  <a:schemeClr val="lt2"/>
                </a:solidFill>
                <a:latin typeface="+mj-lt"/>
              </a:rPr>
              <a:t>Discretionary Income</a:t>
            </a:r>
            <a:endParaRPr sz="3000" dirty="0">
              <a:solidFill>
                <a:schemeClr val="lt2"/>
              </a:solidFill>
              <a:latin typeface="+mj-lt"/>
            </a:endParaRPr>
          </a:p>
        </p:txBody>
      </p:sp>
      <p:cxnSp>
        <p:nvCxnSpPr>
          <p:cNvPr id="185" name="Google Shape;185;p40"/>
          <p:cNvCxnSpPr/>
          <p:nvPr/>
        </p:nvCxnSpPr>
        <p:spPr>
          <a:xfrm>
            <a:off x="3842700" y="799425"/>
            <a:ext cx="1458600" cy="0"/>
          </a:xfrm>
          <a:prstGeom prst="straightConnector1">
            <a:avLst/>
          </a:prstGeom>
          <a:noFill/>
          <a:ln w="9525" cap="flat" cmpd="sng">
            <a:solidFill>
              <a:schemeClr val="lt2"/>
            </a:solidFill>
            <a:prstDash val="solid"/>
            <a:round/>
            <a:headEnd type="none" w="med" len="med"/>
            <a:tailEnd type="none" w="med" len="med"/>
          </a:ln>
        </p:spPr>
      </p:cxn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sp>
        <p:nvSpPr>
          <p:cNvPr id="190" name="Google Shape;190;p41"/>
          <p:cNvSpPr txBox="1">
            <a:spLocks noGrp="1"/>
          </p:cNvSpPr>
          <p:nvPr>
            <p:ph type="title"/>
          </p:nvPr>
        </p:nvSpPr>
        <p:spPr>
          <a:xfrm>
            <a:off x="1805525" y="402175"/>
            <a:ext cx="5443500" cy="612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500" b="1">
                <a:solidFill>
                  <a:schemeClr val="lt1"/>
                </a:solidFill>
                <a:latin typeface="Arial"/>
                <a:ea typeface="Arial"/>
                <a:cs typeface="Arial"/>
                <a:sym typeface="Arial"/>
              </a:rPr>
              <a:t>TIME OUT!</a:t>
            </a:r>
            <a:endParaRPr sz="3500" b="1">
              <a:solidFill>
                <a:schemeClr val="lt1"/>
              </a:solidFill>
              <a:latin typeface="Arial"/>
              <a:ea typeface="Arial"/>
              <a:cs typeface="Arial"/>
              <a:sym typeface="Arial"/>
            </a:endParaRPr>
          </a:p>
        </p:txBody>
      </p:sp>
      <p:sp>
        <p:nvSpPr>
          <p:cNvPr id="191" name="Google Shape;191;p41"/>
          <p:cNvSpPr txBox="1">
            <a:spLocks noGrp="1"/>
          </p:cNvSpPr>
          <p:nvPr>
            <p:ph type="subTitle" idx="1"/>
          </p:nvPr>
        </p:nvSpPr>
        <p:spPr>
          <a:xfrm>
            <a:off x="447900" y="1447150"/>
            <a:ext cx="8248200" cy="2048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000">
                <a:latin typeface="Arial"/>
                <a:ea typeface="Arial"/>
                <a:cs typeface="Arial"/>
                <a:sym typeface="Arial"/>
              </a:rPr>
              <a:t>Consider what you do with your leisure time…</a:t>
            </a:r>
            <a:endParaRPr sz="2000">
              <a:latin typeface="Arial"/>
              <a:ea typeface="Arial"/>
              <a:cs typeface="Arial"/>
              <a:sym typeface="Arial"/>
            </a:endParaRPr>
          </a:p>
          <a:p>
            <a:pPr marL="0" lvl="0" indent="0" algn="l" rtl="0">
              <a:spcBef>
                <a:spcPts val="0"/>
              </a:spcBef>
              <a:spcAft>
                <a:spcPts val="0"/>
              </a:spcAft>
              <a:buNone/>
            </a:pPr>
            <a:endParaRPr sz="2000">
              <a:latin typeface="Arial"/>
              <a:ea typeface="Arial"/>
              <a:cs typeface="Arial"/>
              <a:sym typeface="Arial"/>
            </a:endParaRPr>
          </a:p>
          <a:p>
            <a:pPr marL="0" lvl="0" indent="0" algn="l" rtl="0">
              <a:spcBef>
                <a:spcPts val="0"/>
              </a:spcBef>
              <a:spcAft>
                <a:spcPts val="0"/>
              </a:spcAft>
              <a:buNone/>
            </a:pPr>
            <a:r>
              <a:rPr lang="en" sz="2000">
                <a:latin typeface="Arial"/>
                <a:ea typeface="Arial"/>
                <a:cs typeface="Arial"/>
                <a:sym typeface="Arial"/>
              </a:rPr>
              <a:t>Where do you spend your discretionary dollars?  </a:t>
            </a:r>
            <a:endParaRPr sz="2000">
              <a:latin typeface="Arial"/>
              <a:ea typeface="Arial"/>
              <a:cs typeface="Arial"/>
              <a:sym typeface="Arial"/>
            </a:endParaRPr>
          </a:p>
          <a:p>
            <a:pPr marL="0" lvl="0" indent="0" algn="l" rtl="0">
              <a:spcBef>
                <a:spcPts val="0"/>
              </a:spcBef>
              <a:spcAft>
                <a:spcPts val="0"/>
              </a:spcAft>
              <a:buNone/>
            </a:pPr>
            <a:endParaRPr sz="2000">
              <a:latin typeface="Arial"/>
              <a:ea typeface="Arial"/>
              <a:cs typeface="Arial"/>
              <a:sym typeface="Arial"/>
            </a:endParaRPr>
          </a:p>
          <a:p>
            <a:pPr marL="0" lvl="0" indent="0" algn="l" rtl="0">
              <a:spcBef>
                <a:spcPts val="0"/>
              </a:spcBef>
              <a:spcAft>
                <a:spcPts val="0"/>
              </a:spcAft>
              <a:buNone/>
            </a:pPr>
            <a:r>
              <a:rPr lang="en" sz="2000">
                <a:latin typeface="Arial"/>
                <a:ea typeface="Arial"/>
                <a:cs typeface="Arial"/>
                <a:sym typeface="Arial"/>
              </a:rPr>
              <a:t>What entertainment options are available to you in your community competing for your discretionary income?   </a:t>
            </a:r>
            <a:endParaRPr sz="2000">
              <a:latin typeface="Arial"/>
              <a:ea typeface="Arial"/>
              <a:cs typeface="Arial"/>
              <a:sym typeface="Arial"/>
            </a:endParaRPr>
          </a:p>
          <a:p>
            <a:pPr marL="0" lvl="0" indent="0" algn="l" rtl="0">
              <a:spcBef>
                <a:spcPts val="0"/>
              </a:spcBef>
              <a:spcAft>
                <a:spcPts val="0"/>
              </a:spcAft>
              <a:buNone/>
            </a:pPr>
            <a:endParaRPr sz="2000">
              <a:latin typeface="Arial"/>
              <a:ea typeface="Arial"/>
              <a:cs typeface="Arial"/>
              <a:sym typeface="Arial"/>
            </a:endParaRPr>
          </a:p>
          <a:p>
            <a:pPr marL="0" lvl="0" indent="0" algn="l" rtl="0">
              <a:spcBef>
                <a:spcPts val="0"/>
              </a:spcBef>
              <a:spcAft>
                <a:spcPts val="0"/>
              </a:spcAft>
              <a:buNone/>
            </a:pPr>
            <a:endParaRPr sz="2000">
              <a:latin typeface="Arial"/>
              <a:ea typeface="Arial"/>
              <a:cs typeface="Arial"/>
              <a:sym typeface="Arial"/>
            </a:endParaRPr>
          </a:p>
          <a:p>
            <a:pPr marL="0" lvl="0" indent="0" algn="l" rtl="0">
              <a:spcBef>
                <a:spcPts val="0"/>
              </a:spcBef>
              <a:spcAft>
                <a:spcPts val="0"/>
              </a:spcAft>
              <a:buNone/>
            </a:pPr>
            <a:endParaRPr sz="2000">
              <a:latin typeface="Arial"/>
              <a:ea typeface="Arial"/>
              <a:cs typeface="Arial"/>
              <a:sym typeface="Arial"/>
            </a:endParaRPr>
          </a:p>
          <a:p>
            <a:pPr marL="0" lvl="0" indent="0" algn="l" rtl="0">
              <a:spcBef>
                <a:spcPts val="0"/>
              </a:spcBef>
              <a:spcAft>
                <a:spcPts val="0"/>
              </a:spcAft>
              <a:buNone/>
            </a:pPr>
            <a:endParaRPr sz="2000">
              <a:latin typeface="Arial"/>
              <a:ea typeface="Arial"/>
              <a:cs typeface="Arial"/>
              <a:sym typeface="Arial"/>
            </a:endParaRPr>
          </a:p>
        </p:txBody>
      </p:sp>
      <p:pic>
        <p:nvPicPr>
          <p:cNvPr id="192" name="Google Shape;192;p41"/>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93" name="Google Shape;193;p41"/>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pic>
        <p:nvPicPr>
          <p:cNvPr id="194" name="Google Shape;194;p41"/>
          <p:cNvPicPr preferRelativeResize="0"/>
          <p:nvPr/>
        </p:nvPicPr>
        <p:blipFill>
          <a:blip r:embed="rId4">
            <a:alphaModFix/>
          </a:blip>
          <a:stretch>
            <a:fillRect/>
          </a:stretch>
        </p:blipFill>
        <p:spPr>
          <a:xfrm>
            <a:off x="572425" y="128150"/>
            <a:ext cx="1145575" cy="116095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98"/>
        <p:cNvGrpSpPr/>
        <p:nvPr/>
      </p:nvGrpSpPr>
      <p:grpSpPr>
        <a:xfrm>
          <a:off x="0" y="0"/>
          <a:ext cx="0" cy="0"/>
          <a:chOff x="0" y="0"/>
          <a:chExt cx="0" cy="0"/>
        </a:xfrm>
      </p:grpSpPr>
      <p:sp>
        <p:nvSpPr>
          <p:cNvPr id="199" name="Google Shape;199;p42"/>
          <p:cNvSpPr txBox="1">
            <a:spLocks noGrp="1"/>
          </p:cNvSpPr>
          <p:nvPr>
            <p:ph type="ctrTitle"/>
          </p:nvPr>
        </p:nvSpPr>
        <p:spPr>
          <a:xfrm>
            <a:off x="450425" y="1507800"/>
            <a:ext cx="3281700" cy="2127900"/>
          </a:xfrm>
          <a:prstGeom prst="rect">
            <a:avLst/>
          </a:prstGeom>
        </p:spPr>
        <p:txBody>
          <a:bodyPr spcFirstLastPara="1" wrap="square" lIns="91425" tIns="91425" rIns="91425" bIns="91425" anchor="t" anchorCtr="0">
            <a:noAutofit/>
          </a:bodyPr>
          <a:lstStyle/>
          <a:p>
            <a:pPr marL="0" lvl="0" indent="0" algn="l" rtl="0">
              <a:spcBef>
                <a:spcPts val="0"/>
              </a:spcBef>
              <a:spcAft>
                <a:spcPts val="2000"/>
              </a:spcAft>
              <a:buNone/>
            </a:pPr>
            <a:r>
              <a:rPr lang="en" sz="1800" b="0">
                <a:latin typeface="Arial"/>
                <a:ea typeface="Arial"/>
                <a:cs typeface="Arial"/>
                <a:sym typeface="Arial"/>
              </a:rPr>
              <a:t>Take for example the many entertainment options available to residents in the Denver Metro Area which require individuals to spend discretionary dollars.</a:t>
            </a:r>
            <a:endParaRPr sz="1800" b="0">
              <a:latin typeface="Arial"/>
              <a:ea typeface="Arial"/>
              <a:cs typeface="Arial"/>
              <a:sym typeface="Arial"/>
            </a:endParaRPr>
          </a:p>
        </p:txBody>
      </p:sp>
      <p:pic>
        <p:nvPicPr>
          <p:cNvPr id="200" name="Google Shape;200;p42"/>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01" name="Google Shape;201;p42"/>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sp>
        <p:nvSpPr>
          <p:cNvPr id="202" name="Google Shape;202;p42"/>
          <p:cNvSpPr txBox="1">
            <a:spLocks noGrp="1"/>
          </p:cNvSpPr>
          <p:nvPr>
            <p:ph type="title" idx="4294967295"/>
          </p:nvPr>
        </p:nvSpPr>
        <p:spPr>
          <a:xfrm>
            <a:off x="148350" y="61325"/>
            <a:ext cx="8847300" cy="904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3400" b="1">
                <a:solidFill>
                  <a:schemeClr val="lt2"/>
                </a:solidFill>
                <a:latin typeface="Arial"/>
                <a:ea typeface="Arial"/>
                <a:cs typeface="Arial"/>
                <a:sym typeface="Arial"/>
              </a:rPr>
              <a:t>Discretionary Income</a:t>
            </a:r>
            <a:endParaRPr sz="3000" b="1">
              <a:solidFill>
                <a:schemeClr val="lt2"/>
              </a:solidFill>
              <a:latin typeface="Arial"/>
              <a:ea typeface="Arial"/>
              <a:cs typeface="Arial"/>
              <a:sym typeface="Arial"/>
            </a:endParaRPr>
          </a:p>
        </p:txBody>
      </p:sp>
      <p:cxnSp>
        <p:nvCxnSpPr>
          <p:cNvPr id="203" name="Google Shape;203;p42"/>
          <p:cNvCxnSpPr/>
          <p:nvPr/>
        </p:nvCxnSpPr>
        <p:spPr>
          <a:xfrm>
            <a:off x="3842700" y="799425"/>
            <a:ext cx="1458600" cy="0"/>
          </a:xfrm>
          <a:prstGeom prst="straightConnector1">
            <a:avLst/>
          </a:prstGeom>
          <a:noFill/>
          <a:ln w="9525" cap="flat" cmpd="sng">
            <a:solidFill>
              <a:schemeClr val="lt2"/>
            </a:solidFill>
            <a:prstDash val="solid"/>
            <a:round/>
            <a:headEnd type="none" w="med" len="med"/>
            <a:tailEnd type="none" w="med" len="med"/>
          </a:ln>
        </p:spPr>
      </p:cxnSp>
      <p:pic>
        <p:nvPicPr>
          <p:cNvPr id="204" name="Google Shape;204;p42"/>
          <p:cNvPicPr preferRelativeResize="0"/>
          <p:nvPr/>
        </p:nvPicPr>
        <p:blipFill>
          <a:blip r:embed="rId4">
            <a:alphaModFix/>
          </a:blip>
          <a:stretch>
            <a:fillRect/>
          </a:stretch>
        </p:blipFill>
        <p:spPr>
          <a:xfrm>
            <a:off x="4341825" y="1283813"/>
            <a:ext cx="4293125" cy="257587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08"/>
        <p:cNvGrpSpPr/>
        <p:nvPr/>
      </p:nvGrpSpPr>
      <p:grpSpPr>
        <a:xfrm>
          <a:off x="0" y="0"/>
          <a:ext cx="0" cy="0"/>
          <a:chOff x="0" y="0"/>
          <a:chExt cx="0" cy="0"/>
        </a:xfrm>
      </p:grpSpPr>
      <p:pic>
        <p:nvPicPr>
          <p:cNvPr id="209" name="Google Shape;209;p43"/>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10" name="Google Shape;210;p43"/>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sp>
        <p:nvSpPr>
          <p:cNvPr id="211" name="Google Shape;211;p43"/>
          <p:cNvSpPr txBox="1">
            <a:spLocks noGrp="1"/>
          </p:cNvSpPr>
          <p:nvPr>
            <p:ph type="title" idx="4294967295"/>
          </p:nvPr>
        </p:nvSpPr>
        <p:spPr>
          <a:xfrm>
            <a:off x="148350" y="61325"/>
            <a:ext cx="8847300" cy="904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3400" b="1">
                <a:solidFill>
                  <a:schemeClr val="lt2"/>
                </a:solidFill>
                <a:latin typeface="Arial"/>
                <a:ea typeface="Arial"/>
                <a:cs typeface="Arial"/>
                <a:sym typeface="Arial"/>
              </a:rPr>
              <a:t>Sports Teams &amp; Events</a:t>
            </a:r>
            <a:endParaRPr sz="3000" b="1">
              <a:solidFill>
                <a:schemeClr val="lt2"/>
              </a:solidFill>
              <a:latin typeface="Arial"/>
              <a:ea typeface="Arial"/>
              <a:cs typeface="Arial"/>
              <a:sym typeface="Arial"/>
            </a:endParaRPr>
          </a:p>
        </p:txBody>
      </p:sp>
      <p:cxnSp>
        <p:nvCxnSpPr>
          <p:cNvPr id="212" name="Google Shape;212;p43"/>
          <p:cNvCxnSpPr/>
          <p:nvPr/>
        </p:nvCxnSpPr>
        <p:spPr>
          <a:xfrm>
            <a:off x="3842700" y="799425"/>
            <a:ext cx="1458600" cy="0"/>
          </a:xfrm>
          <a:prstGeom prst="straightConnector1">
            <a:avLst/>
          </a:prstGeom>
          <a:noFill/>
          <a:ln w="9525" cap="flat" cmpd="sng">
            <a:solidFill>
              <a:schemeClr val="lt2"/>
            </a:solidFill>
            <a:prstDash val="solid"/>
            <a:round/>
            <a:headEnd type="none" w="med" len="med"/>
            <a:tailEnd type="none" w="med" len="med"/>
          </a:ln>
        </p:spPr>
      </p:cxnSp>
      <p:sp>
        <p:nvSpPr>
          <p:cNvPr id="213" name="Google Shape;213;p43"/>
          <p:cNvSpPr txBox="1"/>
          <p:nvPr/>
        </p:nvSpPr>
        <p:spPr>
          <a:xfrm>
            <a:off x="556450" y="966125"/>
            <a:ext cx="7712100" cy="2048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600">
                <a:solidFill>
                  <a:srgbClr val="FFFFFF"/>
                </a:solidFill>
              </a:rPr>
              <a:t>●	Denver Broncos (NFL)</a:t>
            </a:r>
            <a:endParaRPr sz="1600">
              <a:solidFill>
                <a:srgbClr val="FFFFFF"/>
              </a:solidFill>
            </a:endParaRPr>
          </a:p>
          <a:p>
            <a:pPr marL="0" lvl="0" indent="0" algn="l" rtl="0">
              <a:spcBef>
                <a:spcPts val="0"/>
              </a:spcBef>
              <a:spcAft>
                <a:spcPts val="0"/>
              </a:spcAft>
              <a:buNone/>
            </a:pPr>
            <a:r>
              <a:rPr lang="en" sz="1600">
                <a:solidFill>
                  <a:srgbClr val="FFFFFF"/>
                </a:solidFill>
              </a:rPr>
              <a:t>●	Denver Nuggets (NBA)</a:t>
            </a:r>
            <a:endParaRPr sz="1600">
              <a:solidFill>
                <a:srgbClr val="FFFFFF"/>
              </a:solidFill>
            </a:endParaRPr>
          </a:p>
          <a:p>
            <a:pPr marL="0" lvl="0" indent="0" algn="l" rtl="0">
              <a:spcBef>
                <a:spcPts val="0"/>
              </a:spcBef>
              <a:spcAft>
                <a:spcPts val="0"/>
              </a:spcAft>
              <a:buNone/>
            </a:pPr>
            <a:r>
              <a:rPr lang="en" sz="1600">
                <a:solidFill>
                  <a:srgbClr val="FFFFFF"/>
                </a:solidFill>
              </a:rPr>
              <a:t>●	Colorado Avalanche (NHL)</a:t>
            </a:r>
            <a:endParaRPr sz="1600">
              <a:solidFill>
                <a:srgbClr val="FFFFFF"/>
              </a:solidFill>
            </a:endParaRPr>
          </a:p>
          <a:p>
            <a:pPr marL="0" lvl="0" indent="0" algn="l" rtl="0">
              <a:spcBef>
                <a:spcPts val="0"/>
              </a:spcBef>
              <a:spcAft>
                <a:spcPts val="0"/>
              </a:spcAft>
              <a:buNone/>
            </a:pPr>
            <a:r>
              <a:rPr lang="en" sz="1600">
                <a:solidFill>
                  <a:srgbClr val="FFFFFF"/>
                </a:solidFill>
              </a:rPr>
              <a:t>●	Colorado Rockies (MLB)</a:t>
            </a:r>
            <a:endParaRPr sz="1600">
              <a:solidFill>
                <a:srgbClr val="FFFFFF"/>
              </a:solidFill>
            </a:endParaRPr>
          </a:p>
          <a:p>
            <a:pPr marL="0" lvl="0" indent="0" algn="l" rtl="0">
              <a:spcBef>
                <a:spcPts val="0"/>
              </a:spcBef>
              <a:spcAft>
                <a:spcPts val="0"/>
              </a:spcAft>
              <a:buNone/>
            </a:pPr>
            <a:r>
              <a:rPr lang="en" sz="1600">
                <a:solidFill>
                  <a:srgbClr val="FFFFFF"/>
                </a:solidFill>
              </a:rPr>
              <a:t>●	Colorado Crush (Arena Football League)</a:t>
            </a:r>
            <a:endParaRPr sz="1600">
              <a:solidFill>
                <a:srgbClr val="FFFFFF"/>
              </a:solidFill>
            </a:endParaRPr>
          </a:p>
          <a:p>
            <a:pPr marL="0" lvl="0" indent="0" algn="l" rtl="0">
              <a:spcBef>
                <a:spcPts val="0"/>
              </a:spcBef>
              <a:spcAft>
                <a:spcPts val="0"/>
              </a:spcAft>
              <a:buNone/>
            </a:pPr>
            <a:r>
              <a:rPr lang="en" sz="1600">
                <a:solidFill>
                  <a:srgbClr val="FFFFFF"/>
                </a:solidFill>
              </a:rPr>
              <a:t>●	Colorado Rapids (Major League Soccer)</a:t>
            </a:r>
            <a:endParaRPr sz="1600">
              <a:solidFill>
                <a:srgbClr val="FFFFFF"/>
              </a:solidFill>
            </a:endParaRPr>
          </a:p>
          <a:p>
            <a:pPr marL="0" lvl="0" indent="0" algn="l" rtl="0">
              <a:spcBef>
                <a:spcPts val="0"/>
              </a:spcBef>
              <a:spcAft>
                <a:spcPts val="0"/>
              </a:spcAft>
              <a:buNone/>
            </a:pPr>
            <a:r>
              <a:rPr lang="en" sz="1600">
                <a:solidFill>
                  <a:srgbClr val="FFFFFF"/>
                </a:solidFill>
              </a:rPr>
              <a:t>●	Colorado Springs SkySox (Minor League Baseball)</a:t>
            </a:r>
            <a:endParaRPr sz="1600">
              <a:solidFill>
                <a:srgbClr val="FFFFFF"/>
              </a:solidFill>
            </a:endParaRPr>
          </a:p>
          <a:p>
            <a:pPr marL="0" lvl="0" indent="0" algn="l" rtl="0">
              <a:spcBef>
                <a:spcPts val="0"/>
              </a:spcBef>
              <a:spcAft>
                <a:spcPts val="0"/>
              </a:spcAft>
              <a:buNone/>
            </a:pPr>
            <a:r>
              <a:rPr lang="en" sz="1600">
                <a:solidFill>
                  <a:srgbClr val="FFFFFF"/>
                </a:solidFill>
              </a:rPr>
              <a:t>●	Colorado Mammoth (National Lacrosse League)</a:t>
            </a:r>
            <a:endParaRPr sz="1600">
              <a:solidFill>
                <a:srgbClr val="FFFFFF"/>
              </a:solidFill>
            </a:endParaRPr>
          </a:p>
          <a:p>
            <a:pPr marL="0" lvl="0" indent="0" algn="l" rtl="0">
              <a:spcBef>
                <a:spcPts val="0"/>
              </a:spcBef>
              <a:spcAft>
                <a:spcPts val="0"/>
              </a:spcAft>
              <a:buNone/>
            </a:pPr>
            <a:r>
              <a:rPr lang="en" sz="1600">
                <a:solidFill>
                  <a:srgbClr val="FFFFFF"/>
                </a:solidFill>
              </a:rPr>
              <a:t>●	University of Colorado Buffaloes (NCAA)</a:t>
            </a:r>
            <a:endParaRPr sz="1600">
              <a:solidFill>
                <a:srgbClr val="FFFFFF"/>
              </a:solidFill>
            </a:endParaRPr>
          </a:p>
          <a:p>
            <a:pPr marL="0" lvl="0" indent="0" algn="l" rtl="0">
              <a:spcBef>
                <a:spcPts val="0"/>
              </a:spcBef>
              <a:spcAft>
                <a:spcPts val="0"/>
              </a:spcAft>
              <a:buNone/>
            </a:pPr>
            <a:r>
              <a:rPr lang="en" sz="1600">
                <a:solidFill>
                  <a:srgbClr val="FFFFFF"/>
                </a:solidFill>
              </a:rPr>
              <a:t>●	Colorado State University Rams (NCAA)</a:t>
            </a:r>
            <a:endParaRPr sz="1600">
              <a:solidFill>
                <a:srgbClr val="FFFFFF"/>
              </a:solidFill>
            </a:endParaRPr>
          </a:p>
          <a:p>
            <a:pPr marL="0" lvl="0" indent="0" algn="l" rtl="0">
              <a:spcBef>
                <a:spcPts val="0"/>
              </a:spcBef>
              <a:spcAft>
                <a:spcPts val="0"/>
              </a:spcAft>
              <a:buNone/>
            </a:pPr>
            <a:r>
              <a:rPr lang="en" sz="1600">
                <a:solidFill>
                  <a:srgbClr val="FFFFFF"/>
                </a:solidFill>
              </a:rPr>
              <a:t>●	University of Denver Pioneers (NCAA)</a:t>
            </a:r>
            <a:endParaRPr sz="1600">
              <a:solidFill>
                <a:srgbClr val="FFFFFF"/>
              </a:solidFill>
            </a:endParaRPr>
          </a:p>
          <a:p>
            <a:pPr marL="0" lvl="0" indent="0" algn="l" rtl="0">
              <a:spcBef>
                <a:spcPts val="0"/>
              </a:spcBef>
              <a:spcAft>
                <a:spcPts val="0"/>
              </a:spcAft>
              <a:buNone/>
            </a:pPr>
            <a:r>
              <a:rPr lang="en" sz="1600">
                <a:solidFill>
                  <a:srgbClr val="FFFFFF"/>
                </a:solidFill>
              </a:rPr>
              <a:t>●	Air Force Falcons (NCAA)</a:t>
            </a:r>
            <a:endParaRPr sz="1600">
              <a:solidFill>
                <a:srgbClr val="FFFFFF"/>
              </a:solidFill>
            </a:endParaRPr>
          </a:p>
          <a:p>
            <a:pPr marL="0" lvl="0" indent="0" algn="l" rtl="0">
              <a:spcBef>
                <a:spcPts val="0"/>
              </a:spcBef>
              <a:spcAft>
                <a:spcPts val="0"/>
              </a:spcAft>
              <a:buNone/>
            </a:pPr>
            <a:r>
              <a:rPr lang="en" sz="1600">
                <a:solidFill>
                  <a:srgbClr val="FFFFFF"/>
                </a:solidFill>
              </a:rPr>
              <a:t>●	The International Golf Tournament (PGA Tour)</a:t>
            </a:r>
            <a:endParaRPr sz="1600">
              <a:solidFill>
                <a:srgbClr val="FFFFFF"/>
              </a:solidFill>
            </a:endParaRPr>
          </a:p>
          <a:p>
            <a:pPr marL="0" lvl="0" indent="0" algn="l" rtl="0">
              <a:spcBef>
                <a:spcPts val="0"/>
              </a:spcBef>
              <a:spcAft>
                <a:spcPts val="0"/>
              </a:spcAft>
              <a:buNone/>
            </a:pPr>
            <a:r>
              <a:rPr lang="en" sz="1600">
                <a:solidFill>
                  <a:srgbClr val="FFFFFF"/>
                </a:solidFill>
              </a:rPr>
              <a:t>●	Bandimere Speedway (National Hot Rod Association)</a:t>
            </a:r>
            <a:endParaRPr sz="1600">
              <a:solidFill>
                <a:srgbClr val="FFFFFF"/>
              </a:solidFill>
            </a:endParaRPr>
          </a:p>
          <a:p>
            <a:pPr marL="0" lvl="0" indent="0" algn="l" rtl="0">
              <a:spcBef>
                <a:spcPts val="0"/>
              </a:spcBef>
              <a:spcAft>
                <a:spcPts val="0"/>
              </a:spcAft>
              <a:buNone/>
            </a:pPr>
            <a:r>
              <a:rPr lang="en" sz="1600">
                <a:solidFill>
                  <a:srgbClr val="FFFFFF"/>
                </a:solidFill>
              </a:rPr>
              <a:t>●	Grand Prix of Denver (Auto racing)</a:t>
            </a:r>
            <a:endParaRPr sz="1600">
              <a:solidFill>
                <a:srgbClr val="FFFFFF"/>
              </a:solidFill>
            </a:endParaRPr>
          </a:p>
          <a:p>
            <a:pPr marL="0" lvl="0" indent="0" algn="l" rtl="0">
              <a:spcBef>
                <a:spcPts val="0"/>
              </a:spcBef>
              <a:spcAft>
                <a:spcPts val="0"/>
              </a:spcAft>
              <a:buNone/>
            </a:pPr>
            <a:endParaRPr sz="1600">
              <a:solidFill>
                <a:srgbClr val="FFFFFF"/>
              </a:solidFill>
            </a:endParaRPr>
          </a:p>
          <a:p>
            <a:pPr marL="0" lvl="0" indent="0" algn="l" rtl="0">
              <a:spcBef>
                <a:spcPts val="0"/>
              </a:spcBef>
              <a:spcAft>
                <a:spcPts val="0"/>
              </a:spcAft>
              <a:buNone/>
            </a:pPr>
            <a:endParaRPr>
              <a:solidFill>
                <a:srgbClr val="FFFFFF"/>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pic>
        <p:nvPicPr>
          <p:cNvPr id="218" name="Google Shape;218;p44"/>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19" name="Google Shape;219;p44"/>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sp>
        <p:nvSpPr>
          <p:cNvPr id="220" name="Google Shape;220;p44"/>
          <p:cNvSpPr txBox="1">
            <a:spLocks noGrp="1"/>
          </p:cNvSpPr>
          <p:nvPr>
            <p:ph type="title" idx="4294967295"/>
          </p:nvPr>
        </p:nvSpPr>
        <p:spPr>
          <a:xfrm>
            <a:off x="148350" y="61325"/>
            <a:ext cx="8847300" cy="904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3400" b="1">
                <a:solidFill>
                  <a:schemeClr val="lt2"/>
                </a:solidFill>
                <a:latin typeface="Arial"/>
                <a:ea typeface="Arial"/>
                <a:cs typeface="Arial"/>
                <a:sym typeface="Arial"/>
              </a:rPr>
              <a:t>Outdoor Activities</a:t>
            </a:r>
            <a:endParaRPr sz="3000" b="1">
              <a:solidFill>
                <a:schemeClr val="lt2"/>
              </a:solidFill>
              <a:latin typeface="Arial"/>
              <a:ea typeface="Arial"/>
              <a:cs typeface="Arial"/>
              <a:sym typeface="Arial"/>
            </a:endParaRPr>
          </a:p>
        </p:txBody>
      </p:sp>
      <p:cxnSp>
        <p:nvCxnSpPr>
          <p:cNvPr id="221" name="Google Shape;221;p44"/>
          <p:cNvCxnSpPr/>
          <p:nvPr/>
        </p:nvCxnSpPr>
        <p:spPr>
          <a:xfrm>
            <a:off x="3842700" y="799425"/>
            <a:ext cx="1458600" cy="0"/>
          </a:xfrm>
          <a:prstGeom prst="straightConnector1">
            <a:avLst/>
          </a:prstGeom>
          <a:noFill/>
          <a:ln w="9525" cap="flat" cmpd="sng">
            <a:solidFill>
              <a:schemeClr val="lt2"/>
            </a:solidFill>
            <a:prstDash val="solid"/>
            <a:round/>
            <a:headEnd type="none" w="med" len="med"/>
            <a:tailEnd type="none" w="med" len="med"/>
          </a:ln>
        </p:spPr>
      </p:cxnSp>
      <p:sp>
        <p:nvSpPr>
          <p:cNvPr id="222" name="Google Shape;222;p44"/>
          <p:cNvSpPr txBox="1"/>
          <p:nvPr/>
        </p:nvSpPr>
        <p:spPr>
          <a:xfrm>
            <a:off x="978200" y="1547550"/>
            <a:ext cx="7258500" cy="2048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solidFill>
                  <a:srgbClr val="FFFFFF"/>
                </a:solidFill>
              </a:rPr>
              <a:t>●	Mountain climbing</a:t>
            </a:r>
            <a:endParaRPr sz="1800">
              <a:solidFill>
                <a:srgbClr val="FFFFFF"/>
              </a:solidFill>
            </a:endParaRPr>
          </a:p>
          <a:p>
            <a:pPr marL="0" lvl="0" indent="0" algn="l" rtl="0">
              <a:spcBef>
                <a:spcPts val="0"/>
              </a:spcBef>
              <a:spcAft>
                <a:spcPts val="0"/>
              </a:spcAft>
              <a:buNone/>
            </a:pPr>
            <a:r>
              <a:rPr lang="en" sz="1800">
                <a:solidFill>
                  <a:srgbClr val="FFFFFF"/>
                </a:solidFill>
              </a:rPr>
              <a:t>●	Hiking</a:t>
            </a:r>
            <a:endParaRPr sz="1800">
              <a:solidFill>
                <a:srgbClr val="FFFFFF"/>
              </a:solidFill>
            </a:endParaRPr>
          </a:p>
          <a:p>
            <a:pPr marL="0" lvl="0" indent="0" algn="l" rtl="0">
              <a:spcBef>
                <a:spcPts val="0"/>
              </a:spcBef>
              <a:spcAft>
                <a:spcPts val="0"/>
              </a:spcAft>
              <a:buNone/>
            </a:pPr>
            <a:r>
              <a:rPr lang="en" sz="1800">
                <a:solidFill>
                  <a:srgbClr val="FFFFFF"/>
                </a:solidFill>
              </a:rPr>
              <a:t>●	Camping</a:t>
            </a:r>
            <a:endParaRPr sz="1800">
              <a:solidFill>
                <a:srgbClr val="FFFFFF"/>
              </a:solidFill>
            </a:endParaRPr>
          </a:p>
          <a:p>
            <a:pPr marL="0" lvl="0" indent="0" algn="l" rtl="0">
              <a:spcBef>
                <a:spcPts val="0"/>
              </a:spcBef>
              <a:spcAft>
                <a:spcPts val="0"/>
              </a:spcAft>
              <a:buNone/>
            </a:pPr>
            <a:r>
              <a:rPr lang="en" sz="1800">
                <a:solidFill>
                  <a:srgbClr val="FFFFFF"/>
                </a:solidFill>
              </a:rPr>
              <a:t>●	Fishing</a:t>
            </a:r>
            <a:endParaRPr sz="1800">
              <a:solidFill>
                <a:srgbClr val="FFFFFF"/>
              </a:solidFill>
            </a:endParaRPr>
          </a:p>
          <a:p>
            <a:pPr marL="0" lvl="0" indent="0" algn="l" rtl="0">
              <a:spcBef>
                <a:spcPts val="0"/>
              </a:spcBef>
              <a:spcAft>
                <a:spcPts val="0"/>
              </a:spcAft>
              <a:buNone/>
            </a:pPr>
            <a:r>
              <a:rPr lang="en" sz="1800">
                <a:solidFill>
                  <a:srgbClr val="FFFFFF"/>
                </a:solidFill>
              </a:rPr>
              <a:t>●	Hunting</a:t>
            </a:r>
            <a:endParaRPr sz="1800">
              <a:solidFill>
                <a:srgbClr val="FFFFFF"/>
              </a:solidFill>
            </a:endParaRPr>
          </a:p>
          <a:p>
            <a:pPr marL="0" lvl="0" indent="0" algn="l" rtl="0">
              <a:spcBef>
                <a:spcPts val="0"/>
              </a:spcBef>
              <a:spcAft>
                <a:spcPts val="0"/>
              </a:spcAft>
              <a:buNone/>
            </a:pPr>
            <a:r>
              <a:rPr lang="en" sz="1800">
                <a:solidFill>
                  <a:srgbClr val="FFFFFF"/>
                </a:solidFill>
              </a:rPr>
              <a:t>●	Skiing</a:t>
            </a:r>
            <a:endParaRPr sz="1800">
              <a:solidFill>
                <a:srgbClr val="FFFFFF"/>
              </a:solidFill>
            </a:endParaRPr>
          </a:p>
        </p:txBody>
      </p:sp>
      <p:pic>
        <p:nvPicPr>
          <p:cNvPr id="223" name="Google Shape;223;p44"/>
          <p:cNvPicPr preferRelativeResize="0"/>
          <p:nvPr/>
        </p:nvPicPr>
        <p:blipFill>
          <a:blip r:embed="rId4">
            <a:alphaModFix/>
          </a:blip>
          <a:stretch>
            <a:fillRect/>
          </a:stretch>
        </p:blipFill>
        <p:spPr>
          <a:xfrm>
            <a:off x="5336888" y="1078538"/>
            <a:ext cx="2986425" cy="298642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27"/>
        <p:cNvGrpSpPr/>
        <p:nvPr/>
      </p:nvGrpSpPr>
      <p:grpSpPr>
        <a:xfrm>
          <a:off x="0" y="0"/>
          <a:ext cx="0" cy="0"/>
          <a:chOff x="0" y="0"/>
          <a:chExt cx="0" cy="0"/>
        </a:xfrm>
      </p:grpSpPr>
      <p:pic>
        <p:nvPicPr>
          <p:cNvPr id="228" name="Google Shape;228;p45"/>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29" name="Google Shape;229;p45"/>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sp>
        <p:nvSpPr>
          <p:cNvPr id="230" name="Google Shape;230;p45"/>
          <p:cNvSpPr txBox="1">
            <a:spLocks noGrp="1"/>
          </p:cNvSpPr>
          <p:nvPr>
            <p:ph type="title" idx="4294967295"/>
          </p:nvPr>
        </p:nvSpPr>
        <p:spPr>
          <a:xfrm>
            <a:off x="148350" y="61325"/>
            <a:ext cx="8847300" cy="904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3400" b="1">
                <a:solidFill>
                  <a:schemeClr val="lt2"/>
                </a:solidFill>
                <a:latin typeface="Arial"/>
                <a:ea typeface="Arial"/>
                <a:cs typeface="Arial"/>
                <a:sym typeface="Arial"/>
              </a:rPr>
              <a:t>Entertainment Options</a:t>
            </a:r>
            <a:endParaRPr sz="3000" b="1">
              <a:solidFill>
                <a:schemeClr val="lt2"/>
              </a:solidFill>
              <a:latin typeface="Arial"/>
              <a:ea typeface="Arial"/>
              <a:cs typeface="Arial"/>
              <a:sym typeface="Arial"/>
            </a:endParaRPr>
          </a:p>
        </p:txBody>
      </p:sp>
      <p:cxnSp>
        <p:nvCxnSpPr>
          <p:cNvPr id="231" name="Google Shape;231;p45"/>
          <p:cNvCxnSpPr/>
          <p:nvPr/>
        </p:nvCxnSpPr>
        <p:spPr>
          <a:xfrm>
            <a:off x="3842700" y="799425"/>
            <a:ext cx="1458600" cy="0"/>
          </a:xfrm>
          <a:prstGeom prst="straightConnector1">
            <a:avLst/>
          </a:prstGeom>
          <a:noFill/>
          <a:ln w="9525" cap="flat" cmpd="sng">
            <a:solidFill>
              <a:schemeClr val="lt2"/>
            </a:solidFill>
            <a:prstDash val="solid"/>
            <a:round/>
            <a:headEnd type="none" w="med" len="med"/>
            <a:tailEnd type="none" w="med" len="med"/>
          </a:ln>
        </p:spPr>
      </p:cxnSp>
      <p:sp>
        <p:nvSpPr>
          <p:cNvPr id="232" name="Google Shape;232;p45"/>
          <p:cNvSpPr txBox="1"/>
          <p:nvPr/>
        </p:nvSpPr>
        <p:spPr>
          <a:xfrm>
            <a:off x="606075" y="1111600"/>
            <a:ext cx="7825500" cy="2048400"/>
          </a:xfrm>
          <a:prstGeom prst="rect">
            <a:avLst/>
          </a:prstGeom>
          <a:noFill/>
          <a:ln>
            <a:noFill/>
          </a:ln>
        </p:spPr>
        <p:txBody>
          <a:bodyPr spcFirstLastPara="1" wrap="square" lIns="91425" tIns="91425" rIns="91425" bIns="91425" anchor="t" anchorCtr="0">
            <a:noAutofit/>
          </a:bodyPr>
          <a:lstStyle/>
          <a:p>
            <a:pPr marL="457200" lvl="0" indent="-342900" algn="l" rtl="0">
              <a:spcBef>
                <a:spcPts val="0"/>
              </a:spcBef>
              <a:spcAft>
                <a:spcPts val="0"/>
              </a:spcAft>
              <a:buClr>
                <a:srgbClr val="FFFFFF"/>
              </a:buClr>
              <a:buSzPts val="1800"/>
              <a:buChar char="●"/>
            </a:pPr>
            <a:r>
              <a:rPr lang="en" sz="1800">
                <a:solidFill>
                  <a:srgbClr val="FFFFFF"/>
                </a:solidFill>
              </a:rPr>
              <a:t>Theme and entertainment parks</a:t>
            </a:r>
            <a:endParaRPr sz="1800">
              <a:solidFill>
                <a:srgbClr val="FFFFFF"/>
              </a:solidFill>
            </a:endParaRPr>
          </a:p>
          <a:p>
            <a:pPr marL="914400" lvl="1" indent="-342900" algn="l" rtl="0">
              <a:spcBef>
                <a:spcPts val="0"/>
              </a:spcBef>
              <a:spcAft>
                <a:spcPts val="0"/>
              </a:spcAft>
              <a:buClr>
                <a:srgbClr val="FFFFFF"/>
              </a:buClr>
              <a:buSzPts val="1800"/>
              <a:buChar char="○"/>
            </a:pPr>
            <a:r>
              <a:rPr lang="en" sz="1800">
                <a:solidFill>
                  <a:srgbClr val="FFFFFF"/>
                </a:solidFill>
              </a:rPr>
              <a:t>Six Flags </a:t>
            </a:r>
            <a:endParaRPr sz="1800">
              <a:solidFill>
                <a:srgbClr val="FFFFFF"/>
              </a:solidFill>
            </a:endParaRPr>
          </a:p>
          <a:p>
            <a:pPr marL="914400" lvl="1" indent="-342900" algn="l" rtl="0">
              <a:spcBef>
                <a:spcPts val="0"/>
              </a:spcBef>
              <a:spcAft>
                <a:spcPts val="0"/>
              </a:spcAft>
              <a:buClr>
                <a:srgbClr val="FFFFFF"/>
              </a:buClr>
              <a:buSzPts val="1800"/>
              <a:buChar char="○"/>
            </a:pPr>
            <a:r>
              <a:rPr lang="en" sz="1800">
                <a:solidFill>
                  <a:srgbClr val="FFFFFF"/>
                </a:solidFill>
              </a:rPr>
              <a:t>Water World</a:t>
            </a:r>
            <a:endParaRPr sz="1800">
              <a:solidFill>
                <a:srgbClr val="FFFFFF"/>
              </a:solidFill>
            </a:endParaRPr>
          </a:p>
          <a:p>
            <a:pPr marL="914400" lvl="1" indent="-342900" algn="l" rtl="0">
              <a:spcBef>
                <a:spcPts val="0"/>
              </a:spcBef>
              <a:spcAft>
                <a:spcPts val="0"/>
              </a:spcAft>
              <a:buClr>
                <a:srgbClr val="FFFFFF"/>
              </a:buClr>
              <a:buSzPts val="1800"/>
              <a:buChar char="○"/>
            </a:pPr>
            <a:r>
              <a:rPr lang="en" sz="1800">
                <a:solidFill>
                  <a:srgbClr val="FFFFFF"/>
                </a:solidFill>
              </a:rPr>
              <a:t>Lakeside Amusement Park</a:t>
            </a:r>
            <a:endParaRPr sz="1800">
              <a:solidFill>
                <a:srgbClr val="FFFFFF"/>
              </a:solidFill>
            </a:endParaRPr>
          </a:p>
          <a:p>
            <a:pPr marL="457200" lvl="0" indent="-342900" algn="l" rtl="0">
              <a:spcBef>
                <a:spcPts val="0"/>
              </a:spcBef>
              <a:spcAft>
                <a:spcPts val="0"/>
              </a:spcAft>
              <a:buClr>
                <a:srgbClr val="FFFFFF"/>
              </a:buClr>
              <a:buSzPts val="1800"/>
              <a:buChar char="●"/>
            </a:pPr>
            <a:r>
              <a:rPr lang="en" sz="1800">
                <a:solidFill>
                  <a:srgbClr val="FFFFFF"/>
                </a:solidFill>
              </a:rPr>
              <a:t>Movies</a:t>
            </a:r>
            <a:endParaRPr sz="1800">
              <a:solidFill>
                <a:srgbClr val="FFFFFF"/>
              </a:solidFill>
            </a:endParaRPr>
          </a:p>
          <a:p>
            <a:pPr marL="914400" lvl="1" indent="-342900" algn="l" rtl="0">
              <a:spcBef>
                <a:spcPts val="0"/>
              </a:spcBef>
              <a:spcAft>
                <a:spcPts val="0"/>
              </a:spcAft>
              <a:buClr>
                <a:srgbClr val="FFFFFF"/>
              </a:buClr>
              <a:buSzPts val="1800"/>
              <a:buChar char="○"/>
            </a:pPr>
            <a:r>
              <a:rPr lang="en" sz="1800">
                <a:solidFill>
                  <a:srgbClr val="FFFFFF"/>
                </a:solidFill>
              </a:rPr>
              <a:t>Movie theaters</a:t>
            </a:r>
            <a:endParaRPr sz="1800">
              <a:solidFill>
                <a:srgbClr val="FFFFFF"/>
              </a:solidFill>
            </a:endParaRPr>
          </a:p>
          <a:p>
            <a:pPr marL="914400" lvl="1" indent="-342900" algn="l" rtl="0">
              <a:spcBef>
                <a:spcPts val="0"/>
              </a:spcBef>
              <a:spcAft>
                <a:spcPts val="0"/>
              </a:spcAft>
              <a:buClr>
                <a:srgbClr val="FFFFFF"/>
              </a:buClr>
              <a:buSzPts val="1800"/>
              <a:buChar char="○"/>
            </a:pPr>
            <a:r>
              <a:rPr lang="en" sz="1800">
                <a:solidFill>
                  <a:srgbClr val="FFFFFF"/>
                </a:solidFill>
              </a:rPr>
              <a:t>Redbox</a:t>
            </a:r>
            <a:endParaRPr sz="1800">
              <a:solidFill>
                <a:srgbClr val="FFFFFF"/>
              </a:solidFill>
            </a:endParaRPr>
          </a:p>
          <a:p>
            <a:pPr marL="914400" lvl="1" indent="-342900" algn="l" rtl="0">
              <a:spcBef>
                <a:spcPts val="0"/>
              </a:spcBef>
              <a:spcAft>
                <a:spcPts val="0"/>
              </a:spcAft>
              <a:buClr>
                <a:srgbClr val="FFFFFF"/>
              </a:buClr>
              <a:buSzPts val="1800"/>
              <a:buChar char="○"/>
            </a:pPr>
            <a:r>
              <a:rPr lang="en" sz="1800">
                <a:solidFill>
                  <a:srgbClr val="FFFFFF"/>
                </a:solidFill>
              </a:rPr>
              <a:t>Drive-in theaters</a:t>
            </a:r>
            <a:endParaRPr sz="1800">
              <a:solidFill>
                <a:srgbClr val="FFFFFF"/>
              </a:solidFill>
            </a:endParaRPr>
          </a:p>
          <a:p>
            <a:pPr marL="457200" lvl="0" indent="-342900" algn="l" rtl="0">
              <a:spcBef>
                <a:spcPts val="0"/>
              </a:spcBef>
              <a:spcAft>
                <a:spcPts val="0"/>
              </a:spcAft>
              <a:buClr>
                <a:srgbClr val="FFFFFF"/>
              </a:buClr>
              <a:buSzPts val="1800"/>
              <a:buChar char="●"/>
            </a:pPr>
            <a:r>
              <a:rPr lang="en" sz="1800">
                <a:solidFill>
                  <a:srgbClr val="FFFFFF"/>
                </a:solidFill>
              </a:rPr>
              <a:t>Live Music</a:t>
            </a:r>
            <a:endParaRPr sz="1800">
              <a:solidFill>
                <a:srgbClr val="FFFFFF"/>
              </a:solidFill>
            </a:endParaRPr>
          </a:p>
          <a:p>
            <a:pPr marL="914400" lvl="1" indent="-342900" algn="l" rtl="0">
              <a:spcBef>
                <a:spcPts val="0"/>
              </a:spcBef>
              <a:spcAft>
                <a:spcPts val="0"/>
              </a:spcAft>
              <a:buClr>
                <a:srgbClr val="FFFFFF"/>
              </a:buClr>
              <a:buSzPts val="1800"/>
              <a:buChar char="○"/>
            </a:pPr>
            <a:r>
              <a:rPr lang="en" sz="1800">
                <a:solidFill>
                  <a:srgbClr val="FFFFFF"/>
                </a:solidFill>
              </a:rPr>
              <a:t>House of Blues</a:t>
            </a:r>
            <a:endParaRPr sz="1800">
              <a:solidFill>
                <a:srgbClr val="FFFFFF"/>
              </a:solidFill>
            </a:endParaRPr>
          </a:p>
          <a:p>
            <a:pPr marL="914400" lvl="1" indent="-342900" algn="l" rtl="0">
              <a:spcBef>
                <a:spcPts val="0"/>
              </a:spcBef>
              <a:spcAft>
                <a:spcPts val="0"/>
              </a:spcAft>
              <a:buClr>
                <a:srgbClr val="FFFFFF"/>
              </a:buClr>
              <a:buSzPts val="1800"/>
              <a:buChar char="○"/>
            </a:pPr>
            <a:r>
              <a:rPr lang="en" sz="1800">
                <a:solidFill>
                  <a:srgbClr val="FFFFFF"/>
                </a:solidFill>
              </a:rPr>
              <a:t>Red Rocks</a:t>
            </a:r>
            <a:endParaRPr sz="1800">
              <a:solidFill>
                <a:srgbClr val="FFFFFF"/>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36"/>
        <p:cNvGrpSpPr/>
        <p:nvPr/>
      </p:nvGrpSpPr>
      <p:grpSpPr>
        <a:xfrm>
          <a:off x="0" y="0"/>
          <a:ext cx="0" cy="0"/>
          <a:chOff x="0" y="0"/>
          <a:chExt cx="0" cy="0"/>
        </a:xfrm>
      </p:grpSpPr>
      <p:pic>
        <p:nvPicPr>
          <p:cNvPr id="237" name="Google Shape;237;p46"/>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38" name="Google Shape;238;p46"/>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sp>
        <p:nvSpPr>
          <p:cNvPr id="239" name="Google Shape;239;p46"/>
          <p:cNvSpPr txBox="1">
            <a:spLocks noGrp="1"/>
          </p:cNvSpPr>
          <p:nvPr>
            <p:ph type="title" idx="4294967295"/>
          </p:nvPr>
        </p:nvSpPr>
        <p:spPr>
          <a:xfrm>
            <a:off x="148350" y="61325"/>
            <a:ext cx="8847300" cy="904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3400" b="1">
                <a:solidFill>
                  <a:schemeClr val="lt2"/>
                </a:solidFill>
                <a:latin typeface="Arial"/>
                <a:ea typeface="Arial"/>
                <a:cs typeface="Arial"/>
                <a:sym typeface="Arial"/>
              </a:rPr>
              <a:t>Entertainment Options</a:t>
            </a:r>
            <a:endParaRPr sz="3000" b="1">
              <a:solidFill>
                <a:schemeClr val="lt2"/>
              </a:solidFill>
              <a:latin typeface="Arial"/>
              <a:ea typeface="Arial"/>
              <a:cs typeface="Arial"/>
              <a:sym typeface="Arial"/>
            </a:endParaRPr>
          </a:p>
        </p:txBody>
      </p:sp>
      <p:cxnSp>
        <p:nvCxnSpPr>
          <p:cNvPr id="240" name="Google Shape;240;p46"/>
          <p:cNvCxnSpPr/>
          <p:nvPr/>
        </p:nvCxnSpPr>
        <p:spPr>
          <a:xfrm>
            <a:off x="3842700" y="799425"/>
            <a:ext cx="1458600" cy="0"/>
          </a:xfrm>
          <a:prstGeom prst="straightConnector1">
            <a:avLst/>
          </a:prstGeom>
          <a:noFill/>
          <a:ln w="9525" cap="flat" cmpd="sng">
            <a:solidFill>
              <a:schemeClr val="lt2"/>
            </a:solidFill>
            <a:prstDash val="solid"/>
            <a:round/>
            <a:headEnd type="none" w="med" len="med"/>
            <a:tailEnd type="none" w="med" len="med"/>
          </a:ln>
        </p:spPr>
      </p:cxnSp>
      <p:sp>
        <p:nvSpPr>
          <p:cNvPr id="241" name="Google Shape;241;p46"/>
          <p:cNvSpPr txBox="1"/>
          <p:nvPr/>
        </p:nvSpPr>
        <p:spPr>
          <a:xfrm>
            <a:off x="606075" y="1111600"/>
            <a:ext cx="7825500" cy="2048400"/>
          </a:xfrm>
          <a:prstGeom prst="rect">
            <a:avLst/>
          </a:prstGeom>
          <a:noFill/>
          <a:ln>
            <a:noFill/>
          </a:ln>
        </p:spPr>
        <p:txBody>
          <a:bodyPr spcFirstLastPara="1" wrap="square" lIns="91425" tIns="91425" rIns="91425" bIns="91425" anchor="t" anchorCtr="0">
            <a:noAutofit/>
          </a:bodyPr>
          <a:lstStyle/>
          <a:p>
            <a:pPr marL="457200" lvl="0" indent="-342900" algn="l" rtl="0">
              <a:spcBef>
                <a:spcPts val="0"/>
              </a:spcBef>
              <a:spcAft>
                <a:spcPts val="0"/>
              </a:spcAft>
              <a:buClr>
                <a:srgbClr val="FFFFFF"/>
              </a:buClr>
              <a:buSzPts val="1800"/>
              <a:buChar char="●"/>
            </a:pPr>
            <a:r>
              <a:rPr lang="en" sz="1800">
                <a:solidFill>
                  <a:srgbClr val="FFFFFF"/>
                </a:solidFill>
              </a:rPr>
              <a:t>Entertainment Venues</a:t>
            </a:r>
            <a:endParaRPr sz="1800">
              <a:solidFill>
                <a:srgbClr val="FFFFFF"/>
              </a:solidFill>
            </a:endParaRPr>
          </a:p>
          <a:p>
            <a:pPr marL="914400" lvl="1" indent="-342900" algn="l" rtl="0">
              <a:spcBef>
                <a:spcPts val="0"/>
              </a:spcBef>
              <a:spcAft>
                <a:spcPts val="0"/>
              </a:spcAft>
              <a:buClr>
                <a:srgbClr val="FFFFFF"/>
              </a:buClr>
              <a:buSzPts val="1800"/>
              <a:buChar char="○"/>
            </a:pPr>
            <a:r>
              <a:rPr lang="en" sz="1800">
                <a:solidFill>
                  <a:srgbClr val="FFFFFF"/>
                </a:solidFill>
              </a:rPr>
              <a:t>Pepsi Center </a:t>
            </a:r>
            <a:endParaRPr sz="1800">
              <a:solidFill>
                <a:srgbClr val="FFFFFF"/>
              </a:solidFill>
            </a:endParaRPr>
          </a:p>
          <a:p>
            <a:pPr marL="914400" lvl="1" indent="-342900" algn="l" rtl="0">
              <a:spcBef>
                <a:spcPts val="0"/>
              </a:spcBef>
              <a:spcAft>
                <a:spcPts val="0"/>
              </a:spcAft>
              <a:buClr>
                <a:srgbClr val="FFFFFF"/>
              </a:buClr>
              <a:buSzPts val="1800"/>
              <a:buChar char="○"/>
            </a:pPr>
            <a:r>
              <a:rPr lang="en" sz="1800">
                <a:solidFill>
                  <a:srgbClr val="FFFFFF"/>
                </a:solidFill>
              </a:rPr>
              <a:t>Invesco Field </a:t>
            </a:r>
            <a:endParaRPr sz="1800">
              <a:solidFill>
                <a:srgbClr val="FFFFFF"/>
              </a:solidFill>
            </a:endParaRPr>
          </a:p>
          <a:p>
            <a:pPr marL="914400" lvl="1" indent="-342900" algn="l" rtl="0">
              <a:spcBef>
                <a:spcPts val="0"/>
              </a:spcBef>
              <a:spcAft>
                <a:spcPts val="0"/>
              </a:spcAft>
              <a:buClr>
                <a:srgbClr val="FFFFFF"/>
              </a:buClr>
              <a:buSzPts val="1800"/>
              <a:buChar char="○"/>
            </a:pPr>
            <a:r>
              <a:rPr lang="en" sz="1800">
                <a:solidFill>
                  <a:srgbClr val="FFFFFF"/>
                </a:solidFill>
              </a:rPr>
              <a:t>Coors Field</a:t>
            </a:r>
            <a:endParaRPr sz="1800">
              <a:solidFill>
                <a:srgbClr val="FFFFFF"/>
              </a:solidFill>
            </a:endParaRPr>
          </a:p>
          <a:p>
            <a:pPr marL="457200" lvl="0" indent="-342900" algn="l" rtl="0">
              <a:spcBef>
                <a:spcPts val="0"/>
              </a:spcBef>
              <a:spcAft>
                <a:spcPts val="0"/>
              </a:spcAft>
              <a:buClr>
                <a:srgbClr val="FFFFFF"/>
              </a:buClr>
              <a:buSzPts val="1800"/>
              <a:buChar char="●"/>
            </a:pPr>
            <a:r>
              <a:rPr lang="en" sz="1800">
                <a:solidFill>
                  <a:srgbClr val="FFFFFF"/>
                </a:solidFill>
              </a:rPr>
              <a:t>Performing Arts/Theatre</a:t>
            </a:r>
            <a:endParaRPr sz="1800">
              <a:solidFill>
                <a:srgbClr val="FFFFFF"/>
              </a:solidFill>
            </a:endParaRPr>
          </a:p>
          <a:p>
            <a:pPr marL="914400" lvl="1" indent="-342900" algn="l" rtl="0">
              <a:spcBef>
                <a:spcPts val="0"/>
              </a:spcBef>
              <a:spcAft>
                <a:spcPts val="0"/>
              </a:spcAft>
              <a:buClr>
                <a:srgbClr val="FFFFFF"/>
              </a:buClr>
              <a:buSzPts val="1800"/>
              <a:buChar char="○"/>
            </a:pPr>
            <a:r>
              <a:rPr lang="en" sz="1800">
                <a:solidFill>
                  <a:srgbClr val="FFFFFF"/>
                </a:solidFill>
              </a:rPr>
              <a:t>Boulder's Dinner Theatre</a:t>
            </a:r>
            <a:endParaRPr sz="1800">
              <a:solidFill>
                <a:srgbClr val="FFFFFF"/>
              </a:solidFill>
            </a:endParaRPr>
          </a:p>
          <a:p>
            <a:pPr marL="914400" lvl="1" indent="-342900" algn="l" rtl="0">
              <a:spcBef>
                <a:spcPts val="0"/>
              </a:spcBef>
              <a:spcAft>
                <a:spcPts val="0"/>
              </a:spcAft>
              <a:buClr>
                <a:srgbClr val="FFFFFF"/>
              </a:buClr>
              <a:buSzPts val="1800"/>
              <a:buChar char="○"/>
            </a:pPr>
            <a:r>
              <a:rPr lang="en" sz="1800">
                <a:solidFill>
                  <a:srgbClr val="FFFFFF"/>
                </a:solidFill>
              </a:rPr>
              <a:t>Colorado Ballet</a:t>
            </a:r>
            <a:endParaRPr sz="1800">
              <a:solidFill>
                <a:srgbClr val="FFFFFF"/>
              </a:solidFill>
            </a:endParaRPr>
          </a:p>
          <a:p>
            <a:pPr marL="914400" lvl="1" indent="-342900" algn="l" rtl="0">
              <a:spcBef>
                <a:spcPts val="0"/>
              </a:spcBef>
              <a:spcAft>
                <a:spcPts val="0"/>
              </a:spcAft>
              <a:buClr>
                <a:srgbClr val="FFFFFF"/>
              </a:buClr>
              <a:buSzPts val="1800"/>
              <a:buChar char="○"/>
            </a:pPr>
            <a:r>
              <a:rPr lang="en" sz="1800">
                <a:solidFill>
                  <a:srgbClr val="FFFFFF"/>
                </a:solidFill>
              </a:rPr>
              <a:t>Colorado Children's Chorale</a:t>
            </a:r>
            <a:endParaRPr sz="1800">
              <a:solidFill>
                <a:srgbClr val="FFFFFF"/>
              </a:solidFill>
            </a:endParaRPr>
          </a:p>
          <a:p>
            <a:pPr marL="914400" lvl="1" indent="-342900" algn="l" rtl="0">
              <a:spcBef>
                <a:spcPts val="0"/>
              </a:spcBef>
              <a:spcAft>
                <a:spcPts val="0"/>
              </a:spcAft>
              <a:buClr>
                <a:srgbClr val="FFFFFF"/>
              </a:buClr>
              <a:buSzPts val="1800"/>
              <a:buChar char="○"/>
            </a:pPr>
            <a:r>
              <a:rPr lang="en" sz="1800">
                <a:solidFill>
                  <a:srgbClr val="FFFFFF"/>
                </a:solidFill>
              </a:rPr>
              <a:t>Comedy Works, Inc.</a:t>
            </a:r>
            <a:endParaRPr sz="1800">
              <a:solidFill>
                <a:srgbClr val="FFFFFF"/>
              </a:solidFill>
            </a:endParaRPr>
          </a:p>
          <a:p>
            <a:pPr marL="914400" lvl="1" indent="-342900" algn="l" rtl="0">
              <a:spcBef>
                <a:spcPts val="0"/>
              </a:spcBef>
              <a:spcAft>
                <a:spcPts val="0"/>
              </a:spcAft>
              <a:buClr>
                <a:srgbClr val="FFFFFF"/>
              </a:buClr>
              <a:buSzPts val="1800"/>
              <a:buChar char="○"/>
            </a:pPr>
            <a:r>
              <a:rPr lang="en" sz="1800">
                <a:solidFill>
                  <a:srgbClr val="FFFFFF"/>
                </a:solidFill>
              </a:rPr>
              <a:t>Denver Center for the Performing Arts</a:t>
            </a:r>
            <a:endParaRPr sz="1800">
              <a:solidFill>
                <a:srgbClr val="FFFFFF"/>
              </a:solidFill>
            </a:endParaRPr>
          </a:p>
        </p:txBody>
      </p:sp>
    </p:spTree>
  </p:cSld>
  <p:clrMapOvr>
    <a:masterClrMapping/>
  </p:clrMapOvr>
</p:sld>
</file>

<file path=ppt/theme/theme1.xml><?xml version="1.0" encoding="utf-8"?>
<a:theme xmlns:a="http://schemas.openxmlformats.org/drawingml/2006/main" name="Futuristic Background by Slidesgo">
  <a:themeElements>
    <a:clrScheme name="Simple Light">
      <a:dk1>
        <a:srgbClr val="001633"/>
      </a:dk1>
      <a:lt1>
        <a:srgbClr val="FFFFFF"/>
      </a:lt1>
      <a:dk2>
        <a:srgbClr val="85D5E6"/>
      </a:dk2>
      <a:lt2>
        <a:srgbClr val="FFAB40"/>
      </a:lt2>
      <a:accent1>
        <a:srgbClr val="FFAB40"/>
      </a:accent1>
      <a:accent2>
        <a:srgbClr val="85D5E6"/>
      </a:accent2>
      <a:accent3>
        <a:srgbClr val="78909C"/>
      </a:accent3>
      <a:accent4>
        <a:srgbClr val="FFAB40"/>
      </a:accent4>
      <a:accent5>
        <a:srgbClr val="3D85C6"/>
      </a:accent5>
      <a:accent6>
        <a:srgbClr val="001633"/>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lidesgo Final Pages">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724</Words>
  <Application>Microsoft Macintosh PowerPoint</Application>
  <PresentationFormat>On-screen Show (16:9)</PresentationFormat>
  <Paragraphs>119</Paragraphs>
  <Slides>14</Slides>
  <Notes>14</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14</vt:i4>
      </vt:variant>
    </vt:vector>
  </HeadingPairs>
  <TitlesOfParts>
    <vt:vector size="20" baseType="lpstr">
      <vt:lpstr>Arial</vt:lpstr>
      <vt:lpstr>Montserrat</vt:lpstr>
      <vt:lpstr>Oswald</vt:lpstr>
      <vt:lpstr>Proxima Nova</vt:lpstr>
      <vt:lpstr>Futuristic Background by Slidesgo</vt:lpstr>
      <vt:lpstr>Slidesgo Final Pages</vt:lpstr>
      <vt:lpstr>COMPETITION FOR THE ENTERTAINMENT DOLLAR</vt:lpstr>
      <vt:lpstr>DISCRETIONARY INCOME</vt:lpstr>
      <vt:lpstr>Consumers have only so much discretionary income available in today’s economy, and it fluctuates with changes in economic conditions.   For example, competition for the entertainment dollar will increase when the economy is in a recession. Inflation can also impact discretionary spending. However, regardless of economic conditions, the role of the sports and entertainment marketer is to find ways for consumers to spend those dollars with their organization.  With the consistent evolution and innovation of sports and entertainment products, competition for the entertainment dollar continues to rise.   </vt:lpstr>
      <vt:lpstr>TIME OUT!</vt:lpstr>
      <vt:lpstr>Take for example the many entertainment options available to residents in the Denver Metro Area which require individuals to spend discretionary dollars.</vt:lpstr>
      <vt:lpstr>Sports Teams &amp; Events</vt:lpstr>
      <vt:lpstr>Outdoor Activities</vt:lpstr>
      <vt:lpstr>Entertainment Options</vt:lpstr>
      <vt:lpstr>Entertainment Options</vt:lpstr>
      <vt:lpstr>Entertainment Options</vt:lpstr>
      <vt:lpstr>Entertainment Options</vt:lpstr>
      <vt:lpstr>TIME OUT!</vt:lpstr>
      <vt:lpstr>TIME OUT!</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COMPETITION FOR THE ENTERTAINMENT DOLLAR</dc:title>
  <cp:lastModifiedBy>Chris Lindauer</cp:lastModifiedBy>
  <cp:revision>2</cp:revision>
  <dcterms:modified xsi:type="dcterms:W3CDTF">2022-08-02T22:02:59Z</dcterms:modified>
</cp:coreProperties>
</file>