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83" r:id="rId1"/>
  </p:sldMasterIdLst>
  <p:notesMasterIdLst>
    <p:notesMasterId r:id="rId16"/>
  </p:notesMasterIdLst>
  <p:sldIdLst>
    <p:sldId id="256" r:id="rId2"/>
    <p:sldId id="310" r:id="rId3"/>
    <p:sldId id="257" r:id="rId4"/>
    <p:sldId id="312" r:id="rId5"/>
    <p:sldId id="313" r:id="rId6"/>
    <p:sldId id="345" r:id="rId7"/>
    <p:sldId id="346" r:id="rId8"/>
    <p:sldId id="280" r:id="rId9"/>
    <p:sldId id="276" r:id="rId10"/>
    <p:sldId id="328" r:id="rId11"/>
    <p:sldId id="329" r:id="rId12"/>
    <p:sldId id="332" r:id="rId13"/>
    <p:sldId id="335" r:id="rId14"/>
    <p:sldId id="344" r:id="rId15"/>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0E786499-A691-4837-8752-AE60FA23A306}">
  <a:tblStyle styleId="{0E786499-A691-4837-8752-AE60FA23A306}"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8221"/>
    <p:restoredTop sz="86395"/>
  </p:normalViewPr>
  <p:slideViewPr>
    <p:cSldViewPr snapToGrid="0">
      <p:cViewPr varScale="1">
        <p:scale>
          <a:sx n="104" d="100"/>
          <a:sy n="104" d="100"/>
        </p:scale>
        <p:origin x="208" y="872"/>
      </p:cViewPr>
      <p:guideLst/>
    </p:cSldViewPr>
  </p:slideViewPr>
  <p:outlineViewPr>
    <p:cViewPr>
      <p:scale>
        <a:sx n="33" d="100"/>
        <a:sy n="33" d="100"/>
      </p:scale>
      <p:origin x="0" y="-1872"/>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0" name="Google Shape;160;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Google Shape;232;g7290233416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3" name="Google Shape;233;g7290233416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39735024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0"/>
        <p:cNvGrpSpPr/>
        <p:nvPr/>
      </p:nvGrpSpPr>
      <p:grpSpPr>
        <a:xfrm>
          <a:off x="0" y="0"/>
          <a:ext cx="0" cy="0"/>
          <a:chOff x="0" y="0"/>
          <a:chExt cx="0" cy="0"/>
        </a:xfrm>
      </p:grpSpPr>
      <p:sp>
        <p:nvSpPr>
          <p:cNvPr id="241" name="Google Shape;241;g7f9262ee2f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2" name="Google Shape;242;g7f9262ee2f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637855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0"/>
        <p:cNvGrpSpPr/>
        <p:nvPr/>
      </p:nvGrpSpPr>
      <p:grpSpPr>
        <a:xfrm>
          <a:off x="0" y="0"/>
          <a:ext cx="0" cy="0"/>
          <a:chOff x="0" y="0"/>
          <a:chExt cx="0" cy="0"/>
        </a:xfrm>
      </p:grpSpPr>
      <p:sp>
        <p:nvSpPr>
          <p:cNvPr id="241" name="Google Shape;241;g7f9262ee2f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2" name="Google Shape;242;g7f9262ee2f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80773567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0"/>
        <p:cNvGrpSpPr/>
        <p:nvPr/>
      </p:nvGrpSpPr>
      <p:grpSpPr>
        <a:xfrm>
          <a:off x="0" y="0"/>
          <a:ext cx="0" cy="0"/>
          <a:chOff x="0" y="0"/>
          <a:chExt cx="0" cy="0"/>
        </a:xfrm>
      </p:grpSpPr>
      <p:sp>
        <p:nvSpPr>
          <p:cNvPr id="241" name="Google Shape;241;g7f9262ee2f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2" name="Google Shape;242;g7f9262ee2f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2320410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14"/>
        <p:cNvGrpSpPr/>
        <p:nvPr/>
      </p:nvGrpSpPr>
      <p:grpSpPr>
        <a:xfrm>
          <a:off x="0" y="0"/>
          <a:ext cx="0" cy="0"/>
          <a:chOff x="0" y="0"/>
          <a:chExt cx="0" cy="0"/>
        </a:xfrm>
      </p:grpSpPr>
      <p:sp>
        <p:nvSpPr>
          <p:cNvPr id="14615" name="Google Shape;14615;g7f9262ee2f_0_244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616" name="Google Shape;14616;g7f9262ee2f_0_244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0"/>
        <p:cNvGrpSpPr/>
        <p:nvPr/>
      </p:nvGrpSpPr>
      <p:grpSpPr>
        <a:xfrm>
          <a:off x="0" y="0"/>
          <a:ext cx="0" cy="0"/>
          <a:chOff x="0" y="0"/>
          <a:chExt cx="0" cy="0"/>
        </a:xfrm>
      </p:grpSpPr>
      <p:sp>
        <p:nvSpPr>
          <p:cNvPr id="301" name="Google Shape;301;g7f9262ee2f_0_4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2" name="Google Shape;302;g7f9262ee2f_0_4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7f9262ee2f_0_262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7f9262ee2f_0_262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0"/>
        <p:cNvGrpSpPr/>
        <p:nvPr/>
      </p:nvGrpSpPr>
      <p:grpSpPr>
        <a:xfrm>
          <a:off x="0" y="0"/>
          <a:ext cx="0" cy="0"/>
          <a:chOff x="0" y="0"/>
          <a:chExt cx="0" cy="0"/>
        </a:xfrm>
      </p:grpSpPr>
      <p:sp>
        <p:nvSpPr>
          <p:cNvPr id="241" name="Google Shape;241;g7f9262ee2f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2" name="Google Shape;242;g7f9262ee2f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7985741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Google Shape;232;g7290233416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3" name="Google Shape;233;g7290233416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9652387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9"/>
        <p:cNvGrpSpPr/>
        <p:nvPr/>
      </p:nvGrpSpPr>
      <p:grpSpPr>
        <a:xfrm>
          <a:off x="0" y="0"/>
          <a:ext cx="0" cy="0"/>
          <a:chOff x="0" y="0"/>
          <a:chExt cx="0" cy="0"/>
        </a:xfrm>
      </p:grpSpPr>
      <p:sp>
        <p:nvSpPr>
          <p:cNvPr id="2100" name="Google Shape;2100;g7f9262ee2f_0_261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01" name="Google Shape;2101;g7f9262ee2f_0_261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1528294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9"/>
        <p:cNvGrpSpPr/>
        <p:nvPr/>
      </p:nvGrpSpPr>
      <p:grpSpPr>
        <a:xfrm>
          <a:off x="0" y="0"/>
          <a:ext cx="0" cy="0"/>
          <a:chOff x="0" y="0"/>
          <a:chExt cx="0" cy="0"/>
        </a:xfrm>
      </p:grpSpPr>
      <p:sp>
        <p:nvSpPr>
          <p:cNvPr id="2100" name="Google Shape;2100;g7f9262ee2f_0_261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01" name="Google Shape;2101;g7f9262ee2f_0_261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6762507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3"/>
        <p:cNvGrpSpPr/>
        <p:nvPr/>
      </p:nvGrpSpPr>
      <p:grpSpPr>
        <a:xfrm>
          <a:off x="0" y="0"/>
          <a:ext cx="0" cy="0"/>
          <a:chOff x="0" y="0"/>
          <a:chExt cx="0" cy="0"/>
        </a:xfrm>
      </p:grpSpPr>
      <p:sp>
        <p:nvSpPr>
          <p:cNvPr id="2174" name="Google Shape;2174;g7f9262ee2f_0_2630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75" name="Google Shape;2175;g7f9262ee2f_0_2630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9"/>
        <p:cNvGrpSpPr/>
        <p:nvPr/>
      </p:nvGrpSpPr>
      <p:grpSpPr>
        <a:xfrm>
          <a:off x="0" y="0"/>
          <a:ext cx="0" cy="0"/>
          <a:chOff x="0" y="0"/>
          <a:chExt cx="0" cy="0"/>
        </a:xfrm>
      </p:grpSpPr>
      <p:sp>
        <p:nvSpPr>
          <p:cNvPr id="2100" name="Google Shape;2100;g7f9262ee2f_0_261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01" name="Google Shape;2101;g7f9262ee2f_0_261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2175900" y="1950100"/>
            <a:ext cx="4792200" cy="644700"/>
          </a:xfrm>
          <a:prstGeom prst="rect">
            <a:avLst/>
          </a:prstGeom>
        </p:spPr>
        <p:txBody>
          <a:bodyPr spcFirstLastPara="1" wrap="square" lIns="91425" tIns="91425" rIns="91425" bIns="91425" anchor="b" anchorCtr="0">
            <a:noAutofit/>
          </a:bodyPr>
          <a:lstStyle>
            <a:lvl1pPr lvl="0" algn="ctr">
              <a:spcBef>
                <a:spcPts val="0"/>
              </a:spcBef>
              <a:spcAft>
                <a:spcPts val="0"/>
              </a:spcAft>
              <a:buClr>
                <a:schemeClr val="lt1"/>
              </a:buClr>
              <a:buSzPts val="3600"/>
              <a:buNone/>
              <a:defRPr sz="3600" b="1">
                <a:solidFill>
                  <a:schemeClr val="lt1"/>
                </a:solidFill>
              </a:defRPr>
            </a:lvl1pPr>
            <a:lvl2pPr lvl="1" algn="ctr">
              <a:spcBef>
                <a:spcPts val="0"/>
              </a:spcBef>
              <a:spcAft>
                <a:spcPts val="0"/>
              </a:spcAft>
              <a:buClr>
                <a:schemeClr val="lt1"/>
              </a:buClr>
              <a:buSzPts val="3600"/>
              <a:buNone/>
              <a:defRPr sz="3600" b="1">
                <a:solidFill>
                  <a:schemeClr val="lt1"/>
                </a:solidFill>
              </a:defRPr>
            </a:lvl2pPr>
            <a:lvl3pPr lvl="2" algn="ctr">
              <a:spcBef>
                <a:spcPts val="0"/>
              </a:spcBef>
              <a:spcAft>
                <a:spcPts val="0"/>
              </a:spcAft>
              <a:buClr>
                <a:schemeClr val="lt1"/>
              </a:buClr>
              <a:buSzPts val="3600"/>
              <a:buNone/>
              <a:defRPr sz="3600" b="1">
                <a:solidFill>
                  <a:schemeClr val="lt1"/>
                </a:solidFill>
              </a:defRPr>
            </a:lvl3pPr>
            <a:lvl4pPr lvl="3" algn="ctr">
              <a:spcBef>
                <a:spcPts val="0"/>
              </a:spcBef>
              <a:spcAft>
                <a:spcPts val="0"/>
              </a:spcAft>
              <a:buClr>
                <a:schemeClr val="lt1"/>
              </a:buClr>
              <a:buSzPts val="3600"/>
              <a:buNone/>
              <a:defRPr sz="3600" b="1">
                <a:solidFill>
                  <a:schemeClr val="lt1"/>
                </a:solidFill>
              </a:defRPr>
            </a:lvl4pPr>
            <a:lvl5pPr lvl="4" algn="ctr">
              <a:spcBef>
                <a:spcPts val="0"/>
              </a:spcBef>
              <a:spcAft>
                <a:spcPts val="0"/>
              </a:spcAft>
              <a:buClr>
                <a:schemeClr val="lt1"/>
              </a:buClr>
              <a:buSzPts val="3600"/>
              <a:buNone/>
              <a:defRPr sz="3600" b="1">
                <a:solidFill>
                  <a:schemeClr val="lt1"/>
                </a:solidFill>
              </a:defRPr>
            </a:lvl5pPr>
            <a:lvl6pPr lvl="5" algn="ctr">
              <a:spcBef>
                <a:spcPts val="0"/>
              </a:spcBef>
              <a:spcAft>
                <a:spcPts val="0"/>
              </a:spcAft>
              <a:buClr>
                <a:schemeClr val="lt1"/>
              </a:buClr>
              <a:buSzPts val="3600"/>
              <a:buNone/>
              <a:defRPr sz="3600" b="1">
                <a:solidFill>
                  <a:schemeClr val="lt1"/>
                </a:solidFill>
              </a:defRPr>
            </a:lvl6pPr>
            <a:lvl7pPr lvl="6" algn="ctr">
              <a:spcBef>
                <a:spcPts val="0"/>
              </a:spcBef>
              <a:spcAft>
                <a:spcPts val="0"/>
              </a:spcAft>
              <a:buClr>
                <a:schemeClr val="lt1"/>
              </a:buClr>
              <a:buSzPts val="3600"/>
              <a:buNone/>
              <a:defRPr sz="3600" b="1">
                <a:solidFill>
                  <a:schemeClr val="lt1"/>
                </a:solidFill>
              </a:defRPr>
            </a:lvl7pPr>
            <a:lvl8pPr lvl="7" algn="ctr">
              <a:spcBef>
                <a:spcPts val="0"/>
              </a:spcBef>
              <a:spcAft>
                <a:spcPts val="0"/>
              </a:spcAft>
              <a:buClr>
                <a:schemeClr val="lt1"/>
              </a:buClr>
              <a:buSzPts val="3600"/>
              <a:buNone/>
              <a:defRPr sz="3600" b="1">
                <a:solidFill>
                  <a:schemeClr val="lt1"/>
                </a:solidFill>
              </a:defRPr>
            </a:lvl8pPr>
            <a:lvl9pPr lvl="8" algn="ctr">
              <a:spcBef>
                <a:spcPts val="0"/>
              </a:spcBef>
              <a:spcAft>
                <a:spcPts val="0"/>
              </a:spcAft>
              <a:buClr>
                <a:schemeClr val="lt1"/>
              </a:buClr>
              <a:buSzPts val="3600"/>
              <a:buNone/>
              <a:defRPr sz="3600" b="1">
                <a:solidFill>
                  <a:schemeClr val="lt1"/>
                </a:solidFill>
              </a:defRPr>
            </a:lvl9pPr>
          </a:lstStyle>
          <a:p>
            <a:endParaRPr/>
          </a:p>
        </p:txBody>
      </p:sp>
      <p:sp>
        <p:nvSpPr>
          <p:cNvPr id="10" name="Google Shape;10;p2"/>
          <p:cNvSpPr txBox="1">
            <a:spLocks noGrp="1"/>
          </p:cNvSpPr>
          <p:nvPr>
            <p:ph type="subTitle" idx="1"/>
          </p:nvPr>
        </p:nvSpPr>
        <p:spPr>
          <a:xfrm>
            <a:off x="2044200" y="3704650"/>
            <a:ext cx="5055600" cy="4647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5"/>
        <p:cNvGrpSpPr/>
        <p:nvPr/>
      </p:nvGrpSpPr>
      <p:grpSpPr>
        <a:xfrm>
          <a:off x="0" y="0"/>
          <a:ext cx="0" cy="0"/>
          <a:chOff x="0" y="0"/>
          <a:chExt cx="0" cy="0"/>
        </a:xfrm>
      </p:grpSpPr>
      <p:sp>
        <p:nvSpPr>
          <p:cNvPr id="16" name="Google Shape;16;p4"/>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lvl1pPr lvl="0">
              <a:spcBef>
                <a:spcPts val="0"/>
              </a:spcBef>
              <a:spcAft>
                <a:spcPts val="0"/>
              </a:spcAft>
              <a:buClr>
                <a:schemeClr val="accent1"/>
              </a:buClr>
              <a:buSzPts val="2400"/>
              <a:buNone/>
              <a:defRPr sz="2400">
                <a:solidFill>
                  <a:schemeClr val="accen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a:endParaRPr/>
          </a:p>
        </p:txBody>
      </p:sp>
      <p:sp>
        <p:nvSpPr>
          <p:cNvPr id="17" name="Google Shape;17;p4"/>
          <p:cNvSpPr txBox="1">
            <a:spLocks noGrp="1"/>
          </p:cNvSpPr>
          <p:nvPr>
            <p:ph type="body" idx="1"/>
          </p:nvPr>
        </p:nvSpPr>
        <p:spPr>
          <a:xfrm>
            <a:off x="938500" y="1659275"/>
            <a:ext cx="4946400" cy="27609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Clr>
                <a:schemeClr val="lt1"/>
              </a:buClr>
              <a:buSzPts val="1400"/>
              <a:buChar char="●"/>
              <a:defRPr sz="1400">
                <a:solidFill>
                  <a:schemeClr val="lt1"/>
                </a:solidFill>
              </a:defRPr>
            </a:lvl1pPr>
            <a:lvl2pPr marL="914400" lvl="1" indent="-317500">
              <a:spcBef>
                <a:spcPts val="1600"/>
              </a:spcBef>
              <a:spcAft>
                <a:spcPts val="0"/>
              </a:spcAft>
              <a:buClr>
                <a:schemeClr val="lt1"/>
              </a:buClr>
              <a:buSzPts val="1400"/>
              <a:buChar char="○"/>
              <a:defRPr>
                <a:solidFill>
                  <a:schemeClr val="lt1"/>
                </a:solidFill>
              </a:defRPr>
            </a:lvl2pPr>
            <a:lvl3pPr marL="1371600" lvl="2" indent="-317500">
              <a:spcBef>
                <a:spcPts val="1600"/>
              </a:spcBef>
              <a:spcAft>
                <a:spcPts val="0"/>
              </a:spcAft>
              <a:buClr>
                <a:schemeClr val="lt1"/>
              </a:buClr>
              <a:buSzPts val="1400"/>
              <a:buChar char="■"/>
              <a:defRPr>
                <a:solidFill>
                  <a:schemeClr val="lt1"/>
                </a:solidFill>
              </a:defRPr>
            </a:lvl3pPr>
            <a:lvl4pPr marL="1828800" lvl="3" indent="-317500">
              <a:spcBef>
                <a:spcPts val="1600"/>
              </a:spcBef>
              <a:spcAft>
                <a:spcPts val="0"/>
              </a:spcAft>
              <a:buClr>
                <a:schemeClr val="lt1"/>
              </a:buClr>
              <a:buSzPts val="1400"/>
              <a:buChar char="●"/>
              <a:defRPr>
                <a:solidFill>
                  <a:schemeClr val="lt1"/>
                </a:solidFill>
              </a:defRPr>
            </a:lvl4pPr>
            <a:lvl5pPr marL="2286000" lvl="4" indent="-317500">
              <a:spcBef>
                <a:spcPts val="1600"/>
              </a:spcBef>
              <a:spcAft>
                <a:spcPts val="0"/>
              </a:spcAft>
              <a:buClr>
                <a:schemeClr val="lt1"/>
              </a:buClr>
              <a:buSzPts val="1400"/>
              <a:buChar char="○"/>
              <a:defRPr>
                <a:solidFill>
                  <a:schemeClr val="lt1"/>
                </a:solidFill>
              </a:defRPr>
            </a:lvl5pPr>
            <a:lvl6pPr marL="2743200" lvl="5" indent="-317500">
              <a:spcBef>
                <a:spcPts val="1600"/>
              </a:spcBef>
              <a:spcAft>
                <a:spcPts val="0"/>
              </a:spcAft>
              <a:buClr>
                <a:schemeClr val="lt1"/>
              </a:buClr>
              <a:buSzPts val="1400"/>
              <a:buChar char="■"/>
              <a:defRPr>
                <a:solidFill>
                  <a:schemeClr val="lt1"/>
                </a:solidFill>
              </a:defRPr>
            </a:lvl6pPr>
            <a:lvl7pPr marL="3200400" lvl="6" indent="-317500">
              <a:spcBef>
                <a:spcPts val="1600"/>
              </a:spcBef>
              <a:spcAft>
                <a:spcPts val="0"/>
              </a:spcAft>
              <a:buClr>
                <a:schemeClr val="lt1"/>
              </a:buClr>
              <a:buSzPts val="1400"/>
              <a:buChar char="●"/>
              <a:defRPr>
                <a:solidFill>
                  <a:schemeClr val="lt1"/>
                </a:solidFill>
              </a:defRPr>
            </a:lvl7pPr>
            <a:lvl8pPr marL="3657600" lvl="7" indent="-317500">
              <a:spcBef>
                <a:spcPts val="1600"/>
              </a:spcBef>
              <a:spcAft>
                <a:spcPts val="0"/>
              </a:spcAft>
              <a:buClr>
                <a:schemeClr val="lt1"/>
              </a:buClr>
              <a:buSzPts val="1400"/>
              <a:buChar char="○"/>
              <a:defRPr>
                <a:solidFill>
                  <a:schemeClr val="lt1"/>
                </a:solidFill>
              </a:defRPr>
            </a:lvl8pPr>
            <a:lvl9pPr marL="4114800" lvl="8" indent="-317500">
              <a:spcBef>
                <a:spcPts val="1600"/>
              </a:spcBef>
              <a:spcAft>
                <a:spcPts val="1600"/>
              </a:spcAft>
              <a:buClr>
                <a:schemeClr val="lt1"/>
              </a:buClr>
              <a:buSzPts val="1400"/>
              <a:buChar char="■"/>
              <a:defRPr>
                <a:solidFill>
                  <a:schemeClr val="lt1"/>
                </a:solidFill>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18"/>
        <p:cNvGrpSpPr/>
        <p:nvPr/>
      </p:nvGrpSpPr>
      <p:grpSpPr>
        <a:xfrm>
          <a:off x="0" y="0"/>
          <a:ext cx="0" cy="0"/>
          <a:chOff x="0" y="0"/>
          <a:chExt cx="0" cy="0"/>
        </a:xfrm>
      </p:grpSpPr>
      <p:sp>
        <p:nvSpPr>
          <p:cNvPr id="19" name="Google Shape;19;p5"/>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20" name="Google Shape;20;p5"/>
          <p:cNvSpPr txBox="1">
            <a:spLocks noGrp="1"/>
          </p:cNvSpPr>
          <p:nvPr>
            <p:ph type="body" idx="1"/>
          </p:nvPr>
        </p:nvSpPr>
        <p:spPr>
          <a:xfrm>
            <a:off x="938500" y="1659275"/>
            <a:ext cx="3186900" cy="27609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Clr>
                <a:schemeClr val="lt1"/>
              </a:buClr>
              <a:buSzPts val="1400"/>
              <a:buChar char="●"/>
              <a:defRPr sz="1400">
                <a:solidFill>
                  <a:schemeClr val="lt1"/>
                </a:solidFill>
              </a:defRPr>
            </a:lvl1pPr>
            <a:lvl2pPr marL="914400" lvl="1" indent="-317500" rtl="0">
              <a:spcBef>
                <a:spcPts val="1600"/>
              </a:spcBef>
              <a:spcAft>
                <a:spcPts val="0"/>
              </a:spcAft>
              <a:buClr>
                <a:schemeClr val="lt1"/>
              </a:buClr>
              <a:buSzPts val="1400"/>
              <a:buChar char="○"/>
              <a:defRPr>
                <a:solidFill>
                  <a:schemeClr val="lt1"/>
                </a:solidFill>
              </a:defRPr>
            </a:lvl2pPr>
            <a:lvl3pPr marL="1371600" lvl="2" indent="-317500" rtl="0">
              <a:spcBef>
                <a:spcPts val="1600"/>
              </a:spcBef>
              <a:spcAft>
                <a:spcPts val="0"/>
              </a:spcAft>
              <a:buClr>
                <a:schemeClr val="lt1"/>
              </a:buClr>
              <a:buSzPts val="1400"/>
              <a:buChar char="■"/>
              <a:defRPr>
                <a:solidFill>
                  <a:schemeClr val="lt1"/>
                </a:solidFill>
              </a:defRPr>
            </a:lvl3pPr>
            <a:lvl4pPr marL="1828800" lvl="3" indent="-317500" rtl="0">
              <a:spcBef>
                <a:spcPts val="1600"/>
              </a:spcBef>
              <a:spcAft>
                <a:spcPts val="0"/>
              </a:spcAft>
              <a:buClr>
                <a:schemeClr val="lt1"/>
              </a:buClr>
              <a:buSzPts val="1400"/>
              <a:buChar char="●"/>
              <a:defRPr>
                <a:solidFill>
                  <a:schemeClr val="lt1"/>
                </a:solidFill>
              </a:defRPr>
            </a:lvl4pPr>
            <a:lvl5pPr marL="2286000" lvl="4" indent="-317500" rtl="0">
              <a:spcBef>
                <a:spcPts val="1600"/>
              </a:spcBef>
              <a:spcAft>
                <a:spcPts val="0"/>
              </a:spcAft>
              <a:buClr>
                <a:schemeClr val="lt1"/>
              </a:buClr>
              <a:buSzPts val="1400"/>
              <a:buChar char="○"/>
              <a:defRPr>
                <a:solidFill>
                  <a:schemeClr val="lt1"/>
                </a:solidFill>
              </a:defRPr>
            </a:lvl5pPr>
            <a:lvl6pPr marL="2743200" lvl="5" indent="-317500" rtl="0">
              <a:spcBef>
                <a:spcPts val="1600"/>
              </a:spcBef>
              <a:spcAft>
                <a:spcPts val="0"/>
              </a:spcAft>
              <a:buClr>
                <a:schemeClr val="lt1"/>
              </a:buClr>
              <a:buSzPts val="1400"/>
              <a:buChar char="■"/>
              <a:defRPr>
                <a:solidFill>
                  <a:schemeClr val="lt1"/>
                </a:solidFill>
              </a:defRPr>
            </a:lvl6pPr>
            <a:lvl7pPr marL="3200400" lvl="6" indent="-317500" rtl="0">
              <a:spcBef>
                <a:spcPts val="1600"/>
              </a:spcBef>
              <a:spcAft>
                <a:spcPts val="0"/>
              </a:spcAft>
              <a:buClr>
                <a:schemeClr val="lt1"/>
              </a:buClr>
              <a:buSzPts val="1400"/>
              <a:buChar char="●"/>
              <a:defRPr>
                <a:solidFill>
                  <a:schemeClr val="lt1"/>
                </a:solidFill>
              </a:defRPr>
            </a:lvl7pPr>
            <a:lvl8pPr marL="3657600" lvl="7" indent="-317500" rtl="0">
              <a:spcBef>
                <a:spcPts val="1600"/>
              </a:spcBef>
              <a:spcAft>
                <a:spcPts val="0"/>
              </a:spcAft>
              <a:buClr>
                <a:schemeClr val="lt1"/>
              </a:buClr>
              <a:buSzPts val="1400"/>
              <a:buChar char="○"/>
              <a:defRPr>
                <a:solidFill>
                  <a:schemeClr val="lt1"/>
                </a:solidFill>
              </a:defRPr>
            </a:lvl8pPr>
            <a:lvl9pPr marL="4114800" lvl="8" indent="-317500" rtl="0">
              <a:spcBef>
                <a:spcPts val="1600"/>
              </a:spcBef>
              <a:spcAft>
                <a:spcPts val="1600"/>
              </a:spcAft>
              <a:buClr>
                <a:schemeClr val="lt1"/>
              </a:buClr>
              <a:buSzPts val="1400"/>
              <a:buChar char="■"/>
              <a:defRPr>
                <a:solidFill>
                  <a:schemeClr val="lt1"/>
                </a:solidFill>
              </a:defRPr>
            </a:lvl9pPr>
          </a:lstStyle>
          <a:p>
            <a:endParaRPr/>
          </a:p>
        </p:txBody>
      </p:sp>
      <p:sp>
        <p:nvSpPr>
          <p:cNvPr id="21" name="Google Shape;21;p5"/>
          <p:cNvSpPr txBox="1">
            <a:spLocks noGrp="1"/>
          </p:cNvSpPr>
          <p:nvPr>
            <p:ph type="body" idx="2"/>
          </p:nvPr>
        </p:nvSpPr>
        <p:spPr>
          <a:xfrm>
            <a:off x="5037525" y="1659275"/>
            <a:ext cx="3186900" cy="2760900"/>
          </a:xfrm>
          <a:prstGeom prst="rect">
            <a:avLst/>
          </a:prstGeom>
        </p:spPr>
        <p:txBody>
          <a:bodyPr spcFirstLastPara="1" wrap="square" lIns="91425" tIns="91425" rIns="91425" bIns="91425" anchor="t" anchorCtr="0">
            <a:noAutofit/>
          </a:bodyPr>
          <a:lstStyle>
            <a:lvl1pPr marL="457200" lvl="0" indent="-317500" rtl="0">
              <a:spcBef>
                <a:spcPts val="0"/>
              </a:spcBef>
              <a:spcAft>
                <a:spcPts val="0"/>
              </a:spcAft>
              <a:buClr>
                <a:schemeClr val="lt1"/>
              </a:buClr>
              <a:buSzPts val="1400"/>
              <a:buChar char="●"/>
              <a:defRPr sz="1400">
                <a:solidFill>
                  <a:schemeClr val="lt1"/>
                </a:solidFill>
              </a:defRPr>
            </a:lvl1pPr>
            <a:lvl2pPr marL="914400" lvl="1" indent="-317500" rtl="0">
              <a:spcBef>
                <a:spcPts val="1600"/>
              </a:spcBef>
              <a:spcAft>
                <a:spcPts val="0"/>
              </a:spcAft>
              <a:buClr>
                <a:schemeClr val="lt1"/>
              </a:buClr>
              <a:buSzPts val="1400"/>
              <a:buChar char="○"/>
              <a:defRPr>
                <a:solidFill>
                  <a:schemeClr val="lt1"/>
                </a:solidFill>
              </a:defRPr>
            </a:lvl2pPr>
            <a:lvl3pPr marL="1371600" lvl="2" indent="-317500" rtl="0">
              <a:spcBef>
                <a:spcPts val="1600"/>
              </a:spcBef>
              <a:spcAft>
                <a:spcPts val="0"/>
              </a:spcAft>
              <a:buClr>
                <a:schemeClr val="lt1"/>
              </a:buClr>
              <a:buSzPts val="1400"/>
              <a:buChar char="■"/>
              <a:defRPr>
                <a:solidFill>
                  <a:schemeClr val="lt1"/>
                </a:solidFill>
              </a:defRPr>
            </a:lvl3pPr>
            <a:lvl4pPr marL="1828800" lvl="3" indent="-317500" rtl="0">
              <a:spcBef>
                <a:spcPts val="1600"/>
              </a:spcBef>
              <a:spcAft>
                <a:spcPts val="0"/>
              </a:spcAft>
              <a:buClr>
                <a:schemeClr val="lt1"/>
              </a:buClr>
              <a:buSzPts val="1400"/>
              <a:buChar char="●"/>
              <a:defRPr>
                <a:solidFill>
                  <a:schemeClr val="lt1"/>
                </a:solidFill>
              </a:defRPr>
            </a:lvl4pPr>
            <a:lvl5pPr marL="2286000" lvl="4" indent="-317500" rtl="0">
              <a:spcBef>
                <a:spcPts val="1600"/>
              </a:spcBef>
              <a:spcAft>
                <a:spcPts val="0"/>
              </a:spcAft>
              <a:buClr>
                <a:schemeClr val="lt1"/>
              </a:buClr>
              <a:buSzPts val="1400"/>
              <a:buChar char="○"/>
              <a:defRPr>
                <a:solidFill>
                  <a:schemeClr val="lt1"/>
                </a:solidFill>
              </a:defRPr>
            </a:lvl5pPr>
            <a:lvl6pPr marL="2743200" lvl="5" indent="-317500" rtl="0">
              <a:spcBef>
                <a:spcPts val="1600"/>
              </a:spcBef>
              <a:spcAft>
                <a:spcPts val="0"/>
              </a:spcAft>
              <a:buClr>
                <a:schemeClr val="lt1"/>
              </a:buClr>
              <a:buSzPts val="1400"/>
              <a:buChar char="■"/>
              <a:defRPr>
                <a:solidFill>
                  <a:schemeClr val="lt1"/>
                </a:solidFill>
              </a:defRPr>
            </a:lvl6pPr>
            <a:lvl7pPr marL="3200400" lvl="6" indent="-317500" rtl="0">
              <a:spcBef>
                <a:spcPts val="1600"/>
              </a:spcBef>
              <a:spcAft>
                <a:spcPts val="0"/>
              </a:spcAft>
              <a:buClr>
                <a:schemeClr val="lt1"/>
              </a:buClr>
              <a:buSzPts val="1400"/>
              <a:buChar char="●"/>
              <a:defRPr>
                <a:solidFill>
                  <a:schemeClr val="lt1"/>
                </a:solidFill>
              </a:defRPr>
            </a:lvl7pPr>
            <a:lvl8pPr marL="3657600" lvl="7" indent="-317500" rtl="0">
              <a:spcBef>
                <a:spcPts val="1600"/>
              </a:spcBef>
              <a:spcAft>
                <a:spcPts val="0"/>
              </a:spcAft>
              <a:buClr>
                <a:schemeClr val="lt1"/>
              </a:buClr>
              <a:buSzPts val="1400"/>
              <a:buChar char="○"/>
              <a:defRPr>
                <a:solidFill>
                  <a:schemeClr val="lt1"/>
                </a:solidFill>
              </a:defRPr>
            </a:lvl8pPr>
            <a:lvl9pPr marL="4114800" lvl="8" indent="-317500" rtl="0">
              <a:spcBef>
                <a:spcPts val="1600"/>
              </a:spcBef>
              <a:spcAft>
                <a:spcPts val="1600"/>
              </a:spcAft>
              <a:buClr>
                <a:schemeClr val="lt1"/>
              </a:buClr>
              <a:buSzPts val="1400"/>
              <a:buChar char="■"/>
              <a:defRPr>
                <a:solidFill>
                  <a:schemeClr val="lt1"/>
                </a:solidFil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0"/>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 Bullet Points">
  <p:cSld name="CAPTION_ONLY_3">
    <p:spTree>
      <p:nvGrpSpPr>
        <p:cNvPr id="1" name="Shape 41"/>
        <p:cNvGrpSpPr/>
        <p:nvPr/>
      </p:nvGrpSpPr>
      <p:grpSpPr>
        <a:xfrm>
          <a:off x="0" y="0"/>
          <a:ext cx="0" cy="0"/>
          <a:chOff x="0" y="0"/>
          <a:chExt cx="0" cy="0"/>
        </a:xfrm>
      </p:grpSpPr>
      <p:sp>
        <p:nvSpPr>
          <p:cNvPr id="42" name="Google Shape;42;p13"/>
          <p:cNvSpPr txBox="1">
            <a:spLocks noGrp="1"/>
          </p:cNvSpPr>
          <p:nvPr>
            <p:ph type="title"/>
          </p:nvPr>
        </p:nvSpPr>
        <p:spPr>
          <a:xfrm>
            <a:off x="938500" y="445025"/>
            <a:ext cx="57357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
        <p:nvSpPr>
          <p:cNvPr id="43" name="Google Shape;43;p13"/>
          <p:cNvSpPr txBox="1">
            <a:spLocks noGrp="1"/>
          </p:cNvSpPr>
          <p:nvPr>
            <p:ph type="body" idx="1"/>
          </p:nvPr>
        </p:nvSpPr>
        <p:spPr>
          <a:xfrm>
            <a:off x="938500" y="1246025"/>
            <a:ext cx="7172100" cy="3039900"/>
          </a:xfrm>
          <a:prstGeom prst="rect">
            <a:avLst/>
          </a:prstGeom>
        </p:spPr>
        <p:txBody>
          <a:bodyPr spcFirstLastPara="1" wrap="square" lIns="91425" tIns="91425" rIns="91425" bIns="91425" anchor="t" anchorCtr="0">
            <a:noAutofit/>
          </a:bodyPr>
          <a:lstStyle>
            <a:lvl1pPr marL="457200" lvl="0" indent="-301625" rtl="0">
              <a:spcBef>
                <a:spcPts val="0"/>
              </a:spcBef>
              <a:spcAft>
                <a:spcPts val="0"/>
              </a:spcAft>
              <a:buClr>
                <a:schemeClr val="lt1"/>
              </a:buClr>
              <a:buSzPts val="1150"/>
              <a:buChar char="●"/>
              <a:defRPr sz="1150">
                <a:solidFill>
                  <a:schemeClr val="lt1"/>
                </a:solidFill>
              </a:defRPr>
            </a:lvl1pPr>
            <a:lvl2pPr marL="914400" lvl="1" indent="-301625" rtl="0">
              <a:spcBef>
                <a:spcPts val="1600"/>
              </a:spcBef>
              <a:spcAft>
                <a:spcPts val="0"/>
              </a:spcAft>
              <a:buClr>
                <a:schemeClr val="lt1"/>
              </a:buClr>
              <a:buSzPts val="1150"/>
              <a:buChar char="○"/>
              <a:defRPr sz="1150">
                <a:solidFill>
                  <a:schemeClr val="lt1"/>
                </a:solidFill>
              </a:defRPr>
            </a:lvl2pPr>
            <a:lvl3pPr marL="1371600" lvl="2" indent="-301625" rtl="0">
              <a:spcBef>
                <a:spcPts val="1600"/>
              </a:spcBef>
              <a:spcAft>
                <a:spcPts val="0"/>
              </a:spcAft>
              <a:buClr>
                <a:schemeClr val="lt1"/>
              </a:buClr>
              <a:buSzPts val="1150"/>
              <a:buChar char="■"/>
              <a:defRPr sz="1150">
                <a:solidFill>
                  <a:schemeClr val="lt1"/>
                </a:solidFill>
              </a:defRPr>
            </a:lvl3pPr>
            <a:lvl4pPr marL="1828800" lvl="3" indent="-301625" rtl="0">
              <a:spcBef>
                <a:spcPts val="1600"/>
              </a:spcBef>
              <a:spcAft>
                <a:spcPts val="0"/>
              </a:spcAft>
              <a:buClr>
                <a:schemeClr val="lt1"/>
              </a:buClr>
              <a:buSzPts val="1150"/>
              <a:buChar char="●"/>
              <a:defRPr sz="1150">
                <a:solidFill>
                  <a:schemeClr val="lt1"/>
                </a:solidFill>
              </a:defRPr>
            </a:lvl4pPr>
            <a:lvl5pPr marL="2286000" lvl="4" indent="-301625" rtl="0">
              <a:spcBef>
                <a:spcPts val="1600"/>
              </a:spcBef>
              <a:spcAft>
                <a:spcPts val="0"/>
              </a:spcAft>
              <a:buClr>
                <a:schemeClr val="lt1"/>
              </a:buClr>
              <a:buSzPts val="1150"/>
              <a:buChar char="○"/>
              <a:defRPr sz="1150">
                <a:solidFill>
                  <a:schemeClr val="lt1"/>
                </a:solidFill>
              </a:defRPr>
            </a:lvl5pPr>
            <a:lvl6pPr marL="2743200" lvl="5" indent="-301625" rtl="0">
              <a:spcBef>
                <a:spcPts val="1600"/>
              </a:spcBef>
              <a:spcAft>
                <a:spcPts val="0"/>
              </a:spcAft>
              <a:buClr>
                <a:schemeClr val="lt1"/>
              </a:buClr>
              <a:buSzPts val="1150"/>
              <a:buChar char="■"/>
              <a:defRPr sz="1150">
                <a:solidFill>
                  <a:schemeClr val="lt1"/>
                </a:solidFill>
              </a:defRPr>
            </a:lvl6pPr>
            <a:lvl7pPr marL="3200400" lvl="6" indent="-301625" rtl="0">
              <a:spcBef>
                <a:spcPts val="1600"/>
              </a:spcBef>
              <a:spcAft>
                <a:spcPts val="0"/>
              </a:spcAft>
              <a:buClr>
                <a:schemeClr val="lt1"/>
              </a:buClr>
              <a:buSzPts val="1150"/>
              <a:buChar char="●"/>
              <a:defRPr sz="1150">
                <a:solidFill>
                  <a:schemeClr val="lt1"/>
                </a:solidFill>
              </a:defRPr>
            </a:lvl7pPr>
            <a:lvl8pPr marL="3657600" lvl="7" indent="-301625" rtl="0">
              <a:spcBef>
                <a:spcPts val="1600"/>
              </a:spcBef>
              <a:spcAft>
                <a:spcPts val="0"/>
              </a:spcAft>
              <a:buClr>
                <a:schemeClr val="lt1"/>
              </a:buClr>
              <a:buSzPts val="1150"/>
              <a:buChar char="○"/>
              <a:defRPr sz="1150">
                <a:solidFill>
                  <a:schemeClr val="lt1"/>
                </a:solidFill>
              </a:defRPr>
            </a:lvl8pPr>
            <a:lvl9pPr marL="4114800" lvl="8" indent="-301625" rtl="0">
              <a:spcBef>
                <a:spcPts val="1600"/>
              </a:spcBef>
              <a:spcAft>
                <a:spcPts val="1600"/>
              </a:spcAft>
              <a:buClr>
                <a:schemeClr val="lt1"/>
              </a:buClr>
              <a:buSzPts val="1150"/>
              <a:buChar char="■"/>
              <a:defRPr sz="1150">
                <a:solidFill>
                  <a:schemeClr val="lt1"/>
                </a:solidFill>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ig Text">
  <p:cSld name="TITLE_1">
    <p:spTree>
      <p:nvGrpSpPr>
        <p:cNvPr id="1" name="Shape 54"/>
        <p:cNvGrpSpPr/>
        <p:nvPr/>
      </p:nvGrpSpPr>
      <p:grpSpPr>
        <a:xfrm>
          <a:off x="0" y="0"/>
          <a:ext cx="0" cy="0"/>
          <a:chOff x="0" y="0"/>
          <a:chExt cx="0" cy="0"/>
        </a:xfrm>
      </p:grpSpPr>
      <p:sp>
        <p:nvSpPr>
          <p:cNvPr id="55" name="Google Shape;55;p15"/>
          <p:cNvSpPr txBox="1">
            <a:spLocks noGrp="1"/>
          </p:cNvSpPr>
          <p:nvPr>
            <p:ph type="ctrTitle"/>
          </p:nvPr>
        </p:nvSpPr>
        <p:spPr>
          <a:xfrm>
            <a:off x="4285500" y="2832875"/>
            <a:ext cx="3657300" cy="644700"/>
          </a:xfrm>
          <a:prstGeom prst="rect">
            <a:avLst/>
          </a:prstGeom>
          <a:effectLst>
            <a:outerShdw blurRad="100013" dist="19050" dir="5400000" algn="bl" rotWithShape="0">
              <a:srgbClr val="76A5AF">
                <a:alpha val="88000"/>
              </a:srgbClr>
            </a:outerShdw>
          </a:effectLst>
        </p:spPr>
        <p:txBody>
          <a:bodyPr spcFirstLastPara="1" wrap="square" lIns="91425" tIns="91425" rIns="91425" bIns="91425" anchor="b" anchorCtr="0">
            <a:noAutofit/>
          </a:bodyPr>
          <a:lstStyle>
            <a:lvl1pPr lvl="0" algn="ctr" rtl="0">
              <a:spcBef>
                <a:spcPts val="0"/>
              </a:spcBef>
              <a:spcAft>
                <a:spcPts val="0"/>
              </a:spcAft>
              <a:buClr>
                <a:schemeClr val="lt1"/>
              </a:buClr>
              <a:buSzPts val="6000"/>
              <a:buNone/>
              <a:defRPr sz="6000" b="1">
                <a:solidFill>
                  <a:schemeClr val="lt1"/>
                </a:solidFill>
                <a:latin typeface="Arial"/>
                <a:ea typeface="Arial"/>
                <a:cs typeface="Arial"/>
                <a:sym typeface="Arial"/>
              </a:defRPr>
            </a:lvl1pPr>
            <a:lvl2pPr lvl="1" algn="ctr" rtl="0">
              <a:spcBef>
                <a:spcPts val="0"/>
              </a:spcBef>
              <a:spcAft>
                <a:spcPts val="0"/>
              </a:spcAft>
              <a:buClr>
                <a:schemeClr val="lt1"/>
              </a:buClr>
              <a:buSzPts val="3600"/>
              <a:buNone/>
              <a:defRPr sz="3600" b="1">
                <a:solidFill>
                  <a:schemeClr val="lt1"/>
                </a:solidFill>
              </a:defRPr>
            </a:lvl2pPr>
            <a:lvl3pPr lvl="2" algn="ctr" rtl="0">
              <a:spcBef>
                <a:spcPts val="0"/>
              </a:spcBef>
              <a:spcAft>
                <a:spcPts val="0"/>
              </a:spcAft>
              <a:buClr>
                <a:schemeClr val="lt1"/>
              </a:buClr>
              <a:buSzPts val="3600"/>
              <a:buNone/>
              <a:defRPr sz="3600" b="1">
                <a:solidFill>
                  <a:schemeClr val="lt1"/>
                </a:solidFill>
              </a:defRPr>
            </a:lvl3pPr>
            <a:lvl4pPr lvl="3" algn="ctr" rtl="0">
              <a:spcBef>
                <a:spcPts val="0"/>
              </a:spcBef>
              <a:spcAft>
                <a:spcPts val="0"/>
              </a:spcAft>
              <a:buClr>
                <a:schemeClr val="lt1"/>
              </a:buClr>
              <a:buSzPts val="3600"/>
              <a:buNone/>
              <a:defRPr sz="3600" b="1">
                <a:solidFill>
                  <a:schemeClr val="lt1"/>
                </a:solidFill>
              </a:defRPr>
            </a:lvl4pPr>
            <a:lvl5pPr lvl="4" algn="ctr" rtl="0">
              <a:spcBef>
                <a:spcPts val="0"/>
              </a:spcBef>
              <a:spcAft>
                <a:spcPts val="0"/>
              </a:spcAft>
              <a:buClr>
                <a:schemeClr val="lt1"/>
              </a:buClr>
              <a:buSzPts val="3600"/>
              <a:buNone/>
              <a:defRPr sz="3600" b="1">
                <a:solidFill>
                  <a:schemeClr val="lt1"/>
                </a:solidFill>
              </a:defRPr>
            </a:lvl5pPr>
            <a:lvl6pPr lvl="5" algn="ctr" rtl="0">
              <a:spcBef>
                <a:spcPts val="0"/>
              </a:spcBef>
              <a:spcAft>
                <a:spcPts val="0"/>
              </a:spcAft>
              <a:buClr>
                <a:schemeClr val="lt1"/>
              </a:buClr>
              <a:buSzPts val="3600"/>
              <a:buNone/>
              <a:defRPr sz="3600" b="1">
                <a:solidFill>
                  <a:schemeClr val="lt1"/>
                </a:solidFill>
              </a:defRPr>
            </a:lvl6pPr>
            <a:lvl7pPr lvl="6" algn="ctr" rtl="0">
              <a:spcBef>
                <a:spcPts val="0"/>
              </a:spcBef>
              <a:spcAft>
                <a:spcPts val="0"/>
              </a:spcAft>
              <a:buClr>
                <a:schemeClr val="lt1"/>
              </a:buClr>
              <a:buSzPts val="3600"/>
              <a:buNone/>
              <a:defRPr sz="3600" b="1">
                <a:solidFill>
                  <a:schemeClr val="lt1"/>
                </a:solidFill>
              </a:defRPr>
            </a:lvl7pPr>
            <a:lvl8pPr lvl="7" algn="ctr" rtl="0">
              <a:spcBef>
                <a:spcPts val="0"/>
              </a:spcBef>
              <a:spcAft>
                <a:spcPts val="0"/>
              </a:spcAft>
              <a:buClr>
                <a:schemeClr val="lt1"/>
              </a:buClr>
              <a:buSzPts val="3600"/>
              <a:buNone/>
              <a:defRPr sz="3600" b="1">
                <a:solidFill>
                  <a:schemeClr val="lt1"/>
                </a:solidFill>
              </a:defRPr>
            </a:lvl8pPr>
            <a:lvl9pPr lvl="8" algn="ctr" rtl="0">
              <a:spcBef>
                <a:spcPts val="0"/>
              </a:spcBef>
              <a:spcAft>
                <a:spcPts val="0"/>
              </a:spcAft>
              <a:buClr>
                <a:schemeClr val="lt1"/>
              </a:buClr>
              <a:buSzPts val="3600"/>
              <a:buNone/>
              <a:defRPr sz="3600" b="1">
                <a:solidFill>
                  <a:schemeClr val="lt1"/>
                </a:solidFill>
              </a:defRPr>
            </a:lvl9pPr>
          </a:lstStyle>
          <a:p>
            <a:endParaRPr/>
          </a:p>
        </p:txBody>
      </p:sp>
      <p:sp>
        <p:nvSpPr>
          <p:cNvPr id="56" name="Google Shape;56;p15"/>
          <p:cNvSpPr txBox="1">
            <a:spLocks noGrp="1"/>
          </p:cNvSpPr>
          <p:nvPr>
            <p:ph type="subTitle" idx="1"/>
          </p:nvPr>
        </p:nvSpPr>
        <p:spPr>
          <a:xfrm>
            <a:off x="4144050" y="3549850"/>
            <a:ext cx="3940200" cy="4647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accent1"/>
              </a:buClr>
              <a:buSzPts val="1400"/>
              <a:buNone/>
              <a:defRPr sz="1400">
                <a:solidFill>
                  <a:schemeClr val="accent1"/>
                </a:solidFill>
              </a:defRPr>
            </a:lvl1pPr>
            <a:lvl2pPr lvl="1" algn="ctr" rtl="0">
              <a:lnSpc>
                <a:spcPct val="100000"/>
              </a:lnSpc>
              <a:spcBef>
                <a:spcPts val="0"/>
              </a:spcBef>
              <a:spcAft>
                <a:spcPts val="0"/>
              </a:spcAft>
              <a:buClr>
                <a:schemeClr val="lt1"/>
              </a:buClr>
              <a:buSzPts val="1800"/>
              <a:buNone/>
              <a:defRPr sz="1800">
                <a:solidFill>
                  <a:schemeClr val="lt1"/>
                </a:solidFill>
              </a:defRPr>
            </a:lvl2pPr>
            <a:lvl3pPr lvl="2" algn="ctr" rtl="0">
              <a:lnSpc>
                <a:spcPct val="100000"/>
              </a:lnSpc>
              <a:spcBef>
                <a:spcPts val="0"/>
              </a:spcBef>
              <a:spcAft>
                <a:spcPts val="0"/>
              </a:spcAft>
              <a:buClr>
                <a:schemeClr val="lt1"/>
              </a:buClr>
              <a:buSzPts val="1800"/>
              <a:buNone/>
              <a:defRPr sz="1800">
                <a:solidFill>
                  <a:schemeClr val="lt1"/>
                </a:solidFill>
              </a:defRPr>
            </a:lvl3pPr>
            <a:lvl4pPr lvl="3" algn="ctr" rtl="0">
              <a:lnSpc>
                <a:spcPct val="100000"/>
              </a:lnSpc>
              <a:spcBef>
                <a:spcPts val="0"/>
              </a:spcBef>
              <a:spcAft>
                <a:spcPts val="0"/>
              </a:spcAft>
              <a:buClr>
                <a:schemeClr val="lt1"/>
              </a:buClr>
              <a:buSzPts val="1800"/>
              <a:buNone/>
              <a:defRPr sz="1800">
                <a:solidFill>
                  <a:schemeClr val="lt1"/>
                </a:solidFill>
              </a:defRPr>
            </a:lvl4pPr>
            <a:lvl5pPr lvl="4" algn="ctr" rtl="0">
              <a:lnSpc>
                <a:spcPct val="100000"/>
              </a:lnSpc>
              <a:spcBef>
                <a:spcPts val="0"/>
              </a:spcBef>
              <a:spcAft>
                <a:spcPts val="0"/>
              </a:spcAft>
              <a:buClr>
                <a:schemeClr val="lt1"/>
              </a:buClr>
              <a:buSzPts val="1800"/>
              <a:buNone/>
              <a:defRPr sz="1800">
                <a:solidFill>
                  <a:schemeClr val="lt1"/>
                </a:solidFill>
              </a:defRPr>
            </a:lvl5pPr>
            <a:lvl6pPr lvl="5" algn="ctr" rtl="0">
              <a:lnSpc>
                <a:spcPct val="100000"/>
              </a:lnSpc>
              <a:spcBef>
                <a:spcPts val="0"/>
              </a:spcBef>
              <a:spcAft>
                <a:spcPts val="0"/>
              </a:spcAft>
              <a:buClr>
                <a:schemeClr val="lt1"/>
              </a:buClr>
              <a:buSzPts val="1800"/>
              <a:buNone/>
              <a:defRPr sz="1800">
                <a:solidFill>
                  <a:schemeClr val="lt1"/>
                </a:solidFill>
              </a:defRPr>
            </a:lvl6pPr>
            <a:lvl7pPr lvl="6" algn="ctr" rtl="0">
              <a:lnSpc>
                <a:spcPct val="100000"/>
              </a:lnSpc>
              <a:spcBef>
                <a:spcPts val="0"/>
              </a:spcBef>
              <a:spcAft>
                <a:spcPts val="0"/>
              </a:spcAft>
              <a:buClr>
                <a:schemeClr val="lt1"/>
              </a:buClr>
              <a:buSzPts val="1800"/>
              <a:buNone/>
              <a:defRPr sz="1800">
                <a:solidFill>
                  <a:schemeClr val="lt1"/>
                </a:solidFill>
              </a:defRPr>
            </a:lvl7pPr>
            <a:lvl8pPr lvl="7" algn="ctr" rtl="0">
              <a:lnSpc>
                <a:spcPct val="100000"/>
              </a:lnSpc>
              <a:spcBef>
                <a:spcPts val="0"/>
              </a:spcBef>
              <a:spcAft>
                <a:spcPts val="0"/>
              </a:spcAft>
              <a:buClr>
                <a:schemeClr val="lt1"/>
              </a:buClr>
              <a:buSzPts val="1800"/>
              <a:buNone/>
              <a:defRPr sz="1800">
                <a:solidFill>
                  <a:schemeClr val="lt1"/>
                </a:solidFill>
              </a:defRPr>
            </a:lvl8pPr>
            <a:lvl9pPr lvl="8" algn="ctr" rtl="0">
              <a:lnSpc>
                <a:spcPct val="100000"/>
              </a:lnSpc>
              <a:spcBef>
                <a:spcPts val="0"/>
              </a:spcBef>
              <a:spcAft>
                <a:spcPts val="0"/>
              </a:spcAft>
              <a:buClr>
                <a:schemeClr val="lt1"/>
              </a:buClr>
              <a:buSzPts val="1800"/>
              <a:buNone/>
              <a:defRPr sz="1800">
                <a:solidFill>
                  <a:schemeClr val="lt1"/>
                </a:solidFill>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 Two Columns">
  <p:cSld name="SECTION_TITLE_AND_DESCRIPTION_1">
    <p:spTree>
      <p:nvGrpSpPr>
        <p:cNvPr id="1" name="Shape 60"/>
        <p:cNvGrpSpPr/>
        <p:nvPr/>
      </p:nvGrpSpPr>
      <p:grpSpPr>
        <a:xfrm>
          <a:off x="0" y="0"/>
          <a:ext cx="0" cy="0"/>
          <a:chOff x="0" y="0"/>
          <a:chExt cx="0" cy="0"/>
        </a:xfrm>
      </p:grpSpPr>
      <p:sp>
        <p:nvSpPr>
          <p:cNvPr id="61" name="Google Shape;61;p17"/>
          <p:cNvSpPr txBox="1">
            <a:spLocks noGrp="1"/>
          </p:cNvSpPr>
          <p:nvPr>
            <p:ph type="title"/>
          </p:nvPr>
        </p:nvSpPr>
        <p:spPr>
          <a:xfrm>
            <a:off x="1937338" y="2463175"/>
            <a:ext cx="23901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62" name="Google Shape;62;p17"/>
          <p:cNvSpPr txBox="1">
            <a:spLocks noGrp="1"/>
          </p:cNvSpPr>
          <p:nvPr>
            <p:ph type="subTitle" idx="1"/>
          </p:nvPr>
        </p:nvSpPr>
        <p:spPr>
          <a:xfrm>
            <a:off x="1937338" y="3148075"/>
            <a:ext cx="23901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63" name="Google Shape;63;p17"/>
          <p:cNvSpPr txBox="1">
            <a:spLocks noGrp="1"/>
          </p:cNvSpPr>
          <p:nvPr>
            <p:ph type="title" idx="2"/>
          </p:nvPr>
        </p:nvSpPr>
        <p:spPr>
          <a:xfrm>
            <a:off x="4816563" y="2463175"/>
            <a:ext cx="2390100" cy="548400"/>
          </a:xfrm>
          <a:prstGeom prst="rect">
            <a:avLst/>
          </a:prstGeom>
        </p:spPr>
        <p:txBody>
          <a:bodyPr spcFirstLastPara="1" wrap="square" lIns="91425" tIns="91425" rIns="91425" bIns="91425" anchor="b" anchorCtr="0">
            <a:noAutofit/>
          </a:bodyPr>
          <a:lstStyle>
            <a:lvl1pPr lvl="0" algn="ctr" rtl="0">
              <a:spcBef>
                <a:spcPts val="0"/>
              </a:spcBef>
              <a:spcAft>
                <a:spcPts val="0"/>
              </a:spcAft>
              <a:buClr>
                <a:schemeClr val="lt1"/>
              </a:buClr>
              <a:buSzPts val="1800"/>
              <a:buNone/>
              <a:defRPr sz="1800">
                <a:solidFill>
                  <a:schemeClr val="lt1"/>
                </a:solidFill>
              </a:defRPr>
            </a:lvl1pPr>
            <a:lvl2pPr lvl="1" algn="ctr" rtl="0">
              <a:spcBef>
                <a:spcPts val="0"/>
              </a:spcBef>
              <a:spcAft>
                <a:spcPts val="0"/>
              </a:spcAft>
              <a:buClr>
                <a:schemeClr val="lt1"/>
              </a:buClr>
              <a:buSzPts val="4200"/>
              <a:buNone/>
              <a:defRPr sz="4200">
                <a:solidFill>
                  <a:schemeClr val="lt1"/>
                </a:solidFill>
              </a:defRPr>
            </a:lvl2pPr>
            <a:lvl3pPr lvl="2" algn="ctr" rtl="0">
              <a:spcBef>
                <a:spcPts val="0"/>
              </a:spcBef>
              <a:spcAft>
                <a:spcPts val="0"/>
              </a:spcAft>
              <a:buClr>
                <a:schemeClr val="lt1"/>
              </a:buClr>
              <a:buSzPts val="4200"/>
              <a:buNone/>
              <a:defRPr sz="4200">
                <a:solidFill>
                  <a:schemeClr val="lt1"/>
                </a:solidFill>
              </a:defRPr>
            </a:lvl3pPr>
            <a:lvl4pPr lvl="3" algn="ctr" rtl="0">
              <a:spcBef>
                <a:spcPts val="0"/>
              </a:spcBef>
              <a:spcAft>
                <a:spcPts val="0"/>
              </a:spcAft>
              <a:buClr>
                <a:schemeClr val="lt1"/>
              </a:buClr>
              <a:buSzPts val="4200"/>
              <a:buNone/>
              <a:defRPr sz="4200">
                <a:solidFill>
                  <a:schemeClr val="lt1"/>
                </a:solidFill>
              </a:defRPr>
            </a:lvl4pPr>
            <a:lvl5pPr lvl="4" algn="ctr" rtl="0">
              <a:spcBef>
                <a:spcPts val="0"/>
              </a:spcBef>
              <a:spcAft>
                <a:spcPts val="0"/>
              </a:spcAft>
              <a:buClr>
                <a:schemeClr val="lt1"/>
              </a:buClr>
              <a:buSzPts val="4200"/>
              <a:buNone/>
              <a:defRPr sz="4200">
                <a:solidFill>
                  <a:schemeClr val="lt1"/>
                </a:solidFill>
              </a:defRPr>
            </a:lvl5pPr>
            <a:lvl6pPr lvl="5" algn="ctr" rtl="0">
              <a:spcBef>
                <a:spcPts val="0"/>
              </a:spcBef>
              <a:spcAft>
                <a:spcPts val="0"/>
              </a:spcAft>
              <a:buClr>
                <a:schemeClr val="lt1"/>
              </a:buClr>
              <a:buSzPts val="4200"/>
              <a:buNone/>
              <a:defRPr sz="4200">
                <a:solidFill>
                  <a:schemeClr val="lt1"/>
                </a:solidFill>
              </a:defRPr>
            </a:lvl6pPr>
            <a:lvl7pPr lvl="6" algn="ctr" rtl="0">
              <a:spcBef>
                <a:spcPts val="0"/>
              </a:spcBef>
              <a:spcAft>
                <a:spcPts val="0"/>
              </a:spcAft>
              <a:buClr>
                <a:schemeClr val="lt1"/>
              </a:buClr>
              <a:buSzPts val="4200"/>
              <a:buNone/>
              <a:defRPr sz="4200">
                <a:solidFill>
                  <a:schemeClr val="lt1"/>
                </a:solidFill>
              </a:defRPr>
            </a:lvl7pPr>
            <a:lvl8pPr lvl="7" algn="ctr" rtl="0">
              <a:spcBef>
                <a:spcPts val="0"/>
              </a:spcBef>
              <a:spcAft>
                <a:spcPts val="0"/>
              </a:spcAft>
              <a:buClr>
                <a:schemeClr val="lt1"/>
              </a:buClr>
              <a:buSzPts val="4200"/>
              <a:buNone/>
              <a:defRPr sz="4200">
                <a:solidFill>
                  <a:schemeClr val="lt1"/>
                </a:solidFill>
              </a:defRPr>
            </a:lvl8pPr>
            <a:lvl9pPr lvl="8" algn="ctr" rtl="0">
              <a:spcBef>
                <a:spcPts val="0"/>
              </a:spcBef>
              <a:spcAft>
                <a:spcPts val="0"/>
              </a:spcAft>
              <a:buClr>
                <a:schemeClr val="lt1"/>
              </a:buClr>
              <a:buSzPts val="4200"/>
              <a:buNone/>
              <a:defRPr sz="4200">
                <a:solidFill>
                  <a:schemeClr val="lt1"/>
                </a:solidFill>
              </a:defRPr>
            </a:lvl9pPr>
          </a:lstStyle>
          <a:p>
            <a:endParaRPr/>
          </a:p>
        </p:txBody>
      </p:sp>
      <p:sp>
        <p:nvSpPr>
          <p:cNvPr id="64" name="Google Shape;64;p17"/>
          <p:cNvSpPr txBox="1">
            <a:spLocks noGrp="1"/>
          </p:cNvSpPr>
          <p:nvPr>
            <p:ph type="subTitle" idx="3"/>
          </p:nvPr>
        </p:nvSpPr>
        <p:spPr>
          <a:xfrm>
            <a:off x="4816563" y="3148075"/>
            <a:ext cx="23901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Clr>
                <a:schemeClr val="lt1"/>
              </a:buClr>
              <a:buSzPts val="1400"/>
              <a:buNone/>
              <a:defRPr sz="1400">
                <a:solidFill>
                  <a:schemeClr val="lt1"/>
                </a:solidFill>
              </a:defRPr>
            </a:lvl1pPr>
            <a:lvl2pPr lvl="1" algn="ctr" rtl="0">
              <a:lnSpc>
                <a:spcPct val="100000"/>
              </a:lnSpc>
              <a:spcBef>
                <a:spcPts val="0"/>
              </a:spcBef>
              <a:spcAft>
                <a:spcPts val="0"/>
              </a:spcAft>
              <a:buClr>
                <a:schemeClr val="lt1"/>
              </a:buClr>
              <a:buSzPts val="2100"/>
              <a:buNone/>
              <a:defRPr sz="2100">
                <a:solidFill>
                  <a:schemeClr val="lt1"/>
                </a:solidFill>
              </a:defRPr>
            </a:lvl2pPr>
            <a:lvl3pPr lvl="2" algn="ctr" rtl="0">
              <a:lnSpc>
                <a:spcPct val="100000"/>
              </a:lnSpc>
              <a:spcBef>
                <a:spcPts val="0"/>
              </a:spcBef>
              <a:spcAft>
                <a:spcPts val="0"/>
              </a:spcAft>
              <a:buClr>
                <a:schemeClr val="lt1"/>
              </a:buClr>
              <a:buSzPts val="2100"/>
              <a:buNone/>
              <a:defRPr sz="2100">
                <a:solidFill>
                  <a:schemeClr val="lt1"/>
                </a:solidFill>
              </a:defRPr>
            </a:lvl3pPr>
            <a:lvl4pPr lvl="3" algn="ctr" rtl="0">
              <a:lnSpc>
                <a:spcPct val="100000"/>
              </a:lnSpc>
              <a:spcBef>
                <a:spcPts val="0"/>
              </a:spcBef>
              <a:spcAft>
                <a:spcPts val="0"/>
              </a:spcAft>
              <a:buClr>
                <a:schemeClr val="lt1"/>
              </a:buClr>
              <a:buSzPts val="2100"/>
              <a:buNone/>
              <a:defRPr sz="2100">
                <a:solidFill>
                  <a:schemeClr val="lt1"/>
                </a:solidFill>
              </a:defRPr>
            </a:lvl4pPr>
            <a:lvl5pPr lvl="4" algn="ctr" rtl="0">
              <a:lnSpc>
                <a:spcPct val="100000"/>
              </a:lnSpc>
              <a:spcBef>
                <a:spcPts val="0"/>
              </a:spcBef>
              <a:spcAft>
                <a:spcPts val="0"/>
              </a:spcAft>
              <a:buClr>
                <a:schemeClr val="lt1"/>
              </a:buClr>
              <a:buSzPts val="2100"/>
              <a:buNone/>
              <a:defRPr sz="2100">
                <a:solidFill>
                  <a:schemeClr val="lt1"/>
                </a:solidFill>
              </a:defRPr>
            </a:lvl5pPr>
            <a:lvl6pPr lvl="5" algn="ctr" rtl="0">
              <a:lnSpc>
                <a:spcPct val="100000"/>
              </a:lnSpc>
              <a:spcBef>
                <a:spcPts val="0"/>
              </a:spcBef>
              <a:spcAft>
                <a:spcPts val="0"/>
              </a:spcAft>
              <a:buClr>
                <a:schemeClr val="lt1"/>
              </a:buClr>
              <a:buSzPts val="2100"/>
              <a:buNone/>
              <a:defRPr sz="2100">
                <a:solidFill>
                  <a:schemeClr val="lt1"/>
                </a:solidFill>
              </a:defRPr>
            </a:lvl6pPr>
            <a:lvl7pPr lvl="6" algn="ctr" rtl="0">
              <a:lnSpc>
                <a:spcPct val="100000"/>
              </a:lnSpc>
              <a:spcBef>
                <a:spcPts val="0"/>
              </a:spcBef>
              <a:spcAft>
                <a:spcPts val="0"/>
              </a:spcAft>
              <a:buClr>
                <a:schemeClr val="lt1"/>
              </a:buClr>
              <a:buSzPts val="2100"/>
              <a:buNone/>
              <a:defRPr sz="2100">
                <a:solidFill>
                  <a:schemeClr val="lt1"/>
                </a:solidFill>
              </a:defRPr>
            </a:lvl7pPr>
            <a:lvl8pPr lvl="7" algn="ctr" rtl="0">
              <a:lnSpc>
                <a:spcPct val="100000"/>
              </a:lnSpc>
              <a:spcBef>
                <a:spcPts val="0"/>
              </a:spcBef>
              <a:spcAft>
                <a:spcPts val="0"/>
              </a:spcAft>
              <a:buClr>
                <a:schemeClr val="lt1"/>
              </a:buClr>
              <a:buSzPts val="2100"/>
              <a:buNone/>
              <a:defRPr sz="2100">
                <a:solidFill>
                  <a:schemeClr val="lt1"/>
                </a:solidFill>
              </a:defRPr>
            </a:lvl8pPr>
            <a:lvl9pPr lvl="8" algn="ctr" rtl="0">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65" name="Google Shape;65;p17"/>
          <p:cNvSpPr txBox="1">
            <a:spLocks noGrp="1"/>
          </p:cNvSpPr>
          <p:nvPr>
            <p:ph type="title" idx="4"/>
          </p:nvPr>
        </p:nvSpPr>
        <p:spPr>
          <a:xfrm>
            <a:off x="938500" y="445025"/>
            <a:ext cx="46293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ig number">
  <p:cSld name="Big number">
    <p:spTree>
      <p:nvGrpSpPr>
        <p:cNvPr id="1" name="Shape 37"/>
        <p:cNvGrpSpPr/>
        <p:nvPr/>
      </p:nvGrpSpPr>
      <p:grpSpPr>
        <a:xfrm>
          <a:off x="0" y="0"/>
          <a:ext cx="0" cy="0"/>
          <a:chOff x="0" y="0"/>
          <a:chExt cx="0" cy="0"/>
        </a:xfrm>
      </p:grpSpPr>
      <p:sp>
        <p:nvSpPr>
          <p:cNvPr id="38" name="Google Shape;38;p11"/>
          <p:cNvSpPr txBox="1">
            <a:spLocks noGrp="1"/>
          </p:cNvSpPr>
          <p:nvPr>
            <p:ph type="title" hasCustomPrompt="1"/>
          </p:nvPr>
        </p:nvSpPr>
        <p:spPr>
          <a:xfrm>
            <a:off x="1920750" y="1634425"/>
            <a:ext cx="5302500" cy="1116600"/>
          </a:xfrm>
          <a:prstGeom prst="rect">
            <a:avLst/>
          </a:prstGeom>
        </p:spPr>
        <p:txBody>
          <a:bodyPr spcFirstLastPara="1" wrap="square" lIns="91425" tIns="91425" rIns="91425" bIns="91425" anchor="b" anchorCtr="0">
            <a:noAutofit/>
          </a:bodyPr>
          <a:lstStyle>
            <a:lvl1pPr lvl="0" algn="ctr">
              <a:spcBef>
                <a:spcPts val="0"/>
              </a:spcBef>
              <a:spcAft>
                <a:spcPts val="0"/>
              </a:spcAft>
              <a:buClr>
                <a:schemeClr val="lt1"/>
              </a:buClr>
              <a:buSzPts val="7200"/>
              <a:buNone/>
              <a:defRPr sz="7200">
                <a:solidFill>
                  <a:schemeClr val="lt1"/>
                </a:solidFill>
              </a:defRPr>
            </a:lvl1pPr>
            <a:lvl2pPr lvl="1" algn="ctr">
              <a:spcBef>
                <a:spcPts val="0"/>
              </a:spcBef>
              <a:spcAft>
                <a:spcPts val="0"/>
              </a:spcAft>
              <a:buClr>
                <a:schemeClr val="lt1"/>
              </a:buClr>
              <a:buSzPts val="7200"/>
              <a:buNone/>
              <a:defRPr sz="7200">
                <a:solidFill>
                  <a:schemeClr val="lt1"/>
                </a:solidFill>
              </a:defRPr>
            </a:lvl2pPr>
            <a:lvl3pPr lvl="2" algn="ctr">
              <a:spcBef>
                <a:spcPts val="0"/>
              </a:spcBef>
              <a:spcAft>
                <a:spcPts val="0"/>
              </a:spcAft>
              <a:buClr>
                <a:schemeClr val="lt1"/>
              </a:buClr>
              <a:buSzPts val="7200"/>
              <a:buNone/>
              <a:defRPr sz="7200">
                <a:solidFill>
                  <a:schemeClr val="lt1"/>
                </a:solidFill>
              </a:defRPr>
            </a:lvl3pPr>
            <a:lvl4pPr lvl="3" algn="ctr">
              <a:spcBef>
                <a:spcPts val="0"/>
              </a:spcBef>
              <a:spcAft>
                <a:spcPts val="0"/>
              </a:spcAft>
              <a:buClr>
                <a:schemeClr val="lt1"/>
              </a:buClr>
              <a:buSzPts val="7200"/>
              <a:buNone/>
              <a:defRPr sz="7200">
                <a:solidFill>
                  <a:schemeClr val="lt1"/>
                </a:solidFill>
              </a:defRPr>
            </a:lvl4pPr>
            <a:lvl5pPr lvl="4" algn="ctr">
              <a:spcBef>
                <a:spcPts val="0"/>
              </a:spcBef>
              <a:spcAft>
                <a:spcPts val="0"/>
              </a:spcAft>
              <a:buClr>
                <a:schemeClr val="lt1"/>
              </a:buClr>
              <a:buSzPts val="7200"/>
              <a:buNone/>
              <a:defRPr sz="7200">
                <a:solidFill>
                  <a:schemeClr val="lt1"/>
                </a:solidFill>
              </a:defRPr>
            </a:lvl5pPr>
            <a:lvl6pPr lvl="5" algn="ctr">
              <a:spcBef>
                <a:spcPts val="0"/>
              </a:spcBef>
              <a:spcAft>
                <a:spcPts val="0"/>
              </a:spcAft>
              <a:buClr>
                <a:schemeClr val="lt1"/>
              </a:buClr>
              <a:buSzPts val="7200"/>
              <a:buNone/>
              <a:defRPr sz="7200">
                <a:solidFill>
                  <a:schemeClr val="lt1"/>
                </a:solidFill>
              </a:defRPr>
            </a:lvl6pPr>
            <a:lvl7pPr lvl="6" algn="ctr">
              <a:spcBef>
                <a:spcPts val="0"/>
              </a:spcBef>
              <a:spcAft>
                <a:spcPts val="0"/>
              </a:spcAft>
              <a:buClr>
                <a:schemeClr val="lt1"/>
              </a:buClr>
              <a:buSzPts val="7200"/>
              <a:buNone/>
              <a:defRPr sz="7200">
                <a:solidFill>
                  <a:schemeClr val="lt1"/>
                </a:solidFill>
              </a:defRPr>
            </a:lvl7pPr>
            <a:lvl8pPr lvl="7" algn="ctr">
              <a:spcBef>
                <a:spcPts val="0"/>
              </a:spcBef>
              <a:spcAft>
                <a:spcPts val="0"/>
              </a:spcAft>
              <a:buClr>
                <a:schemeClr val="lt1"/>
              </a:buClr>
              <a:buSzPts val="7200"/>
              <a:buNone/>
              <a:defRPr sz="7200">
                <a:solidFill>
                  <a:schemeClr val="lt1"/>
                </a:solidFill>
              </a:defRPr>
            </a:lvl8pPr>
            <a:lvl9pPr lvl="8" algn="ctr">
              <a:spcBef>
                <a:spcPts val="0"/>
              </a:spcBef>
              <a:spcAft>
                <a:spcPts val="0"/>
              </a:spcAft>
              <a:buClr>
                <a:schemeClr val="lt1"/>
              </a:buClr>
              <a:buSzPts val="7200"/>
              <a:buNone/>
              <a:defRPr sz="7200">
                <a:solidFill>
                  <a:schemeClr val="lt1"/>
                </a:solidFill>
              </a:defRPr>
            </a:lvl9pPr>
          </a:lstStyle>
          <a:p>
            <a:r>
              <a:t>xx%</a:t>
            </a:r>
          </a:p>
        </p:txBody>
      </p:sp>
      <p:sp>
        <p:nvSpPr>
          <p:cNvPr id="39" name="Google Shape;39;p11"/>
          <p:cNvSpPr txBox="1">
            <a:spLocks noGrp="1"/>
          </p:cNvSpPr>
          <p:nvPr>
            <p:ph type="body" idx="1"/>
          </p:nvPr>
        </p:nvSpPr>
        <p:spPr>
          <a:xfrm>
            <a:off x="2786550" y="3094475"/>
            <a:ext cx="3570900" cy="567000"/>
          </a:xfrm>
          <a:prstGeom prst="rect">
            <a:avLst/>
          </a:prstGeom>
        </p:spPr>
        <p:txBody>
          <a:bodyPr spcFirstLastPara="1" wrap="square" lIns="91425" tIns="91425" rIns="91425" bIns="91425" anchor="t" anchorCtr="0">
            <a:noAutofit/>
          </a:bodyPr>
          <a:lstStyle>
            <a:lvl1pPr marL="457200" lvl="0" indent="-342900" algn="ctr">
              <a:spcBef>
                <a:spcPts val="0"/>
              </a:spcBef>
              <a:spcAft>
                <a:spcPts val="0"/>
              </a:spcAft>
              <a:buClr>
                <a:schemeClr val="accent1"/>
              </a:buClr>
              <a:buSzPts val="1800"/>
              <a:buChar char="●"/>
              <a:defRPr>
                <a:solidFill>
                  <a:schemeClr val="accent1"/>
                </a:solidFill>
              </a:defRPr>
            </a:lvl1pPr>
            <a:lvl2pPr marL="914400" lvl="1" indent="-342900" algn="ctr">
              <a:spcBef>
                <a:spcPts val="1600"/>
              </a:spcBef>
              <a:spcAft>
                <a:spcPts val="0"/>
              </a:spcAft>
              <a:buClr>
                <a:schemeClr val="accent1"/>
              </a:buClr>
              <a:buSzPts val="1800"/>
              <a:buChar char="○"/>
              <a:defRPr sz="1800">
                <a:solidFill>
                  <a:schemeClr val="accent1"/>
                </a:solidFill>
              </a:defRPr>
            </a:lvl2pPr>
            <a:lvl3pPr marL="1371600" lvl="2" indent="-342900" algn="ctr">
              <a:spcBef>
                <a:spcPts val="1600"/>
              </a:spcBef>
              <a:spcAft>
                <a:spcPts val="0"/>
              </a:spcAft>
              <a:buClr>
                <a:schemeClr val="accent1"/>
              </a:buClr>
              <a:buSzPts val="1800"/>
              <a:buChar char="■"/>
              <a:defRPr sz="1800">
                <a:solidFill>
                  <a:schemeClr val="accent1"/>
                </a:solidFill>
              </a:defRPr>
            </a:lvl3pPr>
            <a:lvl4pPr marL="1828800" lvl="3" indent="-342900" algn="ctr">
              <a:spcBef>
                <a:spcPts val="1600"/>
              </a:spcBef>
              <a:spcAft>
                <a:spcPts val="0"/>
              </a:spcAft>
              <a:buClr>
                <a:schemeClr val="accent1"/>
              </a:buClr>
              <a:buSzPts val="1800"/>
              <a:buChar char="●"/>
              <a:defRPr sz="1800">
                <a:solidFill>
                  <a:schemeClr val="accent1"/>
                </a:solidFill>
              </a:defRPr>
            </a:lvl4pPr>
            <a:lvl5pPr marL="2286000" lvl="4" indent="-342900" algn="ctr">
              <a:spcBef>
                <a:spcPts val="1600"/>
              </a:spcBef>
              <a:spcAft>
                <a:spcPts val="0"/>
              </a:spcAft>
              <a:buClr>
                <a:schemeClr val="accent1"/>
              </a:buClr>
              <a:buSzPts val="1800"/>
              <a:buChar char="○"/>
              <a:defRPr sz="1800">
                <a:solidFill>
                  <a:schemeClr val="accent1"/>
                </a:solidFill>
              </a:defRPr>
            </a:lvl5pPr>
            <a:lvl6pPr marL="2743200" lvl="5" indent="-342900" algn="ctr">
              <a:spcBef>
                <a:spcPts val="1600"/>
              </a:spcBef>
              <a:spcAft>
                <a:spcPts val="0"/>
              </a:spcAft>
              <a:buClr>
                <a:schemeClr val="accent1"/>
              </a:buClr>
              <a:buSzPts val="1800"/>
              <a:buChar char="■"/>
              <a:defRPr sz="1800">
                <a:solidFill>
                  <a:schemeClr val="accent1"/>
                </a:solidFill>
              </a:defRPr>
            </a:lvl6pPr>
            <a:lvl7pPr marL="3200400" lvl="6" indent="-342900" algn="ctr">
              <a:spcBef>
                <a:spcPts val="1600"/>
              </a:spcBef>
              <a:spcAft>
                <a:spcPts val="0"/>
              </a:spcAft>
              <a:buClr>
                <a:schemeClr val="accent1"/>
              </a:buClr>
              <a:buSzPts val="1800"/>
              <a:buChar char="●"/>
              <a:defRPr sz="1800">
                <a:solidFill>
                  <a:schemeClr val="accent1"/>
                </a:solidFill>
              </a:defRPr>
            </a:lvl7pPr>
            <a:lvl8pPr marL="3657600" lvl="7" indent="-342900" algn="ctr">
              <a:spcBef>
                <a:spcPts val="1600"/>
              </a:spcBef>
              <a:spcAft>
                <a:spcPts val="0"/>
              </a:spcAft>
              <a:buClr>
                <a:schemeClr val="accent1"/>
              </a:buClr>
              <a:buSzPts val="1800"/>
              <a:buChar char="○"/>
              <a:defRPr sz="1800">
                <a:solidFill>
                  <a:schemeClr val="accent1"/>
                </a:solidFill>
              </a:defRPr>
            </a:lvl8pPr>
            <a:lvl9pPr marL="4114800" lvl="8" indent="-342900" algn="ctr">
              <a:spcBef>
                <a:spcPts val="1600"/>
              </a:spcBef>
              <a:spcAft>
                <a:spcPts val="1600"/>
              </a:spcAft>
              <a:buClr>
                <a:schemeClr val="accent1"/>
              </a:buClr>
              <a:buSzPts val="1800"/>
              <a:buChar char="■"/>
              <a:defRPr sz="1800">
                <a:solidFill>
                  <a:schemeClr val="accent1"/>
                </a:solidFill>
              </a:defRPr>
            </a:lvl9pPr>
          </a:lstStyle>
          <a:p>
            <a:endParaRPr/>
          </a:p>
        </p:txBody>
      </p:sp>
    </p:spTree>
    <p:extLst>
      <p:ext uri="{BB962C8B-B14F-4D97-AF65-F5344CB8AC3E}">
        <p14:creationId xmlns:p14="http://schemas.microsoft.com/office/powerpoint/2010/main" val="29550892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22"/>
        <p:cNvGrpSpPr/>
        <p:nvPr/>
      </p:nvGrpSpPr>
      <p:grpSpPr>
        <a:xfrm>
          <a:off x="0" y="0"/>
          <a:ext cx="0" cy="0"/>
          <a:chOff x="0" y="0"/>
          <a:chExt cx="0" cy="0"/>
        </a:xfrm>
      </p:grpSpPr>
      <p:sp>
        <p:nvSpPr>
          <p:cNvPr id="23" name="Google Shape;23;p6"/>
          <p:cNvSpPr txBox="1">
            <a:spLocks noGrp="1"/>
          </p:cNvSpPr>
          <p:nvPr>
            <p:ph type="title"/>
          </p:nvPr>
        </p:nvSpPr>
        <p:spPr>
          <a:xfrm>
            <a:off x="938500" y="445025"/>
            <a:ext cx="4629300" cy="9414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accent1"/>
              </a:buClr>
              <a:buSzPts val="2400"/>
              <a:buNone/>
              <a:defRPr sz="2400">
                <a:solidFill>
                  <a:schemeClr val="accent1"/>
                </a:solidFill>
              </a:defRPr>
            </a:lvl1pPr>
            <a:lvl2pPr lvl="1" rtl="0">
              <a:spcBef>
                <a:spcPts val="0"/>
              </a:spcBef>
              <a:spcAft>
                <a:spcPts val="0"/>
              </a:spcAft>
              <a:buClr>
                <a:schemeClr val="lt1"/>
              </a:buClr>
              <a:buSzPts val="2800"/>
              <a:buNone/>
              <a:defRPr>
                <a:solidFill>
                  <a:schemeClr val="lt1"/>
                </a:solidFill>
              </a:defRPr>
            </a:lvl2pPr>
            <a:lvl3pPr lvl="2" rtl="0">
              <a:spcBef>
                <a:spcPts val="0"/>
              </a:spcBef>
              <a:spcAft>
                <a:spcPts val="0"/>
              </a:spcAft>
              <a:buClr>
                <a:schemeClr val="lt1"/>
              </a:buClr>
              <a:buSzPts val="2800"/>
              <a:buNone/>
              <a:defRPr>
                <a:solidFill>
                  <a:schemeClr val="lt1"/>
                </a:solidFill>
              </a:defRPr>
            </a:lvl3pPr>
            <a:lvl4pPr lvl="3" rtl="0">
              <a:spcBef>
                <a:spcPts val="0"/>
              </a:spcBef>
              <a:spcAft>
                <a:spcPts val="0"/>
              </a:spcAft>
              <a:buClr>
                <a:schemeClr val="lt1"/>
              </a:buClr>
              <a:buSzPts val="2800"/>
              <a:buNone/>
              <a:defRPr>
                <a:solidFill>
                  <a:schemeClr val="lt1"/>
                </a:solidFill>
              </a:defRPr>
            </a:lvl4pPr>
            <a:lvl5pPr lvl="4" rtl="0">
              <a:spcBef>
                <a:spcPts val="0"/>
              </a:spcBef>
              <a:spcAft>
                <a:spcPts val="0"/>
              </a:spcAft>
              <a:buClr>
                <a:schemeClr val="lt1"/>
              </a:buClr>
              <a:buSzPts val="2800"/>
              <a:buNone/>
              <a:defRPr>
                <a:solidFill>
                  <a:schemeClr val="lt1"/>
                </a:solidFill>
              </a:defRPr>
            </a:lvl5pPr>
            <a:lvl6pPr lvl="5" rtl="0">
              <a:spcBef>
                <a:spcPts val="0"/>
              </a:spcBef>
              <a:spcAft>
                <a:spcPts val="0"/>
              </a:spcAft>
              <a:buClr>
                <a:schemeClr val="lt1"/>
              </a:buClr>
              <a:buSzPts val="2800"/>
              <a:buNone/>
              <a:defRPr>
                <a:solidFill>
                  <a:schemeClr val="lt1"/>
                </a:solidFill>
              </a:defRPr>
            </a:lvl6pPr>
            <a:lvl7pPr lvl="6" rtl="0">
              <a:spcBef>
                <a:spcPts val="0"/>
              </a:spcBef>
              <a:spcAft>
                <a:spcPts val="0"/>
              </a:spcAft>
              <a:buClr>
                <a:schemeClr val="lt1"/>
              </a:buClr>
              <a:buSzPts val="2800"/>
              <a:buNone/>
              <a:defRPr>
                <a:solidFill>
                  <a:schemeClr val="lt1"/>
                </a:solidFill>
              </a:defRPr>
            </a:lvl7pPr>
            <a:lvl8pPr lvl="7" rtl="0">
              <a:spcBef>
                <a:spcPts val="0"/>
              </a:spcBef>
              <a:spcAft>
                <a:spcPts val="0"/>
              </a:spcAft>
              <a:buClr>
                <a:schemeClr val="lt1"/>
              </a:buClr>
              <a:buSzPts val="2800"/>
              <a:buNone/>
              <a:defRPr>
                <a:solidFill>
                  <a:schemeClr val="lt1"/>
                </a:solidFill>
              </a:defRPr>
            </a:lvl8pPr>
            <a:lvl9pPr lvl="8" rtl="0">
              <a:spcBef>
                <a:spcPts val="0"/>
              </a:spcBef>
              <a:spcAft>
                <a:spcPts val="0"/>
              </a:spcAft>
              <a:buClr>
                <a:schemeClr val="lt1"/>
              </a:buClr>
              <a:buSzPts val="2800"/>
              <a:buNone/>
              <a:defRPr>
                <a:solidFill>
                  <a:schemeClr val="lt1"/>
                </a:solidFill>
              </a:defRPr>
            </a:lvl9pPr>
          </a:lstStyle>
          <a:p>
            <a:endParaRPr/>
          </a:p>
        </p:txBody>
      </p:sp>
    </p:spTree>
    <p:extLst>
      <p:ext uri="{BB962C8B-B14F-4D97-AF65-F5344CB8AC3E}">
        <p14:creationId xmlns:p14="http://schemas.microsoft.com/office/powerpoint/2010/main" val="27629969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blipFill>
          <a:blip r:embed="rId11">
            <a:alphaModFix/>
          </a:blip>
          <a:stretch>
            <a:fillRect/>
          </a:stretch>
        </a:blip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lt1"/>
              </a:buClr>
              <a:buSzPts val="2800"/>
              <a:buFont typeface="Montserrat"/>
              <a:buNone/>
              <a:defRPr sz="2800">
                <a:solidFill>
                  <a:schemeClr val="lt1"/>
                </a:solidFill>
                <a:latin typeface="Montserrat"/>
                <a:ea typeface="Montserrat"/>
                <a:cs typeface="Montserrat"/>
                <a:sym typeface="Montserrat"/>
              </a:defRPr>
            </a:lvl1pPr>
            <a:lvl2pPr lvl="1">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2pPr>
            <a:lvl3pPr lvl="2">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3pPr>
            <a:lvl4pPr lvl="3">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4pPr>
            <a:lvl5pPr lvl="4">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5pPr>
            <a:lvl6pPr lvl="5">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6pPr>
            <a:lvl7pPr lvl="6">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7pPr>
            <a:lvl8pPr lvl="7">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8pPr>
            <a:lvl9pPr lvl="8">
              <a:spcBef>
                <a:spcPts val="0"/>
              </a:spcBef>
              <a:spcAft>
                <a:spcPts val="0"/>
              </a:spcAft>
              <a:buClr>
                <a:schemeClr val="dk1"/>
              </a:buClr>
              <a:buSzPts val="2800"/>
              <a:buFont typeface="Montserrat"/>
              <a:buNone/>
              <a:defRPr sz="2800">
                <a:solidFill>
                  <a:schemeClr val="dk1"/>
                </a:solidFill>
                <a:latin typeface="Montserrat"/>
                <a:ea typeface="Montserrat"/>
                <a:cs typeface="Montserrat"/>
                <a:sym typeface="Montserrat"/>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00000"/>
              </a:lnSpc>
              <a:spcBef>
                <a:spcPts val="0"/>
              </a:spcBef>
              <a:spcAft>
                <a:spcPts val="0"/>
              </a:spcAft>
              <a:buClr>
                <a:schemeClr val="dk2"/>
              </a:buClr>
              <a:buSzPts val="1800"/>
              <a:buFont typeface="Montserrat"/>
              <a:buChar char="●"/>
              <a:defRPr sz="1800">
                <a:solidFill>
                  <a:schemeClr val="dk2"/>
                </a:solidFill>
                <a:latin typeface="Montserrat"/>
                <a:ea typeface="Montserrat"/>
                <a:cs typeface="Montserrat"/>
                <a:sym typeface="Montserrat"/>
              </a:defRPr>
            </a:lvl1pPr>
            <a:lvl2pPr marL="914400" lvl="1"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2pPr>
            <a:lvl3pPr marL="1371600" lvl="2"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3pPr>
            <a:lvl4pPr marL="1828800" lvl="3"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4pPr>
            <a:lvl5pPr marL="2286000" lvl="4"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5pPr>
            <a:lvl6pPr marL="2743200" lvl="5"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6pPr>
            <a:lvl7pPr marL="3200400" lvl="6"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7pPr>
            <a:lvl8pPr marL="3657600" lvl="7" indent="-317500">
              <a:lnSpc>
                <a:spcPct val="100000"/>
              </a:lnSpc>
              <a:spcBef>
                <a:spcPts val="160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8pPr>
            <a:lvl9pPr marL="4114800" lvl="8" indent="-317500">
              <a:lnSpc>
                <a:spcPct val="100000"/>
              </a:lnSpc>
              <a:spcBef>
                <a:spcPts val="1600"/>
              </a:spcBef>
              <a:spcAft>
                <a:spcPts val="1600"/>
              </a:spcAft>
              <a:buClr>
                <a:schemeClr val="dk2"/>
              </a:buClr>
              <a:buSzPts val="1400"/>
              <a:buFont typeface="Montserrat"/>
              <a:buChar char="■"/>
              <a:defRPr>
                <a:solidFill>
                  <a:schemeClr val="dk2"/>
                </a:solidFill>
                <a:latin typeface="Montserrat"/>
                <a:ea typeface="Montserrat"/>
                <a:cs typeface="Montserrat"/>
                <a:sym typeface="Montserrat"/>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1" r:id="rId3"/>
    <p:sldLayoutId id="2147483658" r:id="rId4"/>
    <p:sldLayoutId id="2147483659" r:id="rId5"/>
    <p:sldLayoutId id="2147483661" r:id="rId6"/>
    <p:sldLayoutId id="2147483663" r:id="rId7"/>
    <p:sldLayoutId id="2147483684" r:id="rId8"/>
    <p:sldLayoutId id="2147483685" r:id="rId9"/>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Google Shape;162;p38"/>
          <p:cNvSpPr txBox="1">
            <a:spLocks noGrp="1"/>
          </p:cNvSpPr>
          <p:nvPr>
            <p:ph type="ctrTitle"/>
          </p:nvPr>
        </p:nvSpPr>
        <p:spPr>
          <a:xfrm>
            <a:off x="1691905" y="1874425"/>
            <a:ext cx="5760189" cy="644700"/>
          </a:xfrm>
          <a:prstGeom prst="rect">
            <a:avLst/>
          </a:prstGeom>
          <a:effectLst>
            <a:outerShdw blurRad="142875" dist="19050" dir="8760000" algn="bl" rotWithShape="0">
              <a:srgbClr val="76A5AF">
                <a:alpha val="50000"/>
              </a:srgbClr>
            </a:outerShdw>
          </a:effectLst>
        </p:spPr>
        <p:txBody>
          <a:bodyPr spcFirstLastPara="1" wrap="square" lIns="91425" tIns="91425" rIns="91425" bIns="91425" anchor="b" anchorCtr="0">
            <a:noAutofit/>
          </a:bodyPr>
          <a:lstStyle/>
          <a:p>
            <a:pPr marL="0" lvl="0" indent="0" algn="ctr" rtl="0">
              <a:spcBef>
                <a:spcPts val="0"/>
              </a:spcBef>
              <a:spcAft>
                <a:spcPts val="0"/>
              </a:spcAft>
              <a:buNone/>
            </a:pPr>
            <a:r>
              <a:rPr lang="en-US" dirty="0">
                <a:latin typeface="Arial"/>
                <a:ea typeface="Arial"/>
                <a:cs typeface="Arial"/>
                <a:sym typeface="Arial"/>
              </a:rPr>
              <a:t>INDUSTRY ECONOMICS</a:t>
            </a:r>
          </a:p>
        </p:txBody>
      </p:sp>
      <p:sp>
        <p:nvSpPr>
          <p:cNvPr id="163" name="Google Shape;163;p38"/>
          <p:cNvSpPr txBox="1">
            <a:spLocks noGrp="1"/>
          </p:cNvSpPr>
          <p:nvPr>
            <p:ph type="ctrTitle"/>
          </p:nvPr>
        </p:nvSpPr>
        <p:spPr>
          <a:xfrm>
            <a:off x="2941650" y="2624375"/>
            <a:ext cx="3260700" cy="464700"/>
          </a:xfrm>
          <a:prstGeom prst="rect">
            <a:avLst/>
          </a:prstGeom>
          <a:effectLst>
            <a:outerShdw blurRad="100013" dist="19050" dir="8460000" algn="bl" rotWithShape="0">
              <a:srgbClr val="76A5AF">
                <a:alpha val="50000"/>
              </a:srgbClr>
            </a:outerShdw>
          </a:effectLst>
        </p:spPr>
        <p:txBody>
          <a:bodyPr spcFirstLastPara="1" wrap="square" lIns="91425" tIns="91425" rIns="91425" bIns="91425" anchor="b" anchorCtr="0">
            <a:noAutofit/>
          </a:bodyPr>
          <a:lstStyle/>
          <a:p>
            <a:pPr marL="0" lvl="0" indent="0" algn="ctr" rtl="0">
              <a:spcBef>
                <a:spcPts val="0"/>
              </a:spcBef>
              <a:spcAft>
                <a:spcPts val="0"/>
              </a:spcAft>
              <a:buNone/>
            </a:pPr>
            <a:r>
              <a:rPr lang="en" sz="2200" b="0" dirty="0">
                <a:latin typeface="Arial"/>
                <a:ea typeface="Arial"/>
                <a:cs typeface="Arial"/>
                <a:sym typeface="Arial"/>
              </a:rPr>
              <a:t>LESSON 3.5</a:t>
            </a:r>
            <a:endParaRPr sz="2200" b="0" dirty="0">
              <a:latin typeface="Arial"/>
              <a:ea typeface="Arial"/>
              <a:cs typeface="Arial"/>
              <a:sym typeface="Arial"/>
            </a:endParaRPr>
          </a:p>
        </p:txBody>
      </p:sp>
      <p:cxnSp>
        <p:nvCxnSpPr>
          <p:cNvPr id="164" name="Google Shape;164;p38"/>
          <p:cNvCxnSpPr/>
          <p:nvPr/>
        </p:nvCxnSpPr>
        <p:spPr>
          <a:xfrm>
            <a:off x="3190500" y="256517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65" name="Google Shape;165;p38"/>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66" name="Google Shape;166;p38"/>
          <p:cNvSpPr txBox="1"/>
          <p:nvPr/>
        </p:nvSpPr>
        <p:spPr>
          <a:xfrm>
            <a:off x="5577150" y="4689025"/>
            <a:ext cx="2505900" cy="3849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700" dirty="0">
                <a:solidFill>
                  <a:schemeClr val="accent5"/>
                </a:solidFill>
              </a:rPr>
              <a:t>©</a:t>
            </a:r>
            <a:r>
              <a:rPr lang="en" sz="1300" dirty="0">
                <a:solidFill>
                  <a:schemeClr val="accent5"/>
                </a:solidFill>
              </a:rPr>
              <a:t> </a:t>
            </a:r>
            <a:r>
              <a:rPr lang="en-US" sz="700" dirty="0">
                <a:solidFill>
                  <a:schemeClr val="accent5"/>
                </a:solidFill>
              </a:rPr>
              <a:t>Copyright 2022</a:t>
            </a:r>
            <a:r>
              <a:rPr lang="en" sz="700" dirty="0">
                <a:solidFill>
                  <a:schemeClr val="accent5"/>
                </a:solidFill>
              </a:rPr>
              <a:t>. Sports Career Consulting, LLC.</a:t>
            </a:r>
            <a:endParaRPr sz="700" dirty="0">
              <a:solidFill>
                <a:schemeClr val="accent5"/>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34"/>
        <p:cNvGrpSpPr/>
        <p:nvPr/>
      </p:nvGrpSpPr>
      <p:grpSpPr>
        <a:xfrm>
          <a:off x="0" y="0"/>
          <a:ext cx="0" cy="0"/>
          <a:chOff x="0" y="0"/>
          <a:chExt cx="0" cy="0"/>
        </a:xfrm>
      </p:grpSpPr>
      <p:cxnSp>
        <p:nvCxnSpPr>
          <p:cNvPr id="237" name="Google Shape;237;p45"/>
          <p:cNvCxnSpPr>
            <a:cxnSpLocks/>
          </p:cNvCxnSpPr>
          <p:nvPr/>
        </p:nvCxnSpPr>
        <p:spPr>
          <a:xfrm>
            <a:off x="5912817" y="300839"/>
            <a:ext cx="2170233"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238" name="Google Shape;238;p45"/>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39" name="Google Shape;239;p45"/>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pic>
        <p:nvPicPr>
          <p:cNvPr id="2" name="Picture 1">
            <a:extLst>
              <a:ext uri="{FF2B5EF4-FFF2-40B4-BE49-F238E27FC236}">
                <a16:creationId xmlns:a16="http://schemas.microsoft.com/office/drawing/2014/main" id="{5FE56474-555A-4204-B5FF-ABFF7171E9EF}"/>
              </a:ext>
            </a:extLst>
          </p:cNvPr>
          <p:cNvPicPr>
            <a:picLocks noChangeAspect="1"/>
          </p:cNvPicPr>
          <p:nvPr/>
        </p:nvPicPr>
        <p:blipFill>
          <a:blip r:embed="rId4"/>
          <a:stretch>
            <a:fillRect/>
          </a:stretch>
        </p:blipFill>
        <p:spPr>
          <a:xfrm>
            <a:off x="896923" y="69291"/>
            <a:ext cx="3892713" cy="5004917"/>
          </a:xfrm>
          <a:prstGeom prst="rect">
            <a:avLst/>
          </a:prstGeom>
        </p:spPr>
      </p:pic>
      <p:sp>
        <p:nvSpPr>
          <p:cNvPr id="12" name="Google Shape;235;p45">
            <a:extLst>
              <a:ext uri="{FF2B5EF4-FFF2-40B4-BE49-F238E27FC236}">
                <a16:creationId xmlns:a16="http://schemas.microsoft.com/office/drawing/2014/main" id="{AFB19650-5614-F046-9850-CB7FF1CF19BB}"/>
              </a:ext>
            </a:extLst>
          </p:cNvPr>
          <p:cNvSpPr txBox="1">
            <a:spLocks/>
          </p:cNvSpPr>
          <p:nvPr/>
        </p:nvSpPr>
        <p:spPr>
          <a:xfrm>
            <a:off x="5854490" y="499090"/>
            <a:ext cx="2672272" cy="559686"/>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accent1"/>
              </a:buClr>
              <a:buSzPts val="2400"/>
              <a:buFont typeface="Montserrat"/>
              <a:buNone/>
              <a:defRPr sz="2400" b="0" i="0" u="none" strike="noStrike" cap="none">
                <a:solidFill>
                  <a:schemeClr val="accent1"/>
                </a:solidFill>
                <a:latin typeface="Montserrat"/>
                <a:ea typeface="Montserrat"/>
                <a:cs typeface="Montserrat"/>
                <a:sym typeface="Montserrat"/>
              </a:defRPr>
            </a:lvl1pPr>
            <a:lvl2pPr marR="0" lvl="1" algn="l" rtl="0">
              <a:lnSpc>
                <a:spcPct val="100000"/>
              </a:lnSpc>
              <a:spcBef>
                <a:spcPts val="0"/>
              </a:spcBef>
              <a:spcAft>
                <a:spcPts val="0"/>
              </a:spcAft>
              <a:buClr>
                <a:schemeClr val="lt1"/>
              </a:buClr>
              <a:buSzPts val="2800"/>
              <a:buFont typeface="Montserrat"/>
              <a:buNone/>
              <a:defRPr sz="2800" b="0" i="0" u="none" strike="noStrike" cap="none">
                <a:solidFill>
                  <a:schemeClr val="lt1"/>
                </a:solidFill>
                <a:latin typeface="Montserrat"/>
                <a:ea typeface="Montserrat"/>
                <a:cs typeface="Montserrat"/>
                <a:sym typeface="Montserrat"/>
              </a:defRPr>
            </a:lvl2pPr>
            <a:lvl3pPr marR="0" lvl="2" algn="l" rtl="0">
              <a:lnSpc>
                <a:spcPct val="100000"/>
              </a:lnSpc>
              <a:spcBef>
                <a:spcPts val="0"/>
              </a:spcBef>
              <a:spcAft>
                <a:spcPts val="0"/>
              </a:spcAft>
              <a:buClr>
                <a:schemeClr val="lt1"/>
              </a:buClr>
              <a:buSzPts val="2800"/>
              <a:buFont typeface="Montserrat"/>
              <a:buNone/>
              <a:defRPr sz="2800" b="0" i="0" u="none" strike="noStrike" cap="none">
                <a:solidFill>
                  <a:schemeClr val="lt1"/>
                </a:solidFill>
                <a:latin typeface="Montserrat"/>
                <a:ea typeface="Montserrat"/>
                <a:cs typeface="Montserrat"/>
                <a:sym typeface="Montserrat"/>
              </a:defRPr>
            </a:lvl3pPr>
            <a:lvl4pPr marR="0" lvl="3" algn="l" rtl="0">
              <a:lnSpc>
                <a:spcPct val="100000"/>
              </a:lnSpc>
              <a:spcBef>
                <a:spcPts val="0"/>
              </a:spcBef>
              <a:spcAft>
                <a:spcPts val="0"/>
              </a:spcAft>
              <a:buClr>
                <a:schemeClr val="lt1"/>
              </a:buClr>
              <a:buSzPts val="2800"/>
              <a:buFont typeface="Montserrat"/>
              <a:buNone/>
              <a:defRPr sz="2800" b="0" i="0" u="none" strike="noStrike" cap="none">
                <a:solidFill>
                  <a:schemeClr val="lt1"/>
                </a:solidFill>
                <a:latin typeface="Montserrat"/>
                <a:ea typeface="Montserrat"/>
                <a:cs typeface="Montserrat"/>
                <a:sym typeface="Montserrat"/>
              </a:defRPr>
            </a:lvl4pPr>
            <a:lvl5pPr marR="0" lvl="4" algn="l" rtl="0">
              <a:lnSpc>
                <a:spcPct val="100000"/>
              </a:lnSpc>
              <a:spcBef>
                <a:spcPts val="0"/>
              </a:spcBef>
              <a:spcAft>
                <a:spcPts val="0"/>
              </a:spcAft>
              <a:buClr>
                <a:schemeClr val="lt1"/>
              </a:buClr>
              <a:buSzPts val="2800"/>
              <a:buFont typeface="Montserrat"/>
              <a:buNone/>
              <a:defRPr sz="2800" b="0" i="0" u="none" strike="noStrike" cap="none">
                <a:solidFill>
                  <a:schemeClr val="lt1"/>
                </a:solidFill>
                <a:latin typeface="Montserrat"/>
                <a:ea typeface="Montserrat"/>
                <a:cs typeface="Montserrat"/>
                <a:sym typeface="Montserrat"/>
              </a:defRPr>
            </a:lvl5pPr>
            <a:lvl6pPr marR="0" lvl="5" algn="l" rtl="0">
              <a:lnSpc>
                <a:spcPct val="100000"/>
              </a:lnSpc>
              <a:spcBef>
                <a:spcPts val="0"/>
              </a:spcBef>
              <a:spcAft>
                <a:spcPts val="0"/>
              </a:spcAft>
              <a:buClr>
                <a:schemeClr val="lt1"/>
              </a:buClr>
              <a:buSzPts val="2800"/>
              <a:buFont typeface="Montserrat"/>
              <a:buNone/>
              <a:defRPr sz="2800" b="0" i="0" u="none" strike="noStrike" cap="none">
                <a:solidFill>
                  <a:schemeClr val="lt1"/>
                </a:solidFill>
                <a:latin typeface="Montserrat"/>
                <a:ea typeface="Montserrat"/>
                <a:cs typeface="Montserrat"/>
                <a:sym typeface="Montserrat"/>
              </a:defRPr>
            </a:lvl6pPr>
            <a:lvl7pPr marR="0" lvl="6" algn="l" rtl="0">
              <a:lnSpc>
                <a:spcPct val="100000"/>
              </a:lnSpc>
              <a:spcBef>
                <a:spcPts val="0"/>
              </a:spcBef>
              <a:spcAft>
                <a:spcPts val="0"/>
              </a:spcAft>
              <a:buClr>
                <a:schemeClr val="lt1"/>
              </a:buClr>
              <a:buSzPts val="2800"/>
              <a:buFont typeface="Montserrat"/>
              <a:buNone/>
              <a:defRPr sz="2800" b="0" i="0" u="none" strike="noStrike" cap="none">
                <a:solidFill>
                  <a:schemeClr val="lt1"/>
                </a:solidFill>
                <a:latin typeface="Montserrat"/>
                <a:ea typeface="Montserrat"/>
                <a:cs typeface="Montserrat"/>
                <a:sym typeface="Montserrat"/>
              </a:defRPr>
            </a:lvl7pPr>
            <a:lvl8pPr marR="0" lvl="7" algn="l" rtl="0">
              <a:lnSpc>
                <a:spcPct val="100000"/>
              </a:lnSpc>
              <a:spcBef>
                <a:spcPts val="0"/>
              </a:spcBef>
              <a:spcAft>
                <a:spcPts val="0"/>
              </a:spcAft>
              <a:buClr>
                <a:schemeClr val="lt1"/>
              </a:buClr>
              <a:buSzPts val="2800"/>
              <a:buFont typeface="Montserrat"/>
              <a:buNone/>
              <a:defRPr sz="2800" b="0" i="0" u="none" strike="noStrike" cap="none">
                <a:solidFill>
                  <a:schemeClr val="lt1"/>
                </a:solidFill>
                <a:latin typeface="Montserrat"/>
                <a:ea typeface="Montserrat"/>
                <a:cs typeface="Montserrat"/>
                <a:sym typeface="Montserrat"/>
              </a:defRPr>
            </a:lvl8pPr>
            <a:lvl9pPr marR="0" lvl="8" algn="l" rtl="0">
              <a:lnSpc>
                <a:spcPct val="100000"/>
              </a:lnSpc>
              <a:spcBef>
                <a:spcPts val="0"/>
              </a:spcBef>
              <a:spcAft>
                <a:spcPts val="0"/>
              </a:spcAft>
              <a:buClr>
                <a:schemeClr val="lt1"/>
              </a:buClr>
              <a:buSzPts val="2800"/>
              <a:buFont typeface="Montserrat"/>
              <a:buNone/>
              <a:defRPr sz="2800" b="0" i="0" u="none" strike="noStrike" cap="none">
                <a:solidFill>
                  <a:schemeClr val="lt1"/>
                </a:solidFill>
                <a:latin typeface="Montserrat"/>
                <a:ea typeface="Montserrat"/>
                <a:cs typeface="Montserrat"/>
                <a:sym typeface="Montserrat"/>
              </a:defRPr>
            </a:lvl9pPr>
          </a:lstStyle>
          <a:p>
            <a:r>
              <a:rPr lang="en-US" b="1" dirty="0">
                <a:latin typeface="Arial"/>
                <a:ea typeface="Arial"/>
                <a:cs typeface="Arial"/>
                <a:sym typeface="Arial"/>
              </a:rPr>
              <a:t>ECONOMIC IMPACT:  </a:t>
            </a:r>
          </a:p>
          <a:p>
            <a:r>
              <a:rPr lang="en-US" b="1" dirty="0">
                <a:latin typeface="Arial"/>
                <a:ea typeface="Arial"/>
                <a:cs typeface="Arial"/>
                <a:sym typeface="Arial"/>
              </a:rPr>
              <a:t>“SUPERSTAR EFFECT”</a:t>
            </a:r>
          </a:p>
        </p:txBody>
      </p:sp>
    </p:spTree>
    <p:extLst>
      <p:ext uri="{BB962C8B-B14F-4D97-AF65-F5344CB8AC3E}">
        <p14:creationId xmlns:p14="http://schemas.microsoft.com/office/powerpoint/2010/main" val="15059915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43"/>
        <p:cNvGrpSpPr/>
        <p:nvPr/>
      </p:nvGrpSpPr>
      <p:grpSpPr>
        <a:xfrm>
          <a:off x="0" y="0"/>
          <a:ext cx="0" cy="0"/>
          <a:chOff x="0" y="0"/>
          <a:chExt cx="0" cy="0"/>
        </a:xfrm>
      </p:grpSpPr>
      <p:sp>
        <p:nvSpPr>
          <p:cNvPr id="244" name="Google Shape;244;p46"/>
          <p:cNvSpPr txBox="1">
            <a:spLocks noGrp="1"/>
          </p:cNvSpPr>
          <p:nvPr>
            <p:ph type="title" idx="4"/>
          </p:nvPr>
        </p:nvSpPr>
        <p:spPr>
          <a:xfrm>
            <a:off x="1128889" y="259111"/>
            <a:ext cx="6954161" cy="517976"/>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b="1" dirty="0">
                <a:latin typeface="Arial"/>
                <a:ea typeface="Arial"/>
                <a:cs typeface="Arial"/>
                <a:sym typeface="Arial"/>
              </a:rPr>
              <a:t>HOW IS ECONOMIC IMPACT MEASURED?</a:t>
            </a:r>
            <a:endParaRPr b="1" dirty="0">
              <a:latin typeface="Arial"/>
              <a:ea typeface="Arial"/>
              <a:cs typeface="Arial"/>
              <a:sym typeface="Arial"/>
            </a:endParaRPr>
          </a:p>
        </p:txBody>
      </p:sp>
      <p:cxnSp>
        <p:nvCxnSpPr>
          <p:cNvPr id="245" name="Google Shape;245;p46"/>
          <p:cNvCxnSpPr/>
          <p:nvPr/>
        </p:nvCxnSpPr>
        <p:spPr>
          <a:xfrm>
            <a:off x="3358166" y="777087"/>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sp>
        <p:nvSpPr>
          <p:cNvPr id="249" name="Google Shape;249;p46"/>
          <p:cNvSpPr txBox="1">
            <a:spLocks noGrp="1"/>
          </p:cNvSpPr>
          <p:nvPr>
            <p:ph type="subTitle" idx="3"/>
          </p:nvPr>
        </p:nvSpPr>
        <p:spPr>
          <a:xfrm>
            <a:off x="1128889" y="1128891"/>
            <a:ext cx="7096438" cy="2899815"/>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1600" dirty="0">
                <a:latin typeface="Arial"/>
                <a:ea typeface="Arial"/>
                <a:cs typeface="Arial"/>
                <a:sym typeface="Arial"/>
              </a:rPr>
              <a:t>To measure </a:t>
            </a:r>
            <a:r>
              <a:rPr lang="en-US" sz="1600" dirty="0">
                <a:solidFill>
                  <a:schemeClr val="bg1"/>
                </a:solidFill>
                <a:latin typeface="Arial"/>
                <a:ea typeface="Arial"/>
                <a:cs typeface="Arial"/>
                <a:sym typeface="Arial"/>
              </a:rPr>
              <a:t>economic impact</a:t>
            </a:r>
            <a:r>
              <a:rPr lang="en-US" sz="1600" dirty="0">
                <a:latin typeface="Arial"/>
                <a:ea typeface="Arial"/>
                <a:cs typeface="Arial"/>
                <a:sym typeface="Arial"/>
              </a:rPr>
              <a:t>, an </a:t>
            </a:r>
            <a:r>
              <a:rPr lang="en-US" sz="1600" b="1" dirty="0">
                <a:solidFill>
                  <a:schemeClr val="tx2"/>
                </a:solidFill>
                <a:latin typeface="Arial"/>
                <a:ea typeface="Arial"/>
                <a:cs typeface="Arial"/>
                <a:sym typeface="Arial"/>
              </a:rPr>
              <a:t>economic impact study </a:t>
            </a:r>
            <a:r>
              <a:rPr lang="en-US" sz="1600" dirty="0">
                <a:latin typeface="Arial"/>
                <a:ea typeface="Arial"/>
                <a:cs typeface="Arial"/>
                <a:sym typeface="Arial"/>
              </a:rPr>
              <a:t>is conducted. These studies attempt to determine the financial implications an event has on a particular market or region.  These studies are typically conducted:</a:t>
            </a:r>
          </a:p>
          <a:p>
            <a:pPr marL="0" lvl="0" indent="0" algn="ctr" rtl="0">
              <a:spcBef>
                <a:spcPts val="0"/>
              </a:spcBef>
              <a:spcAft>
                <a:spcPts val="0"/>
              </a:spcAft>
              <a:buNone/>
            </a:pPr>
            <a:endParaRPr lang="en-US" sz="1600" dirty="0">
              <a:latin typeface="Arial"/>
              <a:ea typeface="Arial"/>
              <a:cs typeface="Arial"/>
              <a:sym typeface="Arial"/>
            </a:endParaRPr>
          </a:p>
          <a:p>
            <a:pPr marL="0" lvl="0" indent="0" algn="ctr" rtl="0">
              <a:spcBef>
                <a:spcPts val="0"/>
              </a:spcBef>
              <a:spcAft>
                <a:spcPts val="0"/>
              </a:spcAft>
            </a:pPr>
            <a:r>
              <a:rPr lang="en-US" sz="1600" dirty="0">
                <a:latin typeface="Arial"/>
                <a:ea typeface="Arial"/>
                <a:cs typeface="Arial"/>
                <a:sym typeface="Arial"/>
              </a:rPr>
              <a:t>1) Prior to a city placing a bid to host an event (or building a new facility)</a:t>
            </a:r>
          </a:p>
          <a:p>
            <a:pPr marL="0" lvl="0" indent="0" algn="ctr" rtl="0">
              <a:spcBef>
                <a:spcPts val="0"/>
              </a:spcBef>
              <a:spcAft>
                <a:spcPts val="0"/>
              </a:spcAft>
            </a:pPr>
            <a:endParaRPr lang="en-US" sz="1600" dirty="0">
              <a:latin typeface="Arial"/>
              <a:ea typeface="Arial"/>
              <a:cs typeface="Arial"/>
              <a:sym typeface="Arial"/>
            </a:endParaRPr>
          </a:p>
          <a:p>
            <a:pPr marL="0" lvl="0" indent="0" algn="ctr" rtl="0">
              <a:spcBef>
                <a:spcPts val="0"/>
              </a:spcBef>
              <a:spcAft>
                <a:spcPts val="0"/>
              </a:spcAft>
            </a:pPr>
            <a:r>
              <a:rPr lang="en-US" sz="1600" dirty="0">
                <a:latin typeface="Arial"/>
                <a:ea typeface="Arial"/>
                <a:cs typeface="Arial"/>
                <a:sym typeface="Arial"/>
              </a:rPr>
              <a:t>2) After the event takes place</a:t>
            </a:r>
          </a:p>
          <a:p>
            <a:pPr marL="342900" lvl="0" algn="ctr" rtl="0">
              <a:spcBef>
                <a:spcPts val="0"/>
              </a:spcBef>
              <a:spcAft>
                <a:spcPts val="0"/>
              </a:spcAft>
              <a:buAutoNum type="arabicParenR"/>
            </a:pPr>
            <a:endParaRPr lang="en-US" sz="1600" dirty="0">
              <a:latin typeface="Arial"/>
              <a:ea typeface="Arial"/>
              <a:cs typeface="Arial"/>
              <a:sym typeface="Arial"/>
            </a:endParaRPr>
          </a:p>
          <a:p>
            <a:pPr marL="0" lvl="0" indent="0" algn="ctr" rtl="0">
              <a:spcBef>
                <a:spcPts val="0"/>
              </a:spcBef>
              <a:spcAft>
                <a:spcPts val="0"/>
              </a:spcAft>
            </a:pPr>
            <a:r>
              <a:rPr lang="en-US" sz="1600" dirty="0">
                <a:latin typeface="Arial"/>
                <a:ea typeface="Arial"/>
                <a:cs typeface="Arial"/>
                <a:sym typeface="Arial"/>
              </a:rPr>
              <a:t>3) To determine the viability of drawing an expansion franchise</a:t>
            </a:r>
            <a:endParaRPr sz="1600" dirty="0">
              <a:latin typeface="Arial"/>
              <a:ea typeface="Arial"/>
              <a:cs typeface="Arial"/>
              <a:sym typeface="Arial"/>
            </a:endParaRPr>
          </a:p>
        </p:txBody>
      </p:sp>
      <p:pic>
        <p:nvPicPr>
          <p:cNvPr id="252" name="Google Shape;252;p46"/>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53" name="Google Shape;253;p46"/>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spTree>
    <p:extLst>
      <p:ext uri="{BB962C8B-B14F-4D97-AF65-F5344CB8AC3E}">
        <p14:creationId xmlns:p14="http://schemas.microsoft.com/office/powerpoint/2010/main" val="7533652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43"/>
        <p:cNvGrpSpPr/>
        <p:nvPr/>
      </p:nvGrpSpPr>
      <p:grpSpPr>
        <a:xfrm>
          <a:off x="0" y="0"/>
          <a:ext cx="0" cy="0"/>
          <a:chOff x="0" y="0"/>
          <a:chExt cx="0" cy="0"/>
        </a:xfrm>
      </p:grpSpPr>
      <p:sp>
        <p:nvSpPr>
          <p:cNvPr id="244" name="Google Shape;244;p46"/>
          <p:cNvSpPr txBox="1">
            <a:spLocks noGrp="1"/>
          </p:cNvSpPr>
          <p:nvPr>
            <p:ph type="title" idx="4"/>
          </p:nvPr>
        </p:nvSpPr>
        <p:spPr>
          <a:xfrm>
            <a:off x="1128889" y="259111"/>
            <a:ext cx="6954161" cy="517976"/>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b="1" dirty="0">
                <a:latin typeface="Arial"/>
                <a:ea typeface="Arial"/>
                <a:cs typeface="Arial"/>
                <a:sym typeface="Arial"/>
              </a:rPr>
              <a:t>SPORTS CORPORATIONS</a:t>
            </a:r>
          </a:p>
        </p:txBody>
      </p:sp>
      <p:cxnSp>
        <p:nvCxnSpPr>
          <p:cNvPr id="245" name="Google Shape;245;p46"/>
          <p:cNvCxnSpPr/>
          <p:nvPr/>
        </p:nvCxnSpPr>
        <p:spPr>
          <a:xfrm>
            <a:off x="3358166" y="864551"/>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sp>
        <p:nvSpPr>
          <p:cNvPr id="249" name="Google Shape;249;p46"/>
          <p:cNvSpPr txBox="1">
            <a:spLocks noGrp="1"/>
          </p:cNvSpPr>
          <p:nvPr>
            <p:ph type="subTitle" idx="3"/>
          </p:nvPr>
        </p:nvSpPr>
        <p:spPr>
          <a:xfrm>
            <a:off x="1128889" y="1065281"/>
            <a:ext cx="7096438" cy="2899815"/>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1600" dirty="0">
                <a:latin typeface="Arial"/>
                <a:ea typeface="Arial"/>
                <a:cs typeface="Arial"/>
                <a:sym typeface="Arial"/>
              </a:rPr>
              <a:t>A </a:t>
            </a:r>
            <a:r>
              <a:rPr lang="en-US" sz="1600" b="1" dirty="0">
                <a:solidFill>
                  <a:srgbClr val="FFC000"/>
                </a:solidFill>
                <a:latin typeface="Arial"/>
                <a:ea typeface="Arial"/>
                <a:cs typeface="Arial"/>
                <a:sym typeface="Arial"/>
              </a:rPr>
              <a:t>sports corporation </a:t>
            </a:r>
            <a:r>
              <a:rPr lang="en-US" sz="1600" dirty="0">
                <a:latin typeface="Arial"/>
                <a:ea typeface="Arial"/>
                <a:cs typeface="Arial"/>
                <a:sym typeface="Arial"/>
              </a:rPr>
              <a:t>is a local organization (also referred to as “sports authority”, “sports foundation” or “sports commission”) whose primary objective is to attract events to the communities they represent.  Sports corporations typically operate as not-for-profit organizations.</a:t>
            </a:r>
            <a:endParaRPr sz="1600" dirty="0">
              <a:latin typeface="Arial"/>
              <a:ea typeface="Arial"/>
              <a:cs typeface="Arial"/>
              <a:sym typeface="Arial"/>
            </a:endParaRPr>
          </a:p>
        </p:txBody>
      </p:sp>
      <p:pic>
        <p:nvPicPr>
          <p:cNvPr id="252" name="Google Shape;252;p46"/>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53" name="Google Shape;253;p46"/>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spTree>
    <p:extLst>
      <p:ext uri="{BB962C8B-B14F-4D97-AF65-F5344CB8AC3E}">
        <p14:creationId xmlns:p14="http://schemas.microsoft.com/office/powerpoint/2010/main" val="20560850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43"/>
        <p:cNvGrpSpPr/>
        <p:nvPr/>
      </p:nvGrpSpPr>
      <p:grpSpPr>
        <a:xfrm>
          <a:off x="0" y="0"/>
          <a:ext cx="0" cy="0"/>
          <a:chOff x="0" y="0"/>
          <a:chExt cx="0" cy="0"/>
        </a:xfrm>
      </p:grpSpPr>
      <p:sp>
        <p:nvSpPr>
          <p:cNvPr id="244" name="Google Shape;244;p46"/>
          <p:cNvSpPr txBox="1">
            <a:spLocks noGrp="1"/>
          </p:cNvSpPr>
          <p:nvPr>
            <p:ph type="title" idx="4"/>
          </p:nvPr>
        </p:nvSpPr>
        <p:spPr>
          <a:xfrm>
            <a:off x="383822" y="259111"/>
            <a:ext cx="8308622" cy="517976"/>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2000" b="1" dirty="0">
                <a:latin typeface="Arial"/>
                <a:ea typeface="Arial"/>
                <a:cs typeface="Arial"/>
                <a:sym typeface="Arial"/>
              </a:rPr>
              <a:t>HOW ACCURATE ARE ECONOMIC IMPACT ESTIMATES?</a:t>
            </a:r>
          </a:p>
        </p:txBody>
      </p:sp>
      <p:cxnSp>
        <p:nvCxnSpPr>
          <p:cNvPr id="245" name="Google Shape;245;p46"/>
          <p:cNvCxnSpPr/>
          <p:nvPr/>
        </p:nvCxnSpPr>
        <p:spPr>
          <a:xfrm>
            <a:off x="3358166" y="777087"/>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sp>
        <p:nvSpPr>
          <p:cNvPr id="249" name="Google Shape;249;p46"/>
          <p:cNvSpPr txBox="1">
            <a:spLocks noGrp="1"/>
          </p:cNvSpPr>
          <p:nvPr>
            <p:ph type="subTitle" idx="3"/>
          </p:nvPr>
        </p:nvSpPr>
        <p:spPr>
          <a:xfrm>
            <a:off x="914400" y="1128891"/>
            <a:ext cx="7349067" cy="2899815"/>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1800" dirty="0">
                <a:latin typeface="Arial"/>
                <a:ea typeface="Arial"/>
                <a:cs typeface="Arial"/>
                <a:sym typeface="Arial"/>
              </a:rPr>
              <a:t>While the impact of sporting events on local economies can be quantifiable, the extent of that impact is often debated by economists. Many economists would argue that the economic impact studies inflate the numbers in a way that suggest the overall impact on the economy is far greater than the actual direct and indirect impact felt by local businesses and employment increases.</a:t>
            </a:r>
          </a:p>
          <a:p>
            <a:pPr marL="0" lvl="0" indent="0" algn="ctr" rtl="0">
              <a:spcBef>
                <a:spcPts val="0"/>
              </a:spcBef>
              <a:spcAft>
                <a:spcPts val="0"/>
              </a:spcAft>
              <a:buNone/>
            </a:pPr>
            <a:endParaRPr lang="en-US" sz="1800" dirty="0">
              <a:latin typeface="Arial"/>
              <a:ea typeface="Arial"/>
              <a:cs typeface="Arial"/>
              <a:sym typeface="Arial"/>
            </a:endParaRPr>
          </a:p>
          <a:p>
            <a:pPr marL="0" lvl="0" indent="0" algn="ctr" rtl="0">
              <a:spcBef>
                <a:spcPts val="0"/>
              </a:spcBef>
              <a:spcAft>
                <a:spcPts val="0"/>
              </a:spcAft>
              <a:buNone/>
            </a:pPr>
            <a:r>
              <a:rPr lang="en-US" sz="1800" dirty="0">
                <a:latin typeface="Arial"/>
                <a:ea typeface="Arial"/>
                <a:cs typeface="Arial"/>
                <a:sym typeface="Arial"/>
              </a:rPr>
              <a:t>While most economic impact studies typically report significant financial gains for local economies, critics are often outspoken about the validity of such studies, even suggesting that hosting a major event can be more of a burden than a boon. </a:t>
            </a:r>
          </a:p>
        </p:txBody>
      </p:sp>
      <p:pic>
        <p:nvPicPr>
          <p:cNvPr id="252" name="Google Shape;252;p46"/>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53" name="Google Shape;253;p46"/>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spTree>
    <p:extLst>
      <p:ext uri="{BB962C8B-B14F-4D97-AF65-F5344CB8AC3E}">
        <p14:creationId xmlns:p14="http://schemas.microsoft.com/office/powerpoint/2010/main" val="33742391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4617"/>
        <p:cNvGrpSpPr/>
        <p:nvPr/>
      </p:nvGrpSpPr>
      <p:grpSpPr>
        <a:xfrm>
          <a:off x="0" y="0"/>
          <a:ext cx="0" cy="0"/>
          <a:chOff x="0" y="0"/>
          <a:chExt cx="0" cy="0"/>
        </a:xfrm>
      </p:grpSpPr>
      <p:pic>
        <p:nvPicPr>
          <p:cNvPr id="14619" name="Google Shape;14619;p91"/>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4620" name="Google Shape;14620;p91"/>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pic>
        <p:nvPicPr>
          <p:cNvPr id="3" name="Picture 2">
            <a:extLst>
              <a:ext uri="{FF2B5EF4-FFF2-40B4-BE49-F238E27FC236}">
                <a16:creationId xmlns:a16="http://schemas.microsoft.com/office/drawing/2014/main" id="{4394A538-E812-48E8-9A7A-656E1701ABE4}"/>
              </a:ext>
            </a:extLst>
          </p:cNvPr>
          <p:cNvPicPr>
            <a:picLocks noChangeAspect="1"/>
          </p:cNvPicPr>
          <p:nvPr/>
        </p:nvPicPr>
        <p:blipFill>
          <a:blip r:embed="rId4"/>
          <a:stretch>
            <a:fillRect/>
          </a:stretch>
        </p:blipFill>
        <p:spPr>
          <a:xfrm>
            <a:off x="3395370" y="2300949"/>
            <a:ext cx="2353260" cy="816935"/>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03"/>
        <p:cNvGrpSpPr/>
        <p:nvPr/>
      </p:nvGrpSpPr>
      <p:grpSpPr>
        <a:xfrm>
          <a:off x="0" y="0"/>
          <a:ext cx="0" cy="0"/>
          <a:chOff x="0" y="0"/>
          <a:chExt cx="0" cy="0"/>
        </a:xfrm>
      </p:grpSpPr>
      <p:sp>
        <p:nvSpPr>
          <p:cNvPr id="304" name="Google Shape;304;p50"/>
          <p:cNvSpPr txBox="1">
            <a:spLocks noGrp="1"/>
          </p:cNvSpPr>
          <p:nvPr>
            <p:ph type="ctrTitle"/>
          </p:nvPr>
        </p:nvSpPr>
        <p:spPr>
          <a:xfrm>
            <a:off x="728133" y="353000"/>
            <a:ext cx="7687733" cy="787178"/>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sz="3200" dirty="0"/>
              <a:t>Supply and Demand</a:t>
            </a:r>
            <a:endParaRPr sz="3200" dirty="0"/>
          </a:p>
        </p:txBody>
      </p:sp>
      <p:sp>
        <p:nvSpPr>
          <p:cNvPr id="305" name="Google Shape;305;p50"/>
          <p:cNvSpPr txBox="1">
            <a:spLocks noGrp="1"/>
          </p:cNvSpPr>
          <p:nvPr>
            <p:ph type="subTitle" idx="1"/>
          </p:nvPr>
        </p:nvSpPr>
        <p:spPr>
          <a:xfrm>
            <a:off x="1061156" y="1300294"/>
            <a:ext cx="6962343" cy="2899173"/>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a:latin typeface="Arial" panose="020B0604020202020204" pitchFamily="34" charset="0"/>
                <a:cs typeface="Arial" panose="020B0604020202020204" pitchFamily="34" charset="0"/>
              </a:rPr>
              <a:t>The concept of </a:t>
            </a:r>
            <a:r>
              <a:rPr lang="en-US" b="1" dirty="0">
                <a:latin typeface="Arial" panose="020B0604020202020204" pitchFamily="34" charset="0"/>
                <a:cs typeface="Arial" panose="020B0604020202020204" pitchFamily="34" charset="0"/>
              </a:rPr>
              <a:t>supply and demand</a:t>
            </a:r>
            <a:r>
              <a:rPr lang="en-US" dirty="0">
                <a:latin typeface="Arial" panose="020B0604020202020204" pitchFamily="34" charset="0"/>
                <a:cs typeface="Arial" panose="020B0604020202020204" pitchFamily="34" charset="0"/>
              </a:rPr>
              <a:t> represents one the most fundamental economic principles.  But how does it apply to sport?  Simply explained, supply and demand is the relationship between the quantity of a commodity (like game tickets or Jordan sneakers) that producers wish to sell at certain prices and the quantity that consumers are willing to purchase. </a:t>
            </a:r>
          </a:p>
          <a:p>
            <a:pPr marL="0" lvl="0" indent="0" algn="ctr" rtl="0">
              <a:spcBef>
                <a:spcPts val="0"/>
              </a:spcBef>
              <a:spcAft>
                <a:spcPts val="0"/>
              </a:spcAft>
              <a:buNone/>
            </a:pPr>
            <a:endParaRPr lang="en-US" dirty="0">
              <a:latin typeface="Arial" panose="020B0604020202020204" pitchFamily="34" charset="0"/>
              <a:cs typeface="Arial" panose="020B0604020202020204" pitchFamily="34" charset="0"/>
            </a:endParaRPr>
          </a:p>
          <a:p>
            <a:pPr marL="0" lvl="0" indent="0" algn="ctr" rtl="0">
              <a:spcBef>
                <a:spcPts val="0"/>
              </a:spcBef>
              <a:spcAft>
                <a:spcPts val="0"/>
              </a:spcAft>
              <a:buNone/>
            </a:pPr>
            <a:r>
              <a:rPr lang="en-US" dirty="0">
                <a:latin typeface="Arial" panose="020B0604020202020204" pitchFamily="34" charset="0"/>
                <a:cs typeface="Arial" panose="020B0604020202020204" pitchFamily="34" charset="0"/>
              </a:rPr>
              <a:t>Supply and demand is what ultimately determines the price that you, as a consumer, pay for a product or service (like game tickets or Jordan Brand sneakers).  It also impacts prices for everything surrounding an event like a music festival or Indianapolis 500.  For example, Darren </a:t>
            </a:r>
            <a:r>
              <a:rPr lang="en-US" dirty="0" err="1">
                <a:latin typeface="Arial" panose="020B0604020202020204" pitchFamily="34" charset="0"/>
                <a:cs typeface="Arial" panose="020B0604020202020204" pitchFamily="34" charset="0"/>
              </a:rPr>
              <a:t>Rovell</a:t>
            </a:r>
            <a:r>
              <a:rPr lang="en-US" dirty="0">
                <a:latin typeface="Arial" panose="020B0604020202020204" pitchFamily="34" charset="0"/>
                <a:cs typeface="Arial" panose="020B0604020202020204" pitchFamily="34" charset="0"/>
              </a:rPr>
              <a:t>, a national sports business reporter, sent the following tweet while attending the Masters golf tournament “My hotel room in Augusta normally costs $73.32. Tonight, during Masters week, $401.02!” </a:t>
            </a:r>
            <a:endParaRPr dirty="0">
              <a:latin typeface="Arial" panose="020B0604020202020204" pitchFamily="34" charset="0"/>
              <a:cs typeface="Arial" panose="020B0604020202020204" pitchFamily="34" charset="0"/>
            </a:endParaRPr>
          </a:p>
        </p:txBody>
      </p:sp>
      <p:cxnSp>
        <p:nvCxnSpPr>
          <p:cNvPr id="306" name="Google Shape;306;p50"/>
          <p:cNvCxnSpPr/>
          <p:nvPr/>
        </p:nvCxnSpPr>
        <p:spPr>
          <a:xfrm>
            <a:off x="3292100" y="1027289"/>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307" name="Google Shape;307;p50"/>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308" name="Google Shape;308;p50"/>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39"/>
          <p:cNvSpPr txBox="1">
            <a:spLocks noGrp="1"/>
          </p:cNvSpPr>
          <p:nvPr>
            <p:ph type="title"/>
          </p:nvPr>
        </p:nvSpPr>
        <p:spPr>
          <a:xfrm>
            <a:off x="938500" y="445025"/>
            <a:ext cx="5735700" cy="645968"/>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ECONOMIC IMPACT</a:t>
            </a:r>
          </a:p>
        </p:txBody>
      </p:sp>
      <p:sp>
        <p:nvSpPr>
          <p:cNvPr id="172" name="Google Shape;172;p39"/>
          <p:cNvSpPr txBox="1">
            <a:spLocks noGrp="1"/>
          </p:cNvSpPr>
          <p:nvPr>
            <p:ph type="body" idx="1"/>
          </p:nvPr>
        </p:nvSpPr>
        <p:spPr>
          <a:xfrm>
            <a:off x="938500" y="930303"/>
            <a:ext cx="7172100" cy="3355622"/>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sz="1800" dirty="0">
              <a:latin typeface="Arial"/>
              <a:ea typeface="Arial"/>
              <a:cs typeface="Arial"/>
              <a:sym typeface="Arial"/>
            </a:endParaRPr>
          </a:p>
          <a:p>
            <a:pPr marL="0" lvl="0" indent="0" algn="l" rtl="0">
              <a:spcBef>
                <a:spcPts val="0"/>
              </a:spcBef>
              <a:spcAft>
                <a:spcPts val="1600"/>
              </a:spcAft>
              <a:buNone/>
            </a:pPr>
            <a:r>
              <a:rPr lang="en-US" sz="1800" b="1" dirty="0">
                <a:latin typeface="Arial"/>
                <a:ea typeface="Arial"/>
                <a:cs typeface="Arial"/>
                <a:sym typeface="Arial"/>
              </a:rPr>
              <a:t>Economic impact </a:t>
            </a:r>
            <a:r>
              <a:rPr lang="en-US" sz="1800" dirty="0">
                <a:latin typeface="Arial"/>
                <a:ea typeface="Arial"/>
                <a:cs typeface="Arial"/>
                <a:sym typeface="Arial"/>
              </a:rPr>
              <a:t>can be defined as the net change in an economy resulting from sport or event related activity. </a:t>
            </a:r>
          </a:p>
          <a:p>
            <a:pPr marL="0" lvl="0" indent="0" algn="l" rtl="0">
              <a:spcBef>
                <a:spcPts val="0"/>
              </a:spcBef>
              <a:spcAft>
                <a:spcPts val="1600"/>
              </a:spcAft>
              <a:buNone/>
            </a:pPr>
            <a:r>
              <a:rPr lang="en-US" sz="1800" dirty="0">
                <a:latin typeface="Arial"/>
                <a:ea typeface="Arial"/>
                <a:cs typeface="Arial"/>
                <a:sym typeface="Arial"/>
              </a:rPr>
              <a:t>This change is caused by either the activities involved in the development of new facilities and/or the revenue generated from visitor and public spending, employment opportunities and taxes, which happens either directly or indirectly.</a:t>
            </a:r>
          </a:p>
          <a:p>
            <a:pPr marL="0" lvl="0" indent="0" algn="l" rtl="0">
              <a:spcBef>
                <a:spcPts val="0"/>
              </a:spcBef>
              <a:spcAft>
                <a:spcPts val="1600"/>
              </a:spcAft>
              <a:buNone/>
            </a:pPr>
            <a:endParaRPr sz="1800" dirty="0">
              <a:latin typeface="Arial"/>
              <a:ea typeface="Arial"/>
              <a:cs typeface="Arial"/>
              <a:sym typeface="Arial"/>
            </a:endParaRPr>
          </a:p>
        </p:txBody>
      </p:sp>
      <p:cxnSp>
        <p:nvCxnSpPr>
          <p:cNvPr id="173" name="Google Shape;173;p39"/>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175" name="Google Shape;175;p39"/>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176" name="Google Shape;176;p3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43"/>
        <p:cNvGrpSpPr/>
        <p:nvPr/>
      </p:nvGrpSpPr>
      <p:grpSpPr>
        <a:xfrm>
          <a:off x="0" y="0"/>
          <a:ext cx="0" cy="0"/>
          <a:chOff x="0" y="0"/>
          <a:chExt cx="0" cy="0"/>
        </a:xfrm>
      </p:grpSpPr>
      <p:sp>
        <p:nvSpPr>
          <p:cNvPr id="244" name="Google Shape;244;p46"/>
          <p:cNvSpPr txBox="1">
            <a:spLocks noGrp="1"/>
          </p:cNvSpPr>
          <p:nvPr>
            <p:ph type="title" idx="4"/>
          </p:nvPr>
        </p:nvSpPr>
        <p:spPr>
          <a:xfrm>
            <a:off x="2425016" y="259111"/>
            <a:ext cx="4629300" cy="517976"/>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b="1" dirty="0">
                <a:latin typeface="Arial"/>
                <a:ea typeface="Arial"/>
                <a:cs typeface="Arial"/>
                <a:sym typeface="Arial"/>
              </a:rPr>
              <a:t>ECONOMIC IMPACT</a:t>
            </a:r>
            <a:endParaRPr b="1" dirty="0">
              <a:latin typeface="Arial"/>
              <a:ea typeface="Arial"/>
              <a:cs typeface="Arial"/>
              <a:sym typeface="Arial"/>
            </a:endParaRPr>
          </a:p>
        </p:txBody>
      </p:sp>
      <p:cxnSp>
        <p:nvCxnSpPr>
          <p:cNvPr id="245" name="Google Shape;245;p46"/>
          <p:cNvCxnSpPr/>
          <p:nvPr/>
        </p:nvCxnSpPr>
        <p:spPr>
          <a:xfrm>
            <a:off x="3358166" y="777087"/>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sp>
        <p:nvSpPr>
          <p:cNvPr id="246" name="Google Shape;246;p46"/>
          <p:cNvSpPr txBox="1">
            <a:spLocks noGrp="1"/>
          </p:cNvSpPr>
          <p:nvPr>
            <p:ph type="title"/>
          </p:nvPr>
        </p:nvSpPr>
        <p:spPr>
          <a:xfrm>
            <a:off x="5577150" y="928547"/>
            <a:ext cx="2390100" cy="423424"/>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b="1" dirty="0">
                <a:latin typeface="Arial"/>
                <a:ea typeface="Arial"/>
                <a:cs typeface="Arial"/>
                <a:sym typeface="Arial"/>
              </a:rPr>
              <a:t>DIRECT EFFECTS</a:t>
            </a:r>
            <a:endParaRPr b="1" dirty="0">
              <a:latin typeface="Arial"/>
              <a:ea typeface="Arial"/>
              <a:cs typeface="Arial"/>
              <a:sym typeface="Arial"/>
            </a:endParaRPr>
          </a:p>
        </p:txBody>
      </p:sp>
      <p:sp>
        <p:nvSpPr>
          <p:cNvPr id="247" name="Google Shape;247;p46"/>
          <p:cNvSpPr txBox="1">
            <a:spLocks noGrp="1"/>
          </p:cNvSpPr>
          <p:nvPr>
            <p:ph type="subTitle" idx="1"/>
          </p:nvPr>
        </p:nvSpPr>
        <p:spPr>
          <a:xfrm>
            <a:off x="5180845" y="1608278"/>
            <a:ext cx="3298510" cy="2327998"/>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a:latin typeface="Arial"/>
                <a:ea typeface="Arial"/>
                <a:cs typeface="Arial"/>
                <a:sym typeface="Arial"/>
              </a:rPr>
              <a:t>Direct effects are the initial purchases made by visitors specifically in the area to attend an event, such as a fan visiting Tokyo for the Olympics buying souvenirs from a local shop. </a:t>
            </a:r>
          </a:p>
          <a:p>
            <a:pPr marL="0" lvl="0" indent="0" algn="ctr" rtl="0">
              <a:spcBef>
                <a:spcPts val="0"/>
              </a:spcBef>
              <a:spcAft>
                <a:spcPts val="0"/>
              </a:spcAft>
              <a:buNone/>
            </a:pPr>
            <a:endParaRPr lang="en-US" dirty="0">
              <a:latin typeface="Arial"/>
              <a:ea typeface="Arial"/>
              <a:cs typeface="Arial"/>
              <a:sym typeface="Arial"/>
            </a:endParaRPr>
          </a:p>
          <a:p>
            <a:pPr marL="0" lvl="0" indent="0" algn="ctr" rtl="0">
              <a:spcBef>
                <a:spcPts val="0"/>
              </a:spcBef>
              <a:spcAft>
                <a:spcPts val="0"/>
              </a:spcAft>
              <a:buNone/>
            </a:pPr>
            <a:r>
              <a:rPr lang="en-US" dirty="0">
                <a:latin typeface="Arial"/>
                <a:ea typeface="Arial"/>
                <a:cs typeface="Arial"/>
                <a:sym typeface="Arial"/>
              </a:rPr>
              <a:t>Direct effects are measured by the direct transactions between those outside the host economy (spectators, participants, media, and other fans) and those inside the host economy (local hotels and restaurants). </a:t>
            </a:r>
            <a:endParaRPr dirty="0">
              <a:latin typeface="Arial"/>
              <a:ea typeface="Arial"/>
              <a:cs typeface="Arial"/>
              <a:sym typeface="Arial"/>
            </a:endParaRPr>
          </a:p>
        </p:txBody>
      </p:sp>
      <p:sp>
        <p:nvSpPr>
          <p:cNvPr id="248" name="Google Shape;248;p46"/>
          <p:cNvSpPr txBox="1">
            <a:spLocks noGrp="1"/>
          </p:cNvSpPr>
          <p:nvPr>
            <p:ph type="title" idx="2"/>
          </p:nvPr>
        </p:nvSpPr>
        <p:spPr>
          <a:xfrm>
            <a:off x="968066" y="928547"/>
            <a:ext cx="2390100" cy="423424"/>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b="1" dirty="0">
                <a:latin typeface="Arial"/>
                <a:ea typeface="Arial"/>
                <a:cs typeface="Arial"/>
                <a:sym typeface="Arial"/>
              </a:rPr>
              <a:t>INDIRECT EFFECTS</a:t>
            </a:r>
            <a:endParaRPr b="1" dirty="0">
              <a:latin typeface="Arial"/>
              <a:ea typeface="Arial"/>
              <a:cs typeface="Arial"/>
              <a:sym typeface="Arial"/>
            </a:endParaRPr>
          </a:p>
        </p:txBody>
      </p:sp>
      <p:sp>
        <p:nvSpPr>
          <p:cNvPr id="249" name="Google Shape;249;p46"/>
          <p:cNvSpPr txBox="1">
            <a:spLocks noGrp="1"/>
          </p:cNvSpPr>
          <p:nvPr>
            <p:ph type="subTitle" idx="3"/>
          </p:nvPr>
        </p:nvSpPr>
        <p:spPr>
          <a:xfrm>
            <a:off x="397086" y="1609865"/>
            <a:ext cx="3388938" cy="25913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US" dirty="0">
                <a:latin typeface="Arial"/>
                <a:ea typeface="Arial"/>
                <a:cs typeface="Arial"/>
                <a:sym typeface="Arial"/>
              </a:rPr>
              <a:t>Indirect effects are the ripple effect of additional rounds of spending after the direct effects are measured.  This is often the result of business-to-business transactions indirectly caused by the direct effects.</a:t>
            </a:r>
          </a:p>
          <a:p>
            <a:pPr marL="0" lvl="0" indent="0" algn="ctr" rtl="0">
              <a:spcBef>
                <a:spcPts val="0"/>
              </a:spcBef>
              <a:spcAft>
                <a:spcPts val="0"/>
              </a:spcAft>
              <a:buNone/>
            </a:pPr>
            <a:endParaRPr lang="en-US" sz="800" dirty="0">
              <a:latin typeface="Arial"/>
              <a:ea typeface="Arial"/>
              <a:cs typeface="Arial"/>
              <a:sym typeface="Arial"/>
            </a:endParaRPr>
          </a:p>
          <a:p>
            <a:pPr marL="0" lvl="0" indent="0" algn="ctr" rtl="0">
              <a:spcBef>
                <a:spcPts val="0"/>
              </a:spcBef>
              <a:spcAft>
                <a:spcPts val="0"/>
              </a:spcAft>
              <a:buNone/>
            </a:pPr>
            <a:r>
              <a:rPr lang="en-US" dirty="0">
                <a:latin typeface="Arial"/>
                <a:ea typeface="Arial"/>
                <a:cs typeface="Arial"/>
                <a:sym typeface="Arial"/>
              </a:rPr>
              <a:t> Businesses initially benefiting from the direct effects will subsequently increase spending at other local businesses. For example, as restaurants work to meet increased demand for menu items with the influx of visitors, they will buy more product from local wholesalers like bread or soda. </a:t>
            </a:r>
            <a:endParaRPr dirty="0">
              <a:latin typeface="Arial"/>
              <a:ea typeface="Arial"/>
              <a:cs typeface="Arial"/>
              <a:sym typeface="Arial"/>
            </a:endParaRPr>
          </a:p>
        </p:txBody>
      </p:sp>
      <p:cxnSp>
        <p:nvCxnSpPr>
          <p:cNvPr id="250" name="Google Shape;250;p46"/>
          <p:cNvCxnSpPr/>
          <p:nvPr/>
        </p:nvCxnSpPr>
        <p:spPr>
          <a:xfrm>
            <a:off x="1955655" y="1437406"/>
            <a:ext cx="2718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cxnSp>
        <p:nvCxnSpPr>
          <p:cNvPr id="251" name="Google Shape;251;p46"/>
          <p:cNvCxnSpPr/>
          <p:nvPr/>
        </p:nvCxnSpPr>
        <p:spPr>
          <a:xfrm>
            <a:off x="6694200" y="1437406"/>
            <a:ext cx="2718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252" name="Google Shape;252;p46"/>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53" name="Google Shape;253;p46"/>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spTree>
    <p:extLst>
      <p:ext uri="{BB962C8B-B14F-4D97-AF65-F5344CB8AC3E}">
        <p14:creationId xmlns:p14="http://schemas.microsoft.com/office/powerpoint/2010/main" val="10917739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34"/>
        <p:cNvGrpSpPr/>
        <p:nvPr/>
      </p:nvGrpSpPr>
      <p:grpSpPr>
        <a:xfrm>
          <a:off x="0" y="0"/>
          <a:ext cx="0" cy="0"/>
          <a:chOff x="0" y="0"/>
          <a:chExt cx="0" cy="0"/>
        </a:xfrm>
      </p:grpSpPr>
      <p:sp>
        <p:nvSpPr>
          <p:cNvPr id="235" name="Google Shape;235;p45"/>
          <p:cNvSpPr txBox="1">
            <a:spLocks noGrp="1"/>
          </p:cNvSpPr>
          <p:nvPr>
            <p:ph type="title"/>
          </p:nvPr>
        </p:nvSpPr>
        <p:spPr>
          <a:xfrm>
            <a:off x="938500" y="445025"/>
            <a:ext cx="4629300" cy="559686"/>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1" dirty="0">
                <a:latin typeface="Arial"/>
                <a:ea typeface="Arial"/>
                <a:cs typeface="Arial"/>
                <a:sym typeface="Arial"/>
              </a:rPr>
              <a:t>ECONOMIC IMPACT</a:t>
            </a:r>
            <a:endParaRPr b="1" dirty="0">
              <a:solidFill>
                <a:schemeClr val="accent1"/>
              </a:solidFill>
              <a:latin typeface="Arial"/>
              <a:ea typeface="Arial"/>
              <a:cs typeface="Arial"/>
              <a:sym typeface="Arial"/>
            </a:endParaRPr>
          </a:p>
        </p:txBody>
      </p:sp>
      <p:sp>
        <p:nvSpPr>
          <p:cNvPr id="236" name="Google Shape;236;p45"/>
          <p:cNvSpPr txBox="1">
            <a:spLocks noGrp="1"/>
          </p:cNvSpPr>
          <p:nvPr>
            <p:ph type="body" idx="1"/>
          </p:nvPr>
        </p:nvSpPr>
        <p:spPr>
          <a:xfrm>
            <a:off x="938501" y="1191300"/>
            <a:ext cx="3768671" cy="2760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1600" dirty="0">
                <a:latin typeface="Arial"/>
                <a:ea typeface="Arial"/>
                <a:cs typeface="Arial"/>
                <a:sym typeface="Arial"/>
              </a:rPr>
              <a:t>Sports and entertainment can impact economies in a variety of ways, including:</a:t>
            </a:r>
          </a:p>
          <a:p>
            <a:pPr marL="0" lvl="0" indent="0" algn="l" rtl="0">
              <a:spcBef>
                <a:spcPts val="0"/>
              </a:spcBef>
              <a:spcAft>
                <a:spcPts val="0"/>
              </a:spcAft>
              <a:buNone/>
            </a:pPr>
            <a:endParaRPr lang="en-US" sz="1600" dirty="0">
              <a:latin typeface="Arial"/>
              <a:ea typeface="Arial"/>
              <a:cs typeface="Arial"/>
              <a:sym typeface="Arial"/>
            </a:endParaRPr>
          </a:p>
          <a:p>
            <a:pPr marL="0" lvl="0" indent="0" algn="l" defTabSz="395288" rtl="0">
              <a:spcBef>
                <a:spcPts val="0"/>
              </a:spcBef>
              <a:spcAft>
                <a:spcPts val="0"/>
              </a:spcAft>
              <a:buNone/>
            </a:pPr>
            <a:r>
              <a:rPr lang="en-US" sz="1600" dirty="0">
                <a:latin typeface="Arial"/>
                <a:ea typeface="Arial"/>
                <a:cs typeface="Arial"/>
                <a:sym typeface="Arial"/>
              </a:rPr>
              <a:t>1.	Events</a:t>
            </a:r>
          </a:p>
          <a:p>
            <a:pPr marL="0" lvl="0" indent="0" algn="l" defTabSz="395288" rtl="0">
              <a:spcBef>
                <a:spcPts val="0"/>
              </a:spcBef>
              <a:spcAft>
                <a:spcPts val="0"/>
              </a:spcAft>
              <a:buNone/>
            </a:pPr>
            <a:r>
              <a:rPr lang="en-US" sz="1600" dirty="0">
                <a:latin typeface="Arial"/>
                <a:ea typeface="Arial"/>
                <a:cs typeface="Arial"/>
                <a:sym typeface="Arial"/>
              </a:rPr>
              <a:t>2.	Teams and venues</a:t>
            </a:r>
          </a:p>
          <a:p>
            <a:pPr marL="0" lvl="0" indent="0" algn="l" defTabSz="395288" rtl="0">
              <a:spcBef>
                <a:spcPts val="0"/>
              </a:spcBef>
              <a:spcAft>
                <a:spcPts val="0"/>
              </a:spcAft>
              <a:buNone/>
            </a:pPr>
            <a:r>
              <a:rPr lang="en-US" sz="1600" dirty="0">
                <a:latin typeface="Arial"/>
                <a:ea typeface="Arial"/>
                <a:cs typeface="Arial"/>
                <a:sym typeface="Arial"/>
              </a:rPr>
              <a:t>3.	Industry segments</a:t>
            </a:r>
          </a:p>
          <a:p>
            <a:pPr marL="0" lvl="0" indent="0" algn="l" defTabSz="395288" rtl="0">
              <a:spcBef>
                <a:spcPts val="0"/>
              </a:spcBef>
              <a:spcAft>
                <a:spcPts val="0"/>
              </a:spcAft>
              <a:buNone/>
            </a:pPr>
            <a:r>
              <a:rPr lang="en-US" sz="1600" dirty="0">
                <a:latin typeface="Arial"/>
                <a:ea typeface="Arial"/>
                <a:cs typeface="Arial"/>
                <a:sym typeface="Arial"/>
              </a:rPr>
              <a:t>4.	“Superstar” effect</a:t>
            </a:r>
          </a:p>
          <a:p>
            <a:pPr marL="0" lvl="0" indent="0" algn="l" rtl="0">
              <a:spcBef>
                <a:spcPts val="0"/>
              </a:spcBef>
              <a:spcAft>
                <a:spcPts val="0"/>
              </a:spcAft>
              <a:buNone/>
            </a:pPr>
            <a:endParaRPr lang="en-US" sz="1600" dirty="0">
              <a:latin typeface="Arial"/>
              <a:ea typeface="Arial"/>
              <a:cs typeface="Arial"/>
              <a:sym typeface="Arial"/>
            </a:endParaRPr>
          </a:p>
        </p:txBody>
      </p:sp>
      <p:cxnSp>
        <p:nvCxnSpPr>
          <p:cNvPr id="237" name="Google Shape;237;p45"/>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238" name="Google Shape;238;p45"/>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39" name="Google Shape;239;p45"/>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pic>
        <p:nvPicPr>
          <p:cNvPr id="3" name="Picture 2">
            <a:extLst>
              <a:ext uri="{FF2B5EF4-FFF2-40B4-BE49-F238E27FC236}">
                <a16:creationId xmlns:a16="http://schemas.microsoft.com/office/drawing/2014/main" id="{E76092D3-1C35-034D-9FB0-EBF15369F84D}"/>
              </a:ext>
            </a:extLst>
          </p:cNvPr>
          <p:cNvPicPr>
            <a:picLocks noChangeAspect="1"/>
          </p:cNvPicPr>
          <p:nvPr/>
        </p:nvPicPr>
        <p:blipFill>
          <a:blip r:embed="rId4"/>
          <a:stretch>
            <a:fillRect/>
          </a:stretch>
        </p:blipFill>
        <p:spPr>
          <a:xfrm>
            <a:off x="5072932" y="1191300"/>
            <a:ext cx="3246782" cy="2164521"/>
          </a:xfrm>
          <a:prstGeom prst="rect">
            <a:avLst/>
          </a:prstGeom>
        </p:spPr>
      </p:pic>
    </p:spTree>
    <p:extLst>
      <p:ext uri="{BB962C8B-B14F-4D97-AF65-F5344CB8AC3E}">
        <p14:creationId xmlns:p14="http://schemas.microsoft.com/office/powerpoint/2010/main" val="25403361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102"/>
        <p:cNvGrpSpPr/>
        <p:nvPr/>
      </p:nvGrpSpPr>
      <p:grpSpPr>
        <a:xfrm>
          <a:off x="0" y="0"/>
          <a:ext cx="0" cy="0"/>
          <a:chOff x="0" y="0"/>
          <a:chExt cx="0" cy="0"/>
        </a:xfrm>
      </p:grpSpPr>
      <p:sp>
        <p:nvSpPr>
          <p:cNvPr id="2103" name="Google Shape;2103;p58"/>
          <p:cNvSpPr txBox="1">
            <a:spLocks noGrp="1"/>
          </p:cNvSpPr>
          <p:nvPr>
            <p:ph type="title"/>
          </p:nvPr>
        </p:nvSpPr>
        <p:spPr>
          <a:xfrm>
            <a:off x="1920749" y="1303141"/>
            <a:ext cx="5302500" cy="11166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b="1" dirty="0">
                <a:latin typeface="Arial"/>
                <a:ea typeface="Arial"/>
                <a:cs typeface="Arial"/>
                <a:sym typeface="Arial"/>
              </a:rPr>
              <a:t>$200M</a:t>
            </a:r>
            <a:endParaRPr b="1" dirty="0">
              <a:latin typeface="Arial"/>
              <a:ea typeface="Arial"/>
              <a:cs typeface="Arial"/>
              <a:sym typeface="Arial"/>
            </a:endParaRPr>
          </a:p>
        </p:txBody>
      </p:sp>
      <p:sp>
        <p:nvSpPr>
          <p:cNvPr id="2104" name="Google Shape;2104;p58"/>
          <p:cNvSpPr txBox="1">
            <a:spLocks noGrp="1"/>
          </p:cNvSpPr>
          <p:nvPr>
            <p:ph type="body" idx="1"/>
          </p:nvPr>
        </p:nvSpPr>
        <p:spPr>
          <a:xfrm>
            <a:off x="1071108" y="2789821"/>
            <a:ext cx="6952392" cy="567000"/>
          </a:xfrm>
          <a:prstGeom prst="rect">
            <a:avLst/>
          </a:prstGeom>
        </p:spPr>
        <p:txBody>
          <a:bodyPr spcFirstLastPara="1" wrap="square" lIns="91425" tIns="91425" rIns="91425" bIns="91425" anchor="t" anchorCtr="0">
            <a:noAutofit/>
          </a:bodyPr>
          <a:lstStyle/>
          <a:p>
            <a:pPr marL="0" lvl="0" indent="0">
              <a:buNone/>
            </a:pPr>
            <a:r>
              <a:rPr lang="en-US" sz="1600" dirty="0">
                <a:latin typeface="Arial"/>
                <a:ea typeface="Arial"/>
                <a:cs typeface="Arial"/>
                <a:sym typeface="Arial"/>
              </a:rPr>
              <a:t>The Dallas-Fort Worth area was projected to get an economic boost of nearly $200 million from hosting WWE’s </a:t>
            </a:r>
            <a:r>
              <a:rPr lang="en-US" sz="1600" dirty="0" err="1">
                <a:latin typeface="Arial"/>
                <a:ea typeface="Arial"/>
                <a:cs typeface="Arial"/>
                <a:sym typeface="Arial"/>
              </a:rPr>
              <a:t>Wrestlemania</a:t>
            </a:r>
            <a:r>
              <a:rPr lang="en-US" sz="1600" dirty="0">
                <a:latin typeface="Arial"/>
                <a:ea typeface="Arial"/>
                <a:cs typeface="Arial"/>
                <a:sym typeface="Arial"/>
              </a:rPr>
              <a:t> 38 event in 2022.  </a:t>
            </a:r>
            <a:r>
              <a:rPr lang="en-US" sz="1600" dirty="0">
                <a:latin typeface="Arial"/>
                <a:cs typeface="Arial"/>
                <a:sym typeface="Arial"/>
              </a:rPr>
              <a:t>Organizers of the event expected more than 150,000 fans to visit the city from 47 different countries and all 50 states.</a:t>
            </a:r>
            <a:endParaRPr lang="en-US" sz="1600" dirty="0">
              <a:effectLst/>
              <a:latin typeface="+mj-lt"/>
            </a:endParaRPr>
          </a:p>
        </p:txBody>
      </p:sp>
      <p:cxnSp>
        <p:nvCxnSpPr>
          <p:cNvPr id="2105" name="Google Shape;2105;p58"/>
          <p:cNvCxnSpPr/>
          <p:nvPr/>
        </p:nvCxnSpPr>
        <p:spPr>
          <a:xfrm>
            <a:off x="3190499" y="2571750"/>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2106" name="Google Shape;2106;p58"/>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107" name="Google Shape;2107;p58"/>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sp>
        <p:nvSpPr>
          <p:cNvPr id="7" name="Google Shape;235;p45">
            <a:extLst>
              <a:ext uri="{FF2B5EF4-FFF2-40B4-BE49-F238E27FC236}">
                <a16:creationId xmlns:a16="http://schemas.microsoft.com/office/drawing/2014/main" id="{0CC8C8AA-34CF-4349-B9C9-440B40487985}"/>
              </a:ext>
            </a:extLst>
          </p:cNvPr>
          <p:cNvSpPr txBox="1">
            <a:spLocks/>
          </p:cNvSpPr>
          <p:nvPr/>
        </p:nvSpPr>
        <p:spPr>
          <a:xfrm>
            <a:off x="564444" y="219247"/>
            <a:ext cx="7459056" cy="559686"/>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lt1"/>
              </a:buClr>
              <a:buSzPts val="7200"/>
              <a:buFont typeface="Montserrat"/>
              <a:buNone/>
              <a:defRPr sz="7200" b="0" i="0" u="none" strike="noStrike" cap="none">
                <a:solidFill>
                  <a:schemeClr val="lt1"/>
                </a:solidFill>
                <a:latin typeface="Montserrat"/>
                <a:ea typeface="Montserrat"/>
                <a:cs typeface="Montserrat"/>
                <a:sym typeface="Montserrat"/>
              </a:defRPr>
            </a:lvl1pPr>
            <a:lvl2pPr marR="0" lvl="1" algn="ctr" rtl="0">
              <a:lnSpc>
                <a:spcPct val="100000"/>
              </a:lnSpc>
              <a:spcBef>
                <a:spcPts val="0"/>
              </a:spcBef>
              <a:spcAft>
                <a:spcPts val="0"/>
              </a:spcAft>
              <a:buClr>
                <a:schemeClr val="lt1"/>
              </a:buClr>
              <a:buSzPts val="7200"/>
              <a:buFont typeface="Montserrat"/>
              <a:buNone/>
              <a:defRPr sz="7200" b="0" i="0" u="none" strike="noStrike" cap="none">
                <a:solidFill>
                  <a:schemeClr val="lt1"/>
                </a:solidFill>
                <a:latin typeface="Montserrat"/>
                <a:ea typeface="Montserrat"/>
                <a:cs typeface="Montserrat"/>
                <a:sym typeface="Montserrat"/>
              </a:defRPr>
            </a:lvl2pPr>
            <a:lvl3pPr marR="0" lvl="2" algn="ctr" rtl="0">
              <a:lnSpc>
                <a:spcPct val="100000"/>
              </a:lnSpc>
              <a:spcBef>
                <a:spcPts val="0"/>
              </a:spcBef>
              <a:spcAft>
                <a:spcPts val="0"/>
              </a:spcAft>
              <a:buClr>
                <a:schemeClr val="lt1"/>
              </a:buClr>
              <a:buSzPts val="7200"/>
              <a:buFont typeface="Montserrat"/>
              <a:buNone/>
              <a:defRPr sz="7200" b="0" i="0" u="none" strike="noStrike" cap="none">
                <a:solidFill>
                  <a:schemeClr val="lt1"/>
                </a:solidFill>
                <a:latin typeface="Montserrat"/>
                <a:ea typeface="Montserrat"/>
                <a:cs typeface="Montserrat"/>
                <a:sym typeface="Montserrat"/>
              </a:defRPr>
            </a:lvl3pPr>
            <a:lvl4pPr marR="0" lvl="3" algn="ctr" rtl="0">
              <a:lnSpc>
                <a:spcPct val="100000"/>
              </a:lnSpc>
              <a:spcBef>
                <a:spcPts val="0"/>
              </a:spcBef>
              <a:spcAft>
                <a:spcPts val="0"/>
              </a:spcAft>
              <a:buClr>
                <a:schemeClr val="lt1"/>
              </a:buClr>
              <a:buSzPts val="7200"/>
              <a:buFont typeface="Montserrat"/>
              <a:buNone/>
              <a:defRPr sz="7200" b="0" i="0" u="none" strike="noStrike" cap="none">
                <a:solidFill>
                  <a:schemeClr val="lt1"/>
                </a:solidFill>
                <a:latin typeface="Montserrat"/>
                <a:ea typeface="Montserrat"/>
                <a:cs typeface="Montserrat"/>
                <a:sym typeface="Montserrat"/>
              </a:defRPr>
            </a:lvl4pPr>
            <a:lvl5pPr marR="0" lvl="4" algn="ctr" rtl="0">
              <a:lnSpc>
                <a:spcPct val="100000"/>
              </a:lnSpc>
              <a:spcBef>
                <a:spcPts val="0"/>
              </a:spcBef>
              <a:spcAft>
                <a:spcPts val="0"/>
              </a:spcAft>
              <a:buClr>
                <a:schemeClr val="lt1"/>
              </a:buClr>
              <a:buSzPts val="7200"/>
              <a:buFont typeface="Montserrat"/>
              <a:buNone/>
              <a:defRPr sz="7200" b="0" i="0" u="none" strike="noStrike" cap="none">
                <a:solidFill>
                  <a:schemeClr val="lt1"/>
                </a:solidFill>
                <a:latin typeface="Montserrat"/>
                <a:ea typeface="Montserrat"/>
                <a:cs typeface="Montserrat"/>
                <a:sym typeface="Montserrat"/>
              </a:defRPr>
            </a:lvl5pPr>
            <a:lvl6pPr marR="0" lvl="5" algn="ctr" rtl="0">
              <a:lnSpc>
                <a:spcPct val="100000"/>
              </a:lnSpc>
              <a:spcBef>
                <a:spcPts val="0"/>
              </a:spcBef>
              <a:spcAft>
                <a:spcPts val="0"/>
              </a:spcAft>
              <a:buClr>
                <a:schemeClr val="lt1"/>
              </a:buClr>
              <a:buSzPts val="7200"/>
              <a:buFont typeface="Montserrat"/>
              <a:buNone/>
              <a:defRPr sz="7200" b="0" i="0" u="none" strike="noStrike" cap="none">
                <a:solidFill>
                  <a:schemeClr val="lt1"/>
                </a:solidFill>
                <a:latin typeface="Montserrat"/>
                <a:ea typeface="Montserrat"/>
                <a:cs typeface="Montserrat"/>
                <a:sym typeface="Montserrat"/>
              </a:defRPr>
            </a:lvl6pPr>
            <a:lvl7pPr marR="0" lvl="6" algn="ctr" rtl="0">
              <a:lnSpc>
                <a:spcPct val="100000"/>
              </a:lnSpc>
              <a:spcBef>
                <a:spcPts val="0"/>
              </a:spcBef>
              <a:spcAft>
                <a:spcPts val="0"/>
              </a:spcAft>
              <a:buClr>
                <a:schemeClr val="lt1"/>
              </a:buClr>
              <a:buSzPts val="7200"/>
              <a:buFont typeface="Montserrat"/>
              <a:buNone/>
              <a:defRPr sz="7200" b="0" i="0" u="none" strike="noStrike" cap="none">
                <a:solidFill>
                  <a:schemeClr val="lt1"/>
                </a:solidFill>
                <a:latin typeface="Montserrat"/>
                <a:ea typeface="Montserrat"/>
                <a:cs typeface="Montserrat"/>
                <a:sym typeface="Montserrat"/>
              </a:defRPr>
            </a:lvl7pPr>
            <a:lvl8pPr marR="0" lvl="7" algn="ctr" rtl="0">
              <a:lnSpc>
                <a:spcPct val="100000"/>
              </a:lnSpc>
              <a:spcBef>
                <a:spcPts val="0"/>
              </a:spcBef>
              <a:spcAft>
                <a:spcPts val="0"/>
              </a:spcAft>
              <a:buClr>
                <a:schemeClr val="lt1"/>
              </a:buClr>
              <a:buSzPts val="7200"/>
              <a:buFont typeface="Montserrat"/>
              <a:buNone/>
              <a:defRPr sz="7200" b="0" i="0" u="none" strike="noStrike" cap="none">
                <a:solidFill>
                  <a:schemeClr val="lt1"/>
                </a:solidFill>
                <a:latin typeface="Montserrat"/>
                <a:ea typeface="Montserrat"/>
                <a:cs typeface="Montserrat"/>
                <a:sym typeface="Montserrat"/>
              </a:defRPr>
            </a:lvl8pPr>
            <a:lvl9pPr marR="0" lvl="8" algn="ctr" rtl="0">
              <a:lnSpc>
                <a:spcPct val="100000"/>
              </a:lnSpc>
              <a:spcBef>
                <a:spcPts val="0"/>
              </a:spcBef>
              <a:spcAft>
                <a:spcPts val="0"/>
              </a:spcAft>
              <a:buClr>
                <a:schemeClr val="lt1"/>
              </a:buClr>
              <a:buSzPts val="7200"/>
              <a:buFont typeface="Montserrat"/>
              <a:buNone/>
              <a:defRPr sz="7200" b="0" i="0" u="none" strike="noStrike" cap="none">
                <a:solidFill>
                  <a:schemeClr val="lt1"/>
                </a:solidFill>
                <a:latin typeface="Montserrat"/>
                <a:ea typeface="Montserrat"/>
                <a:cs typeface="Montserrat"/>
                <a:sym typeface="Montserrat"/>
              </a:defRPr>
            </a:lvl9pPr>
          </a:lstStyle>
          <a:p>
            <a:pPr algn="l"/>
            <a:r>
              <a:rPr lang="en-US" sz="2400" b="1" dirty="0">
                <a:solidFill>
                  <a:schemeClr val="tx2"/>
                </a:solidFill>
                <a:latin typeface="Arial"/>
                <a:ea typeface="Arial"/>
                <a:cs typeface="Arial"/>
                <a:sym typeface="Arial"/>
              </a:rPr>
              <a:t>ECONOMIC IMPACT:  </a:t>
            </a:r>
            <a:r>
              <a:rPr lang="en-US" sz="2400" b="1" u="sng" dirty="0">
                <a:solidFill>
                  <a:schemeClr val="tx2"/>
                </a:solidFill>
                <a:latin typeface="Arial"/>
                <a:ea typeface="Arial"/>
                <a:cs typeface="Arial"/>
                <a:sym typeface="Arial"/>
              </a:rPr>
              <a:t>EVENTS</a:t>
            </a:r>
          </a:p>
        </p:txBody>
      </p:sp>
      <p:cxnSp>
        <p:nvCxnSpPr>
          <p:cNvPr id="8" name="Google Shape;237;p45">
            <a:extLst>
              <a:ext uri="{FF2B5EF4-FFF2-40B4-BE49-F238E27FC236}">
                <a16:creationId xmlns:a16="http://schemas.microsoft.com/office/drawing/2014/main" id="{BD92A289-0C7A-154F-9849-3F1DB69F5C25}"/>
              </a:ext>
            </a:extLst>
          </p:cNvPr>
          <p:cNvCxnSpPr/>
          <p:nvPr/>
        </p:nvCxnSpPr>
        <p:spPr>
          <a:xfrm>
            <a:off x="664956" y="165666"/>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spTree>
    <p:extLst>
      <p:ext uri="{BB962C8B-B14F-4D97-AF65-F5344CB8AC3E}">
        <p14:creationId xmlns:p14="http://schemas.microsoft.com/office/powerpoint/2010/main" val="24644308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102"/>
        <p:cNvGrpSpPr/>
        <p:nvPr/>
      </p:nvGrpSpPr>
      <p:grpSpPr>
        <a:xfrm>
          <a:off x="0" y="0"/>
          <a:ext cx="0" cy="0"/>
          <a:chOff x="0" y="0"/>
          <a:chExt cx="0" cy="0"/>
        </a:xfrm>
      </p:grpSpPr>
      <p:sp>
        <p:nvSpPr>
          <p:cNvPr id="2103" name="Google Shape;2103;p58"/>
          <p:cNvSpPr txBox="1">
            <a:spLocks noGrp="1"/>
          </p:cNvSpPr>
          <p:nvPr>
            <p:ph type="title"/>
          </p:nvPr>
        </p:nvSpPr>
        <p:spPr>
          <a:xfrm>
            <a:off x="1920749" y="1303141"/>
            <a:ext cx="5302500" cy="11166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b="1" dirty="0">
                <a:latin typeface="Arial"/>
                <a:ea typeface="Arial"/>
                <a:cs typeface="Arial"/>
                <a:sym typeface="Arial"/>
              </a:rPr>
              <a:t>$400M</a:t>
            </a:r>
            <a:endParaRPr b="1" dirty="0">
              <a:latin typeface="Arial"/>
              <a:ea typeface="Arial"/>
              <a:cs typeface="Arial"/>
              <a:sym typeface="Arial"/>
            </a:endParaRPr>
          </a:p>
        </p:txBody>
      </p:sp>
      <p:sp>
        <p:nvSpPr>
          <p:cNvPr id="2104" name="Google Shape;2104;p58"/>
          <p:cNvSpPr txBox="1">
            <a:spLocks noGrp="1"/>
          </p:cNvSpPr>
          <p:nvPr>
            <p:ph type="body" idx="1"/>
          </p:nvPr>
        </p:nvSpPr>
        <p:spPr>
          <a:xfrm>
            <a:off x="1397355" y="2779888"/>
            <a:ext cx="6349288" cy="567000"/>
          </a:xfrm>
          <a:prstGeom prst="rect">
            <a:avLst/>
          </a:prstGeom>
        </p:spPr>
        <p:txBody>
          <a:bodyPr spcFirstLastPara="1" wrap="square" lIns="91425" tIns="91425" rIns="91425" bIns="91425" anchor="t" anchorCtr="0">
            <a:noAutofit/>
          </a:bodyPr>
          <a:lstStyle/>
          <a:p>
            <a:pPr marL="0" lvl="0" indent="0">
              <a:buNone/>
            </a:pPr>
            <a:r>
              <a:rPr lang="en-US" sz="1600" dirty="0">
                <a:latin typeface="Arial"/>
                <a:ea typeface="Arial"/>
                <a:cs typeface="Arial"/>
                <a:sym typeface="Arial"/>
              </a:rPr>
              <a:t>Daytona International Speedway’s $400 million renovation (which they coined DAYTONA Rising) helped create 6,300 jobs, $300 million in labor income and $85 million in tax revenue. </a:t>
            </a:r>
          </a:p>
        </p:txBody>
      </p:sp>
      <p:cxnSp>
        <p:nvCxnSpPr>
          <p:cNvPr id="2105" name="Google Shape;2105;p58"/>
          <p:cNvCxnSpPr/>
          <p:nvPr/>
        </p:nvCxnSpPr>
        <p:spPr>
          <a:xfrm>
            <a:off x="3190499" y="2571750"/>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2106" name="Google Shape;2106;p58"/>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107" name="Google Shape;2107;p58"/>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sp>
        <p:nvSpPr>
          <p:cNvPr id="7" name="Google Shape;235;p45">
            <a:extLst>
              <a:ext uri="{FF2B5EF4-FFF2-40B4-BE49-F238E27FC236}">
                <a16:creationId xmlns:a16="http://schemas.microsoft.com/office/drawing/2014/main" id="{0CC8C8AA-34CF-4349-B9C9-440B40487985}"/>
              </a:ext>
            </a:extLst>
          </p:cNvPr>
          <p:cNvSpPr txBox="1">
            <a:spLocks/>
          </p:cNvSpPr>
          <p:nvPr/>
        </p:nvSpPr>
        <p:spPr>
          <a:xfrm>
            <a:off x="564444" y="219247"/>
            <a:ext cx="7459056" cy="559686"/>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lt1"/>
              </a:buClr>
              <a:buSzPts val="7200"/>
              <a:buFont typeface="Montserrat"/>
              <a:buNone/>
              <a:defRPr sz="7200" b="0" i="0" u="none" strike="noStrike" cap="none">
                <a:solidFill>
                  <a:schemeClr val="lt1"/>
                </a:solidFill>
                <a:latin typeface="Montserrat"/>
                <a:ea typeface="Montserrat"/>
                <a:cs typeface="Montserrat"/>
                <a:sym typeface="Montserrat"/>
              </a:defRPr>
            </a:lvl1pPr>
            <a:lvl2pPr marR="0" lvl="1" algn="ctr" rtl="0">
              <a:lnSpc>
                <a:spcPct val="100000"/>
              </a:lnSpc>
              <a:spcBef>
                <a:spcPts val="0"/>
              </a:spcBef>
              <a:spcAft>
                <a:spcPts val="0"/>
              </a:spcAft>
              <a:buClr>
                <a:schemeClr val="lt1"/>
              </a:buClr>
              <a:buSzPts val="7200"/>
              <a:buFont typeface="Montserrat"/>
              <a:buNone/>
              <a:defRPr sz="7200" b="0" i="0" u="none" strike="noStrike" cap="none">
                <a:solidFill>
                  <a:schemeClr val="lt1"/>
                </a:solidFill>
                <a:latin typeface="Montserrat"/>
                <a:ea typeface="Montserrat"/>
                <a:cs typeface="Montserrat"/>
                <a:sym typeface="Montserrat"/>
              </a:defRPr>
            </a:lvl2pPr>
            <a:lvl3pPr marR="0" lvl="2" algn="ctr" rtl="0">
              <a:lnSpc>
                <a:spcPct val="100000"/>
              </a:lnSpc>
              <a:spcBef>
                <a:spcPts val="0"/>
              </a:spcBef>
              <a:spcAft>
                <a:spcPts val="0"/>
              </a:spcAft>
              <a:buClr>
                <a:schemeClr val="lt1"/>
              </a:buClr>
              <a:buSzPts val="7200"/>
              <a:buFont typeface="Montserrat"/>
              <a:buNone/>
              <a:defRPr sz="7200" b="0" i="0" u="none" strike="noStrike" cap="none">
                <a:solidFill>
                  <a:schemeClr val="lt1"/>
                </a:solidFill>
                <a:latin typeface="Montserrat"/>
                <a:ea typeface="Montserrat"/>
                <a:cs typeface="Montserrat"/>
                <a:sym typeface="Montserrat"/>
              </a:defRPr>
            </a:lvl3pPr>
            <a:lvl4pPr marR="0" lvl="3" algn="ctr" rtl="0">
              <a:lnSpc>
                <a:spcPct val="100000"/>
              </a:lnSpc>
              <a:spcBef>
                <a:spcPts val="0"/>
              </a:spcBef>
              <a:spcAft>
                <a:spcPts val="0"/>
              </a:spcAft>
              <a:buClr>
                <a:schemeClr val="lt1"/>
              </a:buClr>
              <a:buSzPts val="7200"/>
              <a:buFont typeface="Montserrat"/>
              <a:buNone/>
              <a:defRPr sz="7200" b="0" i="0" u="none" strike="noStrike" cap="none">
                <a:solidFill>
                  <a:schemeClr val="lt1"/>
                </a:solidFill>
                <a:latin typeface="Montserrat"/>
                <a:ea typeface="Montserrat"/>
                <a:cs typeface="Montserrat"/>
                <a:sym typeface="Montserrat"/>
              </a:defRPr>
            </a:lvl4pPr>
            <a:lvl5pPr marR="0" lvl="4" algn="ctr" rtl="0">
              <a:lnSpc>
                <a:spcPct val="100000"/>
              </a:lnSpc>
              <a:spcBef>
                <a:spcPts val="0"/>
              </a:spcBef>
              <a:spcAft>
                <a:spcPts val="0"/>
              </a:spcAft>
              <a:buClr>
                <a:schemeClr val="lt1"/>
              </a:buClr>
              <a:buSzPts val="7200"/>
              <a:buFont typeface="Montserrat"/>
              <a:buNone/>
              <a:defRPr sz="7200" b="0" i="0" u="none" strike="noStrike" cap="none">
                <a:solidFill>
                  <a:schemeClr val="lt1"/>
                </a:solidFill>
                <a:latin typeface="Montserrat"/>
                <a:ea typeface="Montserrat"/>
                <a:cs typeface="Montserrat"/>
                <a:sym typeface="Montserrat"/>
              </a:defRPr>
            </a:lvl5pPr>
            <a:lvl6pPr marR="0" lvl="5" algn="ctr" rtl="0">
              <a:lnSpc>
                <a:spcPct val="100000"/>
              </a:lnSpc>
              <a:spcBef>
                <a:spcPts val="0"/>
              </a:spcBef>
              <a:spcAft>
                <a:spcPts val="0"/>
              </a:spcAft>
              <a:buClr>
                <a:schemeClr val="lt1"/>
              </a:buClr>
              <a:buSzPts val="7200"/>
              <a:buFont typeface="Montserrat"/>
              <a:buNone/>
              <a:defRPr sz="7200" b="0" i="0" u="none" strike="noStrike" cap="none">
                <a:solidFill>
                  <a:schemeClr val="lt1"/>
                </a:solidFill>
                <a:latin typeface="Montserrat"/>
                <a:ea typeface="Montserrat"/>
                <a:cs typeface="Montserrat"/>
                <a:sym typeface="Montserrat"/>
              </a:defRPr>
            </a:lvl6pPr>
            <a:lvl7pPr marR="0" lvl="6" algn="ctr" rtl="0">
              <a:lnSpc>
                <a:spcPct val="100000"/>
              </a:lnSpc>
              <a:spcBef>
                <a:spcPts val="0"/>
              </a:spcBef>
              <a:spcAft>
                <a:spcPts val="0"/>
              </a:spcAft>
              <a:buClr>
                <a:schemeClr val="lt1"/>
              </a:buClr>
              <a:buSzPts val="7200"/>
              <a:buFont typeface="Montserrat"/>
              <a:buNone/>
              <a:defRPr sz="7200" b="0" i="0" u="none" strike="noStrike" cap="none">
                <a:solidFill>
                  <a:schemeClr val="lt1"/>
                </a:solidFill>
                <a:latin typeface="Montserrat"/>
                <a:ea typeface="Montserrat"/>
                <a:cs typeface="Montserrat"/>
                <a:sym typeface="Montserrat"/>
              </a:defRPr>
            </a:lvl7pPr>
            <a:lvl8pPr marR="0" lvl="7" algn="ctr" rtl="0">
              <a:lnSpc>
                <a:spcPct val="100000"/>
              </a:lnSpc>
              <a:spcBef>
                <a:spcPts val="0"/>
              </a:spcBef>
              <a:spcAft>
                <a:spcPts val="0"/>
              </a:spcAft>
              <a:buClr>
                <a:schemeClr val="lt1"/>
              </a:buClr>
              <a:buSzPts val="7200"/>
              <a:buFont typeface="Montserrat"/>
              <a:buNone/>
              <a:defRPr sz="7200" b="0" i="0" u="none" strike="noStrike" cap="none">
                <a:solidFill>
                  <a:schemeClr val="lt1"/>
                </a:solidFill>
                <a:latin typeface="Montserrat"/>
                <a:ea typeface="Montserrat"/>
                <a:cs typeface="Montserrat"/>
                <a:sym typeface="Montserrat"/>
              </a:defRPr>
            </a:lvl8pPr>
            <a:lvl9pPr marR="0" lvl="8" algn="ctr" rtl="0">
              <a:lnSpc>
                <a:spcPct val="100000"/>
              </a:lnSpc>
              <a:spcBef>
                <a:spcPts val="0"/>
              </a:spcBef>
              <a:spcAft>
                <a:spcPts val="0"/>
              </a:spcAft>
              <a:buClr>
                <a:schemeClr val="lt1"/>
              </a:buClr>
              <a:buSzPts val="7200"/>
              <a:buFont typeface="Montserrat"/>
              <a:buNone/>
              <a:defRPr sz="7200" b="0" i="0" u="none" strike="noStrike" cap="none">
                <a:solidFill>
                  <a:schemeClr val="lt1"/>
                </a:solidFill>
                <a:latin typeface="Montserrat"/>
                <a:ea typeface="Montserrat"/>
                <a:cs typeface="Montserrat"/>
                <a:sym typeface="Montserrat"/>
              </a:defRPr>
            </a:lvl9pPr>
          </a:lstStyle>
          <a:p>
            <a:pPr algn="l"/>
            <a:r>
              <a:rPr lang="en-US" sz="2400" b="1" dirty="0">
                <a:solidFill>
                  <a:schemeClr val="tx2"/>
                </a:solidFill>
                <a:latin typeface="Arial"/>
                <a:ea typeface="Arial"/>
                <a:cs typeface="Arial"/>
                <a:sym typeface="Arial"/>
              </a:rPr>
              <a:t>ECONOMIC IMPACT:  </a:t>
            </a:r>
            <a:r>
              <a:rPr lang="en-US" sz="2400" b="1" u="sng" dirty="0">
                <a:solidFill>
                  <a:schemeClr val="tx2"/>
                </a:solidFill>
                <a:latin typeface="Arial"/>
                <a:ea typeface="Arial"/>
                <a:cs typeface="Arial"/>
                <a:sym typeface="Arial"/>
              </a:rPr>
              <a:t>TEAMS &amp; VENUES</a:t>
            </a:r>
          </a:p>
        </p:txBody>
      </p:sp>
      <p:cxnSp>
        <p:nvCxnSpPr>
          <p:cNvPr id="8" name="Google Shape;237;p45">
            <a:extLst>
              <a:ext uri="{FF2B5EF4-FFF2-40B4-BE49-F238E27FC236}">
                <a16:creationId xmlns:a16="http://schemas.microsoft.com/office/drawing/2014/main" id="{BD92A289-0C7A-154F-9849-3F1DB69F5C25}"/>
              </a:ext>
            </a:extLst>
          </p:cNvPr>
          <p:cNvCxnSpPr/>
          <p:nvPr/>
        </p:nvCxnSpPr>
        <p:spPr>
          <a:xfrm>
            <a:off x="664956" y="165666"/>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spTree>
    <p:extLst>
      <p:ext uri="{BB962C8B-B14F-4D97-AF65-F5344CB8AC3E}">
        <p14:creationId xmlns:p14="http://schemas.microsoft.com/office/powerpoint/2010/main" val="29296763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176"/>
        <p:cNvGrpSpPr/>
        <p:nvPr/>
      </p:nvGrpSpPr>
      <p:grpSpPr>
        <a:xfrm>
          <a:off x="0" y="0"/>
          <a:ext cx="0" cy="0"/>
          <a:chOff x="0" y="0"/>
          <a:chExt cx="0" cy="0"/>
        </a:xfrm>
      </p:grpSpPr>
      <p:cxnSp>
        <p:nvCxnSpPr>
          <p:cNvPr id="2178" name="Google Shape;2178;p62"/>
          <p:cNvCxnSpPr/>
          <p:nvPr/>
        </p:nvCxnSpPr>
        <p:spPr>
          <a:xfrm>
            <a:off x="1026200" y="414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sp>
        <p:nvSpPr>
          <p:cNvPr id="2179" name="Google Shape;2179;p62"/>
          <p:cNvSpPr/>
          <p:nvPr/>
        </p:nvSpPr>
        <p:spPr>
          <a:xfrm>
            <a:off x="728528" y="2427316"/>
            <a:ext cx="2168577" cy="2131309"/>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0" name="Google Shape;2180;p62"/>
          <p:cNvSpPr txBox="1">
            <a:spLocks noGrp="1"/>
          </p:cNvSpPr>
          <p:nvPr>
            <p:ph type="title" idx="4294967295"/>
          </p:nvPr>
        </p:nvSpPr>
        <p:spPr>
          <a:xfrm>
            <a:off x="445168" y="2536438"/>
            <a:ext cx="2584500" cy="7239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3600" b="1" dirty="0">
                <a:solidFill>
                  <a:schemeClr val="accent6"/>
                </a:solidFill>
                <a:latin typeface="Arial"/>
                <a:ea typeface="Arial"/>
                <a:cs typeface="Arial"/>
                <a:sym typeface="Arial"/>
              </a:rPr>
              <a:t>$40M</a:t>
            </a:r>
            <a:endParaRPr sz="3600" b="1" dirty="0">
              <a:solidFill>
                <a:schemeClr val="accent6"/>
              </a:solidFill>
              <a:latin typeface="Arial"/>
              <a:ea typeface="Arial"/>
              <a:cs typeface="Arial"/>
              <a:sym typeface="Arial"/>
            </a:endParaRPr>
          </a:p>
        </p:txBody>
      </p:sp>
      <p:sp>
        <p:nvSpPr>
          <p:cNvPr id="2181" name="Google Shape;2181;p62"/>
          <p:cNvSpPr txBox="1">
            <a:spLocks noGrp="1"/>
          </p:cNvSpPr>
          <p:nvPr>
            <p:ph type="subTitle" idx="4294967295"/>
          </p:nvPr>
        </p:nvSpPr>
        <p:spPr>
          <a:xfrm>
            <a:off x="847064" y="3087718"/>
            <a:ext cx="1898215" cy="635100"/>
          </a:xfrm>
          <a:prstGeom prst="rect">
            <a:avLst/>
          </a:prstGeom>
        </p:spPr>
        <p:txBody>
          <a:bodyPr spcFirstLastPara="1" wrap="square" lIns="91425" tIns="91425" rIns="91425" bIns="91425" anchor="t" anchorCtr="0">
            <a:noAutofit/>
          </a:bodyPr>
          <a:lstStyle/>
          <a:p>
            <a:pPr marL="0" lvl="0" indent="0" algn="ctr">
              <a:spcAft>
                <a:spcPts val="1600"/>
              </a:spcAft>
              <a:buNone/>
            </a:pPr>
            <a:r>
              <a:rPr lang="en-US" sz="1300" dirty="0">
                <a:solidFill>
                  <a:schemeClr val="accent6"/>
                </a:solidFill>
                <a:latin typeface="Arial"/>
                <a:ea typeface="Arial"/>
                <a:cs typeface="Arial"/>
                <a:sym typeface="Arial"/>
              </a:rPr>
              <a:t>"Game of Thrones” fans flock to Ireland to see filming locations contributing $40 million annually to local economies </a:t>
            </a:r>
          </a:p>
        </p:txBody>
      </p:sp>
      <p:sp>
        <p:nvSpPr>
          <p:cNvPr id="2182" name="Google Shape;2182;p62"/>
          <p:cNvSpPr/>
          <p:nvPr/>
        </p:nvSpPr>
        <p:spPr>
          <a:xfrm>
            <a:off x="3279750" y="1606525"/>
            <a:ext cx="2584500" cy="2584500"/>
          </a:xfrm>
          <a:prstGeom prst="ellipse">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3" name="Google Shape;2183;p62"/>
          <p:cNvSpPr txBox="1">
            <a:spLocks noGrp="1"/>
          </p:cNvSpPr>
          <p:nvPr>
            <p:ph type="title" idx="4294967295"/>
          </p:nvPr>
        </p:nvSpPr>
        <p:spPr>
          <a:xfrm>
            <a:off x="3246477" y="1825042"/>
            <a:ext cx="2584500" cy="7239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4800" b="1" dirty="0">
                <a:solidFill>
                  <a:schemeClr val="accent6"/>
                </a:solidFill>
                <a:latin typeface="Arial"/>
                <a:ea typeface="Arial"/>
                <a:cs typeface="Arial"/>
                <a:sym typeface="Arial"/>
              </a:rPr>
              <a:t>$14.7B</a:t>
            </a:r>
            <a:endParaRPr sz="4800" b="1" dirty="0">
              <a:solidFill>
                <a:schemeClr val="accent6"/>
              </a:solidFill>
              <a:latin typeface="Arial"/>
              <a:ea typeface="Arial"/>
              <a:cs typeface="Arial"/>
              <a:sym typeface="Arial"/>
            </a:endParaRPr>
          </a:p>
        </p:txBody>
      </p:sp>
      <p:sp>
        <p:nvSpPr>
          <p:cNvPr id="2184" name="Google Shape;2184;p62"/>
          <p:cNvSpPr txBox="1">
            <a:spLocks noGrp="1"/>
          </p:cNvSpPr>
          <p:nvPr>
            <p:ph type="subTitle" idx="4294967295"/>
          </p:nvPr>
        </p:nvSpPr>
        <p:spPr>
          <a:xfrm>
            <a:off x="3529656" y="2625238"/>
            <a:ext cx="2018142" cy="635100"/>
          </a:xfrm>
          <a:prstGeom prst="rect">
            <a:avLst/>
          </a:prstGeom>
        </p:spPr>
        <p:txBody>
          <a:bodyPr spcFirstLastPara="1" wrap="square" lIns="91425" tIns="91425" rIns="91425" bIns="91425" anchor="t" anchorCtr="0">
            <a:noAutofit/>
          </a:bodyPr>
          <a:lstStyle/>
          <a:p>
            <a:pPr marL="0" lvl="0" indent="0" algn="ctr">
              <a:spcAft>
                <a:spcPts val="1600"/>
              </a:spcAft>
              <a:buNone/>
            </a:pPr>
            <a:r>
              <a:rPr lang="en-US" sz="1400" dirty="0">
                <a:solidFill>
                  <a:schemeClr val="accent6"/>
                </a:solidFill>
                <a:latin typeface="Arial"/>
                <a:ea typeface="Arial"/>
                <a:cs typeface="Arial"/>
                <a:sym typeface="Arial"/>
              </a:rPr>
              <a:t>Broadway productions contribute $14.7 billion &amp; support nearly 97,000 jobs each year to the NYC economy</a:t>
            </a:r>
            <a:endParaRPr sz="1400" dirty="0">
              <a:solidFill>
                <a:schemeClr val="accent6"/>
              </a:solidFill>
              <a:latin typeface="Arial"/>
              <a:ea typeface="Arial"/>
              <a:cs typeface="Arial"/>
              <a:sym typeface="Arial"/>
            </a:endParaRPr>
          </a:p>
        </p:txBody>
      </p:sp>
      <p:sp>
        <p:nvSpPr>
          <p:cNvPr id="2185" name="Google Shape;2185;p62"/>
          <p:cNvSpPr/>
          <p:nvPr/>
        </p:nvSpPr>
        <p:spPr>
          <a:xfrm>
            <a:off x="6246906" y="1319199"/>
            <a:ext cx="2168566" cy="2089019"/>
          </a:xfrm>
          <a:prstGeom prst="ellips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6" name="Google Shape;2186;p62"/>
          <p:cNvSpPr txBox="1">
            <a:spLocks noGrp="1"/>
          </p:cNvSpPr>
          <p:nvPr>
            <p:ph type="title" idx="4294967295"/>
          </p:nvPr>
        </p:nvSpPr>
        <p:spPr>
          <a:xfrm>
            <a:off x="5972568" y="1384600"/>
            <a:ext cx="2584500" cy="7239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3600" b="1" dirty="0">
                <a:solidFill>
                  <a:schemeClr val="accent6"/>
                </a:solidFill>
                <a:latin typeface="Arial"/>
                <a:ea typeface="Arial"/>
                <a:cs typeface="Arial"/>
                <a:sym typeface="Arial"/>
              </a:rPr>
              <a:t>$7.5B</a:t>
            </a:r>
            <a:endParaRPr sz="3600" b="1" dirty="0">
              <a:solidFill>
                <a:schemeClr val="accent6"/>
              </a:solidFill>
              <a:latin typeface="Arial"/>
              <a:ea typeface="Arial"/>
              <a:cs typeface="Arial"/>
              <a:sym typeface="Arial"/>
            </a:endParaRPr>
          </a:p>
        </p:txBody>
      </p:sp>
      <p:sp>
        <p:nvSpPr>
          <p:cNvPr id="2187" name="Google Shape;2187;p62"/>
          <p:cNvSpPr txBox="1">
            <a:spLocks noGrp="1"/>
          </p:cNvSpPr>
          <p:nvPr>
            <p:ph type="subTitle" idx="4294967295"/>
          </p:nvPr>
        </p:nvSpPr>
        <p:spPr>
          <a:xfrm>
            <a:off x="6463714" y="2000203"/>
            <a:ext cx="1734949" cy="635100"/>
          </a:xfrm>
          <a:prstGeom prst="rect">
            <a:avLst/>
          </a:prstGeom>
        </p:spPr>
        <p:txBody>
          <a:bodyPr spcFirstLastPara="1" wrap="square" lIns="91425" tIns="91425" rIns="91425" bIns="91425" anchor="t" anchorCtr="0">
            <a:noAutofit/>
          </a:bodyPr>
          <a:lstStyle/>
          <a:p>
            <a:pPr marL="0" lvl="0" indent="0" algn="ctr">
              <a:spcAft>
                <a:spcPts val="1600"/>
              </a:spcAft>
              <a:buNone/>
            </a:pPr>
            <a:r>
              <a:rPr lang="en-US" sz="1400" dirty="0">
                <a:solidFill>
                  <a:schemeClr val="accent6"/>
                </a:solidFill>
                <a:latin typeface="Arial"/>
                <a:ea typeface="Arial"/>
                <a:cs typeface="Arial"/>
                <a:sym typeface="Arial"/>
              </a:rPr>
              <a:t>The golf industry’s direct effect on Florida’s economy is approximately $7.5 billion </a:t>
            </a:r>
          </a:p>
        </p:txBody>
      </p:sp>
      <p:cxnSp>
        <p:nvCxnSpPr>
          <p:cNvPr id="2188" name="Google Shape;2188;p62"/>
          <p:cNvCxnSpPr>
            <a:stCxn id="2185" idx="0"/>
          </p:cNvCxnSpPr>
          <p:nvPr/>
        </p:nvCxnSpPr>
        <p:spPr>
          <a:xfrm flipH="1" flipV="1">
            <a:off x="7331188" y="-282633"/>
            <a:ext cx="1" cy="1601832"/>
          </a:xfrm>
          <a:prstGeom prst="straightConnector1">
            <a:avLst/>
          </a:prstGeom>
          <a:noFill/>
          <a:ln w="19050" cap="flat" cmpd="sng">
            <a:solidFill>
              <a:schemeClr val="accent3"/>
            </a:solidFill>
            <a:prstDash val="solid"/>
            <a:round/>
            <a:headEnd type="none" w="med" len="med"/>
            <a:tailEnd type="none" w="med" len="med"/>
          </a:ln>
        </p:spPr>
      </p:cxnSp>
      <p:cxnSp>
        <p:nvCxnSpPr>
          <p:cNvPr id="2189" name="Google Shape;2189;p62"/>
          <p:cNvCxnSpPr>
            <a:stCxn id="2182" idx="4"/>
          </p:cNvCxnSpPr>
          <p:nvPr/>
        </p:nvCxnSpPr>
        <p:spPr>
          <a:xfrm>
            <a:off x="4572000" y="4191025"/>
            <a:ext cx="0" cy="1362000"/>
          </a:xfrm>
          <a:prstGeom prst="straightConnector1">
            <a:avLst/>
          </a:prstGeom>
          <a:noFill/>
          <a:ln w="19050" cap="flat" cmpd="sng">
            <a:solidFill>
              <a:schemeClr val="accent1"/>
            </a:solidFill>
            <a:prstDash val="solid"/>
            <a:round/>
            <a:headEnd type="none" w="med" len="med"/>
            <a:tailEnd type="none" w="med" len="med"/>
          </a:ln>
        </p:spPr>
      </p:cxnSp>
      <p:cxnSp>
        <p:nvCxnSpPr>
          <p:cNvPr id="2190" name="Google Shape;2190;p62"/>
          <p:cNvCxnSpPr>
            <a:stCxn id="2179" idx="4"/>
          </p:cNvCxnSpPr>
          <p:nvPr/>
        </p:nvCxnSpPr>
        <p:spPr>
          <a:xfrm>
            <a:off x="1812817" y="4558625"/>
            <a:ext cx="0" cy="655042"/>
          </a:xfrm>
          <a:prstGeom prst="straightConnector1">
            <a:avLst/>
          </a:prstGeom>
          <a:noFill/>
          <a:ln w="19050" cap="flat" cmpd="sng">
            <a:solidFill>
              <a:schemeClr val="accent2"/>
            </a:solidFill>
            <a:prstDash val="solid"/>
            <a:round/>
            <a:headEnd type="none" w="med" len="med"/>
            <a:tailEnd type="none" w="med" len="med"/>
          </a:ln>
        </p:spPr>
      </p:cxnSp>
      <p:pic>
        <p:nvPicPr>
          <p:cNvPr id="2191" name="Google Shape;2191;p62"/>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192" name="Google Shape;2192;p62"/>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sp>
        <p:nvSpPr>
          <p:cNvPr id="20" name="Google Shape;235;p45">
            <a:extLst>
              <a:ext uri="{FF2B5EF4-FFF2-40B4-BE49-F238E27FC236}">
                <a16:creationId xmlns:a16="http://schemas.microsoft.com/office/drawing/2014/main" id="{BEC8189F-4040-B84A-9D4E-426CB9C6662D}"/>
              </a:ext>
            </a:extLst>
          </p:cNvPr>
          <p:cNvSpPr txBox="1">
            <a:spLocks/>
          </p:cNvSpPr>
          <p:nvPr/>
        </p:nvSpPr>
        <p:spPr>
          <a:xfrm>
            <a:off x="922253" y="410654"/>
            <a:ext cx="5860205" cy="559686"/>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lt1"/>
              </a:buClr>
              <a:buSzPts val="7200"/>
              <a:buFont typeface="Montserrat"/>
              <a:buNone/>
              <a:defRPr sz="7200" b="0" i="0" u="none" strike="noStrike" cap="none">
                <a:solidFill>
                  <a:schemeClr val="lt1"/>
                </a:solidFill>
                <a:latin typeface="Montserrat"/>
                <a:ea typeface="Montserrat"/>
                <a:cs typeface="Montserrat"/>
                <a:sym typeface="Montserrat"/>
              </a:defRPr>
            </a:lvl1pPr>
            <a:lvl2pPr marR="0" lvl="1" algn="ctr" rtl="0">
              <a:lnSpc>
                <a:spcPct val="100000"/>
              </a:lnSpc>
              <a:spcBef>
                <a:spcPts val="0"/>
              </a:spcBef>
              <a:spcAft>
                <a:spcPts val="0"/>
              </a:spcAft>
              <a:buClr>
                <a:schemeClr val="lt1"/>
              </a:buClr>
              <a:buSzPts val="7200"/>
              <a:buFont typeface="Montserrat"/>
              <a:buNone/>
              <a:defRPr sz="7200" b="0" i="0" u="none" strike="noStrike" cap="none">
                <a:solidFill>
                  <a:schemeClr val="lt1"/>
                </a:solidFill>
                <a:latin typeface="Montserrat"/>
                <a:ea typeface="Montserrat"/>
                <a:cs typeface="Montserrat"/>
                <a:sym typeface="Montserrat"/>
              </a:defRPr>
            </a:lvl2pPr>
            <a:lvl3pPr marR="0" lvl="2" algn="ctr" rtl="0">
              <a:lnSpc>
                <a:spcPct val="100000"/>
              </a:lnSpc>
              <a:spcBef>
                <a:spcPts val="0"/>
              </a:spcBef>
              <a:spcAft>
                <a:spcPts val="0"/>
              </a:spcAft>
              <a:buClr>
                <a:schemeClr val="lt1"/>
              </a:buClr>
              <a:buSzPts val="7200"/>
              <a:buFont typeface="Montserrat"/>
              <a:buNone/>
              <a:defRPr sz="7200" b="0" i="0" u="none" strike="noStrike" cap="none">
                <a:solidFill>
                  <a:schemeClr val="lt1"/>
                </a:solidFill>
                <a:latin typeface="Montserrat"/>
                <a:ea typeface="Montserrat"/>
                <a:cs typeface="Montserrat"/>
                <a:sym typeface="Montserrat"/>
              </a:defRPr>
            </a:lvl3pPr>
            <a:lvl4pPr marR="0" lvl="3" algn="ctr" rtl="0">
              <a:lnSpc>
                <a:spcPct val="100000"/>
              </a:lnSpc>
              <a:spcBef>
                <a:spcPts val="0"/>
              </a:spcBef>
              <a:spcAft>
                <a:spcPts val="0"/>
              </a:spcAft>
              <a:buClr>
                <a:schemeClr val="lt1"/>
              </a:buClr>
              <a:buSzPts val="7200"/>
              <a:buFont typeface="Montserrat"/>
              <a:buNone/>
              <a:defRPr sz="7200" b="0" i="0" u="none" strike="noStrike" cap="none">
                <a:solidFill>
                  <a:schemeClr val="lt1"/>
                </a:solidFill>
                <a:latin typeface="Montserrat"/>
                <a:ea typeface="Montserrat"/>
                <a:cs typeface="Montserrat"/>
                <a:sym typeface="Montserrat"/>
              </a:defRPr>
            </a:lvl4pPr>
            <a:lvl5pPr marR="0" lvl="4" algn="ctr" rtl="0">
              <a:lnSpc>
                <a:spcPct val="100000"/>
              </a:lnSpc>
              <a:spcBef>
                <a:spcPts val="0"/>
              </a:spcBef>
              <a:spcAft>
                <a:spcPts val="0"/>
              </a:spcAft>
              <a:buClr>
                <a:schemeClr val="lt1"/>
              </a:buClr>
              <a:buSzPts val="7200"/>
              <a:buFont typeface="Montserrat"/>
              <a:buNone/>
              <a:defRPr sz="7200" b="0" i="0" u="none" strike="noStrike" cap="none">
                <a:solidFill>
                  <a:schemeClr val="lt1"/>
                </a:solidFill>
                <a:latin typeface="Montserrat"/>
                <a:ea typeface="Montserrat"/>
                <a:cs typeface="Montserrat"/>
                <a:sym typeface="Montserrat"/>
              </a:defRPr>
            </a:lvl5pPr>
            <a:lvl6pPr marR="0" lvl="5" algn="ctr" rtl="0">
              <a:lnSpc>
                <a:spcPct val="100000"/>
              </a:lnSpc>
              <a:spcBef>
                <a:spcPts val="0"/>
              </a:spcBef>
              <a:spcAft>
                <a:spcPts val="0"/>
              </a:spcAft>
              <a:buClr>
                <a:schemeClr val="lt1"/>
              </a:buClr>
              <a:buSzPts val="7200"/>
              <a:buFont typeface="Montserrat"/>
              <a:buNone/>
              <a:defRPr sz="7200" b="0" i="0" u="none" strike="noStrike" cap="none">
                <a:solidFill>
                  <a:schemeClr val="lt1"/>
                </a:solidFill>
                <a:latin typeface="Montserrat"/>
                <a:ea typeface="Montserrat"/>
                <a:cs typeface="Montserrat"/>
                <a:sym typeface="Montserrat"/>
              </a:defRPr>
            </a:lvl6pPr>
            <a:lvl7pPr marR="0" lvl="6" algn="ctr" rtl="0">
              <a:lnSpc>
                <a:spcPct val="100000"/>
              </a:lnSpc>
              <a:spcBef>
                <a:spcPts val="0"/>
              </a:spcBef>
              <a:spcAft>
                <a:spcPts val="0"/>
              </a:spcAft>
              <a:buClr>
                <a:schemeClr val="lt1"/>
              </a:buClr>
              <a:buSzPts val="7200"/>
              <a:buFont typeface="Montserrat"/>
              <a:buNone/>
              <a:defRPr sz="7200" b="0" i="0" u="none" strike="noStrike" cap="none">
                <a:solidFill>
                  <a:schemeClr val="lt1"/>
                </a:solidFill>
                <a:latin typeface="Montserrat"/>
                <a:ea typeface="Montserrat"/>
                <a:cs typeface="Montserrat"/>
                <a:sym typeface="Montserrat"/>
              </a:defRPr>
            </a:lvl7pPr>
            <a:lvl8pPr marR="0" lvl="7" algn="ctr" rtl="0">
              <a:lnSpc>
                <a:spcPct val="100000"/>
              </a:lnSpc>
              <a:spcBef>
                <a:spcPts val="0"/>
              </a:spcBef>
              <a:spcAft>
                <a:spcPts val="0"/>
              </a:spcAft>
              <a:buClr>
                <a:schemeClr val="lt1"/>
              </a:buClr>
              <a:buSzPts val="7200"/>
              <a:buFont typeface="Montserrat"/>
              <a:buNone/>
              <a:defRPr sz="7200" b="0" i="0" u="none" strike="noStrike" cap="none">
                <a:solidFill>
                  <a:schemeClr val="lt1"/>
                </a:solidFill>
                <a:latin typeface="Montserrat"/>
                <a:ea typeface="Montserrat"/>
                <a:cs typeface="Montserrat"/>
                <a:sym typeface="Montserrat"/>
              </a:defRPr>
            </a:lvl8pPr>
            <a:lvl9pPr marR="0" lvl="8" algn="ctr" rtl="0">
              <a:lnSpc>
                <a:spcPct val="100000"/>
              </a:lnSpc>
              <a:spcBef>
                <a:spcPts val="0"/>
              </a:spcBef>
              <a:spcAft>
                <a:spcPts val="0"/>
              </a:spcAft>
              <a:buClr>
                <a:schemeClr val="lt1"/>
              </a:buClr>
              <a:buSzPts val="7200"/>
              <a:buFont typeface="Montserrat"/>
              <a:buNone/>
              <a:defRPr sz="7200" b="0" i="0" u="none" strike="noStrike" cap="none">
                <a:solidFill>
                  <a:schemeClr val="lt1"/>
                </a:solidFill>
                <a:latin typeface="Montserrat"/>
                <a:ea typeface="Montserrat"/>
                <a:cs typeface="Montserrat"/>
                <a:sym typeface="Montserrat"/>
              </a:defRPr>
            </a:lvl9pPr>
          </a:lstStyle>
          <a:p>
            <a:pPr algn="l"/>
            <a:r>
              <a:rPr lang="en-US" sz="2400" b="1" dirty="0">
                <a:solidFill>
                  <a:schemeClr val="tx2"/>
                </a:solidFill>
                <a:latin typeface="Arial"/>
                <a:ea typeface="Arial"/>
                <a:cs typeface="Arial"/>
                <a:sym typeface="Arial"/>
              </a:rPr>
              <a:t>ECONOMIC IMPACT:  </a:t>
            </a:r>
            <a:r>
              <a:rPr lang="en-US" sz="2400" b="1" u="sng" dirty="0">
                <a:solidFill>
                  <a:schemeClr val="tx2"/>
                </a:solidFill>
                <a:latin typeface="Arial"/>
                <a:ea typeface="Arial"/>
                <a:cs typeface="Arial"/>
                <a:sym typeface="Arial"/>
              </a:rPr>
              <a:t>INDUSTRY SEGMENTS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102"/>
        <p:cNvGrpSpPr/>
        <p:nvPr/>
      </p:nvGrpSpPr>
      <p:grpSpPr>
        <a:xfrm>
          <a:off x="0" y="0"/>
          <a:ext cx="0" cy="0"/>
          <a:chOff x="0" y="0"/>
          <a:chExt cx="0" cy="0"/>
        </a:xfrm>
      </p:grpSpPr>
      <p:sp>
        <p:nvSpPr>
          <p:cNvPr id="2103" name="Google Shape;2103;p58"/>
          <p:cNvSpPr txBox="1">
            <a:spLocks noGrp="1"/>
          </p:cNvSpPr>
          <p:nvPr>
            <p:ph type="title"/>
          </p:nvPr>
        </p:nvSpPr>
        <p:spPr>
          <a:xfrm>
            <a:off x="1920750" y="1634425"/>
            <a:ext cx="5302500" cy="11166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b="1" dirty="0">
                <a:latin typeface="Arial"/>
                <a:ea typeface="Arial"/>
                <a:cs typeface="Arial"/>
                <a:sym typeface="Arial"/>
              </a:rPr>
              <a:t>$400M</a:t>
            </a:r>
            <a:endParaRPr b="1" dirty="0">
              <a:latin typeface="Arial"/>
              <a:ea typeface="Arial"/>
              <a:cs typeface="Arial"/>
              <a:sym typeface="Arial"/>
            </a:endParaRPr>
          </a:p>
        </p:txBody>
      </p:sp>
      <p:sp>
        <p:nvSpPr>
          <p:cNvPr id="2104" name="Google Shape;2104;p58"/>
          <p:cNvSpPr txBox="1">
            <a:spLocks noGrp="1"/>
          </p:cNvSpPr>
          <p:nvPr>
            <p:ph type="body" idx="1"/>
          </p:nvPr>
        </p:nvSpPr>
        <p:spPr>
          <a:xfrm>
            <a:off x="1526650" y="3039517"/>
            <a:ext cx="6090699" cy="567000"/>
          </a:xfrm>
          <a:prstGeom prst="rect">
            <a:avLst/>
          </a:prstGeom>
        </p:spPr>
        <p:txBody>
          <a:bodyPr spcFirstLastPara="1" wrap="square" lIns="91425" tIns="91425" rIns="91425" bIns="91425" anchor="t" anchorCtr="0">
            <a:noAutofit/>
          </a:bodyPr>
          <a:lstStyle/>
          <a:p>
            <a:pPr marL="114300" indent="0">
              <a:buNone/>
            </a:pPr>
            <a:r>
              <a:rPr lang="en-US" sz="1400" dirty="0">
                <a:latin typeface="+mj-lt"/>
              </a:rPr>
              <a:t>One estimate suggested that LeBron James’ move to L.A. after signing with the Lakers in free agency would bring nearly 3,000 new jobs to the area and a five-year local economic impact of $396,985,680</a:t>
            </a:r>
            <a:endParaRPr lang="en-US" sz="1400" dirty="0">
              <a:effectLst/>
              <a:latin typeface="+mj-lt"/>
            </a:endParaRPr>
          </a:p>
        </p:txBody>
      </p:sp>
      <p:cxnSp>
        <p:nvCxnSpPr>
          <p:cNvPr id="2105" name="Google Shape;2105;p58"/>
          <p:cNvCxnSpPr/>
          <p:nvPr/>
        </p:nvCxnSpPr>
        <p:spPr>
          <a:xfrm>
            <a:off x="3190500" y="2845022"/>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pic>
        <p:nvPicPr>
          <p:cNvPr id="2106" name="Google Shape;2106;p58"/>
          <p:cNvPicPr preferRelativeResize="0"/>
          <p:nvPr/>
        </p:nvPicPr>
        <p:blipFill>
          <a:blip r:embed="rId3">
            <a:alphaModFix/>
          </a:blip>
          <a:stretch>
            <a:fillRect/>
          </a:stretch>
        </p:blipFill>
        <p:spPr>
          <a:xfrm>
            <a:off x="8023500" y="4711125"/>
            <a:ext cx="1006524" cy="356000"/>
          </a:xfrm>
          <a:prstGeom prst="rect">
            <a:avLst/>
          </a:prstGeom>
          <a:noFill/>
          <a:ln>
            <a:noFill/>
          </a:ln>
        </p:spPr>
      </p:pic>
      <p:sp>
        <p:nvSpPr>
          <p:cNvPr id="2107" name="Google Shape;2107;p58"/>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 sz="800" dirty="0">
                <a:solidFill>
                  <a:schemeClr val="accent5"/>
                </a:solidFill>
                <a:latin typeface="Oswald"/>
                <a:ea typeface="Oswald"/>
                <a:cs typeface="Oswald"/>
                <a:sym typeface="Oswald"/>
              </a:rPr>
              <a:t>©</a:t>
            </a:r>
            <a:r>
              <a:rPr lang="en" dirty="0">
                <a:solidFill>
                  <a:schemeClr val="accent5"/>
                </a:solidFill>
                <a:latin typeface="Oswald"/>
                <a:ea typeface="Oswald"/>
                <a:cs typeface="Oswald"/>
                <a:sym typeface="Oswald"/>
              </a:rPr>
              <a:t> </a:t>
            </a:r>
            <a:r>
              <a:rPr lang="en-US" sz="800" dirty="0">
                <a:solidFill>
                  <a:schemeClr val="accent5"/>
                </a:solidFill>
                <a:latin typeface="Oswald"/>
                <a:ea typeface="Oswald"/>
                <a:cs typeface="Oswald"/>
                <a:sym typeface="Oswald"/>
              </a:rPr>
              <a:t>Copyright 2022</a:t>
            </a:r>
            <a:r>
              <a:rPr lang="en" sz="800" dirty="0">
                <a:solidFill>
                  <a:schemeClr val="accent5"/>
                </a:solidFill>
                <a:latin typeface="Oswald"/>
                <a:ea typeface="Oswald"/>
                <a:cs typeface="Oswald"/>
                <a:sym typeface="Oswald"/>
              </a:rPr>
              <a:t>. Sports Career Consulting, LLC.</a:t>
            </a:r>
            <a:endParaRPr sz="800" dirty="0">
              <a:solidFill>
                <a:schemeClr val="accent5"/>
              </a:solidFill>
              <a:latin typeface="Oswald"/>
              <a:ea typeface="Oswald"/>
              <a:cs typeface="Oswald"/>
              <a:sym typeface="Oswald"/>
            </a:endParaRPr>
          </a:p>
        </p:txBody>
      </p:sp>
      <p:sp>
        <p:nvSpPr>
          <p:cNvPr id="7" name="Google Shape;235;p45">
            <a:extLst>
              <a:ext uri="{FF2B5EF4-FFF2-40B4-BE49-F238E27FC236}">
                <a16:creationId xmlns:a16="http://schemas.microsoft.com/office/drawing/2014/main" id="{0CC8C8AA-34CF-4349-B9C9-440B40487985}"/>
              </a:ext>
            </a:extLst>
          </p:cNvPr>
          <p:cNvSpPr txBox="1">
            <a:spLocks/>
          </p:cNvSpPr>
          <p:nvPr/>
        </p:nvSpPr>
        <p:spPr>
          <a:xfrm>
            <a:off x="564444" y="219247"/>
            <a:ext cx="7459056" cy="559686"/>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lt1"/>
              </a:buClr>
              <a:buSzPts val="7200"/>
              <a:buFont typeface="Montserrat"/>
              <a:buNone/>
              <a:defRPr sz="7200" b="0" i="0" u="none" strike="noStrike" cap="none">
                <a:solidFill>
                  <a:schemeClr val="lt1"/>
                </a:solidFill>
                <a:latin typeface="Montserrat"/>
                <a:ea typeface="Montserrat"/>
                <a:cs typeface="Montserrat"/>
                <a:sym typeface="Montserrat"/>
              </a:defRPr>
            </a:lvl1pPr>
            <a:lvl2pPr marR="0" lvl="1" algn="ctr" rtl="0">
              <a:lnSpc>
                <a:spcPct val="100000"/>
              </a:lnSpc>
              <a:spcBef>
                <a:spcPts val="0"/>
              </a:spcBef>
              <a:spcAft>
                <a:spcPts val="0"/>
              </a:spcAft>
              <a:buClr>
                <a:schemeClr val="lt1"/>
              </a:buClr>
              <a:buSzPts val="7200"/>
              <a:buFont typeface="Montserrat"/>
              <a:buNone/>
              <a:defRPr sz="7200" b="0" i="0" u="none" strike="noStrike" cap="none">
                <a:solidFill>
                  <a:schemeClr val="lt1"/>
                </a:solidFill>
                <a:latin typeface="Montserrat"/>
                <a:ea typeface="Montserrat"/>
                <a:cs typeface="Montserrat"/>
                <a:sym typeface="Montserrat"/>
              </a:defRPr>
            </a:lvl2pPr>
            <a:lvl3pPr marR="0" lvl="2" algn="ctr" rtl="0">
              <a:lnSpc>
                <a:spcPct val="100000"/>
              </a:lnSpc>
              <a:spcBef>
                <a:spcPts val="0"/>
              </a:spcBef>
              <a:spcAft>
                <a:spcPts val="0"/>
              </a:spcAft>
              <a:buClr>
                <a:schemeClr val="lt1"/>
              </a:buClr>
              <a:buSzPts val="7200"/>
              <a:buFont typeface="Montserrat"/>
              <a:buNone/>
              <a:defRPr sz="7200" b="0" i="0" u="none" strike="noStrike" cap="none">
                <a:solidFill>
                  <a:schemeClr val="lt1"/>
                </a:solidFill>
                <a:latin typeface="Montserrat"/>
                <a:ea typeface="Montserrat"/>
                <a:cs typeface="Montserrat"/>
                <a:sym typeface="Montserrat"/>
              </a:defRPr>
            </a:lvl3pPr>
            <a:lvl4pPr marR="0" lvl="3" algn="ctr" rtl="0">
              <a:lnSpc>
                <a:spcPct val="100000"/>
              </a:lnSpc>
              <a:spcBef>
                <a:spcPts val="0"/>
              </a:spcBef>
              <a:spcAft>
                <a:spcPts val="0"/>
              </a:spcAft>
              <a:buClr>
                <a:schemeClr val="lt1"/>
              </a:buClr>
              <a:buSzPts val="7200"/>
              <a:buFont typeface="Montserrat"/>
              <a:buNone/>
              <a:defRPr sz="7200" b="0" i="0" u="none" strike="noStrike" cap="none">
                <a:solidFill>
                  <a:schemeClr val="lt1"/>
                </a:solidFill>
                <a:latin typeface="Montserrat"/>
                <a:ea typeface="Montserrat"/>
                <a:cs typeface="Montserrat"/>
                <a:sym typeface="Montserrat"/>
              </a:defRPr>
            </a:lvl4pPr>
            <a:lvl5pPr marR="0" lvl="4" algn="ctr" rtl="0">
              <a:lnSpc>
                <a:spcPct val="100000"/>
              </a:lnSpc>
              <a:spcBef>
                <a:spcPts val="0"/>
              </a:spcBef>
              <a:spcAft>
                <a:spcPts val="0"/>
              </a:spcAft>
              <a:buClr>
                <a:schemeClr val="lt1"/>
              </a:buClr>
              <a:buSzPts val="7200"/>
              <a:buFont typeface="Montserrat"/>
              <a:buNone/>
              <a:defRPr sz="7200" b="0" i="0" u="none" strike="noStrike" cap="none">
                <a:solidFill>
                  <a:schemeClr val="lt1"/>
                </a:solidFill>
                <a:latin typeface="Montserrat"/>
                <a:ea typeface="Montserrat"/>
                <a:cs typeface="Montserrat"/>
                <a:sym typeface="Montserrat"/>
              </a:defRPr>
            </a:lvl5pPr>
            <a:lvl6pPr marR="0" lvl="5" algn="ctr" rtl="0">
              <a:lnSpc>
                <a:spcPct val="100000"/>
              </a:lnSpc>
              <a:spcBef>
                <a:spcPts val="0"/>
              </a:spcBef>
              <a:spcAft>
                <a:spcPts val="0"/>
              </a:spcAft>
              <a:buClr>
                <a:schemeClr val="lt1"/>
              </a:buClr>
              <a:buSzPts val="7200"/>
              <a:buFont typeface="Montserrat"/>
              <a:buNone/>
              <a:defRPr sz="7200" b="0" i="0" u="none" strike="noStrike" cap="none">
                <a:solidFill>
                  <a:schemeClr val="lt1"/>
                </a:solidFill>
                <a:latin typeface="Montserrat"/>
                <a:ea typeface="Montserrat"/>
                <a:cs typeface="Montserrat"/>
                <a:sym typeface="Montserrat"/>
              </a:defRPr>
            </a:lvl6pPr>
            <a:lvl7pPr marR="0" lvl="6" algn="ctr" rtl="0">
              <a:lnSpc>
                <a:spcPct val="100000"/>
              </a:lnSpc>
              <a:spcBef>
                <a:spcPts val="0"/>
              </a:spcBef>
              <a:spcAft>
                <a:spcPts val="0"/>
              </a:spcAft>
              <a:buClr>
                <a:schemeClr val="lt1"/>
              </a:buClr>
              <a:buSzPts val="7200"/>
              <a:buFont typeface="Montserrat"/>
              <a:buNone/>
              <a:defRPr sz="7200" b="0" i="0" u="none" strike="noStrike" cap="none">
                <a:solidFill>
                  <a:schemeClr val="lt1"/>
                </a:solidFill>
                <a:latin typeface="Montserrat"/>
                <a:ea typeface="Montserrat"/>
                <a:cs typeface="Montserrat"/>
                <a:sym typeface="Montserrat"/>
              </a:defRPr>
            </a:lvl7pPr>
            <a:lvl8pPr marR="0" lvl="7" algn="ctr" rtl="0">
              <a:lnSpc>
                <a:spcPct val="100000"/>
              </a:lnSpc>
              <a:spcBef>
                <a:spcPts val="0"/>
              </a:spcBef>
              <a:spcAft>
                <a:spcPts val="0"/>
              </a:spcAft>
              <a:buClr>
                <a:schemeClr val="lt1"/>
              </a:buClr>
              <a:buSzPts val="7200"/>
              <a:buFont typeface="Montserrat"/>
              <a:buNone/>
              <a:defRPr sz="7200" b="0" i="0" u="none" strike="noStrike" cap="none">
                <a:solidFill>
                  <a:schemeClr val="lt1"/>
                </a:solidFill>
                <a:latin typeface="Montserrat"/>
                <a:ea typeface="Montserrat"/>
                <a:cs typeface="Montserrat"/>
                <a:sym typeface="Montserrat"/>
              </a:defRPr>
            </a:lvl8pPr>
            <a:lvl9pPr marR="0" lvl="8" algn="ctr" rtl="0">
              <a:lnSpc>
                <a:spcPct val="100000"/>
              </a:lnSpc>
              <a:spcBef>
                <a:spcPts val="0"/>
              </a:spcBef>
              <a:spcAft>
                <a:spcPts val="0"/>
              </a:spcAft>
              <a:buClr>
                <a:schemeClr val="lt1"/>
              </a:buClr>
              <a:buSzPts val="7200"/>
              <a:buFont typeface="Montserrat"/>
              <a:buNone/>
              <a:defRPr sz="7200" b="0" i="0" u="none" strike="noStrike" cap="none">
                <a:solidFill>
                  <a:schemeClr val="lt1"/>
                </a:solidFill>
                <a:latin typeface="Montserrat"/>
                <a:ea typeface="Montserrat"/>
                <a:cs typeface="Montserrat"/>
                <a:sym typeface="Montserrat"/>
              </a:defRPr>
            </a:lvl9pPr>
          </a:lstStyle>
          <a:p>
            <a:pPr algn="l"/>
            <a:r>
              <a:rPr lang="en-US" sz="2400" b="1" dirty="0">
                <a:solidFill>
                  <a:schemeClr val="tx2"/>
                </a:solidFill>
                <a:latin typeface="Arial"/>
                <a:ea typeface="Arial"/>
                <a:cs typeface="Arial"/>
                <a:sym typeface="Arial"/>
              </a:rPr>
              <a:t>ECONOMIC IMPACT:  </a:t>
            </a:r>
            <a:r>
              <a:rPr lang="en-US" sz="2400" b="1" u="sng" dirty="0">
                <a:solidFill>
                  <a:schemeClr val="tx2"/>
                </a:solidFill>
                <a:latin typeface="Arial"/>
                <a:ea typeface="Arial"/>
                <a:cs typeface="Arial"/>
                <a:sym typeface="Arial"/>
              </a:rPr>
              <a:t>“SUPERSTAR EFFECT”</a:t>
            </a:r>
          </a:p>
        </p:txBody>
      </p:sp>
      <p:cxnSp>
        <p:nvCxnSpPr>
          <p:cNvPr id="8" name="Google Shape;237;p45">
            <a:extLst>
              <a:ext uri="{FF2B5EF4-FFF2-40B4-BE49-F238E27FC236}">
                <a16:creationId xmlns:a16="http://schemas.microsoft.com/office/drawing/2014/main" id="{BD92A289-0C7A-154F-9849-3F1DB69F5C25}"/>
              </a:ext>
            </a:extLst>
          </p:cNvPr>
          <p:cNvCxnSpPr/>
          <p:nvPr/>
        </p:nvCxnSpPr>
        <p:spPr>
          <a:xfrm>
            <a:off x="664956" y="165666"/>
            <a:ext cx="2763000" cy="0"/>
          </a:xfrm>
          <a:prstGeom prst="straightConnector1">
            <a:avLst/>
          </a:prstGeom>
          <a:noFill/>
          <a:ln w="9525" cap="flat" cmpd="sng">
            <a:solidFill>
              <a:schemeClr val="accent1"/>
            </a:solidFill>
            <a:prstDash val="solid"/>
            <a:round/>
            <a:headEnd type="none" w="med" len="med"/>
            <a:tailEnd type="none" w="med" len="med"/>
          </a:ln>
          <a:effectLst>
            <a:outerShdw blurRad="57150" dist="19050" dir="5400000" algn="bl" rotWithShape="0">
              <a:srgbClr val="FFFFFF">
                <a:alpha val="50000"/>
              </a:srgbClr>
            </a:outerShdw>
          </a:effectLst>
        </p:spPr>
      </p:cxnSp>
    </p:spTree>
  </p:cSld>
  <p:clrMapOvr>
    <a:masterClrMapping/>
  </p:clrMapOvr>
</p:sld>
</file>

<file path=ppt/theme/theme1.xml><?xml version="1.0" encoding="utf-8"?>
<a:theme xmlns:a="http://schemas.openxmlformats.org/drawingml/2006/main" name="Futuristic Background by Slidesgo">
  <a:themeElements>
    <a:clrScheme name="Simple Light">
      <a:dk1>
        <a:srgbClr val="001633"/>
      </a:dk1>
      <a:lt1>
        <a:srgbClr val="FFFFFF"/>
      </a:lt1>
      <a:dk2>
        <a:srgbClr val="85D5E6"/>
      </a:dk2>
      <a:lt2>
        <a:srgbClr val="FFAB40"/>
      </a:lt2>
      <a:accent1>
        <a:srgbClr val="FFAB40"/>
      </a:accent1>
      <a:accent2>
        <a:srgbClr val="85D5E6"/>
      </a:accent2>
      <a:accent3>
        <a:srgbClr val="78909C"/>
      </a:accent3>
      <a:accent4>
        <a:srgbClr val="FFAB40"/>
      </a:accent4>
      <a:accent5>
        <a:srgbClr val="3D85C6"/>
      </a:accent5>
      <a:accent6>
        <a:srgbClr val="001633"/>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181</TotalTime>
  <Words>1011</Words>
  <Application>Microsoft Macintosh PowerPoint</Application>
  <PresentationFormat>On-screen Show (16:9)</PresentationFormat>
  <Paragraphs>72</Paragraphs>
  <Slides>14</Slides>
  <Notes>14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Arial</vt:lpstr>
      <vt:lpstr>Montserrat</vt:lpstr>
      <vt:lpstr>Oswald</vt:lpstr>
      <vt:lpstr>Futuristic Background by Slidesgo</vt:lpstr>
      <vt:lpstr>INDUSTRY ECONOMICS</vt:lpstr>
      <vt:lpstr>Supply and Demand</vt:lpstr>
      <vt:lpstr>ECONOMIC IMPACT</vt:lpstr>
      <vt:lpstr>ECONOMIC IMPACT</vt:lpstr>
      <vt:lpstr>ECONOMIC IMPACT</vt:lpstr>
      <vt:lpstr>$200M</vt:lpstr>
      <vt:lpstr>$400M</vt:lpstr>
      <vt:lpstr>$40M</vt:lpstr>
      <vt:lpstr>$400M</vt:lpstr>
      <vt:lpstr>PowerPoint Presentation</vt:lpstr>
      <vt:lpstr>HOW IS ECONOMIC IMPACT MEASURED?</vt:lpstr>
      <vt:lpstr>SPORTS CORPORATIONS</vt:lpstr>
      <vt:lpstr>HOW ACCURATE ARE ECONOMIC IMPACT ESTIMATES?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INDUSTRY ECONOMICS</dc:title>
  <cp:lastModifiedBy>Chris Lindauer</cp:lastModifiedBy>
  <cp:revision>28</cp:revision>
  <dcterms:modified xsi:type="dcterms:W3CDTF">2022-08-02T23:45:16Z</dcterms:modified>
</cp:coreProperties>
</file>