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1"/>
  </p:sldMasterIdLst>
  <p:notesMasterIdLst>
    <p:notesMasterId r:id="rId14"/>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Lst>
  <p:sldSz cx="9144000" cy="5143500" type="screen16x9"/>
  <p:notesSz cx="6858000" cy="9144000"/>
  <p:embeddedFontLst>
    <p:embeddedFont>
      <p:font typeface="Montserrat" pitchFamily="2" charset="77"/>
      <p:regular r:id="rId15"/>
      <p:bold r:id="rId16"/>
      <p:italic r:id="rId17"/>
      <p:boldItalic r:id="rId18"/>
    </p:embeddedFont>
    <p:embeddedFont>
      <p:font typeface="Oswald" pitchFamily="2" charset="77"/>
      <p:regular r:id="rId19"/>
      <p:bold r:id="rId20"/>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23" roundtripDataSignature="AMtx7mgekYGOGwodkTL2y/nzyKdz1zbkKA=="/>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8425"/>
    <p:restoredTop sz="94694"/>
  </p:normalViewPr>
  <p:slideViewPr>
    <p:cSldViewPr snapToGrid="0">
      <p:cViewPr varScale="1">
        <p:scale>
          <a:sx n="81" d="100"/>
          <a:sy n="81" d="100"/>
        </p:scale>
        <p:origin x="192" y="148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font" Target="fonts/font4.fntdata"/><Relationship Id="rId26"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font" Target="fonts/font3.fntdata"/><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font" Target="fonts/font2.fntdata"/><Relationship Id="rId20" Type="http://schemas.openxmlformats.org/officeDocument/2006/relationships/font" Target="fonts/font6.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font" Target="fonts/font1.fntdata"/><Relationship Id="rId23" Type="http://customschemas.google.com/relationships/presentationmetadata" Target="metadata"/><Relationship Id="rId10" Type="http://schemas.openxmlformats.org/officeDocument/2006/relationships/slide" Target="slides/slide9.xml"/><Relationship Id="rId19" Type="http://schemas.openxmlformats.org/officeDocument/2006/relationships/font" Target="fonts/font5.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marR="0" lvl="0"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1pPr>
            <a:lvl2pPr marL="914400" marR="0" lvl="1"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2pPr>
            <a:lvl3pPr marL="1371600" marR="0" lvl="2"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3pPr>
            <a:lvl4pPr marL="1828800" marR="0" lvl="3"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4pPr>
            <a:lvl5pPr marL="2286000" marR="0" lvl="4"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5pPr>
            <a:lvl6pPr marL="2743200" marR="0" lvl="5"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6pPr>
            <a:lvl7pPr marL="3200400" marR="0" lvl="6"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7pPr>
            <a:lvl8pPr marL="3657600" marR="0" lvl="7"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8pPr>
            <a:lvl9pPr marL="4114800" marR="0" lvl="8"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
        <p:cNvGrpSpPr/>
        <p:nvPr/>
      </p:nvGrpSpPr>
      <p:grpSpPr>
        <a:xfrm>
          <a:off x="0" y="0"/>
          <a:ext cx="0" cy="0"/>
          <a:chOff x="0" y="0"/>
          <a:chExt cx="0" cy="0"/>
        </a:xfrm>
      </p:grpSpPr>
      <p:sp>
        <p:nvSpPr>
          <p:cNvPr id="23" name="Google Shape;23;p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4" name="Google Shape;24;p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7"/>
        <p:cNvGrpSpPr/>
        <p:nvPr/>
      </p:nvGrpSpPr>
      <p:grpSpPr>
        <a:xfrm>
          <a:off x="0" y="0"/>
          <a:ext cx="0" cy="0"/>
          <a:chOff x="0" y="0"/>
          <a:chExt cx="0" cy="0"/>
        </a:xfrm>
      </p:grpSpPr>
      <p:sp>
        <p:nvSpPr>
          <p:cNvPr id="108" name="Google Shape;108;p1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09" name="Google Shape;109;p1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
        <p:cNvGrpSpPr/>
        <p:nvPr/>
      </p:nvGrpSpPr>
      <p:grpSpPr>
        <a:xfrm>
          <a:off x="0" y="0"/>
          <a:ext cx="0" cy="0"/>
          <a:chOff x="0" y="0"/>
          <a:chExt cx="0" cy="0"/>
        </a:xfrm>
      </p:grpSpPr>
      <p:sp>
        <p:nvSpPr>
          <p:cNvPr id="117" name="Google Shape;117;g14530116454_0_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18" name="Google Shape;118;g14530116454_0_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5"/>
        <p:cNvGrpSpPr/>
        <p:nvPr/>
      </p:nvGrpSpPr>
      <p:grpSpPr>
        <a:xfrm>
          <a:off x="0" y="0"/>
          <a:ext cx="0" cy="0"/>
          <a:chOff x="0" y="0"/>
          <a:chExt cx="0" cy="0"/>
        </a:xfrm>
      </p:grpSpPr>
      <p:sp>
        <p:nvSpPr>
          <p:cNvPr id="126" name="Google Shape;126;p1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27" name="Google Shape;127;p1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
        <p:cNvGrpSpPr/>
        <p:nvPr/>
      </p:nvGrpSpPr>
      <p:grpSpPr>
        <a:xfrm>
          <a:off x="0" y="0"/>
          <a:ext cx="0" cy="0"/>
          <a:chOff x="0" y="0"/>
          <a:chExt cx="0" cy="0"/>
        </a:xfrm>
      </p:grpSpPr>
      <p:sp>
        <p:nvSpPr>
          <p:cNvPr id="32" name="Google Shape;32;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3" name="Google Shape;33;p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0"/>
        <p:cNvGrpSpPr/>
        <p:nvPr/>
      </p:nvGrpSpPr>
      <p:grpSpPr>
        <a:xfrm>
          <a:off x="0" y="0"/>
          <a:ext cx="0" cy="0"/>
          <a:chOff x="0" y="0"/>
          <a:chExt cx="0" cy="0"/>
        </a:xfrm>
      </p:grpSpPr>
      <p:sp>
        <p:nvSpPr>
          <p:cNvPr id="41" name="Google Shape;41;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2" name="Google Shape;42;p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7"/>
        <p:cNvGrpSpPr/>
        <p:nvPr/>
      </p:nvGrpSpPr>
      <p:grpSpPr>
        <a:xfrm>
          <a:off x="0" y="0"/>
          <a:ext cx="0" cy="0"/>
          <a:chOff x="0" y="0"/>
          <a:chExt cx="0" cy="0"/>
        </a:xfrm>
      </p:grpSpPr>
      <p:sp>
        <p:nvSpPr>
          <p:cNvPr id="48" name="Google Shape;48;p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9" name="Google Shape;49;p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6"/>
        <p:cNvGrpSpPr/>
        <p:nvPr/>
      </p:nvGrpSpPr>
      <p:grpSpPr>
        <a:xfrm>
          <a:off x="0" y="0"/>
          <a:ext cx="0" cy="0"/>
          <a:chOff x="0" y="0"/>
          <a:chExt cx="0" cy="0"/>
        </a:xfrm>
      </p:grpSpPr>
      <p:sp>
        <p:nvSpPr>
          <p:cNvPr id="57" name="Google Shape;57;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58" name="Google Shape;5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5"/>
        <p:cNvGrpSpPr/>
        <p:nvPr/>
      </p:nvGrpSpPr>
      <p:grpSpPr>
        <a:xfrm>
          <a:off x="0" y="0"/>
          <a:ext cx="0" cy="0"/>
          <a:chOff x="0" y="0"/>
          <a:chExt cx="0" cy="0"/>
        </a:xfrm>
      </p:grpSpPr>
      <p:sp>
        <p:nvSpPr>
          <p:cNvPr id="66" name="Google Shape;66;p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67" name="Google Shape;67;p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5"/>
        <p:cNvGrpSpPr/>
        <p:nvPr/>
      </p:nvGrpSpPr>
      <p:grpSpPr>
        <a:xfrm>
          <a:off x="0" y="0"/>
          <a:ext cx="0" cy="0"/>
          <a:chOff x="0" y="0"/>
          <a:chExt cx="0" cy="0"/>
        </a:xfrm>
      </p:grpSpPr>
      <p:sp>
        <p:nvSpPr>
          <p:cNvPr id="76" name="Google Shape;76;p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77" name="Google Shape;77;p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6"/>
        <p:cNvGrpSpPr/>
        <p:nvPr/>
      </p:nvGrpSpPr>
      <p:grpSpPr>
        <a:xfrm>
          <a:off x="0" y="0"/>
          <a:ext cx="0" cy="0"/>
          <a:chOff x="0" y="0"/>
          <a:chExt cx="0" cy="0"/>
        </a:xfrm>
      </p:grpSpPr>
      <p:sp>
        <p:nvSpPr>
          <p:cNvPr id="87" name="Google Shape;87;p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88" name="Google Shape;88;p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8"/>
        <p:cNvGrpSpPr/>
        <p:nvPr/>
      </p:nvGrpSpPr>
      <p:grpSpPr>
        <a:xfrm>
          <a:off x="0" y="0"/>
          <a:ext cx="0" cy="0"/>
          <a:chOff x="0" y="0"/>
          <a:chExt cx="0" cy="0"/>
        </a:xfrm>
      </p:grpSpPr>
      <p:sp>
        <p:nvSpPr>
          <p:cNvPr id="99" name="Google Shape;99;p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00" name="Google Shape;100;p9: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8"/>
        <p:cNvGrpSpPr/>
        <p:nvPr/>
      </p:nvGrpSpPr>
      <p:grpSpPr>
        <a:xfrm>
          <a:off x="0" y="0"/>
          <a:ext cx="0" cy="0"/>
          <a:chOff x="0" y="0"/>
          <a:chExt cx="0" cy="0"/>
        </a:xfrm>
      </p:grpSpPr>
      <p:sp>
        <p:nvSpPr>
          <p:cNvPr id="9" name="Google Shape;9;p13"/>
          <p:cNvSpPr txBox="1">
            <a:spLocks noGrp="1"/>
          </p:cNvSpPr>
          <p:nvPr>
            <p:ph type="ctrTitle"/>
          </p:nvPr>
        </p:nvSpPr>
        <p:spPr>
          <a:xfrm>
            <a:off x="2175900" y="1950100"/>
            <a:ext cx="4792200" cy="6447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Clr>
                <a:schemeClr val="lt1"/>
              </a:buClr>
              <a:buSzPts val="3600"/>
              <a:buNone/>
              <a:defRPr sz="3600" b="1">
                <a:solidFill>
                  <a:schemeClr val="lt1"/>
                </a:solidFill>
              </a:defRPr>
            </a:lvl1pPr>
            <a:lvl2pPr lvl="1" algn="ctr">
              <a:lnSpc>
                <a:spcPct val="100000"/>
              </a:lnSpc>
              <a:spcBef>
                <a:spcPts val="0"/>
              </a:spcBef>
              <a:spcAft>
                <a:spcPts val="0"/>
              </a:spcAft>
              <a:buClr>
                <a:schemeClr val="lt1"/>
              </a:buClr>
              <a:buSzPts val="3600"/>
              <a:buNone/>
              <a:defRPr sz="3600" b="1">
                <a:solidFill>
                  <a:schemeClr val="lt1"/>
                </a:solidFill>
              </a:defRPr>
            </a:lvl2pPr>
            <a:lvl3pPr lvl="2" algn="ctr">
              <a:lnSpc>
                <a:spcPct val="100000"/>
              </a:lnSpc>
              <a:spcBef>
                <a:spcPts val="0"/>
              </a:spcBef>
              <a:spcAft>
                <a:spcPts val="0"/>
              </a:spcAft>
              <a:buClr>
                <a:schemeClr val="lt1"/>
              </a:buClr>
              <a:buSzPts val="3600"/>
              <a:buNone/>
              <a:defRPr sz="3600" b="1">
                <a:solidFill>
                  <a:schemeClr val="lt1"/>
                </a:solidFill>
              </a:defRPr>
            </a:lvl3pPr>
            <a:lvl4pPr lvl="3" algn="ctr">
              <a:lnSpc>
                <a:spcPct val="100000"/>
              </a:lnSpc>
              <a:spcBef>
                <a:spcPts val="0"/>
              </a:spcBef>
              <a:spcAft>
                <a:spcPts val="0"/>
              </a:spcAft>
              <a:buClr>
                <a:schemeClr val="lt1"/>
              </a:buClr>
              <a:buSzPts val="3600"/>
              <a:buNone/>
              <a:defRPr sz="3600" b="1">
                <a:solidFill>
                  <a:schemeClr val="lt1"/>
                </a:solidFill>
              </a:defRPr>
            </a:lvl4pPr>
            <a:lvl5pPr lvl="4" algn="ctr">
              <a:lnSpc>
                <a:spcPct val="100000"/>
              </a:lnSpc>
              <a:spcBef>
                <a:spcPts val="0"/>
              </a:spcBef>
              <a:spcAft>
                <a:spcPts val="0"/>
              </a:spcAft>
              <a:buClr>
                <a:schemeClr val="lt1"/>
              </a:buClr>
              <a:buSzPts val="3600"/>
              <a:buNone/>
              <a:defRPr sz="3600" b="1">
                <a:solidFill>
                  <a:schemeClr val="lt1"/>
                </a:solidFill>
              </a:defRPr>
            </a:lvl5pPr>
            <a:lvl6pPr lvl="5" algn="ctr">
              <a:lnSpc>
                <a:spcPct val="100000"/>
              </a:lnSpc>
              <a:spcBef>
                <a:spcPts val="0"/>
              </a:spcBef>
              <a:spcAft>
                <a:spcPts val="0"/>
              </a:spcAft>
              <a:buClr>
                <a:schemeClr val="lt1"/>
              </a:buClr>
              <a:buSzPts val="3600"/>
              <a:buNone/>
              <a:defRPr sz="3600" b="1">
                <a:solidFill>
                  <a:schemeClr val="lt1"/>
                </a:solidFill>
              </a:defRPr>
            </a:lvl6pPr>
            <a:lvl7pPr lvl="6" algn="ctr">
              <a:lnSpc>
                <a:spcPct val="100000"/>
              </a:lnSpc>
              <a:spcBef>
                <a:spcPts val="0"/>
              </a:spcBef>
              <a:spcAft>
                <a:spcPts val="0"/>
              </a:spcAft>
              <a:buClr>
                <a:schemeClr val="lt1"/>
              </a:buClr>
              <a:buSzPts val="3600"/>
              <a:buNone/>
              <a:defRPr sz="3600" b="1">
                <a:solidFill>
                  <a:schemeClr val="lt1"/>
                </a:solidFill>
              </a:defRPr>
            </a:lvl7pPr>
            <a:lvl8pPr lvl="7" algn="ctr">
              <a:lnSpc>
                <a:spcPct val="100000"/>
              </a:lnSpc>
              <a:spcBef>
                <a:spcPts val="0"/>
              </a:spcBef>
              <a:spcAft>
                <a:spcPts val="0"/>
              </a:spcAft>
              <a:buClr>
                <a:schemeClr val="lt1"/>
              </a:buClr>
              <a:buSzPts val="3600"/>
              <a:buNone/>
              <a:defRPr sz="3600" b="1">
                <a:solidFill>
                  <a:schemeClr val="lt1"/>
                </a:solidFill>
              </a:defRPr>
            </a:lvl8pPr>
            <a:lvl9pPr lvl="8" algn="ctr">
              <a:lnSpc>
                <a:spcPct val="100000"/>
              </a:lnSpc>
              <a:spcBef>
                <a:spcPts val="0"/>
              </a:spcBef>
              <a:spcAft>
                <a:spcPts val="0"/>
              </a:spcAft>
              <a:buClr>
                <a:schemeClr val="lt1"/>
              </a:buClr>
              <a:buSzPts val="3600"/>
              <a:buNone/>
              <a:defRPr sz="3600" b="1">
                <a:solidFill>
                  <a:schemeClr val="lt1"/>
                </a:solidFill>
              </a:defRPr>
            </a:lvl9pPr>
          </a:lstStyle>
          <a:p>
            <a:endParaRPr/>
          </a:p>
        </p:txBody>
      </p:sp>
      <p:sp>
        <p:nvSpPr>
          <p:cNvPr id="10" name="Google Shape;10;p13"/>
          <p:cNvSpPr txBox="1">
            <a:spLocks noGrp="1"/>
          </p:cNvSpPr>
          <p:nvPr>
            <p:ph type="subTitle" idx="1"/>
          </p:nvPr>
        </p:nvSpPr>
        <p:spPr>
          <a:xfrm>
            <a:off x="2044200" y="3704650"/>
            <a:ext cx="5055600" cy="4647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Clr>
                <a:schemeClr val="accent1"/>
              </a:buClr>
              <a:buSzPts val="1400"/>
              <a:buNone/>
              <a:defRPr sz="1400">
                <a:solidFill>
                  <a:schemeClr val="accent1"/>
                </a:solidFill>
              </a:defRPr>
            </a:lvl1pPr>
            <a:lvl2pPr lvl="1" algn="ctr">
              <a:lnSpc>
                <a:spcPct val="100000"/>
              </a:lnSpc>
              <a:spcBef>
                <a:spcPts val="0"/>
              </a:spcBef>
              <a:spcAft>
                <a:spcPts val="0"/>
              </a:spcAft>
              <a:buClr>
                <a:schemeClr val="lt1"/>
              </a:buClr>
              <a:buSzPts val="1800"/>
              <a:buNone/>
              <a:defRPr sz="1800">
                <a:solidFill>
                  <a:schemeClr val="lt1"/>
                </a:solidFill>
              </a:defRPr>
            </a:lvl2pPr>
            <a:lvl3pPr lvl="2" algn="ctr">
              <a:lnSpc>
                <a:spcPct val="100000"/>
              </a:lnSpc>
              <a:spcBef>
                <a:spcPts val="0"/>
              </a:spcBef>
              <a:spcAft>
                <a:spcPts val="0"/>
              </a:spcAft>
              <a:buClr>
                <a:schemeClr val="lt1"/>
              </a:buClr>
              <a:buSzPts val="1800"/>
              <a:buNone/>
              <a:defRPr sz="1800">
                <a:solidFill>
                  <a:schemeClr val="lt1"/>
                </a:solidFill>
              </a:defRPr>
            </a:lvl3pPr>
            <a:lvl4pPr lvl="3" algn="ctr">
              <a:lnSpc>
                <a:spcPct val="100000"/>
              </a:lnSpc>
              <a:spcBef>
                <a:spcPts val="0"/>
              </a:spcBef>
              <a:spcAft>
                <a:spcPts val="0"/>
              </a:spcAft>
              <a:buClr>
                <a:schemeClr val="lt1"/>
              </a:buClr>
              <a:buSzPts val="1800"/>
              <a:buNone/>
              <a:defRPr sz="1800">
                <a:solidFill>
                  <a:schemeClr val="lt1"/>
                </a:solidFill>
              </a:defRPr>
            </a:lvl4pPr>
            <a:lvl5pPr lvl="4" algn="ctr">
              <a:lnSpc>
                <a:spcPct val="100000"/>
              </a:lnSpc>
              <a:spcBef>
                <a:spcPts val="0"/>
              </a:spcBef>
              <a:spcAft>
                <a:spcPts val="0"/>
              </a:spcAft>
              <a:buClr>
                <a:schemeClr val="lt1"/>
              </a:buClr>
              <a:buSzPts val="1800"/>
              <a:buNone/>
              <a:defRPr sz="1800">
                <a:solidFill>
                  <a:schemeClr val="lt1"/>
                </a:solidFill>
              </a:defRPr>
            </a:lvl5pPr>
            <a:lvl6pPr lvl="5" algn="ctr">
              <a:lnSpc>
                <a:spcPct val="100000"/>
              </a:lnSpc>
              <a:spcBef>
                <a:spcPts val="0"/>
              </a:spcBef>
              <a:spcAft>
                <a:spcPts val="0"/>
              </a:spcAft>
              <a:buClr>
                <a:schemeClr val="lt1"/>
              </a:buClr>
              <a:buSzPts val="1800"/>
              <a:buNone/>
              <a:defRPr sz="1800">
                <a:solidFill>
                  <a:schemeClr val="lt1"/>
                </a:solidFill>
              </a:defRPr>
            </a:lvl6pPr>
            <a:lvl7pPr lvl="6" algn="ctr">
              <a:lnSpc>
                <a:spcPct val="100000"/>
              </a:lnSpc>
              <a:spcBef>
                <a:spcPts val="0"/>
              </a:spcBef>
              <a:spcAft>
                <a:spcPts val="0"/>
              </a:spcAft>
              <a:buClr>
                <a:schemeClr val="lt1"/>
              </a:buClr>
              <a:buSzPts val="1800"/>
              <a:buNone/>
              <a:defRPr sz="1800">
                <a:solidFill>
                  <a:schemeClr val="lt1"/>
                </a:solidFill>
              </a:defRPr>
            </a:lvl7pPr>
            <a:lvl8pPr lvl="7" algn="ctr">
              <a:lnSpc>
                <a:spcPct val="100000"/>
              </a:lnSpc>
              <a:spcBef>
                <a:spcPts val="0"/>
              </a:spcBef>
              <a:spcAft>
                <a:spcPts val="0"/>
              </a:spcAft>
              <a:buClr>
                <a:schemeClr val="lt1"/>
              </a:buClr>
              <a:buSzPts val="1800"/>
              <a:buNone/>
              <a:defRPr sz="1800">
                <a:solidFill>
                  <a:schemeClr val="lt1"/>
                </a:solidFill>
              </a:defRPr>
            </a:lvl8pPr>
            <a:lvl9pPr lvl="8" algn="ctr">
              <a:lnSpc>
                <a:spcPct val="100000"/>
              </a:lnSpc>
              <a:spcBef>
                <a:spcPts val="0"/>
              </a:spcBef>
              <a:spcAft>
                <a:spcPts val="0"/>
              </a:spcAft>
              <a:buClr>
                <a:schemeClr val="lt1"/>
              </a:buClr>
              <a:buSzPts val="1800"/>
              <a:buNone/>
              <a:defRPr sz="1800">
                <a:solidFill>
                  <a:schemeClr val="lt1"/>
                </a:solidFill>
              </a:defRPr>
            </a:lvl9pPr>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 Bullet Points">
  <p:cSld name="CAPTION_ONLY_3">
    <p:spTree>
      <p:nvGrpSpPr>
        <p:cNvPr id="1" name="Shape 11"/>
        <p:cNvGrpSpPr/>
        <p:nvPr/>
      </p:nvGrpSpPr>
      <p:grpSpPr>
        <a:xfrm>
          <a:off x="0" y="0"/>
          <a:ext cx="0" cy="0"/>
          <a:chOff x="0" y="0"/>
          <a:chExt cx="0" cy="0"/>
        </a:xfrm>
      </p:grpSpPr>
      <p:sp>
        <p:nvSpPr>
          <p:cNvPr id="12" name="Google Shape;12;p14"/>
          <p:cNvSpPr txBox="1">
            <a:spLocks noGrp="1"/>
          </p:cNvSpPr>
          <p:nvPr>
            <p:ph type="title"/>
          </p:nvPr>
        </p:nvSpPr>
        <p:spPr>
          <a:xfrm>
            <a:off x="938500" y="445025"/>
            <a:ext cx="5735700" cy="9414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a:endParaRPr/>
          </a:p>
        </p:txBody>
      </p:sp>
      <p:sp>
        <p:nvSpPr>
          <p:cNvPr id="13" name="Google Shape;13;p14"/>
          <p:cNvSpPr txBox="1">
            <a:spLocks noGrp="1"/>
          </p:cNvSpPr>
          <p:nvPr>
            <p:ph type="body" idx="1"/>
          </p:nvPr>
        </p:nvSpPr>
        <p:spPr>
          <a:xfrm>
            <a:off x="938500" y="1246025"/>
            <a:ext cx="7172100" cy="3039900"/>
          </a:xfrm>
          <a:prstGeom prst="rect">
            <a:avLst/>
          </a:prstGeom>
          <a:noFill/>
          <a:ln>
            <a:noFill/>
          </a:ln>
        </p:spPr>
        <p:txBody>
          <a:bodyPr spcFirstLastPara="1" wrap="square" lIns="91425" tIns="91425" rIns="91425" bIns="91425" anchor="t" anchorCtr="0">
            <a:noAutofit/>
          </a:bodyPr>
          <a:lstStyle>
            <a:lvl1pPr marL="457200" lvl="0" indent="-301625" algn="l">
              <a:lnSpc>
                <a:spcPct val="100000"/>
              </a:lnSpc>
              <a:spcBef>
                <a:spcPts val="0"/>
              </a:spcBef>
              <a:spcAft>
                <a:spcPts val="0"/>
              </a:spcAft>
              <a:buClr>
                <a:schemeClr val="lt1"/>
              </a:buClr>
              <a:buSzPts val="1150"/>
              <a:buChar char="●"/>
              <a:defRPr sz="1150">
                <a:solidFill>
                  <a:schemeClr val="lt1"/>
                </a:solidFill>
              </a:defRPr>
            </a:lvl1pPr>
            <a:lvl2pPr marL="914400" lvl="1" indent="-301625" algn="l">
              <a:lnSpc>
                <a:spcPct val="100000"/>
              </a:lnSpc>
              <a:spcBef>
                <a:spcPts val="1600"/>
              </a:spcBef>
              <a:spcAft>
                <a:spcPts val="0"/>
              </a:spcAft>
              <a:buClr>
                <a:schemeClr val="lt1"/>
              </a:buClr>
              <a:buSzPts val="1150"/>
              <a:buChar char="○"/>
              <a:defRPr sz="1150">
                <a:solidFill>
                  <a:schemeClr val="lt1"/>
                </a:solidFill>
              </a:defRPr>
            </a:lvl2pPr>
            <a:lvl3pPr marL="1371600" lvl="2" indent="-301625" algn="l">
              <a:lnSpc>
                <a:spcPct val="100000"/>
              </a:lnSpc>
              <a:spcBef>
                <a:spcPts val="1600"/>
              </a:spcBef>
              <a:spcAft>
                <a:spcPts val="0"/>
              </a:spcAft>
              <a:buClr>
                <a:schemeClr val="lt1"/>
              </a:buClr>
              <a:buSzPts val="1150"/>
              <a:buChar char="■"/>
              <a:defRPr sz="1150">
                <a:solidFill>
                  <a:schemeClr val="lt1"/>
                </a:solidFill>
              </a:defRPr>
            </a:lvl3pPr>
            <a:lvl4pPr marL="1828800" lvl="3" indent="-301625" algn="l">
              <a:lnSpc>
                <a:spcPct val="100000"/>
              </a:lnSpc>
              <a:spcBef>
                <a:spcPts val="1600"/>
              </a:spcBef>
              <a:spcAft>
                <a:spcPts val="0"/>
              </a:spcAft>
              <a:buClr>
                <a:schemeClr val="lt1"/>
              </a:buClr>
              <a:buSzPts val="1150"/>
              <a:buChar char="●"/>
              <a:defRPr sz="1150">
                <a:solidFill>
                  <a:schemeClr val="lt1"/>
                </a:solidFill>
              </a:defRPr>
            </a:lvl4pPr>
            <a:lvl5pPr marL="2286000" lvl="4" indent="-301625" algn="l">
              <a:lnSpc>
                <a:spcPct val="100000"/>
              </a:lnSpc>
              <a:spcBef>
                <a:spcPts val="1600"/>
              </a:spcBef>
              <a:spcAft>
                <a:spcPts val="0"/>
              </a:spcAft>
              <a:buClr>
                <a:schemeClr val="lt1"/>
              </a:buClr>
              <a:buSzPts val="1150"/>
              <a:buChar char="○"/>
              <a:defRPr sz="1150">
                <a:solidFill>
                  <a:schemeClr val="lt1"/>
                </a:solidFill>
              </a:defRPr>
            </a:lvl5pPr>
            <a:lvl6pPr marL="2743200" lvl="5" indent="-301625" algn="l">
              <a:lnSpc>
                <a:spcPct val="100000"/>
              </a:lnSpc>
              <a:spcBef>
                <a:spcPts val="1600"/>
              </a:spcBef>
              <a:spcAft>
                <a:spcPts val="0"/>
              </a:spcAft>
              <a:buClr>
                <a:schemeClr val="lt1"/>
              </a:buClr>
              <a:buSzPts val="1150"/>
              <a:buChar char="■"/>
              <a:defRPr sz="1150">
                <a:solidFill>
                  <a:schemeClr val="lt1"/>
                </a:solidFill>
              </a:defRPr>
            </a:lvl6pPr>
            <a:lvl7pPr marL="3200400" lvl="6" indent="-301625" algn="l">
              <a:lnSpc>
                <a:spcPct val="100000"/>
              </a:lnSpc>
              <a:spcBef>
                <a:spcPts val="1600"/>
              </a:spcBef>
              <a:spcAft>
                <a:spcPts val="0"/>
              </a:spcAft>
              <a:buClr>
                <a:schemeClr val="lt1"/>
              </a:buClr>
              <a:buSzPts val="1150"/>
              <a:buChar char="●"/>
              <a:defRPr sz="1150">
                <a:solidFill>
                  <a:schemeClr val="lt1"/>
                </a:solidFill>
              </a:defRPr>
            </a:lvl7pPr>
            <a:lvl8pPr marL="3657600" lvl="7" indent="-301625" algn="l">
              <a:lnSpc>
                <a:spcPct val="100000"/>
              </a:lnSpc>
              <a:spcBef>
                <a:spcPts val="1600"/>
              </a:spcBef>
              <a:spcAft>
                <a:spcPts val="0"/>
              </a:spcAft>
              <a:buClr>
                <a:schemeClr val="lt1"/>
              </a:buClr>
              <a:buSzPts val="1150"/>
              <a:buChar char="○"/>
              <a:defRPr sz="1150">
                <a:solidFill>
                  <a:schemeClr val="lt1"/>
                </a:solidFill>
              </a:defRPr>
            </a:lvl8pPr>
            <a:lvl9pPr marL="4114800" lvl="8" indent="-301625" algn="l">
              <a:lnSpc>
                <a:spcPct val="100000"/>
              </a:lnSpc>
              <a:spcBef>
                <a:spcPts val="1600"/>
              </a:spcBef>
              <a:spcAft>
                <a:spcPts val="1600"/>
              </a:spcAft>
              <a:buClr>
                <a:schemeClr val="lt1"/>
              </a:buClr>
              <a:buSzPts val="1150"/>
              <a:buChar char="■"/>
              <a:defRPr sz="1150">
                <a:solidFill>
                  <a:schemeClr val="lt1"/>
                </a:solidFill>
              </a:defRPr>
            </a:lvl9p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One column text">
  <p:cSld name="One column text">
    <p:spTree>
      <p:nvGrpSpPr>
        <p:cNvPr id="1" name="Shape 14"/>
        <p:cNvGrpSpPr/>
        <p:nvPr/>
      </p:nvGrpSpPr>
      <p:grpSpPr>
        <a:xfrm>
          <a:off x="0" y="0"/>
          <a:ext cx="0" cy="0"/>
          <a:chOff x="0" y="0"/>
          <a:chExt cx="0" cy="0"/>
        </a:xfrm>
      </p:grpSpPr>
      <p:sp>
        <p:nvSpPr>
          <p:cNvPr id="15" name="Google Shape;15;p15"/>
          <p:cNvSpPr txBox="1">
            <a:spLocks noGrp="1"/>
          </p:cNvSpPr>
          <p:nvPr>
            <p:ph type="title"/>
          </p:nvPr>
        </p:nvSpPr>
        <p:spPr>
          <a:xfrm>
            <a:off x="5337175" y="1297125"/>
            <a:ext cx="2837400" cy="1252500"/>
          </a:xfrm>
          <a:prstGeom prst="rect">
            <a:avLst/>
          </a:prstGeom>
          <a:noFill/>
          <a:ln>
            <a:noFill/>
          </a:ln>
        </p:spPr>
        <p:txBody>
          <a:bodyPr spcFirstLastPara="1" wrap="square" lIns="91425" tIns="91425" rIns="91425" bIns="91425" anchor="b" anchorCtr="0">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a:endParaRPr/>
          </a:p>
        </p:txBody>
      </p:sp>
      <p:sp>
        <p:nvSpPr>
          <p:cNvPr id="16" name="Google Shape;16;p15"/>
          <p:cNvSpPr txBox="1">
            <a:spLocks noGrp="1"/>
          </p:cNvSpPr>
          <p:nvPr>
            <p:ph type="body" idx="1"/>
          </p:nvPr>
        </p:nvSpPr>
        <p:spPr>
          <a:xfrm>
            <a:off x="5337175" y="2593875"/>
            <a:ext cx="2837400" cy="1252500"/>
          </a:xfrm>
          <a:prstGeom prst="rect">
            <a:avLst/>
          </a:prstGeom>
          <a:noFill/>
          <a:ln>
            <a:noFill/>
          </a:ln>
        </p:spPr>
        <p:txBody>
          <a:bodyPr spcFirstLastPara="1" wrap="square" lIns="91425" tIns="91425" rIns="91425" bIns="91425" anchor="t" anchorCtr="0">
            <a:noAutofit/>
          </a:bodyPr>
          <a:lstStyle>
            <a:lvl1pPr marL="457200" lvl="0" indent="-330200" algn="l">
              <a:lnSpc>
                <a:spcPct val="100000"/>
              </a:lnSpc>
              <a:spcBef>
                <a:spcPts val="0"/>
              </a:spcBef>
              <a:spcAft>
                <a:spcPts val="0"/>
              </a:spcAft>
              <a:buClr>
                <a:schemeClr val="lt1"/>
              </a:buClr>
              <a:buSzPts val="1600"/>
              <a:buChar char="●"/>
              <a:defRPr sz="1600">
                <a:solidFill>
                  <a:schemeClr val="lt1"/>
                </a:solidFill>
              </a:defRPr>
            </a:lvl1pPr>
            <a:lvl2pPr marL="914400" lvl="1" indent="-330200" algn="l">
              <a:lnSpc>
                <a:spcPct val="100000"/>
              </a:lnSpc>
              <a:spcBef>
                <a:spcPts val="1600"/>
              </a:spcBef>
              <a:spcAft>
                <a:spcPts val="0"/>
              </a:spcAft>
              <a:buClr>
                <a:schemeClr val="lt1"/>
              </a:buClr>
              <a:buSzPts val="1600"/>
              <a:buChar char="○"/>
              <a:defRPr sz="1600">
                <a:solidFill>
                  <a:schemeClr val="lt1"/>
                </a:solidFill>
              </a:defRPr>
            </a:lvl2pPr>
            <a:lvl3pPr marL="1371600" lvl="2" indent="-330200" algn="l">
              <a:lnSpc>
                <a:spcPct val="100000"/>
              </a:lnSpc>
              <a:spcBef>
                <a:spcPts val="1600"/>
              </a:spcBef>
              <a:spcAft>
                <a:spcPts val="0"/>
              </a:spcAft>
              <a:buClr>
                <a:schemeClr val="lt1"/>
              </a:buClr>
              <a:buSzPts val="1600"/>
              <a:buChar char="■"/>
              <a:defRPr sz="1600">
                <a:solidFill>
                  <a:schemeClr val="lt1"/>
                </a:solidFill>
              </a:defRPr>
            </a:lvl3pPr>
            <a:lvl4pPr marL="1828800" lvl="3" indent="-330200" algn="l">
              <a:lnSpc>
                <a:spcPct val="100000"/>
              </a:lnSpc>
              <a:spcBef>
                <a:spcPts val="1600"/>
              </a:spcBef>
              <a:spcAft>
                <a:spcPts val="0"/>
              </a:spcAft>
              <a:buClr>
                <a:schemeClr val="lt1"/>
              </a:buClr>
              <a:buSzPts val="1600"/>
              <a:buChar char="●"/>
              <a:defRPr sz="1600">
                <a:solidFill>
                  <a:schemeClr val="lt1"/>
                </a:solidFill>
              </a:defRPr>
            </a:lvl4pPr>
            <a:lvl5pPr marL="2286000" lvl="4" indent="-330200" algn="l">
              <a:lnSpc>
                <a:spcPct val="100000"/>
              </a:lnSpc>
              <a:spcBef>
                <a:spcPts val="1600"/>
              </a:spcBef>
              <a:spcAft>
                <a:spcPts val="0"/>
              </a:spcAft>
              <a:buClr>
                <a:schemeClr val="lt1"/>
              </a:buClr>
              <a:buSzPts val="1600"/>
              <a:buChar char="○"/>
              <a:defRPr sz="1600">
                <a:solidFill>
                  <a:schemeClr val="lt1"/>
                </a:solidFill>
              </a:defRPr>
            </a:lvl5pPr>
            <a:lvl6pPr marL="2743200" lvl="5" indent="-330200" algn="l">
              <a:lnSpc>
                <a:spcPct val="100000"/>
              </a:lnSpc>
              <a:spcBef>
                <a:spcPts val="1600"/>
              </a:spcBef>
              <a:spcAft>
                <a:spcPts val="0"/>
              </a:spcAft>
              <a:buClr>
                <a:schemeClr val="lt1"/>
              </a:buClr>
              <a:buSzPts val="1600"/>
              <a:buChar char="■"/>
              <a:defRPr sz="1600">
                <a:solidFill>
                  <a:schemeClr val="lt1"/>
                </a:solidFill>
              </a:defRPr>
            </a:lvl6pPr>
            <a:lvl7pPr marL="3200400" lvl="6" indent="-330200" algn="l">
              <a:lnSpc>
                <a:spcPct val="100000"/>
              </a:lnSpc>
              <a:spcBef>
                <a:spcPts val="1600"/>
              </a:spcBef>
              <a:spcAft>
                <a:spcPts val="0"/>
              </a:spcAft>
              <a:buClr>
                <a:schemeClr val="lt1"/>
              </a:buClr>
              <a:buSzPts val="1600"/>
              <a:buChar char="●"/>
              <a:defRPr sz="1600">
                <a:solidFill>
                  <a:schemeClr val="lt1"/>
                </a:solidFill>
              </a:defRPr>
            </a:lvl7pPr>
            <a:lvl8pPr marL="3657600" lvl="7" indent="-330200" algn="l">
              <a:lnSpc>
                <a:spcPct val="100000"/>
              </a:lnSpc>
              <a:spcBef>
                <a:spcPts val="1600"/>
              </a:spcBef>
              <a:spcAft>
                <a:spcPts val="0"/>
              </a:spcAft>
              <a:buClr>
                <a:schemeClr val="lt1"/>
              </a:buClr>
              <a:buSzPts val="1600"/>
              <a:buChar char="○"/>
              <a:defRPr sz="1600">
                <a:solidFill>
                  <a:schemeClr val="lt1"/>
                </a:solidFill>
              </a:defRPr>
            </a:lvl8pPr>
            <a:lvl9pPr marL="4114800" lvl="8" indent="-330200" algn="l">
              <a:lnSpc>
                <a:spcPct val="100000"/>
              </a:lnSpc>
              <a:spcBef>
                <a:spcPts val="1600"/>
              </a:spcBef>
              <a:spcAft>
                <a:spcPts val="1600"/>
              </a:spcAft>
              <a:buClr>
                <a:schemeClr val="lt1"/>
              </a:buClr>
              <a:buSzPts val="1600"/>
              <a:buChar char="■"/>
              <a:defRPr sz="1600">
                <a:solidFill>
                  <a:schemeClr val="lt1"/>
                </a:solidFill>
              </a:defRPr>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17"/>
        <p:cNvGrpSpPr/>
        <p:nvPr/>
      </p:nvGrpSpPr>
      <p:grpSpPr>
        <a:xfrm>
          <a:off x="0" y="0"/>
          <a:ext cx="0" cy="0"/>
          <a:chOff x="0" y="0"/>
          <a:chExt cx="0" cy="0"/>
        </a:xfrm>
      </p:grpSpPr>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18"/>
        <p:cNvGrpSpPr/>
        <p:nvPr/>
      </p:nvGrpSpPr>
      <p:grpSpPr>
        <a:xfrm>
          <a:off x="0" y="0"/>
          <a:ext cx="0" cy="0"/>
          <a:chOff x="0" y="0"/>
          <a:chExt cx="0" cy="0"/>
        </a:xfrm>
      </p:grpSpPr>
      <p:sp>
        <p:nvSpPr>
          <p:cNvPr id="19" name="Google Shape;19;p17"/>
          <p:cNvSpPr txBox="1">
            <a:spLocks noGrp="1"/>
          </p:cNvSpPr>
          <p:nvPr>
            <p:ph type="title"/>
          </p:nvPr>
        </p:nvSpPr>
        <p:spPr>
          <a:xfrm>
            <a:off x="938500" y="445025"/>
            <a:ext cx="4629300" cy="9414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a:endParaRPr/>
          </a:p>
        </p:txBody>
      </p:sp>
      <p:sp>
        <p:nvSpPr>
          <p:cNvPr id="20" name="Google Shape;20;p17"/>
          <p:cNvSpPr txBox="1">
            <a:spLocks noGrp="1"/>
          </p:cNvSpPr>
          <p:nvPr>
            <p:ph type="body" idx="1"/>
          </p:nvPr>
        </p:nvSpPr>
        <p:spPr>
          <a:xfrm>
            <a:off x="938500" y="1659275"/>
            <a:ext cx="3186900" cy="2760900"/>
          </a:xfrm>
          <a:prstGeom prst="rect">
            <a:avLst/>
          </a:prstGeom>
          <a:noFill/>
          <a:ln>
            <a:noFill/>
          </a:ln>
        </p:spPr>
        <p:txBody>
          <a:bodyPr spcFirstLastPara="1" wrap="square" lIns="91425" tIns="91425" rIns="91425" bIns="91425" anchor="t" anchorCtr="0">
            <a:noAutofit/>
          </a:bodyPr>
          <a:lstStyle>
            <a:lvl1pPr marL="457200" lvl="0" indent="-317500" algn="l">
              <a:lnSpc>
                <a:spcPct val="100000"/>
              </a:lnSpc>
              <a:spcBef>
                <a:spcPts val="0"/>
              </a:spcBef>
              <a:spcAft>
                <a:spcPts val="0"/>
              </a:spcAft>
              <a:buClr>
                <a:schemeClr val="lt1"/>
              </a:buClr>
              <a:buSzPts val="1400"/>
              <a:buChar char="●"/>
              <a:defRPr sz="1400">
                <a:solidFill>
                  <a:schemeClr val="lt1"/>
                </a:solidFill>
              </a:defRPr>
            </a:lvl1pPr>
            <a:lvl2pPr marL="914400" lvl="1" indent="-317500" algn="l">
              <a:lnSpc>
                <a:spcPct val="100000"/>
              </a:lnSpc>
              <a:spcBef>
                <a:spcPts val="1600"/>
              </a:spcBef>
              <a:spcAft>
                <a:spcPts val="0"/>
              </a:spcAft>
              <a:buClr>
                <a:schemeClr val="lt1"/>
              </a:buClr>
              <a:buSzPts val="1400"/>
              <a:buChar char="○"/>
              <a:defRPr>
                <a:solidFill>
                  <a:schemeClr val="lt1"/>
                </a:solidFill>
              </a:defRPr>
            </a:lvl2pPr>
            <a:lvl3pPr marL="1371600" lvl="2" indent="-317500" algn="l">
              <a:lnSpc>
                <a:spcPct val="100000"/>
              </a:lnSpc>
              <a:spcBef>
                <a:spcPts val="1600"/>
              </a:spcBef>
              <a:spcAft>
                <a:spcPts val="0"/>
              </a:spcAft>
              <a:buClr>
                <a:schemeClr val="lt1"/>
              </a:buClr>
              <a:buSzPts val="1400"/>
              <a:buChar char="■"/>
              <a:defRPr>
                <a:solidFill>
                  <a:schemeClr val="lt1"/>
                </a:solidFill>
              </a:defRPr>
            </a:lvl3pPr>
            <a:lvl4pPr marL="1828800" lvl="3" indent="-317500" algn="l">
              <a:lnSpc>
                <a:spcPct val="100000"/>
              </a:lnSpc>
              <a:spcBef>
                <a:spcPts val="1600"/>
              </a:spcBef>
              <a:spcAft>
                <a:spcPts val="0"/>
              </a:spcAft>
              <a:buClr>
                <a:schemeClr val="lt1"/>
              </a:buClr>
              <a:buSzPts val="1400"/>
              <a:buChar char="●"/>
              <a:defRPr>
                <a:solidFill>
                  <a:schemeClr val="lt1"/>
                </a:solidFill>
              </a:defRPr>
            </a:lvl4pPr>
            <a:lvl5pPr marL="2286000" lvl="4" indent="-317500" algn="l">
              <a:lnSpc>
                <a:spcPct val="100000"/>
              </a:lnSpc>
              <a:spcBef>
                <a:spcPts val="1600"/>
              </a:spcBef>
              <a:spcAft>
                <a:spcPts val="0"/>
              </a:spcAft>
              <a:buClr>
                <a:schemeClr val="lt1"/>
              </a:buClr>
              <a:buSzPts val="1400"/>
              <a:buChar char="○"/>
              <a:defRPr>
                <a:solidFill>
                  <a:schemeClr val="lt1"/>
                </a:solidFill>
              </a:defRPr>
            </a:lvl5pPr>
            <a:lvl6pPr marL="2743200" lvl="5" indent="-317500" algn="l">
              <a:lnSpc>
                <a:spcPct val="100000"/>
              </a:lnSpc>
              <a:spcBef>
                <a:spcPts val="1600"/>
              </a:spcBef>
              <a:spcAft>
                <a:spcPts val="0"/>
              </a:spcAft>
              <a:buClr>
                <a:schemeClr val="lt1"/>
              </a:buClr>
              <a:buSzPts val="1400"/>
              <a:buChar char="■"/>
              <a:defRPr>
                <a:solidFill>
                  <a:schemeClr val="lt1"/>
                </a:solidFill>
              </a:defRPr>
            </a:lvl6pPr>
            <a:lvl7pPr marL="3200400" lvl="6" indent="-317500" algn="l">
              <a:lnSpc>
                <a:spcPct val="100000"/>
              </a:lnSpc>
              <a:spcBef>
                <a:spcPts val="1600"/>
              </a:spcBef>
              <a:spcAft>
                <a:spcPts val="0"/>
              </a:spcAft>
              <a:buClr>
                <a:schemeClr val="lt1"/>
              </a:buClr>
              <a:buSzPts val="1400"/>
              <a:buChar char="●"/>
              <a:defRPr>
                <a:solidFill>
                  <a:schemeClr val="lt1"/>
                </a:solidFill>
              </a:defRPr>
            </a:lvl7pPr>
            <a:lvl8pPr marL="3657600" lvl="7" indent="-317500" algn="l">
              <a:lnSpc>
                <a:spcPct val="100000"/>
              </a:lnSpc>
              <a:spcBef>
                <a:spcPts val="1600"/>
              </a:spcBef>
              <a:spcAft>
                <a:spcPts val="0"/>
              </a:spcAft>
              <a:buClr>
                <a:schemeClr val="lt1"/>
              </a:buClr>
              <a:buSzPts val="1400"/>
              <a:buChar char="○"/>
              <a:defRPr>
                <a:solidFill>
                  <a:schemeClr val="lt1"/>
                </a:solidFill>
              </a:defRPr>
            </a:lvl8pPr>
            <a:lvl9pPr marL="4114800" lvl="8" indent="-317500" algn="l">
              <a:lnSpc>
                <a:spcPct val="100000"/>
              </a:lnSpc>
              <a:spcBef>
                <a:spcPts val="1600"/>
              </a:spcBef>
              <a:spcAft>
                <a:spcPts val="1600"/>
              </a:spcAft>
              <a:buClr>
                <a:schemeClr val="lt1"/>
              </a:buClr>
              <a:buSzPts val="1400"/>
              <a:buChar char="■"/>
              <a:defRPr>
                <a:solidFill>
                  <a:schemeClr val="lt1"/>
                </a:solidFill>
              </a:defRPr>
            </a:lvl9pPr>
          </a:lstStyle>
          <a:p>
            <a:endParaRPr/>
          </a:p>
        </p:txBody>
      </p:sp>
      <p:sp>
        <p:nvSpPr>
          <p:cNvPr id="21" name="Google Shape;21;p17"/>
          <p:cNvSpPr txBox="1">
            <a:spLocks noGrp="1"/>
          </p:cNvSpPr>
          <p:nvPr>
            <p:ph type="body" idx="2"/>
          </p:nvPr>
        </p:nvSpPr>
        <p:spPr>
          <a:xfrm>
            <a:off x="5037525" y="1659275"/>
            <a:ext cx="3186900" cy="2760900"/>
          </a:xfrm>
          <a:prstGeom prst="rect">
            <a:avLst/>
          </a:prstGeom>
          <a:noFill/>
          <a:ln>
            <a:noFill/>
          </a:ln>
        </p:spPr>
        <p:txBody>
          <a:bodyPr spcFirstLastPara="1" wrap="square" lIns="91425" tIns="91425" rIns="91425" bIns="91425" anchor="t" anchorCtr="0">
            <a:noAutofit/>
          </a:bodyPr>
          <a:lstStyle>
            <a:lvl1pPr marL="457200" lvl="0" indent="-317500" algn="l">
              <a:lnSpc>
                <a:spcPct val="100000"/>
              </a:lnSpc>
              <a:spcBef>
                <a:spcPts val="0"/>
              </a:spcBef>
              <a:spcAft>
                <a:spcPts val="0"/>
              </a:spcAft>
              <a:buClr>
                <a:schemeClr val="lt1"/>
              </a:buClr>
              <a:buSzPts val="1400"/>
              <a:buChar char="●"/>
              <a:defRPr sz="1400">
                <a:solidFill>
                  <a:schemeClr val="lt1"/>
                </a:solidFill>
              </a:defRPr>
            </a:lvl1pPr>
            <a:lvl2pPr marL="914400" lvl="1" indent="-317500" algn="l">
              <a:lnSpc>
                <a:spcPct val="100000"/>
              </a:lnSpc>
              <a:spcBef>
                <a:spcPts val="1600"/>
              </a:spcBef>
              <a:spcAft>
                <a:spcPts val="0"/>
              </a:spcAft>
              <a:buClr>
                <a:schemeClr val="lt1"/>
              </a:buClr>
              <a:buSzPts val="1400"/>
              <a:buChar char="○"/>
              <a:defRPr>
                <a:solidFill>
                  <a:schemeClr val="lt1"/>
                </a:solidFill>
              </a:defRPr>
            </a:lvl2pPr>
            <a:lvl3pPr marL="1371600" lvl="2" indent="-317500" algn="l">
              <a:lnSpc>
                <a:spcPct val="100000"/>
              </a:lnSpc>
              <a:spcBef>
                <a:spcPts val="1600"/>
              </a:spcBef>
              <a:spcAft>
                <a:spcPts val="0"/>
              </a:spcAft>
              <a:buClr>
                <a:schemeClr val="lt1"/>
              </a:buClr>
              <a:buSzPts val="1400"/>
              <a:buChar char="■"/>
              <a:defRPr>
                <a:solidFill>
                  <a:schemeClr val="lt1"/>
                </a:solidFill>
              </a:defRPr>
            </a:lvl3pPr>
            <a:lvl4pPr marL="1828800" lvl="3" indent="-317500" algn="l">
              <a:lnSpc>
                <a:spcPct val="100000"/>
              </a:lnSpc>
              <a:spcBef>
                <a:spcPts val="1600"/>
              </a:spcBef>
              <a:spcAft>
                <a:spcPts val="0"/>
              </a:spcAft>
              <a:buClr>
                <a:schemeClr val="lt1"/>
              </a:buClr>
              <a:buSzPts val="1400"/>
              <a:buChar char="●"/>
              <a:defRPr>
                <a:solidFill>
                  <a:schemeClr val="lt1"/>
                </a:solidFill>
              </a:defRPr>
            </a:lvl4pPr>
            <a:lvl5pPr marL="2286000" lvl="4" indent="-317500" algn="l">
              <a:lnSpc>
                <a:spcPct val="100000"/>
              </a:lnSpc>
              <a:spcBef>
                <a:spcPts val="1600"/>
              </a:spcBef>
              <a:spcAft>
                <a:spcPts val="0"/>
              </a:spcAft>
              <a:buClr>
                <a:schemeClr val="lt1"/>
              </a:buClr>
              <a:buSzPts val="1400"/>
              <a:buChar char="○"/>
              <a:defRPr>
                <a:solidFill>
                  <a:schemeClr val="lt1"/>
                </a:solidFill>
              </a:defRPr>
            </a:lvl5pPr>
            <a:lvl6pPr marL="2743200" lvl="5" indent="-317500" algn="l">
              <a:lnSpc>
                <a:spcPct val="100000"/>
              </a:lnSpc>
              <a:spcBef>
                <a:spcPts val="1600"/>
              </a:spcBef>
              <a:spcAft>
                <a:spcPts val="0"/>
              </a:spcAft>
              <a:buClr>
                <a:schemeClr val="lt1"/>
              </a:buClr>
              <a:buSzPts val="1400"/>
              <a:buChar char="■"/>
              <a:defRPr>
                <a:solidFill>
                  <a:schemeClr val="lt1"/>
                </a:solidFill>
              </a:defRPr>
            </a:lvl6pPr>
            <a:lvl7pPr marL="3200400" lvl="6" indent="-317500" algn="l">
              <a:lnSpc>
                <a:spcPct val="100000"/>
              </a:lnSpc>
              <a:spcBef>
                <a:spcPts val="1600"/>
              </a:spcBef>
              <a:spcAft>
                <a:spcPts val="0"/>
              </a:spcAft>
              <a:buClr>
                <a:schemeClr val="lt1"/>
              </a:buClr>
              <a:buSzPts val="1400"/>
              <a:buChar char="●"/>
              <a:defRPr>
                <a:solidFill>
                  <a:schemeClr val="lt1"/>
                </a:solidFill>
              </a:defRPr>
            </a:lvl7pPr>
            <a:lvl8pPr marL="3657600" lvl="7" indent="-317500" algn="l">
              <a:lnSpc>
                <a:spcPct val="100000"/>
              </a:lnSpc>
              <a:spcBef>
                <a:spcPts val="1600"/>
              </a:spcBef>
              <a:spcAft>
                <a:spcPts val="0"/>
              </a:spcAft>
              <a:buClr>
                <a:schemeClr val="lt1"/>
              </a:buClr>
              <a:buSzPts val="1400"/>
              <a:buChar char="○"/>
              <a:defRPr>
                <a:solidFill>
                  <a:schemeClr val="lt1"/>
                </a:solidFill>
              </a:defRPr>
            </a:lvl8pPr>
            <a:lvl9pPr marL="4114800" lvl="8" indent="-317500" algn="l">
              <a:lnSpc>
                <a:spcPct val="100000"/>
              </a:lnSpc>
              <a:spcBef>
                <a:spcPts val="1600"/>
              </a:spcBef>
              <a:spcAft>
                <a:spcPts val="1600"/>
              </a:spcAft>
              <a:buClr>
                <a:schemeClr val="lt1"/>
              </a:buClr>
              <a:buSzPts val="1400"/>
              <a:buChar char="■"/>
              <a:defRPr>
                <a:solidFill>
                  <a:schemeClr val="lt1"/>
                </a:solidFill>
              </a:defRPr>
            </a:lvl9pPr>
          </a:lstStyle>
          <a:p>
            <a:endParaRP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1.jp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blipFill>
          <a:blip r:embed="rId7">
            <a:alphaModFix/>
          </a:blip>
          <a:stretch>
            <a:fillRect/>
          </a:stretch>
        </a:blipFill>
        <a:effectLst/>
      </p:bgPr>
    </p:bg>
    <p:spTree>
      <p:nvGrpSpPr>
        <p:cNvPr id="1" name="Shape 5"/>
        <p:cNvGrpSpPr/>
        <p:nvPr/>
      </p:nvGrpSpPr>
      <p:grpSpPr>
        <a:xfrm>
          <a:off x="0" y="0"/>
          <a:ext cx="0" cy="0"/>
          <a:chOff x="0" y="0"/>
          <a:chExt cx="0" cy="0"/>
        </a:xfrm>
      </p:grpSpPr>
      <p:sp>
        <p:nvSpPr>
          <p:cNvPr id="6" name="Google Shape;6;p12"/>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lvl1pPr marR="0" lvl="0" algn="l" rtl="0">
              <a:lnSpc>
                <a:spcPct val="100000"/>
              </a:lnSpc>
              <a:spcBef>
                <a:spcPts val="0"/>
              </a:spcBef>
              <a:spcAft>
                <a:spcPts val="0"/>
              </a:spcAft>
              <a:buClr>
                <a:schemeClr val="lt1"/>
              </a:buClr>
              <a:buSzPts val="2800"/>
              <a:buFont typeface="Montserrat"/>
              <a:buNone/>
              <a:defRPr sz="2800" b="0" i="0" u="none" strike="noStrike" cap="none">
                <a:solidFill>
                  <a:schemeClr val="lt1"/>
                </a:solidFill>
                <a:latin typeface="Montserrat"/>
                <a:ea typeface="Montserrat"/>
                <a:cs typeface="Montserrat"/>
                <a:sym typeface="Montserrat"/>
              </a:defRPr>
            </a:lvl1pPr>
            <a:lvl2pPr marR="0" lvl="1" algn="l" rtl="0">
              <a:lnSpc>
                <a:spcPct val="100000"/>
              </a:lnSpc>
              <a:spcBef>
                <a:spcPts val="0"/>
              </a:spcBef>
              <a:spcAft>
                <a:spcPts val="0"/>
              </a:spcAft>
              <a:buClr>
                <a:schemeClr val="dk1"/>
              </a:buClr>
              <a:buSzPts val="2800"/>
              <a:buFont typeface="Montserrat"/>
              <a:buNone/>
              <a:defRPr sz="2800" b="0" i="0" u="none" strike="noStrike" cap="none">
                <a:solidFill>
                  <a:schemeClr val="dk1"/>
                </a:solidFill>
                <a:latin typeface="Montserrat"/>
                <a:ea typeface="Montserrat"/>
                <a:cs typeface="Montserrat"/>
                <a:sym typeface="Montserrat"/>
              </a:defRPr>
            </a:lvl2pPr>
            <a:lvl3pPr marR="0" lvl="2" algn="l" rtl="0">
              <a:lnSpc>
                <a:spcPct val="100000"/>
              </a:lnSpc>
              <a:spcBef>
                <a:spcPts val="0"/>
              </a:spcBef>
              <a:spcAft>
                <a:spcPts val="0"/>
              </a:spcAft>
              <a:buClr>
                <a:schemeClr val="dk1"/>
              </a:buClr>
              <a:buSzPts val="2800"/>
              <a:buFont typeface="Montserrat"/>
              <a:buNone/>
              <a:defRPr sz="2800" b="0" i="0" u="none" strike="noStrike" cap="none">
                <a:solidFill>
                  <a:schemeClr val="dk1"/>
                </a:solidFill>
                <a:latin typeface="Montserrat"/>
                <a:ea typeface="Montserrat"/>
                <a:cs typeface="Montserrat"/>
                <a:sym typeface="Montserrat"/>
              </a:defRPr>
            </a:lvl3pPr>
            <a:lvl4pPr marR="0" lvl="3" algn="l" rtl="0">
              <a:lnSpc>
                <a:spcPct val="100000"/>
              </a:lnSpc>
              <a:spcBef>
                <a:spcPts val="0"/>
              </a:spcBef>
              <a:spcAft>
                <a:spcPts val="0"/>
              </a:spcAft>
              <a:buClr>
                <a:schemeClr val="dk1"/>
              </a:buClr>
              <a:buSzPts val="2800"/>
              <a:buFont typeface="Montserrat"/>
              <a:buNone/>
              <a:defRPr sz="2800" b="0" i="0" u="none" strike="noStrike" cap="none">
                <a:solidFill>
                  <a:schemeClr val="dk1"/>
                </a:solidFill>
                <a:latin typeface="Montserrat"/>
                <a:ea typeface="Montserrat"/>
                <a:cs typeface="Montserrat"/>
                <a:sym typeface="Montserrat"/>
              </a:defRPr>
            </a:lvl4pPr>
            <a:lvl5pPr marR="0" lvl="4" algn="l" rtl="0">
              <a:lnSpc>
                <a:spcPct val="100000"/>
              </a:lnSpc>
              <a:spcBef>
                <a:spcPts val="0"/>
              </a:spcBef>
              <a:spcAft>
                <a:spcPts val="0"/>
              </a:spcAft>
              <a:buClr>
                <a:schemeClr val="dk1"/>
              </a:buClr>
              <a:buSzPts val="2800"/>
              <a:buFont typeface="Montserrat"/>
              <a:buNone/>
              <a:defRPr sz="2800" b="0" i="0" u="none" strike="noStrike" cap="none">
                <a:solidFill>
                  <a:schemeClr val="dk1"/>
                </a:solidFill>
                <a:latin typeface="Montserrat"/>
                <a:ea typeface="Montserrat"/>
                <a:cs typeface="Montserrat"/>
                <a:sym typeface="Montserrat"/>
              </a:defRPr>
            </a:lvl5pPr>
            <a:lvl6pPr marR="0" lvl="5" algn="l" rtl="0">
              <a:lnSpc>
                <a:spcPct val="100000"/>
              </a:lnSpc>
              <a:spcBef>
                <a:spcPts val="0"/>
              </a:spcBef>
              <a:spcAft>
                <a:spcPts val="0"/>
              </a:spcAft>
              <a:buClr>
                <a:schemeClr val="dk1"/>
              </a:buClr>
              <a:buSzPts val="2800"/>
              <a:buFont typeface="Montserrat"/>
              <a:buNone/>
              <a:defRPr sz="2800" b="0" i="0" u="none" strike="noStrike" cap="none">
                <a:solidFill>
                  <a:schemeClr val="dk1"/>
                </a:solidFill>
                <a:latin typeface="Montserrat"/>
                <a:ea typeface="Montserrat"/>
                <a:cs typeface="Montserrat"/>
                <a:sym typeface="Montserrat"/>
              </a:defRPr>
            </a:lvl6pPr>
            <a:lvl7pPr marR="0" lvl="6" algn="l" rtl="0">
              <a:lnSpc>
                <a:spcPct val="100000"/>
              </a:lnSpc>
              <a:spcBef>
                <a:spcPts val="0"/>
              </a:spcBef>
              <a:spcAft>
                <a:spcPts val="0"/>
              </a:spcAft>
              <a:buClr>
                <a:schemeClr val="dk1"/>
              </a:buClr>
              <a:buSzPts val="2800"/>
              <a:buFont typeface="Montserrat"/>
              <a:buNone/>
              <a:defRPr sz="2800" b="0" i="0" u="none" strike="noStrike" cap="none">
                <a:solidFill>
                  <a:schemeClr val="dk1"/>
                </a:solidFill>
                <a:latin typeface="Montserrat"/>
                <a:ea typeface="Montserrat"/>
                <a:cs typeface="Montserrat"/>
                <a:sym typeface="Montserrat"/>
              </a:defRPr>
            </a:lvl7pPr>
            <a:lvl8pPr marR="0" lvl="7" algn="l" rtl="0">
              <a:lnSpc>
                <a:spcPct val="100000"/>
              </a:lnSpc>
              <a:spcBef>
                <a:spcPts val="0"/>
              </a:spcBef>
              <a:spcAft>
                <a:spcPts val="0"/>
              </a:spcAft>
              <a:buClr>
                <a:schemeClr val="dk1"/>
              </a:buClr>
              <a:buSzPts val="2800"/>
              <a:buFont typeface="Montserrat"/>
              <a:buNone/>
              <a:defRPr sz="2800" b="0" i="0" u="none" strike="noStrike" cap="none">
                <a:solidFill>
                  <a:schemeClr val="dk1"/>
                </a:solidFill>
                <a:latin typeface="Montserrat"/>
                <a:ea typeface="Montserrat"/>
                <a:cs typeface="Montserrat"/>
                <a:sym typeface="Montserrat"/>
              </a:defRPr>
            </a:lvl8pPr>
            <a:lvl9pPr marR="0" lvl="8" algn="l" rtl="0">
              <a:lnSpc>
                <a:spcPct val="100000"/>
              </a:lnSpc>
              <a:spcBef>
                <a:spcPts val="0"/>
              </a:spcBef>
              <a:spcAft>
                <a:spcPts val="0"/>
              </a:spcAft>
              <a:buClr>
                <a:schemeClr val="dk1"/>
              </a:buClr>
              <a:buSzPts val="2800"/>
              <a:buFont typeface="Montserrat"/>
              <a:buNone/>
              <a:defRPr sz="2800" b="0" i="0" u="none" strike="noStrike" cap="none">
                <a:solidFill>
                  <a:schemeClr val="dk1"/>
                </a:solidFill>
                <a:latin typeface="Montserrat"/>
                <a:ea typeface="Montserrat"/>
                <a:cs typeface="Montserrat"/>
                <a:sym typeface="Montserrat"/>
              </a:defRPr>
            </a:lvl9pPr>
          </a:lstStyle>
          <a:p>
            <a:endParaRPr/>
          </a:p>
        </p:txBody>
      </p:sp>
      <p:sp>
        <p:nvSpPr>
          <p:cNvPr id="7" name="Google Shape;7;p12"/>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Autofit/>
          </a:bodyPr>
          <a:lstStyle>
            <a:lvl1pPr marL="457200" marR="0" lvl="0" indent="-342900" algn="l" rtl="0">
              <a:lnSpc>
                <a:spcPct val="100000"/>
              </a:lnSpc>
              <a:spcBef>
                <a:spcPts val="0"/>
              </a:spcBef>
              <a:spcAft>
                <a:spcPts val="0"/>
              </a:spcAft>
              <a:buClr>
                <a:schemeClr val="dk2"/>
              </a:buClr>
              <a:buSzPts val="1800"/>
              <a:buFont typeface="Montserrat"/>
              <a:buChar char="●"/>
              <a:defRPr sz="1800" b="0" i="0" u="none" strike="noStrike" cap="none">
                <a:solidFill>
                  <a:schemeClr val="dk2"/>
                </a:solidFill>
                <a:latin typeface="Montserrat"/>
                <a:ea typeface="Montserrat"/>
                <a:cs typeface="Montserrat"/>
                <a:sym typeface="Montserrat"/>
              </a:defRPr>
            </a:lvl1pPr>
            <a:lvl2pPr marL="914400" marR="0" lvl="1" indent="-317500" algn="l" rtl="0">
              <a:lnSpc>
                <a:spcPct val="100000"/>
              </a:lnSpc>
              <a:spcBef>
                <a:spcPts val="1600"/>
              </a:spcBef>
              <a:spcAft>
                <a:spcPts val="0"/>
              </a:spcAft>
              <a:buClr>
                <a:schemeClr val="dk2"/>
              </a:buClr>
              <a:buSzPts val="1400"/>
              <a:buFont typeface="Montserrat"/>
              <a:buChar char="○"/>
              <a:defRPr sz="1400" b="0" i="0" u="none" strike="noStrike" cap="none">
                <a:solidFill>
                  <a:schemeClr val="dk2"/>
                </a:solidFill>
                <a:latin typeface="Montserrat"/>
                <a:ea typeface="Montserrat"/>
                <a:cs typeface="Montserrat"/>
                <a:sym typeface="Montserrat"/>
              </a:defRPr>
            </a:lvl2pPr>
            <a:lvl3pPr marL="1371600" marR="0" lvl="2" indent="-317500" algn="l" rtl="0">
              <a:lnSpc>
                <a:spcPct val="100000"/>
              </a:lnSpc>
              <a:spcBef>
                <a:spcPts val="1600"/>
              </a:spcBef>
              <a:spcAft>
                <a:spcPts val="0"/>
              </a:spcAft>
              <a:buClr>
                <a:schemeClr val="dk2"/>
              </a:buClr>
              <a:buSzPts val="1400"/>
              <a:buFont typeface="Montserrat"/>
              <a:buChar char="■"/>
              <a:defRPr sz="1400" b="0" i="0" u="none" strike="noStrike" cap="none">
                <a:solidFill>
                  <a:schemeClr val="dk2"/>
                </a:solidFill>
                <a:latin typeface="Montserrat"/>
                <a:ea typeface="Montserrat"/>
                <a:cs typeface="Montserrat"/>
                <a:sym typeface="Montserrat"/>
              </a:defRPr>
            </a:lvl3pPr>
            <a:lvl4pPr marL="1828800" marR="0" lvl="3" indent="-317500" algn="l" rtl="0">
              <a:lnSpc>
                <a:spcPct val="100000"/>
              </a:lnSpc>
              <a:spcBef>
                <a:spcPts val="1600"/>
              </a:spcBef>
              <a:spcAft>
                <a:spcPts val="0"/>
              </a:spcAft>
              <a:buClr>
                <a:schemeClr val="dk2"/>
              </a:buClr>
              <a:buSzPts val="1400"/>
              <a:buFont typeface="Montserrat"/>
              <a:buChar char="●"/>
              <a:defRPr sz="1400" b="0" i="0" u="none" strike="noStrike" cap="none">
                <a:solidFill>
                  <a:schemeClr val="dk2"/>
                </a:solidFill>
                <a:latin typeface="Montserrat"/>
                <a:ea typeface="Montserrat"/>
                <a:cs typeface="Montserrat"/>
                <a:sym typeface="Montserrat"/>
              </a:defRPr>
            </a:lvl4pPr>
            <a:lvl5pPr marL="2286000" marR="0" lvl="4" indent="-317500" algn="l" rtl="0">
              <a:lnSpc>
                <a:spcPct val="100000"/>
              </a:lnSpc>
              <a:spcBef>
                <a:spcPts val="1600"/>
              </a:spcBef>
              <a:spcAft>
                <a:spcPts val="0"/>
              </a:spcAft>
              <a:buClr>
                <a:schemeClr val="dk2"/>
              </a:buClr>
              <a:buSzPts val="1400"/>
              <a:buFont typeface="Montserrat"/>
              <a:buChar char="○"/>
              <a:defRPr sz="1400" b="0" i="0" u="none" strike="noStrike" cap="none">
                <a:solidFill>
                  <a:schemeClr val="dk2"/>
                </a:solidFill>
                <a:latin typeface="Montserrat"/>
                <a:ea typeface="Montserrat"/>
                <a:cs typeface="Montserrat"/>
                <a:sym typeface="Montserrat"/>
              </a:defRPr>
            </a:lvl5pPr>
            <a:lvl6pPr marL="2743200" marR="0" lvl="5" indent="-317500" algn="l" rtl="0">
              <a:lnSpc>
                <a:spcPct val="100000"/>
              </a:lnSpc>
              <a:spcBef>
                <a:spcPts val="1600"/>
              </a:spcBef>
              <a:spcAft>
                <a:spcPts val="0"/>
              </a:spcAft>
              <a:buClr>
                <a:schemeClr val="dk2"/>
              </a:buClr>
              <a:buSzPts val="1400"/>
              <a:buFont typeface="Montserrat"/>
              <a:buChar char="■"/>
              <a:defRPr sz="1400" b="0" i="0" u="none" strike="noStrike" cap="none">
                <a:solidFill>
                  <a:schemeClr val="dk2"/>
                </a:solidFill>
                <a:latin typeface="Montserrat"/>
                <a:ea typeface="Montserrat"/>
                <a:cs typeface="Montserrat"/>
                <a:sym typeface="Montserrat"/>
              </a:defRPr>
            </a:lvl6pPr>
            <a:lvl7pPr marL="3200400" marR="0" lvl="6" indent="-317500" algn="l" rtl="0">
              <a:lnSpc>
                <a:spcPct val="100000"/>
              </a:lnSpc>
              <a:spcBef>
                <a:spcPts val="1600"/>
              </a:spcBef>
              <a:spcAft>
                <a:spcPts val="0"/>
              </a:spcAft>
              <a:buClr>
                <a:schemeClr val="dk2"/>
              </a:buClr>
              <a:buSzPts val="1400"/>
              <a:buFont typeface="Montserrat"/>
              <a:buChar char="●"/>
              <a:defRPr sz="1400" b="0" i="0" u="none" strike="noStrike" cap="none">
                <a:solidFill>
                  <a:schemeClr val="dk2"/>
                </a:solidFill>
                <a:latin typeface="Montserrat"/>
                <a:ea typeface="Montserrat"/>
                <a:cs typeface="Montserrat"/>
                <a:sym typeface="Montserrat"/>
              </a:defRPr>
            </a:lvl7pPr>
            <a:lvl8pPr marL="3657600" marR="0" lvl="7" indent="-317500" algn="l" rtl="0">
              <a:lnSpc>
                <a:spcPct val="100000"/>
              </a:lnSpc>
              <a:spcBef>
                <a:spcPts val="1600"/>
              </a:spcBef>
              <a:spcAft>
                <a:spcPts val="0"/>
              </a:spcAft>
              <a:buClr>
                <a:schemeClr val="dk2"/>
              </a:buClr>
              <a:buSzPts val="1400"/>
              <a:buFont typeface="Montserrat"/>
              <a:buChar char="○"/>
              <a:defRPr sz="1400" b="0" i="0" u="none" strike="noStrike" cap="none">
                <a:solidFill>
                  <a:schemeClr val="dk2"/>
                </a:solidFill>
                <a:latin typeface="Montserrat"/>
                <a:ea typeface="Montserrat"/>
                <a:cs typeface="Montserrat"/>
                <a:sym typeface="Montserrat"/>
              </a:defRPr>
            </a:lvl8pPr>
            <a:lvl9pPr marL="4114800" marR="0" lvl="8" indent="-317500" algn="l" rtl="0">
              <a:lnSpc>
                <a:spcPct val="100000"/>
              </a:lnSpc>
              <a:spcBef>
                <a:spcPts val="1600"/>
              </a:spcBef>
              <a:spcAft>
                <a:spcPts val="1600"/>
              </a:spcAft>
              <a:buClr>
                <a:schemeClr val="dk2"/>
              </a:buClr>
              <a:buSzPts val="1400"/>
              <a:buFont typeface="Montserrat"/>
              <a:buChar char="■"/>
              <a:defRPr sz="1400" b="0" i="0" u="none" strike="noStrike" cap="none">
                <a:solidFill>
                  <a:schemeClr val="dk2"/>
                </a:solidFill>
                <a:latin typeface="Montserrat"/>
                <a:ea typeface="Montserrat"/>
                <a:cs typeface="Montserrat"/>
                <a:sym typeface="Montserrat"/>
              </a:defRPr>
            </a:lvl9pPr>
          </a:lstStyle>
          <a:p>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2.xml"/><Relationship Id="rId1" Type="http://schemas.openxmlformats.org/officeDocument/2006/relationships/slideLayout" Target="../slideLayouts/slideLayout4.xml"/><Relationship Id="rId4" Type="http://schemas.openxmlformats.org/officeDocument/2006/relationships/image" Target="../media/image6.png"/></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5.xml"/><Relationship Id="rId1" Type="http://schemas.openxmlformats.org/officeDocument/2006/relationships/slideLayout" Target="../slideLayouts/slideLayout3.xml"/><Relationship Id="rId4" Type="http://schemas.openxmlformats.org/officeDocument/2006/relationships/image" Target="../media/image2.png"/></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25"/>
        <p:cNvGrpSpPr/>
        <p:nvPr/>
      </p:nvGrpSpPr>
      <p:grpSpPr>
        <a:xfrm>
          <a:off x="0" y="0"/>
          <a:ext cx="0" cy="0"/>
          <a:chOff x="0" y="0"/>
          <a:chExt cx="0" cy="0"/>
        </a:xfrm>
      </p:grpSpPr>
      <p:sp>
        <p:nvSpPr>
          <p:cNvPr id="26" name="Google Shape;26;p1"/>
          <p:cNvSpPr txBox="1">
            <a:spLocks noGrp="1"/>
          </p:cNvSpPr>
          <p:nvPr>
            <p:ph type="ctrTitle"/>
          </p:nvPr>
        </p:nvSpPr>
        <p:spPr>
          <a:xfrm>
            <a:off x="2175900" y="1950100"/>
            <a:ext cx="4792200" cy="644700"/>
          </a:xfrm>
          <a:prstGeom prst="rect">
            <a:avLst/>
          </a:prstGeom>
          <a:noFill/>
          <a:ln>
            <a:noFill/>
          </a:ln>
          <a:effectLst>
            <a:outerShdw blurRad="142875" dist="19050" dir="8760000" algn="bl" rotWithShape="0">
              <a:srgbClr val="76A5AF">
                <a:alpha val="49803"/>
              </a:srgbClr>
            </a:outerShdw>
          </a:effectLst>
        </p:spPr>
        <p:txBody>
          <a:bodyPr spcFirstLastPara="1" wrap="square" lIns="91425" tIns="91425" rIns="91425" bIns="91425" anchor="b" anchorCtr="0">
            <a:noAutofit/>
          </a:bodyPr>
          <a:lstStyle/>
          <a:p>
            <a:pPr marL="0" lvl="0" indent="0" algn="ctr" rtl="0">
              <a:lnSpc>
                <a:spcPct val="100000"/>
              </a:lnSpc>
              <a:spcBef>
                <a:spcPts val="0"/>
              </a:spcBef>
              <a:spcAft>
                <a:spcPts val="0"/>
              </a:spcAft>
              <a:buSzPts val="3600"/>
              <a:buNone/>
            </a:pPr>
            <a:r>
              <a:rPr lang="en-US">
                <a:latin typeface="Arial"/>
                <a:ea typeface="Arial"/>
                <a:cs typeface="Arial"/>
                <a:sym typeface="Arial"/>
              </a:rPr>
              <a:t>FINANCING</a:t>
            </a:r>
            <a:endParaRPr>
              <a:latin typeface="Arial"/>
              <a:ea typeface="Arial"/>
              <a:cs typeface="Arial"/>
              <a:sym typeface="Arial"/>
            </a:endParaRPr>
          </a:p>
        </p:txBody>
      </p:sp>
      <p:sp>
        <p:nvSpPr>
          <p:cNvPr id="27" name="Google Shape;27;p1"/>
          <p:cNvSpPr txBox="1">
            <a:spLocks noGrp="1"/>
          </p:cNvSpPr>
          <p:nvPr>
            <p:ph type="ctrTitle"/>
          </p:nvPr>
        </p:nvSpPr>
        <p:spPr>
          <a:xfrm>
            <a:off x="2941650" y="2624375"/>
            <a:ext cx="3260700" cy="464700"/>
          </a:xfrm>
          <a:prstGeom prst="rect">
            <a:avLst/>
          </a:prstGeom>
          <a:noFill/>
          <a:ln>
            <a:noFill/>
          </a:ln>
          <a:effectLst>
            <a:outerShdw blurRad="100013" dist="19050" dir="8460000" algn="bl" rotWithShape="0">
              <a:srgbClr val="76A5AF">
                <a:alpha val="49803"/>
              </a:srgbClr>
            </a:outerShdw>
          </a:effectLst>
        </p:spPr>
        <p:txBody>
          <a:bodyPr spcFirstLastPara="1" wrap="square" lIns="91425" tIns="91425" rIns="91425" bIns="91425" anchor="b" anchorCtr="0">
            <a:noAutofit/>
          </a:bodyPr>
          <a:lstStyle/>
          <a:p>
            <a:pPr marL="0" lvl="0" indent="0" algn="ctr" rtl="0">
              <a:lnSpc>
                <a:spcPct val="100000"/>
              </a:lnSpc>
              <a:spcBef>
                <a:spcPts val="0"/>
              </a:spcBef>
              <a:spcAft>
                <a:spcPts val="0"/>
              </a:spcAft>
              <a:buSzPts val="3600"/>
              <a:buNone/>
            </a:pPr>
            <a:r>
              <a:rPr lang="en-US" sz="2200" b="0">
                <a:latin typeface="Arial"/>
                <a:ea typeface="Arial"/>
                <a:cs typeface="Arial"/>
                <a:sym typeface="Arial"/>
              </a:rPr>
              <a:t>LESSON 5.4</a:t>
            </a:r>
            <a:endParaRPr sz="2200" b="0">
              <a:latin typeface="Arial"/>
              <a:ea typeface="Arial"/>
              <a:cs typeface="Arial"/>
              <a:sym typeface="Arial"/>
            </a:endParaRPr>
          </a:p>
        </p:txBody>
      </p:sp>
      <p:cxnSp>
        <p:nvCxnSpPr>
          <p:cNvPr id="28" name="Google Shape;28;p1"/>
          <p:cNvCxnSpPr/>
          <p:nvPr/>
        </p:nvCxnSpPr>
        <p:spPr>
          <a:xfrm>
            <a:off x="3190500" y="2565172"/>
            <a:ext cx="2763000" cy="0"/>
          </a:xfrm>
          <a:prstGeom prst="straightConnector1">
            <a:avLst/>
          </a:prstGeom>
          <a:noFill/>
          <a:ln w="9525" cap="flat" cmpd="sng">
            <a:solidFill>
              <a:schemeClr val="accent1"/>
            </a:solidFill>
            <a:prstDash val="solid"/>
            <a:round/>
            <a:headEnd type="none" w="sm" len="sm"/>
            <a:tailEnd type="none" w="sm" len="sm"/>
          </a:ln>
          <a:effectLst>
            <a:outerShdw blurRad="57150" dist="19050" dir="5400000" algn="bl" rotWithShape="0">
              <a:srgbClr val="FFFFFF">
                <a:alpha val="49803"/>
              </a:srgbClr>
            </a:outerShdw>
          </a:effectLst>
        </p:spPr>
      </p:cxnSp>
      <p:pic>
        <p:nvPicPr>
          <p:cNvPr id="29" name="Google Shape;29;p1"/>
          <p:cNvPicPr preferRelativeResize="0"/>
          <p:nvPr/>
        </p:nvPicPr>
        <p:blipFill rotWithShape="1">
          <a:blip r:embed="rId3">
            <a:alphaModFix/>
          </a:blip>
          <a:srcRect/>
          <a:stretch/>
        </p:blipFill>
        <p:spPr>
          <a:xfrm>
            <a:off x="8023500" y="4711125"/>
            <a:ext cx="1006524" cy="356000"/>
          </a:xfrm>
          <a:prstGeom prst="rect">
            <a:avLst/>
          </a:prstGeom>
          <a:noFill/>
          <a:ln>
            <a:noFill/>
          </a:ln>
        </p:spPr>
      </p:pic>
      <p:sp>
        <p:nvSpPr>
          <p:cNvPr id="30" name="Google Shape;30;p1"/>
          <p:cNvSpPr txBox="1"/>
          <p:nvPr/>
        </p:nvSpPr>
        <p:spPr>
          <a:xfrm>
            <a:off x="5577150" y="4689025"/>
            <a:ext cx="2505900" cy="384900"/>
          </a:xfrm>
          <a:prstGeom prst="rect">
            <a:avLst/>
          </a:prstGeom>
          <a:noFill/>
          <a:ln>
            <a:noFill/>
          </a:ln>
        </p:spPr>
        <p:txBody>
          <a:bodyPr spcFirstLastPara="1" wrap="square" lIns="91425" tIns="91425" rIns="91425" bIns="91425" anchor="t" anchorCtr="0">
            <a:spAutoFit/>
          </a:bodyPr>
          <a:lstStyle/>
          <a:p>
            <a:pPr marL="0" marR="0" lvl="0" indent="0" algn="r" rtl="0">
              <a:lnSpc>
                <a:spcPct val="100000"/>
              </a:lnSpc>
              <a:spcBef>
                <a:spcPts val="0"/>
              </a:spcBef>
              <a:spcAft>
                <a:spcPts val="0"/>
              </a:spcAft>
              <a:buClr>
                <a:srgbClr val="000000"/>
              </a:buClr>
              <a:buSzPts val="700"/>
              <a:buFont typeface="Arial"/>
              <a:buNone/>
            </a:pPr>
            <a:r>
              <a:rPr lang="en-US" sz="700" b="0" i="0" u="none" strike="noStrike" cap="none">
                <a:solidFill>
                  <a:schemeClr val="accent5"/>
                </a:solidFill>
                <a:latin typeface="Arial"/>
                <a:ea typeface="Arial"/>
                <a:cs typeface="Arial"/>
                <a:sym typeface="Arial"/>
              </a:rPr>
              <a:t>©</a:t>
            </a:r>
            <a:r>
              <a:rPr lang="en-US" sz="1300" b="0" i="0" u="none" strike="noStrike" cap="none">
                <a:solidFill>
                  <a:schemeClr val="accent5"/>
                </a:solidFill>
                <a:latin typeface="Arial"/>
                <a:ea typeface="Arial"/>
                <a:cs typeface="Arial"/>
                <a:sym typeface="Arial"/>
              </a:rPr>
              <a:t> </a:t>
            </a:r>
            <a:r>
              <a:rPr lang="en-US" sz="700" b="0" i="0" u="none" strike="noStrike" cap="none">
                <a:solidFill>
                  <a:schemeClr val="accent5"/>
                </a:solidFill>
                <a:latin typeface="Arial"/>
                <a:ea typeface="Arial"/>
                <a:cs typeface="Arial"/>
                <a:sym typeface="Arial"/>
              </a:rPr>
              <a:t>Copyright 2022. Sports Career Consulting, LLC.</a:t>
            </a:r>
            <a:endParaRPr sz="700" b="0" i="0" u="none" strike="noStrike" cap="none">
              <a:solidFill>
                <a:schemeClr val="accent5"/>
              </a:solidFill>
              <a:latin typeface="Arial"/>
              <a:ea typeface="Arial"/>
              <a:cs typeface="Arial"/>
              <a:sym typeface="Aria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10"/>
        <p:cNvGrpSpPr/>
        <p:nvPr/>
      </p:nvGrpSpPr>
      <p:grpSpPr>
        <a:xfrm>
          <a:off x="0" y="0"/>
          <a:ext cx="0" cy="0"/>
          <a:chOff x="0" y="0"/>
          <a:chExt cx="0" cy="0"/>
        </a:xfrm>
      </p:grpSpPr>
      <p:sp>
        <p:nvSpPr>
          <p:cNvPr id="111" name="Google Shape;111;p10"/>
          <p:cNvSpPr txBox="1">
            <a:spLocks noGrp="1"/>
          </p:cNvSpPr>
          <p:nvPr>
            <p:ph type="title"/>
          </p:nvPr>
        </p:nvSpPr>
        <p:spPr>
          <a:xfrm>
            <a:off x="938500" y="445025"/>
            <a:ext cx="5735700" cy="9414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400"/>
              <a:buNone/>
            </a:pPr>
            <a:r>
              <a:rPr lang="en-US" b="1">
                <a:latin typeface="Arial"/>
                <a:ea typeface="Arial"/>
                <a:cs typeface="Arial"/>
                <a:sym typeface="Arial"/>
              </a:rPr>
              <a:t>GUARANTEE GAMES</a:t>
            </a:r>
            <a:endParaRPr b="1">
              <a:latin typeface="Arial"/>
              <a:ea typeface="Arial"/>
              <a:cs typeface="Arial"/>
              <a:sym typeface="Arial"/>
            </a:endParaRPr>
          </a:p>
        </p:txBody>
      </p:sp>
      <p:sp>
        <p:nvSpPr>
          <p:cNvPr id="112" name="Google Shape;112;p10"/>
          <p:cNvSpPr txBox="1">
            <a:spLocks noGrp="1"/>
          </p:cNvSpPr>
          <p:nvPr>
            <p:ph type="body" idx="1"/>
          </p:nvPr>
        </p:nvSpPr>
        <p:spPr>
          <a:xfrm>
            <a:off x="938500" y="936025"/>
            <a:ext cx="7172100" cy="3624686"/>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50"/>
              <a:buNone/>
            </a:pPr>
            <a:r>
              <a:rPr lang="en-US" sz="1600" dirty="0">
                <a:latin typeface="Arial"/>
                <a:ea typeface="Arial"/>
                <a:cs typeface="Arial"/>
                <a:sym typeface="Arial"/>
              </a:rPr>
              <a:t>A </a:t>
            </a:r>
            <a:r>
              <a:rPr lang="en-US" sz="1600" b="1" dirty="0">
                <a:solidFill>
                  <a:srgbClr val="EF8600"/>
                </a:solidFill>
                <a:latin typeface="Arial"/>
                <a:ea typeface="Arial"/>
                <a:cs typeface="Arial"/>
                <a:sym typeface="Arial"/>
              </a:rPr>
              <a:t>guarantee game </a:t>
            </a:r>
            <a:r>
              <a:rPr lang="en-US" sz="1600" dirty="0">
                <a:latin typeface="Arial"/>
                <a:ea typeface="Arial"/>
                <a:cs typeface="Arial"/>
                <a:sym typeface="Arial"/>
              </a:rPr>
              <a:t>is a game where a larger program’s team (typically football or men’s basketball) will pay a smaller school opponent to come to its campus for a game. Because the larger school believes it should be favored to win, it becomes worthwhile to guarantee money to the smaller school for participating in the game and traveling.</a:t>
            </a:r>
            <a:endParaRPr dirty="0"/>
          </a:p>
          <a:p>
            <a:pPr marL="0" lvl="0" indent="0" algn="l" rtl="0">
              <a:lnSpc>
                <a:spcPct val="100000"/>
              </a:lnSpc>
              <a:spcBef>
                <a:spcPts val="600"/>
              </a:spcBef>
              <a:spcAft>
                <a:spcPts val="0"/>
              </a:spcAft>
              <a:buSzPts val="1150"/>
              <a:buNone/>
            </a:pPr>
            <a:endParaRPr sz="1600" dirty="0">
              <a:latin typeface="Arial"/>
              <a:ea typeface="Arial"/>
              <a:cs typeface="Arial"/>
              <a:sym typeface="Arial"/>
            </a:endParaRPr>
          </a:p>
          <a:p>
            <a:pPr marL="463550" lvl="0" indent="-463550" algn="l" rtl="0">
              <a:lnSpc>
                <a:spcPct val="100000"/>
              </a:lnSpc>
              <a:spcBef>
                <a:spcPts val="600"/>
              </a:spcBef>
              <a:spcAft>
                <a:spcPts val="0"/>
              </a:spcAft>
              <a:buSzPts val="1150"/>
              <a:buNone/>
            </a:pPr>
            <a:r>
              <a:rPr lang="en-US" sz="1600" dirty="0">
                <a:latin typeface="Arial"/>
                <a:ea typeface="Arial"/>
                <a:cs typeface="Arial"/>
                <a:sym typeface="Arial"/>
              </a:rPr>
              <a:t>●	Fresno State’s football program will pay $550,000 to Southern University and $390,000 to Cal Poly to come play the Bulldogs on their home field in 2024, paying out nearly $1 million in total guarantees.</a:t>
            </a:r>
            <a:endParaRPr dirty="0"/>
          </a:p>
          <a:p>
            <a:pPr marL="463550" lvl="0" indent="-463550" algn="l" rtl="0">
              <a:lnSpc>
                <a:spcPct val="100000"/>
              </a:lnSpc>
              <a:spcBef>
                <a:spcPts val="600"/>
              </a:spcBef>
              <a:spcAft>
                <a:spcPts val="0"/>
              </a:spcAft>
              <a:buSzPts val="1150"/>
              <a:buNone/>
            </a:pPr>
            <a:endParaRPr sz="1600" dirty="0">
              <a:latin typeface="Arial"/>
              <a:ea typeface="Arial"/>
              <a:cs typeface="Arial"/>
              <a:sym typeface="Arial"/>
            </a:endParaRPr>
          </a:p>
          <a:p>
            <a:pPr marL="463550" lvl="0" indent="-463550" algn="l" rtl="0">
              <a:lnSpc>
                <a:spcPct val="100000"/>
              </a:lnSpc>
              <a:spcBef>
                <a:spcPts val="600"/>
              </a:spcBef>
              <a:spcAft>
                <a:spcPts val="0"/>
              </a:spcAft>
              <a:buSzPts val="1150"/>
              <a:buNone/>
            </a:pPr>
            <a:r>
              <a:rPr lang="en-US" sz="1600" dirty="0">
                <a:latin typeface="Arial"/>
                <a:ea typeface="Arial"/>
                <a:cs typeface="Arial"/>
                <a:sym typeface="Arial"/>
              </a:rPr>
              <a:t>●	In 2023, Notre Dame will pay Tennessee State a guaranteed $1 million to play the Fighting Irish in South Bend, according to a news story from the Tennessean.</a:t>
            </a:r>
            <a:endParaRPr sz="1600" dirty="0">
              <a:latin typeface="Arial"/>
              <a:ea typeface="Arial"/>
              <a:cs typeface="Arial"/>
              <a:sym typeface="Arial"/>
            </a:endParaRPr>
          </a:p>
          <a:p>
            <a:pPr marL="463550" lvl="0" indent="-463550" algn="l" rtl="0">
              <a:lnSpc>
                <a:spcPct val="100000"/>
              </a:lnSpc>
              <a:spcBef>
                <a:spcPts val="600"/>
              </a:spcBef>
              <a:spcAft>
                <a:spcPts val="0"/>
              </a:spcAft>
              <a:buNone/>
            </a:pPr>
            <a:endParaRPr sz="1600" dirty="0">
              <a:latin typeface="Arial"/>
              <a:ea typeface="Arial"/>
              <a:cs typeface="Arial"/>
              <a:sym typeface="Arial"/>
            </a:endParaRPr>
          </a:p>
          <a:p>
            <a:pPr marL="463550" lvl="0" indent="-463550" algn="l" rtl="0">
              <a:lnSpc>
                <a:spcPct val="100000"/>
              </a:lnSpc>
              <a:spcBef>
                <a:spcPts val="600"/>
              </a:spcBef>
              <a:spcAft>
                <a:spcPts val="0"/>
              </a:spcAft>
              <a:buSzPts val="1150"/>
              <a:buNone/>
            </a:pPr>
            <a:endParaRPr sz="1600" dirty="0">
              <a:latin typeface="Arial"/>
              <a:ea typeface="Arial"/>
              <a:cs typeface="Arial"/>
              <a:sym typeface="Arial"/>
            </a:endParaRPr>
          </a:p>
          <a:p>
            <a:pPr marL="463550" lvl="0" indent="-463550" algn="l" rtl="0">
              <a:lnSpc>
                <a:spcPct val="100000"/>
              </a:lnSpc>
              <a:spcBef>
                <a:spcPts val="600"/>
              </a:spcBef>
              <a:spcAft>
                <a:spcPts val="600"/>
              </a:spcAft>
              <a:buSzPts val="1150"/>
              <a:buNone/>
            </a:pPr>
            <a:endParaRPr sz="1600" dirty="0">
              <a:latin typeface="Arial"/>
              <a:ea typeface="Arial"/>
              <a:cs typeface="Arial"/>
              <a:sym typeface="Arial"/>
            </a:endParaRPr>
          </a:p>
        </p:txBody>
      </p:sp>
      <p:cxnSp>
        <p:nvCxnSpPr>
          <p:cNvPr id="113" name="Google Shape;113;p10"/>
          <p:cNvCxnSpPr/>
          <p:nvPr/>
        </p:nvCxnSpPr>
        <p:spPr>
          <a:xfrm>
            <a:off x="1026200" y="414022"/>
            <a:ext cx="2763000" cy="0"/>
          </a:xfrm>
          <a:prstGeom prst="straightConnector1">
            <a:avLst/>
          </a:prstGeom>
          <a:noFill/>
          <a:ln w="9525" cap="flat" cmpd="sng">
            <a:solidFill>
              <a:schemeClr val="accent1"/>
            </a:solidFill>
            <a:prstDash val="solid"/>
            <a:round/>
            <a:headEnd type="none" w="sm" len="sm"/>
            <a:tailEnd type="none" w="sm" len="sm"/>
          </a:ln>
          <a:effectLst>
            <a:outerShdw blurRad="57150" dist="19050" dir="5400000" algn="bl" rotWithShape="0">
              <a:srgbClr val="FFFFFF">
                <a:alpha val="49803"/>
              </a:srgbClr>
            </a:outerShdw>
          </a:effectLst>
        </p:spPr>
      </p:cxnSp>
      <p:pic>
        <p:nvPicPr>
          <p:cNvPr id="114" name="Google Shape;114;p10"/>
          <p:cNvPicPr preferRelativeResize="0"/>
          <p:nvPr/>
        </p:nvPicPr>
        <p:blipFill rotWithShape="1">
          <a:blip r:embed="rId3">
            <a:alphaModFix/>
          </a:blip>
          <a:srcRect/>
          <a:stretch/>
        </p:blipFill>
        <p:spPr>
          <a:xfrm>
            <a:off x="8023500" y="4711125"/>
            <a:ext cx="1006524" cy="356000"/>
          </a:xfrm>
          <a:prstGeom prst="rect">
            <a:avLst/>
          </a:prstGeom>
          <a:noFill/>
          <a:ln>
            <a:noFill/>
          </a:ln>
        </p:spPr>
      </p:pic>
      <p:sp>
        <p:nvSpPr>
          <p:cNvPr id="115" name="Google Shape;115;p10"/>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marR="0" lvl="0" indent="0" algn="r" rtl="0">
              <a:lnSpc>
                <a:spcPct val="100000"/>
              </a:lnSpc>
              <a:spcBef>
                <a:spcPts val="0"/>
              </a:spcBef>
              <a:spcAft>
                <a:spcPts val="0"/>
              </a:spcAft>
              <a:buClr>
                <a:srgbClr val="000000"/>
              </a:buClr>
              <a:buSzPts val="800"/>
              <a:buFont typeface="Arial"/>
              <a:buNone/>
            </a:pPr>
            <a:r>
              <a:rPr lang="en-US" sz="800" b="0" i="0" u="none" strike="noStrike" cap="none">
                <a:solidFill>
                  <a:schemeClr val="accent5"/>
                </a:solidFill>
                <a:latin typeface="Oswald"/>
                <a:ea typeface="Oswald"/>
                <a:cs typeface="Oswald"/>
                <a:sym typeface="Oswald"/>
              </a:rPr>
              <a:t>©</a:t>
            </a:r>
            <a:r>
              <a:rPr lang="en-US" sz="1400" b="0" i="0" u="none" strike="noStrike" cap="none">
                <a:solidFill>
                  <a:schemeClr val="accent5"/>
                </a:solidFill>
                <a:latin typeface="Oswald"/>
                <a:ea typeface="Oswald"/>
                <a:cs typeface="Oswald"/>
                <a:sym typeface="Oswald"/>
              </a:rPr>
              <a:t> </a:t>
            </a:r>
            <a:r>
              <a:rPr lang="en-US" sz="800" b="0" i="0" u="none" strike="noStrike" cap="none">
                <a:solidFill>
                  <a:schemeClr val="accent5"/>
                </a:solidFill>
                <a:latin typeface="Oswald"/>
                <a:ea typeface="Oswald"/>
                <a:cs typeface="Oswald"/>
                <a:sym typeface="Oswald"/>
              </a:rPr>
              <a:t>Copyright 2022. Sports Career Consulting, LLC.</a:t>
            </a:r>
            <a:endParaRPr sz="800" b="0" i="0" u="none" strike="noStrike" cap="none">
              <a:solidFill>
                <a:schemeClr val="accent5"/>
              </a:solidFill>
              <a:latin typeface="Oswald"/>
              <a:ea typeface="Oswald"/>
              <a:cs typeface="Oswald"/>
              <a:sym typeface="Oswald"/>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19"/>
        <p:cNvGrpSpPr/>
        <p:nvPr/>
      </p:nvGrpSpPr>
      <p:grpSpPr>
        <a:xfrm>
          <a:off x="0" y="0"/>
          <a:ext cx="0" cy="0"/>
          <a:chOff x="0" y="0"/>
          <a:chExt cx="0" cy="0"/>
        </a:xfrm>
      </p:grpSpPr>
      <p:sp>
        <p:nvSpPr>
          <p:cNvPr id="120" name="Google Shape;120;g14530116454_0_1"/>
          <p:cNvSpPr txBox="1">
            <a:spLocks noGrp="1"/>
          </p:cNvSpPr>
          <p:nvPr>
            <p:ph type="title"/>
          </p:nvPr>
        </p:nvSpPr>
        <p:spPr>
          <a:xfrm>
            <a:off x="938500" y="445025"/>
            <a:ext cx="5735700" cy="9414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400"/>
              <a:buNone/>
            </a:pPr>
            <a:r>
              <a:rPr lang="en-US" b="1">
                <a:latin typeface="Arial"/>
                <a:ea typeface="Arial"/>
                <a:cs typeface="Arial"/>
                <a:sym typeface="Arial"/>
              </a:rPr>
              <a:t>EVALUATION</a:t>
            </a:r>
            <a:endParaRPr b="1">
              <a:latin typeface="Arial"/>
              <a:ea typeface="Arial"/>
              <a:cs typeface="Arial"/>
              <a:sym typeface="Arial"/>
            </a:endParaRPr>
          </a:p>
        </p:txBody>
      </p:sp>
      <p:sp>
        <p:nvSpPr>
          <p:cNvPr id="121" name="Google Shape;121;g14530116454_0_1"/>
          <p:cNvSpPr txBox="1">
            <a:spLocks noGrp="1"/>
          </p:cNvSpPr>
          <p:nvPr>
            <p:ph type="body" idx="1"/>
          </p:nvPr>
        </p:nvSpPr>
        <p:spPr>
          <a:xfrm>
            <a:off x="660750" y="936025"/>
            <a:ext cx="7449900" cy="3624600"/>
          </a:xfrm>
          <a:prstGeom prst="rect">
            <a:avLst/>
          </a:prstGeom>
          <a:noFill/>
          <a:ln>
            <a:noFill/>
          </a:ln>
        </p:spPr>
        <p:txBody>
          <a:bodyPr spcFirstLastPara="1" wrap="square" lIns="91425" tIns="91425" rIns="91425" bIns="91425" anchor="t" anchorCtr="0">
            <a:noAutofit/>
          </a:bodyPr>
          <a:lstStyle/>
          <a:p>
            <a:pPr marL="457200" lvl="0" indent="-336550" algn="l" rtl="0">
              <a:lnSpc>
                <a:spcPct val="100000"/>
              </a:lnSpc>
              <a:spcBef>
                <a:spcPts val="600"/>
              </a:spcBef>
              <a:spcAft>
                <a:spcPts val="0"/>
              </a:spcAft>
              <a:buSzPts val="1700"/>
              <a:buFont typeface="Arial"/>
              <a:buChar char="●"/>
            </a:pPr>
            <a:r>
              <a:rPr lang="en-US" sz="1700">
                <a:latin typeface="Arial"/>
                <a:ea typeface="Arial"/>
                <a:cs typeface="Arial"/>
                <a:sym typeface="Arial"/>
              </a:rPr>
              <a:t>Ideally, an athletics program will minimize costs in relation to budgeted revenues to avoid losing money or even resulting in a budget surplus.  </a:t>
            </a:r>
            <a:endParaRPr sz="1700">
              <a:latin typeface="Arial"/>
              <a:ea typeface="Arial"/>
              <a:cs typeface="Arial"/>
              <a:sym typeface="Arial"/>
            </a:endParaRPr>
          </a:p>
          <a:p>
            <a:pPr marL="457200" lvl="0" indent="-336550" algn="l" rtl="0">
              <a:lnSpc>
                <a:spcPct val="100000"/>
              </a:lnSpc>
              <a:spcBef>
                <a:spcPts val="1000"/>
              </a:spcBef>
              <a:spcAft>
                <a:spcPts val="0"/>
              </a:spcAft>
              <a:buSzPts val="1700"/>
              <a:buFont typeface="Arial"/>
              <a:buChar char="●"/>
            </a:pPr>
            <a:r>
              <a:rPr lang="en-US" sz="1700" b="1">
                <a:latin typeface="Arial"/>
                <a:ea typeface="Arial"/>
                <a:cs typeface="Arial"/>
                <a:sym typeface="Arial"/>
              </a:rPr>
              <a:t>Example: </a:t>
            </a:r>
            <a:r>
              <a:rPr lang="en-US" sz="1700">
                <a:latin typeface="Arial"/>
                <a:ea typeface="Arial"/>
                <a:cs typeface="Arial"/>
                <a:sym typeface="Arial"/>
              </a:rPr>
              <a:t>To cut costs, a program might look for ways to minimize travel expenses. </a:t>
            </a:r>
            <a:endParaRPr sz="1700">
              <a:latin typeface="Arial"/>
              <a:ea typeface="Arial"/>
              <a:cs typeface="Arial"/>
              <a:sym typeface="Arial"/>
            </a:endParaRPr>
          </a:p>
          <a:p>
            <a:pPr marL="457200" lvl="0" indent="-336550" algn="l" rtl="0">
              <a:lnSpc>
                <a:spcPct val="100000"/>
              </a:lnSpc>
              <a:spcBef>
                <a:spcPts val="1000"/>
              </a:spcBef>
              <a:spcAft>
                <a:spcPts val="0"/>
              </a:spcAft>
              <a:buSzPts val="1700"/>
              <a:buFont typeface="Arial"/>
              <a:buChar char="●"/>
            </a:pPr>
            <a:r>
              <a:rPr lang="en-US" sz="1700">
                <a:latin typeface="Arial"/>
                <a:ea typeface="Arial"/>
                <a:cs typeface="Arial"/>
                <a:sym typeface="Arial"/>
              </a:rPr>
              <a:t>Athletics Programs may have some control over the schedule, so each road trip is evaluated on whether it fits the budget, ease of reaching the destination, game times and availability of commercial flights.  </a:t>
            </a:r>
            <a:endParaRPr sz="1700">
              <a:latin typeface="Arial"/>
              <a:ea typeface="Arial"/>
              <a:cs typeface="Arial"/>
              <a:sym typeface="Arial"/>
            </a:endParaRPr>
          </a:p>
          <a:p>
            <a:pPr marL="457200" lvl="0" indent="-336550" algn="l" rtl="0">
              <a:lnSpc>
                <a:spcPct val="100000"/>
              </a:lnSpc>
              <a:spcBef>
                <a:spcPts val="1000"/>
              </a:spcBef>
              <a:spcAft>
                <a:spcPts val="0"/>
              </a:spcAft>
              <a:buSzPts val="1700"/>
              <a:buFont typeface="Arial"/>
              <a:buChar char="●"/>
            </a:pPr>
            <a:r>
              <a:rPr lang="en-US" sz="1700">
                <a:latin typeface="Arial"/>
                <a:ea typeface="Arial"/>
                <a:cs typeface="Arial"/>
                <a:sym typeface="Arial"/>
              </a:rPr>
              <a:t>The program might also look to partners such as Nike and different hotel chains as a means for minimizing expenses through discounts to try to remain within the budget.  </a:t>
            </a:r>
            <a:endParaRPr sz="1700">
              <a:latin typeface="Arial"/>
              <a:ea typeface="Arial"/>
              <a:cs typeface="Arial"/>
              <a:sym typeface="Arial"/>
            </a:endParaRPr>
          </a:p>
          <a:p>
            <a:pPr marL="0" lvl="0" indent="0" algn="l" rtl="0">
              <a:lnSpc>
                <a:spcPct val="100000"/>
              </a:lnSpc>
              <a:spcBef>
                <a:spcPts val="1000"/>
              </a:spcBef>
              <a:spcAft>
                <a:spcPts val="0"/>
              </a:spcAft>
              <a:buNone/>
            </a:pPr>
            <a:endParaRPr sz="1500">
              <a:latin typeface="Arial"/>
              <a:ea typeface="Arial"/>
              <a:cs typeface="Arial"/>
              <a:sym typeface="Arial"/>
            </a:endParaRPr>
          </a:p>
          <a:p>
            <a:pPr marL="463550" lvl="0" indent="-463550" algn="l" rtl="0">
              <a:lnSpc>
                <a:spcPct val="100000"/>
              </a:lnSpc>
              <a:spcBef>
                <a:spcPts val="1000"/>
              </a:spcBef>
              <a:spcAft>
                <a:spcPts val="1000"/>
              </a:spcAft>
              <a:buSzPts val="1150"/>
              <a:buNone/>
            </a:pPr>
            <a:endParaRPr sz="1500">
              <a:latin typeface="Arial"/>
              <a:ea typeface="Arial"/>
              <a:cs typeface="Arial"/>
              <a:sym typeface="Arial"/>
            </a:endParaRPr>
          </a:p>
        </p:txBody>
      </p:sp>
      <p:cxnSp>
        <p:nvCxnSpPr>
          <p:cNvPr id="122" name="Google Shape;122;g14530116454_0_1"/>
          <p:cNvCxnSpPr/>
          <p:nvPr/>
        </p:nvCxnSpPr>
        <p:spPr>
          <a:xfrm>
            <a:off x="1026200" y="414022"/>
            <a:ext cx="2763000" cy="0"/>
          </a:xfrm>
          <a:prstGeom prst="straightConnector1">
            <a:avLst/>
          </a:prstGeom>
          <a:noFill/>
          <a:ln w="9525" cap="flat" cmpd="sng">
            <a:solidFill>
              <a:schemeClr val="accent1"/>
            </a:solidFill>
            <a:prstDash val="solid"/>
            <a:round/>
            <a:headEnd type="none" w="sm" len="sm"/>
            <a:tailEnd type="none" w="sm" len="sm"/>
          </a:ln>
          <a:effectLst>
            <a:outerShdw blurRad="57150" dist="19050" dir="5400000" algn="bl" rotWithShape="0">
              <a:srgbClr val="FFFFFF">
                <a:alpha val="49800"/>
              </a:srgbClr>
            </a:outerShdw>
          </a:effectLst>
        </p:spPr>
      </p:cxnSp>
      <p:pic>
        <p:nvPicPr>
          <p:cNvPr id="123" name="Google Shape;123;g14530116454_0_1"/>
          <p:cNvPicPr preferRelativeResize="0"/>
          <p:nvPr/>
        </p:nvPicPr>
        <p:blipFill rotWithShape="1">
          <a:blip r:embed="rId3">
            <a:alphaModFix/>
          </a:blip>
          <a:srcRect/>
          <a:stretch/>
        </p:blipFill>
        <p:spPr>
          <a:xfrm>
            <a:off x="8023500" y="4711125"/>
            <a:ext cx="1006524" cy="356000"/>
          </a:xfrm>
          <a:prstGeom prst="rect">
            <a:avLst/>
          </a:prstGeom>
          <a:noFill/>
          <a:ln>
            <a:noFill/>
          </a:ln>
        </p:spPr>
      </p:pic>
      <p:sp>
        <p:nvSpPr>
          <p:cNvPr id="124" name="Google Shape;124;g14530116454_0_1"/>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marR="0" lvl="0" indent="0" algn="r" rtl="0">
              <a:lnSpc>
                <a:spcPct val="100000"/>
              </a:lnSpc>
              <a:spcBef>
                <a:spcPts val="0"/>
              </a:spcBef>
              <a:spcAft>
                <a:spcPts val="0"/>
              </a:spcAft>
              <a:buClr>
                <a:srgbClr val="000000"/>
              </a:buClr>
              <a:buSzPts val="800"/>
              <a:buFont typeface="Arial"/>
              <a:buNone/>
            </a:pPr>
            <a:r>
              <a:rPr lang="en-US" sz="800" b="0" i="0" u="none" strike="noStrike" cap="none">
                <a:solidFill>
                  <a:schemeClr val="accent5"/>
                </a:solidFill>
                <a:latin typeface="Oswald"/>
                <a:ea typeface="Oswald"/>
                <a:cs typeface="Oswald"/>
                <a:sym typeface="Oswald"/>
              </a:rPr>
              <a:t>©</a:t>
            </a:r>
            <a:r>
              <a:rPr lang="en-US" sz="1400" b="0" i="0" u="none" strike="noStrike" cap="none">
                <a:solidFill>
                  <a:schemeClr val="accent5"/>
                </a:solidFill>
                <a:latin typeface="Oswald"/>
                <a:ea typeface="Oswald"/>
                <a:cs typeface="Oswald"/>
                <a:sym typeface="Oswald"/>
              </a:rPr>
              <a:t> </a:t>
            </a:r>
            <a:r>
              <a:rPr lang="en-US" sz="800" b="0" i="0" u="none" strike="noStrike" cap="none">
                <a:solidFill>
                  <a:schemeClr val="accent5"/>
                </a:solidFill>
                <a:latin typeface="Oswald"/>
                <a:ea typeface="Oswald"/>
                <a:cs typeface="Oswald"/>
                <a:sym typeface="Oswald"/>
              </a:rPr>
              <a:t>Copyright 2022. Sports Career Consulting, LLC.</a:t>
            </a:r>
            <a:endParaRPr sz="800" b="0" i="0" u="none" strike="noStrike" cap="none">
              <a:solidFill>
                <a:schemeClr val="accent5"/>
              </a:solidFill>
              <a:latin typeface="Oswald"/>
              <a:ea typeface="Oswald"/>
              <a:cs typeface="Oswald"/>
              <a:sym typeface="Oswald"/>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28"/>
        <p:cNvGrpSpPr/>
        <p:nvPr/>
      </p:nvGrpSpPr>
      <p:grpSpPr>
        <a:xfrm>
          <a:off x="0" y="0"/>
          <a:ext cx="0" cy="0"/>
          <a:chOff x="0" y="0"/>
          <a:chExt cx="0" cy="0"/>
        </a:xfrm>
      </p:grpSpPr>
      <p:pic>
        <p:nvPicPr>
          <p:cNvPr id="129" name="Google Shape;129;p11"/>
          <p:cNvPicPr preferRelativeResize="0"/>
          <p:nvPr/>
        </p:nvPicPr>
        <p:blipFill rotWithShape="1">
          <a:blip r:embed="rId3">
            <a:alphaModFix/>
          </a:blip>
          <a:srcRect/>
          <a:stretch/>
        </p:blipFill>
        <p:spPr>
          <a:xfrm>
            <a:off x="8023500" y="4711125"/>
            <a:ext cx="1006524" cy="356000"/>
          </a:xfrm>
          <a:prstGeom prst="rect">
            <a:avLst/>
          </a:prstGeom>
          <a:noFill/>
          <a:ln>
            <a:noFill/>
          </a:ln>
        </p:spPr>
      </p:pic>
      <p:sp>
        <p:nvSpPr>
          <p:cNvPr id="130" name="Google Shape;130;p11"/>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marR="0" lvl="0" indent="0" algn="r" rtl="0">
              <a:lnSpc>
                <a:spcPct val="100000"/>
              </a:lnSpc>
              <a:spcBef>
                <a:spcPts val="0"/>
              </a:spcBef>
              <a:spcAft>
                <a:spcPts val="0"/>
              </a:spcAft>
              <a:buClr>
                <a:srgbClr val="000000"/>
              </a:buClr>
              <a:buSzPts val="800"/>
              <a:buFont typeface="Arial"/>
              <a:buNone/>
            </a:pPr>
            <a:r>
              <a:rPr lang="en-US" sz="800" b="0" i="0" u="none" strike="noStrike" cap="none">
                <a:solidFill>
                  <a:schemeClr val="accent5"/>
                </a:solidFill>
                <a:latin typeface="Oswald"/>
                <a:ea typeface="Oswald"/>
                <a:cs typeface="Oswald"/>
                <a:sym typeface="Oswald"/>
              </a:rPr>
              <a:t>©</a:t>
            </a:r>
            <a:r>
              <a:rPr lang="en-US" sz="1400" b="0" i="0" u="none" strike="noStrike" cap="none">
                <a:solidFill>
                  <a:schemeClr val="accent5"/>
                </a:solidFill>
                <a:latin typeface="Oswald"/>
                <a:ea typeface="Oswald"/>
                <a:cs typeface="Oswald"/>
                <a:sym typeface="Oswald"/>
              </a:rPr>
              <a:t> </a:t>
            </a:r>
            <a:r>
              <a:rPr lang="en-US" sz="800" b="0" i="0" u="none" strike="noStrike" cap="none">
                <a:solidFill>
                  <a:schemeClr val="accent5"/>
                </a:solidFill>
                <a:latin typeface="Oswald"/>
                <a:ea typeface="Oswald"/>
                <a:cs typeface="Oswald"/>
                <a:sym typeface="Oswald"/>
              </a:rPr>
              <a:t>Copyright 2022. Sports Career Consulting, LLC.</a:t>
            </a:r>
            <a:endParaRPr sz="800" b="0" i="0" u="none" strike="noStrike" cap="none">
              <a:solidFill>
                <a:schemeClr val="accent5"/>
              </a:solidFill>
              <a:latin typeface="Oswald"/>
              <a:ea typeface="Oswald"/>
              <a:cs typeface="Oswald"/>
              <a:sym typeface="Oswald"/>
            </a:endParaRPr>
          </a:p>
        </p:txBody>
      </p:sp>
      <p:pic>
        <p:nvPicPr>
          <p:cNvPr id="131" name="Google Shape;131;p11"/>
          <p:cNvPicPr preferRelativeResize="0"/>
          <p:nvPr/>
        </p:nvPicPr>
        <p:blipFill rotWithShape="1">
          <a:blip r:embed="rId4">
            <a:alphaModFix/>
          </a:blip>
          <a:srcRect/>
          <a:stretch/>
        </p:blipFill>
        <p:spPr>
          <a:xfrm>
            <a:off x="3395370" y="2300949"/>
            <a:ext cx="2353260" cy="816935"/>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34"/>
        <p:cNvGrpSpPr/>
        <p:nvPr/>
      </p:nvGrpSpPr>
      <p:grpSpPr>
        <a:xfrm>
          <a:off x="0" y="0"/>
          <a:ext cx="0" cy="0"/>
          <a:chOff x="0" y="0"/>
          <a:chExt cx="0" cy="0"/>
        </a:xfrm>
      </p:grpSpPr>
      <p:sp>
        <p:nvSpPr>
          <p:cNvPr id="35" name="Google Shape;35;p2"/>
          <p:cNvSpPr txBox="1">
            <a:spLocks noGrp="1"/>
          </p:cNvSpPr>
          <p:nvPr>
            <p:ph type="title"/>
          </p:nvPr>
        </p:nvSpPr>
        <p:spPr>
          <a:xfrm>
            <a:off x="938500" y="445025"/>
            <a:ext cx="5735700" cy="9414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400"/>
              <a:buNone/>
            </a:pPr>
            <a:r>
              <a:rPr lang="en-US" b="1">
                <a:latin typeface="Arial"/>
                <a:ea typeface="Arial"/>
                <a:cs typeface="Arial"/>
                <a:sym typeface="Arial"/>
              </a:rPr>
              <a:t>BUSINESS OF SPORTS AND ENTERTAINMENT FINANCIAL PLAN</a:t>
            </a:r>
            <a:endParaRPr b="1">
              <a:latin typeface="Arial"/>
              <a:ea typeface="Arial"/>
              <a:cs typeface="Arial"/>
              <a:sym typeface="Arial"/>
            </a:endParaRPr>
          </a:p>
        </p:txBody>
      </p:sp>
      <p:sp>
        <p:nvSpPr>
          <p:cNvPr id="36" name="Google Shape;36;p2"/>
          <p:cNvSpPr txBox="1">
            <a:spLocks noGrp="1"/>
          </p:cNvSpPr>
          <p:nvPr>
            <p:ph type="body" idx="1"/>
          </p:nvPr>
        </p:nvSpPr>
        <p:spPr>
          <a:xfrm>
            <a:off x="938500" y="1386425"/>
            <a:ext cx="7172100" cy="30399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50"/>
              <a:buNone/>
            </a:pPr>
            <a:r>
              <a:rPr lang="en-US" sz="2000">
                <a:latin typeface="Arial"/>
                <a:ea typeface="Arial"/>
                <a:cs typeface="Arial"/>
                <a:sym typeface="Arial"/>
              </a:rPr>
              <a:t>Another critical element to an effective marketing plan is the development of a financial analysis.  The analysis should include (at a minimum):</a:t>
            </a:r>
            <a:endParaRPr/>
          </a:p>
          <a:p>
            <a:pPr marL="0" lvl="0" indent="0" algn="l" rtl="0">
              <a:lnSpc>
                <a:spcPct val="100000"/>
              </a:lnSpc>
              <a:spcBef>
                <a:spcPts val="0"/>
              </a:spcBef>
              <a:spcAft>
                <a:spcPts val="0"/>
              </a:spcAft>
              <a:buSzPts val="1150"/>
              <a:buNone/>
            </a:pPr>
            <a:endParaRPr sz="2000">
              <a:latin typeface="Arial"/>
              <a:ea typeface="Arial"/>
              <a:cs typeface="Arial"/>
              <a:sym typeface="Arial"/>
            </a:endParaRPr>
          </a:p>
          <a:p>
            <a:pPr marL="0" lvl="0" indent="0" algn="l" rtl="0">
              <a:lnSpc>
                <a:spcPct val="100000"/>
              </a:lnSpc>
              <a:spcBef>
                <a:spcPts val="0"/>
              </a:spcBef>
              <a:spcAft>
                <a:spcPts val="0"/>
              </a:spcAft>
              <a:buSzPts val="1150"/>
              <a:buNone/>
            </a:pPr>
            <a:r>
              <a:rPr lang="en-US" sz="2000">
                <a:latin typeface="Arial"/>
                <a:ea typeface="Arial"/>
                <a:cs typeface="Arial"/>
                <a:sym typeface="Arial"/>
              </a:rPr>
              <a:t>●	Forecast</a:t>
            </a:r>
            <a:endParaRPr/>
          </a:p>
          <a:p>
            <a:pPr marL="0" lvl="0" indent="0" algn="l" rtl="0">
              <a:lnSpc>
                <a:spcPct val="100000"/>
              </a:lnSpc>
              <a:spcBef>
                <a:spcPts val="0"/>
              </a:spcBef>
              <a:spcAft>
                <a:spcPts val="0"/>
              </a:spcAft>
              <a:buSzPts val="1150"/>
              <a:buNone/>
            </a:pPr>
            <a:r>
              <a:rPr lang="en-US" sz="2000">
                <a:latin typeface="Arial"/>
                <a:ea typeface="Arial"/>
                <a:cs typeface="Arial"/>
                <a:sym typeface="Arial"/>
              </a:rPr>
              <a:t>●	Budget</a:t>
            </a:r>
            <a:endParaRPr/>
          </a:p>
          <a:p>
            <a:pPr marL="0" lvl="0" indent="0" algn="l" rtl="0">
              <a:lnSpc>
                <a:spcPct val="100000"/>
              </a:lnSpc>
              <a:spcBef>
                <a:spcPts val="0"/>
              </a:spcBef>
              <a:spcAft>
                <a:spcPts val="0"/>
              </a:spcAft>
              <a:buSzPts val="1150"/>
              <a:buNone/>
            </a:pPr>
            <a:r>
              <a:rPr lang="en-US" sz="2000">
                <a:latin typeface="Arial"/>
                <a:ea typeface="Arial"/>
                <a:cs typeface="Arial"/>
                <a:sym typeface="Arial"/>
              </a:rPr>
              <a:t>●	Balance sheet</a:t>
            </a:r>
            <a:endParaRPr/>
          </a:p>
          <a:p>
            <a:pPr marL="0" lvl="0" indent="0" algn="l" rtl="0">
              <a:lnSpc>
                <a:spcPct val="100000"/>
              </a:lnSpc>
              <a:spcBef>
                <a:spcPts val="0"/>
              </a:spcBef>
              <a:spcAft>
                <a:spcPts val="0"/>
              </a:spcAft>
              <a:buSzPts val="1150"/>
              <a:buNone/>
            </a:pPr>
            <a:r>
              <a:rPr lang="en-US" sz="2000">
                <a:latin typeface="Arial"/>
                <a:ea typeface="Arial"/>
                <a:cs typeface="Arial"/>
                <a:sym typeface="Arial"/>
              </a:rPr>
              <a:t>●	Income statement</a:t>
            </a:r>
            <a:endParaRPr/>
          </a:p>
          <a:p>
            <a:pPr marL="0" lvl="0" indent="0" algn="l" rtl="0">
              <a:lnSpc>
                <a:spcPct val="100000"/>
              </a:lnSpc>
              <a:spcBef>
                <a:spcPts val="0"/>
              </a:spcBef>
              <a:spcAft>
                <a:spcPts val="1600"/>
              </a:spcAft>
              <a:buSzPts val="1150"/>
              <a:buNone/>
            </a:pPr>
            <a:endParaRPr>
              <a:latin typeface="Arial"/>
              <a:ea typeface="Arial"/>
              <a:cs typeface="Arial"/>
              <a:sym typeface="Arial"/>
            </a:endParaRPr>
          </a:p>
        </p:txBody>
      </p:sp>
      <p:cxnSp>
        <p:nvCxnSpPr>
          <p:cNvPr id="37" name="Google Shape;37;p2"/>
          <p:cNvCxnSpPr/>
          <p:nvPr/>
        </p:nvCxnSpPr>
        <p:spPr>
          <a:xfrm>
            <a:off x="1026200" y="414022"/>
            <a:ext cx="2763000" cy="0"/>
          </a:xfrm>
          <a:prstGeom prst="straightConnector1">
            <a:avLst/>
          </a:prstGeom>
          <a:noFill/>
          <a:ln w="9525" cap="flat" cmpd="sng">
            <a:solidFill>
              <a:schemeClr val="accent1"/>
            </a:solidFill>
            <a:prstDash val="solid"/>
            <a:round/>
            <a:headEnd type="none" w="sm" len="sm"/>
            <a:tailEnd type="none" w="sm" len="sm"/>
          </a:ln>
          <a:effectLst>
            <a:outerShdw blurRad="57150" dist="19050" dir="5400000" algn="bl" rotWithShape="0">
              <a:srgbClr val="FFFFFF">
                <a:alpha val="49803"/>
              </a:srgbClr>
            </a:outerShdw>
          </a:effectLst>
        </p:spPr>
      </p:cxnSp>
      <p:pic>
        <p:nvPicPr>
          <p:cNvPr id="38" name="Google Shape;38;p2"/>
          <p:cNvPicPr preferRelativeResize="0"/>
          <p:nvPr/>
        </p:nvPicPr>
        <p:blipFill rotWithShape="1">
          <a:blip r:embed="rId3">
            <a:alphaModFix/>
          </a:blip>
          <a:srcRect/>
          <a:stretch/>
        </p:blipFill>
        <p:spPr>
          <a:xfrm>
            <a:off x="8023500" y="4711125"/>
            <a:ext cx="1006524" cy="356000"/>
          </a:xfrm>
          <a:prstGeom prst="rect">
            <a:avLst/>
          </a:prstGeom>
          <a:noFill/>
          <a:ln>
            <a:noFill/>
          </a:ln>
        </p:spPr>
      </p:pic>
      <p:sp>
        <p:nvSpPr>
          <p:cNvPr id="39" name="Google Shape;39;p2"/>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marR="0" lvl="0" indent="0" algn="r" rtl="0">
              <a:lnSpc>
                <a:spcPct val="100000"/>
              </a:lnSpc>
              <a:spcBef>
                <a:spcPts val="0"/>
              </a:spcBef>
              <a:spcAft>
                <a:spcPts val="0"/>
              </a:spcAft>
              <a:buClr>
                <a:srgbClr val="000000"/>
              </a:buClr>
              <a:buSzPts val="800"/>
              <a:buFont typeface="Arial"/>
              <a:buNone/>
            </a:pPr>
            <a:r>
              <a:rPr lang="en-US" sz="800" b="0" i="0" u="none" strike="noStrike" cap="none">
                <a:solidFill>
                  <a:schemeClr val="accent5"/>
                </a:solidFill>
                <a:latin typeface="Oswald"/>
                <a:ea typeface="Oswald"/>
                <a:cs typeface="Oswald"/>
                <a:sym typeface="Oswald"/>
              </a:rPr>
              <a:t>©</a:t>
            </a:r>
            <a:r>
              <a:rPr lang="en-US" sz="1400" b="0" i="0" u="none" strike="noStrike" cap="none">
                <a:solidFill>
                  <a:schemeClr val="accent5"/>
                </a:solidFill>
                <a:latin typeface="Oswald"/>
                <a:ea typeface="Oswald"/>
                <a:cs typeface="Oswald"/>
                <a:sym typeface="Oswald"/>
              </a:rPr>
              <a:t> </a:t>
            </a:r>
            <a:r>
              <a:rPr lang="en-US" sz="800" b="0" i="0" u="none" strike="noStrike" cap="none">
                <a:solidFill>
                  <a:schemeClr val="accent5"/>
                </a:solidFill>
                <a:latin typeface="Oswald"/>
                <a:ea typeface="Oswald"/>
                <a:cs typeface="Oswald"/>
                <a:sym typeface="Oswald"/>
              </a:rPr>
              <a:t>Copyright 2022. Sports Career Consulting, LLC.</a:t>
            </a:r>
            <a:endParaRPr sz="800" b="0" i="0" u="none" strike="noStrike" cap="none">
              <a:solidFill>
                <a:schemeClr val="accent5"/>
              </a:solidFill>
              <a:latin typeface="Oswald"/>
              <a:ea typeface="Oswald"/>
              <a:cs typeface="Oswald"/>
              <a:sym typeface="Oswald"/>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43"/>
        <p:cNvGrpSpPr/>
        <p:nvPr/>
      </p:nvGrpSpPr>
      <p:grpSpPr>
        <a:xfrm>
          <a:off x="0" y="0"/>
          <a:ext cx="0" cy="0"/>
          <a:chOff x="0" y="0"/>
          <a:chExt cx="0" cy="0"/>
        </a:xfrm>
      </p:grpSpPr>
      <p:pic>
        <p:nvPicPr>
          <p:cNvPr id="44" name="Google Shape;44;p3"/>
          <p:cNvPicPr preferRelativeResize="0"/>
          <p:nvPr/>
        </p:nvPicPr>
        <p:blipFill rotWithShape="1">
          <a:blip r:embed="rId3">
            <a:alphaModFix/>
          </a:blip>
          <a:srcRect/>
          <a:stretch/>
        </p:blipFill>
        <p:spPr>
          <a:xfrm>
            <a:off x="8023500" y="4711125"/>
            <a:ext cx="1006524" cy="356000"/>
          </a:xfrm>
          <a:prstGeom prst="rect">
            <a:avLst/>
          </a:prstGeom>
          <a:noFill/>
          <a:ln>
            <a:noFill/>
          </a:ln>
        </p:spPr>
      </p:pic>
      <p:sp>
        <p:nvSpPr>
          <p:cNvPr id="45" name="Google Shape;45;p3"/>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marR="0" lvl="0" indent="0" algn="r" rtl="0">
              <a:lnSpc>
                <a:spcPct val="100000"/>
              </a:lnSpc>
              <a:spcBef>
                <a:spcPts val="0"/>
              </a:spcBef>
              <a:spcAft>
                <a:spcPts val="0"/>
              </a:spcAft>
              <a:buClr>
                <a:srgbClr val="000000"/>
              </a:buClr>
              <a:buSzPts val="800"/>
              <a:buFont typeface="Arial"/>
              <a:buNone/>
            </a:pPr>
            <a:r>
              <a:rPr lang="en-US" sz="800" b="0" i="0" u="none" strike="noStrike" cap="none">
                <a:solidFill>
                  <a:schemeClr val="accent5"/>
                </a:solidFill>
                <a:latin typeface="Oswald"/>
                <a:ea typeface="Oswald"/>
                <a:cs typeface="Oswald"/>
                <a:sym typeface="Oswald"/>
              </a:rPr>
              <a:t>©</a:t>
            </a:r>
            <a:r>
              <a:rPr lang="en-US" sz="1400" b="0" i="0" u="none" strike="noStrike" cap="none">
                <a:solidFill>
                  <a:schemeClr val="accent5"/>
                </a:solidFill>
                <a:latin typeface="Oswald"/>
                <a:ea typeface="Oswald"/>
                <a:cs typeface="Oswald"/>
                <a:sym typeface="Oswald"/>
              </a:rPr>
              <a:t> </a:t>
            </a:r>
            <a:r>
              <a:rPr lang="en-US" sz="800" b="0" i="0" u="none" strike="noStrike" cap="none">
                <a:solidFill>
                  <a:schemeClr val="accent5"/>
                </a:solidFill>
                <a:latin typeface="Oswald"/>
                <a:ea typeface="Oswald"/>
                <a:cs typeface="Oswald"/>
                <a:sym typeface="Oswald"/>
              </a:rPr>
              <a:t>Copyright 2022. Sports Career Consulting, LLC.</a:t>
            </a:r>
            <a:endParaRPr sz="800" b="0" i="0" u="none" strike="noStrike" cap="none">
              <a:solidFill>
                <a:schemeClr val="accent5"/>
              </a:solidFill>
              <a:latin typeface="Oswald"/>
              <a:ea typeface="Oswald"/>
              <a:cs typeface="Oswald"/>
              <a:sym typeface="Oswald"/>
            </a:endParaRPr>
          </a:p>
        </p:txBody>
      </p:sp>
      <p:pic>
        <p:nvPicPr>
          <p:cNvPr id="46" name="Google Shape;46;p3" descr="Text&#10;&#10;Description automatically generated"/>
          <p:cNvPicPr preferRelativeResize="0"/>
          <p:nvPr/>
        </p:nvPicPr>
        <p:blipFill rotWithShape="1">
          <a:blip r:embed="rId4">
            <a:alphaModFix/>
          </a:blip>
          <a:srcRect/>
          <a:stretch/>
        </p:blipFill>
        <p:spPr>
          <a:xfrm>
            <a:off x="1451445" y="116266"/>
            <a:ext cx="6241110" cy="4680833"/>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50"/>
        <p:cNvGrpSpPr/>
        <p:nvPr/>
      </p:nvGrpSpPr>
      <p:grpSpPr>
        <a:xfrm>
          <a:off x="0" y="0"/>
          <a:ext cx="0" cy="0"/>
          <a:chOff x="0" y="0"/>
          <a:chExt cx="0" cy="0"/>
        </a:xfrm>
      </p:grpSpPr>
      <p:sp>
        <p:nvSpPr>
          <p:cNvPr id="51" name="Google Shape;51;p4"/>
          <p:cNvSpPr txBox="1">
            <a:spLocks noGrp="1"/>
          </p:cNvSpPr>
          <p:nvPr>
            <p:ph type="title"/>
          </p:nvPr>
        </p:nvSpPr>
        <p:spPr>
          <a:xfrm>
            <a:off x="938500" y="445025"/>
            <a:ext cx="5735700" cy="9414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400"/>
              <a:buNone/>
            </a:pPr>
            <a:r>
              <a:rPr lang="en-US" b="1">
                <a:latin typeface="Arial"/>
                <a:ea typeface="Arial"/>
                <a:cs typeface="Arial"/>
                <a:sym typeface="Arial"/>
              </a:rPr>
              <a:t>FORECAST</a:t>
            </a:r>
            <a:endParaRPr b="1">
              <a:latin typeface="Arial"/>
              <a:ea typeface="Arial"/>
              <a:cs typeface="Arial"/>
              <a:sym typeface="Arial"/>
            </a:endParaRPr>
          </a:p>
        </p:txBody>
      </p:sp>
      <p:sp>
        <p:nvSpPr>
          <p:cNvPr id="52" name="Google Shape;52;p4"/>
          <p:cNvSpPr txBox="1">
            <a:spLocks noGrp="1"/>
          </p:cNvSpPr>
          <p:nvPr>
            <p:ph type="body" idx="1"/>
          </p:nvPr>
        </p:nvSpPr>
        <p:spPr>
          <a:xfrm>
            <a:off x="938500" y="1140178"/>
            <a:ext cx="7172100" cy="3145747"/>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50"/>
              <a:buNone/>
            </a:pPr>
            <a:r>
              <a:rPr lang="en-US" sz="1600" dirty="0">
                <a:latin typeface="Arial"/>
                <a:ea typeface="Arial"/>
                <a:cs typeface="Arial"/>
                <a:sym typeface="Arial"/>
              </a:rPr>
              <a:t>The forecast predicts the costs and expenses as well as anticipated revenue.  Figures from the forecast represent a target or goal and are not expected to be 100% accurate.</a:t>
            </a:r>
            <a:endParaRPr dirty="0"/>
          </a:p>
          <a:p>
            <a:pPr marL="0" lvl="0" indent="0" algn="l" rtl="0">
              <a:lnSpc>
                <a:spcPct val="100000"/>
              </a:lnSpc>
              <a:spcBef>
                <a:spcPts val="600"/>
              </a:spcBef>
              <a:spcAft>
                <a:spcPts val="0"/>
              </a:spcAft>
              <a:buSzPts val="1150"/>
              <a:buNone/>
            </a:pPr>
            <a:r>
              <a:rPr lang="en-US" sz="1600" dirty="0">
                <a:latin typeface="Arial"/>
                <a:ea typeface="Arial"/>
                <a:cs typeface="Arial"/>
                <a:sym typeface="Arial"/>
              </a:rPr>
              <a:t>For example, the Kansas University’s athletics program fell short on its ticket revenue projections in 2020 because of games missed as a result of the COVID-19 pandemic. </a:t>
            </a:r>
            <a:endParaRPr dirty="0"/>
          </a:p>
          <a:p>
            <a:pPr marL="0" lvl="0" indent="0" algn="l" rtl="0">
              <a:lnSpc>
                <a:spcPct val="100000"/>
              </a:lnSpc>
              <a:spcBef>
                <a:spcPts val="0"/>
              </a:spcBef>
              <a:spcAft>
                <a:spcPts val="0"/>
              </a:spcAft>
              <a:buSzPts val="1150"/>
              <a:buNone/>
            </a:pPr>
            <a:endParaRPr sz="1600" dirty="0">
              <a:latin typeface="Arial"/>
              <a:ea typeface="Arial"/>
              <a:cs typeface="Arial"/>
              <a:sym typeface="Arial"/>
            </a:endParaRPr>
          </a:p>
          <a:p>
            <a:pPr marL="282575" lvl="0" indent="-282575" algn="l" rtl="0">
              <a:lnSpc>
                <a:spcPct val="100000"/>
              </a:lnSpc>
              <a:spcBef>
                <a:spcPts val="0"/>
              </a:spcBef>
              <a:spcAft>
                <a:spcPts val="0"/>
              </a:spcAft>
              <a:buSzPts val="1150"/>
              <a:buNone/>
            </a:pPr>
            <a:r>
              <a:rPr lang="en-US" sz="1600" dirty="0">
                <a:latin typeface="Arial"/>
                <a:ea typeface="Arial"/>
                <a:cs typeface="Arial"/>
                <a:sym typeface="Arial"/>
              </a:rPr>
              <a:t>●	In anticipation of a continued impact with uncertainty relating to the pandemic, the program lowered its projections for its revenue for the 2021-22 by $30 million.   </a:t>
            </a:r>
            <a:endParaRPr dirty="0"/>
          </a:p>
          <a:p>
            <a:pPr marL="282575" lvl="0" indent="-282575" algn="l" rtl="0">
              <a:lnSpc>
                <a:spcPct val="100000"/>
              </a:lnSpc>
              <a:spcBef>
                <a:spcPts val="600"/>
              </a:spcBef>
              <a:spcAft>
                <a:spcPts val="0"/>
              </a:spcAft>
              <a:buSzPts val="1150"/>
              <a:buNone/>
            </a:pPr>
            <a:r>
              <a:rPr lang="en-US" sz="1600" dirty="0">
                <a:latin typeface="Arial"/>
                <a:ea typeface="Arial"/>
                <a:cs typeface="Arial"/>
                <a:sym typeface="Arial"/>
              </a:rPr>
              <a:t>●	Fortunately, the program managed to bounce back, and projected a revenue increase for 2022-23, forecasting revenues to exceed $100 million.</a:t>
            </a:r>
            <a:endParaRPr dirty="0"/>
          </a:p>
          <a:p>
            <a:pPr marL="0" lvl="0" indent="0" algn="l" rtl="0">
              <a:lnSpc>
                <a:spcPct val="100000"/>
              </a:lnSpc>
              <a:spcBef>
                <a:spcPts val="0"/>
              </a:spcBef>
              <a:spcAft>
                <a:spcPts val="0"/>
              </a:spcAft>
              <a:buSzPts val="1150"/>
              <a:buNone/>
            </a:pPr>
            <a:endParaRPr sz="1600" dirty="0">
              <a:latin typeface="Arial"/>
              <a:ea typeface="Arial"/>
              <a:cs typeface="Arial"/>
              <a:sym typeface="Arial"/>
            </a:endParaRPr>
          </a:p>
          <a:p>
            <a:pPr marL="0" lvl="0" indent="0" algn="l" rtl="0">
              <a:lnSpc>
                <a:spcPct val="100000"/>
              </a:lnSpc>
              <a:spcBef>
                <a:spcPts val="0"/>
              </a:spcBef>
              <a:spcAft>
                <a:spcPts val="0"/>
              </a:spcAft>
              <a:buSzPts val="1150"/>
              <a:buNone/>
            </a:pPr>
            <a:endParaRPr dirty="0">
              <a:latin typeface="Arial"/>
              <a:ea typeface="Arial"/>
              <a:cs typeface="Arial"/>
              <a:sym typeface="Arial"/>
            </a:endParaRPr>
          </a:p>
        </p:txBody>
      </p:sp>
      <p:cxnSp>
        <p:nvCxnSpPr>
          <p:cNvPr id="53" name="Google Shape;53;p4"/>
          <p:cNvCxnSpPr/>
          <p:nvPr/>
        </p:nvCxnSpPr>
        <p:spPr>
          <a:xfrm>
            <a:off x="1026200" y="414022"/>
            <a:ext cx="2763000" cy="0"/>
          </a:xfrm>
          <a:prstGeom prst="straightConnector1">
            <a:avLst/>
          </a:prstGeom>
          <a:noFill/>
          <a:ln w="9525" cap="flat" cmpd="sng">
            <a:solidFill>
              <a:schemeClr val="accent1"/>
            </a:solidFill>
            <a:prstDash val="solid"/>
            <a:round/>
            <a:headEnd type="none" w="sm" len="sm"/>
            <a:tailEnd type="none" w="sm" len="sm"/>
          </a:ln>
          <a:effectLst>
            <a:outerShdw blurRad="57150" dist="19050" dir="5400000" algn="bl" rotWithShape="0">
              <a:srgbClr val="FFFFFF">
                <a:alpha val="49803"/>
              </a:srgbClr>
            </a:outerShdw>
          </a:effectLst>
        </p:spPr>
      </p:cxnSp>
      <p:pic>
        <p:nvPicPr>
          <p:cNvPr id="54" name="Google Shape;54;p4"/>
          <p:cNvPicPr preferRelativeResize="0"/>
          <p:nvPr/>
        </p:nvPicPr>
        <p:blipFill rotWithShape="1">
          <a:blip r:embed="rId3">
            <a:alphaModFix/>
          </a:blip>
          <a:srcRect/>
          <a:stretch/>
        </p:blipFill>
        <p:spPr>
          <a:xfrm>
            <a:off x="8023500" y="4711125"/>
            <a:ext cx="1006524" cy="356000"/>
          </a:xfrm>
          <a:prstGeom prst="rect">
            <a:avLst/>
          </a:prstGeom>
          <a:noFill/>
          <a:ln>
            <a:noFill/>
          </a:ln>
        </p:spPr>
      </p:pic>
      <p:sp>
        <p:nvSpPr>
          <p:cNvPr id="55" name="Google Shape;55;p4"/>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marR="0" lvl="0" indent="0" algn="r" rtl="0">
              <a:lnSpc>
                <a:spcPct val="100000"/>
              </a:lnSpc>
              <a:spcBef>
                <a:spcPts val="0"/>
              </a:spcBef>
              <a:spcAft>
                <a:spcPts val="0"/>
              </a:spcAft>
              <a:buClr>
                <a:srgbClr val="000000"/>
              </a:buClr>
              <a:buSzPts val="800"/>
              <a:buFont typeface="Arial"/>
              <a:buNone/>
            </a:pPr>
            <a:r>
              <a:rPr lang="en-US" sz="800" b="0" i="0" u="none" strike="noStrike" cap="none">
                <a:solidFill>
                  <a:schemeClr val="accent5"/>
                </a:solidFill>
                <a:latin typeface="Oswald"/>
                <a:ea typeface="Oswald"/>
                <a:cs typeface="Oswald"/>
                <a:sym typeface="Oswald"/>
              </a:rPr>
              <a:t>©</a:t>
            </a:r>
            <a:r>
              <a:rPr lang="en-US" sz="1400" b="0" i="0" u="none" strike="noStrike" cap="none">
                <a:solidFill>
                  <a:schemeClr val="accent5"/>
                </a:solidFill>
                <a:latin typeface="Oswald"/>
                <a:ea typeface="Oswald"/>
                <a:cs typeface="Oswald"/>
                <a:sym typeface="Oswald"/>
              </a:rPr>
              <a:t> </a:t>
            </a:r>
            <a:r>
              <a:rPr lang="en-US" sz="800" b="0" i="0" u="none" strike="noStrike" cap="none">
                <a:solidFill>
                  <a:schemeClr val="accent5"/>
                </a:solidFill>
                <a:latin typeface="Oswald"/>
                <a:ea typeface="Oswald"/>
                <a:cs typeface="Oswald"/>
                <a:sym typeface="Oswald"/>
              </a:rPr>
              <a:t>Copyright 2022. Sports Career Consulting, LLC.</a:t>
            </a:r>
            <a:endParaRPr sz="800" b="0" i="0" u="none" strike="noStrike" cap="none">
              <a:solidFill>
                <a:schemeClr val="accent5"/>
              </a:solidFill>
              <a:latin typeface="Oswald"/>
              <a:ea typeface="Oswald"/>
              <a:cs typeface="Oswald"/>
              <a:sym typeface="Oswald"/>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59"/>
        <p:cNvGrpSpPr/>
        <p:nvPr/>
      </p:nvGrpSpPr>
      <p:grpSpPr>
        <a:xfrm>
          <a:off x="0" y="0"/>
          <a:ext cx="0" cy="0"/>
          <a:chOff x="0" y="0"/>
          <a:chExt cx="0" cy="0"/>
        </a:xfrm>
      </p:grpSpPr>
      <p:sp>
        <p:nvSpPr>
          <p:cNvPr id="60" name="Google Shape;60;p5"/>
          <p:cNvSpPr txBox="1">
            <a:spLocks noGrp="1"/>
          </p:cNvSpPr>
          <p:nvPr>
            <p:ph type="body" idx="1"/>
          </p:nvPr>
        </p:nvSpPr>
        <p:spPr>
          <a:xfrm>
            <a:off x="5338886" y="914052"/>
            <a:ext cx="3354175" cy="12525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600"/>
              <a:buNone/>
            </a:pPr>
            <a:r>
              <a:rPr lang="en-US" sz="2000" b="1" dirty="0">
                <a:solidFill>
                  <a:srgbClr val="FFC000"/>
                </a:solidFill>
                <a:latin typeface="Arial"/>
                <a:ea typeface="Arial"/>
                <a:cs typeface="Arial"/>
                <a:sym typeface="Arial"/>
              </a:rPr>
              <a:t>Sometimes, organizations can exceed projected revenues.</a:t>
            </a:r>
            <a:endParaRPr sz="2000" dirty="0"/>
          </a:p>
          <a:p>
            <a:pPr marL="0" lvl="0" indent="0" algn="l" rtl="0">
              <a:lnSpc>
                <a:spcPct val="100000"/>
              </a:lnSpc>
              <a:spcBef>
                <a:spcPts val="600"/>
              </a:spcBef>
              <a:spcAft>
                <a:spcPts val="0"/>
              </a:spcAft>
              <a:buSzPts val="1600"/>
              <a:buNone/>
            </a:pPr>
            <a:endParaRPr dirty="0">
              <a:latin typeface="Arial"/>
              <a:ea typeface="Arial"/>
              <a:cs typeface="Arial"/>
              <a:sym typeface="Arial"/>
            </a:endParaRPr>
          </a:p>
          <a:p>
            <a:pPr marL="0" lvl="0" indent="0" algn="l" rtl="0">
              <a:lnSpc>
                <a:spcPct val="100000"/>
              </a:lnSpc>
              <a:spcBef>
                <a:spcPts val="600"/>
              </a:spcBef>
              <a:spcAft>
                <a:spcPts val="0"/>
              </a:spcAft>
              <a:buSzPts val="1600"/>
              <a:buNone/>
            </a:pPr>
            <a:r>
              <a:rPr lang="en-US" dirty="0">
                <a:latin typeface="Arial"/>
                <a:ea typeface="Arial"/>
                <a:cs typeface="Arial"/>
                <a:sym typeface="Arial"/>
              </a:rPr>
              <a:t>The forecast in the Seattle Sounders' original business plan was to sell 12,000 tickets per game in its inaugural MLS season. However, the team averaged nearly 30,000 in its first year and has maintained that pace every year throughout their existence. </a:t>
            </a:r>
            <a:endParaRPr dirty="0"/>
          </a:p>
          <a:p>
            <a:pPr marL="0" lvl="0" indent="0" algn="l" rtl="0">
              <a:lnSpc>
                <a:spcPct val="100000"/>
              </a:lnSpc>
              <a:spcBef>
                <a:spcPts val="600"/>
              </a:spcBef>
              <a:spcAft>
                <a:spcPts val="0"/>
              </a:spcAft>
              <a:buSzPts val="1600"/>
              <a:buNone/>
            </a:pPr>
            <a:endParaRPr dirty="0">
              <a:latin typeface="Arial"/>
              <a:ea typeface="Arial"/>
              <a:cs typeface="Arial"/>
              <a:sym typeface="Arial"/>
            </a:endParaRPr>
          </a:p>
          <a:p>
            <a:pPr marL="0" lvl="0" indent="0" algn="l" rtl="0">
              <a:lnSpc>
                <a:spcPct val="100000"/>
              </a:lnSpc>
              <a:spcBef>
                <a:spcPts val="600"/>
              </a:spcBef>
              <a:spcAft>
                <a:spcPts val="600"/>
              </a:spcAft>
              <a:buSzPts val="1600"/>
              <a:buNone/>
            </a:pPr>
            <a:endParaRPr dirty="0">
              <a:latin typeface="Arial"/>
              <a:ea typeface="Arial"/>
              <a:cs typeface="Arial"/>
              <a:sym typeface="Arial"/>
            </a:endParaRPr>
          </a:p>
        </p:txBody>
      </p:sp>
      <p:cxnSp>
        <p:nvCxnSpPr>
          <p:cNvPr id="61" name="Google Shape;61;p5"/>
          <p:cNvCxnSpPr/>
          <p:nvPr/>
        </p:nvCxnSpPr>
        <p:spPr>
          <a:xfrm>
            <a:off x="5225150" y="1540302"/>
            <a:ext cx="0" cy="2189700"/>
          </a:xfrm>
          <a:prstGeom prst="straightConnector1">
            <a:avLst/>
          </a:prstGeom>
          <a:noFill/>
          <a:ln w="9525" cap="flat" cmpd="sng">
            <a:solidFill>
              <a:schemeClr val="accent1"/>
            </a:solidFill>
            <a:prstDash val="solid"/>
            <a:round/>
            <a:headEnd type="none" w="sm" len="sm"/>
            <a:tailEnd type="none" w="sm" len="sm"/>
          </a:ln>
          <a:effectLst>
            <a:outerShdw blurRad="57150" dist="19050" dir="5400000" algn="bl" rotWithShape="0">
              <a:srgbClr val="FFFFFF">
                <a:alpha val="49803"/>
              </a:srgbClr>
            </a:outerShdw>
          </a:effectLst>
        </p:spPr>
      </p:cxnSp>
      <p:pic>
        <p:nvPicPr>
          <p:cNvPr id="62" name="Google Shape;62;p5"/>
          <p:cNvPicPr preferRelativeResize="0"/>
          <p:nvPr/>
        </p:nvPicPr>
        <p:blipFill rotWithShape="1">
          <a:blip r:embed="rId3">
            <a:alphaModFix/>
          </a:blip>
          <a:srcRect l="22195" r="22195"/>
          <a:stretch/>
        </p:blipFill>
        <p:spPr>
          <a:xfrm>
            <a:off x="-436624" y="-236700"/>
            <a:ext cx="4714800" cy="5616900"/>
          </a:xfrm>
          <a:prstGeom prst="flowChartDelay">
            <a:avLst/>
          </a:prstGeom>
          <a:noFill/>
          <a:ln>
            <a:noFill/>
          </a:ln>
        </p:spPr>
      </p:pic>
      <p:pic>
        <p:nvPicPr>
          <p:cNvPr id="63" name="Google Shape;63;p5"/>
          <p:cNvPicPr preferRelativeResize="0"/>
          <p:nvPr/>
        </p:nvPicPr>
        <p:blipFill rotWithShape="1">
          <a:blip r:embed="rId4">
            <a:alphaModFix/>
          </a:blip>
          <a:srcRect/>
          <a:stretch/>
        </p:blipFill>
        <p:spPr>
          <a:xfrm>
            <a:off x="8023500" y="4711125"/>
            <a:ext cx="1006524" cy="356000"/>
          </a:xfrm>
          <a:prstGeom prst="rect">
            <a:avLst/>
          </a:prstGeom>
          <a:noFill/>
          <a:ln>
            <a:noFill/>
          </a:ln>
        </p:spPr>
      </p:pic>
      <p:sp>
        <p:nvSpPr>
          <p:cNvPr id="64" name="Google Shape;64;p5"/>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marR="0" lvl="0" indent="0" algn="r" rtl="0">
              <a:lnSpc>
                <a:spcPct val="100000"/>
              </a:lnSpc>
              <a:spcBef>
                <a:spcPts val="0"/>
              </a:spcBef>
              <a:spcAft>
                <a:spcPts val="0"/>
              </a:spcAft>
              <a:buClr>
                <a:srgbClr val="000000"/>
              </a:buClr>
              <a:buSzPts val="800"/>
              <a:buFont typeface="Arial"/>
              <a:buNone/>
            </a:pPr>
            <a:r>
              <a:rPr lang="en-US" sz="800" b="0" i="0" u="none" strike="noStrike" cap="none">
                <a:solidFill>
                  <a:schemeClr val="accent5"/>
                </a:solidFill>
                <a:latin typeface="Oswald"/>
                <a:ea typeface="Oswald"/>
                <a:cs typeface="Oswald"/>
                <a:sym typeface="Oswald"/>
              </a:rPr>
              <a:t>©</a:t>
            </a:r>
            <a:r>
              <a:rPr lang="en-US" sz="1400" b="0" i="0" u="none" strike="noStrike" cap="none">
                <a:solidFill>
                  <a:schemeClr val="accent5"/>
                </a:solidFill>
                <a:latin typeface="Oswald"/>
                <a:ea typeface="Oswald"/>
                <a:cs typeface="Oswald"/>
                <a:sym typeface="Oswald"/>
              </a:rPr>
              <a:t> </a:t>
            </a:r>
            <a:r>
              <a:rPr lang="en-US" sz="800" b="0" i="0" u="none" strike="noStrike" cap="none">
                <a:solidFill>
                  <a:schemeClr val="accent5"/>
                </a:solidFill>
                <a:latin typeface="Oswald"/>
                <a:ea typeface="Oswald"/>
                <a:cs typeface="Oswald"/>
                <a:sym typeface="Oswald"/>
              </a:rPr>
              <a:t>Copyright 2022. Sports Career Consulting, LLC.</a:t>
            </a:r>
            <a:endParaRPr sz="800" b="0" i="0" u="none" strike="noStrike" cap="none">
              <a:solidFill>
                <a:schemeClr val="accent5"/>
              </a:solidFill>
              <a:latin typeface="Oswald"/>
              <a:ea typeface="Oswald"/>
              <a:cs typeface="Oswald"/>
              <a:sym typeface="Oswald"/>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68"/>
        <p:cNvGrpSpPr/>
        <p:nvPr/>
      </p:nvGrpSpPr>
      <p:grpSpPr>
        <a:xfrm>
          <a:off x="0" y="0"/>
          <a:ext cx="0" cy="0"/>
          <a:chOff x="0" y="0"/>
          <a:chExt cx="0" cy="0"/>
        </a:xfrm>
      </p:grpSpPr>
      <p:sp>
        <p:nvSpPr>
          <p:cNvPr id="69" name="Google Shape;69;p6"/>
          <p:cNvSpPr txBox="1">
            <a:spLocks noGrp="1"/>
          </p:cNvSpPr>
          <p:nvPr>
            <p:ph type="title"/>
          </p:nvPr>
        </p:nvSpPr>
        <p:spPr>
          <a:xfrm>
            <a:off x="938500" y="445025"/>
            <a:ext cx="5735700" cy="9414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400"/>
              <a:buNone/>
            </a:pPr>
            <a:r>
              <a:rPr lang="en-US" b="1">
                <a:latin typeface="Arial"/>
                <a:ea typeface="Arial"/>
                <a:cs typeface="Arial"/>
                <a:sym typeface="Arial"/>
              </a:rPr>
              <a:t>FORECAST</a:t>
            </a:r>
            <a:endParaRPr b="1">
              <a:latin typeface="Arial"/>
              <a:ea typeface="Arial"/>
              <a:cs typeface="Arial"/>
              <a:sym typeface="Arial"/>
            </a:endParaRPr>
          </a:p>
        </p:txBody>
      </p:sp>
      <p:sp>
        <p:nvSpPr>
          <p:cNvPr id="70" name="Google Shape;70;p6"/>
          <p:cNvSpPr txBox="1">
            <a:spLocks noGrp="1"/>
          </p:cNvSpPr>
          <p:nvPr>
            <p:ph type="body" idx="1"/>
          </p:nvPr>
        </p:nvSpPr>
        <p:spPr>
          <a:xfrm>
            <a:off x="938500" y="1140178"/>
            <a:ext cx="7172100" cy="3145747"/>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50"/>
              <a:buNone/>
            </a:pPr>
            <a:r>
              <a:rPr lang="en-US" sz="1600" dirty="0">
                <a:latin typeface="Arial"/>
                <a:ea typeface="Arial"/>
                <a:cs typeface="Arial"/>
                <a:sym typeface="Arial"/>
              </a:rPr>
              <a:t>When establishing a forecast, sports and entertainment marketers will evaluate many factors that will influence revenue and cost projections.</a:t>
            </a:r>
            <a:endParaRPr dirty="0"/>
          </a:p>
          <a:p>
            <a:pPr marL="0" indent="0">
              <a:spcBef>
                <a:spcPts val="600"/>
              </a:spcBef>
              <a:buNone/>
            </a:pPr>
            <a:r>
              <a:rPr lang="en-US" sz="1600" dirty="0">
                <a:latin typeface="Arial"/>
                <a:ea typeface="Arial"/>
                <a:cs typeface="Arial"/>
                <a:sym typeface="Arial"/>
              </a:rPr>
              <a:t>For example, several factors influenced the University of Michigan athletics department decision to raise its revenue forecast for the 2022-23 fiscal year.  </a:t>
            </a:r>
            <a:endParaRPr dirty="0"/>
          </a:p>
          <a:p>
            <a:pPr marL="395288" lvl="0" indent="-395288">
              <a:spcBef>
                <a:spcPts val="600"/>
              </a:spcBef>
              <a:buNone/>
            </a:pPr>
            <a:r>
              <a:rPr lang="en-US" sz="1600" dirty="0">
                <a:latin typeface="Arial"/>
                <a:ea typeface="Arial"/>
                <a:cs typeface="Arial"/>
                <a:sym typeface="Arial"/>
              </a:rPr>
              <a:t>●	The program raised ticket prices and the football schedule included one more home game than the previous season, leading the department to project a $6.5 million increase in spectator admissions.</a:t>
            </a:r>
          </a:p>
          <a:p>
            <a:pPr marL="395288" indent="-395288">
              <a:spcBef>
                <a:spcPts val="600"/>
              </a:spcBef>
            </a:pPr>
            <a:r>
              <a:rPr lang="en-US" sz="1600" dirty="0">
                <a:latin typeface="Arial"/>
                <a:ea typeface="Arial"/>
                <a:cs typeface="Arial"/>
                <a:sym typeface="Arial"/>
              </a:rPr>
              <a:t>The program also projected a conference revenue distribution from the Big Ten Conference to increase by $9.7 million. </a:t>
            </a:r>
          </a:p>
        </p:txBody>
      </p:sp>
      <p:cxnSp>
        <p:nvCxnSpPr>
          <p:cNvPr id="71" name="Google Shape;71;p6"/>
          <p:cNvCxnSpPr/>
          <p:nvPr/>
        </p:nvCxnSpPr>
        <p:spPr>
          <a:xfrm>
            <a:off x="1026200" y="414022"/>
            <a:ext cx="2763000" cy="0"/>
          </a:xfrm>
          <a:prstGeom prst="straightConnector1">
            <a:avLst/>
          </a:prstGeom>
          <a:noFill/>
          <a:ln w="9525" cap="flat" cmpd="sng">
            <a:solidFill>
              <a:schemeClr val="accent1"/>
            </a:solidFill>
            <a:prstDash val="solid"/>
            <a:round/>
            <a:headEnd type="none" w="sm" len="sm"/>
            <a:tailEnd type="none" w="sm" len="sm"/>
          </a:ln>
          <a:effectLst>
            <a:outerShdw blurRad="57150" dist="19050" dir="5400000" algn="bl" rotWithShape="0">
              <a:srgbClr val="FFFFFF">
                <a:alpha val="49803"/>
              </a:srgbClr>
            </a:outerShdw>
          </a:effectLst>
        </p:spPr>
      </p:cxnSp>
      <p:pic>
        <p:nvPicPr>
          <p:cNvPr id="72" name="Google Shape;72;p6"/>
          <p:cNvPicPr preferRelativeResize="0"/>
          <p:nvPr/>
        </p:nvPicPr>
        <p:blipFill rotWithShape="1">
          <a:blip r:embed="rId3">
            <a:alphaModFix/>
          </a:blip>
          <a:srcRect/>
          <a:stretch/>
        </p:blipFill>
        <p:spPr>
          <a:xfrm>
            <a:off x="8023500" y="4711125"/>
            <a:ext cx="1006524" cy="356000"/>
          </a:xfrm>
          <a:prstGeom prst="rect">
            <a:avLst/>
          </a:prstGeom>
          <a:noFill/>
          <a:ln>
            <a:noFill/>
          </a:ln>
        </p:spPr>
      </p:pic>
      <p:sp>
        <p:nvSpPr>
          <p:cNvPr id="73" name="Google Shape;73;p6"/>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marR="0" lvl="0" indent="0" algn="r" rtl="0">
              <a:lnSpc>
                <a:spcPct val="100000"/>
              </a:lnSpc>
              <a:spcBef>
                <a:spcPts val="0"/>
              </a:spcBef>
              <a:spcAft>
                <a:spcPts val="0"/>
              </a:spcAft>
              <a:buClr>
                <a:srgbClr val="000000"/>
              </a:buClr>
              <a:buSzPts val="800"/>
              <a:buFont typeface="Arial"/>
              <a:buNone/>
            </a:pPr>
            <a:r>
              <a:rPr lang="en-US" sz="800" b="0" i="0" u="none" strike="noStrike" cap="none">
                <a:solidFill>
                  <a:schemeClr val="accent5"/>
                </a:solidFill>
                <a:latin typeface="Oswald"/>
                <a:ea typeface="Oswald"/>
                <a:cs typeface="Oswald"/>
                <a:sym typeface="Oswald"/>
              </a:rPr>
              <a:t>©</a:t>
            </a:r>
            <a:r>
              <a:rPr lang="en-US" sz="1400" b="0" i="0" u="none" strike="noStrike" cap="none">
                <a:solidFill>
                  <a:schemeClr val="accent5"/>
                </a:solidFill>
                <a:latin typeface="Oswald"/>
                <a:ea typeface="Oswald"/>
                <a:cs typeface="Oswald"/>
                <a:sym typeface="Oswald"/>
              </a:rPr>
              <a:t> </a:t>
            </a:r>
            <a:r>
              <a:rPr lang="en-US" sz="800" b="0" i="0" u="none" strike="noStrike" cap="none">
                <a:solidFill>
                  <a:schemeClr val="accent5"/>
                </a:solidFill>
                <a:latin typeface="Oswald"/>
                <a:ea typeface="Oswald"/>
                <a:cs typeface="Oswald"/>
                <a:sym typeface="Oswald"/>
              </a:rPr>
              <a:t>Copyright 2022. Sports Career Consulting, LLC.</a:t>
            </a:r>
            <a:endParaRPr sz="800" b="0" i="0" u="none" strike="noStrike" cap="none">
              <a:solidFill>
                <a:schemeClr val="accent5"/>
              </a:solidFill>
              <a:latin typeface="Oswald"/>
              <a:ea typeface="Oswald"/>
              <a:cs typeface="Oswald"/>
              <a:sym typeface="Oswald"/>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78"/>
        <p:cNvGrpSpPr/>
        <p:nvPr/>
      </p:nvGrpSpPr>
      <p:grpSpPr>
        <a:xfrm>
          <a:off x="0" y="0"/>
          <a:ext cx="0" cy="0"/>
          <a:chOff x="0" y="0"/>
          <a:chExt cx="0" cy="0"/>
        </a:xfrm>
      </p:grpSpPr>
      <p:sp>
        <p:nvSpPr>
          <p:cNvPr id="79" name="Google Shape;79;p7"/>
          <p:cNvSpPr txBox="1">
            <a:spLocks noGrp="1"/>
          </p:cNvSpPr>
          <p:nvPr>
            <p:ph type="title"/>
          </p:nvPr>
        </p:nvSpPr>
        <p:spPr>
          <a:xfrm>
            <a:off x="938500" y="445025"/>
            <a:ext cx="5735700" cy="9414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400"/>
              <a:buNone/>
            </a:pPr>
            <a:r>
              <a:rPr lang="en-US" b="1">
                <a:latin typeface="Arial"/>
                <a:ea typeface="Arial"/>
                <a:cs typeface="Arial"/>
                <a:sym typeface="Arial"/>
              </a:rPr>
              <a:t>BUDGET</a:t>
            </a:r>
            <a:endParaRPr b="1">
              <a:latin typeface="Arial"/>
              <a:ea typeface="Arial"/>
              <a:cs typeface="Arial"/>
              <a:sym typeface="Arial"/>
            </a:endParaRPr>
          </a:p>
        </p:txBody>
      </p:sp>
      <p:sp>
        <p:nvSpPr>
          <p:cNvPr id="80" name="Google Shape;80;p7"/>
          <p:cNvSpPr txBox="1">
            <a:spLocks noGrp="1"/>
          </p:cNvSpPr>
          <p:nvPr>
            <p:ph type="body" idx="1"/>
          </p:nvPr>
        </p:nvSpPr>
        <p:spPr>
          <a:xfrm>
            <a:off x="938500" y="1140179"/>
            <a:ext cx="3633500" cy="2784348"/>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600"/>
              </a:spcAft>
              <a:buSzPts val="1150"/>
              <a:buNone/>
            </a:pPr>
            <a:r>
              <a:rPr lang="en-US" sz="2000">
                <a:latin typeface="Arial"/>
                <a:ea typeface="Arial"/>
                <a:cs typeface="Arial"/>
                <a:sym typeface="Arial"/>
              </a:rPr>
              <a:t>A </a:t>
            </a:r>
            <a:r>
              <a:rPr lang="en-US" sz="2000">
                <a:solidFill>
                  <a:srgbClr val="FFC000"/>
                </a:solidFill>
                <a:latin typeface="Arial"/>
                <a:ea typeface="Arial"/>
                <a:cs typeface="Arial"/>
                <a:sym typeface="Arial"/>
              </a:rPr>
              <a:t>budget</a:t>
            </a:r>
            <a:r>
              <a:rPr lang="en-US" sz="2000">
                <a:latin typeface="Arial"/>
                <a:ea typeface="Arial"/>
                <a:cs typeface="Arial"/>
                <a:sym typeface="Arial"/>
              </a:rPr>
              <a:t> details the financial impact of each part of the marketing plan.  The budget also requires careful review of other financial statements, including the income statement and projected expenses.</a:t>
            </a:r>
            <a:endParaRPr/>
          </a:p>
        </p:txBody>
      </p:sp>
      <p:cxnSp>
        <p:nvCxnSpPr>
          <p:cNvPr id="81" name="Google Shape;81;p7"/>
          <p:cNvCxnSpPr/>
          <p:nvPr/>
        </p:nvCxnSpPr>
        <p:spPr>
          <a:xfrm>
            <a:off x="1026200" y="414022"/>
            <a:ext cx="2763000" cy="0"/>
          </a:xfrm>
          <a:prstGeom prst="straightConnector1">
            <a:avLst/>
          </a:prstGeom>
          <a:noFill/>
          <a:ln w="9525" cap="flat" cmpd="sng">
            <a:solidFill>
              <a:schemeClr val="accent1"/>
            </a:solidFill>
            <a:prstDash val="solid"/>
            <a:round/>
            <a:headEnd type="none" w="sm" len="sm"/>
            <a:tailEnd type="none" w="sm" len="sm"/>
          </a:ln>
          <a:effectLst>
            <a:outerShdw blurRad="57150" dist="19050" dir="5400000" algn="bl" rotWithShape="0">
              <a:srgbClr val="FFFFFF">
                <a:alpha val="49803"/>
              </a:srgbClr>
            </a:outerShdw>
          </a:effectLst>
        </p:spPr>
      </p:cxnSp>
      <p:pic>
        <p:nvPicPr>
          <p:cNvPr id="82" name="Google Shape;82;p7"/>
          <p:cNvPicPr preferRelativeResize="0"/>
          <p:nvPr/>
        </p:nvPicPr>
        <p:blipFill rotWithShape="1">
          <a:blip r:embed="rId3">
            <a:alphaModFix/>
          </a:blip>
          <a:srcRect/>
          <a:stretch/>
        </p:blipFill>
        <p:spPr>
          <a:xfrm>
            <a:off x="8023500" y="4711125"/>
            <a:ext cx="1006524" cy="356000"/>
          </a:xfrm>
          <a:prstGeom prst="rect">
            <a:avLst/>
          </a:prstGeom>
          <a:noFill/>
          <a:ln>
            <a:noFill/>
          </a:ln>
        </p:spPr>
      </p:pic>
      <p:sp>
        <p:nvSpPr>
          <p:cNvPr id="83" name="Google Shape;83;p7"/>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marR="0" lvl="0" indent="0" algn="r" rtl="0">
              <a:lnSpc>
                <a:spcPct val="100000"/>
              </a:lnSpc>
              <a:spcBef>
                <a:spcPts val="0"/>
              </a:spcBef>
              <a:spcAft>
                <a:spcPts val="0"/>
              </a:spcAft>
              <a:buClr>
                <a:srgbClr val="000000"/>
              </a:buClr>
              <a:buSzPts val="800"/>
              <a:buFont typeface="Arial"/>
              <a:buNone/>
            </a:pPr>
            <a:r>
              <a:rPr lang="en-US" sz="800" b="0" i="0" u="none" strike="noStrike" cap="none">
                <a:solidFill>
                  <a:schemeClr val="accent5"/>
                </a:solidFill>
                <a:latin typeface="Oswald"/>
                <a:ea typeface="Oswald"/>
                <a:cs typeface="Oswald"/>
                <a:sym typeface="Oswald"/>
              </a:rPr>
              <a:t>©</a:t>
            </a:r>
            <a:r>
              <a:rPr lang="en-US" sz="1400" b="0" i="0" u="none" strike="noStrike" cap="none">
                <a:solidFill>
                  <a:schemeClr val="accent5"/>
                </a:solidFill>
                <a:latin typeface="Oswald"/>
                <a:ea typeface="Oswald"/>
                <a:cs typeface="Oswald"/>
                <a:sym typeface="Oswald"/>
              </a:rPr>
              <a:t> </a:t>
            </a:r>
            <a:r>
              <a:rPr lang="en-US" sz="800" b="0" i="0" u="none" strike="noStrike" cap="none">
                <a:solidFill>
                  <a:schemeClr val="accent5"/>
                </a:solidFill>
                <a:latin typeface="Oswald"/>
                <a:ea typeface="Oswald"/>
                <a:cs typeface="Oswald"/>
                <a:sym typeface="Oswald"/>
              </a:rPr>
              <a:t>Copyright 2022. Sports Career Consulting, LLC.</a:t>
            </a:r>
            <a:endParaRPr sz="800" b="0" i="0" u="none" strike="noStrike" cap="none">
              <a:solidFill>
                <a:schemeClr val="accent5"/>
              </a:solidFill>
              <a:latin typeface="Oswald"/>
              <a:ea typeface="Oswald"/>
              <a:cs typeface="Oswald"/>
              <a:sym typeface="Oswald"/>
            </a:endParaRPr>
          </a:p>
        </p:txBody>
      </p:sp>
      <p:pic>
        <p:nvPicPr>
          <p:cNvPr id="84" name="Google Shape;84;p7"/>
          <p:cNvPicPr preferRelativeResize="0"/>
          <p:nvPr/>
        </p:nvPicPr>
        <p:blipFill rotWithShape="1">
          <a:blip r:embed="rId4">
            <a:alphaModFix/>
          </a:blip>
          <a:srcRect/>
          <a:stretch/>
        </p:blipFill>
        <p:spPr>
          <a:xfrm>
            <a:off x="5577150" y="759059"/>
            <a:ext cx="2784348" cy="2784348"/>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89"/>
        <p:cNvGrpSpPr/>
        <p:nvPr/>
      </p:nvGrpSpPr>
      <p:grpSpPr>
        <a:xfrm>
          <a:off x="0" y="0"/>
          <a:ext cx="0" cy="0"/>
          <a:chOff x="0" y="0"/>
          <a:chExt cx="0" cy="0"/>
        </a:xfrm>
      </p:grpSpPr>
      <p:sp>
        <p:nvSpPr>
          <p:cNvPr id="90" name="Google Shape;90;p8"/>
          <p:cNvSpPr txBox="1">
            <a:spLocks noGrp="1"/>
          </p:cNvSpPr>
          <p:nvPr>
            <p:ph type="title"/>
          </p:nvPr>
        </p:nvSpPr>
        <p:spPr>
          <a:xfrm>
            <a:off x="938500" y="445025"/>
            <a:ext cx="6862122" cy="9414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400"/>
              <a:buNone/>
            </a:pPr>
            <a:r>
              <a:rPr lang="en-US" b="1">
                <a:latin typeface="Arial"/>
                <a:ea typeface="Arial"/>
                <a:cs typeface="Arial"/>
                <a:sym typeface="Arial"/>
              </a:rPr>
              <a:t>BALANCE SHEET AND INCOME STATEMENT</a:t>
            </a:r>
            <a:endParaRPr b="1">
              <a:latin typeface="Arial"/>
              <a:ea typeface="Arial"/>
              <a:cs typeface="Arial"/>
              <a:sym typeface="Arial"/>
            </a:endParaRPr>
          </a:p>
        </p:txBody>
      </p:sp>
      <p:cxnSp>
        <p:nvCxnSpPr>
          <p:cNvPr id="91" name="Google Shape;91;p8"/>
          <p:cNvCxnSpPr/>
          <p:nvPr/>
        </p:nvCxnSpPr>
        <p:spPr>
          <a:xfrm>
            <a:off x="1026200" y="414022"/>
            <a:ext cx="2763000" cy="0"/>
          </a:xfrm>
          <a:prstGeom prst="straightConnector1">
            <a:avLst/>
          </a:prstGeom>
          <a:noFill/>
          <a:ln w="9525" cap="flat" cmpd="sng">
            <a:solidFill>
              <a:schemeClr val="accent1"/>
            </a:solidFill>
            <a:prstDash val="solid"/>
            <a:round/>
            <a:headEnd type="none" w="sm" len="sm"/>
            <a:tailEnd type="none" w="sm" len="sm"/>
          </a:ln>
          <a:effectLst>
            <a:outerShdw blurRad="57150" dist="19050" dir="5400000" algn="bl" rotWithShape="0">
              <a:srgbClr val="FFFFFF">
                <a:alpha val="49803"/>
              </a:srgbClr>
            </a:outerShdw>
          </a:effectLst>
        </p:spPr>
      </p:cxnSp>
      <p:pic>
        <p:nvPicPr>
          <p:cNvPr id="92" name="Google Shape;92;p8"/>
          <p:cNvPicPr preferRelativeResize="0"/>
          <p:nvPr/>
        </p:nvPicPr>
        <p:blipFill rotWithShape="1">
          <a:blip r:embed="rId3">
            <a:alphaModFix/>
          </a:blip>
          <a:srcRect/>
          <a:stretch/>
        </p:blipFill>
        <p:spPr>
          <a:xfrm>
            <a:off x="8023500" y="4711125"/>
            <a:ext cx="1006524" cy="356000"/>
          </a:xfrm>
          <a:prstGeom prst="rect">
            <a:avLst/>
          </a:prstGeom>
          <a:noFill/>
          <a:ln>
            <a:noFill/>
          </a:ln>
        </p:spPr>
      </p:pic>
      <p:sp>
        <p:nvSpPr>
          <p:cNvPr id="93" name="Google Shape;93;p8"/>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marR="0" lvl="0" indent="0" algn="r" rtl="0">
              <a:lnSpc>
                <a:spcPct val="100000"/>
              </a:lnSpc>
              <a:spcBef>
                <a:spcPts val="0"/>
              </a:spcBef>
              <a:spcAft>
                <a:spcPts val="0"/>
              </a:spcAft>
              <a:buClr>
                <a:srgbClr val="000000"/>
              </a:buClr>
              <a:buSzPts val="800"/>
              <a:buFont typeface="Arial"/>
              <a:buNone/>
            </a:pPr>
            <a:r>
              <a:rPr lang="en-US" sz="800" b="0" i="0" u="none" strike="noStrike" cap="none">
                <a:solidFill>
                  <a:schemeClr val="accent5"/>
                </a:solidFill>
                <a:latin typeface="Oswald"/>
                <a:ea typeface="Oswald"/>
                <a:cs typeface="Oswald"/>
                <a:sym typeface="Oswald"/>
              </a:rPr>
              <a:t>©</a:t>
            </a:r>
            <a:r>
              <a:rPr lang="en-US" sz="1400" b="0" i="0" u="none" strike="noStrike" cap="none">
                <a:solidFill>
                  <a:schemeClr val="accent5"/>
                </a:solidFill>
                <a:latin typeface="Oswald"/>
                <a:ea typeface="Oswald"/>
                <a:cs typeface="Oswald"/>
                <a:sym typeface="Oswald"/>
              </a:rPr>
              <a:t> </a:t>
            </a:r>
            <a:r>
              <a:rPr lang="en-US" sz="800" b="0" i="0" u="none" strike="noStrike" cap="none">
                <a:solidFill>
                  <a:schemeClr val="accent5"/>
                </a:solidFill>
                <a:latin typeface="Oswald"/>
                <a:ea typeface="Oswald"/>
                <a:cs typeface="Oswald"/>
                <a:sym typeface="Oswald"/>
              </a:rPr>
              <a:t>Copyright 2022. Sports Career Consulting, LLC.</a:t>
            </a:r>
            <a:endParaRPr sz="800" b="0" i="0" u="none" strike="noStrike" cap="none">
              <a:solidFill>
                <a:schemeClr val="accent5"/>
              </a:solidFill>
              <a:latin typeface="Oswald"/>
              <a:ea typeface="Oswald"/>
              <a:cs typeface="Oswald"/>
              <a:sym typeface="Oswald"/>
            </a:endParaRPr>
          </a:p>
        </p:txBody>
      </p:sp>
      <p:sp>
        <p:nvSpPr>
          <p:cNvPr id="94" name="Google Shape;94;p8"/>
          <p:cNvSpPr txBox="1"/>
          <p:nvPr/>
        </p:nvSpPr>
        <p:spPr>
          <a:xfrm>
            <a:off x="380800" y="2833770"/>
            <a:ext cx="4053800" cy="954107"/>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US" sz="1400" b="0" i="0" u="none" strike="noStrike" cap="none">
                <a:solidFill>
                  <a:schemeClr val="lt1"/>
                </a:solidFill>
                <a:latin typeface="Arial"/>
                <a:ea typeface="Arial"/>
                <a:cs typeface="Arial"/>
                <a:sym typeface="Arial"/>
              </a:rPr>
              <a:t>The </a:t>
            </a:r>
            <a:r>
              <a:rPr lang="en-US" sz="1400" b="0" i="0" u="none" strike="noStrike" cap="none">
                <a:solidFill>
                  <a:srgbClr val="EF8600"/>
                </a:solidFill>
                <a:latin typeface="Arial"/>
                <a:ea typeface="Arial"/>
                <a:cs typeface="Arial"/>
                <a:sym typeface="Arial"/>
              </a:rPr>
              <a:t>balance sheet </a:t>
            </a:r>
            <a:r>
              <a:rPr lang="en-US" sz="1400" b="0" i="0" u="none" strike="noStrike" cap="none">
                <a:solidFill>
                  <a:schemeClr val="lt1"/>
                </a:solidFill>
                <a:latin typeface="Arial"/>
                <a:ea typeface="Arial"/>
                <a:cs typeface="Arial"/>
                <a:sym typeface="Arial"/>
              </a:rPr>
              <a:t>indicates the current value of the company.  It also shows current assets (cash, property, equipment, receivables) and current liabilities (debts owed and loans).</a:t>
            </a:r>
            <a:endParaRPr/>
          </a:p>
        </p:txBody>
      </p:sp>
      <p:sp>
        <p:nvSpPr>
          <p:cNvPr id="95" name="Google Shape;95;p8"/>
          <p:cNvSpPr txBox="1"/>
          <p:nvPr/>
        </p:nvSpPr>
        <p:spPr>
          <a:xfrm>
            <a:off x="4976224" y="2833770"/>
            <a:ext cx="4053800" cy="738664"/>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US" sz="1400" b="0" i="0" u="none" strike="noStrike" cap="none">
                <a:solidFill>
                  <a:schemeClr val="lt1"/>
                </a:solidFill>
                <a:latin typeface="Arial"/>
                <a:ea typeface="Arial"/>
                <a:cs typeface="Arial"/>
                <a:sym typeface="Arial"/>
              </a:rPr>
              <a:t>An </a:t>
            </a:r>
            <a:r>
              <a:rPr lang="en-US" sz="1400" b="0" i="0" u="none" strike="noStrike" cap="none">
                <a:solidFill>
                  <a:srgbClr val="EF8600"/>
                </a:solidFill>
                <a:latin typeface="Arial"/>
                <a:ea typeface="Arial"/>
                <a:cs typeface="Arial"/>
                <a:sym typeface="Arial"/>
              </a:rPr>
              <a:t>income</a:t>
            </a:r>
            <a:r>
              <a:rPr lang="en-US" sz="1400" b="0" i="0" u="none" strike="noStrike" cap="none">
                <a:solidFill>
                  <a:schemeClr val="lt1"/>
                </a:solidFill>
                <a:latin typeface="Arial"/>
                <a:ea typeface="Arial"/>
                <a:cs typeface="Arial"/>
                <a:sym typeface="Arial"/>
              </a:rPr>
              <a:t> </a:t>
            </a:r>
            <a:r>
              <a:rPr lang="en-US" sz="1400" b="0" i="0" u="none" strike="noStrike" cap="none">
                <a:solidFill>
                  <a:srgbClr val="EF8600"/>
                </a:solidFill>
                <a:latin typeface="Arial"/>
                <a:ea typeface="Arial"/>
                <a:cs typeface="Arial"/>
                <a:sym typeface="Arial"/>
              </a:rPr>
              <a:t>statement</a:t>
            </a:r>
            <a:r>
              <a:rPr lang="en-US" sz="1400" b="0" i="0" u="none" strike="noStrike" cap="none">
                <a:solidFill>
                  <a:schemeClr val="lt1"/>
                </a:solidFill>
                <a:latin typeface="Arial"/>
                <a:ea typeface="Arial"/>
                <a:cs typeface="Arial"/>
                <a:sym typeface="Arial"/>
              </a:rPr>
              <a:t> is a record of profit and loss.  The income statement identifies all revenues received and expenses paid.</a:t>
            </a:r>
            <a:endParaRPr/>
          </a:p>
        </p:txBody>
      </p:sp>
      <p:sp>
        <p:nvSpPr>
          <p:cNvPr id="96" name="Google Shape;96;p8"/>
          <p:cNvSpPr txBox="1"/>
          <p:nvPr/>
        </p:nvSpPr>
        <p:spPr>
          <a:xfrm>
            <a:off x="1048450" y="1770700"/>
            <a:ext cx="2067000" cy="723900"/>
          </a:xfrm>
          <a:prstGeom prst="rect">
            <a:avLst/>
          </a:prstGeom>
          <a:noFill/>
          <a:ln>
            <a:noFill/>
          </a:ln>
        </p:spPr>
        <p:txBody>
          <a:bodyPr spcFirstLastPara="1" wrap="square" lIns="91425" tIns="91425" rIns="91425" bIns="91425" anchor="b" anchorCtr="0">
            <a:noAutofit/>
          </a:bodyPr>
          <a:lstStyle/>
          <a:p>
            <a:pPr marL="0" marR="0" lvl="0" indent="0" algn="ctr" rtl="0">
              <a:lnSpc>
                <a:spcPct val="100000"/>
              </a:lnSpc>
              <a:spcBef>
                <a:spcPts val="0"/>
              </a:spcBef>
              <a:spcAft>
                <a:spcPts val="0"/>
              </a:spcAft>
              <a:buNone/>
            </a:pPr>
            <a:r>
              <a:rPr lang="en-US" sz="2400" b="1" i="0" u="none" strike="noStrike" cap="none">
                <a:solidFill>
                  <a:schemeClr val="accent1"/>
                </a:solidFill>
                <a:latin typeface="Arial"/>
                <a:ea typeface="Arial"/>
                <a:cs typeface="Arial"/>
                <a:sym typeface="Arial"/>
              </a:rPr>
              <a:t>BALANCE</a:t>
            </a:r>
            <a:r>
              <a:rPr lang="en-US" sz="1400" b="0" i="0" u="none" strike="noStrike" cap="none">
                <a:solidFill>
                  <a:srgbClr val="000000"/>
                </a:solidFill>
                <a:latin typeface="Arial"/>
                <a:ea typeface="Arial"/>
                <a:cs typeface="Arial"/>
                <a:sym typeface="Arial"/>
              </a:rPr>
              <a:t> </a:t>
            </a:r>
            <a:r>
              <a:rPr lang="en-US" sz="2400" b="1" i="0" u="none" strike="noStrike" cap="none">
                <a:solidFill>
                  <a:schemeClr val="accent1"/>
                </a:solidFill>
                <a:latin typeface="Arial"/>
                <a:ea typeface="Arial"/>
                <a:cs typeface="Arial"/>
                <a:sym typeface="Arial"/>
              </a:rPr>
              <a:t>SHEET</a:t>
            </a:r>
            <a:r>
              <a:rPr lang="en-US" sz="1400" b="0" i="0" u="none" strike="noStrike" cap="none">
                <a:solidFill>
                  <a:srgbClr val="000000"/>
                </a:solidFill>
                <a:latin typeface="Arial"/>
                <a:ea typeface="Arial"/>
                <a:cs typeface="Arial"/>
                <a:sym typeface="Arial"/>
              </a:rPr>
              <a:t> </a:t>
            </a:r>
            <a:endParaRPr sz="1400" b="0" i="0" u="none" strike="noStrike" cap="none">
              <a:solidFill>
                <a:srgbClr val="000000"/>
              </a:solidFill>
              <a:latin typeface="Arial"/>
              <a:ea typeface="Arial"/>
              <a:cs typeface="Arial"/>
              <a:sym typeface="Arial"/>
            </a:endParaRPr>
          </a:p>
        </p:txBody>
      </p:sp>
      <p:sp>
        <p:nvSpPr>
          <p:cNvPr id="97" name="Google Shape;97;p8"/>
          <p:cNvSpPr txBox="1"/>
          <p:nvPr/>
        </p:nvSpPr>
        <p:spPr>
          <a:xfrm>
            <a:off x="5796600" y="1770700"/>
            <a:ext cx="2067000" cy="723900"/>
          </a:xfrm>
          <a:prstGeom prst="rect">
            <a:avLst/>
          </a:prstGeom>
          <a:noFill/>
          <a:ln>
            <a:noFill/>
          </a:ln>
        </p:spPr>
        <p:txBody>
          <a:bodyPr spcFirstLastPara="1" wrap="square" lIns="91425" tIns="91425" rIns="91425" bIns="91425" anchor="b" anchorCtr="0">
            <a:noAutofit/>
          </a:bodyPr>
          <a:lstStyle/>
          <a:p>
            <a:pPr marL="0" marR="0" lvl="0" indent="0" algn="ctr" rtl="0">
              <a:lnSpc>
                <a:spcPct val="100000"/>
              </a:lnSpc>
              <a:spcBef>
                <a:spcPts val="0"/>
              </a:spcBef>
              <a:spcAft>
                <a:spcPts val="0"/>
              </a:spcAft>
              <a:buNone/>
            </a:pPr>
            <a:r>
              <a:rPr lang="en-US" sz="2400" b="1" i="0" u="none" strike="noStrike" cap="none">
                <a:solidFill>
                  <a:schemeClr val="accent1"/>
                </a:solidFill>
                <a:latin typeface="Arial"/>
                <a:ea typeface="Arial"/>
                <a:cs typeface="Arial"/>
                <a:sym typeface="Arial"/>
              </a:rPr>
              <a:t>INCOME STATEMENT</a:t>
            </a:r>
            <a:endParaRPr sz="2400" b="1" i="0" u="none" strike="noStrike" cap="none">
              <a:solidFill>
                <a:schemeClr val="accent1"/>
              </a:solidFill>
              <a:latin typeface="Arial"/>
              <a:ea typeface="Arial"/>
              <a:cs typeface="Arial"/>
              <a:sym typeface="Arial"/>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01"/>
        <p:cNvGrpSpPr/>
        <p:nvPr/>
      </p:nvGrpSpPr>
      <p:grpSpPr>
        <a:xfrm>
          <a:off x="0" y="0"/>
          <a:ext cx="0" cy="0"/>
          <a:chOff x="0" y="0"/>
          <a:chExt cx="0" cy="0"/>
        </a:xfrm>
      </p:grpSpPr>
      <p:sp>
        <p:nvSpPr>
          <p:cNvPr id="102" name="Google Shape;102;p9"/>
          <p:cNvSpPr txBox="1">
            <a:spLocks noGrp="1"/>
          </p:cNvSpPr>
          <p:nvPr>
            <p:ph type="title"/>
          </p:nvPr>
        </p:nvSpPr>
        <p:spPr>
          <a:xfrm>
            <a:off x="938500" y="445025"/>
            <a:ext cx="5735700" cy="9414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400"/>
              <a:buNone/>
            </a:pPr>
            <a:r>
              <a:rPr lang="en-US" b="1">
                <a:latin typeface="Arial"/>
                <a:ea typeface="Arial"/>
                <a:cs typeface="Arial"/>
                <a:sym typeface="Arial"/>
              </a:rPr>
              <a:t>FINANCING EXAMPLE</a:t>
            </a:r>
            <a:endParaRPr b="1">
              <a:latin typeface="Arial"/>
              <a:ea typeface="Arial"/>
              <a:cs typeface="Arial"/>
              <a:sym typeface="Arial"/>
            </a:endParaRPr>
          </a:p>
        </p:txBody>
      </p:sp>
      <p:sp>
        <p:nvSpPr>
          <p:cNvPr id="103" name="Google Shape;103;p9"/>
          <p:cNvSpPr txBox="1">
            <a:spLocks noGrp="1"/>
          </p:cNvSpPr>
          <p:nvPr>
            <p:ph type="body" idx="1"/>
          </p:nvPr>
        </p:nvSpPr>
        <p:spPr>
          <a:xfrm>
            <a:off x="938500" y="936025"/>
            <a:ext cx="7172100" cy="3116686"/>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50"/>
              <a:buNone/>
            </a:pPr>
            <a:r>
              <a:rPr lang="en-US" sz="1600">
                <a:latin typeface="Arial"/>
                <a:ea typeface="Arial"/>
                <a:cs typeface="Arial"/>
                <a:sym typeface="Arial"/>
              </a:rPr>
              <a:t>Let’s say your favorite college football team is evaluating their operating budget for the upcoming season.  One of the key challenges they will face from a financial perspective is the significant cost of travel for “away” games.</a:t>
            </a:r>
            <a:endParaRPr/>
          </a:p>
          <a:p>
            <a:pPr marL="0" lvl="0" indent="0" algn="l" rtl="0">
              <a:lnSpc>
                <a:spcPct val="100000"/>
              </a:lnSpc>
              <a:spcBef>
                <a:spcPts val="600"/>
              </a:spcBef>
              <a:spcAft>
                <a:spcPts val="0"/>
              </a:spcAft>
              <a:buSzPts val="1150"/>
              <a:buNone/>
            </a:pPr>
            <a:endParaRPr sz="1600">
              <a:latin typeface="Arial"/>
              <a:ea typeface="Arial"/>
              <a:cs typeface="Arial"/>
              <a:sym typeface="Arial"/>
            </a:endParaRPr>
          </a:p>
          <a:p>
            <a:pPr marL="0" lvl="0" indent="0" algn="l" rtl="0">
              <a:lnSpc>
                <a:spcPct val="100000"/>
              </a:lnSpc>
              <a:spcBef>
                <a:spcPts val="600"/>
              </a:spcBef>
              <a:spcAft>
                <a:spcPts val="0"/>
              </a:spcAft>
              <a:buSzPts val="1150"/>
              <a:buNone/>
            </a:pPr>
            <a:r>
              <a:rPr lang="en-US" sz="1600">
                <a:latin typeface="Arial"/>
                <a:ea typeface="Arial"/>
                <a:cs typeface="Arial"/>
                <a:sym typeface="Arial"/>
              </a:rPr>
              <a:t>The program’s primary budgeted football revenues could include:</a:t>
            </a:r>
            <a:endParaRPr/>
          </a:p>
          <a:p>
            <a:pPr marL="0" lvl="0" indent="0" algn="l" rtl="0">
              <a:lnSpc>
                <a:spcPct val="100000"/>
              </a:lnSpc>
              <a:spcBef>
                <a:spcPts val="600"/>
              </a:spcBef>
              <a:spcAft>
                <a:spcPts val="0"/>
              </a:spcAft>
              <a:buSzPts val="1150"/>
              <a:buNone/>
            </a:pPr>
            <a:endParaRPr sz="1600">
              <a:latin typeface="Arial"/>
              <a:ea typeface="Arial"/>
              <a:cs typeface="Arial"/>
              <a:sym typeface="Arial"/>
            </a:endParaRPr>
          </a:p>
          <a:p>
            <a:pPr marL="0" lvl="0" indent="0" algn="l" rtl="0">
              <a:lnSpc>
                <a:spcPct val="100000"/>
              </a:lnSpc>
              <a:spcBef>
                <a:spcPts val="600"/>
              </a:spcBef>
              <a:spcAft>
                <a:spcPts val="0"/>
              </a:spcAft>
              <a:buSzPts val="1150"/>
              <a:buNone/>
            </a:pPr>
            <a:r>
              <a:rPr lang="en-US" sz="1600">
                <a:latin typeface="Arial"/>
                <a:ea typeface="Arial"/>
                <a:cs typeface="Arial"/>
                <a:sym typeface="Arial"/>
              </a:rPr>
              <a:t>●	Corporate sponsorship</a:t>
            </a:r>
            <a:endParaRPr/>
          </a:p>
          <a:p>
            <a:pPr marL="0" lvl="0" indent="0" algn="l" rtl="0">
              <a:lnSpc>
                <a:spcPct val="100000"/>
              </a:lnSpc>
              <a:spcBef>
                <a:spcPts val="600"/>
              </a:spcBef>
              <a:spcAft>
                <a:spcPts val="0"/>
              </a:spcAft>
              <a:buSzPts val="1150"/>
              <a:buNone/>
            </a:pPr>
            <a:r>
              <a:rPr lang="en-US" sz="1600">
                <a:latin typeface="Arial"/>
                <a:ea typeface="Arial"/>
                <a:cs typeface="Arial"/>
                <a:sym typeface="Arial"/>
              </a:rPr>
              <a:t>●	NCAA revenue distribution</a:t>
            </a:r>
            <a:endParaRPr/>
          </a:p>
          <a:p>
            <a:pPr marL="0" lvl="0" indent="0" algn="l" rtl="0">
              <a:lnSpc>
                <a:spcPct val="100000"/>
              </a:lnSpc>
              <a:spcBef>
                <a:spcPts val="600"/>
              </a:spcBef>
              <a:spcAft>
                <a:spcPts val="0"/>
              </a:spcAft>
              <a:buSzPts val="1150"/>
              <a:buNone/>
            </a:pPr>
            <a:r>
              <a:rPr lang="en-US" sz="1600">
                <a:latin typeface="Arial"/>
                <a:ea typeface="Arial"/>
                <a:cs typeface="Arial"/>
                <a:sym typeface="Arial"/>
              </a:rPr>
              <a:t>●	Ticket sales </a:t>
            </a:r>
            <a:endParaRPr/>
          </a:p>
          <a:p>
            <a:pPr marL="0" lvl="0" indent="0" algn="l" rtl="0">
              <a:lnSpc>
                <a:spcPct val="100000"/>
              </a:lnSpc>
              <a:spcBef>
                <a:spcPts val="600"/>
              </a:spcBef>
              <a:spcAft>
                <a:spcPts val="600"/>
              </a:spcAft>
              <a:buSzPts val="1150"/>
              <a:buNone/>
            </a:pPr>
            <a:r>
              <a:rPr lang="en-US" sz="1600">
                <a:latin typeface="Arial"/>
                <a:ea typeface="Arial"/>
                <a:cs typeface="Arial"/>
                <a:sym typeface="Arial"/>
              </a:rPr>
              <a:t>●	“Guarantee games” </a:t>
            </a:r>
            <a:endParaRPr/>
          </a:p>
        </p:txBody>
      </p:sp>
      <p:cxnSp>
        <p:nvCxnSpPr>
          <p:cNvPr id="104" name="Google Shape;104;p9"/>
          <p:cNvCxnSpPr/>
          <p:nvPr/>
        </p:nvCxnSpPr>
        <p:spPr>
          <a:xfrm>
            <a:off x="1026200" y="414022"/>
            <a:ext cx="2763000" cy="0"/>
          </a:xfrm>
          <a:prstGeom prst="straightConnector1">
            <a:avLst/>
          </a:prstGeom>
          <a:noFill/>
          <a:ln w="9525" cap="flat" cmpd="sng">
            <a:solidFill>
              <a:schemeClr val="accent1"/>
            </a:solidFill>
            <a:prstDash val="solid"/>
            <a:round/>
            <a:headEnd type="none" w="sm" len="sm"/>
            <a:tailEnd type="none" w="sm" len="sm"/>
          </a:ln>
          <a:effectLst>
            <a:outerShdw blurRad="57150" dist="19050" dir="5400000" algn="bl" rotWithShape="0">
              <a:srgbClr val="FFFFFF">
                <a:alpha val="49803"/>
              </a:srgbClr>
            </a:outerShdw>
          </a:effectLst>
        </p:spPr>
      </p:cxnSp>
      <p:pic>
        <p:nvPicPr>
          <p:cNvPr id="105" name="Google Shape;105;p9"/>
          <p:cNvPicPr preferRelativeResize="0"/>
          <p:nvPr/>
        </p:nvPicPr>
        <p:blipFill rotWithShape="1">
          <a:blip r:embed="rId3">
            <a:alphaModFix/>
          </a:blip>
          <a:srcRect/>
          <a:stretch/>
        </p:blipFill>
        <p:spPr>
          <a:xfrm>
            <a:off x="8023500" y="4711125"/>
            <a:ext cx="1006524" cy="356000"/>
          </a:xfrm>
          <a:prstGeom prst="rect">
            <a:avLst/>
          </a:prstGeom>
          <a:noFill/>
          <a:ln>
            <a:noFill/>
          </a:ln>
        </p:spPr>
      </p:pic>
      <p:sp>
        <p:nvSpPr>
          <p:cNvPr id="106" name="Google Shape;106;p9"/>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marR="0" lvl="0" indent="0" algn="r" rtl="0">
              <a:lnSpc>
                <a:spcPct val="100000"/>
              </a:lnSpc>
              <a:spcBef>
                <a:spcPts val="0"/>
              </a:spcBef>
              <a:spcAft>
                <a:spcPts val="0"/>
              </a:spcAft>
              <a:buClr>
                <a:srgbClr val="000000"/>
              </a:buClr>
              <a:buSzPts val="800"/>
              <a:buFont typeface="Arial"/>
              <a:buNone/>
            </a:pPr>
            <a:r>
              <a:rPr lang="en-US" sz="800" b="0" i="0" u="none" strike="noStrike" cap="none">
                <a:solidFill>
                  <a:schemeClr val="accent5"/>
                </a:solidFill>
                <a:latin typeface="Oswald"/>
                <a:ea typeface="Oswald"/>
                <a:cs typeface="Oswald"/>
                <a:sym typeface="Oswald"/>
              </a:rPr>
              <a:t>©</a:t>
            </a:r>
            <a:r>
              <a:rPr lang="en-US" sz="1400" b="0" i="0" u="none" strike="noStrike" cap="none">
                <a:solidFill>
                  <a:schemeClr val="accent5"/>
                </a:solidFill>
                <a:latin typeface="Oswald"/>
                <a:ea typeface="Oswald"/>
                <a:cs typeface="Oswald"/>
                <a:sym typeface="Oswald"/>
              </a:rPr>
              <a:t> </a:t>
            </a:r>
            <a:r>
              <a:rPr lang="en-US" sz="800" b="0" i="0" u="none" strike="noStrike" cap="none">
                <a:solidFill>
                  <a:schemeClr val="accent5"/>
                </a:solidFill>
                <a:latin typeface="Oswald"/>
                <a:ea typeface="Oswald"/>
                <a:cs typeface="Oswald"/>
                <a:sym typeface="Oswald"/>
              </a:rPr>
              <a:t>Copyright 2022. Sports Career Consulting, LLC.</a:t>
            </a:r>
            <a:endParaRPr sz="800" b="0" i="0" u="none" strike="noStrike" cap="none">
              <a:solidFill>
                <a:schemeClr val="accent5"/>
              </a:solidFill>
              <a:latin typeface="Oswald"/>
              <a:ea typeface="Oswald"/>
              <a:cs typeface="Oswald"/>
              <a:sym typeface="Oswald"/>
            </a:endParaRPr>
          </a:p>
        </p:txBody>
      </p:sp>
    </p:spTree>
  </p:cSld>
  <p:clrMapOvr>
    <a:masterClrMapping/>
  </p:clrMapOvr>
</p:sld>
</file>

<file path=ppt/theme/theme1.xml><?xml version="1.0" encoding="utf-8"?>
<a:theme xmlns:a="http://schemas.openxmlformats.org/drawingml/2006/main" name="Futuristic Background by Slidesgo">
  <a:themeElements>
    <a:clrScheme name="Simple Light">
      <a:dk1>
        <a:srgbClr val="001633"/>
      </a:dk1>
      <a:lt1>
        <a:srgbClr val="FFFFFF"/>
      </a:lt1>
      <a:dk2>
        <a:srgbClr val="85D5E6"/>
      </a:dk2>
      <a:lt2>
        <a:srgbClr val="FFAB40"/>
      </a:lt2>
      <a:accent1>
        <a:srgbClr val="FFAB40"/>
      </a:accent1>
      <a:accent2>
        <a:srgbClr val="85D5E6"/>
      </a:accent2>
      <a:accent3>
        <a:srgbClr val="78909C"/>
      </a:accent3>
      <a:accent4>
        <a:srgbClr val="FFAB40"/>
      </a:accent4>
      <a:accent5>
        <a:srgbClr val="3D85C6"/>
      </a:accent5>
      <a:accent6>
        <a:srgbClr val="001633"/>
      </a:accent6>
      <a:hlink>
        <a:srgbClr val="FFFFFF"/>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863</Words>
  <Application>Microsoft Macintosh PowerPoint</Application>
  <PresentationFormat>On-screen Show (16:9)</PresentationFormat>
  <Paragraphs>63</Paragraphs>
  <Slides>12</Slides>
  <Notes>12</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12</vt:i4>
      </vt:variant>
    </vt:vector>
  </HeadingPairs>
  <TitlesOfParts>
    <vt:vector size="16" baseType="lpstr">
      <vt:lpstr>Arial</vt:lpstr>
      <vt:lpstr>Montserrat</vt:lpstr>
      <vt:lpstr>Oswald</vt:lpstr>
      <vt:lpstr>Futuristic Background by Slidesgo</vt:lpstr>
      <vt:lpstr>FINANCING</vt:lpstr>
      <vt:lpstr>BUSINESS OF SPORTS AND ENTERTAINMENT FINANCIAL PLAN</vt:lpstr>
      <vt:lpstr>PowerPoint Presentation</vt:lpstr>
      <vt:lpstr>FORECAST</vt:lpstr>
      <vt:lpstr>PowerPoint Presentation</vt:lpstr>
      <vt:lpstr>FORECAST</vt:lpstr>
      <vt:lpstr>BUDGET</vt:lpstr>
      <vt:lpstr>BALANCE SHEET AND INCOME STATEMENT</vt:lpstr>
      <vt:lpstr>FINANCING EXAMPLE</vt:lpstr>
      <vt:lpstr>GUARANTEE GAMES</vt:lpstr>
      <vt:lpstr>EVALUATION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FINANCING</dc:title>
  <dc:creator>Kelly, Bob</dc:creator>
  <cp:lastModifiedBy>Chris Lindauer</cp:lastModifiedBy>
  <cp:revision>1</cp:revision>
  <dcterms:modified xsi:type="dcterms:W3CDTF">2022-08-15T23:54:52Z</dcterms:modified>
</cp:coreProperties>
</file>