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4" r:id="rId2"/>
  </p:sldMasterIdLst>
  <p:notesMasterIdLst>
    <p:notesMasterId r:id="rId2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embeddedFontLst>
    <p:embeddedFont>
      <p:font typeface="Montserrat" pitchFamily="2" charset="77"/>
      <p:regular r:id="rId22"/>
      <p:bold r:id="rId23"/>
      <p:italic r:id="rId24"/>
      <p:boldItalic r:id="rId25"/>
    </p:embeddedFont>
    <p:embeddedFont>
      <p:font typeface="Oswald" pitchFamily="2" charset="77"/>
      <p:regular r:id="rId26"/>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iKCoOfFc/sNL+dlr6E2/BO3Wrft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87"/>
    <p:restoredTop sz="94694"/>
  </p:normalViewPr>
  <p:slideViewPr>
    <p:cSldViewPr snapToGrid="0">
      <p:cViewPr varScale="1">
        <p:scale>
          <a:sx n="161" d="100"/>
          <a:sy n="161" d="100"/>
        </p:scale>
        <p:origin x="162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5.fntdata"/><Relationship Id="rId3" Type="http://schemas.openxmlformats.org/officeDocument/2006/relationships/slide" Target="slides/slide1.xml"/><Relationship Id="rId21" Type="http://schemas.openxmlformats.org/officeDocument/2006/relationships/notesMaster" Target="notesMasters/notesMaster1.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4.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3.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2.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1.fntdata"/><Relationship Id="rId27" Type="http://schemas.openxmlformats.org/officeDocument/2006/relationships/font" Target="fonts/font6.fntdata"/><Relationship Id="rId30"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3" name="Google Shape;173;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8" name="Google Shape;268;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6" name="Google Shape;296;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5" name="Google Shape;30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3" name="Google Shape;323;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2" name="Google Shape;332;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3" name="Google Shape;34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2" name="Google Shape;19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0" name="Google Shape;21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0" name="Google Shape;23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14529815a2b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g14529815a2b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9"/>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9"/>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2"/>
        <p:cNvGrpSpPr/>
        <p:nvPr/>
      </p:nvGrpSpPr>
      <p:grpSpPr>
        <a:xfrm>
          <a:off x="0" y="0"/>
          <a:ext cx="0" cy="0"/>
          <a:chOff x="0" y="0"/>
          <a:chExt cx="0" cy="0"/>
        </a:xfrm>
      </p:grpSpPr>
      <p:sp>
        <p:nvSpPr>
          <p:cNvPr id="43" name="Google Shape;43;p29"/>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44" name="Google Shape;44;p29"/>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5"/>
        <p:cNvGrpSpPr/>
        <p:nvPr/>
      </p:nvGrpSpPr>
      <p:grpSpPr>
        <a:xfrm>
          <a:off x="0" y="0"/>
          <a:ext cx="0" cy="0"/>
          <a:chOff x="0" y="0"/>
          <a:chExt cx="0" cy="0"/>
        </a:xfrm>
      </p:grpSpPr>
      <p:sp>
        <p:nvSpPr>
          <p:cNvPr id="46" name="Google Shape;46;p30"/>
          <p:cNvSpPr txBox="1">
            <a:spLocks noGrp="1"/>
          </p:cNvSpPr>
          <p:nvPr>
            <p:ph type="title"/>
          </p:nvPr>
        </p:nvSpPr>
        <p:spPr>
          <a:xfrm>
            <a:off x="3762670" y="3177750"/>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47" name="Google Shape;47;p30"/>
          <p:cNvSpPr txBox="1">
            <a:spLocks noGrp="1"/>
          </p:cNvSpPr>
          <p:nvPr>
            <p:ph type="title" idx="2"/>
          </p:nvPr>
        </p:nvSpPr>
        <p:spPr>
          <a:xfrm>
            <a:off x="1048270" y="3287500"/>
            <a:ext cx="2412900" cy="931500"/>
          </a:xfrm>
          <a:prstGeom prst="rect">
            <a:avLst/>
          </a:prstGeom>
          <a:noFill/>
          <a:ln>
            <a:noFill/>
          </a:ln>
          <a:effectLst>
            <a:outerShdw blurRad="114300" dist="28575" dir="6360000" algn="bl" rotWithShape="0">
              <a:schemeClr val="accent1">
                <a:alpha val="49803"/>
              </a:schemeClr>
            </a:outerShdw>
          </a:effectLst>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48" name="Google Shape;48;p30"/>
          <p:cNvSpPr txBox="1">
            <a:spLocks noGrp="1"/>
          </p:cNvSpPr>
          <p:nvPr>
            <p:ph type="subTitle" idx="1"/>
          </p:nvPr>
        </p:nvSpPr>
        <p:spPr>
          <a:xfrm>
            <a:off x="3762670" y="3720650"/>
            <a:ext cx="3068700" cy="464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9"/>
        <p:cNvGrpSpPr/>
        <p:nvPr/>
      </p:nvGrpSpPr>
      <p:grpSpPr>
        <a:xfrm>
          <a:off x="0" y="0"/>
          <a:ext cx="0" cy="0"/>
          <a:chOff x="0" y="0"/>
          <a:chExt cx="0" cy="0"/>
        </a:xfrm>
      </p:grpSpPr>
      <p:sp>
        <p:nvSpPr>
          <p:cNvPr id="50" name="Google Shape;50;p3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51" name="Google Shape;51;p31"/>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2"/>
        <p:cNvGrpSpPr/>
        <p:nvPr/>
      </p:nvGrpSpPr>
      <p:grpSpPr>
        <a:xfrm>
          <a:off x="0" y="0"/>
          <a:ext cx="0" cy="0"/>
          <a:chOff x="0" y="0"/>
          <a:chExt cx="0" cy="0"/>
        </a:xfrm>
      </p:grpSpPr>
      <p:sp>
        <p:nvSpPr>
          <p:cNvPr id="53" name="Google Shape;53;p3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54" name="Google Shape;54;p32"/>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55" name="Google Shape;55;p32"/>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3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58"/>
        <p:cNvGrpSpPr/>
        <p:nvPr/>
      </p:nvGrpSpPr>
      <p:grpSpPr>
        <a:xfrm>
          <a:off x="0" y="0"/>
          <a:ext cx="0" cy="0"/>
          <a:chOff x="0" y="0"/>
          <a:chExt cx="0" cy="0"/>
        </a:xfrm>
      </p:grpSpPr>
      <p:sp>
        <p:nvSpPr>
          <p:cNvPr id="59" name="Google Shape;59;p34"/>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60" name="Google Shape;60;p34"/>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61"/>
        <p:cNvGrpSpPr/>
        <p:nvPr/>
      </p:nvGrpSpPr>
      <p:grpSpPr>
        <a:xfrm>
          <a:off x="0" y="0"/>
          <a:ext cx="0" cy="0"/>
          <a:chOff x="0" y="0"/>
          <a:chExt cx="0" cy="0"/>
        </a:xfrm>
      </p:grpSpPr>
      <p:sp>
        <p:nvSpPr>
          <p:cNvPr id="62" name="Google Shape;62;p35"/>
          <p:cNvSpPr txBox="1">
            <a:spLocks noGrp="1"/>
          </p:cNvSpPr>
          <p:nvPr>
            <p:ph type="title"/>
          </p:nvPr>
        </p:nvSpPr>
        <p:spPr>
          <a:xfrm>
            <a:off x="929477" y="436183"/>
            <a:ext cx="27465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a:endParaRPr/>
          </a:p>
        </p:txBody>
      </p:sp>
      <p:pic>
        <p:nvPicPr>
          <p:cNvPr id="63" name="Google Shape;63;p35"/>
          <p:cNvPicPr preferRelativeResize="0"/>
          <p:nvPr/>
        </p:nvPicPr>
        <p:blipFill rotWithShape="1">
          <a:blip r:embed="rId2">
            <a:alphaModFix/>
          </a:blip>
          <a:srcRect/>
          <a:stretch/>
        </p:blipFill>
        <p:spPr>
          <a:xfrm rot="5400000">
            <a:off x="3278924" y="414050"/>
            <a:ext cx="7626551" cy="2883799"/>
          </a:xfrm>
          <a:prstGeom prst="rect">
            <a:avLst/>
          </a:prstGeom>
          <a:noFill/>
          <a:ln>
            <a:noFill/>
          </a:ln>
        </p:spPr>
      </p:pic>
      <p:pic>
        <p:nvPicPr>
          <p:cNvPr id="64" name="Google Shape;64;p35"/>
          <p:cNvPicPr preferRelativeResize="0"/>
          <p:nvPr/>
        </p:nvPicPr>
        <p:blipFill rotWithShape="1">
          <a:blip r:embed="rId2">
            <a:alphaModFix/>
          </a:blip>
          <a:src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65"/>
        <p:cNvGrpSpPr/>
        <p:nvPr/>
      </p:nvGrpSpPr>
      <p:grpSpPr>
        <a:xfrm>
          <a:off x="0" y="0"/>
          <a:ext cx="0" cy="0"/>
          <a:chOff x="0" y="0"/>
          <a:chExt cx="0" cy="0"/>
        </a:xfrm>
      </p:grpSpPr>
      <p:sp>
        <p:nvSpPr>
          <p:cNvPr id="66" name="Google Shape;66;p36"/>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67" name="Google Shape;67;p36"/>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68" name="Google Shape;68;p36"/>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69"/>
        <p:cNvGrpSpPr/>
        <p:nvPr/>
      </p:nvGrpSpPr>
      <p:grpSpPr>
        <a:xfrm>
          <a:off x="0" y="0"/>
          <a:ext cx="0" cy="0"/>
          <a:chOff x="0" y="0"/>
          <a:chExt cx="0" cy="0"/>
        </a:xfrm>
      </p:grpSpPr>
      <p:sp>
        <p:nvSpPr>
          <p:cNvPr id="70" name="Google Shape;70;p3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1"/>
        <p:cNvGrpSpPr/>
        <p:nvPr/>
      </p:nvGrpSpPr>
      <p:grpSpPr>
        <a:xfrm>
          <a:off x="0" y="0"/>
          <a:ext cx="0" cy="0"/>
          <a:chOff x="0" y="0"/>
          <a:chExt cx="0" cy="0"/>
        </a:xfrm>
      </p:grpSpPr>
      <p:sp>
        <p:nvSpPr>
          <p:cNvPr id="12" name="Google Shape;12;p20"/>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 name="Google Shape;13;p2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72"/>
        <p:cNvGrpSpPr/>
        <p:nvPr/>
      </p:nvGrpSpPr>
      <p:grpSpPr>
        <a:xfrm>
          <a:off x="0" y="0"/>
          <a:ext cx="0" cy="0"/>
          <a:chOff x="0" y="0"/>
          <a:chExt cx="0" cy="0"/>
        </a:xfrm>
      </p:grpSpPr>
      <p:sp>
        <p:nvSpPr>
          <p:cNvPr id="73" name="Google Shape;73;p3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74" name="Google Shape;74;p39"/>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5"/>
        <p:cNvGrpSpPr/>
        <p:nvPr/>
      </p:nvGrpSpPr>
      <p:grpSpPr>
        <a:xfrm>
          <a:off x="0" y="0"/>
          <a:ext cx="0" cy="0"/>
          <a:chOff x="0" y="0"/>
          <a:chExt cx="0" cy="0"/>
        </a:xfrm>
      </p:grpSpPr>
      <p:sp>
        <p:nvSpPr>
          <p:cNvPr id="76" name="Google Shape;76;p40"/>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7" name="Google Shape;77;p40"/>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8" name="Google Shape;78;p40"/>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9" name="Google Shape;79;p40"/>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80" name="Google Shape;80;p40"/>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81" name="Google Shape;81;p40"/>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82" name="Google Shape;82;p40"/>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83" name="Google Shape;83;p40"/>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84" name="Google Shape;84;p40"/>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Text">
  <p:cSld name="Big Text">
    <p:spTree>
      <p:nvGrpSpPr>
        <p:cNvPr id="1" name="Shape 85"/>
        <p:cNvGrpSpPr/>
        <p:nvPr/>
      </p:nvGrpSpPr>
      <p:grpSpPr>
        <a:xfrm>
          <a:off x="0" y="0"/>
          <a:ext cx="0" cy="0"/>
          <a:chOff x="0" y="0"/>
          <a:chExt cx="0" cy="0"/>
        </a:xfrm>
      </p:grpSpPr>
      <p:sp>
        <p:nvSpPr>
          <p:cNvPr id="86" name="Google Shape;86;p41"/>
          <p:cNvSpPr txBox="1">
            <a:spLocks noGrp="1"/>
          </p:cNvSpPr>
          <p:nvPr>
            <p:ph type="ctrTitle"/>
          </p:nvPr>
        </p:nvSpPr>
        <p:spPr>
          <a:xfrm>
            <a:off x="4285500" y="2832875"/>
            <a:ext cx="3657300" cy="644700"/>
          </a:xfrm>
          <a:prstGeom prst="rect">
            <a:avLst/>
          </a:prstGeom>
          <a:noFill/>
          <a:ln>
            <a:noFill/>
          </a:ln>
          <a:effectLst>
            <a:outerShdw blurRad="100013" dist="19050" dir="5400000" algn="bl" rotWithShape="0">
              <a:srgbClr val="76A5AF">
                <a:alpha val="87843"/>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87" name="Google Shape;87;p41"/>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8"/>
        <p:cNvGrpSpPr/>
        <p:nvPr/>
      </p:nvGrpSpPr>
      <p:grpSpPr>
        <a:xfrm>
          <a:off x="0" y="0"/>
          <a:ext cx="0" cy="0"/>
          <a:chOff x="0" y="0"/>
          <a:chExt cx="0" cy="0"/>
        </a:xfrm>
      </p:grpSpPr>
      <p:sp>
        <p:nvSpPr>
          <p:cNvPr id="89" name="Google Shape;89;p42"/>
          <p:cNvSpPr txBox="1">
            <a:spLocks noGrp="1"/>
          </p:cNvSpPr>
          <p:nvPr>
            <p:ph type="ctrTitle"/>
          </p:nvPr>
        </p:nvSpPr>
        <p:spPr>
          <a:xfrm>
            <a:off x="1850525" y="1157925"/>
            <a:ext cx="5442900" cy="2603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000"/>
              <a:buNone/>
              <a:defRPr sz="3000" b="1">
                <a:solidFill>
                  <a:schemeClr val="lt1"/>
                </a:solidFill>
              </a:defRPr>
            </a:lvl1pPr>
            <a:lvl2pPr lvl="1" algn="ctr">
              <a:lnSpc>
                <a:spcPct val="100000"/>
              </a:lnSpc>
              <a:spcBef>
                <a:spcPts val="0"/>
              </a:spcBef>
              <a:spcAft>
                <a:spcPts val="0"/>
              </a:spcAft>
              <a:buClr>
                <a:schemeClr val="lt1"/>
              </a:buClr>
              <a:buSzPts val="3000"/>
              <a:buNone/>
              <a:defRPr sz="3000" b="1">
                <a:solidFill>
                  <a:schemeClr val="lt1"/>
                </a:solidFill>
              </a:defRPr>
            </a:lvl2pPr>
            <a:lvl3pPr lvl="2" algn="ctr">
              <a:lnSpc>
                <a:spcPct val="100000"/>
              </a:lnSpc>
              <a:spcBef>
                <a:spcPts val="0"/>
              </a:spcBef>
              <a:spcAft>
                <a:spcPts val="0"/>
              </a:spcAft>
              <a:buClr>
                <a:schemeClr val="lt1"/>
              </a:buClr>
              <a:buSzPts val="3000"/>
              <a:buNone/>
              <a:defRPr sz="3000" b="1">
                <a:solidFill>
                  <a:schemeClr val="lt1"/>
                </a:solidFill>
              </a:defRPr>
            </a:lvl3pPr>
            <a:lvl4pPr lvl="3" algn="ctr">
              <a:lnSpc>
                <a:spcPct val="100000"/>
              </a:lnSpc>
              <a:spcBef>
                <a:spcPts val="0"/>
              </a:spcBef>
              <a:spcAft>
                <a:spcPts val="0"/>
              </a:spcAft>
              <a:buClr>
                <a:schemeClr val="lt1"/>
              </a:buClr>
              <a:buSzPts val="3000"/>
              <a:buNone/>
              <a:defRPr sz="3000" b="1">
                <a:solidFill>
                  <a:schemeClr val="lt1"/>
                </a:solidFill>
              </a:defRPr>
            </a:lvl4pPr>
            <a:lvl5pPr lvl="4" algn="ctr">
              <a:lnSpc>
                <a:spcPct val="100000"/>
              </a:lnSpc>
              <a:spcBef>
                <a:spcPts val="0"/>
              </a:spcBef>
              <a:spcAft>
                <a:spcPts val="0"/>
              </a:spcAft>
              <a:buClr>
                <a:schemeClr val="lt1"/>
              </a:buClr>
              <a:buSzPts val="3000"/>
              <a:buNone/>
              <a:defRPr sz="3000" b="1">
                <a:solidFill>
                  <a:schemeClr val="lt1"/>
                </a:solidFill>
              </a:defRPr>
            </a:lvl5pPr>
            <a:lvl6pPr lvl="5" algn="ctr">
              <a:lnSpc>
                <a:spcPct val="100000"/>
              </a:lnSpc>
              <a:spcBef>
                <a:spcPts val="0"/>
              </a:spcBef>
              <a:spcAft>
                <a:spcPts val="0"/>
              </a:spcAft>
              <a:buClr>
                <a:schemeClr val="lt1"/>
              </a:buClr>
              <a:buSzPts val="3000"/>
              <a:buNone/>
              <a:defRPr sz="3000" b="1">
                <a:solidFill>
                  <a:schemeClr val="lt1"/>
                </a:solidFill>
              </a:defRPr>
            </a:lvl6pPr>
            <a:lvl7pPr lvl="6" algn="ctr">
              <a:lnSpc>
                <a:spcPct val="100000"/>
              </a:lnSpc>
              <a:spcBef>
                <a:spcPts val="0"/>
              </a:spcBef>
              <a:spcAft>
                <a:spcPts val="0"/>
              </a:spcAft>
              <a:buClr>
                <a:schemeClr val="lt1"/>
              </a:buClr>
              <a:buSzPts val="3000"/>
              <a:buNone/>
              <a:defRPr sz="3000" b="1">
                <a:solidFill>
                  <a:schemeClr val="lt1"/>
                </a:solidFill>
              </a:defRPr>
            </a:lvl7pPr>
            <a:lvl8pPr lvl="7" algn="ctr">
              <a:lnSpc>
                <a:spcPct val="100000"/>
              </a:lnSpc>
              <a:spcBef>
                <a:spcPts val="0"/>
              </a:spcBef>
              <a:spcAft>
                <a:spcPts val="0"/>
              </a:spcAft>
              <a:buClr>
                <a:schemeClr val="lt1"/>
              </a:buClr>
              <a:buSzPts val="3000"/>
              <a:buNone/>
              <a:defRPr sz="3000" b="1">
                <a:solidFill>
                  <a:schemeClr val="lt1"/>
                </a:solidFill>
              </a:defRPr>
            </a:lvl8pPr>
            <a:lvl9pPr lvl="8" algn="ctr">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90" name="Google Shape;90;p42"/>
          <p:cNvSpPr txBox="1">
            <a:spLocks noGrp="1"/>
          </p:cNvSpPr>
          <p:nvPr>
            <p:ph type="subTitle" idx="1"/>
          </p:nvPr>
        </p:nvSpPr>
        <p:spPr>
          <a:xfrm>
            <a:off x="2481900" y="3945600"/>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Two Columns">
  <p:cSld name="Title + Two Columns">
    <p:spTree>
      <p:nvGrpSpPr>
        <p:cNvPr id="1" name="Shape 91"/>
        <p:cNvGrpSpPr/>
        <p:nvPr/>
      </p:nvGrpSpPr>
      <p:grpSpPr>
        <a:xfrm>
          <a:off x="0" y="0"/>
          <a:ext cx="0" cy="0"/>
          <a:chOff x="0" y="0"/>
          <a:chExt cx="0" cy="0"/>
        </a:xfrm>
      </p:grpSpPr>
      <p:sp>
        <p:nvSpPr>
          <p:cNvPr id="92" name="Google Shape;92;p43"/>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3" name="Google Shape;93;p43"/>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4" name="Google Shape;94;p43"/>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5" name="Google Shape;95;p43"/>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6" name="Google Shape;96;p43"/>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ig text">
  <p:cSld name="1_Big text">
    <p:spTree>
      <p:nvGrpSpPr>
        <p:cNvPr id="1" name="Shape 97"/>
        <p:cNvGrpSpPr/>
        <p:nvPr/>
      </p:nvGrpSpPr>
      <p:grpSpPr>
        <a:xfrm>
          <a:off x="0" y="0"/>
          <a:ext cx="0" cy="0"/>
          <a:chOff x="0" y="0"/>
          <a:chExt cx="0" cy="0"/>
        </a:xfrm>
      </p:grpSpPr>
      <p:sp>
        <p:nvSpPr>
          <p:cNvPr id="98" name="Google Shape;98;p44"/>
          <p:cNvSpPr txBox="1">
            <a:spLocks noGrp="1"/>
          </p:cNvSpPr>
          <p:nvPr>
            <p:ph type="ctrTitle"/>
          </p:nvPr>
        </p:nvSpPr>
        <p:spPr>
          <a:xfrm>
            <a:off x="1273500" y="1369000"/>
            <a:ext cx="6597000" cy="2109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4500"/>
              <a:buNone/>
              <a:defRPr sz="45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99" name="Google Shape;99;p44"/>
          <p:cNvSpPr txBox="1">
            <a:spLocks noGrp="1"/>
          </p:cNvSpPr>
          <p:nvPr>
            <p:ph type="subTitle" idx="1"/>
          </p:nvPr>
        </p:nvSpPr>
        <p:spPr>
          <a:xfrm>
            <a:off x="2481900" y="2519525"/>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100"/>
        <p:cNvGrpSpPr/>
        <p:nvPr/>
      </p:nvGrpSpPr>
      <p:grpSpPr>
        <a:xfrm>
          <a:off x="0" y="0"/>
          <a:ext cx="0" cy="0"/>
          <a:chOff x="0" y="0"/>
          <a:chExt cx="0" cy="0"/>
        </a:xfrm>
      </p:grpSpPr>
      <p:sp>
        <p:nvSpPr>
          <p:cNvPr id="101" name="Google Shape;101;p45"/>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Design 1">
  <p:cSld name="Title + Design 1">
    <p:spTree>
      <p:nvGrpSpPr>
        <p:cNvPr id="1" name="Shape 102"/>
        <p:cNvGrpSpPr/>
        <p:nvPr/>
      </p:nvGrpSpPr>
      <p:grpSpPr>
        <a:xfrm>
          <a:off x="0" y="0"/>
          <a:ext cx="0" cy="0"/>
          <a:chOff x="0" y="0"/>
          <a:chExt cx="0" cy="0"/>
        </a:xfrm>
      </p:grpSpPr>
      <p:sp>
        <p:nvSpPr>
          <p:cNvPr id="103" name="Google Shape;103;p46"/>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104"/>
        <p:cNvGrpSpPr/>
        <p:nvPr/>
      </p:nvGrpSpPr>
      <p:grpSpPr>
        <a:xfrm>
          <a:off x="0" y="0"/>
          <a:ext cx="0" cy="0"/>
          <a:chOff x="0" y="0"/>
          <a:chExt cx="0" cy="0"/>
        </a:xfrm>
      </p:grpSpPr>
      <p:sp>
        <p:nvSpPr>
          <p:cNvPr id="105" name="Google Shape;105;p47"/>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Design 3">
  <p:cSld name="Title + Design 3">
    <p:spTree>
      <p:nvGrpSpPr>
        <p:cNvPr id="1" name="Shape 106"/>
        <p:cNvGrpSpPr/>
        <p:nvPr/>
      </p:nvGrpSpPr>
      <p:grpSpPr>
        <a:xfrm>
          <a:off x="0" y="0"/>
          <a:ext cx="0" cy="0"/>
          <a:chOff x="0" y="0"/>
          <a:chExt cx="0" cy="0"/>
        </a:xfrm>
      </p:grpSpPr>
      <p:sp>
        <p:nvSpPr>
          <p:cNvPr id="107" name="Google Shape;107;p48"/>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4"/>
        <p:cNvGrpSpPr/>
        <p:nvPr/>
      </p:nvGrpSpPr>
      <p:grpSpPr>
        <a:xfrm>
          <a:off x="0" y="0"/>
          <a:ext cx="0" cy="0"/>
          <a:chOff x="0" y="0"/>
          <a:chExt cx="0" cy="0"/>
        </a:xfrm>
      </p:grpSpPr>
      <p:sp>
        <p:nvSpPr>
          <p:cNvPr id="15" name="Google Shape;15;p2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2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wo Lists">
  <p:cSld name="Title + Two Lists">
    <p:spTree>
      <p:nvGrpSpPr>
        <p:cNvPr id="1" name="Shape 108"/>
        <p:cNvGrpSpPr/>
        <p:nvPr/>
      </p:nvGrpSpPr>
      <p:grpSpPr>
        <a:xfrm>
          <a:off x="0" y="0"/>
          <a:ext cx="0" cy="0"/>
          <a:chOff x="0" y="0"/>
          <a:chExt cx="0" cy="0"/>
        </a:xfrm>
      </p:grpSpPr>
      <p:sp>
        <p:nvSpPr>
          <p:cNvPr id="109" name="Google Shape;109;p49"/>
          <p:cNvSpPr txBox="1">
            <a:spLocks noGrp="1"/>
          </p:cNvSpPr>
          <p:nvPr>
            <p:ph type="title"/>
          </p:nvPr>
        </p:nvSpPr>
        <p:spPr>
          <a:xfrm>
            <a:off x="938500" y="445025"/>
            <a:ext cx="4964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10" name="Google Shape;110;p49"/>
          <p:cNvSpPr txBox="1">
            <a:spLocks noGrp="1"/>
          </p:cNvSpPr>
          <p:nvPr>
            <p:ph type="body" idx="1"/>
          </p:nvPr>
        </p:nvSpPr>
        <p:spPr>
          <a:xfrm>
            <a:off x="1067241"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11" name="Google Shape;111;p49"/>
          <p:cNvSpPr txBox="1">
            <a:spLocks noGrp="1"/>
          </p:cNvSpPr>
          <p:nvPr>
            <p:ph type="body" idx="2"/>
          </p:nvPr>
        </p:nvSpPr>
        <p:spPr>
          <a:xfrm>
            <a:off x="4673852"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12" name="Google Shape;112;p49"/>
          <p:cNvSpPr txBox="1">
            <a:spLocks noGrp="1"/>
          </p:cNvSpPr>
          <p:nvPr>
            <p:ph type="title" idx="3"/>
          </p:nvPr>
        </p:nvSpPr>
        <p:spPr>
          <a:xfrm>
            <a:off x="12134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3" name="Google Shape;113;p49"/>
          <p:cNvSpPr txBox="1">
            <a:spLocks noGrp="1"/>
          </p:cNvSpPr>
          <p:nvPr>
            <p:ph type="title" idx="4"/>
          </p:nvPr>
        </p:nvSpPr>
        <p:spPr>
          <a:xfrm>
            <a:off x="48200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 Four Columns">
  <p:cSld name="Title + Four Columns">
    <p:spTree>
      <p:nvGrpSpPr>
        <p:cNvPr id="1" name="Shape 114"/>
        <p:cNvGrpSpPr/>
        <p:nvPr/>
      </p:nvGrpSpPr>
      <p:grpSpPr>
        <a:xfrm>
          <a:off x="0" y="0"/>
          <a:ext cx="0" cy="0"/>
          <a:chOff x="0" y="0"/>
          <a:chExt cx="0" cy="0"/>
        </a:xfrm>
      </p:grpSpPr>
      <p:sp>
        <p:nvSpPr>
          <p:cNvPr id="115" name="Google Shape;115;p5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16" name="Google Shape;116;p50"/>
          <p:cNvSpPr txBox="1">
            <a:spLocks noGrp="1"/>
          </p:cNvSpPr>
          <p:nvPr>
            <p:ph type="title" idx="2"/>
          </p:nvPr>
        </p:nvSpPr>
        <p:spPr>
          <a:xfrm>
            <a:off x="89838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7" name="Google Shape;117;p50"/>
          <p:cNvSpPr txBox="1">
            <a:spLocks noGrp="1"/>
          </p:cNvSpPr>
          <p:nvPr>
            <p:ph type="subTitle" idx="1"/>
          </p:nvPr>
        </p:nvSpPr>
        <p:spPr>
          <a:xfrm>
            <a:off x="89838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50"/>
          <p:cNvSpPr txBox="1">
            <a:spLocks noGrp="1"/>
          </p:cNvSpPr>
          <p:nvPr>
            <p:ph type="title" idx="3"/>
          </p:nvPr>
        </p:nvSpPr>
        <p:spPr>
          <a:xfrm>
            <a:off x="279026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9" name="Google Shape;119;p50"/>
          <p:cNvSpPr txBox="1">
            <a:spLocks noGrp="1"/>
          </p:cNvSpPr>
          <p:nvPr>
            <p:ph type="subTitle" idx="4"/>
          </p:nvPr>
        </p:nvSpPr>
        <p:spPr>
          <a:xfrm>
            <a:off x="279026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50"/>
          <p:cNvSpPr txBox="1">
            <a:spLocks noGrp="1"/>
          </p:cNvSpPr>
          <p:nvPr>
            <p:ph type="title" idx="5"/>
          </p:nvPr>
        </p:nvSpPr>
        <p:spPr>
          <a:xfrm>
            <a:off x="468213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1" name="Google Shape;121;p50"/>
          <p:cNvSpPr txBox="1">
            <a:spLocks noGrp="1"/>
          </p:cNvSpPr>
          <p:nvPr>
            <p:ph type="subTitle" idx="6"/>
          </p:nvPr>
        </p:nvSpPr>
        <p:spPr>
          <a:xfrm>
            <a:off x="468213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2" name="Google Shape;122;p50"/>
          <p:cNvSpPr txBox="1">
            <a:spLocks noGrp="1"/>
          </p:cNvSpPr>
          <p:nvPr>
            <p:ph type="title" idx="7"/>
          </p:nvPr>
        </p:nvSpPr>
        <p:spPr>
          <a:xfrm>
            <a:off x="657401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3" name="Google Shape;123;p50"/>
          <p:cNvSpPr txBox="1">
            <a:spLocks noGrp="1"/>
          </p:cNvSpPr>
          <p:nvPr>
            <p:ph type="subTitle" idx="8"/>
          </p:nvPr>
        </p:nvSpPr>
        <p:spPr>
          <a:xfrm>
            <a:off x="657401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ree Numbers">
  <p:cSld name="Three Numbers">
    <p:spTree>
      <p:nvGrpSpPr>
        <p:cNvPr id="1" name="Shape 124"/>
        <p:cNvGrpSpPr/>
        <p:nvPr/>
      </p:nvGrpSpPr>
      <p:grpSpPr>
        <a:xfrm>
          <a:off x="0" y="0"/>
          <a:ext cx="0" cy="0"/>
          <a:chOff x="0" y="0"/>
          <a:chExt cx="0" cy="0"/>
        </a:xfrm>
      </p:grpSpPr>
      <p:sp>
        <p:nvSpPr>
          <p:cNvPr id="125" name="Google Shape;125;p51"/>
          <p:cNvSpPr txBox="1">
            <a:spLocks noGrp="1"/>
          </p:cNvSpPr>
          <p:nvPr>
            <p:ph type="title"/>
          </p:nvPr>
        </p:nvSpPr>
        <p:spPr>
          <a:xfrm>
            <a:off x="4996800" y="6618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26" name="Google Shape;126;p51"/>
          <p:cNvSpPr txBox="1">
            <a:spLocks noGrp="1"/>
          </p:cNvSpPr>
          <p:nvPr>
            <p:ph type="subTitle" idx="1"/>
          </p:nvPr>
        </p:nvSpPr>
        <p:spPr>
          <a:xfrm>
            <a:off x="4911000" y="12658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27" name="Google Shape;127;p51"/>
          <p:cNvSpPr txBox="1">
            <a:spLocks noGrp="1"/>
          </p:cNvSpPr>
          <p:nvPr>
            <p:ph type="title" idx="2"/>
          </p:nvPr>
        </p:nvSpPr>
        <p:spPr>
          <a:xfrm>
            <a:off x="4996800" y="209919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28" name="Google Shape;128;p51"/>
          <p:cNvSpPr txBox="1">
            <a:spLocks noGrp="1"/>
          </p:cNvSpPr>
          <p:nvPr>
            <p:ph type="subTitle" idx="3"/>
          </p:nvPr>
        </p:nvSpPr>
        <p:spPr>
          <a:xfrm>
            <a:off x="4911000" y="270320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29" name="Google Shape;129;p51"/>
          <p:cNvSpPr txBox="1">
            <a:spLocks noGrp="1"/>
          </p:cNvSpPr>
          <p:nvPr>
            <p:ph type="title" idx="4"/>
          </p:nvPr>
        </p:nvSpPr>
        <p:spPr>
          <a:xfrm>
            <a:off x="4996800" y="35365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30" name="Google Shape;130;p51"/>
          <p:cNvSpPr txBox="1">
            <a:spLocks noGrp="1"/>
          </p:cNvSpPr>
          <p:nvPr>
            <p:ph type="subTitle" idx="5"/>
          </p:nvPr>
        </p:nvSpPr>
        <p:spPr>
          <a:xfrm>
            <a:off x="4911000" y="41405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Six Columns  ">
  <p:cSld name="Title + Six Columns  ">
    <p:spTree>
      <p:nvGrpSpPr>
        <p:cNvPr id="1" name="Shape 131"/>
        <p:cNvGrpSpPr/>
        <p:nvPr/>
      </p:nvGrpSpPr>
      <p:grpSpPr>
        <a:xfrm>
          <a:off x="0" y="0"/>
          <a:ext cx="0" cy="0"/>
          <a:chOff x="0" y="0"/>
          <a:chExt cx="0" cy="0"/>
        </a:xfrm>
      </p:grpSpPr>
      <p:sp>
        <p:nvSpPr>
          <p:cNvPr id="132" name="Google Shape;132;p52"/>
          <p:cNvSpPr txBox="1">
            <a:spLocks noGrp="1"/>
          </p:cNvSpPr>
          <p:nvPr>
            <p:ph type="title"/>
          </p:nvPr>
        </p:nvSpPr>
        <p:spPr>
          <a:xfrm>
            <a:off x="353849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3" name="Google Shape;133;p52"/>
          <p:cNvSpPr txBox="1">
            <a:spLocks noGrp="1"/>
          </p:cNvSpPr>
          <p:nvPr>
            <p:ph type="subTitle" idx="1"/>
          </p:nvPr>
        </p:nvSpPr>
        <p:spPr>
          <a:xfrm>
            <a:off x="3538498"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4" name="Google Shape;134;p52"/>
          <p:cNvSpPr txBox="1">
            <a:spLocks noGrp="1"/>
          </p:cNvSpPr>
          <p:nvPr>
            <p:ph type="title" idx="2"/>
          </p:nvPr>
        </p:nvSpPr>
        <p:spPr>
          <a:xfrm>
            <a:off x="6028553"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5" name="Google Shape;135;p52"/>
          <p:cNvSpPr txBox="1">
            <a:spLocks noGrp="1"/>
          </p:cNvSpPr>
          <p:nvPr>
            <p:ph type="subTitle" idx="3"/>
          </p:nvPr>
        </p:nvSpPr>
        <p:spPr>
          <a:xfrm>
            <a:off x="6028552"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6" name="Google Shape;136;p52"/>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7" name="Google Shape;137;p52"/>
          <p:cNvSpPr txBox="1">
            <a:spLocks noGrp="1"/>
          </p:cNvSpPr>
          <p:nvPr>
            <p:ph type="title" idx="5"/>
          </p:nvPr>
        </p:nvSpPr>
        <p:spPr>
          <a:xfrm>
            <a:off x="104844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8" name="Google Shape;138;p52"/>
          <p:cNvSpPr txBox="1">
            <a:spLocks noGrp="1"/>
          </p:cNvSpPr>
          <p:nvPr>
            <p:ph type="subTitle" idx="6"/>
          </p:nvPr>
        </p:nvSpPr>
        <p:spPr>
          <a:xfrm>
            <a:off x="1048450"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9" name="Google Shape;139;p52"/>
          <p:cNvSpPr txBox="1">
            <a:spLocks noGrp="1"/>
          </p:cNvSpPr>
          <p:nvPr>
            <p:ph type="title" idx="7"/>
          </p:nvPr>
        </p:nvSpPr>
        <p:spPr>
          <a:xfrm>
            <a:off x="353849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0" name="Google Shape;140;p52"/>
          <p:cNvSpPr txBox="1">
            <a:spLocks noGrp="1"/>
          </p:cNvSpPr>
          <p:nvPr>
            <p:ph type="subTitle" idx="8"/>
          </p:nvPr>
        </p:nvSpPr>
        <p:spPr>
          <a:xfrm>
            <a:off x="3538498"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41" name="Google Shape;141;p52"/>
          <p:cNvSpPr txBox="1">
            <a:spLocks noGrp="1"/>
          </p:cNvSpPr>
          <p:nvPr>
            <p:ph type="title" idx="9"/>
          </p:nvPr>
        </p:nvSpPr>
        <p:spPr>
          <a:xfrm>
            <a:off x="6028553"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2" name="Google Shape;142;p52"/>
          <p:cNvSpPr txBox="1">
            <a:spLocks noGrp="1"/>
          </p:cNvSpPr>
          <p:nvPr>
            <p:ph type="subTitle" idx="13"/>
          </p:nvPr>
        </p:nvSpPr>
        <p:spPr>
          <a:xfrm>
            <a:off x="6028552"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43" name="Google Shape;143;p52"/>
          <p:cNvSpPr txBox="1">
            <a:spLocks noGrp="1"/>
          </p:cNvSpPr>
          <p:nvPr>
            <p:ph type="title" idx="14"/>
          </p:nvPr>
        </p:nvSpPr>
        <p:spPr>
          <a:xfrm>
            <a:off x="104844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4" name="Google Shape;144;p52"/>
          <p:cNvSpPr txBox="1">
            <a:spLocks noGrp="1"/>
          </p:cNvSpPr>
          <p:nvPr>
            <p:ph type="subTitle" idx="15"/>
          </p:nvPr>
        </p:nvSpPr>
        <p:spPr>
          <a:xfrm>
            <a:off x="1048450"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Four Columns 1">
  <p:cSld name="Title + Four Columns 1">
    <p:spTree>
      <p:nvGrpSpPr>
        <p:cNvPr id="1" name="Shape 145"/>
        <p:cNvGrpSpPr/>
        <p:nvPr/>
      </p:nvGrpSpPr>
      <p:grpSpPr>
        <a:xfrm>
          <a:off x="0" y="0"/>
          <a:ext cx="0" cy="0"/>
          <a:chOff x="0" y="0"/>
          <a:chExt cx="0" cy="0"/>
        </a:xfrm>
      </p:grpSpPr>
      <p:sp>
        <p:nvSpPr>
          <p:cNvPr id="146" name="Google Shape;146;p53"/>
          <p:cNvSpPr txBox="1">
            <a:spLocks noGrp="1"/>
          </p:cNvSpPr>
          <p:nvPr>
            <p:ph type="title"/>
          </p:nvPr>
        </p:nvSpPr>
        <p:spPr>
          <a:xfrm>
            <a:off x="938500" y="445025"/>
            <a:ext cx="50436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47" name="Google Shape;147;p53"/>
          <p:cNvSpPr txBox="1">
            <a:spLocks noGrp="1"/>
          </p:cNvSpPr>
          <p:nvPr>
            <p:ph type="title" idx="2"/>
          </p:nvPr>
        </p:nvSpPr>
        <p:spPr>
          <a:xfrm>
            <a:off x="1338238" y="2359825"/>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8" name="Google Shape;148;p53"/>
          <p:cNvSpPr txBox="1">
            <a:spLocks noGrp="1"/>
          </p:cNvSpPr>
          <p:nvPr>
            <p:ph type="subTitle" idx="1"/>
          </p:nvPr>
        </p:nvSpPr>
        <p:spPr>
          <a:xfrm>
            <a:off x="1338238" y="1713051"/>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49" name="Google Shape;149;p53"/>
          <p:cNvSpPr txBox="1">
            <a:spLocks noGrp="1"/>
          </p:cNvSpPr>
          <p:nvPr>
            <p:ph type="title" idx="3"/>
          </p:nvPr>
        </p:nvSpPr>
        <p:spPr>
          <a:xfrm>
            <a:off x="1338238" y="3988950"/>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50" name="Google Shape;150;p53"/>
          <p:cNvSpPr txBox="1">
            <a:spLocks noGrp="1"/>
          </p:cNvSpPr>
          <p:nvPr>
            <p:ph type="subTitle" idx="4"/>
          </p:nvPr>
        </p:nvSpPr>
        <p:spPr>
          <a:xfrm>
            <a:off x="1338238" y="3342176"/>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51" name="Google Shape;151;p53"/>
          <p:cNvSpPr txBox="1">
            <a:spLocks noGrp="1"/>
          </p:cNvSpPr>
          <p:nvPr>
            <p:ph type="title" idx="5"/>
          </p:nvPr>
        </p:nvSpPr>
        <p:spPr>
          <a:xfrm>
            <a:off x="5078163" y="2359825"/>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52" name="Google Shape;152;p53"/>
          <p:cNvSpPr txBox="1">
            <a:spLocks noGrp="1"/>
          </p:cNvSpPr>
          <p:nvPr>
            <p:ph type="subTitle" idx="6"/>
          </p:nvPr>
        </p:nvSpPr>
        <p:spPr>
          <a:xfrm>
            <a:off x="5078163" y="1713051"/>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53" name="Google Shape;153;p53"/>
          <p:cNvSpPr txBox="1">
            <a:spLocks noGrp="1"/>
          </p:cNvSpPr>
          <p:nvPr>
            <p:ph type="title" idx="7"/>
          </p:nvPr>
        </p:nvSpPr>
        <p:spPr>
          <a:xfrm>
            <a:off x="5078163" y="3988950"/>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54" name="Google Shape;154;p53"/>
          <p:cNvSpPr txBox="1">
            <a:spLocks noGrp="1"/>
          </p:cNvSpPr>
          <p:nvPr>
            <p:ph type="subTitle" idx="8"/>
          </p:nvPr>
        </p:nvSpPr>
        <p:spPr>
          <a:xfrm>
            <a:off x="5078163" y="3342176"/>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155"/>
        <p:cNvGrpSpPr/>
        <p:nvPr/>
      </p:nvGrpSpPr>
      <p:grpSpPr>
        <a:xfrm>
          <a:off x="0" y="0"/>
          <a:ext cx="0" cy="0"/>
          <a:chOff x="0" y="0"/>
          <a:chExt cx="0" cy="0"/>
        </a:xfrm>
      </p:grpSpPr>
      <p:sp>
        <p:nvSpPr>
          <p:cNvPr id="156" name="Google Shape;156;p5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7" name="Google Shape;157;p54"/>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158"/>
        <p:cNvGrpSpPr/>
        <p:nvPr/>
      </p:nvGrpSpPr>
      <p:grpSpPr>
        <a:xfrm>
          <a:off x="0" y="0"/>
          <a:ext cx="0" cy="0"/>
          <a:chOff x="0" y="0"/>
          <a:chExt cx="0" cy="0"/>
        </a:xfrm>
      </p:grpSpPr>
      <p:sp>
        <p:nvSpPr>
          <p:cNvPr id="159" name="Google Shape;159;p55"/>
          <p:cNvSpPr txBox="1">
            <a:spLocks noGrp="1"/>
          </p:cNvSpPr>
          <p:nvPr>
            <p:ph type="title"/>
          </p:nvPr>
        </p:nvSpPr>
        <p:spPr>
          <a:xfrm>
            <a:off x="2062800" y="2442050"/>
            <a:ext cx="5018400" cy="598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60" name="Google Shape;160;p55"/>
          <p:cNvSpPr txBox="1">
            <a:spLocks noGrp="1"/>
          </p:cNvSpPr>
          <p:nvPr>
            <p:ph type="subTitle" idx="1"/>
          </p:nvPr>
        </p:nvSpPr>
        <p:spPr>
          <a:xfrm>
            <a:off x="2896500" y="3391325"/>
            <a:ext cx="3351000" cy="1197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161"/>
        <p:cNvGrpSpPr/>
        <p:nvPr/>
      </p:nvGrpSpPr>
      <p:grpSpPr>
        <a:xfrm>
          <a:off x="0" y="0"/>
          <a:ext cx="0" cy="0"/>
          <a:chOff x="0" y="0"/>
          <a:chExt cx="0" cy="0"/>
        </a:xfrm>
      </p:grpSpPr>
      <p:sp>
        <p:nvSpPr>
          <p:cNvPr id="162" name="Google Shape;162;p56"/>
          <p:cNvSpPr txBox="1">
            <a:spLocks noGrp="1"/>
          </p:cNvSpPr>
          <p:nvPr>
            <p:ph type="title"/>
          </p:nvPr>
        </p:nvSpPr>
        <p:spPr>
          <a:xfrm>
            <a:off x="924870" y="760375"/>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63" name="Google Shape;163;p56"/>
          <p:cNvSpPr txBox="1">
            <a:spLocks noGrp="1"/>
          </p:cNvSpPr>
          <p:nvPr>
            <p:ph type="subTitle" idx="1"/>
          </p:nvPr>
        </p:nvSpPr>
        <p:spPr>
          <a:xfrm>
            <a:off x="924875" y="1684275"/>
            <a:ext cx="3305400" cy="109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64" name="Google Shape;164;p56"/>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US" sz="1000" b="0" i="0" u="none" strike="noStrike" cap="none">
                <a:solidFill>
                  <a:schemeClr val="accent1"/>
                </a:solidFill>
                <a:latin typeface="Montserrat"/>
                <a:ea typeface="Montserrat"/>
                <a:cs typeface="Montserrat"/>
                <a:sym typeface="Montserrat"/>
              </a:rPr>
              <a:t>CREDITS: This presentation template was created by </a:t>
            </a:r>
            <a:r>
              <a:rPr lang="en-US" sz="1000" b="0" i="0" u="none" strike="noStrike" cap="none">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US" sz="1000" b="0" i="0" u="none" strike="noStrike" cap="none">
                <a:solidFill>
                  <a:schemeClr val="accent1"/>
                </a:solidFill>
                <a:latin typeface="Montserrat"/>
                <a:ea typeface="Montserrat"/>
                <a:cs typeface="Montserrat"/>
                <a:sym typeface="Montserrat"/>
              </a:rPr>
              <a:t>, including icons by </a:t>
            </a:r>
            <a:r>
              <a:rPr lang="en-US" sz="1000" b="0" i="0" u="none" strike="noStrike" cap="none">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US" sz="1000" b="0" i="0" u="none" strike="noStrike" cap="none">
                <a:solidFill>
                  <a:schemeClr val="accent1"/>
                </a:solidFill>
                <a:latin typeface="Montserrat"/>
                <a:ea typeface="Montserrat"/>
                <a:cs typeface="Montserrat"/>
                <a:sym typeface="Montserrat"/>
              </a:rPr>
              <a:t>, and infographics &amp; images by </a:t>
            </a:r>
            <a:r>
              <a:rPr lang="en-US" sz="1000" b="0" i="0" u="none" strike="noStrike" cap="none">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US" sz="1000" b="0" i="0" u="none" strike="noStrike" cap="none">
                <a:solidFill>
                  <a:schemeClr val="accent1"/>
                </a:solidFill>
                <a:latin typeface="Montserrat"/>
                <a:ea typeface="Montserrat"/>
                <a:cs typeface="Montserrat"/>
                <a:sym typeface="Montserrat"/>
              </a:rPr>
              <a:t>. </a:t>
            </a:r>
            <a:endParaRPr sz="1000" b="0" i="0" u="none" strike="noStrike" cap="none">
              <a:solidFill>
                <a:schemeClr val="accent1"/>
              </a:solidFill>
              <a:latin typeface="Montserrat"/>
              <a:ea typeface="Montserrat"/>
              <a:cs typeface="Montserrat"/>
              <a:sym typeface="Montserrat"/>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1"/>
              </a:solidFill>
              <a:latin typeface="Montserrat"/>
              <a:ea typeface="Montserrat"/>
              <a:cs typeface="Montserrat"/>
              <a:sym typeface="Montserrat"/>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spTree>
      <p:nvGrpSpPr>
        <p:cNvPr id="1" name="Shape 165"/>
        <p:cNvGrpSpPr/>
        <p:nvPr/>
      </p:nvGrpSpPr>
      <p:grpSpPr>
        <a:xfrm>
          <a:off x="0" y="0"/>
          <a:ext cx="0" cy="0"/>
          <a:chOff x="0" y="0"/>
          <a:chExt cx="0" cy="0"/>
        </a:xfrm>
      </p:grpSpPr>
      <p:sp>
        <p:nvSpPr>
          <p:cNvPr id="166" name="Google Shape;166;p5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7" name="Google Shape;167;p57"/>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 list">
  <p:cSld name="Title + list">
    <p:spTree>
      <p:nvGrpSpPr>
        <p:cNvPr id="1" name="Shape 168"/>
        <p:cNvGrpSpPr/>
        <p:nvPr/>
      </p:nvGrpSpPr>
      <p:grpSpPr>
        <a:xfrm>
          <a:off x="0" y="0"/>
          <a:ext cx="0" cy="0"/>
          <a:chOff x="0" y="0"/>
          <a:chExt cx="0" cy="0"/>
        </a:xfrm>
      </p:grpSpPr>
      <p:sp>
        <p:nvSpPr>
          <p:cNvPr id="169" name="Google Shape;169;p5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70" name="Google Shape;170;p58"/>
          <p:cNvSpPr txBox="1">
            <a:spLocks noGrp="1"/>
          </p:cNvSpPr>
          <p:nvPr>
            <p:ph type="body" idx="1"/>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2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0" name="Google Shape;20;p28"/>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21" name="Google Shape;21;p28"/>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25"/>
        <p:cNvGrpSpPr/>
        <p:nvPr/>
      </p:nvGrpSpPr>
      <p:grpSpPr>
        <a:xfrm>
          <a:off x="0" y="0"/>
          <a:ext cx="0" cy="0"/>
          <a:chOff x="0" y="0"/>
          <a:chExt cx="0" cy="0"/>
        </a:xfrm>
      </p:grpSpPr>
      <p:sp>
        <p:nvSpPr>
          <p:cNvPr id="26" name="Google Shape;26;p2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7" name="Google Shape;27;p22"/>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hree Columns ">
  <p:cSld name="Title + Three Columns ">
    <p:spTree>
      <p:nvGrpSpPr>
        <p:cNvPr id="1" name="Shape 28"/>
        <p:cNvGrpSpPr/>
        <p:nvPr/>
      </p:nvGrpSpPr>
      <p:grpSpPr>
        <a:xfrm>
          <a:off x="0" y="0"/>
          <a:ext cx="0" cy="0"/>
          <a:chOff x="0" y="0"/>
          <a:chExt cx="0" cy="0"/>
        </a:xfrm>
      </p:grpSpPr>
      <p:sp>
        <p:nvSpPr>
          <p:cNvPr id="29" name="Google Shape;29;p23"/>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30" name="Google Shape;30;p23"/>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31" name="Google Shape;31;p23"/>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32" name="Google Shape;32;p23"/>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33" name="Google Shape;33;p23"/>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4" name="Google Shape;34;p23"/>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35" name="Google Shape;35;p23"/>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36"/>
        <p:cNvGrpSpPr/>
        <p:nvPr/>
      </p:nvGrpSpPr>
      <p:grpSpPr>
        <a:xfrm>
          <a:off x="0" y="0"/>
          <a:ext cx="0" cy="0"/>
          <a:chOff x="0" y="0"/>
          <a:chExt cx="0" cy="0"/>
        </a:xfrm>
      </p:grpSpPr>
      <p:sp>
        <p:nvSpPr>
          <p:cNvPr id="37" name="Google Shape;37;p25"/>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38" name="Google Shape;38;p2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39"/>
        <p:cNvGrpSpPr/>
        <p:nvPr/>
      </p:nvGrpSpPr>
      <p:grpSpPr>
        <a:xfrm>
          <a:off x="0" y="0"/>
          <a:ext cx="0" cy="0"/>
          <a:chOff x="0" y="0"/>
          <a:chExt cx="0" cy="0"/>
        </a:xfrm>
      </p:grpSpPr>
      <p:sp>
        <p:nvSpPr>
          <p:cNvPr id="40" name="Google Shape;40;p26"/>
          <p:cNvSpPr txBox="1">
            <a:spLocks noGrp="1"/>
          </p:cNvSpPr>
          <p:nvPr>
            <p:ph type="title"/>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41" name="Google Shape;41;p26"/>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8.xml"/><Relationship Id="rId18" Type="http://schemas.openxmlformats.org/officeDocument/2006/relationships/slideLayout" Target="../slideLayouts/slideLayout23.xml"/><Relationship Id="rId26" Type="http://schemas.openxmlformats.org/officeDocument/2006/relationships/slideLayout" Target="../slideLayouts/slideLayout31.xml"/><Relationship Id="rId3" Type="http://schemas.openxmlformats.org/officeDocument/2006/relationships/slideLayout" Target="../slideLayouts/slideLayout8.xml"/><Relationship Id="rId21" Type="http://schemas.openxmlformats.org/officeDocument/2006/relationships/slideLayout" Target="../slideLayouts/slideLayout26.xml"/><Relationship Id="rId34" Type="http://schemas.openxmlformats.org/officeDocument/2006/relationships/slideLayout" Target="../slideLayouts/slideLayout39.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5" Type="http://schemas.openxmlformats.org/officeDocument/2006/relationships/slideLayout" Target="../slideLayouts/slideLayout30.xml"/><Relationship Id="rId33" Type="http://schemas.openxmlformats.org/officeDocument/2006/relationships/slideLayout" Target="../slideLayouts/slideLayout38.xml"/><Relationship Id="rId2" Type="http://schemas.openxmlformats.org/officeDocument/2006/relationships/slideLayout" Target="../slideLayouts/slideLayout7.xml"/><Relationship Id="rId16" Type="http://schemas.openxmlformats.org/officeDocument/2006/relationships/slideLayout" Target="../slideLayouts/slideLayout21.xml"/><Relationship Id="rId20" Type="http://schemas.openxmlformats.org/officeDocument/2006/relationships/slideLayout" Target="../slideLayouts/slideLayout25.xml"/><Relationship Id="rId29" Type="http://schemas.openxmlformats.org/officeDocument/2006/relationships/slideLayout" Target="../slideLayouts/slideLayout34.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24" Type="http://schemas.openxmlformats.org/officeDocument/2006/relationships/slideLayout" Target="../slideLayouts/slideLayout29.xml"/><Relationship Id="rId32" Type="http://schemas.openxmlformats.org/officeDocument/2006/relationships/slideLayout" Target="../slideLayouts/slideLayout37.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23" Type="http://schemas.openxmlformats.org/officeDocument/2006/relationships/slideLayout" Target="../slideLayouts/slideLayout28.xml"/><Relationship Id="rId28" Type="http://schemas.openxmlformats.org/officeDocument/2006/relationships/slideLayout" Target="../slideLayouts/slideLayout33.xml"/><Relationship Id="rId36" Type="http://schemas.openxmlformats.org/officeDocument/2006/relationships/image" Target="../media/image1.jpg"/><Relationship Id="rId10" Type="http://schemas.openxmlformats.org/officeDocument/2006/relationships/slideLayout" Target="../slideLayouts/slideLayout15.xml"/><Relationship Id="rId19" Type="http://schemas.openxmlformats.org/officeDocument/2006/relationships/slideLayout" Target="../slideLayouts/slideLayout24.xml"/><Relationship Id="rId31" Type="http://schemas.openxmlformats.org/officeDocument/2006/relationships/slideLayout" Target="../slideLayouts/slideLayout36.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 Id="rId22" Type="http://schemas.openxmlformats.org/officeDocument/2006/relationships/slideLayout" Target="../slideLayouts/slideLayout27.xml"/><Relationship Id="rId27" Type="http://schemas.openxmlformats.org/officeDocument/2006/relationships/slideLayout" Target="../slideLayouts/slideLayout32.xml"/><Relationship Id="rId30" Type="http://schemas.openxmlformats.org/officeDocument/2006/relationships/slideLayout" Target="../slideLayouts/slideLayout35.xml"/><Relationship Id="rId35" Type="http://schemas.openxmlformats.org/officeDocument/2006/relationships/theme" Target="../theme/theme2.xml"/><Relationship Id="rId8"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7">
            <a:alphaModFix/>
          </a:blip>
          <a:stretch>
            <a:fillRect/>
          </a:stretch>
        </a:blipFill>
        <a:effectLst/>
      </p:bgPr>
    </p:bg>
    <p:spTree>
      <p:nvGrpSpPr>
        <p:cNvPr id="1" name="Shape 5"/>
        <p:cNvGrpSpPr/>
        <p:nvPr/>
      </p:nvGrpSpPr>
      <p:grpSpPr>
        <a:xfrm>
          <a:off x="0" y="0"/>
          <a:ext cx="0" cy="0"/>
          <a:chOff x="0" y="0"/>
          <a:chExt cx="0" cy="0"/>
        </a:xfrm>
      </p:grpSpPr>
      <p:sp>
        <p:nvSpPr>
          <p:cNvPr id="6" name="Google Shape;6;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6">
            <a:alphaModFix/>
          </a:blip>
          <a:stretch>
            <a:fillRect/>
          </a:stretch>
        </a:blipFill>
        <a:effectLst/>
      </p:bgPr>
    </p:bg>
    <p:spTree>
      <p:nvGrpSpPr>
        <p:cNvPr id="1" name="Shape 22"/>
        <p:cNvGrpSpPr/>
        <p:nvPr/>
      </p:nvGrpSpPr>
      <p:grpSpPr>
        <a:xfrm>
          <a:off x="0" y="0"/>
          <a:ext cx="0" cy="0"/>
          <a:chOff x="0" y="0"/>
          <a:chExt cx="0" cy="0"/>
        </a:xfrm>
      </p:grpSpPr>
      <p:sp>
        <p:nvSpPr>
          <p:cNvPr id="23" name="Google Shape;23;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24" name="Google Shape;24;p2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 id="2147483677" r:id="rId23"/>
    <p:sldLayoutId id="2147483678" r:id="rId24"/>
    <p:sldLayoutId id="2147483679" r:id="rId25"/>
    <p:sldLayoutId id="2147483680" r:id="rId26"/>
    <p:sldLayoutId id="2147483681" r:id="rId27"/>
    <p:sldLayoutId id="2147483682" r:id="rId28"/>
    <p:sldLayoutId id="2147483683" r:id="rId29"/>
    <p:sldLayoutId id="2147483684" r:id="rId30"/>
    <p:sldLayoutId id="2147483685" r:id="rId31"/>
    <p:sldLayoutId id="2147483686" r:id="rId32"/>
    <p:sldLayoutId id="2147483687" r:id="rId33"/>
    <p:sldLayoutId id="2147483688"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12.jp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
          <p:cNvSpPr txBox="1">
            <a:spLocks noGrp="1"/>
          </p:cNvSpPr>
          <p:nvPr>
            <p:ph type="ctrTitle"/>
          </p:nvPr>
        </p:nvSpPr>
        <p:spPr>
          <a:xfrm>
            <a:off x="2047505" y="1927050"/>
            <a:ext cx="5048989"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BRANDING</a:t>
            </a:r>
            <a:endParaRPr/>
          </a:p>
        </p:txBody>
      </p:sp>
      <p:sp>
        <p:nvSpPr>
          <p:cNvPr id="176" name="Google Shape;176;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6.1</a:t>
            </a:r>
            <a:endParaRPr sz="2200" b="0">
              <a:latin typeface="Arial"/>
              <a:ea typeface="Arial"/>
              <a:cs typeface="Arial"/>
              <a:sym typeface="Arial"/>
            </a:endParaRPr>
          </a:p>
        </p:txBody>
      </p:sp>
      <p:cxnSp>
        <p:nvCxnSpPr>
          <p:cNvPr id="177" name="Google Shape;177;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78" name="Google Shape;178;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9" name="Google Shape;179;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SLOGANS</a:t>
            </a:r>
            <a:endParaRPr b="1">
              <a:latin typeface="Arial"/>
              <a:ea typeface="Arial"/>
              <a:cs typeface="Arial"/>
              <a:sym typeface="Arial"/>
            </a:endParaRPr>
          </a:p>
        </p:txBody>
      </p:sp>
      <p:cxnSp>
        <p:nvCxnSpPr>
          <p:cNvPr id="271" name="Google Shape;271;p9"/>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72" name="Google Shape;272;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3" name="Google Shape;273;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274" name="Google Shape;274;p9"/>
          <p:cNvSpPr txBox="1">
            <a:spLocks noGrp="1"/>
          </p:cNvSpPr>
          <p:nvPr>
            <p:ph type="subTitle" idx="1"/>
          </p:nvPr>
        </p:nvSpPr>
        <p:spPr>
          <a:xfrm>
            <a:off x="1026200" y="1129249"/>
            <a:ext cx="71793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A </a:t>
            </a:r>
            <a:r>
              <a:rPr lang="en-US" b="1">
                <a:latin typeface="Arial"/>
                <a:ea typeface="Arial"/>
                <a:cs typeface="Arial"/>
                <a:sym typeface="Arial"/>
              </a:rPr>
              <a:t>slogan</a:t>
            </a:r>
            <a:r>
              <a:rPr lang="en-US">
                <a:latin typeface="Arial"/>
                <a:ea typeface="Arial"/>
                <a:cs typeface="Arial"/>
                <a:sym typeface="Arial"/>
              </a:rPr>
              <a:t> is a short, memorable catch phrases used in advertising campaigns designed to create product affiliations among consumers.</a:t>
            </a:r>
            <a:endParaRPr/>
          </a:p>
        </p:txBody>
      </p:sp>
      <p:pic>
        <p:nvPicPr>
          <p:cNvPr id="275" name="Google Shape;275;p9" descr="DicksSportingGoods-logo | Carol Stream Park District"/>
          <p:cNvPicPr preferRelativeResize="0"/>
          <p:nvPr/>
        </p:nvPicPr>
        <p:blipFill rotWithShape="1">
          <a:blip r:embed="rId4">
            <a:alphaModFix/>
          </a:blip>
          <a:srcRect/>
          <a:stretch/>
        </p:blipFill>
        <p:spPr>
          <a:xfrm>
            <a:off x="2630772" y="2210062"/>
            <a:ext cx="3882456" cy="2048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1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SLOGANS</a:t>
            </a:r>
            <a:endParaRPr b="1">
              <a:latin typeface="Arial"/>
              <a:ea typeface="Arial"/>
              <a:cs typeface="Arial"/>
              <a:sym typeface="Arial"/>
            </a:endParaRPr>
          </a:p>
        </p:txBody>
      </p:sp>
      <p:cxnSp>
        <p:nvCxnSpPr>
          <p:cNvPr id="281" name="Google Shape;281;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82" name="Google Shape;282;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83" name="Google Shape;283;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284" name="Google Shape;284;p10"/>
          <p:cNvSpPr txBox="1">
            <a:spLocks noGrp="1"/>
          </p:cNvSpPr>
          <p:nvPr>
            <p:ph type="subTitle" idx="1"/>
          </p:nvPr>
        </p:nvSpPr>
        <p:spPr>
          <a:xfrm>
            <a:off x="938500" y="1089492"/>
            <a:ext cx="4865952" cy="320568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dirty="0">
                <a:latin typeface="Arial"/>
                <a:ea typeface="Arial"/>
                <a:cs typeface="Arial"/>
                <a:sym typeface="Arial"/>
              </a:rPr>
              <a:t>Slogans introduced by NBA teams for the 2022 Playoffs:</a:t>
            </a:r>
            <a:endParaRPr dirty="0"/>
          </a:p>
          <a:p>
            <a:pPr marL="457200" lvl="0" indent="-342900" algn="l" rtl="0">
              <a:lnSpc>
                <a:spcPct val="100000"/>
              </a:lnSpc>
              <a:spcBef>
                <a:spcPts val="1200"/>
              </a:spcBef>
              <a:spcAft>
                <a:spcPts val="0"/>
              </a:spcAft>
              <a:buSzPts val="1800"/>
              <a:buFont typeface="Arial"/>
              <a:buAutoNum type="arabicPeriod"/>
            </a:pPr>
            <a:r>
              <a:rPr lang="en-US" dirty="0">
                <a:latin typeface="Arial"/>
                <a:ea typeface="Arial"/>
                <a:cs typeface="Arial"/>
                <a:sym typeface="Arial"/>
              </a:rPr>
              <a:t>Boston Celtics: "Celtic Pride"</a:t>
            </a:r>
            <a:endParaRPr dirty="0">
              <a:latin typeface="Arial"/>
              <a:ea typeface="Arial"/>
              <a:cs typeface="Arial"/>
              <a:sym typeface="Arial"/>
            </a:endParaRPr>
          </a:p>
          <a:p>
            <a:pPr marL="457200" lvl="0" indent="-342900" algn="l" rtl="0">
              <a:lnSpc>
                <a:spcPct val="100000"/>
              </a:lnSpc>
              <a:spcBef>
                <a:spcPts val="0"/>
              </a:spcBef>
              <a:spcAft>
                <a:spcPts val="0"/>
              </a:spcAft>
              <a:buSzPts val="1800"/>
              <a:buFont typeface="Arial"/>
              <a:buAutoNum type="arabicPeriod"/>
            </a:pPr>
            <a:r>
              <a:rPr lang="en-US" dirty="0">
                <a:latin typeface="Arial"/>
                <a:ea typeface="Arial"/>
                <a:cs typeface="Arial"/>
                <a:sym typeface="Arial"/>
              </a:rPr>
              <a:t>Dallas Mavericks: "Dallas In"</a:t>
            </a:r>
            <a:endParaRPr dirty="0">
              <a:latin typeface="Arial"/>
              <a:ea typeface="Arial"/>
              <a:cs typeface="Arial"/>
              <a:sym typeface="Arial"/>
            </a:endParaRPr>
          </a:p>
          <a:p>
            <a:pPr marL="457200" lvl="0" indent="-342900" algn="l" rtl="0">
              <a:lnSpc>
                <a:spcPct val="100000"/>
              </a:lnSpc>
              <a:spcBef>
                <a:spcPts val="0"/>
              </a:spcBef>
              <a:spcAft>
                <a:spcPts val="0"/>
              </a:spcAft>
              <a:buSzPts val="1800"/>
              <a:buFont typeface="Arial"/>
              <a:buAutoNum type="arabicPeriod"/>
            </a:pPr>
            <a:r>
              <a:rPr lang="en-US" dirty="0">
                <a:latin typeface="Arial"/>
                <a:ea typeface="Arial"/>
                <a:cs typeface="Arial"/>
                <a:sym typeface="Arial"/>
              </a:rPr>
              <a:t>Golden State Warriors: "Gold Blooded"</a:t>
            </a:r>
            <a:endParaRPr dirty="0">
              <a:latin typeface="Arial"/>
              <a:ea typeface="Arial"/>
              <a:cs typeface="Arial"/>
              <a:sym typeface="Arial"/>
            </a:endParaRPr>
          </a:p>
          <a:p>
            <a:pPr marL="457200" lvl="0" indent="-342900" algn="l" rtl="0">
              <a:lnSpc>
                <a:spcPct val="100000"/>
              </a:lnSpc>
              <a:spcBef>
                <a:spcPts val="0"/>
              </a:spcBef>
              <a:spcAft>
                <a:spcPts val="0"/>
              </a:spcAft>
              <a:buSzPts val="1800"/>
              <a:buFont typeface="Arial"/>
              <a:buAutoNum type="arabicPeriod"/>
            </a:pPr>
            <a:r>
              <a:rPr lang="en-US" dirty="0">
                <a:latin typeface="Arial"/>
                <a:ea typeface="Arial"/>
                <a:cs typeface="Arial"/>
                <a:sym typeface="Arial"/>
              </a:rPr>
              <a:t>Memphis Grizzlies: "</a:t>
            </a:r>
            <a:r>
              <a:rPr lang="en-US" dirty="0" err="1">
                <a:latin typeface="Arial"/>
                <a:ea typeface="Arial"/>
                <a:cs typeface="Arial"/>
                <a:sym typeface="Arial"/>
              </a:rPr>
              <a:t>MemThis</a:t>
            </a:r>
            <a:r>
              <a:rPr lang="en-US" dirty="0">
                <a:latin typeface="Arial"/>
                <a:ea typeface="Arial"/>
                <a:cs typeface="Arial"/>
                <a:sym typeface="Arial"/>
              </a:rPr>
              <a:t>"</a:t>
            </a:r>
            <a:endParaRPr dirty="0">
              <a:latin typeface="Arial"/>
              <a:ea typeface="Arial"/>
              <a:cs typeface="Arial"/>
              <a:sym typeface="Arial"/>
            </a:endParaRPr>
          </a:p>
          <a:p>
            <a:pPr marL="457200" lvl="0" indent="-342900" algn="l" rtl="0">
              <a:lnSpc>
                <a:spcPct val="100000"/>
              </a:lnSpc>
              <a:spcBef>
                <a:spcPts val="0"/>
              </a:spcBef>
              <a:spcAft>
                <a:spcPts val="0"/>
              </a:spcAft>
              <a:buSzPts val="1800"/>
              <a:buFont typeface="Arial"/>
              <a:buAutoNum type="arabicPeriod"/>
            </a:pPr>
            <a:r>
              <a:rPr lang="en-US" dirty="0">
                <a:latin typeface="Arial"/>
                <a:ea typeface="Arial"/>
                <a:cs typeface="Arial"/>
                <a:sym typeface="Arial"/>
              </a:rPr>
              <a:t>Miami Heat: "White Hot Playoffs"</a:t>
            </a:r>
            <a:endParaRPr dirty="0">
              <a:latin typeface="Arial"/>
              <a:ea typeface="Arial"/>
              <a:cs typeface="Arial"/>
              <a:sym typeface="Arial"/>
            </a:endParaRPr>
          </a:p>
          <a:p>
            <a:pPr marL="457200" lvl="0" indent="-342900" algn="l" rtl="0">
              <a:lnSpc>
                <a:spcPct val="100000"/>
              </a:lnSpc>
              <a:spcBef>
                <a:spcPts val="0"/>
              </a:spcBef>
              <a:spcAft>
                <a:spcPts val="0"/>
              </a:spcAft>
              <a:buSzPts val="1800"/>
              <a:buFont typeface="Arial"/>
              <a:buAutoNum type="arabicPeriod"/>
            </a:pPr>
            <a:r>
              <a:rPr lang="en-US" dirty="0">
                <a:latin typeface="Arial"/>
                <a:ea typeface="Arial"/>
                <a:cs typeface="Arial"/>
                <a:sym typeface="Arial"/>
              </a:rPr>
              <a:t>Milwaukee Bucks: "Fear the Deer"</a:t>
            </a:r>
            <a:endParaRPr dirty="0">
              <a:latin typeface="Arial"/>
              <a:ea typeface="Arial"/>
              <a:cs typeface="Arial"/>
              <a:sym typeface="Arial"/>
            </a:endParaRPr>
          </a:p>
          <a:p>
            <a:pPr marL="457200" lvl="0" indent="-342900" algn="l" rtl="0">
              <a:lnSpc>
                <a:spcPct val="100000"/>
              </a:lnSpc>
              <a:spcBef>
                <a:spcPts val="0"/>
              </a:spcBef>
              <a:spcAft>
                <a:spcPts val="0"/>
              </a:spcAft>
              <a:buSzPts val="1800"/>
              <a:buFont typeface="Arial"/>
              <a:buAutoNum type="arabicPeriod"/>
            </a:pPr>
            <a:r>
              <a:rPr lang="en-US" dirty="0">
                <a:latin typeface="Arial"/>
                <a:ea typeface="Arial"/>
                <a:cs typeface="Arial"/>
                <a:sym typeface="Arial"/>
              </a:rPr>
              <a:t>Philadelphia 76ers: "Phila Unite"</a:t>
            </a:r>
            <a:endParaRPr dirty="0">
              <a:latin typeface="Arial"/>
              <a:ea typeface="Arial"/>
              <a:cs typeface="Arial"/>
              <a:sym typeface="Arial"/>
            </a:endParaRPr>
          </a:p>
          <a:p>
            <a:pPr marL="457200" lvl="0" indent="-342900" algn="l" rtl="0">
              <a:lnSpc>
                <a:spcPct val="100000"/>
              </a:lnSpc>
              <a:spcBef>
                <a:spcPts val="0"/>
              </a:spcBef>
              <a:spcAft>
                <a:spcPts val="0"/>
              </a:spcAft>
              <a:buSzPts val="1800"/>
              <a:buFont typeface="Arial"/>
              <a:buAutoNum type="arabicPeriod"/>
            </a:pPr>
            <a:r>
              <a:rPr lang="en-US" dirty="0">
                <a:latin typeface="Arial"/>
                <a:ea typeface="Arial"/>
                <a:cs typeface="Arial"/>
                <a:sym typeface="Arial"/>
              </a:rPr>
              <a:t>Phoenix Suns: "Rally the Valley"</a:t>
            </a:r>
            <a:endParaRPr dirty="0">
              <a:latin typeface="Arial"/>
              <a:ea typeface="Arial"/>
              <a:cs typeface="Arial"/>
              <a:sym typeface="Arial"/>
            </a:endParaRPr>
          </a:p>
          <a:p>
            <a:pPr marL="0" lvl="0" indent="0" algn="l" rtl="0">
              <a:lnSpc>
                <a:spcPct val="100000"/>
              </a:lnSpc>
              <a:spcBef>
                <a:spcPts val="0"/>
              </a:spcBef>
              <a:spcAft>
                <a:spcPts val="0"/>
              </a:spcAft>
              <a:buSzPts val="1800"/>
              <a:buNone/>
            </a:pPr>
            <a:endParaRPr dirty="0">
              <a:latin typeface="Arial"/>
              <a:ea typeface="Arial"/>
              <a:cs typeface="Arial"/>
              <a:sym typeface="Arial"/>
            </a:endParaRPr>
          </a:p>
        </p:txBody>
      </p:sp>
      <p:pic>
        <p:nvPicPr>
          <p:cNvPr id="6" name="Picture 5" descr="A black t-shirt with yellow text on it&#10;&#10;Description automatically generated">
            <a:extLst>
              <a:ext uri="{FF2B5EF4-FFF2-40B4-BE49-F238E27FC236}">
                <a16:creationId xmlns:a16="http://schemas.microsoft.com/office/drawing/2014/main" id="{16CFFBB0-7A14-76DB-B8D4-1D5D6531E630}"/>
              </a:ext>
            </a:extLst>
          </p:cNvPr>
          <p:cNvPicPr>
            <a:picLocks noChangeAspect="1"/>
          </p:cNvPicPr>
          <p:nvPr/>
        </p:nvPicPr>
        <p:blipFill>
          <a:blip r:embed="rId4"/>
          <a:stretch>
            <a:fillRect/>
          </a:stretch>
        </p:blipFill>
        <p:spPr>
          <a:xfrm>
            <a:off x="5876290" y="1238882"/>
            <a:ext cx="2616793" cy="288170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1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SLOGANS</a:t>
            </a:r>
            <a:endParaRPr b="1">
              <a:latin typeface="Arial"/>
              <a:ea typeface="Arial"/>
              <a:cs typeface="Arial"/>
              <a:sym typeface="Arial"/>
            </a:endParaRPr>
          </a:p>
        </p:txBody>
      </p:sp>
      <p:cxnSp>
        <p:nvCxnSpPr>
          <p:cNvPr id="290" name="Google Shape;290;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91" name="Google Shape;291;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92" name="Google Shape;292;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293" name="Google Shape;293;p11"/>
          <p:cNvSpPr txBox="1">
            <a:spLocks noGrp="1"/>
          </p:cNvSpPr>
          <p:nvPr>
            <p:ph type="subTitle" idx="1"/>
          </p:nvPr>
        </p:nvSpPr>
        <p:spPr>
          <a:xfrm>
            <a:off x="1026200" y="1129249"/>
            <a:ext cx="71793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Through social media, sports teams will also promote slogans and taglines using hashtags.  </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For example, leagues like the NBA often reveal hidden emojis that users can unlock through social media by using designated hashtags. </a:t>
            </a:r>
            <a:br>
              <a:rPr lang="en-US">
                <a:latin typeface="Arial"/>
                <a:ea typeface="Arial"/>
                <a:cs typeface="Arial"/>
                <a:sym typeface="Arial"/>
              </a:rPr>
            </a:br>
            <a:br>
              <a:rPr lang="en-US">
                <a:latin typeface="Arial"/>
                <a:ea typeface="Arial"/>
                <a:cs typeface="Arial"/>
                <a:sym typeface="Arial"/>
              </a:rPr>
            </a:br>
            <a:endParaRPr>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SLOGANS:  NBA HASHTAGS</a:t>
            </a:r>
            <a:endParaRPr b="1">
              <a:latin typeface="Arial"/>
              <a:ea typeface="Arial"/>
              <a:cs typeface="Arial"/>
              <a:sym typeface="Arial"/>
            </a:endParaRPr>
          </a:p>
        </p:txBody>
      </p:sp>
      <p:cxnSp>
        <p:nvCxnSpPr>
          <p:cNvPr id="299" name="Google Shape;299;p1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00" name="Google Shape;300;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01" name="Google Shape;301;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pic>
        <p:nvPicPr>
          <p:cNvPr id="302" name="Google Shape;302;p12"/>
          <p:cNvPicPr preferRelativeResize="0"/>
          <p:nvPr/>
        </p:nvPicPr>
        <p:blipFill rotWithShape="1">
          <a:blip r:embed="rId4">
            <a:alphaModFix/>
          </a:blip>
          <a:srcRect/>
          <a:stretch/>
        </p:blipFill>
        <p:spPr>
          <a:xfrm>
            <a:off x="1026201" y="1128713"/>
            <a:ext cx="6232472" cy="351504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13"/>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308" name="Google Shape;308;p13"/>
          <p:cNvSpPr txBox="1">
            <a:spLocks noGrp="1"/>
          </p:cNvSpPr>
          <p:nvPr>
            <p:ph type="subTitle" idx="1"/>
          </p:nvPr>
        </p:nvSpPr>
        <p:spPr>
          <a:xfrm>
            <a:off x="572425" y="1466908"/>
            <a:ext cx="7712100" cy="23874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Have you ever noticed the “TM” in a logo before?</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Can you think of any slogans or taglines used in your favorite team, event, athlete or celebrity’s marketing campaign?</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Have you ever used a hashtag when talking about your favorite team on social media?</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endParaRPr>
              <a:latin typeface="Arial"/>
              <a:ea typeface="Arial"/>
              <a:cs typeface="Arial"/>
              <a:sym typeface="Arial"/>
            </a:endParaRPr>
          </a:p>
        </p:txBody>
      </p:sp>
      <p:pic>
        <p:nvPicPr>
          <p:cNvPr id="309" name="Google Shape;309;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10" name="Google Shape;310;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pic>
        <p:nvPicPr>
          <p:cNvPr id="311" name="Google Shape;311;p13"/>
          <p:cNvPicPr preferRelativeResize="0"/>
          <p:nvPr/>
        </p:nvPicPr>
        <p:blipFill rotWithShape="1">
          <a:blip r:embed="rId4">
            <a:alphaModFix/>
          </a:blip>
          <a:srcRect/>
          <a:stretch/>
        </p:blipFill>
        <p:spPr>
          <a:xfrm>
            <a:off x="572425" y="128150"/>
            <a:ext cx="1145575" cy="116095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1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PROTECTING THE BRAND</a:t>
            </a:r>
            <a:endParaRPr b="1">
              <a:latin typeface="Arial"/>
              <a:ea typeface="Arial"/>
              <a:cs typeface="Arial"/>
              <a:sym typeface="Arial"/>
            </a:endParaRPr>
          </a:p>
        </p:txBody>
      </p:sp>
      <p:cxnSp>
        <p:nvCxnSpPr>
          <p:cNvPr id="317" name="Google Shape;317;p1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18" name="Google Shape;318;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19" name="Google Shape;319;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320" name="Google Shape;320;p14"/>
          <p:cNvSpPr txBox="1">
            <a:spLocks noGrp="1"/>
          </p:cNvSpPr>
          <p:nvPr>
            <p:ph type="subTitle" idx="1"/>
          </p:nvPr>
        </p:nvSpPr>
        <p:spPr>
          <a:xfrm>
            <a:off x="1026200" y="1057811"/>
            <a:ext cx="71793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Sport organizations will go to great lengths to protect their brand from a legal perspective.  Adidas regularly files lawsuits against other brands whenever they feel another product’s design infringes on the trademark “three stripes” design that has historically been synonymous with the brand.  Major League Baseball spends millions of dollars per year on legal fees dedicated to protecting the league’s trademarks.  </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Without acting when another company or individual infringes upon intellectual property, an organization risks the potential for the brand being devalued.  Taking necessary steps to protect the brand becomes paramount if the organization hopes to maximize profits.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15"/>
          <p:cNvSpPr txBox="1">
            <a:spLocks noGrp="1"/>
          </p:cNvSpPr>
          <p:nvPr>
            <p:ph type="title"/>
          </p:nvPr>
        </p:nvSpPr>
        <p:spPr>
          <a:xfrm>
            <a:off x="1916643" y="1111700"/>
            <a:ext cx="5302500" cy="1116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7200"/>
              <a:buNone/>
            </a:pPr>
            <a:r>
              <a:rPr lang="en-US" b="1">
                <a:latin typeface="Arial"/>
                <a:ea typeface="Arial"/>
                <a:cs typeface="Arial"/>
                <a:sym typeface="Arial"/>
              </a:rPr>
              <a:t>$18,000</a:t>
            </a:r>
            <a:endParaRPr b="1">
              <a:latin typeface="Arial"/>
              <a:ea typeface="Arial"/>
              <a:cs typeface="Arial"/>
              <a:sym typeface="Arial"/>
            </a:endParaRPr>
          </a:p>
        </p:txBody>
      </p:sp>
      <p:sp>
        <p:nvSpPr>
          <p:cNvPr id="326" name="Google Shape;326;p15"/>
          <p:cNvSpPr txBox="1">
            <a:spLocks noGrp="1"/>
          </p:cNvSpPr>
          <p:nvPr>
            <p:ph type="body" idx="1"/>
          </p:nvPr>
        </p:nvSpPr>
        <p:spPr>
          <a:xfrm>
            <a:off x="1124606" y="2571750"/>
            <a:ext cx="6894787" cy="567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1600"/>
              </a:spcAft>
              <a:buSzPts val="1800"/>
              <a:buNone/>
            </a:pPr>
            <a:r>
              <a:rPr lang="en-US">
                <a:latin typeface="Arial"/>
                <a:ea typeface="Arial"/>
                <a:cs typeface="Arial"/>
                <a:sym typeface="Arial"/>
              </a:rPr>
              <a:t>After pursuing legal action against the Seattle Seahawks back in 2006 for infringing on the University’s ”12</a:t>
            </a:r>
            <a:r>
              <a:rPr lang="en-US" baseline="30000">
                <a:latin typeface="Arial"/>
                <a:ea typeface="Arial"/>
                <a:cs typeface="Arial"/>
                <a:sym typeface="Arial"/>
              </a:rPr>
              <a:t>th</a:t>
            </a:r>
            <a:r>
              <a:rPr lang="en-US">
                <a:latin typeface="Arial"/>
                <a:ea typeface="Arial"/>
                <a:cs typeface="Arial"/>
                <a:sym typeface="Arial"/>
              </a:rPr>
              <a:t> Man” trademark, Texas A&amp;M now receives $18,000 per year in licensing fees from the NFL franchise along with an additional $10,000 to help the school to continue to protect the trademark</a:t>
            </a:r>
            <a:endParaRPr>
              <a:latin typeface="Arial"/>
              <a:ea typeface="Arial"/>
              <a:cs typeface="Arial"/>
              <a:sym typeface="Arial"/>
            </a:endParaRPr>
          </a:p>
        </p:txBody>
      </p:sp>
      <p:cxnSp>
        <p:nvCxnSpPr>
          <p:cNvPr id="327" name="Google Shape;327;p15"/>
          <p:cNvCxnSpPr/>
          <p:nvPr/>
        </p:nvCxnSpPr>
        <p:spPr>
          <a:xfrm>
            <a:off x="3186393" y="2322297"/>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28" name="Google Shape;328;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29" name="Google Shape;329;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1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PROTECTING THE BRAND</a:t>
            </a:r>
            <a:endParaRPr b="1">
              <a:latin typeface="Arial"/>
              <a:ea typeface="Arial"/>
              <a:cs typeface="Arial"/>
              <a:sym typeface="Arial"/>
            </a:endParaRPr>
          </a:p>
        </p:txBody>
      </p:sp>
      <p:cxnSp>
        <p:nvCxnSpPr>
          <p:cNvPr id="335" name="Google Shape;335;p1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36" name="Google Shape;336;p1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37" name="Google Shape;337;p1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338" name="Google Shape;338;p16"/>
          <p:cNvSpPr txBox="1">
            <a:spLocks noGrp="1"/>
          </p:cNvSpPr>
          <p:nvPr>
            <p:ph type="subTitle" idx="1"/>
          </p:nvPr>
        </p:nvSpPr>
        <p:spPr>
          <a:xfrm>
            <a:off x="1026200" y="1129249"/>
            <a:ext cx="4031575"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Trademark and copyright battles often play out in the court of law with companies spending millions in pursuit of intellectual property rights.  </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br>
              <a:rPr lang="en-US">
                <a:latin typeface="Arial"/>
                <a:ea typeface="Arial"/>
                <a:cs typeface="Arial"/>
                <a:sym typeface="Arial"/>
              </a:rPr>
            </a:br>
            <a:endParaRPr>
              <a:latin typeface="Arial"/>
              <a:ea typeface="Arial"/>
              <a:cs typeface="Arial"/>
              <a:sym typeface="Arial"/>
            </a:endParaRPr>
          </a:p>
        </p:txBody>
      </p:sp>
      <p:pic>
        <p:nvPicPr>
          <p:cNvPr id="339" name="Google Shape;339;p16" descr="Beckley Auto Mall - March Madness 2017 - Cucumber &amp;amp; Company"/>
          <p:cNvPicPr preferRelativeResize="0"/>
          <p:nvPr/>
        </p:nvPicPr>
        <p:blipFill rotWithShape="1">
          <a:blip r:embed="rId4">
            <a:alphaModFix/>
          </a:blip>
          <a:srcRect/>
          <a:stretch/>
        </p:blipFill>
        <p:spPr>
          <a:xfrm>
            <a:off x="5783562" y="774325"/>
            <a:ext cx="2743200" cy="1543050"/>
          </a:xfrm>
          <a:prstGeom prst="rect">
            <a:avLst/>
          </a:prstGeom>
          <a:noFill/>
          <a:ln>
            <a:noFill/>
          </a:ln>
        </p:spPr>
      </p:pic>
      <p:sp>
        <p:nvSpPr>
          <p:cNvPr id="340" name="Google Shape;340;p16"/>
          <p:cNvSpPr/>
          <p:nvPr/>
        </p:nvSpPr>
        <p:spPr>
          <a:xfrm>
            <a:off x="1026200" y="2586037"/>
            <a:ext cx="7091600" cy="147732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rgbClr val="FFFFFF"/>
                </a:solidFill>
                <a:latin typeface="Arial"/>
                <a:ea typeface="Arial"/>
                <a:cs typeface="Arial"/>
                <a:sym typeface="Arial"/>
              </a:rPr>
              <a:t>For example, the NCAA once pursued legal action to keep a car dealership from using the phrase “Markdown Madness” in their advertising during the NCAA men’s basketball tournament, suggesting the dealership was wrongfully exploiting its March Madness mark.</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pic>
        <p:nvPicPr>
          <p:cNvPr id="345" name="Google Shape;345;p1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46" name="Google Shape;346;p1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347" name="Google Shape;347;p17"/>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BRANDING</a:t>
            </a:r>
            <a:endParaRPr b="1">
              <a:latin typeface="Arial"/>
              <a:ea typeface="Arial"/>
              <a:cs typeface="Arial"/>
              <a:sym typeface="Arial"/>
            </a:endParaRPr>
          </a:p>
        </p:txBody>
      </p:sp>
      <p:cxnSp>
        <p:nvCxnSpPr>
          <p:cNvPr id="185" name="Google Shape;185;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86" name="Google Shape;186;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7" name="Google Shape;187;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188" name="Google Shape;188;p2"/>
          <p:cNvSpPr txBox="1">
            <a:spLocks noGrp="1"/>
          </p:cNvSpPr>
          <p:nvPr>
            <p:ph type="subTitle" idx="1"/>
          </p:nvPr>
        </p:nvSpPr>
        <p:spPr>
          <a:xfrm>
            <a:off x="5008842" y="1386425"/>
            <a:ext cx="3318933"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b="1">
                <a:solidFill>
                  <a:srgbClr val="FFC000"/>
                </a:solidFill>
                <a:latin typeface="Arial"/>
                <a:ea typeface="Arial"/>
                <a:cs typeface="Arial"/>
                <a:sym typeface="Arial"/>
              </a:rPr>
              <a:t>Branding</a:t>
            </a:r>
            <a:r>
              <a:rPr lang="en-US">
                <a:latin typeface="Arial"/>
                <a:ea typeface="Arial"/>
                <a:cs typeface="Arial"/>
                <a:sym typeface="Arial"/>
              </a:rPr>
              <a:t> is the use of a name, design, symbol, or a combination of those elements that a sports or entertainment organization uses to help differentiate its products from the competition. </a:t>
            </a:r>
            <a:endParaRPr/>
          </a:p>
        </p:txBody>
      </p:sp>
      <p:pic>
        <p:nvPicPr>
          <p:cNvPr id="189" name="Google Shape;189;p2" descr="Diagram&#10;&#10;Description automatically generated"/>
          <p:cNvPicPr preferRelativeResize="0"/>
          <p:nvPr/>
        </p:nvPicPr>
        <p:blipFill rotWithShape="1">
          <a:blip r:embed="rId4">
            <a:alphaModFix/>
          </a:blip>
          <a:srcRect/>
          <a:stretch/>
        </p:blipFill>
        <p:spPr>
          <a:xfrm>
            <a:off x="1026200" y="1113182"/>
            <a:ext cx="2726303" cy="272630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
          <p:cNvSpPr txBox="1">
            <a:spLocks noGrp="1"/>
          </p:cNvSpPr>
          <p:nvPr>
            <p:ph type="subTitle" idx="1"/>
          </p:nvPr>
        </p:nvSpPr>
        <p:spPr>
          <a:xfrm>
            <a:off x="585488" y="1114211"/>
            <a:ext cx="77121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In sports and entertainment, a brand could be represented by:</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Athletes (Kevin Durant, Canelo Alvarez etc.)</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Celebrities (Ariana Grande, Kylie Jenner, Lin-Manuel Miranda etc.)</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Streaming platforms (Netflix, Hulu, Apple+, Peacock, Paramount+)</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Sports teams (MiLB’s St. Paul Saints, MLB’s Atlanta Braves etc.)</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Apparel companies (Under Armour, Puma etc.)</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Sports leagues (NFL, UFC etc.)</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Mascots (Phoenix Suns’ Gorilla, Philadelphia Flyers’ “Gritty” etc.)</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Broadcast companies (ESPN, DAZN etc.)</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Sporting Events (Kentucky Derby, Indianapolis 500 etc.)</a:t>
            </a:r>
            <a:endParaRPr/>
          </a:p>
        </p:txBody>
      </p:sp>
      <p:pic>
        <p:nvPicPr>
          <p:cNvPr id="195" name="Google Shape;195;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6" name="Google Shape;196;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197" name="Google Shape;197;p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BRANDING</a:t>
            </a:r>
            <a:endParaRPr b="1">
              <a:latin typeface="Arial"/>
              <a:ea typeface="Arial"/>
              <a:cs typeface="Arial"/>
              <a:sym typeface="Arial"/>
            </a:endParaRPr>
          </a:p>
        </p:txBody>
      </p:sp>
      <p:cxnSp>
        <p:nvCxnSpPr>
          <p:cNvPr id="198" name="Google Shape;198;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4"/>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pic>
        <p:nvPicPr>
          <p:cNvPr id="204" name="Google Shape;204;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5" name="Google Shape;205;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pic>
        <p:nvPicPr>
          <p:cNvPr id="206" name="Google Shape;206;p4"/>
          <p:cNvPicPr preferRelativeResize="0"/>
          <p:nvPr/>
        </p:nvPicPr>
        <p:blipFill rotWithShape="1">
          <a:blip r:embed="rId4">
            <a:alphaModFix/>
          </a:blip>
          <a:srcRect/>
          <a:stretch/>
        </p:blipFill>
        <p:spPr>
          <a:xfrm>
            <a:off x="572425" y="128150"/>
            <a:ext cx="1145575" cy="1160955"/>
          </a:xfrm>
          <a:prstGeom prst="rect">
            <a:avLst/>
          </a:prstGeom>
          <a:noFill/>
          <a:ln>
            <a:noFill/>
          </a:ln>
        </p:spPr>
      </p:pic>
      <p:sp>
        <p:nvSpPr>
          <p:cNvPr id="207" name="Google Shape;207;p4"/>
          <p:cNvSpPr txBox="1">
            <a:spLocks noGrp="1"/>
          </p:cNvSpPr>
          <p:nvPr>
            <p:ph type="subTitle" idx="1"/>
          </p:nvPr>
        </p:nvSpPr>
        <p:spPr>
          <a:xfrm>
            <a:off x="572425" y="1416361"/>
            <a:ext cx="77121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What are your favorite sports and entertainment brands?</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Athlete?</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Celebrity?</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Streaming platform?</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Sports team? </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Apparel company? </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Sports league?</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Event or festival?</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5"/>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BRAND TYPES</a:t>
            </a:r>
            <a:endParaRPr b="1">
              <a:latin typeface="Arial"/>
              <a:ea typeface="Arial"/>
              <a:cs typeface="Arial"/>
              <a:sym typeface="Arial"/>
            </a:endParaRPr>
          </a:p>
        </p:txBody>
      </p:sp>
      <p:cxnSp>
        <p:nvCxnSpPr>
          <p:cNvPr id="213" name="Google Shape;213;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214" name="Google Shape;214;p5"/>
          <p:cNvSpPr txBox="1">
            <a:spLocks noGrp="1"/>
          </p:cNvSpPr>
          <p:nvPr>
            <p:ph type="title"/>
          </p:nvPr>
        </p:nvSpPr>
        <p:spPr>
          <a:xfrm>
            <a:off x="3538497" y="2297707"/>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PRODUCT</a:t>
            </a:r>
            <a:endParaRPr b="1">
              <a:latin typeface="Arial"/>
              <a:ea typeface="Arial"/>
              <a:cs typeface="Arial"/>
              <a:sym typeface="Arial"/>
            </a:endParaRPr>
          </a:p>
        </p:txBody>
      </p:sp>
      <p:sp>
        <p:nvSpPr>
          <p:cNvPr id="215" name="Google Shape;215;p5"/>
          <p:cNvSpPr txBox="1">
            <a:spLocks noGrp="1"/>
          </p:cNvSpPr>
          <p:nvPr>
            <p:ph type="subTitle" idx="1"/>
          </p:nvPr>
        </p:nvSpPr>
        <p:spPr>
          <a:xfrm>
            <a:off x="3538497" y="3100176"/>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Represents a particular product of a company or organization like a MacBook or iPhone</a:t>
            </a:r>
            <a:endParaRPr>
              <a:latin typeface="Arial"/>
              <a:ea typeface="Arial"/>
              <a:cs typeface="Arial"/>
              <a:sym typeface="Arial"/>
            </a:endParaRPr>
          </a:p>
        </p:txBody>
      </p:sp>
      <p:sp>
        <p:nvSpPr>
          <p:cNvPr id="216" name="Google Shape;216;p5"/>
          <p:cNvSpPr txBox="1">
            <a:spLocks noGrp="1"/>
          </p:cNvSpPr>
          <p:nvPr>
            <p:ph type="title" idx="2"/>
          </p:nvPr>
        </p:nvSpPr>
        <p:spPr>
          <a:xfrm>
            <a:off x="6028553" y="2297707"/>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STORE</a:t>
            </a:r>
            <a:endParaRPr b="1">
              <a:latin typeface="Arial"/>
              <a:ea typeface="Arial"/>
              <a:cs typeface="Arial"/>
              <a:sym typeface="Arial"/>
            </a:endParaRPr>
          </a:p>
        </p:txBody>
      </p:sp>
      <p:sp>
        <p:nvSpPr>
          <p:cNvPr id="217" name="Google Shape;217;p5"/>
          <p:cNvSpPr txBox="1">
            <a:spLocks noGrp="1"/>
          </p:cNvSpPr>
          <p:nvPr>
            <p:ph type="subTitle" idx="3"/>
          </p:nvPr>
        </p:nvSpPr>
        <p:spPr>
          <a:xfrm>
            <a:off x="6028553" y="3100176"/>
            <a:ext cx="2187984"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Products retailers sell as their own brands like Athleta activewear which is a Gap store brand</a:t>
            </a:r>
            <a:endParaRPr>
              <a:latin typeface="Arial"/>
              <a:ea typeface="Arial"/>
              <a:cs typeface="Arial"/>
              <a:sym typeface="Arial"/>
            </a:endParaRPr>
          </a:p>
        </p:txBody>
      </p:sp>
      <p:sp>
        <p:nvSpPr>
          <p:cNvPr id="218" name="Google Shape;218;p5"/>
          <p:cNvSpPr txBox="1">
            <a:spLocks noGrp="1"/>
          </p:cNvSpPr>
          <p:nvPr>
            <p:ph type="title" idx="5"/>
          </p:nvPr>
        </p:nvSpPr>
        <p:spPr>
          <a:xfrm>
            <a:off x="1048447" y="2297707"/>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CORPORATE</a:t>
            </a:r>
            <a:endParaRPr b="1">
              <a:latin typeface="Arial"/>
              <a:ea typeface="Arial"/>
              <a:cs typeface="Arial"/>
              <a:sym typeface="Arial"/>
            </a:endParaRPr>
          </a:p>
        </p:txBody>
      </p:sp>
      <p:sp>
        <p:nvSpPr>
          <p:cNvPr id="219" name="Google Shape;219;p5"/>
          <p:cNvSpPr txBox="1">
            <a:spLocks noGrp="1"/>
          </p:cNvSpPr>
          <p:nvPr>
            <p:ph type="subTitle" idx="6"/>
          </p:nvPr>
        </p:nvSpPr>
        <p:spPr>
          <a:xfrm>
            <a:off x="1048447" y="3100176"/>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Represents an entire company or organization like Walt Disney or Apple</a:t>
            </a:r>
            <a:endParaRPr>
              <a:latin typeface="Arial"/>
              <a:ea typeface="Arial"/>
              <a:cs typeface="Arial"/>
              <a:sym typeface="Arial"/>
            </a:endParaRPr>
          </a:p>
        </p:txBody>
      </p:sp>
      <p:cxnSp>
        <p:nvCxnSpPr>
          <p:cNvPr id="220" name="Google Shape;220;p5"/>
          <p:cNvCxnSpPr/>
          <p:nvPr/>
        </p:nvCxnSpPr>
        <p:spPr>
          <a:xfrm>
            <a:off x="4436097" y="2918630"/>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221" name="Google Shape;221;p5"/>
          <p:cNvCxnSpPr/>
          <p:nvPr/>
        </p:nvCxnSpPr>
        <p:spPr>
          <a:xfrm>
            <a:off x="6926150" y="2918630"/>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222" name="Google Shape;222;p5"/>
          <p:cNvCxnSpPr/>
          <p:nvPr/>
        </p:nvCxnSpPr>
        <p:spPr>
          <a:xfrm>
            <a:off x="1946050" y="2918630"/>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23" name="Google Shape;223;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24" name="Google Shape;224;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225" name="Google Shape;225;p5"/>
          <p:cNvPicPr preferRelativeResize="0"/>
          <p:nvPr/>
        </p:nvPicPr>
        <p:blipFill rotWithShape="1">
          <a:blip r:embed="rId4">
            <a:alphaModFix/>
          </a:blip>
          <a:srcRect/>
          <a:stretch/>
        </p:blipFill>
        <p:spPr>
          <a:xfrm>
            <a:off x="1541037" y="1177172"/>
            <a:ext cx="1081819" cy="1048012"/>
          </a:xfrm>
          <a:prstGeom prst="rect">
            <a:avLst/>
          </a:prstGeom>
          <a:noFill/>
          <a:ln>
            <a:noFill/>
          </a:ln>
        </p:spPr>
      </p:pic>
      <p:pic>
        <p:nvPicPr>
          <p:cNvPr id="226" name="Google Shape;226;p5"/>
          <p:cNvPicPr preferRelativeResize="0"/>
          <p:nvPr/>
        </p:nvPicPr>
        <p:blipFill rotWithShape="1">
          <a:blip r:embed="rId4">
            <a:alphaModFix/>
          </a:blip>
          <a:srcRect/>
          <a:stretch/>
        </p:blipFill>
        <p:spPr>
          <a:xfrm>
            <a:off x="4031087" y="1185719"/>
            <a:ext cx="1081819" cy="1048012"/>
          </a:xfrm>
          <a:prstGeom prst="rect">
            <a:avLst/>
          </a:prstGeom>
          <a:noFill/>
          <a:ln>
            <a:noFill/>
          </a:ln>
        </p:spPr>
      </p:pic>
      <p:pic>
        <p:nvPicPr>
          <p:cNvPr id="227" name="Google Shape;227;p5"/>
          <p:cNvPicPr preferRelativeResize="0"/>
          <p:nvPr/>
        </p:nvPicPr>
        <p:blipFill rotWithShape="1">
          <a:blip r:embed="rId4">
            <a:alphaModFix/>
          </a:blip>
          <a:srcRect/>
          <a:stretch/>
        </p:blipFill>
        <p:spPr>
          <a:xfrm>
            <a:off x="6581635" y="1185719"/>
            <a:ext cx="1081819" cy="104801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BRAND MARKS </a:t>
            </a:r>
            <a:br>
              <a:rPr lang="en-US" b="1">
                <a:latin typeface="Arial"/>
                <a:ea typeface="Arial"/>
                <a:cs typeface="Arial"/>
                <a:sym typeface="Arial"/>
              </a:rPr>
            </a:br>
            <a:r>
              <a:rPr lang="en-US" b="1">
                <a:latin typeface="Arial"/>
                <a:ea typeface="Arial"/>
                <a:cs typeface="Arial"/>
                <a:sym typeface="Arial"/>
              </a:rPr>
              <a:t>AND LOGOS</a:t>
            </a:r>
            <a:endParaRPr b="1">
              <a:latin typeface="Arial"/>
              <a:ea typeface="Arial"/>
              <a:cs typeface="Arial"/>
              <a:sym typeface="Arial"/>
            </a:endParaRPr>
          </a:p>
        </p:txBody>
      </p:sp>
      <p:cxnSp>
        <p:nvCxnSpPr>
          <p:cNvPr id="233" name="Google Shape;233;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34" name="Google Shape;234;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5" name="Google Shape;235;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236" name="Google Shape;236;p6"/>
          <p:cNvSpPr txBox="1">
            <a:spLocks noGrp="1"/>
          </p:cNvSpPr>
          <p:nvPr>
            <p:ph type="subTitle" idx="1"/>
          </p:nvPr>
        </p:nvSpPr>
        <p:spPr>
          <a:xfrm>
            <a:off x="4769391" y="814924"/>
            <a:ext cx="3757371"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A </a:t>
            </a:r>
            <a:r>
              <a:rPr lang="en-US" b="1">
                <a:solidFill>
                  <a:srgbClr val="FFC000"/>
                </a:solidFill>
                <a:latin typeface="Arial"/>
                <a:ea typeface="Arial"/>
                <a:cs typeface="Arial"/>
                <a:sym typeface="Arial"/>
              </a:rPr>
              <a:t>brand mark </a:t>
            </a:r>
            <a:r>
              <a:rPr lang="en-US">
                <a:latin typeface="Arial"/>
                <a:ea typeface="Arial"/>
                <a:cs typeface="Arial"/>
                <a:sym typeface="Arial"/>
              </a:rPr>
              <a:t>is a symbol, artwork, design element, or other visual that helps consumers to identify a company.  </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A </a:t>
            </a:r>
            <a:r>
              <a:rPr lang="en-US">
                <a:solidFill>
                  <a:srgbClr val="FFC000"/>
                </a:solidFill>
                <a:latin typeface="Arial"/>
                <a:ea typeface="Arial"/>
                <a:cs typeface="Arial"/>
                <a:sym typeface="Arial"/>
              </a:rPr>
              <a:t>logo</a:t>
            </a:r>
            <a:r>
              <a:rPr lang="en-US">
                <a:latin typeface="Arial"/>
                <a:ea typeface="Arial"/>
                <a:cs typeface="Arial"/>
                <a:sym typeface="Arial"/>
              </a:rPr>
              <a:t> is a graphic mark, emblem, or symbol used to aid and promote public identification and recognition. It may be of an abstract or figurative design or include the text of the name it represents as in a wordmark.</a:t>
            </a:r>
            <a:endParaRPr/>
          </a:p>
        </p:txBody>
      </p:sp>
      <p:pic>
        <p:nvPicPr>
          <p:cNvPr id="237" name="Google Shape;237;p6" descr="Logo, company name&#10;&#10;Description automatically generated"/>
          <p:cNvPicPr preferRelativeResize="0"/>
          <p:nvPr/>
        </p:nvPicPr>
        <p:blipFill rotWithShape="1">
          <a:blip r:embed="rId4">
            <a:alphaModFix/>
          </a:blip>
          <a:srcRect/>
          <a:stretch/>
        </p:blipFill>
        <p:spPr>
          <a:xfrm>
            <a:off x="938500" y="1656030"/>
            <a:ext cx="3219449" cy="241458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TRADEMARK</a:t>
            </a:r>
            <a:endParaRPr/>
          </a:p>
        </p:txBody>
      </p:sp>
      <p:sp>
        <p:nvSpPr>
          <p:cNvPr id="243" name="Google Shape;243;p7"/>
          <p:cNvSpPr txBox="1">
            <a:spLocks noGrp="1"/>
          </p:cNvSpPr>
          <p:nvPr>
            <p:ph type="body" idx="1"/>
          </p:nvPr>
        </p:nvSpPr>
        <p:spPr>
          <a:xfrm>
            <a:off x="938500" y="1051800"/>
            <a:ext cx="403355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a:latin typeface="Arial"/>
                <a:ea typeface="Arial"/>
                <a:cs typeface="Arial"/>
                <a:sym typeface="Arial"/>
              </a:rPr>
              <a:t>When a brand name or trade name is registered through the federal government, it also becomes a </a:t>
            </a:r>
            <a:r>
              <a:rPr lang="en-US" sz="1800" b="1">
                <a:solidFill>
                  <a:srgbClr val="FFC000"/>
                </a:solidFill>
                <a:latin typeface="Arial"/>
                <a:ea typeface="Arial"/>
                <a:cs typeface="Arial"/>
                <a:sym typeface="Arial"/>
              </a:rPr>
              <a:t>trademark</a:t>
            </a:r>
            <a:r>
              <a:rPr lang="en-US" sz="1800">
                <a:latin typeface="Arial"/>
                <a:ea typeface="Arial"/>
                <a:cs typeface="Arial"/>
                <a:sym typeface="Arial"/>
              </a:rPr>
              <a:t>.  </a:t>
            </a:r>
            <a:endParaRPr/>
          </a:p>
          <a:p>
            <a:pPr marL="0" lvl="0" indent="0" algn="l" rtl="0">
              <a:lnSpc>
                <a:spcPct val="100000"/>
              </a:lnSpc>
              <a:spcBef>
                <a:spcPts val="0"/>
              </a:spcBef>
              <a:spcAft>
                <a:spcPts val="0"/>
              </a:spcAft>
              <a:buSzPts val="1150"/>
              <a:buNone/>
            </a:pPr>
            <a:endParaRPr sz="1800">
              <a:latin typeface="Arial"/>
              <a:ea typeface="Arial"/>
              <a:cs typeface="Arial"/>
              <a:sym typeface="Arial"/>
            </a:endParaRPr>
          </a:p>
          <a:p>
            <a:pPr marL="0" lvl="0" indent="0" algn="l" rtl="0">
              <a:lnSpc>
                <a:spcPct val="100000"/>
              </a:lnSpc>
              <a:spcBef>
                <a:spcPts val="0"/>
              </a:spcBef>
              <a:spcAft>
                <a:spcPts val="0"/>
              </a:spcAft>
              <a:buSzPts val="1150"/>
              <a:buNone/>
            </a:pPr>
            <a:r>
              <a:rPr lang="en-US" sz="1800">
                <a:latin typeface="Arial"/>
                <a:ea typeface="Arial"/>
                <a:cs typeface="Arial"/>
                <a:sym typeface="Arial"/>
              </a:rPr>
              <a:t>This legally identifies ownership of a registered brand or trade name and allows for the owner of the trademark to protect their brand.  That little “TM” symbol you see next to the logo of your favorite sports team?  That means it has been trademarked.</a:t>
            </a:r>
            <a:endParaRPr/>
          </a:p>
          <a:p>
            <a:pPr marL="0" lvl="0" indent="0" algn="l" rtl="0">
              <a:lnSpc>
                <a:spcPct val="100000"/>
              </a:lnSpc>
              <a:spcBef>
                <a:spcPts val="0"/>
              </a:spcBef>
              <a:spcAft>
                <a:spcPts val="1600"/>
              </a:spcAft>
              <a:buSzPts val="1150"/>
              <a:buNone/>
            </a:pPr>
            <a:endParaRPr sz="1800">
              <a:latin typeface="Arial"/>
              <a:ea typeface="Arial"/>
              <a:cs typeface="Arial"/>
              <a:sym typeface="Arial"/>
            </a:endParaRPr>
          </a:p>
        </p:txBody>
      </p:sp>
      <p:cxnSp>
        <p:nvCxnSpPr>
          <p:cNvPr id="244" name="Google Shape;244;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45" name="Google Shape;245;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46" name="Google Shape;246;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247" name="Google Shape;247;p7" descr="Logo, company name&#10;&#10;Description automatically generated"/>
          <p:cNvPicPr preferRelativeResize="0"/>
          <p:nvPr/>
        </p:nvPicPr>
        <p:blipFill rotWithShape="1">
          <a:blip r:embed="rId4">
            <a:alphaModFix/>
          </a:blip>
          <a:srcRect/>
          <a:stretch/>
        </p:blipFill>
        <p:spPr>
          <a:xfrm>
            <a:off x="5397178" y="1541223"/>
            <a:ext cx="3129584" cy="255047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8"/>
          <p:cNvSpPr txBox="1">
            <a:spLocks noGrp="1"/>
          </p:cNvSpPr>
          <p:nvPr>
            <p:ph type="title"/>
          </p:nvPr>
        </p:nvSpPr>
        <p:spPr>
          <a:xfrm>
            <a:off x="519300" y="445025"/>
            <a:ext cx="61548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TRADEMARKS</a:t>
            </a:r>
            <a:endParaRPr/>
          </a:p>
        </p:txBody>
      </p:sp>
      <p:sp>
        <p:nvSpPr>
          <p:cNvPr id="253" name="Google Shape;253;p8"/>
          <p:cNvSpPr txBox="1">
            <a:spLocks noGrp="1"/>
          </p:cNvSpPr>
          <p:nvPr>
            <p:ph type="body" idx="1"/>
          </p:nvPr>
        </p:nvSpPr>
        <p:spPr>
          <a:xfrm>
            <a:off x="519289" y="925689"/>
            <a:ext cx="8071555" cy="374123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solidFill>
                  <a:schemeClr val="lt2"/>
                </a:solidFill>
                <a:latin typeface="Arial"/>
                <a:ea typeface="Arial"/>
                <a:cs typeface="Arial"/>
                <a:sym typeface="Arial"/>
              </a:rPr>
              <a:t>Words and phrases can also be trademarked.  </a:t>
            </a:r>
            <a:endParaRPr sz="800" b="1">
              <a:solidFill>
                <a:schemeClr val="lt2"/>
              </a:solidFill>
              <a:latin typeface="Arial"/>
              <a:ea typeface="Arial"/>
              <a:cs typeface="Arial"/>
              <a:sym typeface="Arial"/>
            </a:endParaRPr>
          </a:p>
          <a:p>
            <a:pPr marL="0" lvl="0" indent="0" algn="l" rtl="0">
              <a:lnSpc>
                <a:spcPct val="100000"/>
              </a:lnSpc>
              <a:spcBef>
                <a:spcPts val="1000"/>
              </a:spcBef>
              <a:spcAft>
                <a:spcPts val="0"/>
              </a:spcAft>
              <a:buSzPts val="1150"/>
              <a:buNone/>
            </a:pPr>
            <a:r>
              <a:rPr lang="en-US" sz="1400" b="1">
                <a:latin typeface="Arial"/>
                <a:ea typeface="Arial"/>
                <a:cs typeface="Arial"/>
                <a:sym typeface="Arial"/>
              </a:rPr>
              <a:t>NCAA</a:t>
            </a:r>
            <a:r>
              <a:rPr lang="en-US" sz="1400">
                <a:latin typeface="Arial"/>
                <a:ea typeface="Arial"/>
                <a:cs typeface="Arial"/>
                <a:sym typeface="Arial"/>
              </a:rPr>
              <a:t>: The NCAA paid $17.2 million to secure the registered trademark for the phrase “March Madness”.</a:t>
            </a:r>
            <a:endParaRPr sz="950"/>
          </a:p>
          <a:p>
            <a:pPr marL="0" lvl="0" indent="0" algn="l" rtl="0">
              <a:lnSpc>
                <a:spcPct val="100000"/>
              </a:lnSpc>
              <a:spcBef>
                <a:spcPts val="800"/>
              </a:spcBef>
              <a:spcAft>
                <a:spcPts val="0"/>
              </a:spcAft>
              <a:buSzPts val="1150"/>
              <a:buNone/>
            </a:pPr>
            <a:r>
              <a:rPr lang="en-US" sz="1400" b="1">
                <a:latin typeface="Arial"/>
                <a:ea typeface="Arial"/>
                <a:cs typeface="Arial"/>
                <a:sym typeface="Arial"/>
              </a:rPr>
              <a:t>2020: </a:t>
            </a:r>
            <a:r>
              <a:rPr lang="en-US" sz="1400">
                <a:latin typeface="Arial"/>
                <a:ea typeface="Arial"/>
                <a:cs typeface="Arial"/>
                <a:sym typeface="Arial"/>
              </a:rPr>
              <a:t> In an effort to bring Major League Baseball to Nashville, an investment group filed a federal trademark application to register a potential logo.</a:t>
            </a:r>
            <a:endParaRPr sz="950"/>
          </a:p>
          <a:p>
            <a:pPr marL="0" lvl="0" indent="0" algn="l" rtl="0">
              <a:lnSpc>
                <a:spcPct val="100000"/>
              </a:lnSpc>
              <a:spcBef>
                <a:spcPts val="800"/>
              </a:spcBef>
              <a:spcAft>
                <a:spcPts val="0"/>
              </a:spcAft>
              <a:buNone/>
            </a:pPr>
            <a:r>
              <a:rPr lang="en-US" sz="1400" b="1">
                <a:latin typeface="Arial"/>
                <a:ea typeface="Arial"/>
                <a:cs typeface="Arial"/>
                <a:sym typeface="Arial"/>
              </a:rPr>
              <a:t>2020: </a:t>
            </a:r>
            <a:r>
              <a:rPr lang="en-US" sz="1400">
                <a:latin typeface="Arial"/>
                <a:ea typeface="Arial"/>
                <a:cs typeface="Arial"/>
                <a:sym typeface="Arial"/>
              </a:rPr>
              <a:t> Tom Brady’s company, TEB Capital Management, filed new trademarks for the phrases  “TOMPA BAY” and “TAMPA BRADY” soon after the star quarterback signed with the Tampa Bay Buccaneers.</a:t>
            </a:r>
            <a:endParaRPr sz="1400">
              <a:latin typeface="Arial"/>
              <a:ea typeface="Arial"/>
              <a:cs typeface="Arial"/>
              <a:sym typeface="Arial"/>
            </a:endParaRPr>
          </a:p>
          <a:p>
            <a:pPr marL="0" lvl="0" indent="0" algn="l" rtl="0">
              <a:lnSpc>
                <a:spcPct val="100000"/>
              </a:lnSpc>
              <a:spcBef>
                <a:spcPts val="800"/>
              </a:spcBef>
              <a:spcAft>
                <a:spcPts val="0"/>
              </a:spcAft>
              <a:buNone/>
            </a:pPr>
            <a:r>
              <a:rPr lang="en-US" sz="1400" b="1">
                <a:latin typeface="Arial"/>
                <a:ea typeface="Arial"/>
                <a:cs typeface="Arial"/>
                <a:sym typeface="Arial"/>
              </a:rPr>
              <a:t>2021: </a:t>
            </a:r>
            <a:r>
              <a:rPr lang="en-US" sz="1400">
                <a:latin typeface="Arial"/>
                <a:ea typeface="Arial"/>
                <a:cs typeface="Arial"/>
                <a:sym typeface="Arial"/>
              </a:rPr>
              <a:t> PGA golfer Phil Mickelson’s company Mickelson, Inc. recently filed a trademark for the phrase “Hit Bombs”, with the intent of expanding his brand to potentially sell a wide range of products, including golf shirts, shirts, golf caps and hats.</a:t>
            </a:r>
            <a:endParaRPr sz="1400">
              <a:latin typeface="Arial"/>
              <a:ea typeface="Arial"/>
              <a:cs typeface="Arial"/>
              <a:sym typeface="Arial"/>
            </a:endParaRPr>
          </a:p>
          <a:p>
            <a:pPr marL="0" lvl="0" indent="0" algn="l" rtl="0">
              <a:lnSpc>
                <a:spcPct val="100000"/>
              </a:lnSpc>
              <a:spcBef>
                <a:spcPts val="800"/>
              </a:spcBef>
              <a:spcAft>
                <a:spcPts val="800"/>
              </a:spcAft>
              <a:buSzPts val="1150"/>
              <a:buNone/>
            </a:pPr>
            <a:r>
              <a:rPr lang="en-US" sz="1400" b="1">
                <a:latin typeface="Arial"/>
                <a:ea typeface="Arial"/>
                <a:cs typeface="Arial"/>
                <a:sym typeface="Arial"/>
              </a:rPr>
              <a:t>2022:  </a:t>
            </a:r>
            <a:r>
              <a:rPr lang="en-US" sz="1400">
                <a:latin typeface="Arial"/>
                <a:ea typeface="Arial"/>
                <a:cs typeface="Arial"/>
                <a:sym typeface="Arial"/>
              </a:rPr>
              <a:t>WWE filed a trademark for the term “Smackadillas” with the intent of "promoting and marketing the goods and services of others in the field of restaurants and food.” </a:t>
            </a:r>
            <a:endParaRPr sz="1400">
              <a:latin typeface="Arial"/>
              <a:ea typeface="Arial"/>
              <a:cs typeface="Arial"/>
              <a:sym typeface="Arial"/>
            </a:endParaRPr>
          </a:p>
        </p:txBody>
      </p:sp>
      <p:cxnSp>
        <p:nvCxnSpPr>
          <p:cNvPr id="254" name="Google Shape;254;p8"/>
          <p:cNvCxnSpPr/>
          <p:nvPr/>
        </p:nvCxnSpPr>
        <p:spPr>
          <a:xfrm>
            <a:off x="5193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55" name="Google Shape;255;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56" name="Google Shape;256;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g14529815a2b_0_5"/>
          <p:cNvSpPr txBox="1">
            <a:spLocks noGrp="1"/>
          </p:cNvSpPr>
          <p:nvPr>
            <p:ph type="title"/>
          </p:nvPr>
        </p:nvSpPr>
        <p:spPr>
          <a:xfrm>
            <a:off x="519300" y="445025"/>
            <a:ext cx="61548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TRADEMARKS IN THE METAVERSE</a:t>
            </a:r>
            <a:endParaRPr/>
          </a:p>
        </p:txBody>
      </p:sp>
      <p:sp>
        <p:nvSpPr>
          <p:cNvPr id="262" name="Google Shape;262;g14529815a2b_0_5"/>
          <p:cNvSpPr txBox="1">
            <a:spLocks noGrp="1"/>
          </p:cNvSpPr>
          <p:nvPr>
            <p:ph type="body" idx="1"/>
          </p:nvPr>
        </p:nvSpPr>
        <p:spPr>
          <a:xfrm>
            <a:off x="519289" y="925689"/>
            <a:ext cx="8071500" cy="374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600">
                <a:latin typeface="Arial"/>
                <a:ea typeface="Arial"/>
                <a:cs typeface="Arial"/>
                <a:sym typeface="Arial"/>
              </a:rPr>
              <a:t>As the demand for digital goods like NFTs and digital fashion grows, including the future of the metaverse, more sports and entertainment companies are beginning to file for trademarks in the digital space.</a:t>
            </a:r>
            <a:endParaRPr sz="1600">
              <a:latin typeface="Arial"/>
              <a:ea typeface="Arial"/>
              <a:cs typeface="Arial"/>
              <a:sym typeface="Arial"/>
            </a:endParaRPr>
          </a:p>
          <a:p>
            <a:pPr marL="0" lvl="0" indent="0" algn="l" rtl="0">
              <a:lnSpc>
                <a:spcPct val="100000"/>
              </a:lnSpc>
              <a:spcBef>
                <a:spcPts val="800"/>
              </a:spcBef>
              <a:spcAft>
                <a:spcPts val="0"/>
              </a:spcAft>
              <a:buNone/>
            </a:pPr>
            <a:r>
              <a:rPr lang="en-US" sz="1600" b="1">
                <a:latin typeface="Arial"/>
                <a:ea typeface="Arial"/>
                <a:cs typeface="Arial"/>
                <a:sym typeface="Arial"/>
              </a:rPr>
              <a:t>2022: </a:t>
            </a:r>
            <a:r>
              <a:rPr lang="en-US" sz="1600">
                <a:latin typeface="Arial"/>
                <a:ea typeface="Arial"/>
                <a:cs typeface="Arial"/>
                <a:sym typeface="Arial"/>
              </a:rPr>
              <a:t> New Balance filed a trademark for a variety of virtual products in the metaverse, including “downloadable virtual goods” like apparel, footwear, accessories and even sports equipment. </a:t>
            </a:r>
            <a:endParaRPr sz="1600">
              <a:latin typeface="Arial"/>
              <a:ea typeface="Arial"/>
              <a:cs typeface="Arial"/>
              <a:sym typeface="Arial"/>
            </a:endParaRPr>
          </a:p>
          <a:p>
            <a:pPr marL="0" lvl="0" indent="0" algn="l" rtl="0">
              <a:lnSpc>
                <a:spcPct val="100000"/>
              </a:lnSpc>
              <a:spcBef>
                <a:spcPts val="800"/>
              </a:spcBef>
              <a:spcAft>
                <a:spcPts val="0"/>
              </a:spcAft>
              <a:buNone/>
            </a:pPr>
            <a:endParaRPr sz="1600">
              <a:latin typeface="Arial"/>
              <a:ea typeface="Arial"/>
              <a:cs typeface="Arial"/>
              <a:sym typeface="Arial"/>
            </a:endParaRPr>
          </a:p>
          <a:p>
            <a:pPr marL="0" lvl="0" indent="0" algn="l" rtl="0">
              <a:lnSpc>
                <a:spcPct val="100000"/>
              </a:lnSpc>
              <a:spcBef>
                <a:spcPts val="800"/>
              </a:spcBef>
              <a:spcAft>
                <a:spcPts val="800"/>
              </a:spcAft>
              <a:buSzPts val="1150"/>
              <a:buNone/>
            </a:pPr>
            <a:endParaRPr sz="1600" b="1">
              <a:solidFill>
                <a:schemeClr val="lt2"/>
              </a:solidFill>
              <a:latin typeface="Arial"/>
              <a:ea typeface="Arial"/>
              <a:cs typeface="Arial"/>
              <a:sym typeface="Arial"/>
            </a:endParaRPr>
          </a:p>
        </p:txBody>
      </p:sp>
      <p:cxnSp>
        <p:nvCxnSpPr>
          <p:cNvPr id="263" name="Google Shape;263;g14529815a2b_0_5"/>
          <p:cNvCxnSpPr/>
          <p:nvPr/>
        </p:nvCxnSpPr>
        <p:spPr>
          <a:xfrm>
            <a:off x="5193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264" name="Google Shape;264;g14529815a2b_0_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65" name="Google Shape;265;g14529815a2b_0_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1226</Words>
  <Application>Microsoft Macintosh PowerPoint</Application>
  <PresentationFormat>On-screen Show (16:9)</PresentationFormat>
  <Paragraphs>103</Paragraphs>
  <Slides>18</Slides>
  <Notes>18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18</vt:i4>
      </vt:variant>
    </vt:vector>
  </HeadingPairs>
  <TitlesOfParts>
    <vt:vector size="23" baseType="lpstr">
      <vt:lpstr>Arial</vt:lpstr>
      <vt:lpstr>Montserrat</vt:lpstr>
      <vt:lpstr>Oswald</vt:lpstr>
      <vt:lpstr>Futuristic Background by Slidesgo</vt:lpstr>
      <vt:lpstr>1_Futuristic Background by Slidesgo</vt:lpstr>
      <vt:lpstr>BRANDING</vt:lpstr>
      <vt:lpstr>BRANDING</vt:lpstr>
      <vt:lpstr>BRANDING</vt:lpstr>
      <vt:lpstr>TIME OUT!</vt:lpstr>
      <vt:lpstr>BRAND TYPES</vt:lpstr>
      <vt:lpstr>BRAND MARKS  AND LOGOS</vt:lpstr>
      <vt:lpstr>TRADEMARK</vt:lpstr>
      <vt:lpstr>TRADEMARKS</vt:lpstr>
      <vt:lpstr>TRADEMARKS IN THE METAVERSE</vt:lpstr>
      <vt:lpstr>SLOGANS</vt:lpstr>
      <vt:lpstr>SLOGANS</vt:lpstr>
      <vt:lpstr>SLOGANS</vt:lpstr>
      <vt:lpstr>SLOGANS:  NBA HASHTAGS</vt:lpstr>
      <vt:lpstr>TIME OUT!</vt:lpstr>
      <vt:lpstr>PROTECTING THE BRAND</vt:lpstr>
      <vt:lpstr>$18,000</vt:lpstr>
      <vt:lpstr>PROTECTING THE BRAND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BRANDING</dc:title>
  <dc:creator>Kelly, Bob</dc:creator>
  <cp:lastModifiedBy>Chris Lindauer</cp:lastModifiedBy>
  <cp:revision>1</cp:revision>
  <dcterms:modified xsi:type="dcterms:W3CDTF">2022-08-16T00:16:45Z</dcterms:modified>
</cp:coreProperties>
</file>