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2"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Lst>
  <p:sldSz cy="5143500" cx="9144000"/>
  <p:notesSz cx="6858000" cy="9144000"/>
  <p:embeddedFontLst>
    <p:embeddedFont>
      <p:font typeface="Montserrat"/>
      <p:regular r:id="rId31"/>
      <p:bold r:id="rId32"/>
      <p:italic r:id="rId33"/>
      <p:boldItalic r:id="rId34"/>
    </p:embeddedFont>
    <p:embeddedFont>
      <p:font typeface="Montserrat Medium"/>
      <p:regular r:id="rId35"/>
      <p:bold r:id="rId36"/>
      <p:italic r:id="rId37"/>
      <p:boldItalic r:id="rId38"/>
    </p:embeddedFont>
    <p:embeddedFont>
      <p:font typeface="Montserrat ExtraBold"/>
      <p:bold r:id="rId39"/>
      <p:boldItalic r:id="rId40"/>
    </p:embeddedFont>
    <p:embeddedFont>
      <p:font typeface="Oswald"/>
      <p:regular r:id="rId41"/>
      <p:bold r:id="rId4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40" Type="http://schemas.openxmlformats.org/officeDocument/2006/relationships/font" Target="fonts/MontserratExtraBold-boldItalic.fntdata"/><Relationship Id="rId20" Type="http://schemas.openxmlformats.org/officeDocument/2006/relationships/slide" Target="slides/slide16.xml"/><Relationship Id="rId42" Type="http://schemas.openxmlformats.org/officeDocument/2006/relationships/font" Target="fonts/Oswald-bold.fntdata"/><Relationship Id="rId41" Type="http://schemas.openxmlformats.org/officeDocument/2006/relationships/font" Target="fonts/Oswald-regular.fntdata"/><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slide" Target="slides/slide22.xml"/><Relationship Id="rId25" Type="http://schemas.openxmlformats.org/officeDocument/2006/relationships/slide" Target="slides/slide21.xml"/><Relationship Id="rId28" Type="http://schemas.openxmlformats.org/officeDocument/2006/relationships/slide" Target="slides/slide24.xml"/><Relationship Id="rId27" Type="http://schemas.openxmlformats.org/officeDocument/2006/relationships/slide" Target="slides/slide23.xml"/><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slide" Target="slides/slide25.xml"/><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font" Target="fonts/Montserrat-regular.fntdata"/><Relationship Id="rId30" Type="http://schemas.openxmlformats.org/officeDocument/2006/relationships/slide" Target="slides/slide26.xml"/><Relationship Id="rId11" Type="http://schemas.openxmlformats.org/officeDocument/2006/relationships/slide" Target="slides/slide7.xml"/><Relationship Id="rId33" Type="http://schemas.openxmlformats.org/officeDocument/2006/relationships/font" Target="fonts/Montserrat-italic.fntdata"/><Relationship Id="rId10" Type="http://schemas.openxmlformats.org/officeDocument/2006/relationships/slide" Target="slides/slide6.xml"/><Relationship Id="rId32" Type="http://schemas.openxmlformats.org/officeDocument/2006/relationships/font" Target="fonts/Montserrat-bold.fntdata"/><Relationship Id="rId13" Type="http://schemas.openxmlformats.org/officeDocument/2006/relationships/slide" Target="slides/slide9.xml"/><Relationship Id="rId35" Type="http://schemas.openxmlformats.org/officeDocument/2006/relationships/font" Target="fonts/MontserratMedium-regular.fntdata"/><Relationship Id="rId12" Type="http://schemas.openxmlformats.org/officeDocument/2006/relationships/slide" Target="slides/slide8.xml"/><Relationship Id="rId34" Type="http://schemas.openxmlformats.org/officeDocument/2006/relationships/font" Target="fonts/Montserrat-boldItalic.fntdata"/><Relationship Id="rId15" Type="http://schemas.openxmlformats.org/officeDocument/2006/relationships/slide" Target="slides/slide11.xml"/><Relationship Id="rId37" Type="http://schemas.openxmlformats.org/officeDocument/2006/relationships/font" Target="fonts/MontserratMedium-italic.fntdata"/><Relationship Id="rId14" Type="http://schemas.openxmlformats.org/officeDocument/2006/relationships/slide" Target="slides/slide10.xml"/><Relationship Id="rId36" Type="http://schemas.openxmlformats.org/officeDocument/2006/relationships/font" Target="fonts/MontserratMedium-bold.fntdata"/><Relationship Id="rId17" Type="http://schemas.openxmlformats.org/officeDocument/2006/relationships/slide" Target="slides/slide13.xml"/><Relationship Id="rId39" Type="http://schemas.openxmlformats.org/officeDocument/2006/relationships/font" Target="fonts/MontserratExtraBold-bold.fntdata"/><Relationship Id="rId16" Type="http://schemas.openxmlformats.org/officeDocument/2006/relationships/slide" Target="slides/slide12.xml"/><Relationship Id="rId38" Type="http://schemas.openxmlformats.org/officeDocument/2006/relationships/font" Target="fonts/MontserratMedium-boldItalic.fntdata"/><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156" name="Google Shape;156;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 name="Shape 239"/>
        <p:cNvGrpSpPr/>
        <p:nvPr/>
      </p:nvGrpSpPr>
      <p:grpSpPr>
        <a:xfrm>
          <a:off x="0" y="0"/>
          <a:ext cx="0" cy="0"/>
          <a:chOff x="0" y="0"/>
          <a:chExt cx="0" cy="0"/>
        </a:xfrm>
      </p:grpSpPr>
      <p:sp>
        <p:nvSpPr>
          <p:cNvPr id="240" name="Google Shape;240;g152d484cb6b_0_7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1" name="Google Shape;241;g152d484cb6b_0_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0" name="Shape 250"/>
        <p:cNvGrpSpPr/>
        <p:nvPr/>
      </p:nvGrpSpPr>
      <p:grpSpPr>
        <a:xfrm>
          <a:off x="0" y="0"/>
          <a:ext cx="0" cy="0"/>
          <a:chOff x="0" y="0"/>
          <a:chExt cx="0" cy="0"/>
        </a:xfrm>
      </p:grpSpPr>
      <p:sp>
        <p:nvSpPr>
          <p:cNvPr id="251" name="Google Shape;251;g152d484cb6b_0_9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2" name="Google Shape;252;g152d484cb6b_0_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1" name="Shape 261"/>
        <p:cNvGrpSpPr/>
        <p:nvPr/>
      </p:nvGrpSpPr>
      <p:grpSpPr>
        <a:xfrm>
          <a:off x="0" y="0"/>
          <a:ext cx="0" cy="0"/>
          <a:chOff x="0" y="0"/>
          <a:chExt cx="0" cy="0"/>
        </a:xfrm>
      </p:grpSpPr>
      <p:sp>
        <p:nvSpPr>
          <p:cNvPr id="262" name="Google Shape;262;g152d484cb6b_0_10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3" name="Google Shape;263;g152d484cb6b_0_1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2" name="Shape 272"/>
        <p:cNvGrpSpPr/>
        <p:nvPr/>
      </p:nvGrpSpPr>
      <p:grpSpPr>
        <a:xfrm>
          <a:off x="0" y="0"/>
          <a:ext cx="0" cy="0"/>
          <a:chOff x="0" y="0"/>
          <a:chExt cx="0" cy="0"/>
        </a:xfrm>
      </p:grpSpPr>
      <p:sp>
        <p:nvSpPr>
          <p:cNvPr id="273" name="Google Shape;273;g1565dd1d47b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4" name="Google Shape;274;g1565dd1d47b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1" name="Shape 281"/>
        <p:cNvGrpSpPr/>
        <p:nvPr/>
      </p:nvGrpSpPr>
      <p:grpSpPr>
        <a:xfrm>
          <a:off x="0" y="0"/>
          <a:ext cx="0" cy="0"/>
          <a:chOff x="0" y="0"/>
          <a:chExt cx="0" cy="0"/>
        </a:xfrm>
      </p:grpSpPr>
      <p:sp>
        <p:nvSpPr>
          <p:cNvPr id="282" name="Google Shape;282;g152d484cb6b_0_1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3" name="Google Shape;283;g152d484cb6b_0_1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0" name="Shape 290"/>
        <p:cNvGrpSpPr/>
        <p:nvPr/>
      </p:nvGrpSpPr>
      <p:grpSpPr>
        <a:xfrm>
          <a:off x="0" y="0"/>
          <a:ext cx="0" cy="0"/>
          <a:chOff x="0" y="0"/>
          <a:chExt cx="0" cy="0"/>
        </a:xfrm>
      </p:grpSpPr>
      <p:sp>
        <p:nvSpPr>
          <p:cNvPr id="291" name="Google Shape;291;g152d484cb6b_0_1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2" name="Google Shape;292;g152d484cb6b_0_1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0" name="Shape 300"/>
        <p:cNvGrpSpPr/>
        <p:nvPr/>
      </p:nvGrpSpPr>
      <p:grpSpPr>
        <a:xfrm>
          <a:off x="0" y="0"/>
          <a:ext cx="0" cy="0"/>
          <a:chOff x="0" y="0"/>
          <a:chExt cx="0" cy="0"/>
        </a:xfrm>
      </p:grpSpPr>
      <p:sp>
        <p:nvSpPr>
          <p:cNvPr id="301" name="Google Shape;301;g15663fa0f10_0_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2" name="Google Shape;302;g15663fa0f10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1" name="Shape 311"/>
        <p:cNvGrpSpPr/>
        <p:nvPr/>
      </p:nvGrpSpPr>
      <p:grpSpPr>
        <a:xfrm>
          <a:off x="0" y="0"/>
          <a:ext cx="0" cy="0"/>
          <a:chOff x="0" y="0"/>
          <a:chExt cx="0" cy="0"/>
        </a:xfrm>
      </p:grpSpPr>
      <p:sp>
        <p:nvSpPr>
          <p:cNvPr id="312" name="Google Shape;312;g152d484ca71_0_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3" name="Google Shape;313;g152d484ca71_0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0" name="Shape 320"/>
        <p:cNvGrpSpPr/>
        <p:nvPr/>
      </p:nvGrpSpPr>
      <p:grpSpPr>
        <a:xfrm>
          <a:off x="0" y="0"/>
          <a:ext cx="0" cy="0"/>
          <a:chOff x="0" y="0"/>
          <a:chExt cx="0" cy="0"/>
        </a:xfrm>
      </p:grpSpPr>
      <p:sp>
        <p:nvSpPr>
          <p:cNvPr id="321" name="Google Shape;321;g152d484cb6b_0_14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2" name="Google Shape;322;g152d484cb6b_0_1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9" name="Shape 329"/>
        <p:cNvGrpSpPr/>
        <p:nvPr/>
      </p:nvGrpSpPr>
      <p:grpSpPr>
        <a:xfrm>
          <a:off x="0" y="0"/>
          <a:ext cx="0" cy="0"/>
          <a:chOff x="0" y="0"/>
          <a:chExt cx="0" cy="0"/>
        </a:xfrm>
      </p:grpSpPr>
      <p:sp>
        <p:nvSpPr>
          <p:cNvPr id="330" name="Google Shape;330;g152d484cb6b_0_15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1" name="Google Shape;331;g152d484cb6b_0_1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g1565dd1d47b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5" name="Google Shape;165;g1565dd1d47b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9" name="Shape 339"/>
        <p:cNvGrpSpPr/>
        <p:nvPr/>
      </p:nvGrpSpPr>
      <p:grpSpPr>
        <a:xfrm>
          <a:off x="0" y="0"/>
          <a:ext cx="0" cy="0"/>
          <a:chOff x="0" y="0"/>
          <a:chExt cx="0" cy="0"/>
        </a:xfrm>
      </p:grpSpPr>
      <p:sp>
        <p:nvSpPr>
          <p:cNvPr id="340" name="Google Shape;340;g152d484cb6b_0_16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1" name="Google Shape;341;g152d484cb6b_0_1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8" name="Shape 348"/>
        <p:cNvGrpSpPr/>
        <p:nvPr/>
      </p:nvGrpSpPr>
      <p:grpSpPr>
        <a:xfrm>
          <a:off x="0" y="0"/>
          <a:ext cx="0" cy="0"/>
          <a:chOff x="0" y="0"/>
          <a:chExt cx="0" cy="0"/>
        </a:xfrm>
      </p:grpSpPr>
      <p:sp>
        <p:nvSpPr>
          <p:cNvPr id="349" name="Google Shape;349;g152d484cb6b_0_17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0" name="Google Shape;350;g152d484cb6b_0_1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7" name="Shape 357"/>
        <p:cNvGrpSpPr/>
        <p:nvPr/>
      </p:nvGrpSpPr>
      <p:grpSpPr>
        <a:xfrm>
          <a:off x="0" y="0"/>
          <a:ext cx="0" cy="0"/>
          <a:chOff x="0" y="0"/>
          <a:chExt cx="0" cy="0"/>
        </a:xfrm>
      </p:grpSpPr>
      <p:sp>
        <p:nvSpPr>
          <p:cNvPr id="358" name="Google Shape;358;g152d484cb6b_0_18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9" name="Google Shape;359;g152d484cb6b_0_1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6" name="Shape 366"/>
        <p:cNvGrpSpPr/>
        <p:nvPr/>
      </p:nvGrpSpPr>
      <p:grpSpPr>
        <a:xfrm>
          <a:off x="0" y="0"/>
          <a:ext cx="0" cy="0"/>
          <a:chOff x="0" y="0"/>
          <a:chExt cx="0" cy="0"/>
        </a:xfrm>
      </p:grpSpPr>
      <p:sp>
        <p:nvSpPr>
          <p:cNvPr id="367" name="Google Shape;367;g152d484cb6b_0_19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8" name="Google Shape;368;g152d484cb6b_0_19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5" name="Shape 375"/>
        <p:cNvGrpSpPr/>
        <p:nvPr/>
      </p:nvGrpSpPr>
      <p:grpSpPr>
        <a:xfrm>
          <a:off x="0" y="0"/>
          <a:ext cx="0" cy="0"/>
          <a:chOff x="0" y="0"/>
          <a:chExt cx="0" cy="0"/>
        </a:xfrm>
      </p:grpSpPr>
      <p:sp>
        <p:nvSpPr>
          <p:cNvPr id="376" name="Google Shape;376;g152d484cb6b_0_20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77" name="Google Shape;377;g152d484cb6b_0_20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4" name="Shape 384"/>
        <p:cNvGrpSpPr/>
        <p:nvPr/>
      </p:nvGrpSpPr>
      <p:grpSpPr>
        <a:xfrm>
          <a:off x="0" y="0"/>
          <a:ext cx="0" cy="0"/>
          <a:chOff x="0" y="0"/>
          <a:chExt cx="0" cy="0"/>
        </a:xfrm>
      </p:grpSpPr>
      <p:sp>
        <p:nvSpPr>
          <p:cNvPr id="385" name="Google Shape;385;g1565dd1d47b_0_14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86" name="Google Shape;386;g1565dd1d47b_0_1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3" name="Shape 393"/>
        <p:cNvGrpSpPr/>
        <p:nvPr/>
      </p:nvGrpSpPr>
      <p:grpSpPr>
        <a:xfrm>
          <a:off x="0" y="0"/>
          <a:ext cx="0" cy="0"/>
          <a:chOff x="0" y="0"/>
          <a:chExt cx="0" cy="0"/>
        </a:xfrm>
      </p:grpSpPr>
      <p:sp>
        <p:nvSpPr>
          <p:cNvPr id="394" name="Google Shape;394;g1565dd1d47b_0_15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95" name="Google Shape;395;g1565dd1d47b_0_15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g152d484ca71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4" name="Google Shape;174;g152d484ca71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g152d484cb6b_0_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3" name="Google Shape;183;g152d484cb6b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g152d484cb6b_0_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2" name="Google Shape;192;g152d484cb6b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9" name="Shape 199"/>
        <p:cNvGrpSpPr/>
        <p:nvPr/>
      </p:nvGrpSpPr>
      <p:grpSpPr>
        <a:xfrm>
          <a:off x="0" y="0"/>
          <a:ext cx="0" cy="0"/>
          <a:chOff x="0" y="0"/>
          <a:chExt cx="0" cy="0"/>
        </a:xfrm>
      </p:grpSpPr>
      <p:sp>
        <p:nvSpPr>
          <p:cNvPr id="200" name="Google Shape;200;g152d484cb6b_0_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1" name="Google Shape;201;g152d484cb6b_0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g152d484cb6b_0_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0" name="Google Shape;210;g152d484cb6b_0_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7" name="Shape 217"/>
        <p:cNvGrpSpPr/>
        <p:nvPr/>
      </p:nvGrpSpPr>
      <p:grpSpPr>
        <a:xfrm>
          <a:off x="0" y="0"/>
          <a:ext cx="0" cy="0"/>
          <a:chOff x="0" y="0"/>
          <a:chExt cx="0" cy="0"/>
        </a:xfrm>
      </p:grpSpPr>
      <p:sp>
        <p:nvSpPr>
          <p:cNvPr id="218" name="Google Shape;218;g152d484cb6b_0_5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9" name="Google Shape;219;g152d484cb6b_0_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 name="Shape 228"/>
        <p:cNvGrpSpPr/>
        <p:nvPr/>
      </p:nvGrpSpPr>
      <p:grpSpPr>
        <a:xfrm>
          <a:off x="0" y="0"/>
          <a:ext cx="0" cy="0"/>
          <a:chOff x="0" y="0"/>
          <a:chExt cx="0" cy="0"/>
        </a:xfrm>
      </p:grpSpPr>
      <p:sp>
        <p:nvSpPr>
          <p:cNvPr id="229" name="Google Shape;229;g152d484cb6b_0_6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0" name="Google Shape;230;g152d484cb6b_0_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hyperlink" Target="http://bit.ly/2Tynxth" TargetMode="External"/><Relationship Id="rId3" Type="http://schemas.openxmlformats.org/officeDocument/2006/relationships/hyperlink" Target="http://bit.ly/2TyoMsr" TargetMode="External"/><Relationship Id="rId4" Type="http://schemas.openxmlformats.org/officeDocument/2006/relationships/hyperlink" Target="http://bit.ly/2TtBDfr" TargetMode="Externa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4.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8" name="Shape 8"/>
        <p:cNvGrpSpPr/>
        <p:nvPr/>
      </p:nvGrpSpPr>
      <p:grpSpPr>
        <a:xfrm>
          <a:off x="0" y="0"/>
          <a:ext cx="0" cy="0"/>
          <a:chOff x="0" y="0"/>
          <a:chExt cx="0" cy="0"/>
        </a:xfrm>
      </p:grpSpPr>
      <p:sp>
        <p:nvSpPr>
          <p:cNvPr id="9" name="Google Shape;9;p2"/>
          <p:cNvSpPr txBox="1"/>
          <p:nvPr>
            <p:ph type="ctrTitle"/>
          </p:nvPr>
        </p:nvSpPr>
        <p:spPr>
          <a:xfrm>
            <a:off x="2175900" y="1950100"/>
            <a:ext cx="4792200" cy="644700"/>
          </a:xfrm>
          <a:prstGeom prst="rect">
            <a:avLst/>
          </a:prstGeom>
        </p:spPr>
        <p:txBody>
          <a:bodyPr anchorCtr="0" anchor="b" bIns="91425" lIns="91425" spcFirstLastPara="1" rIns="91425" wrap="square" tIns="91425">
            <a:noAutofit/>
          </a:bodyPr>
          <a:lstStyle>
            <a:lvl1pPr lvl="0" algn="ctr">
              <a:spcBef>
                <a:spcPts val="0"/>
              </a:spcBef>
              <a:spcAft>
                <a:spcPts val="0"/>
              </a:spcAft>
              <a:buClr>
                <a:schemeClr val="lt1"/>
              </a:buClr>
              <a:buSzPts val="3600"/>
              <a:buNone/>
              <a:defRPr b="1" sz="3600">
                <a:solidFill>
                  <a:schemeClr val="lt1"/>
                </a:solidFill>
              </a:defRPr>
            </a:lvl1pPr>
            <a:lvl2pPr lvl="1" algn="ctr">
              <a:spcBef>
                <a:spcPts val="0"/>
              </a:spcBef>
              <a:spcAft>
                <a:spcPts val="0"/>
              </a:spcAft>
              <a:buClr>
                <a:schemeClr val="lt1"/>
              </a:buClr>
              <a:buSzPts val="3600"/>
              <a:buNone/>
              <a:defRPr b="1" sz="3600">
                <a:solidFill>
                  <a:schemeClr val="lt1"/>
                </a:solidFill>
              </a:defRPr>
            </a:lvl2pPr>
            <a:lvl3pPr lvl="2" algn="ctr">
              <a:spcBef>
                <a:spcPts val="0"/>
              </a:spcBef>
              <a:spcAft>
                <a:spcPts val="0"/>
              </a:spcAft>
              <a:buClr>
                <a:schemeClr val="lt1"/>
              </a:buClr>
              <a:buSzPts val="3600"/>
              <a:buNone/>
              <a:defRPr b="1" sz="3600">
                <a:solidFill>
                  <a:schemeClr val="lt1"/>
                </a:solidFill>
              </a:defRPr>
            </a:lvl3pPr>
            <a:lvl4pPr lvl="3" algn="ctr">
              <a:spcBef>
                <a:spcPts val="0"/>
              </a:spcBef>
              <a:spcAft>
                <a:spcPts val="0"/>
              </a:spcAft>
              <a:buClr>
                <a:schemeClr val="lt1"/>
              </a:buClr>
              <a:buSzPts val="3600"/>
              <a:buNone/>
              <a:defRPr b="1" sz="3600">
                <a:solidFill>
                  <a:schemeClr val="lt1"/>
                </a:solidFill>
              </a:defRPr>
            </a:lvl4pPr>
            <a:lvl5pPr lvl="4" algn="ctr">
              <a:spcBef>
                <a:spcPts val="0"/>
              </a:spcBef>
              <a:spcAft>
                <a:spcPts val="0"/>
              </a:spcAft>
              <a:buClr>
                <a:schemeClr val="lt1"/>
              </a:buClr>
              <a:buSzPts val="3600"/>
              <a:buNone/>
              <a:defRPr b="1" sz="3600">
                <a:solidFill>
                  <a:schemeClr val="lt1"/>
                </a:solidFill>
              </a:defRPr>
            </a:lvl5pPr>
            <a:lvl6pPr lvl="5" algn="ctr">
              <a:spcBef>
                <a:spcPts val="0"/>
              </a:spcBef>
              <a:spcAft>
                <a:spcPts val="0"/>
              </a:spcAft>
              <a:buClr>
                <a:schemeClr val="lt1"/>
              </a:buClr>
              <a:buSzPts val="3600"/>
              <a:buNone/>
              <a:defRPr b="1" sz="3600">
                <a:solidFill>
                  <a:schemeClr val="lt1"/>
                </a:solidFill>
              </a:defRPr>
            </a:lvl6pPr>
            <a:lvl7pPr lvl="6" algn="ctr">
              <a:spcBef>
                <a:spcPts val="0"/>
              </a:spcBef>
              <a:spcAft>
                <a:spcPts val="0"/>
              </a:spcAft>
              <a:buClr>
                <a:schemeClr val="lt1"/>
              </a:buClr>
              <a:buSzPts val="3600"/>
              <a:buNone/>
              <a:defRPr b="1" sz="3600">
                <a:solidFill>
                  <a:schemeClr val="lt1"/>
                </a:solidFill>
              </a:defRPr>
            </a:lvl7pPr>
            <a:lvl8pPr lvl="7" algn="ctr">
              <a:spcBef>
                <a:spcPts val="0"/>
              </a:spcBef>
              <a:spcAft>
                <a:spcPts val="0"/>
              </a:spcAft>
              <a:buClr>
                <a:schemeClr val="lt1"/>
              </a:buClr>
              <a:buSzPts val="3600"/>
              <a:buNone/>
              <a:defRPr b="1" sz="3600">
                <a:solidFill>
                  <a:schemeClr val="lt1"/>
                </a:solidFill>
              </a:defRPr>
            </a:lvl8pPr>
            <a:lvl9pPr lvl="8" algn="ctr">
              <a:spcBef>
                <a:spcPts val="0"/>
              </a:spcBef>
              <a:spcAft>
                <a:spcPts val="0"/>
              </a:spcAft>
              <a:buClr>
                <a:schemeClr val="lt1"/>
              </a:buClr>
              <a:buSzPts val="3600"/>
              <a:buNone/>
              <a:defRPr b="1" sz="3600">
                <a:solidFill>
                  <a:schemeClr val="lt1"/>
                </a:solidFill>
              </a:defRPr>
            </a:lvl9pPr>
          </a:lstStyle>
          <a:p/>
        </p:txBody>
      </p:sp>
      <p:sp>
        <p:nvSpPr>
          <p:cNvPr id="10" name="Google Shape;10;p2"/>
          <p:cNvSpPr txBox="1"/>
          <p:nvPr>
            <p:ph idx="1" type="subTitle"/>
          </p:nvPr>
        </p:nvSpPr>
        <p:spPr>
          <a:xfrm>
            <a:off x="2044200" y="3704650"/>
            <a:ext cx="5055600" cy="4647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37" name="Shape 37"/>
        <p:cNvGrpSpPr/>
        <p:nvPr/>
      </p:nvGrpSpPr>
      <p:grpSpPr>
        <a:xfrm>
          <a:off x="0" y="0"/>
          <a:ext cx="0" cy="0"/>
          <a:chOff x="0" y="0"/>
          <a:chExt cx="0" cy="0"/>
        </a:xfrm>
      </p:grpSpPr>
      <p:sp>
        <p:nvSpPr>
          <p:cNvPr id="38" name="Google Shape;38;p11"/>
          <p:cNvSpPr txBox="1"/>
          <p:nvPr>
            <p:ph hasCustomPrompt="1" type="title"/>
          </p:nvPr>
        </p:nvSpPr>
        <p:spPr>
          <a:xfrm>
            <a:off x="1920750" y="1634425"/>
            <a:ext cx="5302500" cy="1116600"/>
          </a:xfrm>
          <a:prstGeom prst="rect">
            <a:avLst/>
          </a:prstGeom>
        </p:spPr>
        <p:txBody>
          <a:bodyPr anchorCtr="0" anchor="b" bIns="91425" lIns="91425" spcFirstLastPara="1" rIns="91425" wrap="square" tIns="91425">
            <a:noAutofit/>
          </a:bodyPr>
          <a:lstStyle>
            <a:lvl1pPr lvl="0" algn="ctr">
              <a:spcBef>
                <a:spcPts val="0"/>
              </a:spcBef>
              <a:spcAft>
                <a:spcPts val="0"/>
              </a:spcAft>
              <a:buClr>
                <a:schemeClr val="lt1"/>
              </a:buClr>
              <a:buSzPts val="7200"/>
              <a:buNone/>
              <a:defRPr sz="7200">
                <a:solidFill>
                  <a:schemeClr val="lt1"/>
                </a:solidFill>
              </a:defRPr>
            </a:lvl1pPr>
            <a:lvl2pPr lvl="1" algn="ctr">
              <a:spcBef>
                <a:spcPts val="0"/>
              </a:spcBef>
              <a:spcAft>
                <a:spcPts val="0"/>
              </a:spcAft>
              <a:buClr>
                <a:schemeClr val="lt1"/>
              </a:buClr>
              <a:buSzPts val="7200"/>
              <a:buNone/>
              <a:defRPr sz="7200">
                <a:solidFill>
                  <a:schemeClr val="lt1"/>
                </a:solidFill>
              </a:defRPr>
            </a:lvl2pPr>
            <a:lvl3pPr lvl="2" algn="ctr">
              <a:spcBef>
                <a:spcPts val="0"/>
              </a:spcBef>
              <a:spcAft>
                <a:spcPts val="0"/>
              </a:spcAft>
              <a:buClr>
                <a:schemeClr val="lt1"/>
              </a:buClr>
              <a:buSzPts val="7200"/>
              <a:buNone/>
              <a:defRPr sz="7200">
                <a:solidFill>
                  <a:schemeClr val="lt1"/>
                </a:solidFill>
              </a:defRPr>
            </a:lvl3pPr>
            <a:lvl4pPr lvl="3" algn="ctr">
              <a:spcBef>
                <a:spcPts val="0"/>
              </a:spcBef>
              <a:spcAft>
                <a:spcPts val="0"/>
              </a:spcAft>
              <a:buClr>
                <a:schemeClr val="lt1"/>
              </a:buClr>
              <a:buSzPts val="7200"/>
              <a:buNone/>
              <a:defRPr sz="7200">
                <a:solidFill>
                  <a:schemeClr val="lt1"/>
                </a:solidFill>
              </a:defRPr>
            </a:lvl4pPr>
            <a:lvl5pPr lvl="4" algn="ctr">
              <a:spcBef>
                <a:spcPts val="0"/>
              </a:spcBef>
              <a:spcAft>
                <a:spcPts val="0"/>
              </a:spcAft>
              <a:buClr>
                <a:schemeClr val="lt1"/>
              </a:buClr>
              <a:buSzPts val="7200"/>
              <a:buNone/>
              <a:defRPr sz="7200">
                <a:solidFill>
                  <a:schemeClr val="lt1"/>
                </a:solidFill>
              </a:defRPr>
            </a:lvl5pPr>
            <a:lvl6pPr lvl="5" algn="ctr">
              <a:spcBef>
                <a:spcPts val="0"/>
              </a:spcBef>
              <a:spcAft>
                <a:spcPts val="0"/>
              </a:spcAft>
              <a:buClr>
                <a:schemeClr val="lt1"/>
              </a:buClr>
              <a:buSzPts val="7200"/>
              <a:buNone/>
              <a:defRPr sz="7200">
                <a:solidFill>
                  <a:schemeClr val="lt1"/>
                </a:solidFill>
              </a:defRPr>
            </a:lvl6pPr>
            <a:lvl7pPr lvl="6" algn="ctr">
              <a:spcBef>
                <a:spcPts val="0"/>
              </a:spcBef>
              <a:spcAft>
                <a:spcPts val="0"/>
              </a:spcAft>
              <a:buClr>
                <a:schemeClr val="lt1"/>
              </a:buClr>
              <a:buSzPts val="7200"/>
              <a:buNone/>
              <a:defRPr sz="7200">
                <a:solidFill>
                  <a:schemeClr val="lt1"/>
                </a:solidFill>
              </a:defRPr>
            </a:lvl7pPr>
            <a:lvl8pPr lvl="7" algn="ctr">
              <a:spcBef>
                <a:spcPts val="0"/>
              </a:spcBef>
              <a:spcAft>
                <a:spcPts val="0"/>
              </a:spcAft>
              <a:buClr>
                <a:schemeClr val="lt1"/>
              </a:buClr>
              <a:buSzPts val="7200"/>
              <a:buNone/>
              <a:defRPr sz="7200">
                <a:solidFill>
                  <a:schemeClr val="lt1"/>
                </a:solidFill>
              </a:defRPr>
            </a:lvl8pPr>
            <a:lvl9pPr lvl="8" algn="ctr">
              <a:spcBef>
                <a:spcPts val="0"/>
              </a:spcBef>
              <a:spcAft>
                <a:spcPts val="0"/>
              </a:spcAft>
              <a:buClr>
                <a:schemeClr val="lt1"/>
              </a:buClr>
              <a:buSzPts val="7200"/>
              <a:buNone/>
              <a:defRPr sz="7200">
                <a:solidFill>
                  <a:schemeClr val="lt1"/>
                </a:solidFill>
              </a:defRPr>
            </a:lvl9pPr>
          </a:lstStyle>
          <a:p>
            <a:r>
              <a:t>xx%</a:t>
            </a:r>
          </a:p>
        </p:txBody>
      </p:sp>
      <p:sp>
        <p:nvSpPr>
          <p:cNvPr id="39" name="Google Shape;39;p11"/>
          <p:cNvSpPr txBox="1"/>
          <p:nvPr>
            <p:ph idx="1" type="body"/>
          </p:nvPr>
        </p:nvSpPr>
        <p:spPr>
          <a:xfrm>
            <a:off x="2786550" y="3094475"/>
            <a:ext cx="3570900" cy="5670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Clr>
                <a:schemeClr val="accent1"/>
              </a:buClr>
              <a:buSzPts val="1800"/>
              <a:buChar char="●"/>
              <a:defRPr>
                <a:solidFill>
                  <a:schemeClr val="accent1"/>
                </a:solidFill>
              </a:defRPr>
            </a:lvl1pPr>
            <a:lvl2pPr indent="-342900" lvl="1" marL="914400" algn="ctr">
              <a:spcBef>
                <a:spcPts val="1600"/>
              </a:spcBef>
              <a:spcAft>
                <a:spcPts val="0"/>
              </a:spcAft>
              <a:buClr>
                <a:schemeClr val="accent1"/>
              </a:buClr>
              <a:buSzPts val="1800"/>
              <a:buChar char="○"/>
              <a:defRPr sz="1800">
                <a:solidFill>
                  <a:schemeClr val="accent1"/>
                </a:solidFill>
              </a:defRPr>
            </a:lvl2pPr>
            <a:lvl3pPr indent="-342900" lvl="2" marL="1371600" algn="ctr">
              <a:spcBef>
                <a:spcPts val="1600"/>
              </a:spcBef>
              <a:spcAft>
                <a:spcPts val="0"/>
              </a:spcAft>
              <a:buClr>
                <a:schemeClr val="accent1"/>
              </a:buClr>
              <a:buSzPts val="1800"/>
              <a:buChar char="■"/>
              <a:defRPr sz="1800">
                <a:solidFill>
                  <a:schemeClr val="accent1"/>
                </a:solidFill>
              </a:defRPr>
            </a:lvl3pPr>
            <a:lvl4pPr indent="-342900" lvl="3" marL="1828800" algn="ctr">
              <a:spcBef>
                <a:spcPts val="1600"/>
              </a:spcBef>
              <a:spcAft>
                <a:spcPts val="0"/>
              </a:spcAft>
              <a:buClr>
                <a:schemeClr val="accent1"/>
              </a:buClr>
              <a:buSzPts val="1800"/>
              <a:buChar char="●"/>
              <a:defRPr sz="1800">
                <a:solidFill>
                  <a:schemeClr val="accent1"/>
                </a:solidFill>
              </a:defRPr>
            </a:lvl4pPr>
            <a:lvl5pPr indent="-342900" lvl="4" marL="2286000" algn="ctr">
              <a:spcBef>
                <a:spcPts val="1600"/>
              </a:spcBef>
              <a:spcAft>
                <a:spcPts val="0"/>
              </a:spcAft>
              <a:buClr>
                <a:schemeClr val="accent1"/>
              </a:buClr>
              <a:buSzPts val="1800"/>
              <a:buChar char="○"/>
              <a:defRPr sz="1800">
                <a:solidFill>
                  <a:schemeClr val="accent1"/>
                </a:solidFill>
              </a:defRPr>
            </a:lvl5pPr>
            <a:lvl6pPr indent="-342900" lvl="5" marL="2743200" algn="ctr">
              <a:spcBef>
                <a:spcPts val="1600"/>
              </a:spcBef>
              <a:spcAft>
                <a:spcPts val="0"/>
              </a:spcAft>
              <a:buClr>
                <a:schemeClr val="accent1"/>
              </a:buClr>
              <a:buSzPts val="1800"/>
              <a:buChar char="■"/>
              <a:defRPr sz="1800">
                <a:solidFill>
                  <a:schemeClr val="accent1"/>
                </a:solidFill>
              </a:defRPr>
            </a:lvl6pPr>
            <a:lvl7pPr indent="-342900" lvl="6" marL="3200400" algn="ctr">
              <a:spcBef>
                <a:spcPts val="1600"/>
              </a:spcBef>
              <a:spcAft>
                <a:spcPts val="0"/>
              </a:spcAft>
              <a:buClr>
                <a:schemeClr val="accent1"/>
              </a:buClr>
              <a:buSzPts val="1800"/>
              <a:buChar char="●"/>
              <a:defRPr sz="1800">
                <a:solidFill>
                  <a:schemeClr val="accent1"/>
                </a:solidFill>
              </a:defRPr>
            </a:lvl7pPr>
            <a:lvl8pPr indent="-342900" lvl="7" marL="3657600" algn="ctr">
              <a:spcBef>
                <a:spcPts val="1600"/>
              </a:spcBef>
              <a:spcAft>
                <a:spcPts val="0"/>
              </a:spcAft>
              <a:buClr>
                <a:schemeClr val="accent1"/>
              </a:buClr>
              <a:buSzPts val="1800"/>
              <a:buChar char="○"/>
              <a:defRPr sz="1800">
                <a:solidFill>
                  <a:schemeClr val="accent1"/>
                </a:solidFill>
              </a:defRPr>
            </a:lvl8pPr>
            <a:lvl9pPr indent="-342900" lvl="8" marL="4114800" algn="ctr">
              <a:spcBef>
                <a:spcPts val="1600"/>
              </a:spcBef>
              <a:spcAft>
                <a:spcPts val="1600"/>
              </a:spcAft>
              <a:buClr>
                <a:schemeClr val="accent1"/>
              </a:buClr>
              <a:buSzPts val="1800"/>
              <a:buChar char="■"/>
              <a:defRPr sz="1800">
                <a:solidFill>
                  <a:schemeClr val="accent1"/>
                </a:solidFill>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0" name="Shape 40"/>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Bullet Points">
  <p:cSld name="CAPTION_ONLY_3">
    <p:spTree>
      <p:nvGrpSpPr>
        <p:cNvPr id="41" name="Shape 41"/>
        <p:cNvGrpSpPr/>
        <p:nvPr/>
      </p:nvGrpSpPr>
      <p:grpSpPr>
        <a:xfrm>
          <a:off x="0" y="0"/>
          <a:ext cx="0" cy="0"/>
          <a:chOff x="0" y="0"/>
          <a:chExt cx="0" cy="0"/>
        </a:xfrm>
      </p:grpSpPr>
      <p:sp>
        <p:nvSpPr>
          <p:cNvPr id="42" name="Google Shape;42;p13"/>
          <p:cNvSpPr txBox="1"/>
          <p:nvPr>
            <p:ph type="title"/>
          </p:nvPr>
        </p:nvSpPr>
        <p:spPr>
          <a:xfrm>
            <a:off x="938500" y="445025"/>
            <a:ext cx="57357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43" name="Google Shape;43;p13"/>
          <p:cNvSpPr txBox="1"/>
          <p:nvPr>
            <p:ph idx="1" type="body"/>
          </p:nvPr>
        </p:nvSpPr>
        <p:spPr>
          <a:xfrm>
            <a:off x="938500" y="1246025"/>
            <a:ext cx="7172100" cy="3039900"/>
          </a:xfrm>
          <a:prstGeom prst="rect">
            <a:avLst/>
          </a:prstGeom>
        </p:spPr>
        <p:txBody>
          <a:bodyPr anchorCtr="0" anchor="t" bIns="91425" lIns="91425" spcFirstLastPara="1" rIns="91425" wrap="square" tIns="91425">
            <a:noAutofit/>
          </a:bodyPr>
          <a:lstStyle>
            <a:lvl1pPr indent="-301625" lvl="0" marL="457200" rtl="0">
              <a:spcBef>
                <a:spcPts val="0"/>
              </a:spcBef>
              <a:spcAft>
                <a:spcPts val="0"/>
              </a:spcAft>
              <a:buClr>
                <a:schemeClr val="lt1"/>
              </a:buClr>
              <a:buSzPts val="1150"/>
              <a:buChar char="●"/>
              <a:defRPr sz="1150">
                <a:solidFill>
                  <a:schemeClr val="lt1"/>
                </a:solidFill>
              </a:defRPr>
            </a:lvl1pPr>
            <a:lvl2pPr indent="-301625" lvl="1" marL="914400" rtl="0">
              <a:spcBef>
                <a:spcPts val="1600"/>
              </a:spcBef>
              <a:spcAft>
                <a:spcPts val="0"/>
              </a:spcAft>
              <a:buClr>
                <a:schemeClr val="lt1"/>
              </a:buClr>
              <a:buSzPts val="1150"/>
              <a:buChar char="○"/>
              <a:defRPr sz="1150">
                <a:solidFill>
                  <a:schemeClr val="lt1"/>
                </a:solidFill>
              </a:defRPr>
            </a:lvl2pPr>
            <a:lvl3pPr indent="-301625" lvl="2" marL="1371600" rtl="0">
              <a:spcBef>
                <a:spcPts val="1600"/>
              </a:spcBef>
              <a:spcAft>
                <a:spcPts val="0"/>
              </a:spcAft>
              <a:buClr>
                <a:schemeClr val="lt1"/>
              </a:buClr>
              <a:buSzPts val="1150"/>
              <a:buChar char="■"/>
              <a:defRPr sz="1150">
                <a:solidFill>
                  <a:schemeClr val="lt1"/>
                </a:solidFill>
              </a:defRPr>
            </a:lvl3pPr>
            <a:lvl4pPr indent="-301625" lvl="3" marL="1828800" rtl="0">
              <a:spcBef>
                <a:spcPts val="1600"/>
              </a:spcBef>
              <a:spcAft>
                <a:spcPts val="0"/>
              </a:spcAft>
              <a:buClr>
                <a:schemeClr val="lt1"/>
              </a:buClr>
              <a:buSzPts val="1150"/>
              <a:buChar char="●"/>
              <a:defRPr sz="1150">
                <a:solidFill>
                  <a:schemeClr val="lt1"/>
                </a:solidFill>
              </a:defRPr>
            </a:lvl4pPr>
            <a:lvl5pPr indent="-301625" lvl="4" marL="2286000" rtl="0">
              <a:spcBef>
                <a:spcPts val="1600"/>
              </a:spcBef>
              <a:spcAft>
                <a:spcPts val="0"/>
              </a:spcAft>
              <a:buClr>
                <a:schemeClr val="lt1"/>
              </a:buClr>
              <a:buSzPts val="1150"/>
              <a:buChar char="○"/>
              <a:defRPr sz="1150">
                <a:solidFill>
                  <a:schemeClr val="lt1"/>
                </a:solidFill>
              </a:defRPr>
            </a:lvl5pPr>
            <a:lvl6pPr indent="-301625" lvl="5" marL="2743200" rtl="0">
              <a:spcBef>
                <a:spcPts val="1600"/>
              </a:spcBef>
              <a:spcAft>
                <a:spcPts val="0"/>
              </a:spcAft>
              <a:buClr>
                <a:schemeClr val="lt1"/>
              </a:buClr>
              <a:buSzPts val="1150"/>
              <a:buChar char="■"/>
              <a:defRPr sz="1150">
                <a:solidFill>
                  <a:schemeClr val="lt1"/>
                </a:solidFill>
              </a:defRPr>
            </a:lvl6pPr>
            <a:lvl7pPr indent="-301625" lvl="6" marL="3200400" rtl="0">
              <a:spcBef>
                <a:spcPts val="1600"/>
              </a:spcBef>
              <a:spcAft>
                <a:spcPts val="0"/>
              </a:spcAft>
              <a:buClr>
                <a:schemeClr val="lt1"/>
              </a:buClr>
              <a:buSzPts val="1150"/>
              <a:buChar char="●"/>
              <a:defRPr sz="1150">
                <a:solidFill>
                  <a:schemeClr val="lt1"/>
                </a:solidFill>
              </a:defRPr>
            </a:lvl7pPr>
            <a:lvl8pPr indent="-301625" lvl="7" marL="3657600" rtl="0">
              <a:spcBef>
                <a:spcPts val="1600"/>
              </a:spcBef>
              <a:spcAft>
                <a:spcPts val="0"/>
              </a:spcAft>
              <a:buClr>
                <a:schemeClr val="lt1"/>
              </a:buClr>
              <a:buSzPts val="1150"/>
              <a:buChar char="○"/>
              <a:defRPr sz="1150">
                <a:solidFill>
                  <a:schemeClr val="lt1"/>
                </a:solidFill>
              </a:defRPr>
            </a:lvl8pPr>
            <a:lvl9pPr indent="-301625" lvl="8" marL="4114800" rtl="0">
              <a:spcBef>
                <a:spcPts val="1600"/>
              </a:spcBef>
              <a:spcAft>
                <a:spcPts val="1600"/>
              </a:spcAft>
              <a:buClr>
                <a:schemeClr val="lt1"/>
              </a:buClr>
              <a:buSzPts val="1150"/>
              <a:buChar char="■"/>
              <a:defRPr sz="1150">
                <a:solidFill>
                  <a:schemeClr val="lt1"/>
                </a:solidFill>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SECTION_TITLE_AND_DESCRIPTION_1_1_3">
    <p:spTree>
      <p:nvGrpSpPr>
        <p:cNvPr id="44" name="Shape 44"/>
        <p:cNvGrpSpPr/>
        <p:nvPr/>
      </p:nvGrpSpPr>
      <p:grpSpPr>
        <a:xfrm>
          <a:off x="0" y="0"/>
          <a:ext cx="0" cy="0"/>
          <a:chOff x="0" y="0"/>
          <a:chExt cx="0" cy="0"/>
        </a:xfrm>
      </p:grpSpPr>
      <p:sp>
        <p:nvSpPr>
          <p:cNvPr id="45" name="Google Shape;45;p14"/>
          <p:cNvSpPr txBox="1"/>
          <p:nvPr>
            <p:ph type="title"/>
          </p:nvPr>
        </p:nvSpPr>
        <p:spPr>
          <a:xfrm>
            <a:off x="3538497" y="261557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b="1" sz="1800">
                <a:solidFill>
                  <a:schemeClr val="lt1"/>
                </a:solidFill>
                <a:latin typeface="Arial"/>
                <a:ea typeface="Arial"/>
                <a:cs typeface="Arial"/>
                <a:sym typeface="Aria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46" name="Google Shape;46;p14"/>
          <p:cNvSpPr txBox="1"/>
          <p:nvPr>
            <p:ph idx="1" type="subTitle"/>
          </p:nvPr>
        </p:nvSpPr>
        <p:spPr>
          <a:xfrm>
            <a:off x="3538497" y="3148075"/>
            <a:ext cx="20670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47" name="Google Shape;47;p14"/>
          <p:cNvSpPr txBox="1"/>
          <p:nvPr>
            <p:ph idx="2" type="title"/>
          </p:nvPr>
        </p:nvSpPr>
        <p:spPr>
          <a:xfrm>
            <a:off x="6028553" y="261557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b="1" sz="1800">
                <a:solidFill>
                  <a:schemeClr val="lt1"/>
                </a:solidFill>
                <a:latin typeface="Arial"/>
                <a:ea typeface="Arial"/>
                <a:cs typeface="Arial"/>
                <a:sym typeface="Aria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48" name="Google Shape;48;p14"/>
          <p:cNvSpPr txBox="1"/>
          <p:nvPr>
            <p:ph idx="3" type="subTitle"/>
          </p:nvPr>
        </p:nvSpPr>
        <p:spPr>
          <a:xfrm>
            <a:off x="6028553" y="3148075"/>
            <a:ext cx="20670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49" name="Google Shape;49;p14"/>
          <p:cNvSpPr txBox="1"/>
          <p:nvPr>
            <p:ph idx="4" type="title"/>
          </p:nvPr>
        </p:nvSpPr>
        <p:spPr>
          <a:xfrm>
            <a:off x="1048447" y="261557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b="1" sz="1800">
                <a:solidFill>
                  <a:schemeClr val="lt1"/>
                </a:solidFill>
                <a:latin typeface="Arial"/>
                <a:ea typeface="Arial"/>
                <a:cs typeface="Arial"/>
                <a:sym typeface="Aria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50" name="Google Shape;50;p14"/>
          <p:cNvSpPr txBox="1"/>
          <p:nvPr>
            <p:ph idx="5" type="subTitle"/>
          </p:nvPr>
        </p:nvSpPr>
        <p:spPr>
          <a:xfrm>
            <a:off x="1048447" y="3148075"/>
            <a:ext cx="20670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51" name="Google Shape;51;p14"/>
          <p:cNvSpPr txBox="1"/>
          <p:nvPr>
            <p:ph hasCustomPrompt="1" idx="6" type="title"/>
          </p:nvPr>
        </p:nvSpPr>
        <p:spPr>
          <a:xfrm>
            <a:off x="1048450" y="1770700"/>
            <a:ext cx="2067000" cy="7239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2"/>
              </a:buClr>
              <a:buSzPts val="3600"/>
              <a:buNone/>
              <a:defRPr b="1" sz="3600">
                <a:solidFill>
                  <a:schemeClr val="lt2"/>
                </a:solidFill>
                <a:latin typeface="Arial"/>
                <a:ea typeface="Arial"/>
                <a:cs typeface="Arial"/>
                <a:sym typeface="Arial"/>
              </a:defRPr>
            </a:lvl1pPr>
            <a:lvl2pPr lvl="1" rtl="0" algn="ctr">
              <a:spcBef>
                <a:spcPts val="0"/>
              </a:spcBef>
              <a:spcAft>
                <a:spcPts val="0"/>
              </a:spcAft>
              <a:buClr>
                <a:schemeClr val="lt2"/>
              </a:buClr>
              <a:buSzPts val="3600"/>
              <a:buNone/>
              <a:defRPr sz="3600">
                <a:solidFill>
                  <a:schemeClr val="lt2"/>
                </a:solidFill>
              </a:defRPr>
            </a:lvl2pPr>
            <a:lvl3pPr lvl="2" rtl="0" algn="ctr">
              <a:spcBef>
                <a:spcPts val="0"/>
              </a:spcBef>
              <a:spcAft>
                <a:spcPts val="0"/>
              </a:spcAft>
              <a:buClr>
                <a:schemeClr val="lt2"/>
              </a:buClr>
              <a:buSzPts val="3600"/>
              <a:buNone/>
              <a:defRPr sz="3600">
                <a:solidFill>
                  <a:schemeClr val="lt2"/>
                </a:solidFill>
              </a:defRPr>
            </a:lvl3pPr>
            <a:lvl4pPr lvl="3" rtl="0" algn="ctr">
              <a:spcBef>
                <a:spcPts val="0"/>
              </a:spcBef>
              <a:spcAft>
                <a:spcPts val="0"/>
              </a:spcAft>
              <a:buClr>
                <a:schemeClr val="lt2"/>
              </a:buClr>
              <a:buSzPts val="3600"/>
              <a:buNone/>
              <a:defRPr sz="3600">
                <a:solidFill>
                  <a:schemeClr val="lt2"/>
                </a:solidFill>
              </a:defRPr>
            </a:lvl4pPr>
            <a:lvl5pPr lvl="4" rtl="0" algn="ctr">
              <a:spcBef>
                <a:spcPts val="0"/>
              </a:spcBef>
              <a:spcAft>
                <a:spcPts val="0"/>
              </a:spcAft>
              <a:buClr>
                <a:schemeClr val="lt2"/>
              </a:buClr>
              <a:buSzPts val="3600"/>
              <a:buNone/>
              <a:defRPr sz="3600">
                <a:solidFill>
                  <a:schemeClr val="lt2"/>
                </a:solidFill>
              </a:defRPr>
            </a:lvl5pPr>
            <a:lvl6pPr lvl="5" rtl="0" algn="ctr">
              <a:spcBef>
                <a:spcPts val="0"/>
              </a:spcBef>
              <a:spcAft>
                <a:spcPts val="0"/>
              </a:spcAft>
              <a:buClr>
                <a:schemeClr val="lt2"/>
              </a:buClr>
              <a:buSzPts val="3600"/>
              <a:buNone/>
              <a:defRPr sz="3600">
                <a:solidFill>
                  <a:schemeClr val="lt2"/>
                </a:solidFill>
              </a:defRPr>
            </a:lvl6pPr>
            <a:lvl7pPr lvl="6" rtl="0" algn="ctr">
              <a:spcBef>
                <a:spcPts val="0"/>
              </a:spcBef>
              <a:spcAft>
                <a:spcPts val="0"/>
              </a:spcAft>
              <a:buClr>
                <a:schemeClr val="lt2"/>
              </a:buClr>
              <a:buSzPts val="3600"/>
              <a:buNone/>
              <a:defRPr sz="3600">
                <a:solidFill>
                  <a:schemeClr val="lt2"/>
                </a:solidFill>
              </a:defRPr>
            </a:lvl7pPr>
            <a:lvl8pPr lvl="7" rtl="0" algn="ctr">
              <a:spcBef>
                <a:spcPts val="0"/>
              </a:spcBef>
              <a:spcAft>
                <a:spcPts val="0"/>
              </a:spcAft>
              <a:buClr>
                <a:schemeClr val="lt2"/>
              </a:buClr>
              <a:buSzPts val="3600"/>
              <a:buNone/>
              <a:defRPr sz="3600">
                <a:solidFill>
                  <a:schemeClr val="lt2"/>
                </a:solidFill>
              </a:defRPr>
            </a:lvl8pPr>
            <a:lvl9pPr lvl="8" rtl="0" algn="ctr">
              <a:spcBef>
                <a:spcPts val="0"/>
              </a:spcBef>
              <a:spcAft>
                <a:spcPts val="0"/>
              </a:spcAft>
              <a:buClr>
                <a:schemeClr val="lt2"/>
              </a:buClr>
              <a:buSzPts val="3600"/>
              <a:buNone/>
              <a:defRPr sz="3600">
                <a:solidFill>
                  <a:schemeClr val="lt2"/>
                </a:solidFill>
              </a:defRPr>
            </a:lvl9pPr>
          </a:lstStyle>
          <a:p>
            <a:r>
              <a:t>xx%</a:t>
            </a:r>
          </a:p>
        </p:txBody>
      </p:sp>
      <p:sp>
        <p:nvSpPr>
          <p:cNvPr id="52" name="Google Shape;52;p14"/>
          <p:cNvSpPr txBox="1"/>
          <p:nvPr>
            <p:ph hasCustomPrompt="1" idx="7" type="title"/>
          </p:nvPr>
        </p:nvSpPr>
        <p:spPr>
          <a:xfrm>
            <a:off x="3538500" y="1770700"/>
            <a:ext cx="2067000" cy="7239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2"/>
              </a:buClr>
              <a:buSzPts val="3600"/>
              <a:buNone/>
              <a:defRPr b="1" sz="3600">
                <a:solidFill>
                  <a:schemeClr val="lt2"/>
                </a:solidFill>
                <a:latin typeface="Arial"/>
                <a:ea typeface="Arial"/>
                <a:cs typeface="Arial"/>
                <a:sym typeface="Arial"/>
              </a:defRPr>
            </a:lvl1pPr>
            <a:lvl2pPr lvl="1" rtl="0" algn="ctr">
              <a:spcBef>
                <a:spcPts val="0"/>
              </a:spcBef>
              <a:spcAft>
                <a:spcPts val="0"/>
              </a:spcAft>
              <a:buClr>
                <a:schemeClr val="lt2"/>
              </a:buClr>
              <a:buSzPts val="3600"/>
              <a:buNone/>
              <a:defRPr sz="3600">
                <a:solidFill>
                  <a:schemeClr val="lt2"/>
                </a:solidFill>
              </a:defRPr>
            </a:lvl2pPr>
            <a:lvl3pPr lvl="2" rtl="0" algn="ctr">
              <a:spcBef>
                <a:spcPts val="0"/>
              </a:spcBef>
              <a:spcAft>
                <a:spcPts val="0"/>
              </a:spcAft>
              <a:buClr>
                <a:schemeClr val="lt2"/>
              </a:buClr>
              <a:buSzPts val="3600"/>
              <a:buNone/>
              <a:defRPr sz="3600">
                <a:solidFill>
                  <a:schemeClr val="lt2"/>
                </a:solidFill>
              </a:defRPr>
            </a:lvl3pPr>
            <a:lvl4pPr lvl="3" rtl="0" algn="ctr">
              <a:spcBef>
                <a:spcPts val="0"/>
              </a:spcBef>
              <a:spcAft>
                <a:spcPts val="0"/>
              </a:spcAft>
              <a:buClr>
                <a:schemeClr val="lt2"/>
              </a:buClr>
              <a:buSzPts val="3600"/>
              <a:buNone/>
              <a:defRPr sz="3600">
                <a:solidFill>
                  <a:schemeClr val="lt2"/>
                </a:solidFill>
              </a:defRPr>
            </a:lvl4pPr>
            <a:lvl5pPr lvl="4" rtl="0" algn="ctr">
              <a:spcBef>
                <a:spcPts val="0"/>
              </a:spcBef>
              <a:spcAft>
                <a:spcPts val="0"/>
              </a:spcAft>
              <a:buClr>
                <a:schemeClr val="lt2"/>
              </a:buClr>
              <a:buSzPts val="3600"/>
              <a:buNone/>
              <a:defRPr sz="3600">
                <a:solidFill>
                  <a:schemeClr val="lt2"/>
                </a:solidFill>
              </a:defRPr>
            </a:lvl5pPr>
            <a:lvl6pPr lvl="5" rtl="0" algn="ctr">
              <a:spcBef>
                <a:spcPts val="0"/>
              </a:spcBef>
              <a:spcAft>
                <a:spcPts val="0"/>
              </a:spcAft>
              <a:buClr>
                <a:schemeClr val="lt2"/>
              </a:buClr>
              <a:buSzPts val="3600"/>
              <a:buNone/>
              <a:defRPr sz="3600">
                <a:solidFill>
                  <a:schemeClr val="lt2"/>
                </a:solidFill>
              </a:defRPr>
            </a:lvl6pPr>
            <a:lvl7pPr lvl="6" rtl="0" algn="ctr">
              <a:spcBef>
                <a:spcPts val="0"/>
              </a:spcBef>
              <a:spcAft>
                <a:spcPts val="0"/>
              </a:spcAft>
              <a:buClr>
                <a:schemeClr val="lt2"/>
              </a:buClr>
              <a:buSzPts val="3600"/>
              <a:buNone/>
              <a:defRPr sz="3600">
                <a:solidFill>
                  <a:schemeClr val="lt2"/>
                </a:solidFill>
              </a:defRPr>
            </a:lvl7pPr>
            <a:lvl8pPr lvl="7" rtl="0" algn="ctr">
              <a:spcBef>
                <a:spcPts val="0"/>
              </a:spcBef>
              <a:spcAft>
                <a:spcPts val="0"/>
              </a:spcAft>
              <a:buClr>
                <a:schemeClr val="lt2"/>
              </a:buClr>
              <a:buSzPts val="3600"/>
              <a:buNone/>
              <a:defRPr sz="3600">
                <a:solidFill>
                  <a:schemeClr val="lt2"/>
                </a:solidFill>
              </a:defRPr>
            </a:lvl8pPr>
            <a:lvl9pPr lvl="8" rtl="0" algn="ctr">
              <a:spcBef>
                <a:spcPts val="0"/>
              </a:spcBef>
              <a:spcAft>
                <a:spcPts val="0"/>
              </a:spcAft>
              <a:buClr>
                <a:schemeClr val="lt2"/>
              </a:buClr>
              <a:buSzPts val="3600"/>
              <a:buNone/>
              <a:defRPr sz="3600">
                <a:solidFill>
                  <a:schemeClr val="lt2"/>
                </a:solidFill>
              </a:defRPr>
            </a:lvl9pPr>
          </a:lstStyle>
          <a:p>
            <a:r>
              <a:t>xx%</a:t>
            </a:r>
          </a:p>
        </p:txBody>
      </p:sp>
      <p:sp>
        <p:nvSpPr>
          <p:cNvPr id="53" name="Google Shape;53;p14"/>
          <p:cNvSpPr txBox="1"/>
          <p:nvPr>
            <p:ph hasCustomPrompt="1" idx="8" type="title"/>
          </p:nvPr>
        </p:nvSpPr>
        <p:spPr>
          <a:xfrm>
            <a:off x="6028550" y="1770700"/>
            <a:ext cx="2067000" cy="7239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2"/>
              </a:buClr>
              <a:buSzPts val="3600"/>
              <a:buNone/>
              <a:defRPr b="1" sz="3600">
                <a:solidFill>
                  <a:schemeClr val="lt2"/>
                </a:solidFill>
                <a:latin typeface="Arial"/>
                <a:ea typeface="Arial"/>
                <a:cs typeface="Arial"/>
                <a:sym typeface="Arial"/>
              </a:defRPr>
            </a:lvl1pPr>
            <a:lvl2pPr lvl="1" rtl="0" algn="ctr">
              <a:spcBef>
                <a:spcPts val="0"/>
              </a:spcBef>
              <a:spcAft>
                <a:spcPts val="0"/>
              </a:spcAft>
              <a:buClr>
                <a:schemeClr val="lt2"/>
              </a:buClr>
              <a:buSzPts val="3600"/>
              <a:buNone/>
              <a:defRPr sz="3600">
                <a:solidFill>
                  <a:schemeClr val="lt2"/>
                </a:solidFill>
              </a:defRPr>
            </a:lvl2pPr>
            <a:lvl3pPr lvl="2" rtl="0" algn="ctr">
              <a:spcBef>
                <a:spcPts val="0"/>
              </a:spcBef>
              <a:spcAft>
                <a:spcPts val="0"/>
              </a:spcAft>
              <a:buClr>
                <a:schemeClr val="lt2"/>
              </a:buClr>
              <a:buSzPts val="3600"/>
              <a:buNone/>
              <a:defRPr sz="3600">
                <a:solidFill>
                  <a:schemeClr val="lt2"/>
                </a:solidFill>
              </a:defRPr>
            </a:lvl3pPr>
            <a:lvl4pPr lvl="3" rtl="0" algn="ctr">
              <a:spcBef>
                <a:spcPts val="0"/>
              </a:spcBef>
              <a:spcAft>
                <a:spcPts val="0"/>
              </a:spcAft>
              <a:buClr>
                <a:schemeClr val="lt2"/>
              </a:buClr>
              <a:buSzPts val="3600"/>
              <a:buNone/>
              <a:defRPr sz="3600">
                <a:solidFill>
                  <a:schemeClr val="lt2"/>
                </a:solidFill>
              </a:defRPr>
            </a:lvl4pPr>
            <a:lvl5pPr lvl="4" rtl="0" algn="ctr">
              <a:spcBef>
                <a:spcPts val="0"/>
              </a:spcBef>
              <a:spcAft>
                <a:spcPts val="0"/>
              </a:spcAft>
              <a:buClr>
                <a:schemeClr val="lt2"/>
              </a:buClr>
              <a:buSzPts val="3600"/>
              <a:buNone/>
              <a:defRPr sz="3600">
                <a:solidFill>
                  <a:schemeClr val="lt2"/>
                </a:solidFill>
              </a:defRPr>
            </a:lvl5pPr>
            <a:lvl6pPr lvl="5" rtl="0" algn="ctr">
              <a:spcBef>
                <a:spcPts val="0"/>
              </a:spcBef>
              <a:spcAft>
                <a:spcPts val="0"/>
              </a:spcAft>
              <a:buClr>
                <a:schemeClr val="lt2"/>
              </a:buClr>
              <a:buSzPts val="3600"/>
              <a:buNone/>
              <a:defRPr sz="3600">
                <a:solidFill>
                  <a:schemeClr val="lt2"/>
                </a:solidFill>
              </a:defRPr>
            </a:lvl6pPr>
            <a:lvl7pPr lvl="6" rtl="0" algn="ctr">
              <a:spcBef>
                <a:spcPts val="0"/>
              </a:spcBef>
              <a:spcAft>
                <a:spcPts val="0"/>
              </a:spcAft>
              <a:buClr>
                <a:schemeClr val="lt2"/>
              </a:buClr>
              <a:buSzPts val="3600"/>
              <a:buNone/>
              <a:defRPr sz="3600">
                <a:solidFill>
                  <a:schemeClr val="lt2"/>
                </a:solidFill>
              </a:defRPr>
            </a:lvl7pPr>
            <a:lvl8pPr lvl="7" rtl="0" algn="ctr">
              <a:spcBef>
                <a:spcPts val="0"/>
              </a:spcBef>
              <a:spcAft>
                <a:spcPts val="0"/>
              </a:spcAft>
              <a:buClr>
                <a:schemeClr val="lt2"/>
              </a:buClr>
              <a:buSzPts val="3600"/>
              <a:buNone/>
              <a:defRPr sz="3600">
                <a:solidFill>
                  <a:schemeClr val="lt2"/>
                </a:solidFill>
              </a:defRPr>
            </a:lvl8pPr>
            <a:lvl9pPr lvl="8" rtl="0" algn="ctr">
              <a:spcBef>
                <a:spcPts val="0"/>
              </a:spcBef>
              <a:spcAft>
                <a:spcPts val="0"/>
              </a:spcAft>
              <a:buClr>
                <a:schemeClr val="lt2"/>
              </a:buClr>
              <a:buSzPts val="3600"/>
              <a:buNone/>
              <a:defRPr sz="3600">
                <a:solidFill>
                  <a:schemeClr val="lt2"/>
                </a:solidFill>
              </a:defRPr>
            </a:lvl9pPr>
          </a:lstStyle>
          <a:p>
            <a:r>
              <a:t>xx%</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Text">
  <p:cSld name="TITLE_1">
    <p:spTree>
      <p:nvGrpSpPr>
        <p:cNvPr id="54" name="Shape 54"/>
        <p:cNvGrpSpPr/>
        <p:nvPr/>
      </p:nvGrpSpPr>
      <p:grpSpPr>
        <a:xfrm>
          <a:off x="0" y="0"/>
          <a:ext cx="0" cy="0"/>
          <a:chOff x="0" y="0"/>
          <a:chExt cx="0" cy="0"/>
        </a:xfrm>
      </p:grpSpPr>
      <p:sp>
        <p:nvSpPr>
          <p:cNvPr id="55" name="Google Shape;55;p15"/>
          <p:cNvSpPr txBox="1"/>
          <p:nvPr>
            <p:ph type="ctrTitle"/>
          </p:nvPr>
        </p:nvSpPr>
        <p:spPr>
          <a:xfrm>
            <a:off x="4285500" y="2832875"/>
            <a:ext cx="3657300" cy="644700"/>
          </a:xfrm>
          <a:prstGeom prst="rect">
            <a:avLst/>
          </a:prstGeom>
          <a:effectLst>
            <a:outerShdw blurRad="100013" rotWithShape="0" algn="bl" dir="5400000" dist="19050">
              <a:srgbClr val="76A5AF">
                <a:alpha val="88000"/>
              </a:srgbClr>
            </a:outerShdw>
          </a:effectLst>
        </p:spPr>
        <p:txBody>
          <a:bodyPr anchorCtr="0" anchor="b" bIns="91425" lIns="91425" spcFirstLastPara="1" rIns="91425" wrap="square" tIns="91425">
            <a:noAutofit/>
          </a:bodyPr>
          <a:lstStyle>
            <a:lvl1pPr lvl="0" rtl="0" algn="ctr">
              <a:spcBef>
                <a:spcPts val="0"/>
              </a:spcBef>
              <a:spcAft>
                <a:spcPts val="0"/>
              </a:spcAft>
              <a:buClr>
                <a:schemeClr val="lt1"/>
              </a:buClr>
              <a:buSzPts val="6000"/>
              <a:buNone/>
              <a:defRPr b="1" sz="6000">
                <a:solidFill>
                  <a:schemeClr val="lt1"/>
                </a:solidFill>
                <a:latin typeface="Arial"/>
                <a:ea typeface="Arial"/>
                <a:cs typeface="Arial"/>
                <a:sym typeface="Arial"/>
              </a:defRPr>
            </a:lvl1pPr>
            <a:lvl2pPr lvl="1" rtl="0" algn="ctr">
              <a:spcBef>
                <a:spcPts val="0"/>
              </a:spcBef>
              <a:spcAft>
                <a:spcPts val="0"/>
              </a:spcAft>
              <a:buClr>
                <a:schemeClr val="lt1"/>
              </a:buClr>
              <a:buSzPts val="3600"/>
              <a:buNone/>
              <a:defRPr b="1" sz="3600">
                <a:solidFill>
                  <a:schemeClr val="lt1"/>
                </a:solidFill>
              </a:defRPr>
            </a:lvl2pPr>
            <a:lvl3pPr lvl="2" rtl="0" algn="ctr">
              <a:spcBef>
                <a:spcPts val="0"/>
              </a:spcBef>
              <a:spcAft>
                <a:spcPts val="0"/>
              </a:spcAft>
              <a:buClr>
                <a:schemeClr val="lt1"/>
              </a:buClr>
              <a:buSzPts val="3600"/>
              <a:buNone/>
              <a:defRPr b="1" sz="3600">
                <a:solidFill>
                  <a:schemeClr val="lt1"/>
                </a:solidFill>
              </a:defRPr>
            </a:lvl3pPr>
            <a:lvl4pPr lvl="3" rtl="0" algn="ctr">
              <a:spcBef>
                <a:spcPts val="0"/>
              </a:spcBef>
              <a:spcAft>
                <a:spcPts val="0"/>
              </a:spcAft>
              <a:buClr>
                <a:schemeClr val="lt1"/>
              </a:buClr>
              <a:buSzPts val="3600"/>
              <a:buNone/>
              <a:defRPr b="1" sz="3600">
                <a:solidFill>
                  <a:schemeClr val="lt1"/>
                </a:solidFill>
              </a:defRPr>
            </a:lvl4pPr>
            <a:lvl5pPr lvl="4" rtl="0" algn="ctr">
              <a:spcBef>
                <a:spcPts val="0"/>
              </a:spcBef>
              <a:spcAft>
                <a:spcPts val="0"/>
              </a:spcAft>
              <a:buClr>
                <a:schemeClr val="lt1"/>
              </a:buClr>
              <a:buSzPts val="3600"/>
              <a:buNone/>
              <a:defRPr b="1" sz="3600">
                <a:solidFill>
                  <a:schemeClr val="lt1"/>
                </a:solidFill>
              </a:defRPr>
            </a:lvl5pPr>
            <a:lvl6pPr lvl="5" rtl="0" algn="ctr">
              <a:spcBef>
                <a:spcPts val="0"/>
              </a:spcBef>
              <a:spcAft>
                <a:spcPts val="0"/>
              </a:spcAft>
              <a:buClr>
                <a:schemeClr val="lt1"/>
              </a:buClr>
              <a:buSzPts val="3600"/>
              <a:buNone/>
              <a:defRPr b="1" sz="3600">
                <a:solidFill>
                  <a:schemeClr val="lt1"/>
                </a:solidFill>
              </a:defRPr>
            </a:lvl6pPr>
            <a:lvl7pPr lvl="6" rtl="0" algn="ctr">
              <a:spcBef>
                <a:spcPts val="0"/>
              </a:spcBef>
              <a:spcAft>
                <a:spcPts val="0"/>
              </a:spcAft>
              <a:buClr>
                <a:schemeClr val="lt1"/>
              </a:buClr>
              <a:buSzPts val="3600"/>
              <a:buNone/>
              <a:defRPr b="1" sz="3600">
                <a:solidFill>
                  <a:schemeClr val="lt1"/>
                </a:solidFill>
              </a:defRPr>
            </a:lvl7pPr>
            <a:lvl8pPr lvl="7" rtl="0" algn="ctr">
              <a:spcBef>
                <a:spcPts val="0"/>
              </a:spcBef>
              <a:spcAft>
                <a:spcPts val="0"/>
              </a:spcAft>
              <a:buClr>
                <a:schemeClr val="lt1"/>
              </a:buClr>
              <a:buSzPts val="3600"/>
              <a:buNone/>
              <a:defRPr b="1" sz="3600">
                <a:solidFill>
                  <a:schemeClr val="lt1"/>
                </a:solidFill>
              </a:defRPr>
            </a:lvl8pPr>
            <a:lvl9pPr lvl="8" rtl="0" algn="ctr">
              <a:spcBef>
                <a:spcPts val="0"/>
              </a:spcBef>
              <a:spcAft>
                <a:spcPts val="0"/>
              </a:spcAft>
              <a:buClr>
                <a:schemeClr val="lt1"/>
              </a:buClr>
              <a:buSzPts val="3600"/>
              <a:buNone/>
              <a:defRPr b="1" sz="3600">
                <a:solidFill>
                  <a:schemeClr val="lt1"/>
                </a:solidFill>
              </a:defRPr>
            </a:lvl9pPr>
          </a:lstStyle>
          <a:p/>
        </p:txBody>
      </p:sp>
      <p:sp>
        <p:nvSpPr>
          <p:cNvPr id="56" name="Google Shape;56;p15"/>
          <p:cNvSpPr txBox="1"/>
          <p:nvPr>
            <p:ph idx="1" type="subTitle"/>
          </p:nvPr>
        </p:nvSpPr>
        <p:spPr>
          <a:xfrm>
            <a:off x="4144050" y="3549850"/>
            <a:ext cx="3940200" cy="464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1400"/>
              <a:buNone/>
              <a:defRPr sz="1400">
                <a:solidFill>
                  <a:schemeClr val="accent1"/>
                </a:solidFill>
              </a:defRPr>
            </a:lvl1pPr>
            <a:lvl2pPr lvl="1" rtl="0" algn="ctr">
              <a:lnSpc>
                <a:spcPct val="100000"/>
              </a:lnSpc>
              <a:spcBef>
                <a:spcPts val="0"/>
              </a:spcBef>
              <a:spcAft>
                <a:spcPts val="0"/>
              </a:spcAft>
              <a:buClr>
                <a:schemeClr val="lt1"/>
              </a:buClr>
              <a:buSzPts val="1800"/>
              <a:buNone/>
              <a:defRPr sz="1800">
                <a:solidFill>
                  <a:schemeClr val="lt1"/>
                </a:solidFill>
              </a:defRPr>
            </a:lvl2pPr>
            <a:lvl3pPr lvl="2" rtl="0" algn="ctr">
              <a:lnSpc>
                <a:spcPct val="100000"/>
              </a:lnSpc>
              <a:spcBef>
                <a:spcPts val="0"/>
              </a:spcBef>
              <a:spcAft>
                <a:spcPts val="0"/>
              </a:spcAft>
              <a:buClr>
                <a:schemeClr val="lt1"/>
              </a:buClr>
              <a:buSzPts val="1800"/>
              <a:buNone/>
              <a:defRPr sz="1800">
                <a:solidFill>
                  <a:schemeClr val="lt1"/>
                </a:solidFill>
              </a:defRPr>
            </a:lvl3pPr>
            <a:lvl4pPr lvl="3" rtl="0" algn="ctr">
              <a:lnSpc>
                <a:spcPct val="100000"/>
              </a:lnSpc>
              <a:spcBef>
                <a:spcPts val="0"/>
              </a:spcBef>
              <a:spcAft>
                <a:spcPts val="0"/>
              </a:spcAft>
              <a:buClr>
                <a:schemeClr val="lt1"/>
              </a:buClr>
              <a:buSzPts val="1800"/>
              <a:buNone/>
              <a:defRPr sz="1800">
                <a:solidFill>
                  <a:schemeClr val="lt1"/>
                </a:solidFill>
              </a:defRPr>
            </a:lvl4pPr>
            <a:lvl5pPr lvl="4" rtl="0" algn="ctr">
              <a:lnSpc>
                <a:spcPct val="100000"/>
              </a:lnSpc>
              <a:spcBef>
                <a:spcPts val="0"/>
              </a:spcBef>
              <a:spcAft>
                <a:spcPts val="0"/>
              </a:spcAft>
              <a:buClr>
                <a:schemeClr val="lt1"/>
              </a:buClr>
              <a:buSzPts val="1800"/>
              <a:buNone/>
              <a:defRPr sz="1800">
                <a:solidFill>
                  <a:schemeClr val="lt1"/>
                </a:solidFill>
              </a:defRPr>
            </a:lvl5pPr>
            <a:lvl6pPr lvl="5" rtl="0" algn="ctr">
              <a:lnSpc>
                <a:spcPct val="100000"/>
              </a:lnSpc>
              <a:spcBef>
                <a:spcPts val="0"/>
              </a:spcBef>
              <a:spcAft>
                <a:spcPts val="0"/>
              </a:spcAft>
              <a:buClr>
                <a:schemeClr val="lt1"/>
              </a:buClr>
              <a:buSzPts val="1800"/>
              <a:buNone/>
              <a:defRPr sz="1800">
                <a:solidFill>
                  <a:schemeClr val="lt1"/>
                </a:solidFill>
              </a:defRPr>
            </a:lvl6pPr>
            <a:lvl7pPr lvl="6" rtl="0" algn="ctr">
              <a:lnSpc>
                <a:spcPct val="100000"/>
              </a:lnSpc>
              <a:spcBef>
                <a:spcPts val="0"/>
              </a:spcBef>
              <a:spcAft>
                <a:spcPts val="0"/>
              </a:spcAft>
              <a:buClr>
                <a:schemeClr val="lt1"/>
              </a:buClr>
              <a:buSzPts val="1800"/>
              <a:buNone/>
              <a:defRPr sz="1800">
                <a:solidFill>
                  <a:schemeClr val="lt1"/>
                </a:solidFill>
              </a:defRPr>
            </a:lvl7pPr>
            <a:lvl8pPr lvl="7" rtl="0" algn="ctr">
              <a:lnSpc>
                <a:spcPct val="100000"/>
              </a:lnSpc>
              <a:spcBef>
                <a:spcPts val="0"/>
              </a:spcBef>
              <a:spcAft>
                <a:spcPts val="0"/>
              </a:spcAft>
              <a:buClr>
                <a:schemeClr val="lt1"/>
              </a:buClr>
              <a:buSzPts val="1800"/>
              <a:buNone/>
              <a:defRPr sz="1800">
                <a:solidFill>
                  <a:schemeClr val="lt1"/>
                </a:solidFill>
              </a:defRPr>
            </a:lvl8pPr>
            <a:lvl9pPr lvl="8" rtl="0"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TITLE_1_1">
    <p:spTree>
      <p:nvGrpSpPr>
        <p:cNvPr id="57" name="Shape 57"/>
        <p:cNvGrpSpPr/>
        <p:nvPr/>
      </p:nvGrpSpPr>
      <p:grpSpPr>
        <a:xfrm>
          <a:off x="0" y="0"/>
          <a:ext cx="0" cy="0"/>
          <a:chOff x="0" y="0"/>
          <a:chExt cx="0" cy="0"/>
        </a:xfrm>
      </p:grpSpPr>
      <p:sp>
        <p:nvSpPr>
          <p:cNvPr id="58" name="Google Shape;58;p16"/>
          <p:cNvSpPr txBox="1"/>
          <p:nvPr>
            <p:ph type="ctrTitle"/>
          </p:nvPr>
        </p:nvSpPr>
        <p:spPr>
          <a:xfrm>
            <a:off x="1850525" y="1157925"/>
            <a:ext cx="5442900" cy="2603100"/>
          </a:xfrm>
          <a:prstGeom prst="rect">
            <a:avLst/>
          </a:prstGeom>
        </p:spPr>
        <p:txBody>
          <a:bodyPr anchorCtr="0" anchor="t" bIns="91425" lIns="91425" spcFirstLastPara="1" rIns="91425" wrap="square" tIns="91425">
            <a:noAutofit/>
          </a:bodyPr>
          <a:lstStyle>
            <a:lvl1pPr lvl="0" rtl="0" algn="ctr">
              <a:spcBef>
                <a:spcPts val="0"/>
              </a:spcBef>
              <a:spcAft>
                <a:spcPts val="0"/>
              </a:spcAft>
              <a:buClr>
                <a:schemeClr val="lt1"/>
              </a:buClr>
              <a:buSzPts val="3000"/>
              <a:buNone/>
              <a:defRPr b="1" sz="3000">
                <a:solidFill>
                  <a:schemeClr val="lt1"/>
                </a:solidFill>
              </a:defRPr>
            </a:lvl1pPr>
            <a:lvl2pPr lvl="1" rtl="0" algn="ctr">
              <a:spcBef>
                <a:spcPts val="0"/>
              </a:spcBef>
              <a:spcAft>
                <a:spcPts val="0"/>
              </a:spcAft>
              <a:buClr>
                <a:schemeClr val="lt1"/>
              </a:buClr>
              <a:buSzPts val="3000"/>
              <a:buNone/>
              <a:defRPr b="1" sz="3000">
                <a:solidFill>
                  <a:schemeClr val="lt1"/>
                </a:solidFill>
              </a:defRPr>
            </a:lvl2pPr>
            <a:lvl3pPr lvl="2" rtl="0" algn="ctr">
              <a:spcBef>
                <a:spcPts val="0"/>
              </a:spcBef>
              <a:spcAft>
                <a:spcPts val="0"/>
              </a:spcAft>
              <a:buClr>
                <a:schemeClr val="lt1"/>
              </a:buClr>
              <a:buSzPts val="3000"/>
              <a:buNone/>
              <a:defRPr b="1" sz="3000">
                <a:solidFill>
                  <a:schemeClr val="lt1"/>
                </a:solidFill>
              </a:defRPr>
            </a:lvl3pPr>
            <a:lvl4pPr lvl="3" rtl="0" algn="ctr">
              <a:spcBef>
                <a:spcPts val="0"/>
              </a:spcBef>
              <a:spcAft>
                <a:spcPts val="0"/>
              </a:spcAft>
              <a:buClr>
                <a:schemeClr val="lt1"/>
              </a:buClr>
              <a:buSzPts val="3000"/>
              <a:buNone/>
              <a:defRPr b="1" sz="3000">
                <a:solidFill>
                  <a:schemeClr val="lt1"/>
                </a:solidFill>
              </a:defRPr>
            </a:lvl4pPr>
            <a:lvl5pPr lvl="4" rtl="0" algn="ctr">
              <a:spcBef>
                <a:spcPts val="0"/>
              </a:spcBef>
              <a:spcAft>
                <a:spcPts val="0"/>
              </a:spcAft>
              <a:buClr>
                <a:schemeClr val="lt1"/>
              </a:buClr>
              <a:buSzPts val="3000"/>
              <a:buNone/>
              <a:defRPr b="1" sz="3000">
                <a:solidFill>
                  <a:schemeClr val="lt1"/>
                </a:solidFill>
              </a:defRPr>
            </a:lvl5pPr>
            <a:lvl6pPr lvl="5" rtl="0" algn="ctr">
              <a:spcBef>
                <a:spcPts val="0"/>
              </a:spcBef>
              <a:spcAft>
                <a:spcPts val="0"/>
              </a:spcAft>
              <a:buClr>
                <a:schemeClr val="lt1"/>
              </a:buClr>
              <a:buSzPts val="3000"/>
              <a:buNone/>
              <a:defRPr b="1" sz="3000">
                <a:solidFill>
                  <a:schemeClr val="lt1"/>
                </a:solidFill>
              </a:defRPr>
            </a:lvl6pPr>
            <a:lvl7pPr lvl="6" rtl="0" algn="ctr">
              <a:spcBef>
                <a:spcPts val="0"/>
              </a:spcBef>
              <a:spcAft>
                <a:spcPts val="0"/>
              </a:spcAft>
              <a:buClr>
                <a:schemeClr val="lt1"/>
              </a:buClr>
              <a:buSzPts val="3000"/>
              <a:buNone/>
              <a:defRPr b="1" sz="3000">
                <a:solidFill>
                  <a:schemeClr val="lt1"/>
                </a:solidFill>
              </a:defRPr>
            </a:lvl7pPr>
            <a:lvl8pPr lvl="7" rtl="0" algn="ctr">
              <a:spcBef>
                <a:spcPts val="0"/>
              </a:spcBef>
              <a:spcAft>
                <a:spcPts val="0"/>
              </a:spcAft>
              <a:buClr>
                <a:schemeClr val="lt1"/>
              </a:buClr>
              <a:buSzPts val="3000"/>
              <a:buNone/>
              <a:defRPr b="1" sz="3000">
                <a:solidFill>
                  <a:schemeClr val="lt1"/>
                </a:solidFill>
              </a:defRPr>
            </a:lvl8pPr>
            <a:lvl9pPr lvl="8" rtl="0" algn="ctr">
              <a:spcBef>
                <a:spcPts val="0"/>
              </a:spcBef>
              <a:spcAft>
                <a:spcPts val="0"/>
              </a:spcAft>
              <a:buClr>
                <a:schemeClr val="lt1"/>
              </a:buClr>
              <a:buSzPts val="3000"/>
              <a:buNone/>
              <a:defRPr b="1" sz="3000">
                <a:solidFill>
                  <a:schemeClr val="lt1"/>
                </a:solidFill>
              </a:defRPr>
            </a:lvl9pPr>
          </a:lstStyle>
          <a:p/>
        </p:txBody>
      </p:sp>
      <p:sp>
        <p:nvSpPr>
          <p:cNvPr id="59" name="Google Shape;59;p16"/>
          <p:cNvSpPr txBox="1"/>
          <p:nvPr>
            <p:ph idx="1" type="subTitle"/>
          </p:nvPr>
        </p:nvSpPr>
        <p:spPr>
          <a:xfrm>
            <a:off x="2481900" y="3945600"/>
            <a:ext cx="4180200" cy="464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1400"/>
              <a:buNone/>
              <a:defRPr sz="1400">
                <a:solidFill>
                  <a:schemeClr val="accent1"/>
                </a:solidFill>
              </a:defRPr>
            </a:lvl1pPr>
            <a:lvl2pPr lvl="1" rtl="0" algn="ctr">
              <a:lnSpc>
                <a:spcPct val="100000"/>
              </a:lnSpc>
              <a:spcBef>
                <a:spcPts val="0"/>
              </a:spcBef>
              <a:spcAft>
                <a:spcPts val="0"/>
              </a:spcAft>
              <a:buClr>
                <a:schemeClr val="accent1"/>
              </a:buClr>
              <a:buSzPts val="1800"/>
              <a:buNone/>
              <a:defRPr sz="1800">
                <a:solidFill>
                  <a:schemeClr val="accent1"/>
                </a:solidFill>
              </a:defRPr>
            </a:lvl2pPr>
            <a:lvl3pPr lvl="2" rtl="0" algn="ctr">
              <a:lnSpc>
                <a:spcPct val="100000"/>
              </a:lnSpc>
              <a:spcBef>
                <a:spcPts val="0"/>
              </a:spcBef>
              <a:spcAft>
                <a:spcPts val="0"/>
              </a:spcAft>
              <a:buClr>
                <a:schemeClr val="accent1"/>
              </a:buClr>
              <a:buSzPts val="1800"/>
              <a:buNone/>
              <a:defRPr sz="1800">
                <a:solidFill>
                  <a:schemeClr val="accent1"/>
                </a:solidFill>
              </a:defRPr>
            </a:lvl3pPr>
            <a:lvl4pPr lvl="3" rtl="0" algn="ctr">
              <a:lnSpc>
                <a:spcPct val="100000"/>
              </a:lnSpc>
              <a:spcBef>
                <a:spcPts val="0"/>
              </a:spcBef>
              <a:spcAft>
                <a:spcPts val="0"/>
              </a:spcAft>
              <a:buClr>
                <a:schemeClr val="accent1"/>
              </a:buClr>
              <a:buSzPts val="1800"/>
              <a:buNone/>
              <a:defRPr sz="1800">
                <a:solidFill>
                  <a:schemeClr val="accent1"/>
                </a:solidFill>
              </a:defRPr>
            </a:lvl4pPr>
            <a:lvl5pPr lvl="4" rtl="0" algn="ctr">
              <a:lnSpc>
                <a:spcPct val="100000"/>
              </a:lnSpc>
              <a:spcBef>
                <a:spcPts val="0"/>
              </a:spcBef>
              <a:spcAft>
                <a:spcPts val="0"/>
              </a:spcAft>
              <a:buClr>
                <a:schemeClr val="accent1"/>
              </a:buClr>
              <a:buSzPts val="1800"/>
              <a:buNone/>
              <a:defRPr sz="1800">
                <a:solidFill>
                  <a:schemeClr val="accent1"/>
                </a:solidFill>
              </a:defRPr>
            </a:lvl5pPr>
            <a:lvl6pPr lvl="5" rtl="0" algn="ctr">
              <a:lnSpc>
                <a:spcPct val="100000"/>
              </a:lnSpc>
              <a:spcBef>
                <a:spcPts val="0"/>
              </a:spcBef>
              <a:spcAft>
                <a:spcPts val="0"/>
              </a:spcAft>
              <a:buClr>
                <a:schemeClr val="accent1"/>
              </a:buClr>
              <a:buSzPts val="1800"/>
              <a:buNone/>
              <a:defRPr sz="1800">
                <a:solidFill>
                  <a:schemeClr val="accent1"/>
                </a:solidFill>
              </a:defRPr>
            </a:lvl6pPr>
            <a:lvl7pPr lvl="6" rtl="0" algn="ctr">
              <a:lnSpc>
                <a:spcPct val="100000"/>
              </a:lnSpc>
              <a:spcBef>
                <a:spcPts val="0"/>
              </a:spcBef>
              <a:spcAft>
                <a:spcPts val="0"/>
              </a:spcAft>
              <a:buClr>
                <a:schemeClr val="accent1"/>
              </a:buClr>
              <a:buSzPts val="1800"/>
              <a:buNone/>
              <a:defRPr sz="1800">
                <a:solidFill>
                  <a:schemeClr val="accent1"/>
                </a:solidFill>
              </a:defRPr>
            </a:lvl7pPr>
            <a:lvl8pPr lvl="7" rtl="0" algn="ctr">
              <a:lnSpc>
                <a:spcPct val="100000"/>
              </a:lnSpc>
              <a:spcBef>
                <a:spcPts val="0"/>
              </a:spcBef>
              <a:spcAft>
                <a:spcPts val="0"/>
              </a:spcAft>
              <a:buClr>
                <a:schemeClr val="accent1"/>
              </a:buClr>
              <a:buSzPts val="1800"/>
              <a:buNone/>
              <a:defRPr sz="1800">
                <a:solidFill>
                  <a:schemeClr val="accent1"/>
                </a:solidFill>
              </a:defRPr>
            </a:lvl8pPr>
            <a:lvl9pPr lvl="8" rtl="0" algn="ctr">
              <a:lnSpc>
                <a:spcPct val="100000"/>
              </a:lnSpc>
              <a:spcBef>
                <a:spcPts val="0"/>
              </a:spcBef>
              <a:spcAft>
                <a:spcPts val="0"/>
              </a:spcAft>
              <a:buClr>
                <a:schemeClr val="accent1"/>
              </a:buClr>
              <a:buSzPts val="1800"/>
              <a:buNone/>
              <a:defRPr sz="1800">
                <a:solidFill>
                  <a:schemeClr val="accent1"/>
                </a:solidFill>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wo Columns">
  <p:cSld name="SECTION_TITLE_AND_DESCRIPTION_1">
    <p:spTree>
      <p:nvGrpSpPr>
        <p:cNvPr id="60" name="Shape 60"/>
        <p:cNvGrpSpPr/>
        <p:nvPr/>
      </p:nvGrpSpPr>
      <p:grpSpPr>
        <a:xfrm>
          <a:off x="0" y="0"/>
          <a:ext cx="0" cy="0"/>
          <a:chOff x="0" y="0"/>
          <a:chExt cx="0" cy="0"/>
        </a:xfrm>
      </p:grpSpPr>
      <p:sp>
        <p:nvSpPr>
          <p:cNvPr id="61" name="Google Shape;61;p17"/>
          <p:cNvSpPr txBox="1"/>
          <p:nvPr>
            <p:ph type="title"/>
          </p:nvPr>
        </p:nvSpPr>
        <p:spPr>
          <a:xfrm>
            <a:off x="1937338" y="2463175"/>
            <a:ext cx="23901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62" name="Google Shape;62;p17"/>
          <p:cNvSpPr txBox="1"/>
          <p:nvPr>
            <p:ph idx="1" type="subTitle"/>
          </p:nvPr>
        </p:nvSpPr>
        <p:spPr>
          <a:xfrm>
            <a:off x="1937338" y="3148075"/>
            <a:ext cx="23901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63" name="Google Shape;63;p17"/>
          <p:cNvSpPr txBox="1"/>
          <p:nvPr>
            <p:ph idx="2" type="title"/>
          </p:nvPr>
        </p:nvSpPr>
        <p:spPr>
          <a:xfrm>
            <a:off x="4816563" y="2463175"/>
            <a:ext cx="23901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64" name="Google Shape;64;p17"/>
          <p:cNvSpPr txBox="1"/>
          <p:nvPr>
            <p:ph idx="3" type="subTitle"/>
          </p:nvPr>
        </p:nvSpPr>
        <p:spPr>
          <a:xfrm>
            <a:off x="4816563" y="3148075"/>
            <a:ext cx="23901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65" name="Google Shape;65;p17"/>
          <p:cNvSpPr txBox="1"/>
          <p:nvPr>
            <p:ph idx="4"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hree Columns ">
  <p:cSld name="SECTION_TITLE_AND_DESCRIPTION_1_1">
    <p:spTree>
      <p:nvGrpSpPr>
        <p:cNvPr id="66" name="Shape 66"/>
        <p:cNvGrpSpPr/>
        <p:nvPr/>
      </p:nvGrpSpPr>
      <p:grpSpPr>
        <a:xfrm>
          <a:off x="0" y="0"/>
          <a:ext cx="0" cy="0"/>
          <a:chOff x="0" y="0"/>
          <a:chExt cx="0" cy="0"/>
        </a:xfrm>
      </p:grpSpPr>
      <p:sp>
        <p:nvSpPr>
          <p:cNvPr id="67" name="Google Shape;67;p18"/>
          <p:cNvSpPr txBox="1"/>
          <p:nvPr>
            <p:ph type="title"/>
          </p:nvPr>
        </p:nvSpPr>
        <p:spPr>
          <a:xfrm>
            <a:off x="3538497" y="276797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68" name="Google Shape;68;p18"/>
          <p:cNvSpPr txBox="1"/>
          <p:nvPr>
            <p:ph idx="1" type="subTitle"/>
          </p:nvPr>
        </p:nvSpPr>
        <p:spPr>
          <a:xfrm>
            <a:off x="3538497" y="3452875"/>
            <a:ext cx="20670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69" name="Google Shape;69;p18"/>
          <p:cNvSpPr txBox="1"/>
          <p:nvPr>
            <p:ph idx="2" type="title"/>
          </p:nvPr>
        </p:nvSpPr>
        <p:spPr>
          <a:xfrm>
            <a:off x="6028553" y="276797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70" name="Google Shape;70;p18"/>
          <p:cNvSpPr txBox="1"/>
          <p:nvPr>
            <p:ph idx="3" type="subTitle"/>
          </p:nvPr>
        </p:nvSpPr>
        <p:spPr>
          <a:xfrm>
            <a:off x="6028553" y="3452875"/>
            <a:ext cx="20670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71" name="Google Shape;71;p18"/>
          <p:cNvSpPr txBox="1"/>
          <p:nvPr>
            <p:ph idx="4"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72" name="Google Shape;72;p18"/>
          <p:cNvSpPr txBox="1"/>
          <p:nvPr>
            <p:ph idx="5" type="title"/>
          </p:nvPr>
        </p:nvSpPr>
        <p:spPr>
          <a:xfrm>
            <a:off x="1048447" y="276797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73" name="Google Shape;73;p18"/>
          <p:cNvSpPr txBox="1"/>
          <p:nvPr>
            <p:ph idx="6" type="subTitle"/>
          </p:nvPr>
        </p:nvSpPr>
        <p:spPr>
          <a:xfrm>
            <a:off x="1048447" y="3452875"/>
            <a:ext cx="20670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text">
  <p:cSld name="TITLE_1_1_1">
    <p:spTree>
      <p:nvGrpSpPr>
        <p:cNvPr id="74" name="Shape 74"/>
        <p:cNvGrpSpPr/>
        <p:nvPr/>
      </p:nvGrpSpPr>
      <p:grpSpPr>
        <a:xfrm>
          <a:off x="0" y="0"/>
          <a:ext cx="0" cy="0"/>
          <a:chOff x="0" y="0"/>
          <a:chExt cx="0" cy="0"/>
        </a:xfrm>
      </p:grpSpPr>
      <p:sp>
        <p:nvSpPr>
          <p:cNvPr id="75" name="Google Shape;75;p19"/>
          <p:cNvSpPr txBox="1"/>
          <p:nvPr>
            <p:ph type="ctrTitle"/>
          </p:nvPr>
        </p:nvSpPr>
        <p:spPr>
          <a:xfrm>
            <a:off x="1273500" y="1369000"/>
            <a:ext cx="6597000" cy="2109900"/>
          </a:xfrm>
          <a:prstGeom prst="rect">
            <a:avLst/>
          </a:prstGeom>
        </p:spPr>
        <p:txBody>
          <a:bodyPr anchorCtr="0" anchor="t" bIns="91425" lIns="91425" spcFirstLastPara="1" rIns="91425" wrap="square" tIns="91425">
            <a:noAutofit/>
          </a:bodyPr>
          <a:lstStyle>
            <a:lvl1pPr lvl="0" rtl="0" algn="ctr">
              <a:spcBef>
                <a:spcPts val="0"/>
              </a:spcBef>
              <a:spcAft>
                <a:spcPts val="0"/>
              </a:spcAft>
              <a:buClr>
                <a:schemeClr val="lt1"/>
              </a:buClr>
              <a:buSzPts val="4500"/>
              <a:buNone/>
              <a:defRPr b="1" sz="4500">
                <a:solidFill>
                  <a:schemeClr val="lt1"/>
                </a:solidFill>
              </a:defRPr>
            </a:lvl1pPr>
            <a:lvl2pPr lvl="1" rtl="0" algn="ctr">
              <a:spcBef>
                <a:spcPts val="0"/>
              </a:spcBef>
              <a:spcAft>
                <a:spcPts val="0"/>
              </a:spcAft>
              <a:buClr>
                <a:schemeClr val="lt1"/>
              </a:buClr>
              <a:buSzPts val="3600"/>
              <a:buNone/>
              <a:defRPr b="1" sz="3600">
                <a:solidFill>
                  <a:schemeClr val="lt1"/>
                </a:solidFill>
              </a:defRPr>
            </a:lvl2pPr>
            <a:lvl3pPr lvl="2" rtl="0" algn="ctr">
              <a:spcBef>
                <a:spcPts val="0"/>
              </a:spcBef>
              <a:spcAft>
                <a:spcPts val="0"/>
              </a:spcAft>
              <a:buClr>
                <a:schemeClr val="lt1"/>
              </a:buClr>
              <a:buSzPts val="3600"/>
              <a:buNone/>
              <a:defRPr b="1" sz="3600">
                <a:solidFill>
                  <a:schemeClr val="lt1"/>
                </a:solidFill>
              </a:defRPr>
            </a:lvl3pPr>
            <a:lvl4pPr lvl="3" rtl="0" algn="ctr">
              <a:spcBef>
                <a:spcPts val="0"/>
              </a:spcBef>
              <a:spcAft>
                <a:spcPts val="0"/>
              </a:spcAft>
              <a:buClr>
                <a:schemeClr val="lt1"/>
              </a:buClr>
              <a:buSzPts val="3600"/>
              <a:buNone/>
              <a:defRPr b="1" sz="3600">
                <a:solidFill>
                  <a:schemeClr val="lt1"/>
                </a:solidFill>
              </a:defRPr>
            </a:lvl4pPr>
            <a:lvl5pPr lvl="4" rtl="0" algn="ctr">
              <a:spcBef>
                <a:spcPts val="0"/>
              </a:spcBef>
              <a:spcAft>
                <a:spcPts val="0"/>
              </a:spcAft>
              <a:buClr>
                <a:schemeClr val="lt1"/>
              </a:buClr>
              <a:buSzPts val="3600"/>
              <a:buNone/>
              <a:defRPr b="1" sz="3600">
                <a:solidFill>
                  <a:schemeClr val="lt1"/>
                </a:solidFill>
              </a:defRPr>
            </a:lvl5pPr>
            <a:lvl6pPr lvl="5" rtl="0" algn="ctr">
              <a:spcBef>
                <a:spcPts val="0"/>
              </a:spcBef>
              <a:spcAft>
                <a:spcPts val="0"/>
              </a:spcAft>
              <a:buClr>
                <a:schemeClr val="lt1"/>
              </a:buClr>
              <a:buSzPts val="3600"/>
              <a:buNone/>
              <a:defRPr b="1" sz="3600">
                <a:solidFill>
                  <a:schemeClr val="lt1"/>
                </a:solidFill>
              </a:defRPr>
            </a:lvl6pPr>
            <a:lvl7pPr lvl="6" rtl="0" algn="ctr">
              <a:spcBef>
                <a:spcPts val="0"/>
              </a:spcBef>
              <a:spcAft>
                <a:spcPts val="0"/>
              </a:spcAft>
              <a:buClr>
                <a:schemeClr val="lt1"/>
              </a:buClr>
              <a:buSzPts val="3600"/>
              <a:buNone/>
              <a:defRPr b="1" sz="3600">
                <a:solidFill>
                  <a:schemeClr val="lt1"/>
                </a:solidFill>
              </a:defRPr>
            </a:lvl7pPr>
            <a:lvl8pPr lvl="7" rtl="0" algn="ctr">
              <a:spcBef>
                <a:spcPts val="0"/>
              </a:spcBef>
              <a:spcAft>
                <a:spcPts val="0"/>
              </a:spcAft>
              <a:buClr>
                <a:schemeClr val="lt1"/>
              </a:buClr>
              <a:buSzPts val="3600"/>
              <a:buNone/>
              <a:defRPr b="1" sz="3600">
                <a:solidFill>
                  <a:schemeClr val="lt1"/>
                </a:solidFill>
              </a:defRPr>
            </a:lvl8pPr>
            <a:lvl9pPr lvl="8" rtl="0" algn="ctr">
              <a:spcBef>
                <a:spcPts val="0"/>
              </a:spcBef>
              <a:spcAft>
                <a:spcPts val="0"/>
              </a:spcAft>
              <a:buClr>
                <a:schemeClr val="lt1"/>
              </a:buClr>
              <a:buSzPts val="3600"/>
              <a:buNone/>
              <a:defRPr b="1" sz="3600">
                <a:solidFill>
                  <a:schemeClr val="lt1"/>
                </a:solidFill>
              </a:defRPr>
            </a:lvl9pPr>
          </a:lstStyle>
          <a:p/>
        </p:txBody>
      </p:sp>
      <p:sp>
        <p:nvSpPr>
          <p:cNvPr id="76" name="Google Shape;76;p19"/>
          <p:cNvSpPr txBox="1"/>
          <p:nvPr>
            <p:ph idx="1" type="subTitle"/>
          </p:nvPr>
        </p:nvSpPr>
        <p:spPr>
          <a:xfrm>
            <a:off x="2481900" y="2519525"/>
            <a:ext cx="4180200" cy="464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1400"/>
              <a:buNone/>
              <a:defRPr sz="1400">
                <a:solidFill>
                  <a:schemeClr val="accent1"/>
                </a:solidFill>
              </a:defRPr>
            </a:lvl1pPr>
            <a:lvl2pPr lvl="1" rtl="0" algn="ctr">
              <a:lnSpc>
                <a:spcPct val="100000"/>
              </a:lnSpc>
              <a:spcBef>
                <a:spcPts val="0"/>
              </a:spcBef>
              <a:spcAft>
                <a:spcPts val="0"/>
              </a:spcAft>
              <a:buClr>
                <a:schemeClr val="accent1"/>
              </a:buClr>
              <a:buSzPts val="1800"/>
              <a:buNone/>
              <a:defRPr sz="1800">
                <a:solidFill>
                  <a:schemeClr val="accent1"/>
                </a:solidFill>
              </a:defRPr>
            </a:lvl2pPr>
            <a:lvl3pPr lvl="2" rtl="0" algn="ctr">
              <a:lnSpc>
                <a:spcPct val="100000"/>
              </a:lnSpc>
              <a:spcBef>
                <a:spcPts val="0"/>
              </a:spcBef>
              <a:spcAft>
                <a:spcPts val="0"/>
              </a:spcAft>
              <a:buClr>
                <a:schemeClr val="accent1"/>
              </a:buClr>
              <a:buSzPts val="1800"/>
              <a:buNone/>
              <a:defRPr sz="1800">
                <a:solidFill>
                  <a:schemeClr val="accent1"/>
                </a:solidFill>
              </a:defRPr>
            </a:lvl3pPr>
            <a:lvl4pPr lvl="3" rtl="0" algn="ctr">
              <a:lnSpc>
                <a:spcPct val="100000"/>
              </a:lnSpc>
              <a:spcBef>
                <a:spcPts val="0"/>
              </a:spcBef>
              <a:spcAft>
                <a:spcPts val="0"/>
              </a:spcAft>
              <a:buClr>
                <a:schemeClr val="accent1"/>
              </a:buClr>
              <a:buSzPts val="1800"/>
              <a:buNone/>
              <a:defRPr sz="1800">
                <a:solidFill>
                  <a:schemeClr val="accent1"/>
                </a:solidFill>
              </a:defRPr>
            </a:lvl4pPr>
            <a:lvl5pPr lvl="4" rtl="0" algn="ctr">
              <a:lnSpc>
                <a:spcPct val="100000"/>
              </a:lnSpc>
              <a:spcBef>
                <a:spcPts val="0"/>
              </a:spcBef>
              <a:spcAft>
                <a:spcPts val="0"/>
              </a:spcAft>
              <a:buClr>
                <a:schemeClr val="accent1"/>
              </a:buClr>
              <a:buSzPts val="1800"/>
              <a:buNone/>
              <a:defRPr sz="1800">
                <a:solidFill>
                  <a:schemeClr val="accent1"/>
                </a:solidFill>
              </a:defRPr>
            </a:lvl5pPr>
            <a:lvl6pPr lvl="5" rtl="0" algn="ctr">
              <a:lnSpc>
                <a:spcPct val="100000"/>
              </a:lnSpc>
              <a:spcBef>
                <a:spcPts val="0"/>
              </a:spcBef>
              <a:spcAft>
                <a:spcPts val="0"/>
              </a:spcAft>
              <a:buClr>
                <a:schemeClr val="accent1"/>
              </a:buClr>
              <a:buSzPts val="1800"/>
              <a:buNone/>
              <a:defRPr sz="1800">
                <a:solidFill>
                  <a:schemeClr val="accent1"/>
                </a:solidFill>
              </a:defRPr>
            </a:lvl6pPr>
            <a:lvl7pPr lvl="6" rtl="0" algn="ctr">
              <a:lnSpc>
                <a:spcPct val="100000"/>
              </a:lnSpc>
              <a:spcBef>
                <a:spcPts val="0"/>
              </a:spcBef>
              <a:spcAft>
                <a:spcPts val="0"/>
              </a:spcAft>
              <a:buClr>
                <a:schemeClr val="accent1"/>
              </a:buClr>
              <a:buSzPts val="1800"/>
              <a:buNone/>
              <a:defRPr sz="1800">
                <a:solidFill>
                  <a:schemeClr val="accent1"/>
                </a:solidFill>
              </a:defRPr>
            </a:lvl7pPr>
            <a:lvl8pPr lvl="7" rtl="0" algn="ctr">
              <a:lnSpc>
                <a:spcPct val="100000"/>
              </a:lnSpc>
              <a:spcBef>
                <a:spcPts val="0"/>
              </a:spcBef>
              <a:spcAft>
                <a:spcPts val="0"/>
              </a:spcAft>
              <a:buClr>
                <a:schemeClr val="accent1"/>
              </a:buClr>
              <a:buSzPts val="1800"/>
              <a:buNone/>
              <a:defRPr sz="1800">
                <a:solidFill>
                  <a:schemeClr val="accent1"/>
                </a:solidFill>
              </a:defRPr>
            </a:lvl8pPr>
            <a:lvl9pPr lvl="8" rtl="0" algn="ctr">
              <a:lnSpc>
                <a:spcPct val="100000"/>
              </a:lnSpc>
              <a:spcBef>
                <a:spcPts val="0"/>
              </a:spcBef>
              <a:spcAft>
                <a:spcPts val="0"/>
              </a:spcAft>
              <a:buClr>
                <a:schemeClr val="accent1"/>
              </a:buClr>
              <a:buSzPts val="1800"/>
              <a:buNone/>
              <a:defRPr sz="1800">
                <a:solidFill>
                  <a:schemeClr val="accent1"/>
                </a:solidFill>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p:cSld name="CAPTION_ONLY_1">
    <p:spTree>
      <p:nvGrpSpPr>
        <p:cNvPr id="77" name="Shape 77"/>
        <p:cNvGrpSpPr/>
        <p:nvPr/>
      </p:nvGrpSpPr>
      <p:grpSpPr>
        <a:xfrm>
          <a:off x="0" y="0"/>
          <a:ext cx="0" cy="0"/>
          <a:chOff x="0" y="0"/>
          <a:chExt cx="0" cy="0"/>
        </a:xfrm>
      </p:grpSpPr>
      <p:sp>
        <p:nvSpPr>
          <p:cNvPr id="78" name="Google Shape;78;p20"/>
          <p:cNvSpPr txBox="1"/>
          <p:nvPr>
            <p:ph type="title"/>
          </p:nvPr>
        </p:nvSpPr>
        <p:spPr>
          <a:xfrm>
            <a:off x="938500" y="445025"/>
            <a:ext cx="47022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1" name="Shape 11"/>
        <p:cNvGrpSpPr/>
        <p:nvPr/>
      </p:nvGrpSpPr>
      <p:grpSpPr>
        <a:xfrm>
          <a:off x="0" y="0"/>
          <a:ext cx="0" cy="0"/>
          <a:chOff x="0" y="0"/>
          <a:chExt cx="0" cy="0"/>
        </a:xfrm>
      </p:grpSpPr>
      <p:sp>
        <p:nvSpPr>
          <p:cNvPr id="12" name="Google Shape;12;p3"/>
          <p:cNvSpPr txBox="1"/>
          <p:nvPr>
            <p:ph type="title"/>
          </p:nvPr>
        </p:nvSpPr>
        <p:spPr>
          <a:xfrm>
            <a:off x="3762670" y="3177750"/>
            <a:ext cx="3068700" cy="598800"/>
          </a:xfrm>
          <a:prstGeom prst="rect">
            <a:avLst/>
          </a:prstGeom>
        </p:spPr>
        <p:txBody>
          <a:bodyPr anchorCtr="0" anchor="b" bIns="91425" lIns="91425" spcFirstLastPara="1" rIns="91425" wrap="square" tIns="91425">
            <a:no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p:txBody>
      </p:sp>
      <p:sp>
        <p:nvSpPr>
          <p:cNvPr id="13" name="Google Shape;13;p3"/>
          <p:cNvSpPr txBox="1"/>
          <p:nvPr>
            <p:ph hasCustomPrompt="1" idx="2" type="title"/>
          </p:nvPr>
        </p:nvSpPr>
        <p:spPr>
          <a:xfrm>
            <a:off x="1048270" y="3287500"/>
            <a:ext cx="2412900" cy="931500"/>
          </a:xfrm>
          <a:prstGeom prst="rect">
            <a:avLst/>
          </a:prstGeom>
          <a:effectLst>
            <a:outerShdw blurRad="114300" rotWithShape="0" algn="bl" dir="6360000" dist="28575">
              <a:schemeClr val="accent1">
                <a:alpha val="50000"/>
              </a:schemeClr>
            </a:outerShdw>
          </a:effectLst>
        </p:spPr>
        <p:txBody>
          <a:bodyPr anchorCtr="0" anchor="ctr" bIns="91425" lIns="91425" spcFirstLastPara="1" rIns="91425" wrap="square" tIns="91425">
            <a:noAutofit/>
          </a:bodyPr>
          <a:lstStyle>
            <a:lvl1pPr lvl="0" rtl="0" algn="r">
              <a:spcBef>
                <a:spcPts val="0"/>
              </a:spcBef>
              <a:spcAft>
                <a:spcPts val="0"/>
              </a:spcAft>
              <a:buClr>
                <a:schemeClr val="lt1"/>
              </a:buClr>
              <a:buSzPts val="6000"/>
              <a:buNone/>
              <a:defRPr sz="6000">
                <a:solidFill>
                  <a:schemeClr val="lt1"/>
                </a:solidFill>
              </a:defRPr>
            </a:lvl1pPr>
            <a:lvl2pPr lvl="1" rtl="0" algn="ctr">
              <a:spcBef>
                <a:spcPts val="0"/>
              </a:spcBef>
              <a:spcAft>
                <a:spcPts val="0"/>
              </a:spcAft>
              <a:buClr>
                <a:schemeClr val="lt1"/>
              </a:buClr>
              <a:buSzPts val="7200"/>
              <a:buNone/>
              <a:defRPr sz="7200">
                <a:solidFill>
                  <a:schemeClr val="lt1"/>
                </a:solidFill>
              </a:defRPr>
            </a:lvl2pPr>
            <a:lvl3pPr lvl="2" rtl="0" algn="ctr">
              <a:spcBef>
                <a:spcPts val="0"/>
              </a:spcBef>
              <a:spcAft>
                <a:spcPts val="0"/>
              </a:spcAft>
              <a:buClr>
                <a:schemeClr val="lt1"/>
              </a:buClr>
              <a:buSzPts val="7200"/>
              <a:buNone/>
              <a:defRPr sz="7200">
                <a:solidFill>
                  <a:schemeClr val="lt1"/>
                </a:solidFill>
              </a:defRPr>
            </a:lvl3pPr>
            <a:lvl4pPr lvl="3" rtl="0" algn="ctr">
              <a:spcBef>
                <a:spcPts val="0"/>
              </a:spcBef>
              <a:spcAft>
                <a:spcPts val="0"/>
              </a:spcAft>
              <a:buClr>
                <a:schemeClr val="lt1"/>
              </a:buClr>
              <a:buSzPts val="7200"/>
              <a:buNone/>
              <a:defRPr sz="7200">
                <a:solidFill>
                  <a:schemeClr val="lt1"/>
                </a:solidFill>
              </a:defRPr>
            </a:lvl4pPr>
            <a:lvl5pPr lvl="4" rtl="0" algn="ctr">
              <a:spcBef>
                <a:spcPts val="0"/>
              </a:spcBef>
              <a:spcAft>
                <a:spcPts val="0"/>
              </a:spcAft>
              <a:buClr>
                <a:schemeClr val="lt1"/>
              </a:buClr>
              <a:buSzPts val="7200"/>
              <a:buNone/>
              <a:defRPr sz="7200">
                <a:solidFill>
                  <a:schemeClr val="lt1"/>
                </a:solidFill>
              </a:defRPr>
            </a:lvl5pPr>
            <a:lvl6pPr lvl="5" rtl="0" algn="ctr">
              <a:spcBef>
                <a:spcPts val="0"/>
              </a:spcBef>
              <a:spcAft>
                <a:spcPts val="0"/>
              </a:spcAft>
              <a:buClr>
                <a:schemeClr val="lt1"/>
              </a:buClr>
              <a:buSzPts val="7200"/>
              <a:buNone/>
              <a:defRPr sz="7200">
                <a:solidFill>
                  <a:schemeClr val="lt1"/>
                </a:solidFill>
              </a:defRPr>
            </a:lvl6pPr>
            <a:lvl7pPr lvl="6" rtl="0" algn="ctr">
              <a:spcBef>
                <a:spcPts val="0"/>
              </a:spcBef>
              <a:spcAft>
                <a:spcPts val="0"/>
              </a:spcAft>
              <a:buClr>
                <a:schemeClr val="lt1"/>
              </a:buClr>
              <a:buSzPts val="7200"/>
              <a:buNone/>
              <a:defRPr sz="7200">
                <a:solidFill>
                  <a:schemeClr val="lt1"/>
                </a:solidFill>
              </a:defRPr>
            </a:lvl7pPr>
            <a:lvl8pPr lvl="7" rtl="0" algn="ctr">
              <a:spcBef>
                <a:spcPts val="0"/>
              </a:spcBef>
              <a:spcAft>
                <a:spcPts val="0"/>
              </a:spcAft>
              <a:buClr>
                <a:schemeClr val="lt1"/>
              </a:buClr>
              <a:buSzPts val="7200"/>
              <a:buNone/>
              <a:defRPr sz="7200">
                <a:solidFill>
                  <a:schemeClr val="lt1"/>
                </a:solidFill>
              </a:defRPr>
            </a:lvl8pPr>
            <a:lvl9pPr lvl="8" rtl="0" algn="ctr">
              <a:spcBef>
                <a:spcPts val="0"/>
              </a:spcBef>
              <a:spcAft>
                <a:spcPts val="0"/>
              </a:spcAft>
              <a:buClr>
                <a:schemeClr val="lt1"/>
              </a:buClr>
              <a:buSzPts val="7200"/>
              <a:buNone/>
              <a:defRPr sz="7200">
                <a:solidFill>
                  <a:schemeClr val="lt1"/>
                </a:solidFill>
              </a:defRPr>
            </a:lvl9pPr>
          </a:lstStyle>
          <a:p>
            <a:r>
              <a:t>xx%</a:t>
            </a:r>
          </a:p>
        </p:txBody>
      </p:sp>
      <p:sp>
        <p:nvSpPr>
          <p:cNvPr id="14" name="Google Shape;14;p3"/>
          <p:cNvSpPr txBox="1"/>
          <p:nvPr>
            <p:ph idx="1" type="subTitle"/>
          </p:nvPr>
        </p:nvSpPr>
        <p:spPr>
          <a:xfrm>
            <a:off x="3762670" y="3720650"/>
            <a:ext cx="3068700" cy="4647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accent1"/>
              </a:buClr>
              <a:buSzPts val="1400"/>
              <a:buNone/>
              <a:defRPr sz="1400">
                <a:solidFill>
                  <a:schemeClr val="accent1"/>
                </a:solidFill>
              </a:defRPr>
            </a:lvl1pPr>
            <a:lvl2pPr lvl="1" rtl="0">
              <a:lnSpc>
                <a:spcPct val="100000"/>
              </a:lnSpc>
              <a:spcBef>
                <a:spcPts val="0"/>
              </a:spcBef>
              <a:spcAft>
                <a:spcPts val="0"/>
              </a:spcAft>
              <a:buClr>
                <a:schemeClr val="accent1"/>
              </a:buClr>
              <a:buSzPts val="1400"/>
              <a:buNone/>
              <a:defRPr>
                <a:solidFill>
                  <a:schemeClr val="accent1"/>
                </a:solidFill>
              </a:defRPr>
            </a:lvl2pPr>
            <a:lvl3pPr lvl="2" rtl="0">
              <a:lnSpc>
                <a:spcPct val="100000"/>
              </a:lnSpc>
              <a:spcBef>
                <a:spcPts val="0"/>
              </a:spcBef>
              <a:spcAft>
                <a:spcPts val="0"/>
              </a:spcAft>
              <a:buClr>
                <a:schemeClr val="accent1"/>
              </a:buClr>
              <a:buSzPts val="1400"/>
              <a:buNone/>
              <a:defRPr>
                <a:solidFill>
                  <a:schemeClr val="accent1"/>
                </a:solidFill>
              </a:defRPr>
            </a:lvl3pPr>
            <a:lvl4pPr lvl="3" rtl="0">
              <a:lnSpc>
                <a:spcPct val="100000"/>
              </a:lnSpc>
              <a:spcBef>
                <a:spcPts val="0"/>
              </a:spcBef>
              <a:spcAft>
                <a:spcPts val="0"/>
              </a:spcAft>
              <a:buClr>
                <a:schemeClr val="accent1"/>
              </a:buClr>
              <a:buSzPts val="1400"/>
              <a:buNone/>
              <a:defRPr>
                <a:solidFill>
                  <a:schemeClr val="accent1"/>
                </a:solidFill>
              </a:defRPr>
            </a:lvl4pPr>
            <a:lvl5pPr lvl="4" rtl="0">
              <a:lnSpc>
                <a:spcPct val="100000"/>
              </a:lnSpc>
              <a:spcBef>
                <a:spcPts val="0"/>
              </a:spcBef>
              <a:spcAft>
                <a:spcPts val="0"/>
              </a:spcAft>
              <a:buClr>
                <a:schemeClr val="accent1"/>
              </a:buClr>
              <a:buSzPts val="1400"/>
              <a:buNone/>
              <a:defRPr>
                <a:solidFill>
                  <a:schemeClr val="accent1"/>
                </a:solidFill>
              </a:defRPr>
            </a:lvl5pPr>
            <a:lvl6pPr lvl="5" rtl="0">
              <a:lnSpc>
                <a:spcPct val="100000"/>
              </a:lnSpc>
              <a:spcBef>
                <a:spcPts val="0"/>
              </a:spcBef>
              <a:spcAft>
                <a:spcPts val="0"/>
              </a:spcAft>
              <a:buClr>
                <a:schemeClr val="accent1"/>
              </a:buClr>
              <a:buSzPts val="1400"/>
              <a:buNone/>
              <a:defRPr>
                <a:solidFill>
                  <a:schemeClr val="accent1"/>
                </a:solidFill>
              </a:defRPr>
            </a:lvl6pPr>
            <a:lvl7pPr lvl="6" rtl="0">
              <a:lnSpc>
                <a:spcPct val="100000"/>
              </a:lnSpc>
              <a:spcBef>
                <a:spcPts val="0"/>
              </a:spcBef>
              <a:spcAft>
                <a:spcPts val="0"/>
              </a:spcAft>
              <a:buClr>
                <a:schemeClr val="accent1"/>
              </a:buClr>
              <a:buSzPts val="1400"/>
              <a:buNone/>
              <a:defRPr>
                <a:solidFill>
                  <a:schemeClr val="accent1"/>
                </a:solidFill>
              </a:defRPr>
            </a:lvl7pPr>
            <a:lvl8pPr lvl="7" rtl="0">
              <a:lnSpc>
                <a:spcPct val="100000"/>
              </a:lnSpc>
              <a:spcBef>
                <a:spcPts val="0"/>
              </a:spcBef>
              <a:spcAft>
                <a:spcPts val="0"/>
              </a:spcAft>
              <a:buClr>
                <a:schemeClr val="accent1"/>
              </a:buClr>
              <a:buSzPts val="1400"/>
              <a:buNone/>
              <a:defRPr>
                <a:solidFill>
                  <a:schemeClr val="accent1"/>
                </a:solidFill>
              </a:defRPr>
            </a:lvl8pPr>
            <a:lvl9pPr lvl="8" rtl="0">
              <a:lnSpc>
                <a:spcPct val="100000"/>
              </a:lnSpc>
              <a:spcBef>
                <a:spcPts val="0"/>
              </a:spcBef>
              <a:spcAft>
                <a:spcPts val="0"/>
              </a:spcAft>
              <a:buClr>
                <a:schemeClr val="accent1"/>
              </a:buClr>
              <a:buSzPts val="1400"/>
              <a:buNone/>
              <a:defRPr>
                <a:solidFill>
                  <a:schemeClr val="accent1"/>
                </a:solidFill>
              </a:defRPr>
            </a:lvl9pPr>
          </a:lstStyl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1">
  <p:cSld name="CAPTION_ONLY_1_1">
    <p:spTree>
      <p:nvGrpSpPr>
        <p:cNvPr id="79" name="Shape 79"/>
        <p:cNvGrpSpPr/>
        <p:nvPr/>
      </p:nvGrpSpPr>
      <p:grpSpPr>
        <a:xfrm>
          <a:off x="0" y="0"/>
          <a:ext cx="0" cy="0"/>
          <a:chOff x="0" y="0"/>
          <a:chExt cx="0" cy="0"/>
        </a:xfrm>
      </p:grpSpPr>
      <p:sp>
        <p:nvSpPr>
          <p:cNvPr id="80" name="Google Shape;80;p21"/>
          <p:cNvSpPr txBox="1"/>
          <p:nvPr>
            <p:ph type="title"/>
          </p:nvPr>
        </p:nvSpPr>
        <p:spPr>
          <a:xfrm>
            <a:off x="938500" y="445025"/>
            <a:ext cx="47022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2">
  <p:cSld name="CAPTION_ONLY_1_1_1">
    <p:spTree>
      <p:nvGrpSpPr>
        <p:cNvPr id="81" name="Shape 81"/>
        <p:cNvGrpSpPr/>
        <p:nvPr/>
      </p:nvGrpSpPr>
      <p:grpSpPr>
        <a:xfrm>
          <a:off x="0" y="0"/>
          <a:ext cx="0" cy="0"/>
          <a:chOff x="0" y="0"/>
          <a:chExt cx="0" cy="0"/>
        </a:xfrm>
      </p:grpSpPr>
      <p:sp>
        <p:nvSpPr>
          <p:cNvPr id="82" name="Google Shape;82;p22"/>
          <p:cNvSpPr txBox="1"/>
          <p:nvPr>
            <p:ph type="title"/>
          </p:nvPr>
        </p:nvSpPr>
        <p:spPr>
          <a:xfrm>
            <a:off x="938500" y="445025"/>
            <a:ext cx="47022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3">
  <p:cSld name="CAPTION_ONLY_1_1_1_2">
    <p:spTree>
      <p:nvGrpSpPr>
        <p:cNvPr id="83" name="Shape 83"/>
        <p:cNvGrpSpPr/>
        <p:nvPr/>
      </p:nvGrpSpPr>
      <p:grpSpPr>
        <a:xfrm>
          <a:off x="0" y="0"/>
          <a:ext cx="0" cy="0"/>
          <a:chOff x="0" y="0"/>
          <a:chExt cx="0" cy="0"/>
        </a:xfrm>
      </p:grpSpPr>
      <p:sp>
        <p:nvSpPr>
          <p:cNvPr id="84" name="Google Shape;84;p23"/>
          <p:cNvSpPr txBox="1"/>
          <p:nvPr>
            <p:ph type="title"/>
          </p:nvPr>
        </p:nvSpPr>
        <p:spPr>
          <a:xfrm>
            <a:off x="938500" y="445025"/>
            <a:ext cx="47022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wo Lists">
  <p:cSld name="SECTION_TITLE_AND_DESCRIPTION_1_3">
    <p:spTree>
      <p:nvGrpSpPr>
        <p:cNvPr id="85" name="Shape 85"/>
        <p:cNvGrpSpPr/>
        <p:nvPr/>
      </p:nvGrpSpPr>
      <p:grpSpPr>
        <a:xfrm>
          <a:off x="0" y="0"/>
          <a:ext cx="0" cy="0"/>
          <a:chOff x="0" y="0"/>
          <a:chExt cx="0" cy="0"/>
        </a:xfrm>
      </p:grpSpPr>
      <p:sp>
        <p:nvSpPr>
          <p:cNvPr id="86" name="Google Shape;86;p24"/>
          <p:cNvSpPr txBox="1"/>
          <p:nvPr>
            <p:ph type="title"/>
          </p:nvPr>
        </p:nvSpPr>
        <p:spPr>
          <a:xfrm>
            <a:off x="938500" y="445025"/>
            <a:ext cx="49647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87" name="Google Shape;87;p24"/>
          <p:cNvSpPr txBox="1"/>
          <p:nvPr>
            <p:ph idx="1" type="body"/>
          </p:nvPr>
        </p:nvSpPr>
        <p:spPr>
          <a:xfrm>
            <a:off x="1067241" y="2651775"/>
            <a:ext cx="3258900" cy="17955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chemeClr val="lt1"/>
              </a:buClr>
              <a:buSzPts val="1400"/>
              <a:buChar char="●"/>
              <a:defRPr sz="1400">
                <a:solidFill>
                  <a:schemeClr val="lt1"/>
                </a:solidFill>
              </a:defRPr>
            </a:lvl1pPr>
            <a:lvl2pPr indent="-317500" lvl="1" marL="914400" rtl="0">
              <a:spcBef>
                <a:spcPts val="10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
        <p:nvSpPr>
          <p:cNvPr id="88" name="Google Shape;88;p24"/>
          <p:cNvSpPr txBox="1"/>
          <p:nvPr>
            <p:ph idx="2" type="body"/>
          </p:nvPr>
        </p:nvSpPr>
        <p:spPr>
          <a:xfrm>
            <a:off x="4673852" y="2651775"/>
            <a:ext cx="3258900" cy="17955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chemeClr val="lt1"/>
              </a:buClr>
              <a:buSzPts val="1400"/>
              <a:buChar char="●"/>
              <a:defRPr sz="1400">
                <a:solidFill>
                  <a:schemeClr val="lt1"/>
                </a:solidFill>
              </a:defRPr>
            </a:lvl1pPr>
            <a:lvl2pPr indent="-317500" lvl="1" marL="914400" rtl="0">
              <a:spcBef>
                <a:spcPts val="10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
        <p:nvSpPr>
          <p:cNvPr id="89" name="Google Shape;89;p24"/>
          <p:cNvSpPr txBox="1"/>
          <p:nvPr>
            <p:ph idx="3" type="title"/>
          </p:nvPr>
        </p:nvSpPr>
        <p:spPr>
          <a:xfrm>
            <a:off x="1213499" y="1955125"/>
            <a:ext cx="3258900" cy="5484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lt1"/>
              </a:buClr>
              <a:buSzPts val="1800"/>
              <a:buNone/>
              <a:defRPr sz="18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p:txBody>
      </p:sp>
      <p:sp>
        <p:nvSpPr>
          <p:cNvPr id="90" name="Google Shape;90;p24"/>
          <p:cNvSpPr txBox="1"/>
          <p:nvPr>
            <p:ph idx="4" type="title"/>
          </p:nvPr>
        </p:nvSpPr>
        <p:spPr>
          <a:xfrm>
            <a:off x="4820099" y="1955125"/>
            <a:ext cx="3258900" cy="5484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lt1"/>
              </a:buClr>
              <a:buSzPts val="1800"/>
              <a:buNone/>
              <a:defRPr sz="18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Four Columns">
  <p:cSld name="TITLE_1_1_2">
    <p:spTree>
      <p:nvGrpSpPr>
        <p:cNvPr id="91" name="Shape 91"/>
        <p:cNvGrpSpPr/>
        <p:nvPr/>
      </p:nvGrpSpPr>
      <p:grpSpPr>
        <a:xfrm>
          <a:off x="0" y="0"/>
          <a:ext cx="0" cy="0"/>
          <a:chOff x="0" y="0"/>
          <a:chExt cx="0" cy="0"/>
        </a:xfrm>
      </p:grpSpPr>
      <p:sp>
        <p:nvSpPr>
          <p:cNvPr id="92" name="Google Shape;92;p25"/>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93" name="Google Shape;93;p25"/>
          <p:cNvSpPr txBox="1"/>
          <p:nvPr>
            <p:ph idx="2" type="title"/>
          </p:nvPr>
        </p:nvSpPr>
        <p:spPr>
          <a:xfrm>
            <a:off x="898386" y="3052625"/>
            <a:ext cx="16716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94" name="Google Shape;94;p25"/>
          <p:cNvSpPr txBox="1"/>
          <p:nvPr>
            <p:ph idx="1" type="subTitle"/>
          </p:nvPr>
        </p:nvSpPr>
        <p:spPr>
          <a:xfrm>
            <a:off x="898389" y="3558837"/>
            <a:ext cx="1671600" cy="11574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95" name="Google Shape;95;p25"/>
          <p:cNvSpPr txBox="1"/>
          <p:nvPr>
            <p:ph idx="3" type="title"/>
          </p:nvPr>
        </p:nvSpPr>
        <p:spPr>
          <a:xfrm>
            <a:off x="2790261" y="3052625"/>
            <a:ext cx="16716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96" name="Google Shape;96;p25"/>
          <p:cNvSpPr txBox="1"/>
          <p:nvPr>
            <p:ph idx="4" type="subTitle"/>
          </p:nvPr>
        </p:nvSpPr>
        <p:spPr>
          <a:xfrm>
            <a:off x="2790264" y="3558837"/>
            <a:ext cx="1671600" cy="11574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97" name="Google Shape;97;p25"/>
          <p:cNvSpPr txBox="1"/>
          <p:nvPr>
            <p:ph idx="5" type="title"/>
          </p:nvPr>
        </p:nvSpPr>
        <p:spPr>
          <a:xfrm>
            <a:off x="4682136" y="3052625"/>
            <a:ext cx="16716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98" name="Google Shape;98;p25"/>
          <p:cNvSpPr txBox="1"/>
          <p:nvPr>
            <p:ph idx="6" type="subTitle"/>
          </p:nvPr>
        </p:nvSpPr>
        <p:spPr>
          <a:xfrm>
            <a:off x="4682139" y="3558837"/>
            <a:ext cx="1671600" cy="11574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99" name="Google Shape;99;p25"/>
          <p:cNvSpPr txBox="1"/>
          <p:nvPr>
            <p:ph idx="7" type="title"/>
          </p:nvPr>
        </p:nvSpPr>
        <p:spPr>
          <a:xfrm>
            <a:off x="6574011" y="3052625"/>
            <a:ext cx="16716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00" name="Google Shape;100;p25"/>
          <p:cNvSpPr txBox="1"/>
          <p:nvPr>
            <p:ph idx="8" type="subTitle"/>
          </p:nvPr>
        </p:nvSpPr>
        <p:spPr>
          <a:xfrm>
            <a:off x="6574014" y="3558837"/>
            <a:ext cx="1671600" cy="11574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ree Numbers">
  <p:cSld name="CAPTION_ONLY_1_1_1_1">
    <p:spTree>
      <p:nvGrpSpPr>
        <p:cNvPr id="101" name="Shape 101"/>
        <p:cNvGrpSpPr/>
        <p:nvPr/>
      </p:nvGrpSpPr>
      <p:grpSpPr>
        <a:xfrm>
          <a:off x="0" y="0"/>
          <a:ext cx="0" cy="0"/>
          <a:chOff x="0" y="0"/>
          <a:chExt cx="0" cy="0"/>
        </a:xfrm>
      </p:grpSpPr>
      <p:sp>
        <p:nvSpPr>
          <p:cNvPr id="102" name="Google Shape;102;p26"/>
          <p:cNvSpPr txBox="1"/>
          <p:nvPr>
            <p:ph hasCustomPrompt="1" type="title"/>
          </p:nvPr>
        </p:nvSpPr>
        <p:spPr>
          <a:xfrm>
            <a:off x="4996800" y="661843"/>
            <a:ext cx="3159300" cy="7239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4800"/>
              <a:buNone/>
              <a:defRPr sz="4800">
                <a:solidFill>
                  <a:schemeClr val="lt1"/>
                </a:solidFill>
              </a:defRPr>
            </a:lvl1pPr>
            <a:lvl2pPr lvl="1" rtl="0" algn="ctr">
              <a:spcBef>
                <a:spcPts val="0"/>
              </a:spcBef>
              <a:spcAft>
                <a:spcPts val="0"/>
              </a:spcAft>
              <a:buClr>
                <a:schemeClr val="lt1"/>
              </a:buClr>
              <a:buSzPts val="6000"/>
              <a:buNone/>
              <a:defRPr sz="6000">
                <a:solidFill>
                  <a:schemeClr val="lt1"/>
                </a:solidFill>
              </a:defRPr>
            </a:lvl2pPr>
            <a:lvl3pPr lvl="2" rtl="0" algn="ctr">
              <a:spcBef>
                <a:spcPts val="0"/>
              </a:spcBef>
              <a:spcAft>
                <a:spcPts val="0"/>
              </a:spcAft>
              <a:buClr>
                <a:schemeClr val="lt1"/>
              </a:buClr>
              <a:buSzPts val="6000"/>
              <a:buNone/>
              <a:defRPr sz="6000">
                <a:solidFill>
                  <a:schemeClr val="lt1"/>
                </a:solidFill>
              </a:defRPr>
            </a:lvl3pPr>
            <a:lvl4pPr lvl="3" rtl="0" algn="ctr">
              <a:spcBef>
                <a:spcPts val="0"/>
              </a:spcBef>
              <a:spcAft>
                <a:spcPts val="0"/>
              </a:spcAft>
              <a:buClr>
                <a:schemeClr val="lt1"/>
              </a:buClr>
              <a:buSzPts val="6000"/>
              <a:buNone/>
              <a:defRPr sz="6000">
                <a:solidFill>
                  <a:schemeClr val="lt1"/>
                </a:solidFill>
              </a:defRPr>
            </a:lvl4pPr>
            <a:lvl5pPr lvl="4" rtl="0" algn="ctr">
              <a:spcBef>
                <a:spcPts val="0"/>
              </a:spcBef>
              <a:spcAft>
                <a:spcPts val="0"/>
              </a:spcAft>
              <a:buClr>
                <a:schemeClr val="lt1"/>
              </a:buClr>
              <a:buSzPts val="6000"/>
              <a:buNone/>
              <a:defRPr sz="6000">
                <a:solidFill>
                  <a:schemeClr val="lt1"/>
                </a:solidFill>
              </a:defRPr>
            </a:lvl5pPr>
            <a:lvl6pPr lvl="5" rtl="0" algn="ctr">
              <a:spcBef>
                <a:spcPts val="0"/>
              </a:spcBef>
              <a:spcAft>
                <a:spcPts val="0"/>
              </a:spcAft>
              <a:buClr>
                <a:schemeClr val="lt1"/>
              </a:buClr>
              <a:buSzPts val="6000"/>
              <a:buNone/>
              <a:defRPr sz="6000">
                <a:solidFill>
                  <a:schemeClr val="lt1"/>
                </a:solidFill>
              </a:defRPr>
            </a:lvl6pPr>
            <a:lvl7pPr lvl="6" rtl="0" algn="ctr">
              <a:spcBef>
                <a:spcPts val="0"/>
              </a:spcBef>
              <a:spcAft>
                <a:spcPts val="0"/>
              </a:spcAft>
              <a:buClr>
                <a:schemeClr val="lt1"/>
              </a:buClr>
              <a:buSzPts val="6000"/>
              <a:buNone/>
              <a:defRPr sz="6000">
                <a:solidFill>
                  <a:schemeClr val="lt1"/>
                </a:solidFill>
              </a:defRPr>
            </a:lvl7pPr>
            <a:lvl8pPr lvl="7" rtl="0" algn="ctr">
              <a:spcBef>
                <a:spcPts val="0"/>
              </a:spcBef>
              <a:spcAft>
                <a:spcPts val="0"/>
              </a:spcAft>
              <a:buClr>
                <a:schemeClr val="lt1"/>
              </a:buClr>
              <a:buSzPts val="6000"/>
              <a:buNone/>
              <a:defRPr sz="6000">
                <a:solidFill>
                  <a:schemeClr val="lt1"/>
                </a:solidFill>
              </a:defRPr>
            </a:lvl8pPr>
            <a:lvl9pPr lvl="8" rtl="0" algn="ctr">
              <a:spcBef>
                <a:spcPts val="0"/>
              </a:spcBef>
              <a:spcAft>
                <a:spcPts val="0"/>
              </a:spcAft>
              <a:buClr>
                <a:schemeClr val="lt1"/>
              </a:buClr>
              <a:buSzPts val="6000"/>
              <a:buNone/>
              <a:defRPr sz="6000">
                <a:solidFill>
                  <a:schemeClr val="lt1"/>
                </a:solidFill>
              </a:defRPr>
            </a:lvl9pPr>
          </a:lstStyle>
          <a:p>
            <a:r>
              <a:t>xx%</a:t>
            </a:r>
          </a:p>
        </p:txBody>
      </p:sp>
      <p:sp>
        <p:nvSpPr>
          <p:cNvPr id="103" name="Google Shape;103;p26"/>
          <p:cNvSpPr txBox="1"/>
          <p:nvPr>
            <p:ph idx="1" type="subTitle"/>
          </p:nvPr>
        </p:nvSpPr>
        <p:spPr>
          <a:xfrm>
            <a:off x="4911000" y="1265850"/>
            <a:ext cx="3330900" cy="4173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1400"/>
              <a:buNone/>
              <a:defRPr sz="1400">
                <a:solidFill>
                  <a:schemeClr val="accent1"/>
                </a:solidFill>
              </a:defRPr>
            </a:lvl1pPr>
            <a:lvl2pPr lvl="1" rtl="0" algn="ctr">
              <a:lnSpc>
                <a:spcPct val="100000"/>
              </a:lnSpc>
              <a:spcBef>
                <a:spcPts val="0"/>
              </a:spcBef>
              <a:spcAft>
                <a:spcPts val="0"/>
              </a:spcAft>
              <a:buClr>
                <a:schemeClr val="accent1"/>
              </a:buClr>
              <a:buSzPts val="2100"/>
              <a:buNone/>
              <a:defRPr sz="2100">
                <a:solidFill>
                  <a:schemeClr val="accent1"/>
                </a:solidFill>
              </a:defRPr>
            </a:lvl2pPr>
            <a:lvl3pPr lvl="2" rtl="0" algn="ctr">
              <a:lnSpc>
                <a:spcPct val="100000"/>
              </a:lnSpc>
              <a:spcBef>
                <a:spcPts val="0"/>
              </a:spcBef>
              <a:spcAft>
                <a:spcPts val="0"/>
              </a:spcAft>
              <a:buClr>
                <a:schemeClr val="accent1"/>
              </a:buClr>
              <a:buSzPts val="2100"/>
              <a:buNone/>
              <a:defRPr sz="2100">
                <a:solidFill>
                  <a:schemeClr val="accent1"/>
                </a:solidFill>
              </a:defRPr>
            </a:lvl3pPr>
            <a:lvl4pPr lvl="3" rtl="0" algn="ctr">
              <a:lnSpc>
                <a:spcPct val="100000"/>
              </a:lnSpc>
              <a:spcBef>
                <a:spcPts val="0"/>
              </a:spcBef>
              <a:spcAft>
                <a:spcPts val="0"/>
              </a:spcAft>
              <a:buClr>
                <a:schemeClr val="accent1"/>
              </a:buClr>
              <a:buSzPts val="2100"/>
              <a:buNone/>
              <a:defRPr sz="2100">
                <a:solidFill>
                  <a:schemeClr val="accent1"/>
                </a:solidFill>
              </a:defRPr>
            </a:lvl4pPr>
            <a:lvl5pPr lvl="4" rtl="0" algn="ctr">
              <a:lnSpc>
                <a:spcPct val="100000"/>
              </a:lnSpc>
              <a:spcBef>
                <a:spcPts val="0"/>
              </a:spcBef>
              <a:spcAft>
                <a:spcPts val="0"/>
              </a:spcAft>
              <a:buClr>
                <a:schemeClr val="accent1"/>
              </a:buClr>
              <a:buSzPts val="2100"/>
              <a:buNone/>
              <a:defRPr sz="2100">
                <a:solidFill>
                  <a:schemeClr val="accent1"/>
                </a:solidFill>
              </a:defRPr>
            </a:lvl5pPr>
            <a:lvl6pPr lvl="5" rtl="0" algn="ctr">
              <a:lnSpc>
                <a:spcPct val="100000"/>
              </a:lnSpc>
              <a:spcBef>
                <a:spcPts val="0"/>
              </a:spcBef>
              <a:spcAft>
                <a:spcPts val="0"/>
              </a:spcAft>
              <a:buClr>
                <a:schemeClr val="accent1"/>
              </a:buClr>
              <a:buSzPts val="2100"/>
              <a:buNone/>
              <a:defRPr sz="2100">
                <a:solidFill>
                  <a:schemeClr val="accent1"/>
                </a:solidFill>
              </a:defRPr>
            </a:lvl6pPr>
            <a:lvl7pPr lvl="6" rtl="0" algn="ctr">
              <a:lnSpc>
                <a:spcPct val="100000"/>
              </a:lnSpc>
              <a:spcBef>
                <a:spcPts val="0"/>
              </a:spcBef>
              <a:spcAft>
                <a:spcPts val="0"/>
              </a:spcAft>
              <a:buClr>
                <a:schemeClr val="accent1"/>
              </a:buClr>
              <a:buSzPts val="2100"/>
              <a:buNone/>
              <a:defRPr sz="2100">
                <a:solidFill>
                  <a:schemeClr val="accent1"/>
                </a:solidFill>
              </a:defRPr>
            </a:lvl7pPr>
            <a:lvl8pPr lvl="7" rtl="0" algn="ctr">
              <a:lnSpc>
                <a:spcPct val="100000"/>
              </a:lnSpc>
              <a:spcBef>
                <a:spcPts val="0"/>
              </a:spcBef>
              <a:spcAft>
                <a:spcPts val="0"/>
              </a:spcAft>
              <a:buClr>
                <a:schemeClr val="accent1"/>
              </a:buClr>
              <a:buSzPts val="2100"/>
              <a:buNone/>
              <a:defRPr sz="2100">
                <a:solidFill>
                  <a:schemeClr val="accent1"/>
                </a:solidFill>
              </a:defRPr>
            </a:lvl8pPr>
            <a:lvl9pPr lvl="8" rtl="0" algn="ctr">
              <a:lnSpc>
                <a:spcPct val="100000"/>
              </a:lnSpc>
              <a:spcBef>
                <a:spcPts val="0"/>
              </a:spcBef>
              <a:spcAft>
                <a:spcPts val="0"/>
              </a:spcAft>
              <a:buClr>
                <a:schemeClr val="accent1"/>
              </a:buClr>
              <a:buSzPts val="2100"/>
              <a:buNone/>
              <a:defRPr sz="2100">
                <a:solidFill>
                  <a:schemeClr val="accent1"/>
                </a:solidFill>
              </a:defRPr>
            </a:lvl9pPr>
          </a:lstStyle>
          <a:p/>
        </p:txBody>
      </p:sp>
      <p:sp>
        <p:nvSpPr>
          <p:cNvPr id="104" name="Google Shape;104;p26"/>
          <p:cNvSpPr txBox="1"/>
          <p:nvPr>
            <p:ph hasCustomPrompt="1" idx="2" type="title"/>
          </p:nvPr>
        </p:nvSpPr>
        <p:spPr>
          <a:xfrm>
            <a:off x="4996800" y="2099193"/>
            <a:ext cx="3159300" cy="7239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4800"/>
              <a:buNone/>
              <a:defRPr sz="4800">
                <a:solidFill>
                  <a:schemeClr val="lt1"/>
                </a:solidFill>
              </a:defRPr>
            </a:lvl1pPr>
            <a:lvl2pPr lvl="1" rtl="0" algn="ctr">
              <a:spcBef>
                <a:spcPts val="0"/>
              </a:spcBef>
              <a:spcAft>
                <a:spcPts val="0"/>
              </a:spcAft>
              <a:buClr>
                <a:schemeClr val="lt1"/>
              </a:buClr>
              <a:buSzPts val="6000"/>
              <a:buNone/>
              <a:defRPr sz="6000">
                <a:solidFill>
                  <a:schemeClr val="lt1"/>
                </a:solidFill>
              </a:defRPr>
            </a:lvl2pPr>
            <a:lvl3pPr lvl="2" rtl="0" algn="ctr">
              <a:spcBef>
                <a:spcPts val="0"/>
              </a:spcBef>
              <a:spcAft>
                <a:spcPts val="0"/>
              </a:spcAft>
              <a:buClr>
                <a:schemeClr val="lt1"/>
              </a:buClr>
              <a:buSzPts val="6000"/>
              <a:buNone/>
              <a:defRPr sz="6000">
                <a:solidFill>
                  <a:schemeClr val="lt1"/>
                </a:solidFill>
              </a:defRPr>
            </a:lvl3pPr>
            <a:lvl4pPr lvl="3" rtl="0" algn="ctr">
              <a:spcBef>
                <a:spcPts val="0"/>
              </a:spcBef>
              <a:spcAft>
                <a:spcPts val="0"/>
              </a:spcAft>
              <a:buClr>
                <a:schemeClr val="lt1"/>
              </a:buClr>
              <a:buSzPts val="6000"/>
              <a:buNone/>
              <a:defRPr sz="6000">
                <a:solidFill>
                  <a:schemeClr val="lt1"/>
                </a:solidFill>
              </a:defRPr>
            </a:lvl4pPr>
            <a:lvl5pPr lvl="4" rtl="0" algn="ctr">
              <a:spcBef>
                <a:spcPts val="0"/>
              </a:spcBef>
              <a:spcAft>
                <a:spcPts val="0"/>
              </a:spcAft>
              <a:buClr>
                <a:schemeClr val="lt1"/>
              </a:buClr>
              <a:buSzPts val="6000"/>
              <a:buNone/>
              <a:defRPr sz="6000">
                <a:solidFill>
                  <a:schemeClr val="lt1"/>
                </a:solidFill>
              </a:defRPr>
            </a:lvl5pPr>
            <a:lvl6pPr lvl="5" rtl="0" algn="ctr">
              <a:spcBef>
                <a:spcPts val="0"/>
              </a:spcBef>
              <a:spcAft>
                <a:spcPts val="0"/>
              </a:spcAft>
              <a:buClr>
                <a:schemeClr val="lt1"/>
              </a:buClr>
              <a:buSzPts val="6000"/>
              <a:buNone/>
              <a:defRPr sz="6000">
                <a:solidFill>
                  <a:schemeClr val="lt1"/>
                </a:solidFill>
              </a:defRPr>
            </a:lvl6pPr>
            <a:lvl7pPr lvl="6" rtl="0" algn="ctr">
              <a:spcBef>
                <a:spcPts val="0"/>
              </a:spcBef>
              <a:spcAft>
                <a:spcPts val="0"/>
              </a:spcAft>
              <a:buClr>
                <a:schemeClr val="lt1"/>
              </a:buClr>
              <a:buSzPts val="6000"/>
              <a:buNone/>
              <a:defRPr sz="6000">
                <a:solidFill>
                  <a:schemeClr val="lt1"/>
                </a:solidFill>
              </a:defRPr>
            </a:lvl7pPr>
            <a:lvl8pPr lvl="7" rtl="0" algn="ctr">
              <a:spcBef>
                <a:spcPts val="0"/>
              </a:spcBef>
              <a:spcAft>
                <a:spcPts val="0"/>
              </a:spcAft>
              <a:buClr>
                <a:schemeClr val="lt1"/>
              </a:buClr>
              <a:buSzPts val="6000"/>
              <a:buNone/>
              <a:defRPr sz="6000">
                <a:solidFill>
                  <a:schemeClr val="lt1"/>
                </a:solidFill>
              </a:defRPr>
            </a:lvl8pPr>
            <a:lvl9pPr lvl="8" rtl="0" algn="ctr">
              <a:spcBef>
                <a:spcPts val="0"/>
              </a:spcBef>
              <a:spcAft>
                <a:spcPts val="0"/>
              </a:spcAft>
              <a:buClr>
                <a:schemeClr val="lt1"/>
              </a:buClr>
              <a:buSzPts val="6000"/>
              <a:buNone/>
              <a:defRPr sz="6000">
                <a:solidFill>
                  <a:schemeClr val="lt1"/>
                </a:solidFill>
              </a:defRPr>
            </a:lvl9pPr>
          </a:lstStyle>
          <a:p>
            <a:r>
              <a:t>xx%</a:t>
            </a:r>
          </a:p>
        </p:txBody>
      </p:sp>
      <p:sp>
        <p:nvSpPr>
          <p:cNvPr id="105" name="Google Shape;105;p26"/>
          <p:cNvSpPr txBox="1"/>
          <p:nvPr>
            <p:ph idx="3" type="subTitle"/>
          </p:nvPr>
        </p:nvSpPr>
        <p:spPr>
          <a:xfrm>
            <a:off x="4911000" y="2703200"/>
            <a:ext cx="3330900" cy="4173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1400"/>
              <a:buNone/>
              <a:defRPr sz="1400">
                <a:solidFill>
                  <a:schemeClr val="accent1"/>
                </a:solidFill>
              </a:defRPr>
            </a:lvl1pPr>
            <a:lvl2pPr lvl="1" rtl="0" algn="ctr">
              <a:lnSpc>
                <a:spcPct val="100000"/>
              </a:lnSpc>
              <a:spcBef>
                <a:spcPts val="0"/>
              </a:spcBef>
              <a:spcAft>
                <a:spcPts val="0"/>
              </a:spcAft>
              <a:buClr>
                <a:schemeClr val="accent1"/>
              </a:buClr>
              <a:buSzPts val="2100"/>
              <a:buNone/>
              <a:defRPr sz="2100">
                <a:solidFill>
                  <a:schemeClr val="accent1"/>
                </a:solidFill>
              </a:defRPr>
            </a:lvl2pPr>
            <a:lvl3pPr lvl="2" rtl="0" algn="ctr">
              <a:lnSpc>
                <a:spcPct val="100000"/>
              </a:lnSpc>
              <a:spcBef>
                <a:spcPts val="0"/>
              </a:spcBef>
              <a:spcAft>
                <a:spcPts val="0"/>
              </a:spcAft>
              <a:buClr>
                <a:schemeClr val="accent1"/>
              </a:buClr>
              <a:buSzPts val="2100"/>
              <a:buNone/>
              <a:defRPr sz="2100">
                <a:solidFill>
                  <a:schemeClr val="accent1"/>
                </a:solidFill>
              </a:defRPr>
            </a:lvl3pPr>
            <a:lvl4pPr lvl="3" rtl="0" algn="ctr">
              <a:lnSpc>
                <a:spcPct val="100000"/>
              </a:lnSpc>
              <a:spcBef>
                <a:spcPts val="0"/>
              </a:spcBef>
              <a:spcAft>
                <a:spcPts val="0"/>
              </a:spcAft>
              <a:buClr>
                <a:schemeClr val="accent1"/>
              </a:buClr>
              <a:buSzPts val="2100"/>
              <a:buNone/>
              <a:defRPr sz="2100">
                <a:solidFill>
                  <a:schemeClr val="accent1"/>
                </a:solidFill>
              </a:defRPr>
            </a:lvl4pPr>
            <a:lvl5pPr lvl="4" rtl="0" algn="ctr">
              <a:lnSpc>
                <a:spcPct val="100000"/>
              </a:lnSpc>
              <a:spcBef>
                <a:spcPts val="0"/>
              </a:spcBef>
              <a:spcAft>
                <a:spcPts val="0"/>
              </a:spcAft>
              <a:buClr>
                <a:schemeClr val="accent1"/>
              </a:buClr>
              <a:buSzPts val="2100"/>
              <a:buNone/>
              <a:defRPr sz="2100">
                <a:solidFill>
                  <a:schemeClr val="accent1"/>
                </a:solidFill>
              </a:defRPr>
            </a:lvl5pPr>
            <a:lvl6pPr lvl="5" rtl="0" algn="ctr">
              <a:lnSpc>
                <a:spcPct val="100000"/>
              </a:lnSpc>
              <a:spcBef>
                <a:spcPts val="0"/>
              </a:spcBef>
              <a:spcAft>
                <a:spcPts val="0"/>
              </a:spcAft>
              <a:buClr>
                <a:schemeClr val="accent1"/>
              </a:buClr>
              <a:buSzPts val="2100"/>
              <a:buNone/>
              <a:defRPr sz="2100">
                <a:solidFill>
                  <a:schemeClr val="accent1"/>
                </a:solidFill>
              </a:defRPr>
            </a:lvl6pPr>
            <a:lvl7pPr lvl="6" rtl="0" algn="ctr">
              <a:lnSpc>
                <a:spcPct val="100000"/>
              </a:lnSpc>
              <a:spcBef>
                <a:spcPts val="0"/>
              </a:spcBef>
              <a:spcAft>
                <a:spcPts val="0"/>
              </a:spcAft>
              <a:buClr>
                <a:schemeClr val="accent1"/>
              </a:buClr>
              <a:buSzPts val="2100"/>
              <a:buNone/>
              <a:defRPr sz="2100">
                <a:solidFill>
                  <a:schemeClr val="accent1"/>
                </a:solidFill>
              </a:defRPr>
            </a:lvl7pPr>
            <a:lvl8pPr lvl="7" rtl="0" algn="ctr">
              <a:lnSpc>
                <a:spcPct val="100000"/>
              </a:lnSpc>
              <a:spcBef>
                <a:spcPts val="0"/>
              </a:spcBef>
              <a:spcAft>
                <a:spcPts val="0"/>
              </a:spcAft>
              <a:buClr>
                <a:schemeClr val="accent1"/>
              </a:buClr>
              <a:buSzPts val="2100"/>
              <a:buNone/>
              <a:defRPr sz="2100">
                <a:solidFill>
                  <a:schemeClr val="accent1"/>
                </a:solidFill>
              </a:defRPr>
            </a:lvl8pPr>
            <a:lvl9pPr lvl="8" rtl="0" algn="ctr">
              <a:lnSpc>
                <a:spcPct val="100000"/>
              </a:lnSpc>
              <a:spcBef>
                <a:spcPts val="0"/>
              </a:spcBef>
              <a:spcAft>
                <a:spcPts val="0"/>
              </a:spcAft>
              <a:buClr>
                <a:schemeClr val="accent1"/>
              </a:buClr>
              <a:buSzPts val="2100"/>
              <a:buNone/>
              <a:defRPr sz="2100">
                <a:solidFill>
                  <a:schemeClr val="accent1"/>
                </a:solidFill>
              </a:defRPr>
            </a:lvl9pPr>
          </a:lstStyle>
          <a:p/>
        </p:txBody>
      </p:sp>
      <p:sp>
        <p:nvSpPr>
          <p:cNvPr id="106" name="Google Shape;106;p26"/>
          <p:cNvSpPr txBox="1"/>
          <p:nvPr>
            <p:ph hasCustomPrompt="1" idx="4" type="title"/>
          </p:nvPr>
        </p:nvSpPr>
        <p:spPr>
          <a:xfrm>
            <a:off x="4996800" y="3536543"/>
            <a:ext cx="3159300" cy="7239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4800"/>
              <a:buNone/>
              <a:defRPr sz="4800">
                <a:solidFill>
                  <a:schemeClr val="lt1"/>
                </a:solidFill>
              </a:defRPr>
            </a:lvl1pPr>
            <a:lvl2pPr lvl="1" rtl="0" algn="ctr">
              <a:spcBef>
                <a:spcPts val="0"/>
              </a:spcBef>
              <a:spcAft>
                <a:spcPts val="0"/>
              </a:spcAft>
              <a:buClr>
                <a:schemeClr val="lt1"/>
              </a:buClr>
              <a:buSzPts val="6000"/>
              <a:buNone/>
              <a:defRPr sz="6000">
                <a:solidFill>
                  <a:schemeClr val="lt1"/>
                </a:solidFill>
              </a:defRPr>
            </a:lvl2pPr>
            <a:lvl3pPr lvl="2" rtl="0" algn="ctr">
              <a:spcBef>
                <a:spcPts val="0"/>
              </a:spcBef>
              <a:spcAft>
                <a:spcPts val="0"/>
              </a:spcAft>
              <a:buClr>
                <a:schemeClr val="lt1"/>
              </a:buClr>
              <a:buSzPts val="6000"/>
              <a:buNone/>
              <a:defRPr sz="6000">
                <a:solidFill>
                  <a:schemeClr val="lt1"/>
                </a:solidFill>
              </a:defRPr>
            </a:lvl3pPr>
            <a:lvl4pPr lvl="3" rtl="0" algn="ctr">
              <a:spcBef>
                <a:spcPts val="0"/>
              </a:spcBef>
              <a:spcAft>
                <a:spcPts val="0"/>
              </a:spcAft>
              <a:buClr>
                <a:schemeClr val="lt1"/>
              </a:buClr>
              <a:buSzPts val="6000"/>
              <a:buNone/>
              <a:defRPr sz="6000">
                <a:solidFill>
                  <a:schemeClr val="lt1"/>
                </a:solidFill>
              </a:defRPr>
            </a:lvl4pPr>
            <a:lvl5pPr lvl="4" rtl="0" algn="ctr">
              <a:spcBef>
                <a:spcPts val="0"/>
              </a:spcBef>
              <a:spcAft>
                <a:spcPts val="0"/>
              </a:spcAft>
              <a:buClr>
                <a:schemeClr val="lt1"/>
              </a:buClr>
              <a:buSzPts val="6000"/>
              <a:buNone/>
              <a:defRPr sz="6000">
                <a:solidFill>
                  <a:schemeClr val="lt1"/>
                </a:solidFill>
              </a:defRPr>
            </a:lvl5pPr>
            <a:lvl6pPr lvl="5" rtl="0" algn="ctr">
              <a:spcBef>
                <a:spcPts val="0"/>
              </a:spcBef>
              <a:spcAft>
                <a:spcPts val="0"/>
              </a:spcAft>
              <a:buClr>
                <a:schemeClr val="lt1"/>
              </a:buClr>
              <a:buSzPts val="6000"/>
              <a:buNone/>
              <a:defRPr sz="6000">
                <a:solidFill>
                  <a:schemeClr val="lt1"/>
                </a:solidFill>
              </a:defRPr>
            </a:lvl6pPr>
            <a:lvl7pPr lvl="6" rtl="0" algn="ctr">
              <a:spcBef>
                <a:spcPts val="0"/>
              </a:spcBef>
              <a:spcAft>
                <a:spcPts val="0"/>
              </a:spcAft>
              <a:buClr>
                <a:schemeClr val="lt1"/>
              </a:buClr>
              <a:buSzPts val="6000"/>
              <a:buNone/>
              <a:defRPr sz="6000">
                <a:solidFill>
                  <a:schemeClr val="lt1"/>
                </a:solidFill>
              </a:defRPr>
            </a:lvl7pPr>
            <a:lvl8pPr lvl="7" rtl="0" algn="ctr">
              <a:spcBef>
                <a:spcPts val="0"/>
              </a:spcBef>
              <a:spcAft>
                <a:spcPts val="0"/>
              </a:spcAft>
              <a:buClr>
                <a:schemeClr val="lt1"/>
              </a:buClr>
              <a:buSzPts val="6000"/>
              <a:buNone/>
              <a:defRPr sz="6000">
                <a:solidFill>
                  <a:schemeClr val="lt1"/>
                </a:solidFill>
              </a:defRPr>
            </a:lvl8pPr>
            <a:lvl9pPr lvl="8" rtl="0" algn="ctr">
              <a:spcBef>
                <a:spcPts val="0"/>
              </a:spcBef>
              <a:spcAft>
                <a:spcPts val="0"/>
              </a:spcAft>
              <a:buClr>
                <a:schemeClr val="lt1"/>
              </a:buClr>
              <a:buSzPts val="6000"/>
              <a:buNone/>
              <a:defRPr sz="6000">
                <a:solidFill>
                  <a:schemeClr val="lt1"/>
                </a:solidFill>
              </a:defRPr>
            </a:lvl9pPr>
          </a:lstStyle>
          <a:p>
            <a:r>
              <a:t>xx%</a:t>
            </a:r>
          </a:p>
        </p:txBody>
      </p:sp>
      <p:sp>
        <p:nvSpPr>
          <p:cNvPr id="107" name="Google Shape;107;p26"/>
          <p:cNvSpPr txBox="1"/>
          <p:nvPr>
            <p:ph idx="5" type="subTitle"/>
          </p:nvPr>
        </p:nvSpPr>
        <p:spPr>
          <a:xfrm>
            <a:off x="4911000" y="4140550"/>
            <a:ext cx="3330900" cy="4173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1400"/>
              <a:buNone/>
              <a:defRPr sz="1400">
                <a:solidFill>
                  <a:schemeClr val="accent1"/>
                </a:solidFill>
              </a:defRPr>
            </a:lvl1pPr>
            <a:lvl2pPr lvl="1" rtl="0" algn="ctr">
              <a:lnSpc>
                <a:spcPct val="100000"/>
              </a:lnSpc>
              <a:spcBef>
                <a:spcPts val="0"/>
              </a:spcBef>
              <a:spcAft>
                <a:spcPts val="0"/>
              </a:spcAft>
              <a:buClr>
                <a:schemeClr val="accent1"/>
              </a:buClr>
              <a:buSzPts val="2100"/>
              <a:buNone/>
              <a:defRPr sz="2100">
                <a:solidFill>
                  <a:schemeClr val="accent1"/>
                </a:solidFill>
              </a:defRPr>
            </a:lvl2pPr>
            <a:lvl3pPr lvl="2" rtl="0" algn="ctr">
              <a:lnSpc>
                <a:spcPct val="100000"/>
              </a:lnSpc>
              <a:spcBef>
                <a:spcPts val="0"/>
              </a:spcBef>
              <a:spcAft>
                <a:spcPts val="0"/>
              </a:spcAft>
              <a:buClr>
                <a:schemeClr val="accent1"/>
              </a:buClr>
              <a:buSzPts val="2100"/>
              <a:buNone/>
              <a:defRPr sz="2100">
                <a:solidFill>
                  <a:schemeClr val="accent1"/>
                </a:solidFill>
              </a:defRPr>
            </a:lvl3pPr>
            <a:lvl4pPr lvl="3" rtl="0" algn="ctr">
              <a:lnSpc>
                <a:spcPct val="100000"/>
              </a:lnSpc>
              <a:spcBef>
                <a:spcPts val="0"/>
              </a:spcBef>
              <a:spcAft>
                <a:spcPts val="0"/>
              </a:spcAft>
              <a:buClr>
                <a:schemeClr val="accent1"/>
              </a:buClr>
              <a:buSzPts val="2100"/>
              <a:buNone/>
              <a:defRPr sz="2100">
                <a:solidFill>
                  <a:schemeClr val="accent1"/>
                </a:solidFill>
              </a:defRPr>
            </a:lvl4pPr>
            <a:lvl5pPr lvl="4" rtl="0" algn="ctr">
              <a:lnSpc>
                <a:spcPct val="100000"/>
              </a:lnSpc>
              <a:spcBef>
                <a:spcPts val="0"/>
              </a:spcBef>
              <a:spcAft>
                <a:spcPts val="0"/>
              </a:spcAft>
              <a:buClr>
                <a:schemeClr val="accent1"/>
              </a:buClr>
              <a:buSzPts val="2100"/>
              <a:buNone/>
              <a:defRPr sz="2100">
                <a:solidFill>
                  <a:schemeClr val="accent1"/>
                </a:solidFill>
              </a:defRPr>
            </a:lvl5pPr>
            <a:lvl6pPr lvl="5" rtl="0" algn="ctr">
              <a:lnSpc>
                <a:spcPct val="100000"/>
              </a:lnSpc>
              <a:spcBef>
                <a:spcPts val="0"/>
              </a:spcBef>
              <a:spcAft>
                <a:spcPts val="0"/>
              </a:spcAft>
              <a:buClr>
                <a:schemeClr val="accent1"/>
              </a:buClr>
              <a:buSzPts val="2100"/>
              <a:buNone/>
              <a:defRPr sz="2100">
                <a:solidFill>
                  <a:schemeClr val="accent1"/>
                </a:solidFill>
              </a:defRPr>
            </a:lvl6pPr>
            <a:lvl7pPr lvl="6" rtl="0" algn="ctr">
              <a:lnSpc>
                <a:spcPct val="100000"/>
              </a:lnSpc>
              <a:spcBef>
                <a:spcPts val="0"/>
              </a:spcBef>
              <a:spcAft>
                <a:spcPts val="0"/>
              </a:spcAft>
              <a:buClr>
                <a:schemeClr val="accent1"/>
              </a:buClr>
              <a:buSzPts val="2100"/>
              <a:buNone/>
              <a:defRPr sz="2100">
                <a:solidFill>
                  <a:schemeClr val="accent1"/>
                </a:solidFill>
              </a:defRPr>
            </a:lvl7pPr>
            <a:lvl8pPr lvl="7" rtl="0" algn="ctr">
              <a:lnSpc>
                <a:spcPct val="100000"/>
              </a:lnSpc>
              <a:spcBef>
                <a:spcPts val="0"/>
              </a:spcBef>
              <a:spcAft>
                <a:spcPts val="0"/>
              </a:spcAft>
              <a:buClr>
                <a:schemeClr val="accent1"/>
              </a:buClr>
              <a:buSzPts val="2100"/>
              <a:buNone/>
              <a:defRPr sz="2100">
                <a:solidFill>
                  <a:schemeClr val="accent1"/>
                </a:solidFill>
              </a:defRPr>
            </a:lvl8pPr>
            <a:lvl9pPr lvl="8" rtl="0" algn="ctr">
              <a:lnSpc>
                <a:spcPct val="100000"/>
              </a:lnSpc>
              <a:spcBef>
                <a:spcPts val="0"/>
              </a:spcBef>
              <a:spcAft>
                <a:spcPts val="0"/>
              </a:spcAft>
              <a:buClr>
                <a:schemeClr val="accent1"/>
              </a:buClr>
              <a:buSzPts val="2100"/>
              <a:buNone/>
              <a:defRPr sz="2100">
                <a:solidFill>
                  <a:schemeClr val="accent1"/>
                </a:solidFill>
              </a:defRPr>
            </a:lvl9pPr>
          </a:lstStyl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Six Columns  ">
  <p:cSld name="SECTION_TITLE_AND_DESCRIPTION_1_1_1">
    <p:spTree>
      <p:nvGrpSpPr>
        <p:cNvPr id="108" name="Shape 108"/>
        <p:cNvGrpSpPr/>
        <p:nvPr/>
      </p:nvGrpSpPr>
      <p:grpSpPr>
        <a:xfrm>
          <a:off x="0" y="0"/>
          <a:ext cx="0" cy="0"/>
          <a:chOff x="0" y="0"/>
          <a:chExt cx="0" cy="0"/>
        </a:xfrm>
      </p:grpSpPr>
      <p:sp>
        <p:nvSpPr>
          <p:cNvPr id="109" name="Google Shape;109;p27"/>
          <p:cNvSpPr txBox="1"/>
          <p:nvPr>
            <p:ph type="title"/>
          </p:nvPr>
        </p:nvSpPr>
        <p:spPr>
          <a:xfrm>
            <a:off x="3538497" y="1818541"/>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10" name="Google Shape;110;p27"/>
          <p:cNvSpPr txBox="1"/>
          <p:nvPr>
            <p:ph idx="1" type="subTitle"/>
          </p:nvPr>
        </p:nvSpPr>
        <p:spPr>
          <a:xfrm>
            <a:off x="3538498" y="2324765"/>
            <a:ext cx="2067000" cy="640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111" name="Google Shape;111;p27"/>
          <p:cNvSpPr txBox="1"/>
          <p:nvPr>
            <p:ph idx="2" type="title"/>
          </p:nvPr>
        </p:nvSpPr>
        <p:spPr>
          <a:xfrm>
            <a:off x="6028553" y="1818541"/>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12" name="Google Shape;112;p27"/>
          <p:cNvSpPr txBox="1"/>
          <p:nvPr>
            <p:ph idx="3" type="subTitle"/>
          </p:nvPr>
        </p:nvSpPr>
        <p:spPr>
          <a:xfrm>
            <a:off x="6028552" y="2324765"/>
            <a:ext cx="2067000" cy="640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113" name="Google Shape;113;p27"/>
          <p:cNvSpPr txBox="1"/>
          <p:nvPr>
            <p:ph idx="4"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114" name="Google Shape;114;p27"/>
          <p:cNvSpPr txBox="1"/>
          <p:nvPr>
            <p:ph idx="5" type="title"/>
          </p:nvPr>
        </p:nvSpPr>
        <p:spPr>
          <a:xfrm>
            <a:off x="1048447" y="1818541"/>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15" name="Google Shape;115;p27"/>
          <p:cNvSpPr txBox="1"/>
          <p:nvPr>
            <p:ph idx="6" type="subTitle"/>
          </p:nvPr>
        </p:nvSpPr>
        <p:spPr>
          <a:xfrm>
            <a:off x="1048450" y="2324765"/>
            <a:ext cx="2067000" cy="640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116" name="Google Shape;116;p27"/>
          <p:cNvSpPr txBox="1"/>
          <p:nvPr>
            <p:ph idx="7" type="title"/>
          </p:nvPr>
        </p:nvSpPr>
        <p:spPr>
          <a:xfrm>
            <a:off x="3538497" y="332503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17" name="Google Shape;117;p27"/>
          <p:cNvSpPr txBox="1"/>
          <p:nvPr>
            <p:ph idx="8" type="subTitle"/>
          </p:nvPr>
        </p:nvSpPr>
        <p:spPr>
          <a:xfrm>
            <a:off x="3538498" y="3831259"/>
            <a:ext cx="2067000" cy="640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118" name="Google Shape;118;p27"/>
          <p:cNvSpPr txBox="1"/>
          <p:nvPr>
            <p:ph idx="9" type="title"/>
          </p:nvPr>
        </p:nvSpPr>
        <p:spPr>
          <a:xfrm>
            <a:off x="6028553" y="332503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19" name="Google Shape;119;p27"/>
          <p:cNvSpPr txBox="1"/>
          <p:nvPr>
            <p:ph idx="13" type="subTitle"/>
          </p:nvPr>
        </p:nvSpPr>
        <p:spPr>
          <a:xfrm>
            <a:off x="6028552" y="3831259"/>
            <a:ext cx="2067000" cy="640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120" name="Google Shape;120;p27"/>
          <p:cNvSpPr txBox="1"/>
          <p:nvPr>
            <p:ph idx="14" type="title"/>
          </p:nvPr>
        </p:nvSpPr>
        <p:spPr>
          <a:xfrm>
            <a:off x="1048447" y="332503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21" name="Google Shape;121;p27"/>
          <p:cNvSpPr txBox="1"/>
          <p:nvPr>
            <p:ph idx="15" type="subTitle"/>
          </p:nvPr>
        </p:nvSpPr>
        <p:spPr>
          <a:xfrm>
            <a:off x="1048450" y="3831259"/>
            <a:ext cx="2067000" cy="640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Four Columns 1">
  <p:cSld name="TITLE_1_1_2_1">
    <p:spTree>
      <p:nvGrpSpPr>
        <p:cNvPr id="122" name="Shape 122"/>
        <p:cNvGrpSpPr/>
        <p:nvPr/>
      </p:nvGrpSpPr>
      <p:grpSpPr>
        <a:xfrm>
          <a:off x="0" y="0"/>
          <a:ext cx="0" cy="0"/>
          <a:chOff x="0" y="0"/>
          <a:chExt cx="0" cy="0"/>
        </a:xfrm>
      </p:grpSpPr>
      <p:sp>
        <p:nvSpPr>
          <p:cNvPr id="123" name="Google Shape;123;p28"/>
          <p:cNvSpPr txBox="1"/>
          <p:nvPr>
            <p:ph type="title"/>
          </p:nvPr>
        </p:nvSpPr>
        <p:spPr>
          <a:xfrm>
            <a:off x="938500" y="445025"/>
            <a:ext cx="50436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124" name="Google Shape;124;p28"/>
          <p:cNvSpPr txBox="1"/>
          <p:nvPr>
            <p:ph idx="2" type="title"/>
          </p:nvPr>
        </p:nvSpPr>
        <p:spPr>
          <a:xfrm>
            <a:off x="1338238" y="2359825"/>
            <a:ext cx="2727600" cy="375600"/>
          </a:xfrm>
          <a:prstGeom prst="rect">
            <a:avLst/>
          </a:prstGeom>
        </p:spPr>
        <p:txBody>
          <a:bodyPr anchorCtr="0" anchor="t" bIns="91425" lIns="91425" spcFirstLastPara="1" rIns="91425" wrap="square" tIns="91425">
            <a:noAutofit/>
          </a:bodyPr>
          <a:lstStyle>
            <a:lvl1pPr lvl="0" rtl="0" algn="r">
              <a:spcBef>
                <a:spcPts val="0"/>
              </a:spcBef>
              <a:spcAft>
                <a:spcPts val="0"/>
              </a:spcAft>
              <a:buClr>
                <a:schemeClr val="lt1"/>
              </a:buClr>
              <a:buSzPts val="1400"/>
              <a:buNone/>
              <a:defRPr sz="1400">
                <a:solidFill>
                  <a:schemeClr val="lt1"/>
                </a:solidFill>
              </a:defRPr>
            </a:lvl1pPr>
            <a:lvl2pPr lvl="1" rtl="0" algn="r">
              <a:spcBef>
                <a:spcPts val="0"/>
              </a:spcBef>
              <a:spcAft>
                <a:spcPts val="0"/>
              </a:spcAft>
              <a:buClr>
                <a:schemeClr val="lt1"/>
              </a:buClr>
              <a:buSzPts val="4200"/>
              <a:buNone/>
              <a:defRPr sz="4200">
                <a:solidFill>
                  <a:schemeClr val="lt1"/>
                </a:solidFill>
              </a:defRPr>
            </a:lvl2pPr>
            <a:lvl3pPr lvl="2" rtl="0" algn="r">
              <a:spcBef>
                <a:spcPts val="0"/>
              </a:spcBef>
              <a:spcAft>
                <a:spcPts val="0"/>
              </a:spcAft>
              <a:buClr>
                <a:schemeClr val="lt1"/>
              </a:buClr>
              <a:buSzPts val="4200"/>
              <a:buNone/>
              <a:defRPr sz="4200">
                <a:solidFill>
                  <a:schemeClr val="lt1"/>
                </a:solidFill>
              </a:defRPr>
            </a:lvl3pPr>
            <a:lvl4pPr lvl="3" rtl="0" algn="r">
              <a:spcBef>
                <a:spcPts val="0"/>
              </a:spcBef>
              <a:spcAft>
                <a:spcPts val="0"/>
              </a:spcAft>
              <a:buClr>
                <a:schemeClr val="lt1"/>
              </a:buClr>
              <a:buSzPts val="4200"/>
              <a:buNone/>
              <a:defRPr sz="4200">
                <a:solidFill>
                  <a:schemeClr val="lt1"/>
                </a:solidFill>
              </a:defRPr>
            </a:lvl4pPr>
            <a:lvl5pPr lvl="4" rtl="0" algn="r">
              <a:spcBef>
                <a:spcPts val="0"/>
              </a:spcBef>
              <a:spcAft>
                <a:spcPts val="0"/>
              </a:spcAft>
              <a:buClr>
                <a:schemeClr val="lt1"/>
              </a:buClr>
              <a:buSzPts val="4200"/>
              <a:buNone/>
              <a:defRPr sz="4200">
                <a:solidFill>
                  <a:schemeClr val="lt1"/>
                </a:solidFill>
              </a:defRPr>
            </a:lvl5pPr>
            <a:lvl6pPr lvl="5" rtl="0" algn="r">
              <a:spcBef>
                <a:spcPts val="0"/>
              </a:spcBef>
              <a:spcAft>
                <a:spcPts val="0"/>
              </a:spcAft>
              <a:buClr>
                <a:schemeClr val="lt1"/>
              </a:buClr>
              <a:buSzPts val="4200"/>
              <a:buNone/>
              <a:defRPr sz="4200">
                <a:solidFill>
                  <a:schemeClr val="lt1"/>
                </a:solidFill>
              </a:defRPr>
            </a:lvl6pPr>
            <a:lvl7pPr lvl="6" rtl="0" algn="r">
              <a:spcBef>
                <a:spcPts val="0"/>
              </a:spcBef>
              <a:spcAft>
                <a:spcPts val="0"/>
              </a:spcAft>
              <a:buClr>
                <a:schemeClr val="lt1"/>
              </a:buClr>
              <a:buSzPts val="4200"/>
              <a:buNone/>
              <a:defRPr sz="4200">
                <a:solidFill>
                  <a:schemeClr val="lt1"/>
                </a:solidFill>
              </a:defRPr>
            </a:lvl7pPr>
            <a:lvl8pPr lvl="7" rtl="0" algn="r">
              <a:spcBef>
                <a:spcPts val="0"/>
              </a:spcBef>
              <a:spcAft>
                <a:spcPts val="0"/>
              </a:spcAft>
              <a:buClr>
                <a:schemeClr val="lt1"/>
              </a:buClr>
              <a:buSzPts val="4200"/>
              <a:buNone/>
              <a:defRPr sz="4200">
                <a:solidFill>
                  <a:schemeClr val="lt1"/>
                </a:solidFill>
              </a:defRPr>
            </a:lvl8pPr>
            <a:lvl9pPr lvl="8" rtl="0" algn="r">
              <a:spcBef>
                <a:spcPts val="0"/>
              </a:spcBef>
              <a:spcAft>
                <a:spcPts val="0"/>
              </a:spcAft>
              <a:buClr>
                <a:schemeClr val="lt1"/>
              </a:buClr>
              <a:buSzPts val="4200"/>
              <a:buNone/>
              <a:defRPr sz="4200">
                <a:solidFill>
                  <a:schemeClr val="lt1"/>
                </a:solidFill>
              </a:defRPr>
            </a:lvl9pPr>
          </a:lstStyle>
          <a:p/>
        </p:txBody>
      </p:sp>
      <p:sp>
        <p:nvSpPr>
          <p:cNvPr id="125" name="Google Shape;125;p28"/>
          <p:cNvSpPr txBox="1"/>
          <p:nvPr>
            <p:ph idx="1" type="subTitle"/>
          </p:nvPr>
        </p:nvSpPr>
        <p:spPr>
          <a:xfrm>
            <a:off x="1338238" y="1713051"/>
            <a:ext cx="2727600" cy="605400"/>
          </a:xfrm>
          <a:prstGeom prst="rect">
            <a:avLst/>
          </a:prstGeom>
        </p:spPr>
        <p:txBody>
          <a:bodyPr anchorCtr="0" anchor="t" bIns="91425" lIns="91425" spcFirstLastPara="1" rIns="91425" wrap="square" tIns="91425">
            <a:noAutofit/>
          </a:bodyPr>
          <a:lstStyle>
            <a:lvl1pPr lvl="0" rtl="0" algn="r">
              <a:lnSpc>
                <a:spcPct val="100000"/>
              </a:lnSpc>
              <a:spcBef>
                <a:spcPts val="0"/>
              </a:spcBef>
              <a:spcAft>
                <a:spcPts val="0"/>
              </a:spcAft>
              <a:buClr>
                <a:schemeClr val="lt1"/>
              </a:buClr>
              <a:buSzPts val="1600"/>
              <a:buNone/>
              <a:defRPr sz="1600">
                <a:solidFill>
                  <a:schemeClr val="lt1"/>
                </a:solidFill>
              </a:defRPr>
            </a:lvl1pPr>
            <a:lvl2pPr lvl="1" rtl="0" algn="r">
              <a:lnSpc>
                <a:spcPct val="100000"/>
              </a:lnSpc>
              <a:spcBef>
                <a:spcPts val="0"/>
              </a:spcBef>
              <a:spcAft>
                <a:spcPts val="0"/>
              </a:spcAft>
              <a:buClr>
                <a:schemeClr val="lt1"/>
              </a:buClr>
              <a:buSzPts val="1600"/>
              <a:buNone/>
              <a:defRPr sz="1600">
                <a:solidFill>
                  <a:schemeClr val="lt1"/>
                </a:solidFill>
              </a:defRPr>
            </a:lvl2pPr>
            <a:lvl3pPr lvl="2" rtl="0" algn="r">
              <a:lnSpc>
                <a:spcPct val="100000"/>
              </a:lnSpc>
              <a:spcBef>
                <a:spcPts val="0"/>
              </a:spcBef>
              <a:spcAft>
                <a:spcPts val="0"/>
              </a:spcAft>
              <a:buClr>
                <a:schemeClr val="lt1"/>
              </a:buClr>
              <a:buSzPts val="1600"/>
              <a:buNone/>
              <a:defRPr sz="1600">
                <a:solidFill>
                  <a:schemeClr val="lt1"/>
                </a:solidFill>
              </a:defRPr>
            </a:lvl3pPr>
            <a:lvl4pPr lvl="3" rtl="0" algn="r">
              <a:lnSpc>
                <a:spcPct val="100000"/>
              </a:lnSpc>
              <a:spcBef>
                <a:spcPts val="0"/>
              </a:spcBef>
              <a:spcAft>
                <a:spcPts val="0"/>
              </a:spcAft>
              <a:buClr>
                <a:schemeClr val="lt1"/>
              </a:buClr>
              <a:buSzPts val="1600"/>
              <a:buNone/>
              <a:defRPr sz="1600">
                <a:solidFill>
                  <a:schemeClr val="lt1"/>
                </a:solidFill>
              </a:defRPr>
            </a:lvl4pPr>
            <a:lvl5pPr lvl="4" rtl="0" algn="r">
              <a:lnSpc>
                <a:spcPct val="100000"/>
              </a:lnSpc>
              <a:spcBef>
                <a:spcPts val="0"/>
              </a:spcBef>
              <a:spcAft>
                <a:spcPts val="0"/>
              </a:spcAft>
              <a:buClr>
                <a:schemeClr val="lt1"/>
              </a:buClr>
              <a:buSzPts val="1600"/>
              <a:buNone/>
              <a:defRPr sz="1600">
                <a:solidFill>
                  <a:schemeClr val="lt1"/>
                </a:solidFill>
              </a:defRPr>
            </a:lvl5pPr>
            <a:lvl6pPr lvl="5" rtl="0" algn="r">
              <a:lnSpc>
                <a:spcPct val="100000"/>
              </a:lnSpc>
              <a:spcBef>
                <a:spcPts val="0"/>
              </a:spcBef>
              <a:spcAft>
                <a:spcPts val="0"/>
              </a:spcAft>
              <a:buClr>
                <a:schemeClr val="lt1"/>
              </a:buClr>
              <a:buSzPts val="1600"/>
              <a:buNone/>
              <a:defRPr sz="1600">
                <a:solidFill>
                  <a:schemeClr val="lt1"/>
                </a:solidFill>
              </a:defRPr>
            </a:lvl6pPr>
            <a:lvl7pPr lvl="6" rtl="0" algn="r">
              <a:lnSpc>
                <a:spcPct val="100000"/>
              </a:lnSpc>
              <a:spcBef>
                <a:spcPts val="0"/>
              </a:spcBef>
              <a:spcAft>
                <a:spcPts val="0"/>
              </a:spcAft>
              <a:buClr>
                <a:schemeClr val="lt1"/>
              </a:buClr>
              <a:buSzPts val="1600"/>
              <a:buNone/>
              <a:defRPr sz="1600">
                <a:solidFill>
                  <a:schemeClr val="lt1"/>
                </a:solidFill>
              </a:defRPr>
            </a:lvl7pPr>
            <a:lvl8pPr lvl="7" rtl="0" algn="r">
              <a:lnSpc>
                <a:spcPct val="100000"/>
              </a:lnSpc>
              <a:spcBef>
                <a:spcPts val="0"/>
              </a:spcBef>
              <a:spcAft>
                <a:spcPts val="0"/>
              </a:spcAft>
              <a:buClr>
                <a:schemeClr val="lt1"/>
              </a:buClr>
              <a:buSzPts val="1600"/>
              <a:buNone/>
              <a:defRPr sz="1600">
                <a:solidFill>
                  <a:schemeClr val="lt1"/>
                </a:solidFill>
              </a:defRPr>
            </a:lvl8pPr>
            <a:lvl9pPr lvl="8" rtl="0" algn="r">
              <a:lnSpc>
                <a:spcPct val="100000"/>
              </a:lnSpc>
              <a:spcBef>
                <a:spcPts val="0"/>
              </a:spcBef>
              <a:spcAft>
                <a:spcPts val="0"/>
              </a:spcAft>
              <a:buClr>
                <a:schemeClr val="lt1"/>
              </a:buClr>
              <a:buSzPts val="1600"/>
              <a:buNone/>
              <a:defRPr sz="1600">
                <a:solidFill>
                  <a:schemeClr val="lt1"/>
                </a:solidFill>
              </a:defRPr>
            </a:lvl9pPr>
          </a:lstStyle>
          <a:p/>
        </p:txBody>
      </p:sp>
      <p:sp>
        <p:nvSpPr>
          <p:cNvPr id="126" name="Google Shape;126;p28"/>
          <p:cNvSpPr txBox="1"/>
          <p:nvPr>
            <p:ph idx="3" type="title"/>
          </p:nvPr>
        </p:nvSpPr>
        <p:spPr>
          <a:xfrm>
            <a:off x="1338238" y="3988950"/>
            <a:ext cx="2727600" cy="375600"/>
          </a:xfrm>
          <a:prstGeom prst="rect">
            <a:avLst/>
          </a:prstGeom>
        </p:spPr>
        <p:txBody>
          <a:bodyPr anchorCtr="0" anchor="t" bIns="91425" lIns="91425" spcFirstLastPara="1" rIns="91425" wrap="square" tIns="91425">
            <a:noAutofit/>
          </a:bodyPr>
          <a:lstStyle>
            <a:lvl1pPr lvl="0" rtl="0" algn="r">
              <a:spcBef>
                <a:spcPts val="0"/>
              </a:spcBef>
              <a:spcAft>
                <a:spcPts val="0"/>
              </a:spcAft>
              <a:buClr>
                <a:schemeClr val="lt1"/>
              </a:buClr>
              <a:buSzPts val="1400"/>
              <a:buNone/>
              <a:defRPr sz="1400">
                <a:solidFill>
                  <a:schemeClr val="lt1"/>
                </a:solidFill>
              </a:defRPr>
            </a:lvl1pPr>
            <a:lvl2pPr lvl="1" rtl="0" algn="r">
              <a:spcBef>
                <a:spcPts val="0"/>
              </a:spcBef>
              <a:spcAft>
                <a:spcPts val="0"/>
              </a:spcAft>
              <a:buClr>
                <a:schemeClr val="lt1"/>
              </a:buClr>
              <a:buSzPts val="4200"/>
              <a:buNone/>
              <a:defRPr sz="4200">
                <a:solidFill>
                  <a:schemeClr val="lt1"/>
                </a:solidFill>
              </a:defRPr>
            </a:lvl2pPr>
            <a:lvl3pPr lvl="2" rtl="0" algn="r">
              <a:spcBef>
                <a:spcPts val="0"/>
              </a:spcBef>
              <a:spcAft>
                <a:spcPts val="0"/>
              </a:spcAft>
              <a:buClr>
                <a:schemeClr val="lt1"/>
              </a:buClr>
              <a:buSzPts val="4200"/>
              <a:buNone/>
              <a:defRPr sz="4200">
                <a:solidFill>
                  <a:schemeClr val="lt1"/>
                </a:solidFill>
              </a:defRPr>
            </a:lvl3pPr>
            <a:lvl4pPr lvl="3" rtl="0" algn="r">
              <a:spcBef>
                <a:spcPts val="0"/>
              </a:spcBef>
              <a:spcAft>
                <a:spcPts val="0"/>
              </a:spcAft>
              <a:buClr>
                <a:schemeClr val="lt1"/>
              </a:buClr>
              <a:buSzPts val="4200"/>
              <a:buNone/>
              <a:defRPr sz="4200">
                <a:solidFill>
                  <a:schemeClr val="lt1"/>
                </a:solidFill>
              </a:defRPr>
            </a:lvl4pPr>
            <a:lvl5pPr lvl="4" rtl="0" algn="r">
              <a:spcBef>
                <a:spcPts val="0"/>
              </a:spcBef>
              <a:spcAft>
                <a:spcPts val="0"/>
              </a:spcAft>
              <a:buClr>
                <a:schemeClr val="lt1"/>
              </a:buClr>
              <a:buSzPts val="4200"/>
              <a:buNone/>
              <a:defRPr sz="4200">
                <a:solidFill>
                  <a:schemeClr val="lt1"/>
                </a:solidFill>
              </a:defRPr>
            </a:lvl5pPr>
            <a:lvl6pPr lvl="5" rtl="0" algn="r">
              <a:spcBef>
                <a:spcPts val="0"/>
              </a:spcBef>
              <a:spcAft>
                <a:spcPts val="0"/>
              </a:spcAft>
              <a:buClr>
                <a:schemeClr val="lt1"/>
              </a:buClr>
              <a:buSzPts val="4200"/>
              <a:buNone/>
              <a:defRPr sz="4200">
                <a:solidFill>
                  <a:schemeClr val="lt1"/>
                </a:solidFill>
              </a:defRPr>
            </a:lvl6pPr>
            <a:lvl7pPr lvl="6" rtl="0" algn="r">
              <a:spcBef>
                <a:spcPts val="0"/>
              </a:spcBef>
              <a:spcAft>
                <a:spcPts val="0"/>
              </a:spcAft>
              <a:buClr>
                <a:schemeClr val="lt1"/>
              </a:buClr>
              <a:buSzPts val="4200"/>
              <a:buNone/>
              <a:defRPr sz="4200">
                <a:solidFill>
                  <a:schemeClr val="lt1"/>
                </a:solidFill>
              </a:defRPr>
            </a:lvl7pPr>
            <a:lvl8pPr lvl="7" rtl="0" algn="r">
              <a:spcBef>
                <a:spcPts val="0"/>
              </a:spcBef>
              <a:spcAft>
                <a:spcPts val="0"/>
              </a:spcAft>
              <a:buClr>
                <a:schemeClr val="lt1"/>
              </a:buClr>
              <a:buSzPts val="4200"/>
              <a:buNone/>
              <a:defRPr sz="4200">
                <a:solidFill>
                  <a:schemeClr val="lt1"/>
                </a:solidFill>
              </a:defRPr>
            </a:lvl8pPr>
            <a:lvl9pPr lvl="8" rtl="0" algn="r">
              <a:spcBef>
                <a:spcPts val="0"/>
              </a:spcBef>
              <a:spcAft>
                <a:spcPts val="0"/>
              </a:spcAft>
              <a:buClr>
                <a:schemeClr val="lt1"/>
              </a:buClr>
              <a:buSzPts val="4200"/>
              <a:buNone/>
              <a:defRPr sz="4200">
                <a:solidFill>
                  <a:schemeClr val="lt1"/>
                </a:solidFill>
              </a:defRPr>
            </a:lvl9pPr>
          </a:lstStyle>
          <a:p/>
        </p:txBody>
      </p:sp>
      <p:sp>
        <p:nvSpPr>
          <p:cNvPr id="127" name="Google Shape;127;p28"/>
          <p:cNvSpPr txBox="1"/>
          <p:nvPr>
            <p:ph idx="4" type="subTitle"/>
          </p:nvPr>
        </p:nvSpPr>
        <p:spPr>
          <a:xfrm>
            <a:off x="1338238" y="3342176"/>
            <a:ext cx="2727600" cy="605400"/>
          </a:xfrm>
          <a:prstGeom prst="rect">
            <a:avLst/>
          </a:prstGeom>
        </p:spPr>
        <p:txBody>
          <a:bodyPr anchorCtr="0" anchor="t" bIns="91425" lIns="91425" spcFirstLastPara="1" rIns="91425" wrap="square" tIns="91425">
            <a:noAutofit/>
          </a:bodyPr>
          <a:lstStyle>
            <a:lvl1pPr lvl="0" rtl="0" algn="r">
              <a:lnSpc>
                <a:spcPct val="100000"/>
              </a:lnSpc>
              <a:spcBef>
                <a:spcPts val="0"/>
              </a:spcBef>
              <a:spcAft>
                <a:spcPts val="0"/>
              </a:spcAft>
              <a:buClr>
                <a:schemeClr val="lt1"/>
              </a:buClr>
              <a:buSzPts val="1600"/>
              <a:buNone/>
              <a:defRPr sz="1600">
                <a:solidFill>
                  <a:schemeClr val="lt1"/>
                </a:solidFill>
              </a:defRPr>
            </a:lvl1pPr>
            <a:lvl2pPr lvl="1" rtl="0" algn="r">
              <a:lnSpc>
                <a:spcPct val="100000"/>
              </a:lnSpc>
              <a:spcBef>
                <a:spcPts val="0"/>
              </a:spcBef>
              <a:spcAft>
                <a:spcPts val="0"/>
              </a:spcAft>
              <a:buClr>
                <a:schemeClr val="lt1"/>
              </a:buClr>
              <a:buSzPts val="1600"/>
              <a:buNone/>
              <a:defRPr sz="1600">
                <a:solidFill>
                  <a:schemeClr val="lt1"/>
                </a:solidFill>
              </a:defRPr>
            </a:lvl2pPr>
            <a:lvl3pPr lvl="2" rtl="0" algn="r">
              <a:lnSpc>
                <a:spcPct val="100000"/>
              </a:lnSpc>
              <a:spcBef>
                <a:spcPts val="0"/>
              </a:spcBef>
              <a:spcAft>
                <a:spcPts val="0"/>
              </a:spcAft>
              <a:buClr>
                <a:schemeClr val="lt1"/>
              </a:buClr>
              <a:buSzPts val="1600"/>
              <a:buNone/>
              <a:defRPr sz="1600">
                <a:solidFill>
                  <a:schemeClr val="lt1"/>
                </a:solidFill>
              </a:defRPr>
            </a:lvl3pPr>
            <a:lvl4pPr lvl="3" rtl="0" algn="r">
              <a:lnSpc>
                <a:spcPct val="100000"/>
              </a:lnSpc>
              <a:spcBef>
                <a:spcPts val="0"/>
              </a:spcBef>
              <a:spcAft>
                <a:spcPts val="0"/>
              </a:spcAft>
              <a:buClr>
                <a:schemeClr val="lt1"/>
              </a:buClr>
              <a:buSzPts val="1600"/>
              <a:buNone/>
              <a:defRPr sz="1600">
                <a:solidFill>
                  <a:schemeClr val="lt1"/>
                </a:solidFill>
              </a:defRPr>
            </a:lvl4pPr>
            <a:lvl5pPr lvl="4" rtl="0" algn="r">
              <a:lnSpc>
                <a:spcPct val="100000"/>
              </a:lnSpc>
              <a:spcBef>
                <a:spcPts val="0"/>
              </a:spcBef>
              <a:spcAft>
                <a:spcPts val="0"/>
              </a:spcAft>
              <a:buClr>
                <a:schemeClr val="lt1"/>
              </a:buClr>
              <a:buSzPts val="1600"/>
              <a:buNone/>
              <a:defRPr sz="1600">
                <a:solidFill>
                  <a:schemeClr val="lt1"/>
                </a:solidFill>
              </a:defRPr>
            </a:lvl5pPr>
            <a:lvl6pPr lvl="5" rtl="0" algn="r">
              <a:lnSpc>
                <a:spcPct val="100000"/>
              </a:lnSpc>
              <a:spcBef>
                <a:spcPts val="0"/>
              </a:spcBef>
              <a:spcAft>
                <a:spcPts val="0"/>
              </a:spcAft>
              <a:buClr>
                <a:schemeClr val="lt1"/>
              </a:buClr>
              <a:buSzPts val="1600"/>
              <a:buNone/>
              <a:defRPr sz="1600">
                <a:solidFill>
                  <a:schemeClr val="lt1"/>
                </a:solidFill>
              </a:defRPr>
            </a:lvl6pPr>
            <a:lvl7pPr lvl="6" rtl="0" algn="r">
              <a:lnSpc>
                <a:spcPct val="100000"/>
              </a:lnSpc>
              <a:spcBef>
                <a:spcPts val="0"/>
              </a:spcBef>
              <a:spcAft>
                <a:spcPts val="0"/>
              </a:spcAft>
              <a:buClr>
                <a:schemeClr val="lt1"/>
              </a:buClr>
              <a:buSzPts val="1600"/>
              <a:buNone/>
              <a:defRPr sz="1600">
                <a:solidFill>
                  <a:schemeClr val="lt1"/>
                </a:solidFill>
              </a:defRPr>
            </a:lvl7pPr>
            <a:lvl8pPr lvl="7" rtl="0" algn="r">
              <a:lnSpc>
                <a:spcPct val="100000"/>
              </a:lnSpc>
              <a:spcBef>
                <a:spcPts val="0"/>
              </a:spcBef>
              <a:spcAft>
                <a:spcPts val="0"/>
              </a:spcAft>
              <a:buClr>
                <a:schemeClr val="lt1"/>
              </a:buClr>
              <a:buSzPts val="1600"/>
              <a:buNone/>
              <a:defRPr sz="1600">
                <a:solidFill>
                  <a:schemeClr val="lt1"/>
                </a:solidFill>
              </a:defRPr>
            </a:lvl8pPr>
            <a:lvl9pPr lvl="8" rtl="0" algn="r">
              <a:lnSpc>
                <a:spcPct val="100000"/>
              </a:lnSpc>
              <a:spcBef>
                <a:spcPts val="0"/>
              </a:spcBef>
              <a:spcAft>
                <a:spcPts val="0"/>
              </a:spcAft>
              <a:buClr>
                <a:schemeClr val="lt1"/>
              </a:buClr>
              <a:buSzPts val="1600"/>
              <a:buNone/>
              <a:defRPr sz="1600">
                <a:solidFill>
                  <a:schemeClr val="lt1"/>
                </a:solidFill>
              </a:defRPr>
            </a:lvl9pPr>
          </a:lstStyle>
          <a:p/>
        </p:txBody>
      </p:sp>
      <p:sp>
        <p:nvSpPr>
          <p:cNvPr id="128" name="Google Shape;128;p28"/>
          <p:cNvSpPr txBox="1"/>
          <p:nvPr>
            <p:ph idx="5" type="title"/>
          </p:nvPr>
        </p:nvSpPr>
        <p:spPr>
          <a:xfrm>
            <a:off x="5078163" y="2359825"/>
            <a:ext cx="2727600" cy="3756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1"/>
              </a:buClr>
              <a:buSzPts val="1400"/>
              <a:buNone/>
              <a:defRPr sz="14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p:txBody>
      </p:sp>
      <p:sp>
        <p:nvSpPr>
          <p:cNvPr id="129" name="Google Shape;129;p28"/>
          <p:cNvSpPr txBox="1"/>
          <p:nvPr>
            <p:ph idx="6" type="subTitle"/>
          </p:nvPr>
        </p:nvSpPr>
        <p:spPr>
          <a:xfrm>
            <a:off x="5078163" y="1713051"/>
            <a:ext cx="2727600" cy="605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lt1"/>
              </a:buClr>
              <a:buSzPts val="1600"/>
              <a:buNone/>
              <a:defRPr sz="1600">
                <a:solidFill>
                  <a:schemeClr val="lt1"/>
                </a:solidFill>
              </a:defRPr>
            </a:lvl1pPr>
            <a:lvl2pPr lvl="1" rtl="0">
              <a:lnSpc>
                <a:spcPct val="100000"/>
              </a:lnSpc>
              <a:spcBef>
                <a:spcPts val="0"/>
              </a:spcBef>
              <a:spcAft>
                <a:spcPts val="0"/>
              </a:spcAft>
              <a:buClr>
                <a:schemeClr val="lt1"/>
              </a:buClr>
              <a:buSzPts val="1600"/>
              <a:buNone/>
              <a:defRPr sz="1600">
                <a:solidFill>
                  <a:schemeClr val="lt1"/>
                </a:solidFill>
              </a:defRPr>
            </a:lvl2pPr>
            <a:lvl3pPr lvl="2" rtl="0">
              <a:lnSpc>
                <a:spcPct val="100000"/>
              </a:lnSpc>
              <a:spcBef>
                <a:spcPts val="0"/>
              </a:spcBef>
              <a:spcAft>
                <a:spcPts val="0"/>
              </a:spcAft>
              <a:buClr>
                <a:schemeClr val="lt1"/>
              </a:buClr>
              <a:buSzPts val="1600"/>
              <a:buNone/>
              <a:defRPr sz="1600">
                <a:solidFill>
                  <a:schemeClr val="lt1"/>
                </a:solidFill>
              </a:defRPr>
            </a:lvl3pPr>
            <a:lvl4pPr lvl="3" rtl="0">
              <a:lnSpc>
                <a:spcPct val="100000"/>
              </a:lnSpc>
              <a:spcBef>
                <a:spcPts val="0"/>
              </a:spcBef>
              <a:spcAft>
                <a:spcPts val="0"/>
              </a:spcAft>
              <a:buClr>
                <a:schemeClr val="lt1"/>
              </a:buClr>
              <a:buSzPts val="1600"/>
              <a:buNone/>
              <a:defRPr sz="1600">
                <a:solidFill>
                  <a:schemeClr val="lt1"/>
                </a:solidFill>
              </a:defRPr>
            </a:lvl4pPr>
            <a:lvl5pPr lvl="4" rtl="0">
              <a:lnSpc>
                <a:spcPct val="100000"/>
              </a:lnSpc>
              <a:spcBef>
                <a:spcPts val="0"/>
              </a:spcBef>
              <a:spcAft>
                <a:spcPts val="0"/>
              </a:spcAft>
              <a:buClr>
                <a:schemeClr val="lt1"/>
              </a:buClr>
              <a:buSzPts val="1600"/>
              <a:buNone/>
              <a:defRPr sz="1600">
                <a:solidFill>
                  <a:schemeClr val="lt1"/>
                </a:solidFill>
              </a:defRPr>
            </a:lvl5pPr>
            <a:lvl6pPr lvl="5" rtl="0">
              <a:lnSpc>
                <a:spcPct val="100000"/>
              </a:lnSpc>
              <a:spcBef>
                <a:spcPts val="0"/>
              </a:spcBef>
              <a:spcAft>
                <a:spcPts val="0"/>
              </a:spcAft>
              <a:buClr>
                <a:schemeClr val="lt1"/>
              </a:buClr>
              <a:buSzPts val="1600"/>
              <a:buNone/>
              <a:defRPr sz="1600">
                <a:solidFill>
                  <a:schemeClr val="lt1"/>
                </a:solidFill>
              </a:defRPr>
            </a:lvl6pPr>
            <a:lvl7pPr lvl="6" rtl="0">
              <a:lnSpc>
                <a:spcPct val="100000"/>
              </a:lnSpc>
              <a:spcBef>
                <a:spcPts val="0"/>
              </a:spcBef>
              <a:spcAft>
                <a:spcPts val="0"/>
              </a:spcAft>
              <a:buClr>
                <a:schemeClr val="lt1"/>
              </a:buClr>
              <a:buSzPts val="1600"/>
              <a:buNone/>
              <a:defRPr sz="1600">
                <a:solidFill>
                  <a:schemeClr val="lt1"/>
                </a:solidFill>
              </a:defRPr>
            </a:lvl7pPr>
            <a:lvl8pPr lvl="7" rtl="0">
              <a:lnSpc>
                <a:spcPct val="100000"/>
              </a:lnSpc>
              <a:spcBef>
                <a:spcPts val="0"/>
              </a:spcBef>
              <a:spcAft>
                <a:spcPts val="0"/>
              </a:spcAft>
              <a:buClr>
                <a:schemeClr val="lt1"/>
              </a:buClr>
              <a:buSzPts val="1600"/>
              <a:buNone/>
              <a:defRPr sz="1600">
                <a:solidFill>
                  <a:schemeClr val="lt1"/>
                </a:solidFill>
              </a:defRPr>
            </a:lvl8pPr>
            <a:lvl9pPr lvl="8" rtl="0">
              <a:lnSpc>
                <a:spcPct val="100000"/>
              </a:lnSpc>
              <a:spcBef>
                <a:spcPts val="0"/>
              </a:spcBef>
              <a:spcAft>
                <a:spcPts val="0"/>
              </a:spcAft>
              <a:buClr>
                <a:schemeClr val="lt1"/>
              </a:buClr>
              <a:buSzPts val="1600"/>
              <a:buNone/>
              <a:defRPr sz="1600">
                <a:solidFill>
                  <a:schemeClr val="lt1"/>
                </a:solidFill>
              </a:defRPr>
            </a:lvl9pPr>
          </a:lstStyle>
          <a:p/>
        </p:txBody>
      </p:sp>
      <p:sp>
        <p:nvSpPr>
          <p:cNvPr id="130" name="Google Shape;130;p28"/>
          <p:cNvSpPr txBox="1"/>
          <p:nvPr>
            <p:ph idx="7" type="title"/>
          </p:nvPr>
        </p:nvSpPr>
        <p:spPr>
          <a:xfrm>
            <a:off x="5078163" y="3988950"/>
            <a:ext cx="2727600" cy="3756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1"/>
              </a:buClr>
              <a:buSzPts val="1400"/>
              <a:buNone/>
              <a:defRPr sz="14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p:txBody>
      </p:sp>
      <p:sp>
        <p:nvSpPr>
          <p:cNvPr id="131" name="Google Shape;131;p28"/>
          <p:cNvSpPr txBox="1"/>
          <p:nvPr>
            <p:ph idx="8" type="subTitle"/>
          </p:nvPr>
        </p:nvSpPr>
        <p:spPr>
          <a:xfrm>
            <a:off x="5078163" y="3342176"/>
            <a:ext cx="2727600" cy="605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lt1"/>
              </a:buClr>
              <a:buSzPts val="1600"/>
              <a:buNone/>
              <a:defRPr sz="1600">
                <a:solidFill>
                  <a:schemeClr val="lt1"/>
                </a:solidFill>
              </a:defRPr>
            </a:lvl1pPr>
            <a:lvl2pPr lvl="1" rtl="0">
              <a:lnSpc>
                <a:spcPct val="100000"/>
              </a:lnSpc>
              <a:spcBef>
                <a:spcPts val="0"/>
              </a:spcBef>
              <a:spcAft>
                <a:spcPts val="0"/>
              </a:spcAft>
              <a:buClr>
                <a:schemeClr val="lt1"/>
              </a:buClr>
              <a:buSzPts val="1600"/>
              <a:buNone/>
              <a:defRPr sz="1600">
                <a:solidFill>
                  <a:schemeClr val="lt1"/>
                </a:solidFill>
              </a:defRPr>
            </a:lvl2pPr>
            <a:lvl3pPr lvl="2" rtl="0">
              <a:lnSpc>
                <a:spcPct val="100000"/>
              </a:lnSpc>
              <a:spcBef>
                <a:spcPts val="0"/>
              </a:spcBef>
              <a:spcAft>
                <a:spcPts val="0"/>
              </a:spcAft>
              <a:buClr>
                <a:schemeClr val="lt1"/>
              </a:buClr>
              <a:buSzPts val="1600"/>
              <a:buNone/>
              <a:defRPr sz="1600">
                <a:solidFill>
                  <a:schemeClr val="lt1"/>
                </a:solidFill>
              </a:defRPr>
            </a:lvl3pPr>
            <a:lvl4pPr lvl="3" rtl="0">
              <a:lnSpc>
                <a:spcPct val="100000"/>
              </a:lnSpc>
              <a:spcBef>
                <a:spcPts val="0"/>
              </a:spcBef>
              <a:spcAft>
                <a:spcPts val="0"/>
              </a:spcAft>
              <a:buClr>
                <a:schemeClr val="lt1"/>
              </a:buClr>
              <a:buSzPts val="1600"/>
              <a:buNone/>
              <a:defRPr sz="1600">
                <a:solidFill>
                  <a:schemeClr val="lt1"/>
                </a:solidFill>
              </a:defRPr>
            </a:lvl4pPr>
            <a:lvl5pPr lvl="4" rtl="0">
              <a:lnSpc>
                <a:spcPct val="100000"/>
              </a:lnSpc>
              <a:spcBef>
                <a:spcPts val="0"/>
              </a:spcBef>
              <a:spcAft>
                <a:spcPts val="0"/>
              </a:spcAft>
              <a:buClr>
                <a:schemeClr val="lt1"/>
              </a:buClr>
              <a:buSzPts val="1600"/>
              <a:buNone/>
              <a:defRPr sz="1600">
                <a:solidFill>
                  <a:schemeClr val="lt1"/>
                </a:solidFill>
              </a:defRPr>
            </a:lvl5pPr>
            <a:lvl6pPr lvl="5" rtl="0">
              <a:lnSpc>
                <a:spcPct val="100000"/>
              </a:lnSpc>
              <a:spcBef>
                <a:spcPts val="0"/>
              </a:spcBef>
              <a:spcAft>
                <a:spcPts val="0"/>
              </a:spcAft>
              <a:buClr>
                <a:schemeClr val="lt1"/>
              </a:buClr>
              <a:buSzPts val="1600"/>
              <a:buNone/>
              <a:defRPr sz="1600">
                <a:solidFill>
                  <a:schemeClr val="lt1"/>
                </a:solidFill>
              </a:defRPr>
            </a:lvl6pPr>
            <a:lvl7pPr lvl="6" rtl="0">
              <a:lnSpc>
                <a:spcPct val="100000"/>
              </a:lnSpc>
              <a:spcBef>
                <a:spcPts val="0"/>
              </a:spcBef>
              <a:spcAft>
                <a:spcPts val="0"/>
              </a:spcAft>
              <a:buClr>
                <a:schemeClr val="lt1"/>
              </a:buClr>
              <a:buSzPts val="1600"/>
              <a:buNone/>
              <a:defRPr sz="1600">
                <a:solidFill>
                  <a:schemeClr val="lt1"/>
                </a:solidFill>
              </a:defRPr>
            </a:lvl7pPr>
            <a:lvl8pPr lvl="7" rtl="0">
              <a:lnSpc>
                <a:spcPct val="100000"/>
              </a:lnSpc>
              <a:spcBef>
                <a:spcPts val="0"/>
              </a:spcBef>
              <a:spcAft>
                <a:spcPts val="0"/>
              </a:spcAft>
              <a:buClr>
                <a:schemeClr val="lt1"/>
              </a:buClr>
              <a:buSzPts val="1600"/>
              <a:buNone/>
              <a:defRPr sz="1600">
                <a:solidFill>
                  <a:schemeClr val="lt1"/>
                </a:solidFill>
              </a:defRPr>
            </a:lvl8pPr>
            <a:lvl9pPr lvl="8" rtl="0">
              <a:lnSpc>
                <a:spcPct val="100000"/>
              </a:lnSpc>
              <a:spcBef>
                <a:spcPts val="0"/>
              </a:spcBef>
              <a:spcAft>
                <a:spcPts val="0"/>
              </a:spcAft>
              <a:buClr>
                <a:schemeClr val="lt1"/>
              </a:buClr>
              <a:buSzPts val="1600"/>
              <a:buNone/>
              <a:defRPr sz="1600">
                <a:solidFill>
                  <a:schemeClr val="lt1"/>
                </a:solidFill>
              </a:defRPr>
            </a:lvl9pPr>
          </a:lstStyl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p:cSld name="SECTION_TITLE_AND_DESCRIPTION_1_2">
    <p:spTree>
      <p:nvGrpSpPr>
        <p:cNvPr id="132" name="Shape 132"/>
        <p:cNvGrpSpPr/>
        <p:nvPr/>
      </p:nvGrpSpPr>
      <p:grpSpPr>
        <a:xfrm>
          <a:off x="0" y="0"/>
          <a:ext cx="0" cy="0"/>
          <a:chOff x="0" y="0"/>
          <a:chExt cx="0" cy="0"/>
        </a:xfrm>
      </p:grpSpPr>
      <p:sp>
        <p:nvSpPr>
          <p:cNvPr id="133" name="Google Shape;133;p29"/>
          <p:cNvSpPr txBox="1"/>
          <p:nvPr>
            <p:ph idx="1" type="subTitle"/>
          </p:nvPr>
        </p:nvSpPr>
        <p:spPr>
          <a:xfrm>
            <a:off x="5817050" y="2435925"/>
            <a:ext cx="2556300" cy="2048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lt1"/>
              </a:buClr>
              <a:buSzPts val="1800"/>
              <a:buNone/>
              <a:defRPr>
                <a:solidFill>
                  <a:schemeClr val="lt1"/>
                </a:solidFill>
              </a:defRPr>
            </a:lvl1pPr>
            <a:lvl2pPr lvl="1" rtl="0" algn="ctr">
              <a:lnSpc>
                <a:spcPct val="100000"/>
              </a:lnSpc>
              <a:spcBef>
                <a:spcPts val="0"/>
              </a:spcBef>
              <a:spcAft>
                <a:spcPts val="0"/>
              </a:spcAft>
              <a:buClr>
                <a:schemeClr val="lt1"/>
              </a:buClr>
              <a:buSzPts val="1800"/>
              <a:buNone/>
              <a:defRPr sz="1800">
                <a:solidFill>
                  <a:schemeClr val="lt1"/>
                </a:solidFill>
              </a:defRPr>
            </a:lvl2pPr>
            <a:lvl3pPr lvl="2" rtl="0" algn="ctr">
              <a:lnSpc>
                <a:spcPct val="100000"/>
              </a:lnSpc>
              <a:spcBef>
                <a:spcPts val="0"/>
              </a:spcBef>
              <a:spcAft>
                <a:spcPts val="0"/>
              </a:spcAft>
              <a:buClr>
                <a:schemeClr val="lt1"/>
              </a:buClr>
              <a:buSzPts val="1800"/>
              <a:buNone/>
              <a:defRPr sz="1800">
                <a:solidFill>
                  <a:schemeClr val="lt1"/>
                </a:solidFill>
              </a:defRPr>
            </a:lvl3pPr>
            <a:lvl4pPr lvl="3" rtl="0" algn="ctr">
              <a:lnSpc>
                <a:spcPct val="100000"/>
              </a:lnSpc>
              <a:spcBef>
                <a:spcPts val="0"/>
              </a:spcBef>
              <a:spcAft>
                <a:spcPts val="0"/>
              </a:spcAft>
              <a:buClr>
                <a:schemeClr val="lt1"/>
              </a:buClr>
              <a:buSzPts val="1800"/>
              <a:buNone/>
              <a:defRPr sz="1800">
                <a:solidFill>
                  <a:schemeClr val="lt1"/>
                </a:solidFill>
              </a:defRPr>
            </a:lvl4pPr>
            <a:lvl5pPr lvl="4" rtl="0" algn="ctr">
              <a:lnSpc>
                <a:spcPct val="100000"/>
              </a:lnSpc>
              <a:spcBef>
                <a:spcPts val="0"/>
              </a:spcBef>
              <a:spcAft>
                <a:spcPts val="0"/>
              </a:spcAft>
              <a:buClr>
                <a:schemeClr val="lt1"/>
              </a:buClr>
              <a:buSzPts val="1800"/>
              <a:buNone/>
              <a:defRPr sz="1800">
                <a:solidFill>
                  <a:schemeClr val="lt1"/>
                </a:solidFill>
              </a:defRPr>
            </a:lvl5pPr>
            <a:lvl6pPr lvl="5" rtl="0" algn="ctr">
              <a:lnSpc>
                <a:spcPct val="100000"/>
              </a:lnSpc>
              <a:spcBef>
                <a:spcPts val="0"/>
              </a:spcBef>
              <a:spcAft>
                <a:spcPts val="0"/>
              </a:spcAft>
              <a:buClr>
                <a:schemeClr val="lt1"/>
              </a:buClr>
              <a:buSzPts val="1800"/>
              <a:buNone/>
              <a:defRPr sz="1800">
                <a:solidFill>
                  <a:schemeClr val="lt1"/>
                </a:solidFill>
              </a:defRPr>
            </a:lvl6pPr>
            <a:lvl7pPr lvl="6" rtl="0" algn="ctr">
              <a:lnSpc>
                <a:spcPct val="100000"/>
              </a:lnSpc>
              <a:spcBef>
                <a:spcPts val="0"/>
              </a:spcBef>
              <a:spcAft>
                <a:spcPts val="0"/>
              </a:spcAft>
              <a:buClr>
                <a:schemeClr val="lt1"/>
              </a:buClr>
              <a:buSzPts val="1800"/>
              <a:buNone/>
              <a:defRPr sz="1800">
                <a:solidFill>
                  <a:schemeClr val="lt1"/>
                </a:solidFill>
              </a:defRPr>
            </a:lvl7pPr>
            <a:lvl8pPr lvl="7" rtl="0" algn="ctr">
              <a:lnSpc>
                <a:spcPct val="100000"/>
              </a:lnSpc>
              <a:spcBef>
                <a:spcPts val="0"/>
              </a:spcBef>
              <a:spcAft>
                <a:spcPts val="0"/>
              </a:spcAft>
              <a:buClr>
                <a:schemeClr val="lt1"/>
              </a:buClr>
              <a:buSzPts val="1800"/>
              <a:buNone/>
              <a:defRPr sz="1800">
                <a:solidFill>
                  <a:schemeClr val="lt1"/>
                </a:solidFill>
              </a:defRPr>
            </a:lvl8pPr>
            <a:lvl9pPr lvl="8" rtl="0" algn="ctr">
              <a:lnSpc>
                <a:spcPct val="100000"/>
              </a:lnSpc>
              <a:spcBef>
                <a:spcPts val="0"/>
              </a:spcBef>
              <a:spcAft>
                <a:spcPts val="0"/>
              </a:spcAft>
              <a:buClr>
                <a:schemeClr val="lt1"/>
              </a:buClr>
              <a:buSzPts val="1800"/>
              <a:buNone/>
              <a:defRPr sz="1800">
                <a:solidFill>
                  <a:schemeClr val="lt1"/>
                </a:solidFill>
              </a:defRPr>
            </a:lvl9pPr>
          </a:lstStyle>
          <a:p/>
        </p:txBody>
      </p:sp>
      <p:sp>
        <p:nvSpPr>
          <p:cNvPr id="134" name="Google Shape;134;p29"/>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1">
  <p:cSld name="TITLE_ONLY_1">
    <p:spTree>
      <p:nvGrpSpPr>
        <p:cNvPr id="135" name="Shape 135"/>
        <p:cNvGrpSpPr/>
        <p:nvPr/>
      </p:nvGrpSpPr>
      <p:grpSpPr>
        <a:xfrm>
          <a:off x="0" y="0"/>
          <a:ext cx="0" cy="0"/>
          <a:chOff x="0" y="0"/>
          <a:chExt cx="0" cy="0"/>
        </a:xfrm>
      </p:grpSpPr>
      <p:sp>
        <p:nvSpPr>
          <p:cNvPr id="136" name="Google Shape;136;p30"/>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137" name="Google Shape;137;p30"/>
          <p:cNvSpPr txBox="1"/>
          <p:nvPr>
            <p:ph idx="1" type="subTitle"/>
          </p:nvPr>
        </p:nvSpPr>
        <p:spPr>
          <a:xfrm>
            <a:off x="938500" y="2435925"/>
            <a:ext cx="2556300" cy="2048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lt1"/>
              </a:buClr>
              <a:buSzPts val="1800"/>
              <a:buNone/>
              <a:defRPr>
                <a:solidFill>
                  <a:schemeClr val="lt1"/>
                </a:solidFill>
              </a:defRPr>
            </a:lvl1pPr>
            <a:lvl2pPr lvl="1" rtl="0" algn="ctr">
              <a:lnSpc>
                <a:spcPct val="100000"/>
              </a:lnSpc>
              <a:spcBef>
                <a:spcPts val="0"/>
              </a:spcBef>
              <a:spcAft>
                <a:spcPts val="0"/>
              </a:spcAft>
              <a:buClr>
                <a:schemeClr val="lt1"/>
              </a:buClr>
              <a:buSzPts val="1800"/>
              <a:buNone/>
              <a:defRPr sz="1800">
                <a:solidFill>
                  <a:schemeClr val="lt1"/>
                </a:solidFill>
              </a:defRPr>
            </a:lvl2pPr>
            <a:lvl3pPr lvl="2" rtl="0" algn="ctr">
              <a:lnSpc>
                <a:spcPct val="100000"/>
              </a:lnSpc>
              <a:spcBef>
                <a:spcPts val="0"/>
              </a:spcBef>
              <a:spcAft>
                <a:spcPts val="0"/>
              </a:spcAft>
              <a:buClr>
                <a:schemeClr val="lt1"/>
              </a:buClr>
              <a:buSzPts val="1800"/>
              <a:buNone/>
              <a:defRPr sz="1800">
                <a:solidFill>
                  <a:schemeClr val="lt1"/>
                </a:solidFill>
              </a:defRPr>
            </a:lvl3pPr>
            <a:lvl4pPr lvl="3" rtl="0" algn="ctr">
              <a:lnSpc>
                <a:spcPct val="100000"/>
              </a:lnSpc>
              <a:spcBef>
                <a:spcPts val="0"/>
              </a:spcBef>
              <a:spcAft>
                <a:spcPts val="0"/>
              </a:spcAft>
              <a:buClr>
                <a:schemeClr val="lt1"/>
              </a:buClr>
              <a:buSzPts val="1800"/>
              <a:buNone/>
              <a:defRPr sz="1800">
                <a:solidFill>
                  <a:schemeClr val="lt1"/>
                </a:solidFill>
              </a:defRPr>
            </a:lvl4pPr>
            <a:lvl5pPr lvl="4" rtl="0" algn="ctr">
              <a:lnSpc>
                <a:spcPct val="100000"/>
              </a:lnSpc>
              <a:spcBef>
                <a:spcPts val="0"/>
              </a:spcBef>
              <a:spcAft>
                <a:spcPts val="0"/>
              </a:spcAft>
              <a:buClr>
                <a:schemeClr val="lt1"/>
              </a:buClr>
              <a:buSzPts val="1800"/>
              <a:buNone/>
              <a:defRPr sz="1800">
                <a:solidFill>
                  <a:schemeClr val="lt1"/>
                </a:solidFill>
              </a:defRPr>
            </a:lvl5pPr>
            <a:lvl6pPr lvl="5" rtl="0" algn="ctr">
              <a:lnSpc>
                <a:spcPct val="100000"/>
              </a:lnSpc>
              <a:spcBef>
                <a:spcPts val="0"/>
              </a:spcBef>
              <a:spcAft>
                <a:spcPts val="0"/>
              </a:spcAft>
              <a:buClr>
                <a:schemeClr val="lt1"/>
              </a:buClr>
              <a:buSzPts val="1800"/>
              <a:buNone/>
              <a:defRPr sz="1800">
                <a:solidFill>
                  <a:schemeClr val="lt1"/>
                </a:solidFill>
              </a:defRPr>
            </a:lvl6pPr>
            <a:lvl7pPr lvl="6" rtl="0" algn="ctr">
              <a:lnSpc>
                <a:spcPct val="100000"/>
              </a:lnSpc>
              <a:spcBef>
                <a:spcPts val="0"/>
              </a:spcBef>
              <a:spcAft>
                <a:spcPts val="0"/>
              </a:spcAft>
              <a:buClr>
                <a:schemeClr val="lt1"/>
              </a:buClr>
              <a:buSzPts val="1800"/>
              <a:buNone/>
              <a:defRPr sz="1800">
                <a:solidFill>
                  <a:schemeClr val="lt1"/>
                </a:solidFill>
              </a:defRPr>
            </a:lvl7pPr>
            <a:lvl8pPr lvl="7" rtl="0" algn="ctr">
              <a:lnSpc>
                <a:spcPct val="100000"/>
              </a:lnSpc>
              <a:spcBef>
                <a:spcPts val="0"/>
              </a:spcBef>
              <a:spcAft>
                <a:spcPts val="0"/>
              </a:spcAft>
              <a:buClr>
                <a:schemeClr val="lt1"/>
              </a:buClr>
              <a:buSzPts val="1800"/>
              <a:buNone/>
              <a:defRPr sz="1800">
                <a:solidFill>
                  <a:schemeClr val="lt1"/>
                </a:solidFill>
              </a:defRPr>
            </a:lvl8pPr>
            <a:lvl9pPr lvl="8" rtl="0"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5" name="Shape 15"/>
        <p:cNvGrpSpPr/>
        <p:nvPr/>
      </p:nvGrpSpPr>
      <p:grpSpPr>
        <a:xfrm>
          <a:off x="0" y="0"/>
          <a:ext cx="0" cy="0"/>
          <a:chOff x="0" y="0"/>
          <a:chExt cx="0" cy="0"/>
        </a:xfrm>
      </p:grpSpPr>
      <p:sp>
        <p:nvSpPr>
          <p:cNvPr id="16" name="Google Shape;16;p4"/>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a:spcBef>
                <a:spcPts val="0"/>
              </a:spcBef>
              <a:spcAft>
                <a:spcPts val="0"/>
              </a:spcAft>
              <a:buClr>
                <a:schemeClr val="accent1"/>
              </a:buClr>
              <a:buSzPts val="2400"/>
              <a:buNone/>
              <a:defRPr sz="2400">
                <a:solidFill>
                  <a:schemeClr val="accen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p:txBody>
      </p:sp>
      <p:sp>
        <p:nvSpPr>
          <p:cNvPr id="17" name="Google Shape;17;p4"/>
          <p:cNvSpPr txBox="1"/>
          <p:nvPr>
            <p:ph idx="1" type="body"/>
          </p:nvPr>
        </p:nvSpPr>
        <p:spPr>
          <a:xfrm>
            <a:off x="938500" y="1659275"/>
            <a:ext cx="4946400" cy="27609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Clr>
                <a:schemeClr val="lt1"/>
              </a:buClr>
              <a:buSzPts val="1400"/>
              <a:buChar char="●"/>
              <a:defRPr sz="1400">
                <a:solidFill>
                  <a:schemeClr val="lt1"/>
                </a:solidFill>
              </a:defRPr>
            </a:lvl1pPr>
            <a:lvl2pPr indent="-317500" lvl="1" marL="914400">
              <a:spcBef>
                <a:spcPts val="1600"/>
              </a:spcBef>
              <a:spcAft>
                <a:spcPts val="0"/>
              </a:spcAft>
              <a:buClr>
                <a:schemeClr val="lt1"/>
              </a:buClr>
              <a:buSzPts val="1400"/>
              <a:buChar char="○"/>
              <a:defRPr>
                <a:solidFill>
                  <a:schemeClr val="lt1"/>
                </a:solidFill>
              </a:defRPr>
            </a:lvl2pPr>
            <a:lvl3pPr indent="-317500" lvl="2" marL="1371600">
              <a:spcBef>
                <a:spcPts val="1600"/>
              </a:spcBef>
              <a:spcAft>
                <a:spcPts val="0"/>
              </a:spcAft>
              <a:buClr>
                <a:schemeClr val="lt1"/>
              </a:buClr>
              <a:buSzPts val="1400"/>
              <a:buChar char="■"/>
              <a:defRPr>
                <a:solidFill>
                  <a:schemeClr val="lt1"/>
                </a:solidFill>
              </a:defRPr>
            </a:lvl3pPr>
            <a:lvl4pPr indent="-317500" lvl="3" marL="1828800">
              <a:spcBef>
                <a:spcPts val="1600"/>
              </a:spcBef>
              <a:spcAft>
                <a:spcPts val="0"/>
              </a:spcAft>
              <a:buClr>
                <a:schemeClr val="lt1"/>
              </a:buClr>
              <a:buSzPts val="1400"/>
              <a:buChar char="●"/>
              <a:defRPr>
                <a:solidFill>
                  <a:schemeClr val="lt1"/>
                </a:solidFill>
              </a:defRPr>
            </a:lvl4pPr>
            <a:lvl5pPr indent="-317500" lvl="4" marL="2286000">
              <a:spcBef>
                <a:spcPts val="1600"/>
              </a:spcBef>
              <a:spcAft>
                <a:spcPts val="0"/>
              </a:spcAft>
              <a:buClr>
                <a:schemeClr val="lt1"/>
              </a:buClr>
              <a:buSzPts val="1400"/>
              <a:buChar char="○"/>
              <a:defRPr>
                <a:solidFill>
                  <a:schemeClr val="lt1"/>
                </a:solidFill>
              </a:defRPr>
            </a:lvl5pPr>
            <a:lvl6pPr indent="-317500" lvl="5" marL="2743200">
              <a:spcBef>
                <a:spcPts val="1600"/>
              </a:spcBef>
              <a:spcAft>
                <a:spcPts val="0"/>
              </a:spcAft>
              <a:buClr>
                <a:schemeClr val="lt1"/>
              </a:buClr>
              <a:buSzPts val="1400"/>
              <a:buChar char="■"/>
              <a:defRPr>
                <a:solidFill>
                  <a:schemeClr val="lt1"/>
                </a:solidFill>
              </a:defRPr>
            </a:lvl6pPr>
            <a:lvl7pPr indent="-317500" lvl="6" marL="3200400">
              <a:spcBef>
                <a:spcPts val="1600"/>
              </a:spcBef>
              <a:spcAft>
                <a:spcPts val="0"/>
              </a:spcAft>
              <a:buClr>
                <a:schemeClr val="lt1"/>
              </a:buClr>
              <a:buSzPts val="1400"/>
              <a:buChar char="●"/>
              <a:defRPr>
                <a:solidFill>
                  <a:schemeClr val="lt1"/>
                </a:solidFill>
              </a:defRPr>
            </a:lvl7pPr>
            <a:lvl8pPr indent="-317500" lvl="7" marL="3657600">
              <a:spcBef>
                <a:spcPts val="1600"/>
              </a:spcBef>
              <a:spcAft>
                <a:spcPts val="0"/>
              </a:spcAft>
              <a:buClr>
                <a:schemeClr val="lt1"/>
              </a:buClr>
              <a:buSzPts val="1400"/>
              <a:buChar char="○"/>
              <a:defRPr>
                <a:solidFill>
                  <a:schemeClr val="lt1"/>
                </a:solidFill>
              </a:defRPr>
            </a:lvl8pPr>
            <a:lvl9pPr indent="-317500" lvl="8" marL="4114800">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2">
  <p:cSld name="CAPTION_ONLY_2">
    <p:spTree>
      <p:nvGrpSpPr>
        <p:cNvPr id="138" name="Shape 138"/>
        <p:cNvGrpSpPr/>
        <p:nvPr/>
      </p:nvGrpSpPr>
      <p:grpSpPr>
        <a:xfrm>
          <a:off x="0" y="0"/>
          <a:ext cx="0" cy="0"/>
          <a:chOff x="0" y="0"/>
          <a:chExt cx="0" cy="0"/>
        </a:xfrm>
      </p:grpSpPr>
      <p:sp>
        <p:nvSpPr>
          <p:cNvPr id="139" name="Google Shape;139;p31"/>
          <p:cNvSpPr txBox="1"/>
          <p:nvPr>
            <p:ph type="title"/>
          </p:nvPr>
        </p:nvSpPr>
        <p:spPr>
          <a:xfrm>
            <a:off x="938500" y="445025"/>
            <a:ext cx="57357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140" name="Google Shape;140;p31"/>
          <p:cNvSpPr txBox="1"/>
          <p:nvPr>
            <p:ph idx="1" type="subTitle"/>
          </p:nvPr>
        </p:nvSpPr>
        <p:spPr>
          <a:xfrm>
            <a:off x="5817050" y="2435925"/>
            <a:ext cx="2556300" cy="2048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lt1"/>
              </a:buClr>
              <a:buSzPts val="1800"/>
              <a:buNone/>
              <a:defRPr>
                <a:solidFill>
                  <a:schemeClr val="lt1"/>
                </a:solidFill>
              </a:defRPr>
            </a:lvl1pPr>
            <a:lvl2pPr lvl="1" rtl="0" algn="ctr">
              <a:lnSpc>
                <a:spcPct val="100000"/>
              </a:lnSpc>
              <a:spcBef>
                <a:spcPts val="0"/>
              </a:spcBef>
              <a:spcAft>
                <a:spcPts val="0"/>
              </a:spcAft>
              <a:buClr>
                <a:schemeClr val="lt1"/>
              </a:buClr>
              <a:buSzPts val="1800"/>
              <a:buNone/>
              <a:defRPr sz="1800">
                <a:solidFill>
                  <a:schemeClr val="lt1"/>
                </a:solidFill>
              </a:defRPr>
            </a:lvl2pPr>
            <a:lvl3pPr lvl="2" rtl="0" algn="ctr">
              <a:lnSpc>
                <a:spcPct val="100000"/>
              </a:lnSpc>
              <a:spcBef>
                <a:spcPts val="0"/>
              </a:spcBef>
              <a:spcAft>
                <a:spcPts val="0"/>
              </a:spcAft>
              <a:buClr>
                <a:schemeClr val="lt1"/>
              </a:buClr>
              <a:buSzPts val="1800"/>
              <a:buNone/>
              <a:defRPr sz="1800">
                <a:solidFill>
                  <a:schemeClr val="lt1"/>
                </a:solidFill>
              </a:defRPr>
            </a:lvl3pPr>
            <a:lvl4pPr lvl="3" rtl="0" algn="ctr">
              <a:lnSpc>
                <a:spcPct val="100000"/>
              </a:lnSpc>
              <a:spcBef>
                <a:spcPts val="0"/>
              </a:spcBef>
              <a:spcAft>
                <a:spcPts val="0"/>
              </a:spcAft>
              <a:buClr>
                <a:schemeClr val="lt1"/>
              </a:buClr>
              <a:buSzPts val="1800"/>
              <a:buNone/>
              <a:defRPr sz="1800">
                <a:solidFill>
                  <a:schemeClr val="lt1"/>
                </a:solidFill>
              </a:defRPr>
            </a:lvl4pPr>
            <a:lvl5pPr lvl="4" rtl="0" algn="ctr">
              <a:lnSpc>
                <a:spcPct val="100000"/>
              </a:lnSpc>
              <a:spcBef>
                <a:spcPts val="0"/>
              </a:spcBef>
              <a:spcAft>
                <a:spcPts val="0"/>
              </a:spcAft>
              <a:buClr>
                <a:schemeClr val="lt1"/>
              </a:buClr>
              <a:buSzPts val="1800"/>
              <a:buNone/>
              <a:defRPr sz="1800">
                <a:solidFill>
                  <a:schemeClr val="lt1"/>
                </a:solidFill>
              </a:defRPr>
            </a:lvl5pPr>
            <a:lvl6pPr lvl="5" rtl="0" algn="ctr">
              <a:lnSpc>
                <a:spcPct val="100000"/>
              </a:lnSpc>
              <a:spcBef>
                <a:spcPts val="0"/>
              </a:spcBef>
              <a:spcAft>
                <a:spcPts val="0"/>
              </a:spcAft>
              <a:buClr>
                <a:schemeClr val="lt1"/>
              </a:buClr>
              <a:buSzPts val="1800"/>
              <a:buNone/>
              <a:defRPr sz="1800">
                <a:solidFill>
                  <a:schemeClr val="lt1"/>
                </a:solidFill>
              </a:defRPr>
            </a:lvl6pPr>
            <a:lvl7pPr lvl="6" rtl="0" algn="ctr">
              <a:lnSpc>
                <a:spcPct val="100000"/>
              </a:lnSpc>
              <a:spcBef>
                <a:spcPts val="0"/>
              </a:spcBef>
              <a:spcAft>
                <a:spcPts val="0"/>
              </a:spcAft>
              <a:buClr>
                <a:schemeClr val="lt1"/>
              </a:buClr>
              <a:buSzPts val="1800"/>
              <a:buNone/>
              <a:defRPr sz="1800">
                <a:solidFill>
                  <a:schemeClr val="lt1"/>
                </a:solidFill>
              </a:defRPr>
            </a:lvl7pPr>
            <a:lvl8pPr lvl="7" rtl="0" algn="ctr">
              <a:lnSpc>
                <a:spcPct val="100000"/>
              </a:lnSpc>
              <a:spcBef>
                <a:spcPts val="0"/>
              </a:spcBef>
              <a:spcAft>
                <a:spcPts val="0"/>
              </a:spcAft>
              <a:buClr>
                <a:schemeClr val="lt1"/>
              </a:buClr>
              <a:buSzPts val="1800"/>
              <a:buNone/>
              <a:defRPr sz="1800">
                <a:solidFill>
                  <a:schemeClr val="lt1"/>
                </a:solidFill>
              </a:defRPr>
            </a:lvl8pPr>
            <a:lvl9pPr lvl="8" rtl="0"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p:cSld name="SECTION_HEADER_2">
    <p:spTree>
      <p:nvGrpSpPr>
        <p:cNvPr id="141" name="Shape 141"/>
        <p:cNvGrpSpPr/>
        <p:nvPr/>
      </p:nvGrpSpPr>
      <p:grpSpPr>
        <a:xfrm>
          <a:off x="0" y="0"/>
          <a:ext cx="0" cy="0"/>
          <a:chOff x="0" y="0"/>
          <a:chExt cx="0" cy="0"/>
        </a:xfrm>
      </p:grpSpPr>
      <p:sp>
        <p:nvSpPr>
          <p:cNvPr id="142" name="Google Shape;142;p32"/>
          <p:cNvSpPr txBox="1"/>
          <p:nvPr>
            <p:ph type="title"/>
          </p:nvPr>
        </p:nvSpPr>
        <p:spPr>
          <a:xfrm>
            <a:off x="2062800" y="2442050"/>
            <a:ext cx="5018400" cy="5988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3600"/>
              <a:buNone/>
              <a:defRPr sz="3600">
                <a:solidFill>
                  <a:schemeClr val="lt1"/>
                </a:solidFill>
              </a:defRPr>
            </a:lvl2pPr>
            <a:lvl3pPr lvl="2" rtl="0">
              <a:spcBef>
                <a:spcPts val="0"/>
              </a:spcBef>
              <a:spcAft>
                <a:spcPts val="0"/>
              </a:spcAft>
              <a:buClr>
                <a:schemeClr val="lt1"/>
              </a:buClr>
              <a:buSzPts val="3600"/>
              <a:buNone/>
              <a:defRPr sz="3600">
                <a:solidFill>
                  <a:schemeClr val="lt1"/>
                </a:solidFill>
              </a:defRPr>
            </a:lvl3pPr>
            <a:lvl4pPr lvl="3" rtl="0">
              <a:spcBef>
                <a:spcPts val="0"/>
              </a:spcBef>
              <a:spcAft>
                <a:spcPts val="0"/>
              </a:spcAft>
              <a:buClr>
                <a:schemeClr val="lt1"/>
              </a:buClr>
              <a:buSzPts val="3600"/>
              <a:buNone/>
              <a:defRPr sz="3600">
                <a:solidFill>
                  <a:schemeClr val="lt1"/>
                </a:solidFill>
              </a:defRPr>
            </a:lvl4pPr>
            <a:lvl5pPr lvl="4" rtl="0">
              <a:spcBef>
                <a:spcPts val="0"/>
              </a:spcBef>
              <a:spcAft>
                <a:spcPts val="0"/>
              </a:spcAft>
              <a:buClr>
                <a:schemeClr val="lt1"/>
              </a:buClr>
              <a:buSzPts val="3600"/>
              <a:buNone/>
              <a:defRPr sz="3600">
                <a:solidFill>
                  <a:schemeClr val="lt1"/>
                </a:solidFill>
              </a:defRPr>
            </a:lvl5pPr>
            <a:lvl6pPr lvl="5" rtl="0">
              <a:spcBef>
                <a:spcPts val="0"/>
              </a:spcBef>
              <a:spcAft>
                <a:spcPts val="0"/>
              </a:spcAft>
              <a:buClr>
                <a:schemeClr val="lt1"/>
              </a:buClr>
              <a:buSzPts val="3600"/>
              <a:buNone/>
              <a:defRPr sz="3600">
                <a:solidFill>
                  <a:schemeClr val="lt1"/>
                </a:solidFill>
              </a:defRPr>
            </a:lvl6pPr>
            <a:lvl7pPr lvl="6" rtl="0">
              <a:spcBef>
                <a:spcPts val="0"/>
              </a:spcBef>
              <a:spcAft>
                <a:spcPts val="0"/>
              </a:spcAft>
              <a:buClr>
                <a:schemeClr val="lt1"/>
              </a:buClr>
              <a:buSzPts val="3600"/>
              <a:buNone/>
              <a:defRPr sz="3600">
                <a:solidFill>
                  <a:schemeClr val="lt1"/>
                </a:solidFill>
              </a:defRPr>
            </a:lvl7pPr>
            <a:lvl8pPr lvl="7" rtl="0">
              <a:spcBef>
                <a:spcPts val="0"/>
              </a:spcBef>
              <a:spcAft>
                <a:spcPts val="0"/>
              </a:spcAft>
              <a:buClr>
                <a:schemeClr val="lt1"/>
              </a:buClr>
              <a:buSzPts val="3600"/>
              <a:buNone/>
              <a:defRPr sz="3600">
                <a:solidFill>
                  <a:schemeClr val="lt1"/>
                </a:solidFill>
              </a:defRPr>
            </a:lvl8pPr>
            <a:lvl9pPr lvl="8" rtl="0">
              <a:spcBef>
                <a:spcPts val="0"/>
              </a:spcBef>
              <a:spcAft>
                <a:spcPts val="0"/>
              </a:spcAft>
              <a:buClr>
                <a:schemeClr val="lt1"/>
              </a:buClr>
              <a:buSzPts val="3600"/>
              <a:buNone/>
              <a:defRPr sz="3600">
                <a:solidFill>
                  <a:schemeClr val="lt1"/>
                </a:solidFill>
              </a:defRPr>
            </a:lvl9pPr>
          </a:lstStyle>
          <a:p/>
        </p:txBody>
      </p:sp>
      <p:sp>
        <p:nvSpPr>
          <p:cNvPr id="143" name="Google Shape;143;p32"/>
          <p:cNvSpPr txBox="1"/>
          <p:nvPr>
            <p:ph idx="1" type="subTitle"/>
          </p:nvPr>
        </p:nvSpPr>
        <p:spPr>
          <a:xfrm>
            <a:off x="2896500" y="3391325"/>
            <a:ext cx="3351000" cy="11979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1400"/>
              <a:buNone/>
              <a:defRPr>
                <a:solidFill>
                  <a:schemeClr val="lt1"/>
                </a:solidFill>
              </a:defRPr>
            </a:lvl2pPr>
            <a:lvl3pPr lvl="2" rtl="0" algn="ctr">
              <a:lnSpc>
                <a:spcPct val="100000"/>
              </a:lnSpc>
              <a:spcBef>
                <a:spcPts val="0"/>
              </a:spcBef>
              <a:spcAft>
                <a:spcPts val="0"/>
              </a:spcAft>
              <a:buClr>
                <a:schemeClr val="lt1"/>
              </a:buClr>
              <a:buSzPts val="1400"/>
              <a:buNone/>
              <a:defRPr>
                <a:solidFill>
                  <a:schemeClr val="lt1"/>
                </a:solidFill>
              </a:defRPr>
            </a:lvl3pPr>
            <a:lvl4pPr lvl="3" rtl="0" algn="ctr">
              <a:lnSpc>
                <a:spcPct val="100000"/>
              </a:lnSpc>
              <a:spcBef>
                <a:spcPts val="0"/>
              </a:spcBef>
              <a:spcAft>
                <a:spcPts val="0"/>
              </a:spcAft>
              <a:buClr>
                <a:schemeClr val="lt1"/>
              </a:buClr>
              <a:buSzPts val="1400"/>
              <a:buNone/>
              <a:defRPr>
                <a:solidFill>
                  <a:schemeClr val="lt1"/>
                </a:solidFill>
              </a:defRPr>
            </a:lvl4pPr>
            <a:lvl5pPr lvl="4" rtl="0" algn="ctr">
              <a:lnSpc>
                <a:spcPct val="100000"/>
              </a:lnSpc>
              <a:spcBef>
                <a:spcPts val="0"/>
              </a:spcBef>
              <a:spcAft>
                <a:spcPts val="0"/>
              </a:spcAft>
              <a:buClr>
                <a:schemeClr val="lt1"/>
              </a:buClr>
              <a:buSzPts val="1400"/>
              <a:buNone/>
              <a:defRPr>
                <a:solidFill>
                  <a:schemeClr val="lt1"/>
                </a:solidFill>
              </a:defRPr>
            </a:lvl5pPr>
            <a:lvl6pPr lvl="5" rtl="0" algn="ctr">
              <a:lnSpc>
                <a:spcPct val="100000"/>
              </a:lnSpc>
              <a:spcBef>
                <a:spcPts val="0"/>
              </a:spcBef>
              <a:spcAft>
                <a:spcPts val="0"/>
              </a:spcAft>
              <a:buClr>
                <a:schemeClr val="lt1"/>
              </a:buClr>
              <a:buSzPts val="1400"/>
              <a:buNone/>
              <a:defRPr>
                <a:solidFill>
                  <a:schemeClr val="lt1"/>
                </a:solidFill>
              </a:defRPr>
            </a:lvl6pPr>
            <a:lvl7pPr lvl="6" rtl="0" algn="ctr">
              <a:lnSpc>
                <a:spcPct val="100000"/>
              </a:lnSpc>
              <a:spcBef>
                <a:spcPts val="0"/>
              </a:spcBef>
              <a:spcAft>
                <a:spcPts val="0"/>
              </a:spcAft>
              <a:buClr>
                <a:schemeClr val="lt1"/>
              </a:buClr>
              <a:buSzPts val="1400"/>
              <a:buNone/>
              <a:defRPr>
                <a:solidFill>
                  <a:schemeClr val="lt1"/>
                </a:solidFill>
              </a:defRPr>
            </a:lvl7pPr>
            <a:lvl8pPr lvl="7" rtl="0" algn="ctr">
              <a:lnSpc>
                <a:spcPct val="100000"/>
              </a:lnSpc>
              <a:spcBef>
                <a:spcPts val="0"/>
              </a:spcBef>
              <a:spcAft>
                <a:spcPts val="0"/>
              </a:spcAft>
              <a:buClr>
                <a:schemeClr val="lt1"/>
              </a:buClr>
              <a:buSzPts val="1400"/>
              <a:buNone/>
              <a:defRPr>
                <a:solidFill>
                  <a:schemeClr val="lt1"/>
                </a:solidFill>
              </a:defRPr>
            </a:lvl8pPr>
            <a:lvl9pPr lvl="8" rtl="0" algn="ctr">
              <a:lnSpc>
                <a:spcPct val="100000"/>
              </a:lnSpc>
              <a:spcBef>
                <a:spcPts val="0"/>
              </a:spcBef>
              <a:spcAft>
                <a:spcPts val="0"/>
              </a:spcAft>
              <a:buClr>
                <a:schemeClr val="lt1"/>
              </a:buClr>
              <a:buSzPts val="1400"/>
              <a:buNone/>
              <a:defRPr>
                <a:solidFill>
                  <a:schemeClr val="lt1"/>
                </a:solidFill>
              </a:defRPr>
            </a:lvl9pPr>
          </a:lstStyle>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s + Credits">
  <p:cSld name="SECTION_HEADER_1">
    <p:spTree>
      <p:nvGrpSpPr>
        <p:cNvPr id="144" name="Shape 144"/>
        <p:cNvGrpSpPr/>
        <p:nvPr/>
      </p:nvGrpSpPr>
      <p:grpSpPr>
        <a:xfrm>
          <a:off x="0" y="0"/>
          <a:ext cx="0" cy="0"/>
          <a:chOff x="0" y="0"/>
          <a:chExt cx="0" cy="0"/>
        </a:xfrm>
      </p:grpSpPr>
      <p:sp>
        <p:nvSpPr>
          <p:cNvPr id="145" name="Google Shape;145;p33"/>
          <p:cNvSpPr txBox="1"/>
          <p:nvPr>
            <p:ph type="title"/>
          </p:nvPr>
        </p:nvSpPr>
        <p:spPr>
          <a:xfrm>
            <a:off x="924870" y="760375"/>
            <a:ext cx="3068700" cy="5988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lt1"/>
              </a:buClr>
              <a:buSzPts val="3600"/>
              <a:buNone/>
              <a:defRPr sz="3600">
                <a:solidFill>
                  <a:schemeClr val="lt1"/>
                </a:solidFill>
              </a:defRPr>
            </a:lvl1pPr>
            <a:lvl2pPr lvl="1" rtl="0">
              <a:spcBef>
                <a:spcPts val="0"/>
              </a:spcBef>
              <a:spcAft>
                <a:spcPts val="0"/>
              </a:spcAft>
              <a:buClr>
                <a:schemeClr val="lt1"/>
              </a:buClr>
              <a:buSzPts val="3600"/>
              <a:buNone/>
              <a:defRPr sz="3600">
                <a:solidFill>
                  <a:schemeClr val="lt1"/>
                </a:solidFill>
              </a:defRPr>
            </a:lvl2pPr>
            <a:lvl3pPr lvl="2" rtl="0">
              <a:spcBef>
                <a:spcPts val="0"/>
              </a:spcBef>
              <a:spcAft>
                <a:spcPts val="0"/>
              </a:spcAft>
              <a:buClr>
                <a:schemeClr val="lt1"/>
              </a:buClr>
              <a:buSzPts val="3600"/>
              <a:buNone/>
              <a:defRPr sz="3600">
                <a:solidFill>
                  <a:schemeClr val="lt1"/>
                </a:solidFill>
              </a:defRPr>
            </a:lvl3pPr>
            <a:lvl4pPr lvl="3" rtl="0">
              <a:spcBef>
                <a:spcPts val="0"/>
              </a:spcBef>
              <a:spcAft>
                <a:spcPts val="0"/>
              </a:spcAft>
              <a:buClr>
                <a:schemeClr val="lt1"/>
              </a:buClr>
              <a:buSzPts val="3600"/>
              <a:buNone/>
              <a:defRPr sz="3600">
                <a:solidFill>
                  <a:schemeClr val="lt1"/>
                </a:solidFill>
              </a:defRPr>
            </a:lvl4pPr>
            <a:lvl5pPr lvl="4" rtl="0">
              <a:spcBef>
                <a:spcPts val="0"/>
              </a:spcBef>
              <a:spcAft>
                <a:spcPts val="0"/>
              </a:spcAft>
              <a:buClr>
                <a:schemeClr val="lt1"/>
              </a:buClr>
              <a:buSzPts val="3600"/>
              <a:buNone/>
              <a:defRPr sz="3600">
                <a:solidFill>
                  <a:schemeClr val="lt1"/>
                </a:solidFill>
              </a:defRPr>
            </a:lvl5pPr>
            <a:lvl6pPr lvl="5" rtl="0">
              <a:spcBef>
                <a:spcPts val="0"/>
              </a:spcBef>
              <a:spcAft>
                <a:spcPts val="0"/>
              </a:spcAft>
              <a:buClr>
                <a:schemeClr val="lt1"/>
              </a:buClr>
              <a:buSzPts val="3600"/>
              <a:buNone/>
              <a:defRPr sz="3600">
                <a:solidFill>
                  <a:schemeClr val="lt1"/>
                </a:solidFill>
              </a:defRPr>
            </a:lvl6pPr>
            <a:lvl7pPr lvl="6" rtl="0">
              <a:spcBef>
                <a:spcPts val="0"/>
              </a:spcBef>
              <a:spcAft>
                <a:spcPts val="0"/>
              </a:spcAft>
              <a:buClr>
                <a:schemeClr val="lt1"/>
              </a:buClr>
              <a:buSzPts val="3600"/>
              <a:buNone/>
              <a:defRPr sz="3600">
                <a:solidFill>
                  <a:schemeClr val="lt1"/>
                </a:solidFill>
              </a:defRPr>
            </a:lvl7pPr>
            <a:lvl8pPr lvl="7" rtl="0">
              <a:spcBef>
                <a:spcPts val="0"/>
              </a:spcBef>
              <a:spcAft>
                <a:spcPts val="0"/>
              </a:spcAft>
              <a:buClr>
                <a:schemeClr val="lt1"/>
              </a:buClr>
              <a:buSzPts val="3600"/>
              <a:buNone/>
              <a:defRPr sz="3600">
                <a:solidFill>
                  <a:schemeClr val="lt1"/>
                </a:solidFill>
              </a:defRPr>
            </a:lvl8pPr>
            <a:lvl9pPr lvl="8" rtl="0">
              <a:spcBef>
                <a:spcPts val="0"/>
              </a:spcBef>
              <a:spcAft>
                <a:spcPts val="0"/>
              </a:spcAft>
              <a:buClr>
                <a:schemeClr val="lt1"/>
              </a:buClr>
              <a:buSzPts val="3600"/>
              <a:buNone/>
              <a:defRPr sz="3600">
                <a:solidFill>
                  <a:schemeClr val="lt1"/>
                </a:solidFill>
              </a:defRPr>
            </a:lvl9pPr>
          </a:lstStyle>
          <a:p/>
        </p:txBody>
      </p:sp>
      <p:sp>
        <p:nvSpPr>
          <p:cNvPr id="146" name="Google Shape;146;p33"/>
          <p:cNvSpPr txBox="1"/>
          <p:nvPr>
            <p:ph idx="1" type="subTitle"/>
          </p:nvPr>
        </p:nvSpPr>
        <p:spPr>
          <a:xfrm>
            <a:off x="924875" y="1684275"/>
            <a:ext cx="3305400" cy="10920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accent1"/>
              </a:buClr>
              <a:buSzPts val="1400"/>
              <a:buNone/>
              <a:defRPr sz="1400">
                <a:solidFill>
                  <a:schemeClr val="accent1"/>
                </a:solidFill>
              </a:defRPr>
            </a:lvl1pPr>
            <a:lvl2pPr lvl="1" rtl="0">
              <a:lnSpc>
                <a:spcPct val="100000"/>
              </a:lnSpc>
              <a:spcBef>
                <a:spcPts val="0"/>
              </a:spcBef>
              <a:spcAft>
                <a:spcPts val="0"/>
              </a:spcAft>
              <a:buClr>
                <a:schemeClr val="accent1"/>
              </a:buClr>
              <a:buSzPts val="1400"/>
              <a:buNone/>
              <a:defRPr>
                <a:solidFill>
                  <a:schemeClr val="accent1"/>
                </a:solidFill>
              </a:defRPr>
            </a:lvl2pPr>
            <a:lvl3pPr lvl="2" rtl="0">
              <a:lnSpc>
                <a:spcPct val="100000"/>
              </a:lnSpc>
              <a:spcBef>
                <a:spcPts val="0"/>
              </a:spcBef>
              <a:spcAft>
                <a:spcPts val="0"/>
              </a:spcAft>
              <a:buClr>
                <a:schemeClr val="accent1"/>
              </a:buClr>
              <a:buSzPts val="1400"/>
              <a:buNone/>
              <a:defRPr>
                <a:solidFill>
                  <a:schemeClr val="accent1"/>
                </a:solidFill>
              </a:defRPr>
            </a:lvl3pPr>
            <a:lvl4pPr lvl="3" rtl="0">
              <a:lnSpc>
                <a:spcPct val="100000"/>
              </a:lnSpc>
              <a:spcBef>
                <a:spcPts val="0"/>
              </a:spcBef>
              <a:spcAft>
                <a:spcPts val="0"/>
              </a:spcAft>
              <a:buClr>
                <a:schemeClr val="accent1"/>
              </a:buClr>
              <a:buSzPts val="1400"/>
              <a:buNone/>
              <a:defRPr>
                <a:solidFill>
                  <a:schemeClr val="accent1"/>
                </a:solidFill>
              </a:defRPr>
            </a:lvl4pPr>
            <a:lvl5pPr lvl="4" rtl="0">
              <a:lnSpc>
                <a:spcPct val="100000"/>
              </a:lnSpc>
              <a:spcBef>
                <a:spcPts val="0"/>
              </a:spcBef>
              <a:spcAft>
                <a:spcPts val="0"/>
              </a:spcAft>
              <a:buClr>
                <a:schemeClr val="accent1"/>
              </a:buClr>
              <a:buSzPts val="1400"/>
              <a:buNone/>
              <a:defRPr>
                <a:solidFill>
                  <a:schemeClr val="accent1"/>
                </a:solidFill>
              </a:defRPr>
            </a:lvl5pPr>
            <a:lvl6pPr lvl="5" rtl="0">
              <a:lnSpc>
                <a:spcPct val="100000"/>
              </a:lnSpc>
              <a:spcBef>
                <a:spcPts val="0"/>
              </a:spcBef>
              <a:spcAft>
                <a:spcPts val="0"/>
              </a:spcAft>
              <a:buClr>
                <a:schemeClr val="accent1"/>
              </a:buClr>
              <a:buSzPts val="1400"/>
              <a:buNone/>
              <a:defRPr>
                <a:solidFill>
                  <a:schemeClr val="accent1"/>
                </a:solidFill>
              </a:defRPr>
            </a:lvl6pPr>
            <a:lvl7pPr lvl="6" rtl="0">
              <a:lnSpc>
                <a:spcPct val="100000"/>
              </a:lnSpc>
              <a:spcBef>
                <a:spcPts val="0"/>
              </a:spcBef>
              <a:spcAft>
                <a:spcPts val="0"/>
              </a:spcAft>
              <a:buClr>
                <a:schemeClr val="accent1"/>
              </a:buClr>
              <a:buSzPts val="1400"/>
              <a:buNone/>
              <a:defRPr>
                <a:solidFill>
                  <a:schemeClr val="accent1"/>
                </a:solidFill>
              </a:defRPr>
            </a:lvl7pPr>
            <a:lvl8pPr lvl="7" rtl="0">
              <a:lnSpc>
                <a:spcPct val="100000"/>
              </a:lnSpc>
              <a:spcBef>
                <a:spcPts val="0"/>
              </a:spcBef>
              <a:spcAft>
                <a:spcPts val="0"/>
              </a:spcAft>
              <a:buClr>
                <a:schemeClr val="accent1"/>
              </a:buClr>
              <a:buSzPts val="1400"/>
              <a:buNone/>
              <a:defRPr>
                <a:solidFill>
                  <a:schemeClr val="accent1"/>
                </a:solidFill>
              </a:defRPr>
            </a:lvl8pPr>
            <a:lvl9pPr lvl="8" rtl="0">
              <a:lnSpc>
                <a:spcPct val="100000"/>
              </a:lnSpc>
              <a:spcBef>
                <a:spcPts val="0"/>
              </a:spcBef>
              <a:spcAft>
                <a:spcPts val="0"/>
              </a:spcAft>
              <a:buClr>
                <a:schemeClr val="accent1"/>
              </a:buClr>
              <a:buSzPts val="1400"/>
              <a:buNone/>
              <a:defRPr>
                <a:solidFill>
                  <a:schemeClr val="accent1"/>
                </a:solidFill>
              </a:defRPr>
            </a:lvl9pPr>
          </a:lstStyle>
          <a:p/>
        </p:txBody>
      </p:sp>
      <p:sp>
        <p:nvSpPr>
          <p:cNvPr id="147" name="Google Shape;147;p33"/>
          <p:cNvSpPr txBox="1"/>
          <p:nvPr/>
        </p:nvSpPr>
        <p:spPr>
          <a:xfrm>
            <a:off x="924875" y="3570000"/>
            <a:ext cx="3305400" cy="666900"/>
          </a:xfrm>
          <a:prstGeom prst="rect">
            <a:avLst/>
          </a:prstGeom>
          <a:noFill/>
          <a:ln>
            <a:noFill/>
          </a:ln>
        </p:spPr>
        <p:txBody>
          <a:bodyPr anchorCtr="0" anchor="t" bIns="91425" lIns="91425" spcFirstLastPara="1" rIns="91425" wrap="square" tIns="91425">
            <a:noAutofit/>
          </a:bodyPr>
          <a:lstStyle/>
          <a:p>
            <a:pPr indent="0" lvl="0" marL="0" rtl="0" algn="l">
              <a:spcBef>
                <a:spcPts val="300"/>
              </a:spcBef>
              <a:spcAft>
                <a:spcPts val="0"/>
              </a:spcAft>
              <a:buNone/>
            </a:pPr>
            <a:r>
              <a:rPr lang="en" sz="1000">
                <a:solidFill>
                  <a:schemeClr val="accent1"/>
                </a:solidFill>
                <a:latin typeface="Montserrat Medium"/>
                <a:ea typeface="Montserrat Medium"/>
                <a:cs typeface="Montserrat Medium"/>
                <a:sym typeface="Montserrat Medium"/>
              </a:rPr>
              <a:t>CREDITS: This presentation template was created by </a:t>
            </a:r>
            <a:r>
              <a:rPr lang="en" sz="1000">
                <a:solidFill>
                  <a:schemeClr val="accent1"/>
                </a:solidFill>
                <a:uFill>
                  <a:noFill/>
                </a:uFill>
                <a:latin typeface="Montserrat Medium"/>
                <a:ea typeface="Montserrat Medium"/>
                <a:cs typeface="Montserrat Medium"/>
                <a:sym typeface="Montserrat Medium"/>
                <a:hlinkClick r:id="rId2">
                  <a:extLst>
                    <a:ext uri="{A12FA001-AC4F-418D-AE19-62706E023703}">
                      <ahyp:hlinkClr val="tx"/>
                    </a:ext>
                  </a:extLst>
                </a:hlinkClick>
              </a:rPr>
              <a:t>Slidesgo</a:t>
            </a:r>
            <a:r>
              <a:rPr lang="en" sz="1000">
                <a:solidFill>
                  <a:schemeClr val="accent1"/>
                </a:solidFill>
                <a:latin typeface="Montserrat Medium"/>
                <a:ea typeface="Montserrat Medium"/>
                <a:cs typeface="Montserrat Medium"/>
                <a:sym typeface="Montserrat Medium"/>
              </a:rPr>
              <a:t>, including icons by </a:t>
            </a:r>
            <a:r>
              <a:rPr lang="en" sz="1000">
                <a:solidFill>
                  <a:schemeClr val="accent1"/>
                </a:solidFill>
                <a:uFill>
                  <a:noFill/>
                </a:uFill>
                <a:latin typeface="Montserrat Medium"/>
                <a:ea typeface="Montserrat Medium"/>
                <a:cs typeface="Montserrat Medium"/>
                <a:sym typeface="Montserrat Medium"/>
                <a:hlinkClick r:id="rId3">
                  <a:extLst>
                    <a:ext uri="{A12FA001-AC4F-418D-AE19-62706E023703}">
                      <ahyp:hlinkClr val="tx"/>
                    </a:ext>
                  </a:extLst>
                </a:hlinkClick>
              </a:rPr>
              <a:t>Flaticon</a:t>
            </a:r>
            <a:r>
              <a:rPr lang="en" sz="1000">
                <a:solidFill>
                  <a:schemeClr val="accent1"/>
                </a:solidFill>
                <a:latin typeface="Montserrat Medium"/>
                <a:ea typeface="Montserrat Medium"/>
                <a:cs typeface="Montserrat Medium"/>
                <a:sym typeface="Montserrat Medium"/>
              </a:rPr>
              <a:t>, and infographics &amp; images by </a:t>
            </a:r>
            <a:r>
              <a:rPr lang="en" sz="1000">
                <a:solidFill>
                  <a:schemeClr val="accent1"/>
                </a:solidFill>
                <a:uFill>
                  <a:noFill/>
                </a:uFill>
                <a:latin typeface="Montserrat Medium"/>
                <a:ea typeface="Montserrat Medium"/>
                <a:cs typeface="Montserrat Medium"/>
                <a:sym typeface="Montserrat Medium"/>
                <a:hlinkClick r:id="rId4">
                  <a:extLst>
                    <a:ext uri="{A12FA001-AC4F-418D-AE19-62706E023703}">
                      <ahyp:hlinkClr val="tx"/>
                    </a:ext>
                  </a:extLst>
                </a:hlinkClick>
              </a:rPr>
              <a:t>Freepik</a:t>
            </a:r>
            <a:r>
              <a:rPr lang="en" sz="1000">
                <a:solidFill>
                  <a:schemeClr val="accent1"/>
                </a:solidFill>
                <a:latin typeface="Montserrat Medium"/>
                <a:ea typeface="Montserrat Medium"/>
                <a:cs typeface="Montserrat Medium"/>
                <a:sym typeface="Montserrat Medium"/>
              </a:rPr>
              <a:t>. </a:t>
            </a:r>
            <a:endParaRPr sz="1000">
              <a:solidFill>
                <a:schemeClr val="accent1"/>
              </a:solidFill>
              <a:latin typeface="Montserrat Medium"/>
              <a:ea typeface="Montserrat Medium"/>
              <a:cs typeface="Montserrat Medium"/>
              <a:sym typeface="Montserrat Medium"/>
            </a:endParaRPr>
          </a:p>
          <a:p>
            <a:pPr indent="0" lvl="0" marL="0" rtl="0" algn="l">
              <a:spcBef>
                <a:spcPts val="300"/>
              </a:spcBef>
              <a:spcAft>
                <a:spcPts val="0"/>
              </a:spcAft>
              <a:buNone/>
            </a:pPr>
            <a:r>
              <a:t/>
            </a:r>
            <a:endParaRPr sz="1000">
              <a:solidFill>
                <a:schemeClr val="accent1"/>
              </a:solidFill>
              <a:latin typeface="Montserrat Medium"/>
              <a:ea typeface="Montserrat Medium"/>
              <a:cs typeface="Montserrat Medium"/>
              <a:sym typeface="Montserrat Medium"/>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Bullet points 1">
  <p:cSld name="SECTION_TITLE_AND_DESCRIPTION_1_1_2">
    <p:spTree>
      <p:nvGrpSpPr>
        <p:cNvPr id="148" name="Shape 148"/>
        <p:cNvGrpSpPr/>
        <p:nvPr/>
      </p:nvGrpSpPr>
      <p:grpSpPr>
        <a:xfrm>
          <a:off x="0" y="0"/>
          <a:ext cx="0" cy="0"/>
          <a:chOff x="0" y="0"/>
          <a:chExt cx="0" cy="0"/>
        </a:xfrm>
      </p:grpSpPr>
      <p:sp>
        <p:nvSpPr>
          <p:cNvPr id="149" name="Google Shape;149;p34"/>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150" name="Google Shape;150;p34"/>
          <p:cNvSpPr txBox="1"/>
          <p:nvPr>
            <p:ph idx="1" type="body"/>
          </p:nvPr>
        </p:nvSpPr>
        <p:spPr>
          <a:xfrm>
            <a:off x="938500" y="1659275"/>
            <a:ext cx="4946400" cy="27609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chemeClr val="lt1"/>
              </a:buClr>
              <a:buSzPts val="1400"/>
              <a:buChar char="●"/>
              <a:defRPr sz="1400">
                <a:solidFill>
                  <a:schemeClr val="lt1"/>
                </a:solidFill>
              </a:defRPr>
            </a:lvl1pPr>
            <a:lvl2pPr indent="-317500" lvl="1" marL="914400" rtl="0">
              <a:spcBef>
                <a:spcPts val="16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list">
  <p:cSld name="TITLE_AND_TWO_COLUMNS_1">
    <p:spTree>
      <p:nvGrpSpPr>
        <p:cNvPr id="151" name="Shape 151"/>
        <p:cNvGrpSpPr/>
        <p:nvPr/>
      </p:nvGrpSpPr>
      <p:grpSpPr>
        <a:xfrm>
          <a:off x="0" y="0"/>
          <a:ext cx="0" cy="0"/>
          <a:chOff x="0" y="0"/>
          <a:chExt cx="0" cy="0"/>
        </a:xfrm>
      </p:grpSpPr>
      <p:sp>
        <p:nvSpPr>
          <p:cNvPr id="152" name="Google Shape;152;p35"/>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153" name="Google Shape;153;p35"/>
          <p:cNvSpPr txBox="1"/>
          <p:nvPr>
            <p:ph idx="1" type="body"/>
          </p:nvPr>
        </p:nvSpPr>
        <p:spPr>
          <a:xfrm>
            <a:off x="5037525" y="1659275"/>
            <a:ext cx="3186900" cy="27609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chemeClr val="lt1"/>
              </a:buClr>
              <a:buSzPts val="1400"/>
              <a:buChar char="●"/>
              <a:defRPr sz="1400">
                <a:solidFill>
                  <a:schemeClr val="lt1"/>
                </a:solidFill>
              </a:defRPr>
            </a:lvl1pPr>
            <a:lvl2pPr indent="-317500" lvl="1" marL="914400" rtl="0">
              <a:spcBef>
                <a:spcPts val="16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8" name="Shape 18"/>
        <p:cNvGrpSpPr/>
        <p:nvPr/>
      </p:nvGrpSpPr>
      <p:grpSpPr>
        <a:xfrm>
          <a:off x="0" y="0"/>
          <a:ext cx="0" cy="0"/>
          <a:chOff x="0" y="0"/>
          <a:chExt cx="0" cy="0"/>
        </a:xfrm>
      </p:grpSpPr>
      <p:sp>
        <p:nvSpPr>
          <p:cNvPr id="19" name="Google Shape;19;p5"/>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20" name="Google Shape;20;p5"/>
          <p:cNvSpPr txBox="1"/>
          <p:nvPr>
            <p:ph idx="1" type="body"/>
          </p:nvPr>
        </p:nvSpPr>
        <p:spPr>
          <a:xfrm>
            <a:off x="938500" y="1659275"/>
            <a:ext cx="3186900" cy="27609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chemeClr val="lt1"/>
              </a:buClr>
              <a:buSzPts val="1400"/>
              <a:buChar char="●"/>
              <a:defRPr sz="1400">
                <a:solidFill>
                  <a:schemeClr val="lt1"/>
                </a:solidFill>
              </a:defRPr>
            </a:lvl1pPr>
            <a:lvl2pPr indent="-317500" lvl="1" marL="914400" rtl="0">
              <a:spcBef>
                <a:spcPts val="16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
        <p:nvSpPr>
          <p:cNvPr id="21" name="Google Shape;21;p5"/>
          <p:cNvSpPr txBox="1"/>
          <p:nvPr>
            <p:ph idx="2" type="body"/>
          </p:nvPr>
        </p:nvSpPr>
        <p:spPr>
          <a:xfrm>
            <a:off x="5037525" y="1659275"/>
            <a:ext cx="3186900" cy="27609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chemeClr val="lt1"/>
              </a:buClr>
              <a:buSzPts val="1400"/>
              <a:buChar char="●"/>
              <a:defRPr sz="1400">
                <a:solidFill>
                  <a:schemeClr val="lt1"/>
                </a:solidFill>
              </a:defRPr>
            </a:lvl1pPr>
            <a:lvl2pPr indent="-317500" lvl="1" marL="914400" rtl="0">
              <a:spcBef>
                <a:spcPts val="16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2" name="Shape 22"/>
        <p:cNvGrpSpPr/>
        <p:nvPr/>
      </p:nvGrpSpPr>
      <p:grpSpPr>
        <a:xfrm>
          <a:off x="0" y="0"/>
          <a:ext cx="0" cy="0"/>
          <a:chOff x="0" y="0"/>
          <a:chExt cx="0" cy="0"/>
        </a:xfrm>
      </p:grpSpPr>
      <p:sp>
        <p:nvSpPr>
          <p:cNvPr id="23" name="Google Shape;23;p6"/>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4" name="Shape 24"/>
        <p:cNvGrpSpPr/>
        <p:nvPr/>
      </p:nvGrpSpPr>
      <p:grpSpPr>
        <a:xfrm>
          <a:off x="0" y="0"/>
          <a:ext cx="0" cy="0"/>
          <a:chOff x="0" y="0"/>
          <a:chExt cx="0" cy="0"/>
        </a:xfrm>
      </p:grpSpPr>
      <p:sp>
        <p:nvSpPr>
          <p:cNvPr id="25" name="Google Shape;25;p7"/>
          <p:cNvSpPr txBox="1"/>
          <p:nvPr>
            <p:ph type="title"/>
          </p:nvPr>
        </p:nvSpPr>
        <p:spPr>
          <a:xfrm>
            <a:off x="5337175" y="1297125"/>
            <a:ext cx="2837400" cy="12525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26" name="Google Shape;26;p7"/>
          <p:cNvSpPr txBox="1"/>
          <p:nvPr>
            <p:ph idx="1" type="body"/>
          </p:nvPr>
        </p:nvSpPr>
        <p:spPr>
          <a:xfrm>
            <a:off x="5337175" y="2593875"/>
            <a:ext cx="2837400" cy="1252500"/>
          </a:xfrm>
          <a:prstGeom prst="rect">
            <a:avLst/>
          </a:prstGeom>
        </p:spPr>
        <p:txBody>
          <a:bodyPr anchorCtr="0" anchor="t" bIns="91425" lIns="91425" spcFirstLastPara="1" rIns="91425" wrap="square" tIns="91425">
            <a:noAutofit/>
          </a:bodyPr>
          <a:lstStyle>
            <a:lvl1pPr indent="-330200" lvl="0" marL="457200" rtl="0">
              <a:spcBef>
                <a:spcPts val="0"/>
              </a:spcBef>
              <a:spcAft>
                <a:spcPts val="0"/>
              </a:spcAft>
              <a:buClr>
                <a:schemeClr val="lt1"/>
              </a:buClr>
              <a:buSzPts val="1600"/>
              <a:buChar char="●"/>
              <a:defRPr sz="1600">
                <a:solidFill>
                  <a:schemeClr val="lt1"/>
                </a:solidFill>
              </a:defRPr>
            </a:lvl1pPr>
            <a:lvl2pPr indent="-330200" lvl="1" marL="914400" rtl="0">
              <a:spcBef>
                <a:spcPts val="1600"/>
              </a:spcBef>
              <a:spcAft>
                <a:spcPts val="0"/>
              </a:spcAft>
              <a:buClr>
                <a:schemeClr val="lt1"/>
              </a:buClr>
              <a:buSzPts val="1600"/>
              <a:buChar char="○"/>
              <a:defRPr sz="1600">
                <a:solidFill>
                  <a:schemeClr val="lt1"/>
                </a:solidFill>
              </a:defRPr>
            </a:lvl2pPr>
            <a:lvl3pPr indent="-330200" lvl="2" marL="1371600" rtl="0">
              <a:spcBef>
                <a:spcPts val="1600"/>
              </a:spcBef>
              <a:spcAft>
                <a:spcPts val="0"/>
              </a:spcAft>
              <a:buClr>
                <a:schemeClr val="lt1"/>
              </a:buClr>
              <a:buSzPts val="1600"/>
              <a:buChar char="■"/>
              <a:defRPr sz="1600">
                <a:solidFill>
                  <a:schemeClr val="lt1"/>
                </a:solidFill>
              </a:defRPr>
            </a:lvl3pPr>
            <a:lvl4pPr indent="-330200" lvl="3" marL="1828800" rtl="0">
              <a:spcBef>
                <a:spcPts val="1600"/>
              </a:spcBef>
              <a:spcAft>
                <a:spcPts val="0"/>
              </a:spcAft>
              <a:buClr>
                <a:schemeClr val="lt1"/>
              </a:buClr>
              <a:buSzPts val="1600"/>
              <a:buChar char="●"/>
              <a:defRPr sz="1600">
                <a:solidFill>
                  <a:schemeClr val="lt1"/>
                </a:solidFill>
              </a:defRPr>
            </a:lvl4pPr>
            <a:lvl5pPr indent="-330200" lvl="4" marL="2286000" rtl="0">
              <a:spcBef>
                <a:spcPts val="1600"/>
              </a:spcBef>
              <a:spcAft>
                <a:spcPts val="0"/>
              </a:spcAft>
              <a:buClr>
                <a:schemeClr val="lt1"/>
              </a:buClr>
              <a:buSzPts val="1600"/>
              <a:buChar char="○"/>
              <a:defRPr sz="1600">
                <a:solidFill>
                  <a:schemeClr val="lt1"/>
                </a:solidFill>
              </a:defRPr>
            </a:lvl5pPr>
            <a:lvl6pPr indent="-330200" lvl="5" marL="2743200" rtl="0">
              <a:spcBef>
                <a:spcPts val="1600"/>
              </a:spcBef>
              <a:spcAft>
                <a:spcPts val="0"/>
              </a:spcAft>
              <a:buClr>
                <a:schemeClr val="lt1"/>
              </a:buClr>
              <a:buSzPts val="1600"/>
              <a:buChar char="■"/>
              <a:defRPr sz="1600">
                <a:solidFill>
                  <a:schemeClr val="lt1"/>
                </a:solidFill>
              </a:defRPr>
            </a:lvl6pPr>
            <a:lvl7pPr indent="-330200" lvl="6" marL="3200400" rtl="0">
              <a:spcBef>
                <a:spcPts val="1600"/>
              </a:spcBef>
              <a:spcAft>
                <a:spcPts val="0"/>
              </a:spcAft>
              <a:buClr>
                <a:schemeClr val="lt1"/>
              </a:buClr>
              <a:buSzPts val="1600"/>
              <a:buChar char="●"/>
              <a:defRPr sz="1600">
                <a:solidFill>
                  <a:schemeClr val="lt1"/>
                </a:solidFill>
              </a:defRPr>
            </a:lvl7pPr>
            <a:lvl8pPr indent="-330200" lvl="7" marL="3657600" rtl="0">
              <a:spcBef>
                <a:spcPts val="1600"/>
              </a:spcBef>
              <a:spcAft>
                <a:spcPts val="0"/>
              </a:spcAft>
              <a:buClr>
                <a:schemeClr val="lt1"/>
              </a:buClr>
              <a:buSzPts val="1600"/>
              <a:buChar char="○"/>
              <a:defRPr sz="1600">
                <a:solidFill>
                  <a:schemeClr val="lt1"/>
                </a:solidFill>
              </a:defRPr>
            </a:lvl8pPr>
            <a:lvl9pPr indent="-330200" lvl="8" marL="4114800" rtl="0">
              <a:spcBef>
                <a:spcPts val="1600"/>
              </a:spcBef>
              <a:spcAft>
                <a:spcPts val="1600"/>
              </a:spcAft>
              <a:buClr>
                <a:schemeClr val="lt1"/>
              </a:buClr>
              <a:buSzPts val="1600"/>
              <a:buChar char="■"/>
              <a:defRPr sz="1600">
                <a:solidFill>
                  <a:schemeClr val="lt1"/>
                </a:solidFill>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27" name="Shape 27"/>
        <p:cNvGrpSpPr/>
        <p:nvPr/>
      </p:nvGrpSpPr>
      <p:grpSpPr>
        <a:xfrm>
          <a:off x="0" y="0"/>
          <a:ext cx="0" cy="0"/>
          <a:chOff x="0" y="0"/>
          <a:chExt cx="0" cy="0"/>
        </a:xfrm>
      </p:grpSpPr>
      <p:sp>
        <p:nvSpPr>
          <p:cNvPr id="28" name="Google Shape;28;p8"/>
          <p:cNvSpPr txBox="1"/>
          <p:nvPr>
            <p:ph type="title"/>
          </p:nvPr>
        </p:nvSpPr>
        <p:spPr>
          <a:xfrm>
            <a:off x="929477" y="436183"/>
            <a:ext cx="2746500" cy="4090800"/>
          </a:xfrm>
          <a:prstGeom prst="rect">
            <a:avLst/>
          </a:prstGeom>
        </p:spPr>
        <p:txBody>
          <a:bodyPr anchorCtr="0" anchor="t" bIns="91425" lIns="91425" spcFirstLastPara="1" rIns="91425" wrap="square" tIns="91425">
            <a:noAutofit/>
          </a:bodyPr>
          <a:lstStyle>
            <a:lvl1pPr lvl="0">
              <a:spcBef>
                <a:spcPts val="0"/>
              </a:spcBef>
              <a:spcAft>
                <a:spcPts val="0"/>
              </a:spcAft>
              <a:buClr>
                <a:schemeClr val="accent1"/>
              </a:buClr>
              <a:buSzPts val="3000"/>
              <a:buNone/>
              <a:defRPr sz="3000">
                <a:solidFill>
                  <a:schemeClr val="accent1"/>
                </a:solidFill>
              </a:defRPr>
            </a:lvl1pPr>
            <a:lvl2pPr lvl="1">
              <a:spcBef>
                <a:spcPts val="0"/>
              </a:spcBef>
              <a:spcAft>
                <a:spcPts val="0"/>
              </a:spcAft>
              <a:buClr>
                <a:schemeClr val="accent1"/>
              </a:buClr>
              <a:buSzPts val="4800"/>
              <a:buNone/>
              <a:defRPr sz="4800">
                <a:solidFill>
                  <a:schemeClr val="accent1"/>
                </a:solidFill>
              </a:defRPr>
            </a:lvl2pPr>
            <a:lvl3pPr lvl="2">
              <a:spcBef>
                <a:spcPts val="0"/>
              </a:spcBef>
              <a:spcAft>
                <a:spcPts val="0"/>
              </a:spcAft>
              <a:buClr>
                <a:schemeClr val="accent1"/>
              </a:buClr>
              <a:buSzPts val="4800"/>
              <a:buNone/>
              <a:defRPr sz="4800">
                <a:solidFill>
                  <a:schemeClr val="accent1"/>
                </a:solidFill>
              </a:defRPr>
            </a:lvl3pPr>
            <a:lvl4pPr lvl="3">
              <a:spcBef>
                <a:spcPts val="0"/>
              </a:spcBef>
              <a:spcAft>
                <a:spcPts val="0"/>
              </a:spcAft>
              <a:buClr>
                <a:schemeClr val="accent1"/>
              </a:buClr>
              <a:buSzPts val="4800"/>
              <a:buNone/>
              <a:defRPr sz="4800">
                <a:solidFill>
                  <a:schemeClr val="accent1"/>
                </a:solidFill>
              </a:defRPr>
            </a:lvl4pPr>
            <a:lvl5pPr lvl="4">
              <a:spcBef>
                <a:spcPts val="0"/>
              </a:spcBef>
              <a:spcAft>
                <a:spcPts val="0"/>
              </a:spcAft>
              <a:buClr>
                <a:schemeClr val="accent1"/>
              </a:buClr>
              <a:buSzPts val="4800"/>
              <a:buNone/>
              <a:defRPr sz="4800">
                <a:solidFill>
                  <a:schemeClr val="accent1"/>
                </a:solidFill>
              </a:defRPr>
            </a:lvl5pPr>
            <a:lvl6pPr lvl="5">
              <a:spcBef>
                <a:spcPts val="0"/>
              </a:spcBef>
              <a:spcAft>
                <a:spcPts val="0"/>
              </a:spcAft>
              <a:buClr>
                <a:schemeClr val="accent1"/>
              </a:buClr>
              <a:buSzPts val="4800"/>
              <a:buNone/>
              <a:defRPr sz="4800">
                <a:solidFill>
                  <a:schemeClr val="accent1"/>
                </a:solidFill>
              </a:defRPr>
            </a:lvl6pPr>
            <a:lvl7pPr lvl="6">
              <a:spcBef>
                <a:spcPts val="0"/>
              </a:spcBef>
              <a:spcAft>
                <a:spcPts val="0"/>
              </a:spcAft>
              <a:buClr>
                <a:schemeClr val="accent1"/>
              </a:buClr>
              <a:buSzPts val="4800"/>
              <a:buNone/>
              <a:defRPr sz="4800">
                <a:solidFill>
                  <a:schemeClr val="accent1"/>
                </a:solidFill>
              </a:defRPr>
            </a:lvl7pPr>
            <a:lvl8pPr lvl="7">
              <a:spcBef>
                <a:spcPts val="0"/>
              </a:spcBef>
              <a:spcAft>
                <a:spcPts val="0"/>
              </a:spcAft>
              <a:buClr>
                <a:schemeClr val="accent1"/>
              </a:buClr>
              <a:buSzPts val="4800"/>
              <a:buNone/>
              <a:defRPr sz="4800">
                <a:solidFill>
                  <a:schemeClr val="accent1"/>
                </a:solidFill>
              </a:defRPr>
            </a:lvl8pPr>
            <a:lvl9pPr lvl="8">
              <a:spcBef>
                <a:spcPts val="0"/>
              </a:spcBef>
              <a:spcAft>
                <a:spcPts val="0"/>
              </a:spcAft>
              <a:buClr>
                <a:schemeClr val="accent1"/>
              </a:buClr>
              <a:buSzPts val="4800"/>
              <a:buNone/>
              <a:defRPr sz="4800">
                <a:solidFill>
                  <a:schemeClr val="accent1"/>
                </a:solidFill>
              </a:defRPr>
            </a:lvl9pPr>
          </a:lstStyle>
          <a:p/>
        </p:txBody>
      </p:sp>
      <p:pic>
        <p:nvPicPr>
          <p:cNvPr id="29" name="Google Shape;29;p8"/>
          <p:cNvPicPr preferRelativeResize="0"/>
          <p:nvPr/>
        </p:nvPicPr>
        <p:blipFill>
          <a:blip r:embed="rId2">
            <a:alphaModFix/>
          </a:blip>
          <a:stretch>
            <a:fillRect/>
          </a:stretch>
        </p:blipFill>
        <p:spPr>
          <a:xfrm rot="5400000">
            <a:off x="3278924" y="414050"/>
            <a:ext cx="7626551" cy="2883799"/>
          </a:xfrm>
          <a:prstGeom prst="rect">
            <a:avLst/>
          </a:prstGeom>
          <a:noFill/>
          <a:ln>
            <a:noFill/>
          </a:ln>
        </p:spPr>
      </p:pic>
      <p:pic>
        <p:nvPicPr>
          <p:cNvPr id="30" name="Google Shape;30;p8"/>
          <p:cNvPicPr preferRelativeResize="0"/>
          <p:nvPr/>
        </p:nvPicPr>
        <p:blipFill>
          <a:blip r:embed="rId2">
            <a:alphaModFix/>
          </a:blip>
          <a:stretch>
            <a:fillRect/>
          </a:stretch>
        </p:blipFill>
        <p:spPr>
          <a:xfrm flipH="1" rot="5400000">
            <a:off x="4822414" y="-351911"/>
            <a:ext cx="9309797" cy="3520275"/>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1" name="Shape 31"/>
        <p:cNvGrpSpPr/>
        <p:nvPr/>
      </p:nvGrpSpPr>
      <p:grpSpPr>
        <a:xfrm>
          <a:off x="0" y="0"/>
          <a:ext cx="0" cy="0"/>
          <a:chOff x="0" y="0"/>
          <a:chExt cx="0" cy="0"/>
        </a:xfrm>
      </p:grpSpPr>
      <p:sp>
        <p:nvSpPr>
          <p:cNvPr id="32" name="Google Shape;32;p9"/>
          <p:cNvSpPr txBox="1"/>
          <p:nvPr>
            <p:ph idx="1" type="subTitle"/>
          </p:nvPr>
        </p:nvSpPr>
        <p:spPr>
          <a:xfrm>
            <a:off x="938500" y="1769575"/>
            <a:ext cx="2871600" cy="1235100"/>
          </a:xfrm>
          <a:prstGeom prst="rect">
            <a:avLst/>
          </a:prstGeom>
        </p:spPr>
        <p:txBody>
          <a:bodyPr anchorCtr="0" anchor="t" bIns="91425" lIns="91425" spcFirstLastPara="1" rIns="91425" wrap="square" tIns="91425">
            <a:noAutofit/>
          </a:bodyPr>
          <a:lstStyle>
            <a:lvl1pPr lvl="0">
              <a:lnSpc>
                <a:spcPct val="100000"/>
              </a:lnSpc>
              <a:spcBef>
                <a:spcPts val="0"/>
              </a:spcBef>
              <a:spcAft>
                <a:spcPts val="0"/>
              </a:spcAft>
              <a:buClr>
                <a:schemeClr val="lt2"/>
              </a:buClr>
              <a:buSzPts val="1600"/>
              <a:buNone/>
              <a:defRPr sz="1600">
                <a:solidFill>
                  <a:schemeClr val="lt2"/>
                </a:solidFill>
              </a:defRPr>
            </a:lvl1pPr>
            <a:lvl2pPr lvl="1" algn="ctr">
              <a:lnSpc>
                <a:spcPct val="100000"/>
              </a:lnSpc>
              <a:spcBef>
                <a:spcPts val="0"/>
              </a:spcBef>
              <a:spcAft>
                <a:spcPts val="0"/>
              </a:spcAft>
              <a:buSzPts val="1600"/>
              <a:buNone/>
              <a:defRPr sz="1600"/>
            </a:lvl2pPr>
            <a:lvl3pPr lvl="2" algn="ctr">
              <a:lnSpc>
                <a:spcPct val="100000"/>
              </a:lnSpc>
              <a:spcBef>
                <a:spcPts val="0"/>
              </a:spcBef>
              <a:spcAft>
                <a:spcPts val="0"/>
              </a:spcAft>
              <a:buSzPts val="1600"/>
              <a:buNone/>
              <a:defRPr sz="1600"/>
            </a:lvl3pPr>
            <a:lvl4pPr lvl="3" algn="ctr">
              <a:lnSpc>
                <a:spcPct val="100000"/>
              </a:lnSpc>
              <a:spcBef>
                <a:spcPts val="0"/>
              </a:spcBef>
              <a:spcAft>
                <a:spcPts val="0"/>
              </a:spcAft>
              <a:buSzPts val="1600"/>
              <a:buNone/>
              <a:defRPr sz="1600"/>
            </a:lvl4pPr>
            <a:lvl5pPr lvl="4" algn="ctr">
              <a:lnSpc>
                <a:spcPct val="100000"/>
              </a:lnSpc>
              <a:spcBef>
                <a:spcPts val="0"/>
              </a:spcBef>
              <a:spcAft>
                <a:spcPts val="0"/>
              </a:spcAft>
              <a:buSzPts val="1600"/>
              <a:buNone/>
              <a:defRPr sz="1600"/>
            </a:lvl5pPr>
            <a:lvl6pPr lvl="5" algn="ctr">
              <a:lnSpc>
                <a:spcPct val="100000"/>
              </a:lnSpc>
              <a:spcBef>
                <a:spcPts val="0"/>
              </a:spcBef>
              <a:spcAft>
                <a:spcPts val="0"/>
              </a:spcAft>
              <a:buSzPts val="1600"/>
              <a:buNone/>
              <a:defRPr sz="1600"/>
            </a:lvl6pPr>
            <a:lvl7pPr lvl="6" algn="ctr">
              <a:lnSpc>
                <a:spcPct val="100000"/>
              </a:lnSpc>
              <a:spcBef>
                <a:spcPts val="0"/>
              </a:spcBef>
              <a:spcAft>
                <a:spcPts val="0"/>
              </a:spcAft>
              <a:buSzPts val="1600"/>
              <a:buNone/>
              <a:defRPr sz="1600"/>
            </a:lvl7pPr>
            <a:lvl8pPr lvl="7" algn="ctr">
              <a:lnSpc>
                <a:spcPct val="100000"/>
              </a:lnSpc>
              <a:spcBef>
                <a:spcPts val="0"/>
              </a:spcBef>
              <a:spcAft>
                <a:spcPts val="0"/>
              </a:spcAft>
              <a:buSzPts val="1600"/>
              <a:buNone/>
              <a:defRPr sz="1600"/>
            </a:lvl8pPr>
            <a:lvl9pPr lvl="8" algn="ctr">
              <a:lnSpc>
                <a:spcPct val="100000"/>
              </a:lnSpc>
              <a:spcBef>
                <a:spcPts val="0"/>
              </a:spcBef>
              <a:spcAft>
                <a:spcPts val="0"/>
              </a:spcAft>
              <a:buSzPts val="1600"/>
              <a:buNone/>
              <a:defRPr sz="1600"/>
            </a:lvl9pPr>
          </a:lstStyle>
          <a:p/>
        </p:txBody>
      </p:sp>
      <p:sp>
        <p:nvSpPr>
          <p:cNvPr id="33" name="Google Shape;33;p9"/>
          <p:cNvSpPr txBox="1"/>
          <p:nvPr>
            <p:ph idx="2" type="body"/>
          </p:nvPr>
        </p:nvSpPr>
        <p:spPr>
          <a:xfrm>
            <a:off x="4703375" y="909600"/>
            <a:ext cx="3468900" cy="33243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Clr>
                <a:schemeClr val="lt1"/>
              </a:buClr>
              <a:buSzPts val="1400"/>
              <a:buChar char="●"/>
              <a:defRPr sz="1400">
                <a:solidFill>
                  <a:schemeClr val="lt1"/>
                </a:solidFill>
              </a:defRPr>
            </a:lvl1pPr>
            <a:lvl2pPr indent="-317500" lvl="1" marL="914400">
              <a:spcBef>
                <a:spcPts val="1600"/>
              </a:spcBef>
              <a:spcAft>
                <a:spcPts val="0"/>
              </a:spcAft>
              <a:buClr>
                <a:schemeClr val="lt1"/>
              </a:buClr>
              <a:buSzPts val="1400"/>
              <a:buChar char="○"/>
              <a:defRPr>
                <a:solidFill>
                  <a:schemeClr val="lt1"/>
                </a:solidFill>
              </a:defRPr>
            </a:lvl2pPr>
            <a:lvl3pPr indent="-317500" lvl="2" marL="1371600">
              <a:spcBef>
                <a:spcPts val="1600"/>
              </a:spcBef>
              <a:spcAft>
                <a:spcPts val="0"/>
              </a:spcAft>
              <a:buClr>
                <a:schemeClr val="lt1"/>
              </a:buClr>
              <a:buSzPts val="1400"/>
              <a:buChar char="■"/>
              <a:defRPr>
                <a:solidFill>
                  <a:schemeClr val="lt1"/>
                </a:solidFill>
              </a:defRPr>
            </a:lvl3pPr>
            <a:lvl4pPr indent="-317500" lvl="3" marL="1828800">
              <a:spcBef>
                <a:spcPts val="1600"/>
              </a:spcBef>
              <a:spcAft>
                <a:spcPts val="0"/>
              </a:spcAft>
              <a:buClr>
                <a:schemeClr val="lt1"/>
              </a:buClr>
              <a:buSzPts val="1400"/>
              <a:buChar char="●"/>
              <a:defRPr>
                <a:solidFill>
                  <a:schemeClr val="lt1"/>
                </a:solidFill>
              </a:defRPr>
            </a:lvl4pPr>
            <a:lvl5pPr indent="-317500" lvl="4" marL="2286000">
              <a:spcBef>
                <a:spcPts val="1600"/>
              </a:spcBef>
              <a:spcAft>
                <a:spcPts val="0"/>
              </a:spcAft>
              <a:buClr>
                <a:schemeClr val="lt1"/>
              </a:buClr>
              <a:buSzPts val="1400"/>
              <a:buChar char="○"/>
              <a:defRPr>
                <a:solidFill>
                  <a:schemeClr val="lt1"/>
                </a:solidFill>
              </a:defRPr>
            </a:lvl5pPr>
            <a:lvl6pPr indent="-317500" lvl="5" marL="2743200">
              <a:spcBef>
                <a:spcPts val="1600"/>
              </a:spcBef>
              <a:spcAft>
                <a:spcPts val="0"/>
              </a:spcAft>
              <a:buClr>
                <a:schemeClr val="lt1"/>
              </a:buClr>
              <a:buSzPts val="1400"/>
              <a:buChar char="■"/>
              <a:defRPr>
                <a:solidFill>
                  <a:schemeClr val="lt1"/>
                </a:solidFill>
              </a:defRPr>
            </a:lvl6pPr>
            <a:lvl7pPr indent="-317500" lvl="6" marL="3200400">
              <a:spcBef>
                <a:spcPts val="1600"/>
              </a:spcBef>
              <a:spcAft>
                <a:spcPts val="0"/>
              </a:spcAft>
              <a:buClr>
                <a:schemeClr val="lt1"/>
              </a:buClr>
              <a:buSzPts val="1400"/>
              <a:buChar char="●"/>
              <a:defRPr>
                <a:solidFill>
                  <a:schemeClr val="lt1"/>
                </a:solidFill>
              </a:defRPr>
            </a:lvl7pPr>
            <a:lvl8pPr indent="-317500" lvl="7" marL="3657600">
              <a:spcBef>
                <a:spcPts val="1600"/>
              </a:spcBef>
              <a:spcAft>
                <a:spcPts val="0"/>
              </a:spcAft>
              <a:buClr>
                <a:schemeClr val="lt1"/>
              </a:buClr>
              <a:buSzPts val="1400"/>
              <a:buChar char="○"/>
              <a:defRPr>
                <a:solidFill>
                  <a:schemeClr val="lt1"/>
                </a:solidFill>
              </a:defRPr>
            </a:lvl8pPr>
            <a:lvl9pPr indent="-317500" lvl="8" marL="4114800">
              <a:spcBef>
                <a:spcPts val="1600"/>
              </a:spcBef>
              <a:spcAft>
                <a:spcPts val="1600"/>
              </a:spcAft>
              <a:buClr>
                <a:schemeClr val="lt1"/>
              </a:buClr>
              <a:buSzPts val="1400"/>
              <a:buChar char="■"/>
              <a:defRPr>
                <a:solidFill>
                  <a:schemeClr val="lt1"/>
                </a:solidFill>
              </a:defRPr>
            </a:lvl9pPr>
          </a:lstStyle>
          <a:p/>
        </p:txBody>
      </p:sp>
      <p:sp>
        <p:nvSpPr>
          <p:cNvPr id="34" name="Google Shape;34;p9"/>
          <p:cNvSpPr txBox="1"/>
          <p:nvPr>
            <p:ph type="title"/>
          </p:nvPr>
        </p:nvSpPr>
        <p:spPr>
          <a:xfrm>
            <a:off x="938500" y="445025"/>
            <a:ext cx="32238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35" name="Shape 35"/>
        <p:cNvGrpSpPr/>
        <p:nvPr/>
      </p:nvGrpSpPr>
      <p:grpSpPr>
        <a:xfrm>
          <a:off x="0" y="0"/>
          <a:ext cx="0" cy="0"/>
          <a:chOff x="0" y="0"/>
          <a:chExt cx="0" cy="0"/>
        </a:xfrm>
      </p:grpSpPr>
      <p:sp>
        <p:nvSpPr>
          <p:cNvPr id="36" name="Google Shape;36;p10"/>
          <p:cNvSpPr txBox="1"/>
          <p:nvPr>
            <p:ph type="title"/>
          </p:nvPr>
        </p:nvSpPr>
        <p:spPr>
          <a:xfrm>
            <a:off x="938500" y="445025"/>
            <a:ext cx="57357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19.xml"/><Relationship Id="rId22" Type="http://schemas.openxmlformats.org/officeDocument/2006/relationships/slideLayout" Target="../slideLayouts/slideLayout21.xml"/><Relationship Id="rId21" Type="http://schemas.openxmlformats.org/officeDocument/2006/relationships/slideLayout" Target="../slideLayouts/slideLayout20.xml"/><Relationship Id="rId24" Type="http://schemas.openxmlformats.org/officeDocument/2006/relationships/slideLayout" Target="../slideLayouts/slideLayout23.xml"/><Relationship Id="rId23" Type="http://schemas.openxmlformats.org/officeDocument/2006/relationships/slideLayout" Target="../slideLayouts/slideLayout22.xml"/><Relationship Id="rId1" Type="http://schemas.openxmlformats.org/officeDocument/2006/relationships/image" Target="../media/image20.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26" Type="http://schemas.openxmlformats.org/officeDocument/2006/relationships/slideLayout" Target="../slideLayouts/slideLayout25.xml"/><Relationship Id="rId25" Type="http://schemas.openxmlformats.org/officeDocument/2006/relationships/slideLayout" Target="../slideLayouts/slideLayout24.xml"/><Relationship Id="rId28" Type="http://schemas.openxmlformats.org/officeDocument/2006/relationships/slideLayout" Target="../slideLayouts/slideLayout27.xml"/><Relationship Id="rId27" Type="http://schemas.openxmlformats.org/officeDocument/2006/relationships/slideLayout" Target="../slideLayouts/slideLayout26.xml"/><Relationship Id="rId5" Type="http://schemas.openxmlformats.org/officeDocument/2006/relationships/slideLayout" Target="../slideLayouts/slideLayout4.xml"/><Relationship Id="rId6" Type="http://schemas.openxmlformats.org/officeDocument/2006/relationships/slideLayout" Target="../slideLayouts/slideLayout5.xml"/><Relationship Id="rId29" Type="http://schemas.openxmlformats.org/officeDocument/2006/relationships/slideLayout" Target="../slideLayouts/slideLayout28.xml"/><Relationship Id="rId7" Type="http://schemas.openxmlformats.org/officeDocument/2006/relationships/slideLayout" Target="../slideLayouts/slideLayout6.xml"/><Relationship Id="rId8" Type="http://schemas.openxmlformats.org/officeDocument/2006/relationships/slideLayout" Target="../slideLayouts/slideLayout7.xml"/><Relationship Id="rId31" Type="http://schemas.openxmlformats.org/officeDocument/2006/relationships/slideLayout" Target="../slideLayouts/slideLayout30.xml"/><Relationship Id="rId30" Type="http://schemas.openxmlformats.org/officeDocument/2006/relationships/slideLayout" Target="../slideLayouts/slideLayout29.xml"/><Relationship Id="rId11" Type="http://schemas.openxmlformats.org/officeDocument/2006/relationships/slideLayout" Target="../slideLayouts/slideLayout10.xml"/><Relationship Id="rId33" Type="http://schemas.openxmlformats.org/officeDocument/2006/relationships/slideLayout" Target="../slideLayouts/slideLayout32.xml"/><Relationship Id="rId10" Type="http://schemas.openxmlformats.org/officeDocument/2006/relationships/slideLayout" Target="../slideLayouts/slideLayout9.xml"/><Relationship Id="rId32" Type="http://schemas.openxmlformats.org/officeDocument/2006/relationships/slideLayout" Target="../slideLayouts/slideLayout31.xml"/><Relationship Id="rId13" Type="http://schemas.openxmlformats.org/officeDocument/2006/relationships/slideLayout" Target="../slideLayouts/slideLayout12.xml"/><Relationship Id="rId35" Type="http://schemas.openxmlformats.org/officeDocument/2006/relationships/slideLayout" Target="../slideLayouts/slideLayout34.xml"/><Relationship Id="rId12" Type="http://schemas.openxmlformats.org/officeDocument/2006/relationships/slideLayout" Target="../slideLayouts/slideLayout11.xml"/><Relationship Id="rId34" Type="http://schemas.openxmlformats.org/officeDocument/2006/relationships/slideLayout" Target="../slideLayouts/slideLayout33.xml"/><Relationship Id="rId15" Type="http://schemas.openxmlformats.org/officeDocument/2006/relationships/slideLayout" Target="../slideLayouts/slideLayout14.xml"/><Relationship Id="rId14" Type="http://schemas.openxmlformats.org/officeDocument/2006/relationships/slideLayout" Target="../slideLayouts/slideLayout13.xml"/><Relationship Id="rId36" Type="http://schemas.openxmlformats.org/officeDocument/2006/relationships/theme" Target="../theme/theme2.xml"/><Relationship Id="rId17" Type="http://schemas.openxmlformats.org/officeDocument/2006/relationships/slideLayout" Target="../slideLayouts/slideLayout16.xml"/><Relationship Id="rId16" Type="http://schemas.openxmlformats.org/officeDocument/2006/relationships/slideLayout" Target="../slideLayouts/slideLayout15.xml"/><Relationship Id="rId19" Type="http://schemas.openxmlformats.org/officeDocument/2006/relationships/slideLayout" Target="../slideLayouts/slideLayout18.xml"/><Relationship Id="rId18"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blipFill>
          <a:blip r:embed="rId1">
            <a:alphaModFix/>
          </a:blip>
          <a:stretch>
            <a:fillRect/>
          </a:stretch>
        </a:blip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lt1"/>
              </a:buClr>
              <a:buSzPts val="2800"/>
              <a:buFont typeface="Montserrat ExtraBold"/>
              <a:buNone/>
              <a:defRPr sz="2800">
                <a:solidFill>
                  <a:schemeClr val="lt1"/>
                </a:solidFill>
                <a:latin typeface="Montserrat ExtraBold"/>
                <a:ea typeface="Montserrat ExtraBold"/>
                <a:cs typeface="Montserrat ExtraBold"/>
                <a:sym typeface="Montserrat ExtraBold"/>
              </a:defRPr>
            </a:lvl1pPr>
            <a:lvl2pPr lvl="1">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2pPr>
            <a:lvl3pPr lvl="2">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3pPr>
            <a:lvl4pPr lvl="3">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4pPr>
            <a:lvl5pPr lvl="4">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5pPr>
            <a:lvl6pPr lvl="5">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6pPr>
            <a:lvl7pPr lvl="6">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7pPr>
            <a:lvl8pPr lvl="7">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8pPr>
            <a:lvl9pPr lvl="8">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00000"/>
              </a:lnSpc>
              <a:spcBef>
                <a:spcPts val="0"/>
              </a:spcBef>
              <a:spcAft>
                <a:spcPts val="0"/>
              </a:spcAft>
              <a:buClr>
                <a:schemeClr val="dk2"/>
              </a:buClr>
              <a:buSzPts val="1800"/>
              <a:buFont typeface="Montserrat"/>
              <a:buChar char="●"/>
              <a:defRPr sz="1800">
                <a:solidFill>
                  <a:schemeClr val="dk2"/>
                </a:solidFill>
                <a:latin typeface="Montserrat"/>
                <a:ea typeface="Montserrat"/>
                <a:cs typeface="Montserrat"/>
                <a:sym typeface="Montserrat"/>
              </a:defRPr>
            </a:lvl1pPr>
            <a:lvl2pPr indent="-317500" lvl="1" marL="9144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2pPr>
            <a:lvl3pPr indent="-317500" lvl="2" marL="13716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3pPr>
            <a:lvl4pPr indent="-317500" lvl="3" marL="18288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4pPr>
            <a:lvl5pPr indent="-317500" lvl="4" marL="22860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5pPr>
            <a:lvl6pPr indent="-317500" lvl="5" marL="27432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6pPr>
            <a:lvl7pPr indent="-317500" lvl="6" marL="32004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7pPr>
            <a:lvl8pPr indent="-317500" lvl="7" marL="36576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8pPr>
            <a:lvl9pPr indent="-317500" lvl="8" marL="4114800">
              <a:lnSpc>
                <a:spcPct val="100000"/>
              </a:lnSpc>
              <a:spcBef>
                <a:spcPts val="1600"/>
              </a:spcBef>
              <a:spcAft>
                <a:spcPts val="1600"/>
              </a:spcAft>
              <a:buClr>
                <a:schemeClr val="dk2"/>
              </a:buClr>
              <a:buSzPts val="1400"/>
              <a:buFont typeface="Montserrat"/>
              <a:buChar char="■"/>
              <a:defRPr>
                <a:solidFill>
                  <a:schemeClr val="dk2"/>
                </a:solidFill>
                <a:latin typeface="Montserrat"/>
                <a:ea typeface="Montserrat"/>
                <a:cs typeface="Montserrat"/>
                <a:sym typeface="Montserrat"/>
              </a:defRPr>
            </a:lvl9pPr>
          </a:lstStyle>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 id="2147483661" r:id="rId15"/>
    <p:sldLayoutId id="2147483662" r:id="rId16"/>
    <p:sldLayoutId id="2147483663" r:id="rId17"/>
    <p:sldLayoutId id="2147483664" r:id="rId18"/>
    <p:sldLayoutId id="2147483665" r:id="rId19"/>
    <p:sldLayoutId id="2147483666" r:id="rId20"/>
    <p:sldLayoutId id="2147483667" r:id="rId21"/>
    <p:sldLayoutId id="2147483668" r:id="rId22"/>
    <p:sldLayoutId id="2147483669" r:id="rId23"/>
    <p:sldLayoutId id="2147483670" r:id="rId24"/>
    <p:sldLayoutId id="2147483671" r:id="rId25"/>
    <p:sldLayoutId id="2147483672" r:id="rId26"/>
    <p:sldLayoutId id="2147483673" r:id="rId27"/>
    <p:sldLayoutId id="2147483674" r:id="rId28"/>
    <p:sldLayoutId id="2147483675" r:id="rId29"/>
    <p:sldLayoutId id="2147483676" r:id="rId30"/>
    <p:sldLayoutId id="2147483677" r:id="rId31"/>
    <p:sldLayoutId id="2147483678" r:id="rId32"/>
    <p:sldLayoutId id="2147483679" r:id="rId33"/>
    <p:sldLayoutId id="2147483680" r:id="rId34"/>
    <p:sldLayoutId id="2147483681" r:id="rId3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9.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0.xml"/><Relationship Id="rId3" Type="http://schemas.openxmlformats.org/officeDocument/2006/relationships/image" Target="../media/image9.png"/><Relationship Id="rId4" Type="http://schemas.openxmlformats.org/officeDocument/2006/relationships/image" Target="../media/image7.png"/><Relationship Id="rId5" Type="http://schemas.openxmlformats.org/officeDocument/2006/relationships/image" Target="../media/image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1.xml"/><Relationship Id="rId3" Type="http://schemas.openxmlformats.org/officeDocument/2006/relationships/image" Target="../media/image9.png"/><Relationship Id="rId4" Type="http://schemas.openxmlformats.org/officeDocument/2006/relationships/image" Target="../media/image11.png"/><Relationship Id="rId5" Type="http://schemas.openxmlformats.org/officeDocument/2006/relationships/image" Target="../media/image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2.xml"/><Relationship Id="rId3" Type="http://schemas.openxmlformats.org/officeDocument/2006/relationships/image" Target="../media/image9.png"/><Relationship Id="rId4" Type="http://schemas.openxmlformats.org/officeDocument/2006/relationships/image" Target="../media/image12.png"/><Relationship Id="rId5" Type="http://schemas.openxmlformats.org/officeDocument/2006/relationships/image" Target="../media/image1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3.xml"/><Relationship Id="rId3" Type="http://schemas.openxmlformats.org/officeDocument/2006/relationships/image" Target="../media/image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4.xml"/><Relationship Id="rId3" Type="http://schemas.openxmlformats.org/officeDocument/2006/relationships/image" Target="../media/image9.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5.xml"/><Relationship Id="rId3" Type="http://schemas.openxmlformats.org/officeDocument/2006/relationships/image" Target="../media/image9.png"/><Relationship Id="rId4" Type="http://schemas.openxmlformats.org/officeDocument/2006/relationships/image" Target="../media/image1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6.xml"/><Relationship Id="rId3" Type="http://schemas.openxmlformats.org/officeDocument/2006/relationships/image" Target="../media/image9.png"/><Relationship Id="rId4" Type="http://schemas.openxmlformats.org/officeDocument/2006/relationships/image" Target="../media/image1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7.xml"/><Relationship Id="rId3" Type="http://schemas.openxmlformats.org/officeDocument/2006/relationships/image" Target="../media/image9.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8.xml"/><Relationship Id="rId3" Type="http://schemas.openxmlformats.org/officeDocument/2006/relationships/image" Target="../media/image9.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9.xml"/><Relationship Id="rId3" Type="http://schemas.openxmlformats.org/officeDocument/2006/relationships/image" Target="../media/image9.png"/><Relationship Id="rId4" Type="http://schemas.openxmlformats.org/officeDocument/2006/relationships/image" Target="../media/image1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9.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0.xml"/><Relationship Id="rId3" Type="http://schemas.openxmlformats.org/officeDocument/2006/relationships/image" Target="../media/image9.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1.xml"/><Relationship Id="rId3" Type="http://schemas.openxmlformats.org/officeDocument/2006/relationships/image" Target="../media/image9.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2.xml"/><Relationship Id="rId3" Type="http://schemas.openxmlformats.org/officeDocument/2006/relationships/image" Target="../media/image9.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3.xml"/><Relationship Id="rId3" Type="http://schemas.openxmlformats.org/officeDocument/2006/relationships/image" Target="../media/image9.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4.xml"/><Relationship Id="rId3" Type="http://schemas.openxmlformats.org/officeDocument/2006/relationships/image" Target="../media/image9.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5.xml"/><Relationship Id="rId3" Type="http://schemas.openxmlformats.org/officeDocument/2006/relationships/image" Target="../media/image9.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6.xml"/><Relationship Id="rId3" Type="http://schemas.openxmlformats.org/officeDocument/2006/relationships/image" Target="../media/image9.png"/><Relationship Id="rId4" Type="http://schemas.openxmlformats.org/officeDocument/2006/relationships/image" Target="../media/image1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9.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 Id="rId3" Type="http://schemas.openxmlformats.org/officeDocument/2006/relationships/image" Target="../media/image9.png"/><Relationship Id="rId4" Type="http://schemas.openxmlformats.org/officeDocument/2006/relationships/image" Target="../media/image3.png"/><Relationship Id="rId5"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xml"/><Relationship Id="rId3" Type="http://schemas.openxmlformats.org/officeDocument/2006/relationships/image" Target="../media/image9.png"/><Relationship Id="rId4" Type="http://schemas.openxmlformats.org/officeDocument/2006/relationships/image" Target="../media/image2.png"/><Relationship Id="rId5"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sp>
        <p:nvSpPr>
          <p:cNvPr id="158" name="Google Shape;158;p36"/>
          <p:cNvSpPr txBox="1"/>
          <p:nvPr>
            <p:ph type="ctrTitle"/>
          </p:nvPr>
        </p:nvSpPr>
        <p:spPr>
          <a:xfrm>
            <a:off x="646350" y="1920475"/>
            <a:ext cx="7851300" cy="644700"/>
          </a:xfrm>
          <a:prstGeom prst="rect">
            <a:avLst/>
          </a:prstGeom>
          <a:effectLst>
            <a:outerShdw blurRad="142875" rotWithShape="0" algn="bl" dir="8760000" dist="19050">
              <a:srgbClr val="76A5AF">
                <a:alpha val="50000"/>
              </a:srgbClr>
            </a:outerShdw>
          </a:effectLst>
        </p:spPr>
        <p:txBody>
          <a:bodyPr anchorCtr="0" anchor="b" bIns="91425" lIns="91425" spcFirstLastPara="1" rIns="91425" wrap="square" tIns="91425">
            <a:noAutofit/>
          </a:bodyPr>
          <a:lstStyle/>
          <a:p>
            <a:pPr indent="0" lvl="0" marL="0" rtl="0" algn="ctr">
              <a:spcBef>
                <a:spcPts val="0"/>
              </a:spcBef>
              <a:spcAft>
                <a:spcPts val="0"/>
              </a:spcAft>
              <a:buNone/>
            </a:pPr>
            <a:r>
              <a:rPr lang="en" sz="3400">
                <a:latin typeface="Arial"/>
                <a:ea typeface="Arial"/>
                <a:cs typeface="Arial"/>
                <a:sym typeface="Arial"/>
              </a:rPr>
              <a:t>SOCIAL MEDIA MARKETING</a:t>
            </a:r>
            <a:endParaRPr sz="3400">
              <a:latin typeface="Arial"/>
              <a:ea typeface="Arial"/>
              <a:cs typeface="Arial"/>
              <a:sym typeface="Arial"/>
            </a:endParaRPr>
          </a:p>
        </p:txBody>
      </p:sp>
      <p:sp>
        <p:nvSpPr>
          <p:cNvPr id="159" name="Google Shape;159;p36"/>
          <p:cNvSpPr txBox="1"/>
          <p:nvPr>
            <p:ph type="ctrTitle"/>
          </p:nvPr>
        </p:nvSpPr>
        <p:spPr>
          <a:xfrm>
            <a:off x="2941650" y="2624375"/>
            <a:ext cx="3260700" cy="464700"/>
          </a:xfrm>
          <a:prstGeom prst="rect">
            <a:avLst/>
          </a:prstGeom>
          <a:effectLst>
            <a:outerShdw blurRad="100013" rotWithShape="0" algn="bl" dir="8460000" dist="19050">
              <a:srgbClr val="76A5AF">
                <a:alpha val="50000"/>
              </a:srgbClr>
            </a:outerShdw>
          </a:effectLst>
        </p:spPr>
        <p:txBody>
          <a:bodyPr anchorCtr="0" anchor="b" bIns="91425" lIns="91425" spcFirstLastPara="1" rIns="91425" wrap="square" tIns="91425">
            <a:noAutofit/>
          </a:bodyPr>
          <a:lstStyle/>
          <a:p>
            <a:pPr indent="0" lvl="0" marL="0" rtl="0" algn="ctr">
              <a:spcBef>
                <a:spcPts val="0"/>
              </a:spcBef>
              <a:spcAft>
                <a:spcPts val="0"/>
              </a:spcAft>
              <a:buNone/>
            </a:pPr>
            <a:r>
              <a:rPr b="0" lang="en" sz="2200">
                <a:latin typeface="Arial"/>
                <a:ea typeface="Arial"/>
                <a:cs typeface="Arial"/>
                <a:sym typeface="Arial"/>
              </a:rPr>
              <a:t>MODULE 6 - LESSON 3</a:t>
            </a:r>
            <a:endParaRPr b="0" sz="2200">
              <a:latin typeface="Arial"/>
              <a:ea typeface="Arial"/>
              <a:cs typeface="Arial"/>
              <a:sym typeface="Arial"/>
            </a:endParaRPr>
          </a:p>
        </p:txBody>
      </p:sp>
      <p:cxnSp>
        <p:nvCxnSpPr>
          <p:cNvPr id="160" name="Google Shape;160;p36"/>
          <p:cNvCxnSpPr/>
          <p:nvPr/>
        </p:nvCxnSpPr>
        <p:spPr>
          <a:xfrm>
            <a:off x="3190500" y="256517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161" name="Google Shape;161;p36"/>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62" name="Google Shape;162;p36"/>
          <p:cNvSpPr txBox="1"/>
          <p:nvPr/>
        </p:nvSpPr>
        <p:spPr>
          <a:xfrm>
            <a:off x="5577150" y="4689025"/>
            <a:ext cx="2505900" cy="3849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700">
                <a:solidFill>
                  <a:schemeClr val="accent5"/>
                </a:solidFill>
              </a:rPr>
              <a:t>©</a:t>
            </a:r>
            <a:r>
              <a:rPr lang="en" sz="1300">
                <a:solidFill>
                  <a:schemeClr val="accent5"/>
                </a:solidFill>
              </a:rPr>
              <a:t> </a:t>
            </a:r>
            <a:r>
              <a:rPr lang="en" sz="700">
                <a:solidFill>
                  <a:schemeClr val="accent5"/>
                </a:solidFill>
              </a:rPr>
              <a:t>Copyright 2022. Sports Career Consulting, LLC.</a:t>
            </a:r>
            <a:endParaRPr sz="700">
              <a:solidFill>
                <a:schemeClr val="accent5"/>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2" name="Shape 242"/>
        <p:cNvGrpSpPr/>
        <p:nvPr/>
      </p:nvGrpSpPr>
      <p:grpSpPr>
        <a:xfrm>
          <a:off x="0" y="0"/>
          <a:ext cx="0" cy="0"/>
          <a:chOff x="0" y="0"/>
          <a:chExt cx="0" cy="0"/>
        </a:xfrm>
      </p:grpSpPr>
      <p:sp>
        <p:nvSpPr>
          <p:cNvPr id="243" name="Google Shape;243;p45"/>
          <p:cNvSpPr txBox="1"/>
          <p:nvPr>
            <p:ph type="title"/>
          </p:nvPr>
        </p:nvSpPr>
        <p:spPr>
          <a:xfrm>
            <a:off x="938500" y="445025"/>
            <a:ext cx="5735700" cy="94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TOP 10 SOCIAL MEDIA PLATFORMS</a:t>
            </a:r>
            <a:endParaRPr b="1">
              <a:latin typeface="Arial"/>
              <a:ea typeface="Arial"/>
              <a:cs typeface="Arial"/>
              <a:sym typeface="Arial"/>
            </a:endParaRPr>
          </a:p>
        </p:txBody>
      </p:sp>
      <p:sp>
        <p:nvSpPr>
          <p:cNvPr id="244" name="Google Shape;244;p45"/>
          <p:cNvSpPr txBox="1"/>
          <p:nvPr>
            <p:ph idx="1" type="body"/>
          </p:nvPr>
        </p:nvSpPr>
        <p:spPr>
          <a:xfrm>
            <a:off x="1563900" y="1019625"/>
            <a:ext cx="7323900" cy="3691500"/>
          </a:xfrm>
          <a:prstGeom prst="rect">
            <a:avLst/>
          </a:prstGeom>
        </p:spPr>
        <p:txBody>
          <a:bodyPr anchorCtr="0" anchor="t" bIns="91425" lIns="91425" spcFirstLastPara="1" rIns="91425" wrap="square" tIns="91425">
            <a:noAutofit/>
          </a:bodyPr>
          <a:lstStyle/>
          <a:p>
            <a:pPr indent="-342900" lvl="0" marL="457200" rtl="0" algn="l">
              <a:spcBef>
                <a:spcPts val="1000"/>
              </a:spcBef>
              <a:spcAft>
                <a:spcPts val="0"/>
              </a:spcAft>
              <a:buSzPts val="1800"/>
              <a:buFont typeface="Arial"/>
              <a:buAutoNum type="arabicPeriod" startAt="5"/>
            </a:pPr>
            <a:r>
              <a:rPr b="1" lang="en" sz="1800">
                <a:latin typeface="Arial"/>
                <a:ea typeface="Arial"/>
                <a:cs typeface="Arial"/>
                <a:sym typeface="Arial"/>
              </a:rPr>
              <a:t>TikTok: 1 million </a:t>
            </a:r>
            <a:endParaRPr b="1" sz="1800">
              <a:latin typeface="Arial"/>
              <a:ea typeface="Arial"/>
              <a:cs typeface="Arial"/>
              <a:sym typeface="Arial"/>
            </a:endParaRPr>
          </a:p>
          <a:p>
            <a:pPr indent="-330200" lvl="1" marL="914400" rtl="0" algn="l">
              <a:spcBef>
                <a:spcPts val="1000"/>
              </a:spcBef>
              <a:spcAft>
                <a:spcPts val="0"/>
              </a:spcAft>
              <a:buSzPts val="1600"/>
              <a:buFont typeface="Arial"/>
              <a:buChar char="○"/>
            </a:pPr>
            <a:r>
              <a:rPr lang="en" sz="1600">
                <a:latin typeface="Arial"/>
                <a:ea typeface="Arial"/>
                <a:cs typeface="Arial"/>
                <a:sym typeface="Arial"/>
              </a:rPr>
              <a:t>TikTok is the fastest-growing social media platform by far, available in over 150 countries, and TikTok users spend an average of nearly an hour per day on the platform, and the app has been downloaded more than 3 billion times.</a:t>
            </a:r>
            <a:endParaRPr sz="1600">
              <a:latin typeface="Arial"/>
              <a:ea typeface="Arial"/>
              <a:cs typeface="Arial"/>
              <a:sym typeface="Arial"/>
            </a:endParaRPr>
          </a:p>
          <a:p>
            <a:pPr indent="-330200" lvl="1" marL="914400" rtl="0" algn="l">
              <a:spcBef>
                <a:spcPts val="1000"/>
              </a:spcBef>
              <a:spcAft>
                <a:spcPts val="0"/>
              </a:spcAft>
              <a:buSzPts val="1600"/>
              <a:buFont typeface="Arial"/>
              <a:buChar char="○"/>
            </a:pPr>
            <a:r>
              <a:rPr lang="en" sz="1600">
                <a:latin typeface="Arial"/>
                <a:ea typeface="Arial"/>
                <a:cs typeface="Arial"/>
                <a:sym typeface="Arial"/>
              </a:rPr>
              <a:t>Hootsuite’s 2022 Social Trends Survey found that 24% of marketers considered TikTok effective for reaching their business goals, compared to just 3% in the previous year— a 700% increase.</a:t>
            </a:r>
            <a:endParaRPr sz="1600">
              <a:latin typeface="Arial"/>
              <a:ea typeface="Arial"/>
              <a:cs typeface="Arial"/>
              <a:sym typeface="Arial"/>
            </a:endParaRPr>
          </a:p>
          <a:p>
            <a:pPr indent="-342900" lvl="0" marL="457200" rtl="0" algn="l">
              <a:spcBef>
                <a:spcPts val="1000"/>
              </a:spcBef>
              <a:spcAft>
                <a:spcPts val="0"/>
              </a:spcAft>
              <a:buSzPts val="1800"/>
              <a:buFont typeface="Arial"/>
              <a:buAutoNum type="arabicPeriod" startAt="5"/>
            </a:pPr>
            <a:r>
              <a:rPr b="1" lang="en" sz="1800">
                <a:latin typeface="Arial"/>
                <a:ea typeface="Arial"/>
                <a:cs typeface="Arial"/>
                <a:sym typeface="Arial"/>
              </a:rPr>
              <a:t>Snapchat: 538 million</a:t>
            </a:r>
            <a:endParaRPr b="1" sz="1800">
              <a:latin typeface="Arial"/>
              <a:ea typeface="Arial"/>
              <a:cs typeface="Arial"/>
              <a:sym typeface="Arial"/>
            </a:endParaRPr>
          </a:p>
          <a:p>
            <a:pPr indent="-330200" lvl="1" marL="914400" rtl="0" algn="l">
              <a:spcBef>
                <a:spcPts val="1000"/>
              </a:spcBef>
              <a:spcAft>
                <a:spcPts val="0"/>
              </a:spcAft>
              <a:buSzPts val="1600"/>
              <a:buFont typeface="Arial"/>
              <a:buChar char="○"/>
            </a:pPr>
            <a:r>
              <a:rPr lang="en" sz="1600">
                <a:latin typeface="Arial"/>
                <a:ea typeface="Arial"/>
                <a:cs typeface="Arial"/>
                <a:sym typeface="Arial"/>
              </a:rPr>
              <a:t>90% of Snapchat users are 13-24 years old.</a:t>
            </a:r>
            <a:endParaRPr b="1" sz="1800">
              <a:latin typeface="Arial"/>
              <a:ea typeface="Arial"/>
              <a:cs typeface="Arial"/>
              <a:sym typeface="Arial"/>
            </a:endParaRPr>
          </a:p>
          <a:p>
            <a:pPr indent="0" lvl="0" marL="0" rtl="0" algn="l">
              <a:spcBef>
                <a:spcPts val="1000"/>
              </a:spcBef>
              <a:spcAft>
                <a:spcPts val="0"/>
              </a:spcAft>
              <a:buNone/>
            </a:pPr>
            <a:r>
              <a:t/>
            </a:r>
            <a:endParaRPr b="1" sz="1800">
              <a:latin typeface="Arial"/>
              <a:ea typeface="Arial"/>
              <a:cs typeface="Arial"/>
              <a:sym typeface="Arial"/>
            </a:endParaRPr>
          </a:p>
          <a:p>
            <a:pPr indent="0" lvl="0" marL="0" rtl="0" algn="l">
              <a:spcBef>
                <a:spcPts val="1000"/>
              </a:spcBef>
              <a:spcAft>
                <a:spcPts val="0"/>
              </a:spcAft>
              <a:buNone/>
            </a:pPr>
            <a:r>
              <a:t/>
            </a:r>
            <a:endParaRPr b="1" sz="1800">
              <a:latin typeface="Arial"/>
              <a:ea typeface="Arial"/>
              <a:cs typeface="Arial"/>
              <a:sym typeface="Arial"/>
            </a:endParaRPr>
          </a:p>
          <a:p>
            <a:pPr indent="0" lvl="0" marL="0" rtl="0" algn="l">
              <a:spcBef>
                <a:spcPts val="1000"/>
              </a:spcBef>
              <a:spcAft>
                <a:spcPts val="1000"/>
              </a:spcAft>
              <a:buNone/>
            </a:pPr>
            <a:r>
              <a:t/>
            </a:r>
            <a:endParaRPr b="1" sz="1600">
              <a:latin typeface="Arial"/>
              <a:ea typeface="Arial"/>
              <a:cs typeface="Arial"/>
              <a:sym typeface="Arial"/>
            </a:endParaRPr>
          </a:p>
        </p:txBody>
      </p:sp>
      <p:cxnSp>
        <p:nvCxnSpPr>
          <p:cNvPr id="245" name="Google Shape;245;p45"/>
          <p:cNvCxnSpPr/>
          <p:nvPr/>
        </p:nvCxnSpPr>
        <p:spPr>
          <a:xfrm>
            <a:off x="1026200" y="4140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246" name="Google Shape;246;p45"/>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47" name="Google Shape;247;p45"/>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pic>
        <p:nvPicPr>
          <p:cNvPr id="248" name="Google Shape;248;p45"/>
          <p:cNvPicPr preferRelativeResize="0"/>
          <p:nvPr/>
        </p:nvPicPr>
        <p:blipFill>
          <a:blip r:embed="rId4">
            <a:alphaModFix/>
          </a:blip>
          <a:stretch>
            <a:fillRect/>
          </a:stretch>
        </p:blipFill>
        <p:spPr>
          <a:xfrm>
            <a:off x="998166" y="3555525"/>
            <a:ext cx="480933" cy="486724"/>
          </a:xfrm>
          <a:prstGeom prst="rect">
            <a:avLst/>
          </a:prstGeom>
          <a:noFill/>
          <a:ln>
            <a:noFill/>
          </a:ln>
        </p:spPr>
      </p:pic>
      <p:pic>
        <p:nvPicPr>
          <p:cNvPr id="249" name="Google Shape;249;p45"/>
          <p:cNvPicPr preferRelativeResize="0"/>
          <p:nvPr/>
        </p:nvPicPr>
        <p:blipFill>
          <a:blip r:embed="rId5">
            <a:alphaModFix/>
          </a:blip>
          <a:stretch>
            <a:fillRect/>
          </a:stretch>
        </p:blipFill>
        <p:spPr>
          <a:xfrm>
            <a:off x="938500" y="1127324"/>
            <a:ext cx="540601" cy="531676"/>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3" name="Shape 253"/>
        <p:cNvGrpSpPr/>
        <p:nvPr/>
      </p:nvGrpSpPr>
      <p:grpSpPr>
        <a:xfrm>
          <a:off x="0" y="0"/>
          <a:ext cx="0" cy="0"/>
          <a:chOff x="0" y="0"/>
          <a:chExt cx="0" cy="0"/>
        </a:xfrm>
      </p:grpSpPr>
      <p:sp>
        <p:nvSpPr>
          <p:cNvPr id="254" name="Google Shape;254;p46"/>
          <p:cNvSpPr txBox="1"/>
          <p:nvPr>
            <p:ph type="title"/>
          </p:nvPr>
        </p:nvSpPr>
        <p:spPr>
          <a:xfrm>
            <a:off x="938500" y="445025"/>
            <a:ext cx="5735700" cy="94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TOP 10 SOCIAL MEDIA PLATFORMS</a:t>
            </a:r>
            <a:endParaRPr b="1">
              <a:latin typeface="Arial"/>
              <a:ea typeface="Arial"/>
              <a:cs typeface="Arial"/>
              <a:sym typeface="Arial"/>
            </a:endParaRPr>
          </a:p>
        </p:txBody>
      </p:sp>
      <p:sp>
        <p:nvSpPr>
          <p:cNvPr id="255" name="Google Shape;255;p46"/>
          <p:cNvSpPr txBox="1"/>
          <p:nvPr>
            <p:ph idx="1" type="body"/>
          </p:nvPr>
        </p:nvSpPr>
        <p:spPr>
          <a:xfrm>
            <a:off x="1563900" y="1019625"/>
            <a:ext cx="7323900" cy="3691500"/>
          </a:xfrm>
          <a:prstGeom prst="rect">
            <a:avLst/>
          </a:prstGeom>
        </p:spPr>
        <p:txBody>
          <a:bodyPr anchorCtr="0" anchor="t" bIns="91425" lIns="91425" spcFirstLastPara="1" rIns="91425" wrap="square" tIns="91425">
            <a:noAutofit/>
          </a:bodyPr>
          <a:lstStyle/>
          <a:p>
            <a:pPr indent="-342900" lvl="0" marL="457200" rtl="0" algn="l">
              <a:spcBef>
                <a:spcPts val="1000"/>
              </a:spcBef>
              <a:spcAft>
                <a:spcPts val="0"/>
              </a:spcAft>
              <a:buSzPts val="1800"/>
              <a:buFont typeface="Arial"/>
              <a:buAutoNum type="arabicPeriod" startAt="7"/>
            </a:pPr>
            <a:r>
              <a:rPr b="1" lang="en" sz="1800">
                <a:latin typeface="Arial"/>
                <a:ea typeface="Arial"/>
                <a:cs typeface="Arial"/>
                <a:sym typeface="Arial"/>
              </a:rPr>
              <a:t>Pinterest: 444 million</a:t>
            </a:r>
            <a:endParaRPr b="1" sz="1800">
              <a:latin typeface="Arial"/>
              <a:ea typeface="Arial"/>
              <a:cs typeface="Arial"/>
              <a:sym typeface="Arial"/>
            </a:endParaRPr>
          </a:p>
          <a:p>
            <a:pPr indent="-342900" lvl="1" marL="914400" rtl="0" algn="l">
              <a:spcBef>
                <a:spcPts val="1000"/>
              </a:spcBef>
              <a:spcAft>
                <a:spcPts val="0"/>
              </a:spcAft>
              <a:buSzPts val="1800"/>
              <a:buFont typeface="Arial"/>
              <a:buChar char="○"/>
            </a:pPr>
            <a:r>
              <a:rPr lang="en" sz="1600">
                <a:latin typeface="Arial"/>
                <a:ea typeface="Arial"/>
                <a:cs typeface="Arial"/>
                <a:sym typeface="Arial"/>
              </a:rPr>
              <a:t>75% of “pins” saved on Pinterest come from businesses.</a:t>
            </a:r>
            <a:endParaRPr sz="1600">
              <a:latin typeface="Arial"/>
              <a:ea typeface="Arial"/>
              <a:cs typeface="Arial"/>
              <a:sym typeface="Arial"/>
            </a:endParaRPr>
          </a:p>
          <a:p>
            <a:pPr indent="-342900" lvl="1" marL="914400" rtl="0" algn="l">
              <a:spcBef>
                <a:spcPts val="1000"/>
              </a:spcBef>
              <a:spcAft>
                <a:spcPts val="0"/>
              </a:spcAft>
              <a:buSzPts val="1800"/>
              <a:buFont typeface="Arial"/>
              <a:buChar char="○"/>
            </a:pPr>
            <a:r>
              <a:rPr lang="en" sz="1600">
                <a:latin typeface="Arial"/>
                <a:ea typeface="Arial"/>
                <a:cs typeface="Arial"/>
                <a:sym typeface="Arial"/>
              </a:rPr>
              <a:t>Shoppers on Pinterest have 85% larger shopping carts than buyers on other platforms (and spend twice as much monthly).</a:t>
            </a:r>
            <a:endParaRPr sz="1600">
              <a:latin typeface="Arial"/>
              <a:ea typeface="Arial"/>
              <a:cs typeface="Arial"/>
              <a:sym typeface="Arial"/>
            </a:endParaRPr>
          </a:p>
          <a:p>
            <a:pPr indent="-342900" lvl="0" marL="457200" rtl="0" algn="l">
              <a:spcBef>
                <a:spcPts val="1000"/>
              </a:spcBef>
              <a:spcAft>
                <a:spcPts val="0"/>
              </a:spcAft>
              <a:buSzPts val="1800"/>
              <a:buFont typeface="Arial"/>
              <a:buAutoNum type="arabicPeriod" startAt="7"/>
            </a:pPr>
            <a:r>
              <a:rPr b="1" lang="en" sz="1800">
                <a:latin typeface="Arial"/>
                <a:ea typeface="Arial"/>
                <a:cs typeface="Arial"/>
                <a:sym typeface="Arial"/>
              </a:rPr>
              <a:t>Reddit: 430 million</a:t>
            </a:r>
            <a:endParaRPr b="1" sz="1800">
              <a:latin typeface="Arial"/>
              <a:ea typeface="Arial"/>
              <a:cs typeface="Arial"/>
              <a:sym typeface="Arial"/>
            </a:endParaRPr>
          </a:p>
          <a:p>
            <a:pPr indent="-342900" lvl="1" marL="914400" rtl="0" algn="l">
              <a:spcBef>
                <a:spcPts val="1000"/>
              </a:spcBef>
              <a:spcAft>
                <a:spcPts val="0"/>
              </a:spcAft>
              <a:buSzPts val="1800"/>
              <a:buFont typeface="Arial"/>
              <a:buChar char="○"/>
            </a:pPr>
            <a:r>
              <a:rPr lang="en" sz="1600">
                <a:latin typeface="Arial"/>
                <a:ea typeface="Arial"/>
                <a:cs typeface="Arial"/>
                <a:sym typeface="Arial"/>
              </a:rPr>
              <a:t>With 542 million monthly visitors, Reddit ranks as the No. 6 most visited website in the U.S. and No. 21 in the world.</a:t>
            </a:r>
            <a:endParaRPr sz="1600">
              <a:latin typeface="Arial"/>
              <a:ea typeface="Arial"/>
              <a:cs typeface="Arial"/>
              <a:sym typeface="Arial"/>
            </a:endParaRPr>
          </a:p>
          <a:p>
            <a:pPr indent="0" lvl="0" marL="0" rtl="0" algn="l">
              <a:spcBef>
                <a:spcPts val="1000"/>
              </a:spcBef>
              <a:spcAft>
                <a:spcPts val="0"/>
              </a:spcAft>
              <a:buNone/>
            </a:pPr>
            <a:r>
              <a:t/>
            </a:r>
            <a:endParaRPr sz="1600">
              <a:latin typeface="Arial"/>
              <a:ea typeface="Arial"/>
              <a:cs typeface="Arial"/>
              <a:sym typeface="Arial"/>
            </a:endParaRPr>
          </a:p>
          <a:p>
            <a:pPr indent="0" lvl="0" marL="0" rtl="0" algn="l">
              <a:spcBef>
                <a:spcPts val="1000"/>
              </a:spcBef>
              <a:spcAft>
                <a:spcPts val="0"/>
              </a:spcAft>
              <a:buNone/>
            </a:pPr>
            <a:r>
              <a:t/>
            </a:r>
            <a:endParaRPr b="1" sz="1800">
              <a:latin typeface="Arial"/>
              <a:ea typeface="Arial"/>
              <a:cs typeface="Arial"/>
              <a:sym typeface="Arial"/>
            </a:endParaRPr>
          </a:p>
          <a:p>
            <a:pPr indent="0" lvl="0" marL="0" rtl="0" algn="l">
              <a:spcBef>
                <a:spcPts val="1000"/>
              </a:spcBef>
              <a:spcAft>
                <a:spcPts val="0"/>
              </a:spcAft>
              <a:buNone/>
            </a:pPr>
            <a:r>
              <a:t/>
            </a:r>
            <a:endParaRPr b="1" sz="1800">
              <a:latin typeface="Arial"/>
              <a:ea typeface="Arial"/>
              <a:cs typeface="Arial"/>
              <a:sym typeface="Arial"/>
            </a:endParaRPr>
          </a:p>
          <a:p>
            <a:pPr indent="0" lvl="0" marL="0" rtl="0" algn="l">
              <a:spcBef>
                <a:spcPts val="1000"/>
              </a:spcBef>
              <a:spcAft>
                <a:spcPts val="1000"/>
              </a:spcAft>
              <a:buNone/>
            </a:pPr>
            <a:r>
              <a:t/>
            </a:r>
            <a:endParaRPr b="1" sz="1600">
              <a:latin typeface="Arial"/>
              <a:ea typeface="Arial"/>
              <a:cs typeface="Arial"/>
              <a:sym typeface="Arial"/>
            </a:endParaRPr>
          </a:p>
        </p:txBody>
      </p:sp>
      <p:cxnSp>
        <p:nvCxnSpPr>
          <p:cNvPr id="256" name="Google Shape;256;p46"/>
          <p:cNvCxnSpPr/>
          <p:nvPr/>
        </p:nvCxnSpPr>
        <p:spPr>
          <a:xfrm>
            <a:off x="1026200" y="4140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257" name="Google Shape;257;p46"/>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58" name="Google Shape;258;p46"/>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pic>
        <p:nvPicPr>
          <p:cNvPr id="259" name="Google Shape;259;p46"/>
          <p:cNvPicPr preferRelativeResize="0"/>
          <p:nvPr/>
        </p:nvPicPr>
        <p:blipFill>
          <a:blip r:embed="rId4">
            <a:alphaModFix/>
          </a:blip>
          <a:stretch>
            <a:fillRect/>
          </a:stretch>
        </p:blipFill>
        <p:spPr>
          <a:xfrm>
            <a:off x="998175" y="1178200"/>
            <a:ext cx="480925" cy="480925"/>
          </a:xfrm>
          <a:prstGeom prst="rect">
            <a:avLst/>
          </a:prstGeom>
          <a:noFill/>
          <a:ln>
            <a:noFill/>
          </a:ln>
        </p:spPr>
      </p:pic>
      <p:pic>
        <p:nvPicPr>
          <p:cNvPr id="260" name="Google Shape;260;p46"/>
          <p:cNvPicPr preferRelativeResize="0"/>
          <p:nvPr/>
        </p:nvPicPr>
        <p:blipFill>
          <a:blip r:embed="rId5">
            <a:alphaModFix/>
          </a:blip>
          <a:stretch>
            <a:fillRect/>
          </a:stretch>
        </p:blipFill>
        <p:spPr>
          <a:xfrm>
            <a:off x="938500" y="2541825"/>
            <a:ext cx="540600" cy="5406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4" name="Shape 264"/>
        <p:cNvGrpSpPr/>
        <p:nvPr/>
      </p:nvGrpSpPr>
      <p:grpSpPr>
        <a:xfrm>
          <a:off x="0" y="0"/>
          <a:ext cx="0" cy="0"/>
          <a:chOff x="0" y="0"/>
          <a:chExt cx="0" cy="0"/>
        </a:xfrm>
      </p:grpSpPr>
      <p:sp>
        <p:nvSpPr>
          <p:cNvPr id="265" name="Google Shape;265;p47"/>
          <p:cNvSpPr txBox="1"/>
          <p:nvPr>
            <p:ph type="title"/>
          </p:nvPr>
        </p:nvSpPr>
        <p:spPr>
          <a:xfrm>
            <a:off x="938500" y="445025"/>
            <a:ext cx="5735700" cy="94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TOP 10 SOCIAL MEDIA PLATFORMS</a:t>
            </a:r>
            <a:endParaRPr b="1">
              <a:latin typeface="Arial"/>
              <a:ea typeface="Arial"/>
              <a:cs typeface="Arial"/>
              <a:sym typeface="Arial"/>
            </a:endParaRPr>
          </a:p>
        </p:txBody>
      </p:sp>
      <p:sp>
        <p:nvSpPr>
          <p:cNvPr id="266" name="Google Shape;266;p47"/>
          <p:cNvSpPr txBox="1"/>
          <p:nvPr>
            <p:ph idx="1" type="body"/>
          </p:nvPr>
        </p:nvSpPr>
        <p:spPr>
          <a:xfrm>
            <a:off x="1563900" y="1019625"/>
            <a:ext cx="7323900" cy="3691500"/>
          </a:xfrm>
          <a:prstGeom prst="rect">
            <a:avLst/>
          </a:prstGeom>
        </p:spPr>
        <p:txBody>
          <a:bodyPr anchorCtr="0" anchor="t" bIns="91425" lIns="91425" spcFirstLastPara="1" rIns="91425" wrap="square" tIns="91425">
            <a:noAutofit/>
          </a:bodyPr>
          <a:lstStyle/>
          <a:p>
            <a:pPr indent="-342900" lvl="0" marL="457200" rtl="0" algn="l">
              <a:spcBef>
                <a:spcPts val="1000"/>
              </a:spcBef>
              <a:spcAft>
                <a:spcPts val="0"/>
              </a:spcAft>
              <a:buSzPts val="1800"/>
              <a:buFont typeface="Arial"/>
              <a:buAutoNum type="arabicPeriod" startAt="9"/>
            </a:pPr>
            <a:r>
              <a:rPr b="1" lang="en" sz="1800">
                <a:latin typeface="Arial"/>
                <a:ea typeface="Arial"/>
                <a:cs typeface="Arial"/>
                <a:sym typeface="Arial"/>
              </a:rPr>
              <a:t>Linkedin: 250 million </a:t>
            </a:r>
            <a:endParaRPr b="1" sz="1800">
              <a:latin typeface="Arial"/>
              <a:ea typeface="Arial"/>
              <a:cs typeface="Arial"/>
              <a:sym typeface="Arial"/>
            </a:endParaRPr>
          </a:p>
          <a:p>
            <a:pPr indent="-342900" lvl="1" marL="914400" rtl="0" algn="l">
              <a:spcBef>
                <a:spcPts val="1000"/>
              </a:spcBef>
              <a:spcAft>
                <a:spcPts val="0"/>
              </a:spcAft>
              <a:buSzPts val="1800"/>
              <a:buFont typeface="Arial"/>
              <a:buChar char="○"/>
            </a:pPr>
            <a:r>
              <a:rPr lang="en" sz="1600">
                <a:latin typeface="Arial"/>
                <a:ea typeface="Arial"/>
                <a:cs typeface="Arial"/>
                <a:sym typeface="Arial"/>
              </a:rPr>
              <a:t>An estimated 1 in 3 professionals in the world is on LinkedIn.</a:t>
            </a:r>
            <a:endParaRPr sz="1600">
              <a:latin typeface="Arial"/>
              <a:ea typeface="Arial"/>
              <a:cs typeface="Arial"/>
              <a:sym typeface="Arial"/>
            </a:endParaRPr>
          </a:p>
          <a:p>
            <a:pPr indent="-342900" lvl="1" marL="914400" rtl="0" algn="l">
              <a:spcBef>
                <a:spcPts val="1000"/>
              </a:spcBef>
              <a:spcAft>
                <a:spcPts val="0"/>
              </a:spcAft>
              <a:buSzPts val="1800"/>
              <a:buFont typeface="Arial"/>
              <a:buChar char="○"/>
            </a:pPr>
            <a:r>
              <a:rPr lang="en" sz="1600">
                <a:latin typeface="Arial"/>
                <a:ea typeface="Arial"/>
                <a:cs typeface="Arial"/>
                <a:sym typeface="Arial"/>
              </a:rPr>
              <a:t>LinkedIn has one of the highest-earning and most educated bases on social media — 51% college-educated with half of the users earning more than $75,000 annually.</a:t>
            </a:r>
            <a:endParaRPr sz="1600">
              <a:latin typeface="Arial"/>
              <a:ea typeface="Arial"/>
              <a:cs typeface="Arial"/>
              <a:sym typeface="Arial"/>
            </a:endParaRPr>
          </a:p>
          <a:p>
            <a:pPr indent="-342900" lvl="0" marL="457200" rtl="0" algn="l">
              <a:spcBef>
                <a:spcPts val="1000"/>
              </a:spcBef>
              <a:spcAft>
                <a:spcPts val="0"/>
              </a:spcAft>
              <a:buSzPts val="1800"/>
              <a:buFont typeface="Arial"/>
              <a:buAutoNum type="arabicPeriod" startAt="9"/>
            </a:pPr>
            <a:r>
              <a:rPr b="1" lang="en" sz="1800">
                <a:latin typeface="Arial"/>
                <a:ea typeface="Arial"/>
                <a:cs typeface="Arial"/>
                <a:sym typeface="Arial"/>
              </a:rPr>
              <a:t>Twitter: 217 million</a:t>
            </a:r>
            <a:endParaRPr b="1" sz="1800">
              <a:latin typeface="Arial"/>
              <a:ea typeface="Arial"/>
              <a:cs typeface="Arial"/>
              <a:sym typeface="Arial"/>
            </a:endParaRPr>
          </a:p>
          <a:p>
            <a:pPr indent="-342900" lvl="1" marL="914400" rtl="0" algn="l">
              <a:spcBef>
                <a:spcPts val="1000"/>
              </a:spcBef>
              <a:spcAft>
                <a:spcPts val="0"/>
              </a:spcAft>
              <a:buSzPts val="1800"/>
              <a:buFont typeface="Arial"/>
              <a:buChar char="○"/>
            </a:pPr>
            <a:r>
              <a:rPr lang="en" sz="1600">
                <a:latin typeface="Arial"/>
                <a:ea typeface="Arial"/>
                <a:cs typeface="Arial"/>
                <a:sym typeface="Arial"/>
              </a:rPr>
              <a:t>52% of Twitter users use the platform every single day.</a:t>
            </a:r>
            <a:endParaRPr sz="1600">
              <a:latin typeface="Arial"/>
              <a:ea typeface="Arial"/>
              <a:cs typeface="Arial"/>
              <a:sym typeface="Arial"/>
            </a:endParaRPr>
          </a:p>
          <a:p>
            <a:pPr indent="-342900" lvl="1" marL="914400" rtl="0" algn="l">
              <a:spcBef>
                <a:spcPts val="1000"/>
              </a:spcBef>
              <a:spcAft>
                <a:spcPts val="0"/>
              </a:spcAft>
              <a:buSzPts val="1800"/>
              <a:buFont typeface="Arial"/>
              <a:buChar char="○"/>
            </a:pPr>
            <a:r>
              <a:rPr lang="en" sz="1600">
                <a:latin typeface="Arial"/>
                <a:ea typeface="Arial"/>
                <a:cs typeface="Arial"/>
                <a:sym typeface="Arial"/>
              </a:rPr>
              <a:t>According to Twitter, consumers spend 26% more time viewing ads on Twitter than on any other platform</a:t>
            </a:r>
            <a:r>
              <a:rPr b="1" lang="en" sz="1800">
                <a:latin typeface="Arial"/>
                <a:ea typeface="Arial"/>
                <a:cs typeface="Arial"/>
                <a:sym typeface="Arial"/>
              </a:rPr>
              <a:t>.</a:t>
            </a:r>
            <a:endParaRPr b="1" sz="1800">
              <a:latin typeface="Arial"/>
              <a:ea typeface="Arial"/>
              <a:cs typeface="Arial"/>
              <a:sym typeface="Arial"/>
            </a:endParaRPr>
          </a:p>
          <a:p>
            <a:pPr indent="0" lvl="0" marL="0" rtl="0" algn="l">
              <a:spcBef>
                <a:spcPts val="1000"/>
              </a:spcBef>
              <a:spcAft>
                <a:spcPts val="0"/>
              </a:spcAft>
              <a:buNone/>
            </a:pPr>
            <a:r>
              <a:t/>
            </a:r>
            <a:endParaRPr b="1" sz="1800">
              <a:latin typeface="Arial"/>
              <a:ea typeface="Arial"/>
              <a:cs typeface="Arial"/>
              <a:sym typeface="Arial"/>
            </a:endParaRPr>
          </a:p>
          <a:p>
            <a:pPr indent="0" lvl="0" marL="0" rtl="0" algn="l">
              <a:spcBef>
                <a:spcPts val="1000"/>
              </a:spcBef>
              <a:spcAft>
                <a:spcPts val="0"/>
              </a:spcAft>
              <a:buNone/>
            </a:pPr>
            <a:r>
              <a:t/>
            </a:r>
            <a:endParaRPr b="1" sz="1800">
              <a:latin typeface="Arial"/>
              <a:ea typeface="Arial"/>
              <a:cs typeface="Arial"/>
              <a:sym typeface="Arial"/>
            </a:endParaRPr>
          </a:p>
          <a:p>
            <a:pPr indent="0" lvl="0" marL="0" rtl="0" algn="l">
              <a:spcBef>
                <a:spcPts val="1000"/>
              </a:spcBef>
              <a:spcAft>
                <a:spcPts val="0"/>
              </a:spcAft>
              <a:buNone/>
            </a:pPr>
            <a:r>
              <a:t/>
            </a:r>
            <a:endParaRPr b="1" sz="1800">
              <a:latin typeface="Arial"/>
              <a:ea typeface="Arial"/>
              <a:cs typeface="Arial"/>
              <a:sym typeface="Arial"/>
            </a:endParaRPr>
          </a:p>
          <a:p>
            <a:pPr indent="0" lvl="0" marL="0" rtl="0" algn="l">
              <a:spcBef>
                <a:spcPts val="1000"/>
              </a:spcBef>
              <a:spcAft>
                <a:spcPts val="0"/>
              </a:spcAft>
              <a:buNone/>
            </a:pPr>
            <a:r>
              <a:t/>
            </a:r>
            <a:endParaRPr b="1" sz="1800">
              <a:latin typeface="Arial"/>
              <a:ea typeface="Arial"/>
              <a:cs typeface="Arial"/>
              <a:sym typeface="Arial"/>
            </a:endParaRPr>
          </a:p>
          <a:p>
            <a:pPr indent="0" lvl="0" marL="0" rtl="0" algn="l">
              <a:spcBef>
                <a:spcPts val="1000"/>
              </a:spcBef>
              <a:spcAft>
                <a:spcPts val="1000"/>
              </a:spcAft>
              <a:buNone/>
            </a:pPr>
            <a:r>
              <a:t/>
            </a:r>
            <a:endParaRPr b="1" sz="1600">
              <a:latin typeface="Arial"/>
              <a:ea typeface="Arial"/>
              <a:cs typeface="Arial"/>
              <a:sym typeface="Arial"/>
            </a:endParaRPr>
          </a:p>
        </p:txBody>
      </p:sp>
      <p:cxnSp>
        <p:nvCxnSpPr>
          <p:cNvPr id="267" name="Google Shape;267;p47"/>
          <p:cNvCxnSpPr/>
          <p:nvPr/>
        </p:nvCxnSpPr>
        <p:spPr>
          <a:xfrm>
            <a:off x="1026200" y="4140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268" name="Google Shape;268;p47"/>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69" name="Google Shape;269;p47"/>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pic>
        <p:nvPicPr>
          <p:cNvPr id="270" name="Google Shape;270;p47"/>
          <p:cNvPicPr preferRelativeResize="0"/>
          <p:nvPr/>
        </p:nvPicPr>
        <p:blipFill rotWithShape="1">
          <a:blip r:embed="rId4">
            <a:alphaModFix/>
          </a:blip>
          <a:srcRect b="0" l="72384" r="0" t="0"/>
          <a:stretch/>
        </p:blipFill>
        <p:spPr>
          <a:xfrm>
            <a:off x="938500" y="1157125"/>
            <a:ext cx="540600" cy="532200"/>
          </a:xfrm>
          <a:prstGeom prst="rect">
            <a:avLst/>
          </a:prstGeom>
          <a:noFill/>
          <a:ln>
            <a:noFill/>
          </a:ln>
        </p:spPr>
      </p:pic>
      <p:pic>
        <p:nvPicPr>
          <p:cNvPr id="271" name="Google Shape;271;p47"/>
          <p:cNvPicPr preferRelativeResize="0"/>
          <p:nvPr/>
        </p:nvPicPr>
        <p:blipFill>
          <a:blip r:embed="rId5">
            <a:alphaModFix/>
          </a:blip>
          <a:stretch>
            <a:fillRect/>
          </a:stretch>
        </p:blipFill>
        <p:spPr>
          <a:xfrm>
            <a:off x="938500" y="2777524"/>
            <a:ext cx="540600" cy="541443"/>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5" name="Shape 275"/>
        <p:cNvGrpSpPr/>
        <p:nvPr/>
      </p:nvGrpSpPr>
      <p:grpSpPr>
        <a:xfrm>
          <a:off x="0" y="0"/>
          <a:ext cx="0" cy="0"/>
          <a:chOff x="0" y="0"/>
          <a:chExt cx="0" cy="0"/>
        </a:xfrm>
      </p:grpSpPr>
      <p:pic>
        <p:nvPicPr>
          <p:cNvPr id="276" name="Google Shape;276;p48"/>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77" name="Google Shape;277;p48"/>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
        <p:nvSpPr>
          <p:cNvPr id="278" name="Google Shape;278;p48"/>
          <p:cNvSpPr txBox="1"/>
          <p:nvPr>
            <p:ph type="title"/>
          </p:nvPr>
        </p:nvSpPr>
        <p:spPr>
          <a:xfrm>
            <a:off x="680800" y="292625"/>
            <a:ext cx="7510200" cy="94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SOCIAL MEDIA = FUN &amp; CREATIVE CONTENT</a:t>
            </a:r>
            <a:endParaRPr b="1">
              <a:latin typeface="Arial"/>
              <a:ea typeface="Arial"/>
              <a:cs typeface="Arial"/>
              <a:sym typeface="Arial"/>
            </a:endParaRPr>
          </a:p>
        </p:txBody>
      </p:sp>
      <p:cxnSp>
        <p:nvCxnSpPr>
          <p:cNvPr id="279" name="Google Shape;279;p48"/>
          <p:cNvCxnSpPr/>
          <p:nvPr/>
        </p:nvCxnSpPr>
        <p:spPr>
          <a:xfrm>
            <a:off x="680800" y="2926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sp>
        <p:nvSpPr>
          <p:cNvPr id="280" name="Google Shape;280;p48"/>
          <p:cNvSpPr txBox="1"/>
          <p:nvPr>
            <p:ph idx="1" type="body"/>
          </p:nvPr>
        </p:nvSpPr>
        <p:spPr>
          <a:xfrm>
            <a:off x="680800" y="895000"/>
            <a:ext cx="7510200" cy="3489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400">
                <a:latin typeface="Arial"/>
                <a:ea typeface="Arial"/>
                <a:cs typeface="Arial"/>
                <a:sym typeface="Arial"/>
              </a:rPr>
              <a:t>Social media content marketing strategies include:</a:t>
            </a:r>
            <a:endParaRPr b="1" sz="1400">
              <a:latin typeface="Arial"/>
              <a:ea typeface="Arial"/>
              <a:cs typeface="Arial"/>
              <a:sym typeface="Arial"/>
            </a:endParaRPr>
          </a:p>
          <a:p>
            <a:pPr indent="-317500" lvl="0" marL="457200" rtl="0" algn="l">
              <a:spcBef>
                <a:spcPts val="0"/>
              </a:spcBef>
              <a:spcAft>
                <a:spcPts val="0"/>
              </a:spcAft>
              <a:buSzPts val="1400"/>
              <a:buFont typeface="Arial"/>
              <a:buChar char="●"/>
            </a:pPr>
            <a:r>
              <a:rPr lang="en" sz="1400">
                <a:latin typeface="Arial"/>
                <a:ea typeface="Arial"/>
                <a:cs typeface="Arial"/>
                <a:sym typeface="Arial"/>
              </a:rPr>
              <a:t>GIFs</a:t>
            </a:r>
            <a:endParaRPr sz="1400">
              <a:latin typeface="Arial"/>
              <a:ea typeface="Arial"/>
              <a:cs typeface="Arial"/>
              <a:sym typeface="Arial"/>
            </a:endParaRPr>
          </a:p>
          <a:p>
            <a:pPr indent="-317500" lvl="0" marL="457200" rtl="0" algn="l">
              <a:spcBef>
                <a:spcPts val="0"/>
              </a:spcBef>
              <a:spcAft>
                <a:spcPts val="0"/>
              </a:spcAft>
              <a:buSzPts val="1400"/>
              <a:buFont typeface="Arial"/>
              <a:buChar char="●"/>
            </a:pPr>
            <a:r>
              <a:rPr lang="en" sz="1400">
                <a:latin typeface="Arial"/>
                <a:ea typeface="Arial"/>
                <a:cs typeface="Arial"/>
                <a:sym typeface="Arial"/>
              </a:rPr>
              <a:t>Memes</a:t>
            </a:r>
            <a:endParaRPr sz="1400">
              <a:latin typeface="Arial"/>
              <a:ea typeface="Arial"/>
              <a:cs typeface="Arial"/>
              <a:sym typeface="Arial"/>
            </a:endParaRPr>
          </a:p>
          <a:p>
            <a:pPr indent="-317500" lvl="0" marL="457200" rtl="0" algn="l">
              <a:spcBef>
                <a:spcPts val="0"/>
              </a:spcBef>
              <a:spcAft>
                <a:spcPts val="0"/>
              </a:spcAft>
              <a:buSzPts val="1400"/>
              <a:buFont typeface="Arial"/>
              <a:buChar char="●"/>
            </a:pPr>
            <a:r>
              <a:rPr lang="en" sz="1400">
                <a:latin typeface="Arial"/>
                <a:ea typeface="Arial"/>
                <a:cs typeface="Arial"/>
                <a:sym typeface="Arial"/>
              </a:rPr>
              <a:t>Interactive graphics</a:t>
            </a:r>
            <a:endParaRPr sz="1400">
              <a:latin typeface="Arial"/>
              <a:ea typeface="Arial"/>
              <a:cs typeface="Arial"/>
              <a:sym typeface="Arial"/>
            </a:endParaRPr>
          </a:p>
          <a:p>
            <a:pPr indent="-317500" lvl="0" marL="457200" rtl="0" algn="l">
              <a:spcBef>
                <a:spcPts val="0"/>
              </a:spcBef>
              <a:spcAft>
                <a:spcPts val="0"/>
              </a:spcAft>
              <a:buSzPts val="1400"/>
              <a:buFont typeface="Arial"/>
              <a:buChar char="●"/>
            </a:pPr>
            <a:r>
              <a:rPr lang="en" sz="1400">
                <a:latin typeface="Arial"/>
                <a:ea typeface="Arial"/>
                <a:cs typeface="Arial"/>
                <a:sym typeface="Arial"/>
              </a:rPr>
              <a:t>Video loops</a:t>
            </a:r>
            <a:endParaRPr sz="1400">
              <a:latin typeface="Arial"/>
              <a:ea typeface="Arial"/>
              <a:cs typeface="Arial"/>
              <a:sym typeface="Arial"/>
            </a:endParaRPr>
          </a:p>
          <a:p>
            <a:pPr indent="-317500" lvl="0" marL="457200" rtl="0" algn="l">
              <a:spcBef>
                <a:spcPts val="0"/>
              </a:spcBef>
              <a:spcAft>
                <a:spcPts val="0"/>
              </a:spcAft>
              <a:buSzPts val="1400"/>
              <a:buFont typeface="Arial"/>
              <a:buChar char="●"/>
            </a:pPr>
            <a:r>
              <a:rPr lang="en" sz="1400">
                <a:latin typeface="Arial"/>
                <a:ea typeface="Arial"/>
                <a:cs typeface="Arial"/>
                <a:sym typeface="Arial"/>
              </a:rPr>
              <a:t>Emojis</a:t>
            </a:r>
            <a:endParaRPr sz="1400">
              <a:latin typeface="Arial"/>
              <a:ea typeface="Arial"/>
              <a:cs typeface="Arial"/>
              <a:sym typeface="Arial"/>
            </a:endParaRPr>
          </a:p>
          <a:p>
            <a:pPr indent="-317500" lvl="0" marL="457200" rtl="0" algn="l">
              <a:spcBef>
                <a:spcPts val="0"/>
              </a:spcBef>
              <a:spcAft>
                <a:spcPts val="0"/>
              </a:spcAft>
              <a:buSzPts val="1400"/>
              <a:buFont typeface="Arial"/>
              <a:buChar char="●"/>
            </a:pPr>
            <a:r>
              <a:rPr lang="en" sz="1400">
                <a:latin typeface="Arial"/>
                <a:ea typeface="Arial"/>
                <a:cs typeface="Arial"/>
                <a:sym typeface="Arial"/>
              </a:rPr>
              <a:t>Branded emoticons</a:t>
            </a:r>
            <a:endParaRPr sz="1400">
              <a:latin typeface="Arial"/>
              <a:ea typeface="Arial"/>
              <a:cs typeface="Arial"/>
              <a:sym typeface="Arial"/>
            </a:endParaRPr>
          </a:p>
          <a:p>
            <a:pPr indent="-317500" lvl="0" marL="457200" rtl="0" algn="l">
              <a:spcBef>
                <a:spcPts val="0"/>
              </a:spcBef>
              <a:spcAft>
                <a:spcPts val="0"/>
              </a:spcAft>
              <a:buSzPts val="1400"/>
              <a:buFont typeface="Arial"/>
              <a:buChar char="●"/>
            </a:pPr>
            <a:r>
              <a:rPr lang="en" sz="1400">
                <a:latin typeface="Arial"/>
                <a:ea typeface="Arial"/>
                <a:cs typeface="Arial"/>
                <a:sym typeface="Arial"/>
              </a:rPr>
              <a:t>Hashtags</a:t>
            </a:r>
            <a:endParaRPr sz="1400">
              <a:latin typeface="Arial"/>
              <a:ea typeface="Arial"/>
              <a:cs typeface="Arial"/>
              <a:sym typeface="Arial"/>
            </a:endParaRPr>
          </a:p>
          <a:p>
            <a:pPr indent="-317500" lvl="0" marL="457200" rtl="0" algn="l">
              <a:spcBef>
                <a:spcPts val="0"/>
              </a:spcBef>
              <a:spcAft>
                <a:spcPts val="0"/>
              </a:spcAft>
              <a:buSzPts val="1400"/>
              <a:buFont typeface="Arial"/>
              <a:buChar char="●"/>
            </a:pPr>
            <a:r>
              <a:rPr lang="en" sz="1400">
                <a:latin typeface="Arial"/>
                <a:ea typeface="Arial"/>
                <a:cs typeface="Arial"/>
                <a:sym typeface="Arial"/>
              </a:rPr>
              <a:t>“Hashflags” </a:t>
            </a:r>
            <a:endParaRPr sz="1400">
              <a:latin typeface="Arial"/>
              <a:ea typeface="Arial"/>
              <a:cs typeface="Arial"/>
              <a:sym typeface="Arial"/>
            </a:endParaRPr>
          </a:p>
          <a:p>
            <a:pPr indent="0" lvl="0" marL="0" rtl="0" algn="l">
              <a:spcBef>
                <a:spcPts val="1600"/>
              </a:spcBef>
              <a:spcAft>
                <a:spcPts val="0"/>
              </a:spcAft>
              <a:buNone/>
            </a:pPr>
            <a:r>
              <a:rPr b="1" lang="en" sz="1400">
                <a:latin typeface="Arial"/>
                <a:ea typeface="Arial"/>
                <a:cs typeface="Arial"/>
                <a:sym typeface="Arial"/>
              </a:rPr>
              <a:t>Social media tools add a “pop” to a post, providing opportunities for a business or brand to inject humor into a campaign or other marketing message.</a:t>
            </a:r>
            <a:endParaRPr b="1" sz="1400">
              <a:latin typeface="Arial"/>
              <a:ea typeface="Arial"/>
              <a:cs typeface="Arial"/>
              <a:sym typeface="Arial"/>
            </a:endParaRPr>
          </a:p>
          <a:p>
            <a:pPr indent="-317500" lvl="0" marL="457200" rtl="0" algn="l">
              <a:spcBef>
                <a:spcPts val="500"/>
              </a:spcBef>
              <a:spcAft>
                <a:spcPts val="0"/>
              </a:spcAft>
              <a:buSzPts val="1400"/>
              <a:buFont typeface="Arial"/>
              <a:buChar char="●"/>
            </a:pPr>
            <a:r>
              <a:rPr lang="en" sz="1400">
                <a:latin typeface="Arial"/>
                <a:ea typeface="Arial"/>
                <a:cs typeface="Arial"/>
                <a:sym typeface="Arial"/>
              </a:rPr>
              <a:t>Emojis, emoticons, and hashflags can help connect with consumer emotions. </a:t>
            </a:r>
            <a:endParaRPr sz="1400">
              <a:latin typeface="Arial"/>
              <a:ea typeface="Arial"/>
              <a:cs typeface="Arial"/>
              <a:sym typeface="Arial"/>
            </a:endParaRPr>
          </a:p>
          <a:p>
            <a:pPr indent="-317500" lvl="0" marL="457200" rtl="0" algn="l">
              <a:spcBef>
                <a:spcPts val="0"/>
              </a:spcBef>
              <a:spcAft>
                <a:spcPts val="0"/>
              </a:spcAft>
              <a:buSzPts val="1400"/>
              <a:buFont typeface="Arial"/>
              <a:buChar char="●"/>
            </a:pPr>
            <a:r>
              <a:rPr lang="en" sz="1400">
                <a:latin typeface="Arial"/>
                <a:ea typeface="Arial"/>
                <a:cs typeface="Arial"/>
                <a:sym typeface="Arial"/>
              </a:rPr>
              <a:t>GIFs and video loops can make an ordinary, bland product photo much more interesting, attracting the attention of the consumer and increasing the odds of a “like”, or a “share.”  </a:t>
            </a:r>
            <a:endParaRPr sz="1400">
              <a:latin typeface="Arial"/>
              <a:ea typeface="Arial"/>
              <a:cs typeface="Arial"/>
              <a:sym typeface="Arial"/>
            </a:endParaRPr>
          </a:p>
          <a:p>
            <a:pPr indent="-317500" lvl="0" marL="457200" rtl="0" algn="l">
              <a:spcBef>
                <a:spcPts val="0"/>
              </a:spcBef>
              <a:spcAft>
                <a:spcPts val="0"/>
              </a:spcAft>
              <a:buSzPts val="1400"/>
              <a:buFont typeface="Arial"/>
              <a:buChar char="●"/>
            </a:pPr>
            <a:r>
              <a:rPr lang="en" sz="1400">
                <a:latin typeface="Arial"/>
                <a:ea typeface="Arial"/>
                <a:cs typeface="Arial"/>
                <a:sym typeface="Arial"/>
              </a:rPr>
              <a:t>Businesses can also communicate specific information to consumers, like a product demonstration.  </a:t>
            </a:r>
            <a:endParaRPr sz="1400">
              <a:latin typeface="Arial"/>
              <a:ea typeface="Arial"/>
              <a:cs typeface="Arial"/>
              <a:sym typeface="Arial"/>
            </a:endParaRPr>
          </a:p>
          <a:p>
            <a:pPr indent="0" lvl="0" marL="0" rtl="0" algn="l">
              <a:spcBef>
                <a:spcPts val="500"/>
              </a:spcBef>
              <a:spcAft>
                <a:spcPts val="0"/>
              </a:spcAft>
              <a:buNone/>
            </a:pPr>
            <a:r>
              <a:t/>
            </a:r>
            <a:endParaRPr sz="1400">
              <a:latin typeface="Arial"/>
              <a:ea typeface="Arial"/>
              <a:cs typeface="Arial"/>
              <a:sym typeface="Arial"/>
            </a:endParaRPr>
          </a:p>
          <a:p>
            <a:pPr indent="0" lvl="0" marL="0" rtl="0" algn="l">
              <a:spcBef>
                <a:spcPts val="500"/>
              </a:spcBef>
              <a:spcAft>
                <a:spcPts val="500"/>
              </a:spcAft>
              <a:buNone/>
            </a:pPr>
            <a:r>
              <a:t/>
            </a:r>
            <a:endParaRPr sz="1400">
              <a:latin typeface="Arial"/>
              <a:ea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4" name="Shape 284"/>
        <p:cNvGrpSpPr/>
        <p:nvPr/>
      </p:nvGrpSpPr>
      <p:grpSpPr>
        <a:xfrm>
          <a:off x="0" y="0"/>
          <a:ext cx="0" cy="0"/>
          <a:chOff x="0" y="0"/>
          <a:chExt cx="0" cy="0"/>
        </a:xfrm>
      </p:grpSpPr>
      <p:pic>
        <p:nvPicPr>
          <p:cNvPr id="285" name="Google Shape;285;p4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86" name="Google Shape;286;p49"/>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
        <p:nvSpPr>
          <p:cNvPr id="287" name="Google Shape;287;p49"/>
          <p:cNvSpPr txBox="1"/>
          <p:nvPr>
            <p:ph type="title"/>
          </p:nvPr>
        </p:nvSpPr>
        <p:spPr>
          <a:xfrm>
            <a:off x="680800" y="292625"/>
            <a:ext cx="8280600" cy="94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2200">
                <a:latin typeface="Arial"/>
                <a:ea typeface="Arial"/>
                <a:cs typeface="Arial"/>
                <a:sym typeface="Arial"/>
              </a:rPr>
              <a:t>SOCIAL MEDIA LETS BRANDS JOIN THE CONVERSATION</a:t>
            </a:r>
            <a:endParaRPr b="1" sz="2200">
              <a:latin typeface="Arial"/>
              <a:ea typeface="Arial"/>
              <a:cs typeface="Arial"/>
              <a:sym typeface="Arial"/>
            </a:endParaRPr>
          </a:p>
        </p:txBody>
      </p:sp>
      <p:cxnSp>
        <p:nvCxnSpPr>
          <p:cNvPr id="288" name="Google Shape;288;p49"/>
          <p:cNvCxnSpPr/>
          <p:nvPr/>
        </p:nvCxnSpPr>
        <p:spPr>
          <a:xfrm>
            <a:off x="680800" y="2926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sp>
        <p:nvSpPr>
          <p:cNvPr id="289" name="Google Shape;289;p49"/>
          <p:cNvSpPr txBox="1"/>
          <p:nvPr>
            <p:ph idx="1" type="body"/>
          </p:nvPr>
        </p:nvSpPr>
        <p:spPr>
          <a:xfrm>
            <a:off x="680800" y="974325"/>
            <a:ext cx="7861500" cy="3410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600">
                <a:latin typeface="Arial"/>
                <a:ea typeface="Arial"/>
                <a:cs typeface="Arial"/>
                <a:sym typeface="Arial"/>
              </a:rPr>
              <a:t>Today’s consumers support purpose-driven companies. According to a #BrandsGetReal survey from Sprout Social, two-thirds (66%) of consumers want brands to take a stand on social and political issues. </a:t>
            </a:r>
            <a:endParaRPr sz="1600">
              <a:latin typeface="Arial"/>
              <a:ea typeface="Arial"/>
              <a:cs typeface="Arial"/>
              <a:sym typeface="Arial"/>
            </a:endParaRPr>
          </a:p>
          <a:p>
            <a:pPr indent="0" lvl="0" marL="0" rtl="0" algn="l">
              <a:spcBef>
                <a:spcPts val="1000"/>
              </a:spcBef>
              <a:spcAft>
                <a:spcPts val="0"/>
              </a:spcAft>
              <a:buNone/>
            </a:pPr>
            <a:r>
              <a:rPr lang="en" sz="1600">
                <a:latin typeface="Arial"/>
                <a:ea typeface="Arial"/>
                <a:cs typeface="Arial"/>
                <a:sym typeface="Arial"/>
              </a:rPr>
              <a:t>A direct link exists between the strength of a company’s purpose and a consumer’s likelihood to act favorably toward the company. </a:t>
            </a:r>
            <a:endParaRPr sz="1600">
              <a:latin typeface="Arial"/>
              <a:ea typeface="Arial"/>
              <a:cs typeface="Arial"/>
              <a:sym typeface="Arial"/>
            </a:endParaRPr>
          </a:p>
          <a:p>
            <a:pPr indent="0" lvl="0" marL="0" rtl="0" algn="l">
              <a:spcBef>
                <a:spcPts val="1000"/>
              </a:spcBef>
              <a:spcAft>
                <a:spcPts val="0"/>
              </a:spcAft>
              <a:buNone/>
            </a:pPr>
            <a:r>
              <a:rPr b="1" lang="en" sz="1600">
                <a:latin typeface="Arial"/>
                <a:ea typeface="Arial"/>
                <a:cs typeface="Arial"/>
                <a:sym typeface="Arial"/>
              </a:rPr>
              <a:t>Consider the following findings:</a:t>
            </a:r>
            <a:endParaRPr b="1" sz="1600">
              <a:latin typeface="Arial"/>
              <a:ea typeface="Arial"/>
              <a:cs typeface="Arial"/>
              <a:sym typeface="Arial"/>
            </a:endParaRPr>
          </a:p>
          <a:p>
            <a:pPr indent="-330200" lvl="0" marL="457200" rtl="0" algn="l">
              <a:spcBef>
                <a:spcPts val="500"/>
              </a:spcBef>
              <a:spcAft>
                <a:spcPts val="0"/>
              </a:spcAft>
              <a:buSzPts val="1600"/>
              <a:buFont typeface="Arial"/>
              <a:buChar char="●"/>
            </a:pPr>
            <a:r>
              <a:rPr lang="en" sz="1600">
                <a:latin typeface="Arial"/>
                <a:ea typeface="Arial"/>
                <a:cs typeface="Arial"/>
                <a:sym typeface="Arial"/>
              </a:rPr>
              <a:t>4x more likely to purchase from the brand; </a:t>
            </a:r>
            <a:endParaRPr sz="1600">
              <a:latin typeface="Arial"/>
              <a:ea typeface="Arial"/>
              <a:cs typeface="Arial"/>
              <a:sym typeface="Arial"/>
            </a:endParaRPr>
          </a:p>
          <a:p>
            <a:pPr indent="-330200" lvl="0" marL="457200" rtl="0" algn="l">
              <a:spcBef>
                <a:spcPts val="0"/>
              </a:spcBef>
              <a:spcAft>
                <a:spcPts val="0"/>
              </a:spcAft>
              <a:buSzPts val="1600"/>
              <a:buFont typeface="Arial"/>
              <a:buChar char="●"/>
            </a:pPr>
            <a:r>
              <a:rPr lang="en" sz="1600">
                <a:latin typeface="Arial"/>
                <a:ea typeface="Arial"/>
                <a:cs typeface="Arial"/>
                <a:sym typeface="Arial"/>
              </a:rPr>
              <a:t>6x more likely to protect that brand in a challenging moment; </a:t>
            </a:r>
            <a:endParaRPr sz="1600">
              <a:latin typeface="Arial"/>
              <a:ea typeface="Arial"/>
              <a:cs typeface="Arial"/>
              <a:sym typeface="Arial"/>
            </a:endParaRPr>
          </a:p>
          <a:p>
            <a:pPr indent="-330200" lvl="0" marL="457200" rtl="0" algn="l">
              <a:spcBef>
                <a:spcPts val="0"/>
              </a:spcBef>
              <a:spcAft>
                <a:spcPts val="0"/>
              </a:spcAft>
              <a:buSzPts val="1600"/>
              <a:buFont typeface="Arial"/>
              <a:buChar char="●"/>
            </a:pPr>
            <a:r>
              <a:rPr lang="en" sz="1600">
                <a:latin typeface="Arial"/>
                <a:ea typeface="Arial"/>
                <a:cs typeface="Arial"/>
                <a:sym typeface="Arial"/>
              </a:rPr>
              <a:t>4.5x more likely to recommend (champion) the brand to friends and family; </a:t>
            </a:r>
            <a:endParaRPr sz="1600">
              <a:latin typeface="Arial"/>
              <a:ea typeface="Arial"/>
              <a:cs typeface="Arial"/>
              <a:sym typeface="Arial"/>
            </a:endParaRPr>
          </a:p>
          <a:p>
            <a:pPr indent="-330200" lvl="0" marL="457200" rtl="0" algn="l">
              <a:spcBef>
                <a:spcPts val="0"/>
              </a:spcBef>
              <a:spcAft>
                <a:spcPts val="0"/>
              </a:spcAft>
              <a:buSzPts val="1600"/>
              <a:buFont typeface="Arial"/>
              <a:buChar char="●"/>
            </a:pPr>
            <a:r>
              <a:rPr lang="en" sz="1600">
                <a:latin typeface="Arial"/>
                <a:ea typeface="Arial"/>
                <a:cs typeface="Arial"/>
                <a:sym typeface="Arial"/>
              </a:rPr>
              <a:t>4x more likely to trust the brand. </a:t>
            </a:r>
            <a:endParaRPr sz="1600">
              <a:latin typeface="Arial"/>
              <a:ea typeface="Arial"/>
              <a:cs typeface="Arial"/>
              <a:sym typeface="Arial"/>
            </a:endParaRPr>
          </a:p>
          <a:p>
            <a:pPr indent="0" lvl="0" marL="0" rtl="0" algn="l">
              <a:spcBef>
                <a:spcPts val="500"/>
              </a:spcBef>
              <a:spcAft>
                <a:spcPts val="0"/>
              </a:spcAft>
              <a:buNone/>
            </a:pPr>
            <a:r>
              <a:t/>
            </a:r>
            <a:endParaRPr sz="1600">
              <a:latin typeface="Arial"/>
              <a:ea typeface="Arial"/>
              <a:cs typeface="Arial"/>
              <a:sym typeface="Arial"/>
            </a:endParaRPr>
          </a:p>
          <a:p>
            <a:pPr indent="0" lvl="0" marL="0" rtl="0" algn="l">
              <a:spcBef>
                <a:spcPts val="500"/>
              </a:spcBef>
              <a:spcAft>
                <a:spcPts val="500"/>
              </a:spcAft>
              <a:buNone/>
            </a:pPr>
            <a:r>
              <a:t/>
            </a:r>
            <a:endParaRPr b="1" sz="1600">
              <a:latin typeface="Arial"/>
              <a:ea typeface="Arial"/>
              <a:cs typeface="Arial"/>
              <a:sym typeface="Arial"/>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3" name="Shape 293"/>
        <p:cNvGrpSpPr/>
        <p:nvPr/>
      </p:nvGrpSpPr>
      <p:grpSpPr>
        <a:xfrm>
          <a:off x="0" y="0"/>
          <a:ext cx="0" cy="0"/>
          <a:chOff x="0" y="0"/>
          <a:chExt cx="0" cy="0"/>
        </a:xfrm>
      </p:grpSpPr>
      <p:pic>
        <p:nvPicPr>
          <p:cNvPr id="294" name="Google Shape;294;p50"/>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95" name="Google Shape;295;p50"/>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
        <p:nvSpPr>
          <p:cNvPr id="296" name="Google Shape;296;p50"/>
          <p:cNvSpPr txBox="1"/>
          <p:nvPr>
            <p:ph type="title"/>
          </p:nvPr>
        </p:nvSpPr>
        <p:spPr>
          <a:xfrm>
            <a:off x="680800" y="292625"/>
            <a:ext cx="8280600" cy="94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2200">
                <a:latin typeface="Arial"/>
                <a:ea typeface="Arial"/>
                <a:cs typeface="Arial"/>
                <a:sym typeface="Arial"/>
              </a:rPr>
              <a:t>SOCIAL MEDIA LETS BRANDS JOIN THE CONVERSATION</a:t>
            </a:r>
            <a:endParaRPr b="1" sz="2200">
              <a:latin typeface="Arial"/>
              <a:ea typeface="Arial"/>
              <a:cs typeface="Arial"/>
              <a:sym typeface="Arial"/>
            </a:endParaRPr>
          </a:p>
        </p:txBody>
      </p:sp>
      <p:cxnSp>
        <p:nvCxnSpPr>
          <p:cNvPr id="297" name="Google Shape;297;p50"/>
          <p:cNvCxnSpPr/>
          <p:nvPr/>
        </p:nvCxnSpPr>
        <p:spPr>
          <a:xfrm>
            <a:off x="680800" y="2926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298" name="Google Shape;298;p50"/>
          <p:cNvPicPr preferRelativeResize="0"/>
          <p:nvPr/>
        </p:nvPicPr>
        <p:blipFill>
          <a:blip r:embed="rId4">
            <a:alphaModFix/>
          </a:blip>
          <a:stretch>
            <a:fillRect/>
          </a:stretch>
        </p:blipFill>
        <p:spPr>
          <a:xfrm>
            <a:off x="1619250" y="905475"/>
            <a:ext cx="5905500" cy="1762125"/>
          </a:xfrm>
          <a:prstGeom prst="rect">
            <a:avLst/>
          </a:prstGeom>
          <a:noFill/>
          <a:ln>
            <a:noFill/>
          </a:ln>
        </p:spPr>
      </p:pic>
      <p:sp>
        <p:nvSpPr>
          <p:cNvPr id="299" name="Google Shape;299;p50"/>
          <p:cNvSpPr txBox="1"/>
          <p:nvPr/>
        </p:nvSpPr>
        <p:spPr>
          <a:xfrm>
            <a:off x="713750" y="2793225"/>
            <a:ext cx="8134500" cy="2199000"/>
          </a:xfrm>
          <a:prstGeom prst="rect">
            <a:avLst/>
          </a:prstGeom>
          <a:noFill/>
          <a:ln>
            <a:noFill/>
          </a:ln>
        </p:spPr>
        <p:txBody>
          <a:bodyPr anchorCtr="0" anchor="t" bIns="91425" lIns="91425" spcFirstLastPara="1" rIns="91425" wrap="square" tIns="91425">
            <a:spAutoFit/>
          </a:bodyPr>
          <a:lstStyle/>
          <a:p>
            <a:pPr indent="-317500" lvl="0" marL="457200" rtl="0" algn="l">
              <a:lnSpc>
                <a:spcPct val="115000"/>
              </a:lnSpc>
              <a:spcBef>
                <a:spcPts val="0"/>
              </a:spcBef>
              <a:spcAft>
                <a:spcPts val="0"/>
              </a:spcAft>
              <a:buClr>
                <a:schemeClr val="lt1"/>
              </a:buClr>
              <a:buSzPts val="1400"/>
              <a:buChar char="●"/>
            </a:pPr>
            <a:r>
              <a:rPr lang="en">
                <a:solidFill>
                  <a:schemeClr val="lt1"/>
                </a:solidFill>
              </a:rPr>
              <a:t>Businesses and brands must put careful thought into their approach to joining the conversation, and post in a way that feels authentic, genuine, and transparent. </a:t>
            </a:r>
            <a:endParaRPr>
              <a:solidFill>
                <a:schemeClr val="lt1"/>
              </a:solidFill>
            </a:endParaRPr>
          </a:p>
          <a:p>
            <a:pPr indent="-317500" lvl="0" marL="457200" rtl="0" algn="l">
              <a:lnSpc>
                <a:spcPct val="115000"/>
              </a:lnSpc>
              <a:spcBef>
                <a:spcPts val="0"/>
              </a:spcBef>
              <a:spcAft>
                <a:spcPts val="0"/>
              </a:spcAft>
              <a:buClr>
                <a:schemeClr val="lt1"/>
              </a:buClr>
              <a:buSzPts val="1400"/>
              <a:buChar char="●"/>
            </a:pPr>
            <a:r>
              <a:rPr lang="en">
                <a:solidFill>
                  <a:schemeClr val="lt1"/>
                </a:solidFill>
              </a:rPr>
              <a:t>If they don’t, they run the risk of upsetting consumers, potentially turning them off to the business or brand. </a:t>
            </a:r>
            <a:endParaRPr>
              <a:solidFill>
                <a:schemeClr val="lt1"/>
              </a:solidFill>
            </a:endParaRPr>
          </a:p>
          <a:p>
            <a:pPr indent="-317500" lvl="0" marL="457200" rtl="0" algn="l">
              <a:lnSpc>
                <a:spcPct val="115000"/>
              </a:lnSpc>
              <a:spcBef>
                <a:spcPts val="0"/>
              </a:spcBef>
              <a:spcAft>
                <a:spcPts val="0"/>
              </a:spcAft>
              <a:buClr>
                <a:schemeClr val="lt1"/>
              </a:buClr>
              <a:buSzPts val="1400"/>
              <a:buChar char="●"/>
            </a:pPr>
            <a:r>
              <a:rPr lang="en">
                <a:solidFill>
                  <a:schemeClr val="lt1"/>
                </a:solidFill>
              </a:rPr>
              <a:t>53% of consumers believe brands only take a stand for PR and marketing purposes, and 35% perceive brands speaking out as “jumping on the bandwagon.” (Source: Sprout Social’s #BrandsGetReal survey)</a:t>
            </a:r>
            <a:endParaRPr>
              <a:solidFill>
                <a:schemeClr val="lt1"/>
              </a:solidFill>
            </a:endParaRPr>
          </a:p>
          <a:p>
            <a:pPr indent="0" lvl="0" marL="0" rtl="0" algn="l">
              <a:spcBef>
                <a:spcPts val="500"/>
              </a:spcBef>
              <a:spcAft>
                <a:spcPts val="0"/>
              </a:spcAft>
              <a:buNone/>
            </a:pPr>
            <a:r>
              <a:t/>
            </a:r>
            <a:endParaRPr>
              <a:solidFill>
                <a:schemeClr val="lt1"/>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3" name="Shape 303"/>
        <p:cNvGrpSpPr/>
        <p:nvPr/>
      </p:nvGrpSpPr>
      <p:grpSpPr>
        <a:xfrm>
          <a:off x="0" y="0"/>
          <a:ext cx="0" cy="0"/>
          <a:chOff x="0" y="0"/>
          <a:chExt cx="0" cy="0"/>
        </a:xfrm>
      </p:grpSpPr>
      <p:sp>
        <p:nvSpPr>
          <p:cNvPr id="304" name="Google Shape;304;p51"/>
          <p:cNvSpPr txBox="1"/>
          <p:nvPr>
            <p:ph type="title"/>
          </p:nvPr>
        </p:nvSpPr>
        <p:spPr>
          <a:xfrm>
            <a:off x="636450" y="614875"/>
            <a:ext cx="6266400" cy="695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SOCIAL MEDIA: MISSING THE MARK</a:t>
            </a:r>
            <a:endParaRPr b="1">
              <a:latin typeface="Arial"/>
              <a:ea typeface="Arial"/>
              <a:cs typeface="Arial"/>
              <a:sym typeface="Arial"/>
            </a:endParaRPr>
          </a:p>
        </p:txBody>
      </p:sp>
      <p:sp>
        <p:nvSpPr>
          <p:cNvPr id="305" name="Google Shape;305;p51"/>
          <p:cNvSpPr txBox="1"/>
          <p:nvPr>
            <p:ph idx="1" type="body"/>
          </p:nvPr>
        </p:nvSpPr>
        <p:spPr>
          <a:xfrm>
            <a:off x="861025" y="1223575"/>
            <a:ext cx="5585400" cy="1666800"/>
          </a:xfrm>
          <a:prstGeom prst="rect">
            <a:avLst/>
          </a:prstGeom>
        </p:spPr>
        <p:txBody>
          <a:bodyPr anchorCtr="0" anchor="t" bIns="91425" lIns="91425" spcFirstLastPara="1" rIns="91425" wrap="square" tIns="91425">
            <a:noAutofit/>
          </a:bodyPr>
          <a:lstStyle/>
          <a:p>
            <a:pPr indent="-317500" lvl="0" marL="457200" rtl="0" algn="l">
              <a:spcBef>
                <a:spcPts val="0"/>
              </a:spcBef>
              <a:spcAft>
                <a:spcPts val="0"/>
              </a:spcAft>
              <a:buSzPts val="1400"/>
              <a:buFont typeface="Arial"/>
              <a:buChar char="●"/>
            </a:pPr>
            <a:r>
              <a:rPr lang="en" sz="1400">
                <a:latin typeface="Arial"/>
                <a:ea typeface="Arial"/>
                <a:cs typeface="Arial"/>
                <a:sym typeface="Arial"/>
              </a:rPr>
              <a:t>In 2022, Burger King UK (United Kingdom) wanted to join the conversation surrounding gender inequality on International Women’s Day to draw attention to gender disparity in careers in the restaurant industry.</a:t>
            </a:r>
            <a:endParaRPr sz="1400">
              <a:latin typeface="Arial"/>
              <a:ea typeface="Arial"/>
              <a:cs typeface="Arial"/>
              <a:sym typeface="Arial"/>
            </a:endParaRPr>
          </a:p>
          <a:p>
            <a:pPr indent="-317500" lvl="0" marL="457200" rtl="0" algn="l">
              <a:spcBef>
                <a:spcPts val="1000"/>
              </a:spcBef>
              <a:spcAft>
                <a:spcPts val="1000"/>
              </a:spcAft>
              <a:buSzPts val="1400"/>
              <a:buFont typeface="Arial"/>
              <a:buChar char="●"/>
            </a:pPr>
            <a:r>
              <a:rPr lang="en" sz="1400">
                <a:latin typeface="Arial"/>
                <a:ea typeface="Arial"/>
                <a:cs typeface="Arial"/>
                <a:sym typeface="Arial"/>
              </a:rPr>
              <a:t>The original message posted on Twitter said “Women belong in the kitchen.”</a:t>
            </a:r>
            <a:endParaRPr sz="1400">
              <a:latin typeface="Arial"/>
              <a:ea typeface="Arial"/>
              <a:cs typeface="Arial"/>
              <a:sym typeface="Arial"/>
            </a:endParaRPr>
          </a:p>
        </p:txBody>
      </p:sp>
      <p:cxnSp>
        <p:nvCxnSpPr>
          <p:cNvPr id="306" name="Google Shape;306;p51"/>
          <p:cNvCxnSpPr/>
          <p:nvPr/>
        </p:nvCxnSpPr>
        <p:spPr>
          <a:xfrm>
            <a:off x="712650" y="6066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307" name="Google Shape;307;p51"/>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308" name="Google Shape;308;p51"/>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pic>
        <p:nvPicPr>
          <p:cNvPr id="309" name="Google Shape;309;p51"/>
          <p:cNvPicPr preferRelativeResize="0"/>
          <p:nvPr/>
        </p:nvPicPr>
        <p:blipFill>
          <a:blip r:embed="rId4">
            <a:alphaModFix/>
          </a:blip>
          <a:stretch>
            <a:fillRect/>
          </a:stretch>
        </p:blipFill>
        <p:spPr>
          <a:xfrm>
            <a:off x="6587425" y="1223575"/>
            <a:ext cx="2219325" cy="1666875"/>
          </a:xfrm>
          <a:prstGeom prst="rect">
            <a:avLst/>
          </a:prstGeom>
          <a:noFill/>
          <a:ln>
            <a:noFill/>
          </a:ln>
        </p:spPr>
      </p:pic>
      <p:sp>
        <p:nvSpPr>
          <p:cNvPr id="310" name="Google Shape;310;p51"/>
          <p:cNvSpPr txBox="1"/>
          <p:nvPr>
            <p:ph idx="1" type="body"/>
          </p:nvPr>
        </p:nvSpPr>
        <p:spPr>
          <a:xfrm>
            <a:off x="861025" y="2890375"/>
            <a:ext cx="7945800" cy="1666800"/>
          </a:xfrm>
          <a:prstGeom prst="rect">
            <a:avLst/>
          </a:prstGeom>
        </p:spPr>
        <p:txBody>
          <a:bodyPr anchorCtr="0" anchor="t" bIns="91425" lIns="91425" spcFirstLastPara="1" rIns="91425" wrap="square" tIns="91425">
            <a:noAutofit/>
          </a:bodyPr>
          <a:lstStyle/>
          <a:p>
            <a:pPr indent="-317500" lvl="0" marL="457200" rtl="0" algn="l">
              <a:spcBef>
                <a:spcPts val="0"/>
              </a:spcBef>
              <a:spcAft>
                <a:spcPts val="0"/>
              </a:spcAft>
              <a:buSzPts val="1400"/>
              <a:buFont typeface="Arial"/>
              <a:buChar char="●"/>
            </a:pPr>
            <a:r>
              <a:rPr lang="en" sz="1400">
                <a:latin typeface="Arial"/>
                <a:ea typeface="Arial"/>
                <a:cs typeface="Arial"/>
                <a:sym typeface="Arial"/>
              </a:rPr>
              <a:t>Despite stating “We're on a mission to change the gender ratio in the restaurant industry by empowering female employees with the opportunity to pursue a culinary career” and other supportive messages in follow-up posts, the brand was immediately under fire for its misguided strategy. </a:t>
            </a:r>
            <a:endParaRPr sz="1400">
              <a:latin typeface="Arial"/>
              <a:ea typeface="Arial"/>
              <a:cs typeface="Arial"/>
              <a:sym typeface="Arial"/>
            </a:endParaRPr>
          </a:p>
          <a:p>
            <a:pPr indent="-317500" lvl="0" marL="457200" rtl="0" algn="l">
              <a:spcBef>
                <a:spcPts val="1000"/>
              </a:spcBef>
              <a:spcAft>
                <a:spcPts val="1000"/>
              </a:spcAft>
              <a:buSzPts val="1400"/>
              <a:buFont typeface="Arial"/>
              <a:buChar char="●"/>
            </a:pPr>
            <a:r>
              <a:rPr lang="en" sz="1400">
                <a:latin typeface="Arial"/>
                <a:ea typeface="Arial"/>
                <a:cs typeface="Arial"/>
                <a:sym typeface="Arial"/>
              </a:rPr>
              <a:t>They eventually issued an apology in a Tweet that read, “We got our initial tweet wrong and we're sorry. Our aim was to draw attention to the fact that only 20% of professional chefs in UK kitchens are women and to help change that by awarding culinary scholarships.</a:t>
            </a:r>
            <a:endParaRPr sz="1400">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4" name="Shape 314"/>
        <p:cNvGrpSpPr/>
        <p:nvPr/>
      </p:nvGrpSpPr>
      <p:grpSpPr>
        <a:xfrm>
          <a:off x="0" y="0"/>
          <a:ext cx="0" cy="0"/>
          <a:chOff x="0" y="0"/>
          <a:chExt cx="0" cy="0"/>
        </a:xfrm>
      </p:grpSpPr>
      <p:sp>
        <p:nvSpPr>
          <p:cNvPr id="315" name="Google Shape;315;p52"/>
          <p:cNvSpPr txBox="1"/>
          <p:nvPr>
            <p:ph type="title"/>
          </p:nvPr>
        </p:nvSpPr>
        <p:spPr>
          <a:xfrm>
            <a:off x="636450" y="354300"/>
            <a:ext cx="6266400" cy="695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SOCIAL MEDIA IS MEASURABLE</a:t>
            </a:r>
            <a:endParaRPr b="1">
              <a:latin typeface="Arial"/>
              <a:ea typeface="Arial"/>
              <a:cs typeface="Arial"/>
              <a:sym typeface="Arial"/>
            </a:endParaRPr>
          </a:p>
        </p:txBody>
      </p:sp>
      <p:sp>
        <p:nvSpPr>
          <p:cNvPr id="316" name="Google Shape;316;p52"/>
          <p:cNvSpPr txBox="1"/>
          <p:nvPr>
            <p:ph idx="1" type="body"/>
          </p:nvPr>
        </p:nvSpPr>
        <p:spPr>
          <a:xfrm>
            <a:off x="712650" y="917675"/>
            <a:ext cx="7591800" cy="3546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600">
                <a:latin typeface="Arial"/>
                <a:ea typeface="Arial"/>
                <a:cs typeface="Arial"/>
                <a:sym typeface="Arial"/>
              </a:rPr>
              <a:t>Social media encourages consumer interaction and engagement levels previously unavailable to brands and in a medium that allows for businesses to measure results. </a:t>
            </a:r>
            <a:endParaRPr sz="1600">
              <a:latin typeface="Arial"/>
              <a:ea typeface="Arial"/>
              <a:cs typeface="Arial"/>
              <a:sym typeface="Arial"/>
            </a:endParaRPr>
          </a:p>
          <a:p>
            <a:pPr indent="0" lvl="0" marL="0" rtl="0" algn="l">
              <a:spcBef>
                <a:spcPts val="1000"/>
              </a:spcBef>
              <a:spcAft>
                <a:spcPts val="0"/>
              </a:spcAft>
              <a:buNone/>
            </a:pPr>
            <a:r>
              <a:rPr b="1" lang="en" sz="1600">
                <a:latin typeface="Arial"/>
                <a:ea typeface="Arial"/>
                <a:cs typeface="Arial"/>
                <a:sym typeface="Arial"/>
              </a:rPr>
              <a:t>These measurables are often tied to a campaign’s key performance indicators (KPIs):</a:t>
            </a:r>
            <a:endParaRPr b="1" sz="1600">
              <a:latin typeface="Arial"/>
              <a:ea typeface="Arial"/>
              <a:cs typeface="Arial"/>
              <a:sym typeface="Arial"/>
            </a:endParaRPr>
          </a:p>
          <a:p>
            <a:pPr indent="-330200" lvl="0" marL="457200" rtl="0" algn="l">
              <a:spcBef>
                <a:spcPts val="1000"/>
              </a:spcBef>
              <a:spcAft>
                <a:spcPts val="0"/>
              </a:spcAft>
              <a:buSzPts val="1600"/>
              <a:buFont typeface="Arial"/>
              <a:buChar char="●"/>
            </a:pPr>
            <a:r>
              <a:rPr lang="en" sz="1600">
                <a:latin typeface="Arial"/>
                <a:ea typeface="Arial"/>
                <a:cs typeface="Arial"/>
                <a:sym typeface="Arial"/>
              </a:rPr>
              <a:t>Total sales </a:t>
            </a:r>
            <a:endParaRPr sz="1600">
              <a:latin typeface="Arial"/>
              <a:ea typeface="Arial"/>
              <a:cs typeface="Arial"/>
              <a:sym typeface="Arial"/>
            </a:endParaRPr>
          </a:p>
          <a:p>
            <a:pPr indent="-330200" lvl="0" marL="457200" rtl="0" algn="l">
              <a:spcBef>
                <a:spcPts val="0"/>
              </a:spcBef>
              <a:spcAft>
                <a:spcPts val="0"/>
              </a:spcAft>
              <a:buSzPts val="1600"/>
              <a:buFont typeface="Arial"/>
              <a:buChar char="●"/>
            </a:pPr>
            <a:r>
              <a:rPr lang="en" sz="1600">
                <a:latin typeface="Arial"/>
                <a:ea typeface="Arial"/>
                <a:cs typeface="Arial"/>
                <a:sym typeface="Arial"/>
              </a:rPr>
              <a:t>Impressions </a:t>
            </a:r>
            <a:endParaRPr sz="1600">
              <a:latin typeface="Arial"/>
              <a:ea typeface="Arial"/>
              <a:cs typeface="Arial"/>
              <a:sym typeface="Arial"/>
            </a:endParaRPr>
          </a:p>
          <a:p>
            <a:pPr indent="-330200" lvl="0" marL="457200" rtl="0" algn="l">
              <a:spcBef>
                <a:spcPts val="0"/>
              </a:spcBef>
              <a:spcAft>
                <a:spcPts val="0"/>
              </a:spcAft>
              <a:buSzPts val="1600"/>
              <a:buFont typeface="Arial"/>
              <a:buChar char="●"/>
            </a:pPr>
            <a:r>
              <a:rPr lang="en" sz="1600">
                <a:latin typeface="Arial"/>
                <a:ea typeface="Arial"/>
                <a:cs typeface="Arial"/>
                <a:sym typeface="Arial"/>
              </a:rPr>
              <a:t>Engagements</a:t>
            </a:r>
            <a:endParaRPr sz="1600">
              <a:latin typeface="Arial"/>
              <a:ea typeface="Arial"/>
              <a:cs typeface="Arial"/>
              <a:sym typeface="Arial"/>
            </a:endParaRPr>
          </a:p>
          <a:p>
            <a:pPr indent="-330200" lvl="0" marL="457200" rtl="0" algn="l">
              <a:spcBef>
                <a:spcPts val="0"/>
              </a:spcBef>
              <a:spcAft>
                <a:spcPts val="0"/>
              </a:spcAft>
              <a:buSzPts val="1600"/>
              <a:buFont typeface="Arial"/>
              <a:buChar char="●"/>
            </a:pPr>
            <a:r>
              <a:rPr lang="en" sz="1600">
                <a:latin typeface="Arial"/>
                <a:ea typeface="Arial"/>
                <a:cs typeface="Arial"/>
                <a:sym typeface="Arial"/>
              </a:rPr>
              <a:t>Lead generation</a:t>
            </a:r>
            <a:endParaRPr sz="1600">
              <a:latin typeface="Arial"/>
              <a:ea typeface="Arial"/>
              <a:cs typeface="Arial"/>
              <a:sym typeface="Arial"/>
            </a:endParaRPr>
          </a:p>
          <a:p>
            <a:pPr indent="-330200" lvl="0" marL="457200" rtl="0" algn="l">
              <a:spcBef>
                <a:spcPts val="0"/>
              </a:spcBef>
              <a:spcAft>
                <a:spcPts val="0"/>
              </a:spcAft>
              <a:buSzPts val="1600"/>
              <a:buFont typeface="Arial"/>
              <a:buChar char="●"/>
            </a:pPr>
            <a:r>
              <a:rPr lang="en" sz="1600">
                <a:latin typeface="Arial"/>
                <a:ea typeface="Arial"/>
                <a:cs typeface="Arial"/>
                <a:sym typeface="Arial"/>
              </a:rPr>
              <a:t>Conversion rates</a:t>
            </a:r>
            <a:endParaRPr sz="1600">
              <a:latin typeface="Arial"/>
              <a:ea typeface="Arial"/>
              <a:cs typeface="Arial"/>
              <a:sym typeface="Arial"/>
            </a:endParaRPr>
          </a:p>
          <a:p>
            <a:pPr indent="-330200" lvl="0" marL="457200" rtl="0" algn="l">
              <a:spcBef>
                <a:spcPts val="0"/>
              </a:spcBef>
              <a:spcAft>
                <a:spcPts val="1000"/>
              </a:spcAft>
              <a:buSzPts val="1600"/>
              <a:buFont typeface="Arial"/>
              <a:buChar char="●"/>
            </a:pPr>
            <a:r>
              <a:rPr lang="en" sz="1600">
                <a:latin typeface="Arial"/>
                <a:ea typeface="Arial"/>
                <a:cs typeface="Arial"/>
                <a:sym typeface="Arial"/>
              </a:rPr>
              <a:t>Improved brand health metrics</a:t>
            </a:r>
            <a:endParaRPr sz="1600">
              <a:latin typeface="Arial"/>
              <a:ea typeface="Arial"/>
              <a:cs typeface="Arial"/>
              <a:sym typeface="Arial"/>
            </a:endParaRPr>
          </a:p>
        </p:txBody>
      </p:sp>
      <p:cxnSp>
        <p:nvCxnSpPr>
          <p:cNvPr id="317" name="Google Shape;317;p52"/>
          <p:cNvCxnSpPr/>
          <p:nvPr/>
        </p:nvCxnSpPr>
        <p:spPr>
          <a:xfrm>
            <a:off x="712650" y="346047"/>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318" name="Google Shape;318;p52"/>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319" name="Google Shape;319;p52"/>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3" name="Shape 323"/>
        <p:cNvGrpSpPr/>
        <p:nvPr/>
      </p:nvGrpSpPr>
      <p:grpSpPr>
        <a:xfrm>
          <a:off x="0" y="0"/>
          <a:ext cx="0" cy="0"/>
          <a:chOff x="0" y="0"/>
          <a:chExt cx="0" cy="0"/>
        </a:xfrm>
      </p:grpSpPr>
      <p:sp>
        <p:nvSpPr>
          <p:cNvPr id="324" name="Google Shape;324;p53"/>
          <p:cNvSpPr txBox="1"/>
          <p:nvPr>
            <p:ph type="title"/>
          </p:nvPr>
        </p:nvSpPr>
        <p:spPr>
          <a:xfrm>
            <a:off x="636450" y="354300"/>
            <a:ext cx="8234400" cy="695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2200">
                <a:latin typeface="Arial"/>
                <a:ea typeface="Arial"/>
                <a:cs typeface="Arial"/>
                <a:sym typeface="Arial"/>
              </a:rPr>
              <a:t>SOCIAL MEDIA INCREASES CONSUMER ENGAGEMENT</a:t>
            </a:r>
            <a:endParaRPr b="1" sz="2200">
              <a:latin typeface="Arial"/>
              <a:ea typeface="Arial"/>
              <a:cs typeface="Arial"/>
              <a:sym typeface="Arial"/>
            </a:endParaRPr>
          </a:p>
        </p:txBody>
      </p:sp>
      <p:sp>
        <p:nvSpPr>
          <p:cNvPr id="325" name="Google Shape;325;p53"/>
          <p:cNvSpPr txBox="1"/>
          <p:nvPr>
            <p:ph idx="1" type="body"/>
          </p:nvPr>
        </p:nvSpPr>
        <p:spPr>
          <a:xfrm>
            <a:off x="712650" y="917675"/>
            <a:ext cx="7591800" cy="3546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600">
                <a:latin typeface="Arial"/>
                <a:ea typeface="Arial"/>
                <a:cs typeface="Arial"/>
                <a:sym typeface="Arial"/>
              </a:rPr>
              <a:t>Consumer engagement is a critical component of any successful social media marketing campaign. </a:t>
            </a:r>
            <a:endParaRPr sz="1600">
              <a:latin typeface="Arial"/>
              <a:ea typeface="Arial"/>
              <a:cs typeface="Arial"/>
              <a:sym typeface="Arial"/>
            </a:endParaRPr>
          </a:p>
          <a:p>
            <a:pPr indent="0" lvl="0" marL="0" rtl="0" algn="l">
              <a:spcBef>
                <a:spcPts val="1000"/>
              </a:spcBef>
              <a:spcAft>
                <a:spcPts val="1000"/>
              </a:spcAft>
              <a:buNone/>
            </a:pPr>
            <a:r>
              <a:rPr lang="en" sz="1600">
                <a:latin typeface="Arial"/>
                <a:ea typeface="Arial"/>
                <a:cs typeface="Arial"/>
                <a:sym typeface="Arial"/>
              </a:rPr>
              <a:t>Hashtag campaigns leverage </a:t>
            </a:r>
            <a:r>
              <a:rPr b="1" lang="en" sz="1600">
                <a:latin typeface="Arial"/>
                <a:ea typeface="Arial"/>
                <a:cs typeface="Arial"/>
                <a:sym typeface="Arial"/>
              </a:rPr>
              <a:t>user-generated content (UGC)</a:t>
            </a:r>
            <a:r>
              <a:rPr lang="en" sz="1600">
                <a:latin typeface="Arial"/>
                <a:ea typeface="Arial"/>
                <a:cs typeface="Arial"/>
                <a:sym typeface="Arial"/>
              </a:rPr>
              <a:t> to thrive, adding additional value to social as a marketing tool. In addition, an effective social media marketing strategy can also influence levels of brand loyalty. </a:t>
            </a:r>
            <a:endParaRPr sz="1600">
              <a:latin typeface="Arial"/>
              <a:ea typeface="Arial"/>
              <a:cs typeface="Arial"/>
              <a:sym typeface="Arial"/>
            </a:endParaRPr>
          </a:p>
        </p:txBody>
      </p:sp>
      <p:cxnSp>
        <p:nvCxnSpPr>
          <p:cNvPr id="326" name="Google Shape;326;p53"/>
          <p:cNvCxnSpPr/>
          <p:nvPr/>
        </p:nvCxnSpPr>
        <p:spPr>
          <a:xfrm>
            <a:off x="712650" y="346047"/>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327" name="Google Shape;327;p53"/>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328" name="Google Shape;328;p53"/>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2" name="Shape 332"/>
        <p:cNvGrpSpPr/>
        <p:nvPr/>
      </p:nvGrpSpPr>
      <p:grpSpPr>
        <a:xfrm>
          <a:off x="0" y="0"/>
          <a:ext cx="0" cy="0"/>
          <a:chOff x="0" y="0"/>
          <a:chExt cx="0" cy="0"/>
        </a:xfrm>
      </p:grpSpPr>
      <p:sp>
        <p:nvSpPr>
          <p:cNvPr id="333" name="Google Shape;333;p54"/>
          <p:cNvSpPr txBox="1"/>
          <p:nvPr>
            <p:ph type="title"/>
          </p:nvPr>
        </p:nvSpPr>
        <p:spPr>
          <a:xfrm>
            <a:off x="636450" y="354300"/>
            <a:ext cx="8234400" cy="695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2200">
                <a:latin typeface="Arial"/>
                <a:ea typeface="Arial"/>
                <a:cs typeface="Arial"/>
                <a:sym typeface="Arial"/>
              </a:rPr>
              <a:t>SOCIAL MEDIA INCREASES CONSUMER ENGAGEMENT</a:t>
            </a:r>
            <a:endParaRPr b="1" sz="2200">
              <a:latin typeface="Arial"/>
              <a:ea typeface="Arial"/>
              <a:cs typeface="Arial"/>
              <a:sym typeface="Arial"/>
            </a:endParaRPr>
          </a:p>
        </p:txBody>
      </p:sp>
      <p:sp>
        <p:nvSpPr>
          <p:cNvPr id="334" name="Google Shape;334;p54"/>
          <p:cNvSpPr txBox="1"/>
          <p:nvPr>
            <p:ph idx="1" type="body"/>
          </p:nvPr>
        </p:nvSpPr>
        <p:spPr>
          <a:xfrm>
            <a:off x="712650" y="917675"/>
            <a:ext cx="5235300" cy="3793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400">
                <a:latin typeface="Arial"/>
                <a:ea typeface="Arial"/>
                <a:cs typeface="Arial"/>
                <a:sym typeface="Arial"/>
              </a:rPr>
              <a:t>Lay’s, the potato chip brand, created one of the most successful social media marketing campaigns with its “Do Us a Flavor” challenge, encouraging consumers to create new flavors for the chance to win $1 million. </a:t>
            </a:r>
            <a:endParaRPr sz="1400">
              <a:latin typeface="Arial"/>
              <a:ea typeface="Arial"/>
              <a:cs typeface="Arial"/>
              <a:sym typeface="Arial"/>
            </a:endParaRPr>
          </a:p>
          <a:p>
            <a:pPr indent="-317500" lvl="0" marL="457200" rtl="0" algn="l">
              <a:spcBef>
                <a:spcPts val="1000"/>
              </a:spcBef>
              <a:spcAft>
                <a:spcPts val="0"/>
              </a:spcAft>
              <a:buSzPts val="1400"/>
              <a:buFont typeface="Arial"/>
              <a:buChar char="●"/>
            </a:pPr>
            <a:r>
              <a:rPr lang="en" sz="1400">
                <a:latin typeface="Arial"/>
                <a:ea typeface="Arial"/>
                <a:cs typeface="Arial"/>
                <a:sym typeface="Arial"/>
              </a:rPr>
              <a:t>To participate, contestants were asked to submit an idea for a new flavor with a photo, name, ingredients, and caption explaining why the new flavor would be a success. </a:t>
            </a:r>
            <a:endParaRPr sz="1400">
              <a:latin typeface="Arial"/>
              <a:ea typeface="Arial"/>
              <a:cs typeface="Arial"/>
              <a:sym typeface="Arial"/>
            </a:endParaRPr>
          </a:p>
          <a:p>
            <a:pPr indent="-317500" lvl="0" marL="457200" rtl="0" algn="l">
              <a:spcBef>
                <a:spcPts val="0"/>
              </a:spcBef>
              <a:spcAft>
                <a:spcPts val="0"/>
              </a:spcAft>
              <a:buSzPts val="1400"/>
              <a:buFont typeface="Arial"/>
              <a:buChar char="●"/>
            </a:pPr>
            <a:r>
              <a:rPr lang="en" sz="1400">
                <a:latin typeface="Arial"/>
                <a:ea typeface="Arial"/>
                <a:cs typeface="Arial"/>
                <a:sym typeface="Arial"/>
              </a:rPr>
              <a:t>The only way to submit an idea was through the brand’s social platforms, including Twitter, Facebook, and Instagram using the hashtag #DoUsAFlavor, along with the brand’s website and a “text-to-enter” SMS option.</a:t>
            </a:r>
            <a:endParaRPr sz="1400">
              <a:latin typeface="Arial"/>
              <a:ea typeface="Arial"/>
              <a:cs typeface="Arial"/>
              <a:sym typeface="Arial"/>
            </a:endParaRPr>
          </a:p>
          <a:p>
            <a:pPr indent="-317500" lvl="0" marL="457200" rtl="0" algn="l">
              <a:spcBef>
                <a:spcPts val="0"/>
              </a:spcBef>
              <a:spcAft>
                <a:spcPts val="0"/>
              </a:spcAft>
              <a:buSzPts val="1400"/>
              <a:buFont typeface="Arial"/>
              <a:buChar char="●"/>
            </a:pPr>
            <a:r>
              <a:rPr lang="en" sz="1400">
                <a:latin typeface="Arial"/>
                <a:ea typeface="Arial"/>
                <a:cs typeface="Arial"/>
                <a:sym typeface="Arial"/>
              </a:rPr>
              <a:t>Overall, the campaign led to Frito-Lay’s Facebook fan base tripling in size and increased U.S. sales by 12%.</a:t>
            </a:r>
            <a:endParaRPr sz="1400">
              <a:latin typeface="Arial"/>
              <a:ea typeface="Arial"/>
              <a:cs typeface="Arial"/>
              <a:sym typeface="Arial"/>
            </a:endParaRPr>
          </a:p>
          <a:p>
            <a:pPr indent="-317500" lvl="0" marL="457200" rtl="0" algn="l">
              <a:spcBef>
                <a:spcPts val="0"/>
              </a:spcBef>
              <a:spcAft>
                <a:spcPts val="0"/>
              </a:spcAft>
              <a:buSzPts val="1400"/>
              <a:buFont typeface="Arial"/>
              <a:buChar char="●"/>
            </a:pPr>
            <a:r>
              <a:rPr lang="en" sz="1400">
                <a:latin typeface="Arial"/>
                <a:ea typeface="Arial"/>
                <a:cs typeface="Arial"/>
                <a:sym typeface="Arial"/>
              </a:rPr>
              <a:t>The campaign was such a success that the brand continued to run the #DoUsAFlavor competition for five more years.</a:t>
            </a:r>
            <a:r>
              <a:rPr lang="en" sz="1400">
                <a:latin typeface="Arial"/>
                <a:ea typeface="Arial"/>
                <a:cs typeface="Arial"/>
                <a:sym typeface="Arial"/>
              </a:rPr>
              <a:t> </a:t>
            </a:r>
            <a:endParaRPr sz="1400">
              <a:latin typeface="Arial"/>
              <a:ea typeface="Arial"/>
              <a:cs typeface="Arial"/>
              <a:sym typeface="Arial"/>
            </a:endParaRPr>
          </a:p>
        </p:txBody>
      </p:sp>
      <p:cxnSp>
        <p:nvCxnSpPr>
          <p:cNvPr id="335" name="Google Shape;335;p54"/>
          <p:cNvCxnSpPr/>
          <p:nvPr/>
        </p:nvCxnSpPr>
        <p:spPr>
          <a:xfrm>
            <a:off x="712650" y="346047"/>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336" name="Google Shape;336;p54"/>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337" name="Google Shape;337;p54"/>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pic>
        <p:nvPicPr>
          <p:cNvPr id="338" name="Google Shape;338;p54"/>
          <p:cNvPicPr preferRelativeResize="0"/>
          <p:nvPr/>
        </p:nvPicPr>
        <p:blipFill>
          <a:blip r:embed="rId4">
            <a:alphaModFix/>
          </a:blip>
          <a:stretch>
            <a:fillRect/>
          </a:stretch>
        </p:blipFill>
        <p:spPr>
          <a:xfrm>
            <a:off x="6080025" y="1049700"/>
            <a:ext cx="2790825" cy="249555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6" name="Shape 166"/>
        <p:cNvGrpSpPr/>
        <p:nvPr/>
      </p:nvGrpSpPr>
      <p:grpSpPr>
        <a:xfrm>
          <a:off x="0" y="0"/>
          <a:ext cx="0" cy="0"/>
          <a:chOff x="0" y="0"/>
          <a:chExt cx="0" cy="0"/>
        </a:xfrm>
      </p:grpSpPr>
      <p:sp>
        <p:nvSpPr>
          <p:cNvPr id="167" name="Google Shape;167;p37"/>
          <p:cNvSpPr txBox="1"/>
          <p:nvPr>
            <p:ph type="title"/>
          </p:nvPr>
        </p:nvSpPr>
        <p:spPr>
          <a:xfrm>
            <a:off x="652350" y="445025"/>
            <a:ext cx="6021900" cy="94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SOCIAL MEDIA MARKETING</a:t>
            </a:r>
            <a:endParaRPr b="1">
              <a:latin typeface="Arial"/>
              <a:ea typeface="Arial"/>
              <a:cs typeface="Arial"/>
              <a:sym typeface="Arial"/>
            </a:endParaRPr>
          </a:p>
        </p:txBody>
      </p:sp>
      <p:sp>
        <p:nvSpPr>
          <p:cNvPr id="168" name="Google Shape;168;p37"/>
          <p:cNvSpPr txBox="1"/>
          <p:nvPr>
            <p:ph idx="1" type="body"/>
          </p:nvPr>
        </p:nvSpPr>
        <p:spPr>
          <a:xfrm>
            <a:off x="475825" y="1019625"/>
            <a:ext cx="8123100" cy="3591300"/>
          </a:xfrm>
          <a:prstGeom prst="rect">
            <a:avLst/>
          </a:prstGeom>
        </p:spPr>
        <p:txBody>
          <a:bodyPr anchorCtr="0" anchor="t" bIns="91425" lIns="91425" spcFirstLastPara="1" rIns="91425" wrap="square" tIns="91425">
            <a:noAutofit/>
          </a:bodyPr>
          <a:lstStyle/>
          <a:p>
            <a:pPr indent="-323850" lvl="0" marL="457200" rtl="0" algn="l">
              <a:spcBef>
                <a:spcPts val="0"/>
              </a:spcBef>
              <a:spcAft>
                <a:spcPts val="0"/>
              </a:spcAft>
              <a:buSzPts val="1500"/>
              <a:buFont typeface="Arial"/>
              <a:buChar char="●"/>
            </a:pPr>
            <a:r>
              <a:rPr b="1" lang="en" sz="1500">
                <a:latin typeface="Arial"/>
                <a:ea typeface="Arial"/>
                <a:cs typeface="Arial"/>
                <a:sym typeface="Arial"/>
              </a:rPr>
              <a:t>Social media</a:t>
            </a:r>
            <a:r>
              <a:rPr lang="en" sz="1500">
                <a:latin typeface="Arial"/>
                <a:ea typeface="Arial"/>
                <a:cs typeface="Arial"/>
                <a:sym typeface="Arial"/>
              </a:rPr>
              <a:t> are online technologies and practices that people use to share content, opinions, insights, experiences, perspectives, media, and otherwise interact online.</a:t>
            </a:r>
            <a:endParaRPr sz="1500">
              <a:latin typeface="Arial"/>
              <a:ea typeface="Arial"/>
              <a:cs typeface="Arial"/>
              <a:sym typeface="Arial"/>
            </a:endParaRPr>
          </a:p>
          <a:p>
            <a:pPr indent="-323850" lvl="0" marL="457200" rtl="0" algn="l">
              <a:spcBef>
                <a:spcPts val="1000"/>
              </a:spcBef>
              <a:spcAft>
                <a:spcPts val="0"/>
              </a:spcAft>
              <a:buSzPts val="1500"/>
              <a:buFont typeface="Arial"/>
              <a:buChar char="●"/>
            </a:pPr>
            <a:r>
              <a:rPr lang="en" sz="1500">
                <a:latin typeface="Arial"/>
                <a:ea typeface="Arial"/>
                <a:cs typeface="Arial"/>
                <a:sym typeface="Arial"/>
              </a:rPr>
              <a:t>Harnessing the power of social media and using it as a marketing tool has become a top priority for businesses and brands across the globe because it offers an effective means for connecting with and engaging consumers.</a:t>
            </a:r>
            <a:endParaRPr sz="1500">
              <a:latin typeface="Arial"/>
              <a:ea typeface="Arial"/>
              <a:cs typeface="Arial"/>
              <a:sym typeface="Arial"/>
            </a:endParaRPr>
          </a:p>
          <a:p>
            <a:pPr indent="-323850" lvl="0" marL="457200" rtl="0" algn="l">
              <a:spcBef>
                <a:spcPts val="1000"/>
              </a:spcBef>
              <a:spcAft>
                <a:spcPts val="0"/>
              </a:spcAft>
              <a:buSzPts val="1500"/>
              <a:buFont typeface="Arial"/>
              <a:buChar char="●"/>
            </a:pPr>
            <a:r>
              <a:rPr lang="en" sz="1500">
                <a:latin typeface="Arial"/>
                <a:ea typeface="Arial"/>
                <a:cs typeface="Arial"/>
                <a:sym typeface="Arial"/>
              </a:rPr>
              <a:t>Social media continues to experience rapid growth, presenting near unlimited potential for marketers. </a:t>
            </a:r>
            <a:endParaRPr sz="1500">
              <a:latin typeface="Arial"/>
              <a:ea typeface="Arial"/>
              <a:cs typeface="Arial"/>
              <a:sym typeface="Arial"/>
            </a:endParaRPr>
          </a:p>
          <a:p>
            <a:pPr indent="-323850" lvl="0" marL="457200" rtl="0" algn="l">
              <a:spcBef>
                <a:spcPts val="1000"/>
              </a:spcBef>
              <a:spcAft>
                <a:spcPts val="0"/>
              </a:spcAft>
              <a:buSzPts val="1500"/>
              <a:buFont typeface="Arial"/>
              <a:buChar char="●"/>
            </a:pPr>
            <a:r>
              <a:rPr lang="en" sz="1500">
                <a:latin typeface="Arial"/>
                <a:ea typeface="Arial"/>
                <a:cs typeface="Arial"/>
                <a:sym typeface="Arial"/>
              </a:rPr>
              <a:t>Today, close to two-thirds of American adults are engaged via social media platforms, with nearly all reporting they utilize social media as a source for news. </a:t>
            </a:r>
            <a:endParaRPr sz="1500">
              <a:latin typeface="Arial"/>
              <a:ea typeface="Arial"/>
              <a:cs typeface="Arial"/>
              <a:sym typeface="Arial"/>
            </a:endParaRPr>
          </a:p>
          <a:p>
            <a:pPr indent="-323850" lvl="0" marL="457200" rtl="0" algn="l">
              <a:spcBef>
                <a:spcPts val="1000"/>
              </a:spcBef>
              <a:spcAft>
                <a:spcPts val="0"/>
              </a:spcAft>
              <a:buSzPts val="1500"/>
              <a:buFont typeface="Arial"/>
              <a:buChar char="●"/>
            </a:pPr>
            <a:r>
              <a:rPr lang="en" sz="1500">
                <a:latin typeface="Arial"/>
                <a:ea typeface="Arial"/>
                <a:cs typeface="Arial"/>
                <a:sym typeface="Arial"/>
              </a:rPr>
              <a:t>Globally, almost 4 billion people will use social media in 2022, up nearly 5% from the previous year and up from 1.1 billion just five years ago.  </a:t>
            </a:r>
            <a:endParaRPr sz="1500">
              <a:latin typeface="Arial"/>
              <a:ea typeface="Arial"/>
              <a:cs typeface="Arial"/>
              <a:sym typeface="Arial"/>
            </a:endParaRPr>
          </a:p>
          <a:p>
            <a:pPr indent="-323850" lvl="0" marL="457200" rtl="0" algn="l">
              <a:spcBef>
                <a:spcPts val="1000"/>
              </a:spcBef>
              <a:spcAft>
                <a:spcPts val="1000"/>
              </a:spcAft>
              <a:buSzPts val="1500"/>
              <a:buFont typeface="Arial"/>
              <a:buChar char="●"/>
            </a:pPr>
            <a:r>
              <a:rPr lang="en" sz="1500">
                <a:latin typeface="Arial"/>
                <a:ea typeface="Arial"/>
                <a:cs typeface="Arial"/>
                <a:sym typeface="Arial"/>
              </a:rPr>
              <a:t>By 2025, that number is expected to reach 4.4 billion!</a:t>
            </a:r>
            <a:endParaRPr sz="1500">
              <a:latin typeface="Arial"/>
              <a:ea typeface="Arial"/>
              <a:cs typeface="Arial"/>
              <a:sym typeface="Arial"/>
            </a:endParaRPr>
          </a:p>
        </p:txBody>
      </p:sp>
      <p:cxnSp>
        <p:nvCxnSpPr>
          <p:cNvPr id="169" name="Google Shape;169;p37"/>
          <p:cNvCxnSpPr/>
          <p:nvPr/>
        </p:nvCxnSpPr>
        <p:spPr>
          <a:xfrm>
            <a:off x="652350" y="4450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170" name="Google Shape;170;p37"/>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1" name="Google Shape;171;p37"/>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2" name="Shape 342"/>
        <p:cNvGrpSpPr/>
        <p:nvPr/>
      </p:nvGrpSpPr>
      <p:grpSpPr>
        <a:xfrm>
          <a:off x="0" y="0"/>
          <a:ext cx="0" cy="0"/>
          <a:chOff x="0" y="0"/>
          <a:chExt cx="0" cy="0"/>
        </a:xfrm>
      </p:grpSpPr>
      <p:sp>
        <p:nvSpPr>
          <p:cNvPr id="343" name="Google Shape;343;p55"/>
          <p:cNvSpPr txBox="1"/>
          <p:nvPr>
            <p:ph type="title"/>
          </p:nvPr>
        </p:nvSpPr>
        <p:spPr>
          <a:xfrm>
            <a:off x="636450" y="354300"/>
            <a:ext cx="8234400" cy="695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2200">
                <a:latin typeface="Arial"/>
                <a:ea typeface="Arial"/>
                <a:cs typeface="Arial"/>
                <a:sym typeface="Arial"/>
              </a:rPr>
              <a:t>SOCIAL MEDIA HELPS BRANDS UNDERSTAND THE CONSUMER</a:t>
            </a:r>
            <a:endParaRPr b="1" sz="2200">
              <a:latin typeface="Arial"/>
              <a:ea typeface="Arial"/>
              <a:cs typeface="Arial"/>
              <a:sym typeface="Arial"/>
            </a:endParaRPr>
          </a:p>
        </p:txBody>
      </p:sp>
      <p:sp>
        <p:nvSpPr>
          <p:cNvPr id="344" name="Google Shape;344;p55"/>
          <p:cNvSpPr txBox="1"/>
          <p:nvPr>
            <p:ph idx="1" type="body"/>
          </p:nvPr>
        </p:nvSpPr>
        <p:spPr>
          <a:xfrm>
            <a:off x="636450" y="1082500"/>
            <a:ext cx="8310600" cy="347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400">
                <a:latin typeface="Arial"/>
                <a:ea typeface="Arial"/>
                <a:cs typeface="Arial"/>
                <a:sym typeface="Arial"/>
              </a:rPr>
              <a:t>Social media provides businesses and brands with an endless supply of market research data. </a:t>
            </a:r>
            <a:endParaRPr sz="1400">
              <a:latin typeface="Arial"/>
              <a:ea typeface="Arial"/>
              <a:cs typeface="Arial"/>
              <a:sym typeface="Arial"/>
            </a:endParaRPr>
          </a:p>
          <a:p>
            <a:pPr indent="0" lvl="0" marL="0" rtl="0" algn="l">
              <a:spcBef>
                <a:spcPts val="1000"/>
              </a:spcBef>
              <a:spcAft>
                <a:spcPts val="0"/>
              </a:spcAft>
              <a:buNone/>
            </a:pPr>
            <a:r>
              <a:rPr lang="en" sz="1400">
                <a:latin typeface="Arial"/>
                <a:ea typeface="Arial"/>
                <a:cs typeface="Arial"/>
                <a:sym typeface="Arial"/>
              </a:rPr>
              <a:t>An effective social media strategy can help them to discover information about consumer likes and dislikes, shopping habits, brand preferences, and much more. </a:t>
            </a:r>
            <a:endParaRPr sz="1400">
              <a:latin typeface="Arial"/>
              <a:ea typeface="Arial"/>
              <a:cs typeface="Arial"/>
              <a:sym typeface="Arial"/>
            </a:endParaRPr>
          </a:p>
          <a:p>
            <a:pPr indent="0" lvl="0" marL="0" rtl="0" algn="l">
              <a:spcBef>
                <a:spcPts val="1000"/>
              </a:spcBef>
              <a:spcAft>
                <a:spcPts val="0"/>
              </a:spcAft>
              <a:buNone/>
            </a:pPr>
            <a:r>
              <a:rPr lang="en" sz="1400">
                <a:latin typeface="Arial"/>
                <a:ea typeface="Arial"/>
                <a:cs typeface="Arial"/>
                <a:sym typeface="Arial"/>
              </a:rPr>
              <a:t>This information can also help to guide decisions about future marketing campaigns as businesses and brands gain a better understanding of what strategies have been effective and which strategies have not yielded the desired results. </a:t>
            </a:r>
            <a:endParaRPr sz="1400">
              <a:latin typeface="Arial"/>
              <a:ea typeface="Arial"/>
              <a:cs typeface="Arial"/>
              <a:sym typeface="Arial"/>
            </a:endParaRPr>
          </a:p>
          <a:p>
            <a:pPr indent="0" lvl="0" marL="0" rtl="0" algn="l">
              <a:spcBef>
                <a:spcPts val="1000"/>
              </a:spcBef>
              <a:spcAft>
                <a:spcPts val="0"/>
              </a:spcAft>
              <a:buNone/>
            </a:pPr>
            <a:r>
              <a:rPr b="1" lang="en" sz="1400">
                <a:latin typeface="Arial"/>
                <a:ea typeface="Arial"/>
                <a:cs typeface="Arial"/>
                <a:sym typeface="Arial"/>
              </a:rPr>
              <a:t>Examples of data collected via social media:</a:t>
            </a:r>
            <a:endParaRPr b="1" sz="1400">
              <a:latin typeface="Arial"/>
              <a:ea typeface="Arial"/>
              <a:cs typeface="Arial"/>
              <a:sym typeface="Arial"/>
            </a:endParaRPr>
          </a:p>
          <a:p>
            <a:pPr indent="-317500" lvl="0" marL="457200" rtl="0" algn="l">
              <a:spcBef>
                <a:spcPts val="1000"/>
              </a:spcBef>
              <a:spcAft>
                <a:spcPts val="0"/>
              </a:spcAft>
              <a:buSzPts val="1400"/>
              <a:buFont typeface="Arial"/>
              <a:buChar char="●"/>
            </a:pPr>
            <a:r>
              <a:rPr lang="en" sz="1400">
                <a:latin typeface="Arial"/>
                <a:ea typeface="Arial"/>
                <a:cs typeface="Arial"/>
                <a:sym typeface="Arial"/>
              </a:rPr>
              <a:t>Demographic consumer data</a:t>
            </a:r>
            <a:endParaRPr sz="1400">
              <a:latin typeface="Arial"/>
              <a:ea typeface="Arial"/>
              <a:cs typeface="Arial"/>
              <a:sym typeface="Arial"/>
            </a:endParaRPr>
          </a:p>
          <a:p>
            <a:pPr indent="-317500" lvl="0" marL="457200" rtl="0" algn="l">
              <a:spcBef>
                <a:spcPts val="0"/>
              </a:spcBef>
              <a:spcAft>
                <a:spcPts val="0"/>
              </a:spcAft>
              <a:buSzPts val="1400"/>
              <a:buFont typeface="Arial"/>
              <a:buChar char="●"/>
            </a:pPr>
            <a:r>
              <a:rPr lang="en" sz="1400">
                <a:latin typeface="Arial"/>
                <a:ea typeface="Arial"/>
                <a:cs typeface="Arial"/>
                <a:sym typeface="Arial"/>
              </a:rPr>
              <a:t>Identification of most popular social platforms</a:t>
            </a:r>
            <a:endParaRPr sz="1400">
              <a:latin typeface="Arial"/>
              <a:ea typeface="Arial"/>
              <a:cs typeface="Arial"/>
              <a:sym typeface="Arial"/>
            </a:endParaRPr>
          </a:p>
          <a:p>
            <a:pPr indent="-317500" lvl="0" marL="457200" rtl="0" algn="l">
              <a:spcBef>
                <a:spcPts val="0"/>
              </a:spcBef>
              <a:spcAft>
                <a:spcPts val="0"/>
              </a:spcAft>
              <a:buSzPts val="1400"/>
              <a:buFont typeface="Arial"/>
              <a:buChar char="●"/>
            </a:pPr>
            <a:r>
              <a:rPr lang="en" sz="1400">
                <a:latin typeface="Arial"/>
                <a:ea typeface="Arial"/>
                <a:cs typeface="Arial"/>
                <a:sym typeface="Arial"/>
              </a:rPr>
              <a:t>Geographic consumer data</a:t>
            </a:r>
            <a:endParaRPr sz="1400">
              <a:latin typeface="Arial"/>
              <a:ea typeface="Arial"/>
              <a:cs typeface="Arial"/>
              <a:sym typeface="Arial"/>
            </a:endParaRPr>
          </a:p>
          <a:p>
            <a:pPr indent="-317500" lvl="0" marL="457200" rtl="0" algn="l">
              <a:spcBef>
                <a:spcPts val="0"/>
              </a:spcBef>
              <a:spcAft>
                <a:spcPts val="0"/>
              </a:spcAft>
              <a:buSzPts val="1400"/>
              <a:buFont typeface="Arial"/>
              <a:buChar char="●"/>
            </a:pPr>
            <a:r>
              <a:rPr lang="en" sz="1400">
                <a:latin typeface="Arial"/>
                <a:ea typeface="Arial"/>
                <a:cs typeface="Arial"/>
                <a:sym typeface="Arial"/>
              </a:rPr>
              <a:t>Hashtags resonating with target audience</a:t>
            </a:r>
            <a:endParaRPr sz="1400">
              <a:latin typeface="Arial"/>
              <a:ea typeface="Arial"/>
              <a:cs typeface="Arial"/>
              <a:sym typeface="Arial"/>
            </a:endParaRPr>
          </a:p>
          <a:p>
            <a:pPr indent="-317500" lvl="0" marL="457200" rtl="0" algn="l">
              <a:spcBef>
                <a:spcPts val="0"/>
              </a:spcBef>
              <a:spcAft>
                <a:spcPts val="0"/>
              </a:spcAft>
              <a:buSzPts val="1400"/>
              <a:buFont typeface="Arial"/>
              <a:buChar char="●"/>
            </a:pPr>
            <a:r>
              <a:rPr lang="en" sz="1400">
                <a:latin typeface="Arial"/>
                <a:ea typeface="Arial"/>
                <a:cs typeface="Arial"/>
                <a:sym typeface="Arial"/>
              </a:rPr>
              <a:t>Time of the day an audience is most active on social</a:t>
            </a:r>
            <a:endParaRPr sz="1400">
              <a:latin typeface="Arial"/>
              <a:ea typeface="Arial"/>
              <a:cs typeface="Arial"/>
              <a:sym typeface="Arial"/>
            </a:endParaRPr>
          </a:p>
          <a:p>
            <a:pPr indent="-317500" lvl="0" marL="457200" rtl="0" algn="l">
              <a:spcBef>
                <a:spcPts val="0"/>
              </a:spcBef>
              <a:spcAft>
                <a:spcPts val="0"/>
              </a:spcAft>
              <a:buSzPts val="1400"/>
              <a:buFont typeface="Arial"/>
              <a:buChar char="●"/>
            </a:pPr>
            <a:r>
              <a:rPr lang="en" sz="1400">
                <a:latin typeface="Arial"/>
                <a:ea typeface="Arial"/>
                <a:cs typeface="Arial"/>
                <a:sym typeface="Arial"/>
              </a:rPr>
              <a:t>Type of post (video vs. images etc.) preferred by an audience</a:t>
            </a:r>
            <a:endParaRPr sz="1400">
              <a:latin typeface="Arial"/>
              <a:ea typeface="Arial"/>
              <a:cs typeface="Arial"/>
              <a:sym typeface="Arial"/>
            </a:endParaRPr>
          </a:p>
          <a:p>
            <a:pPr indent="-317500" lvl="0" marL="457200" rtl="0" algn="l">
              <a:spcBef>
                <a:spcPts val="0"/>
              </a:spcBef>
              <a:spcAft>
                <a:spcPts val="0"/>
              </a:spcAft>
              <a:buSzPts val="1400"/>
              <a:buFont typeface="Arial"/>
              <a:buChar char="●"/>
            </a:pPr>
            <a:r>
              <a:rPr lang="en" sz="1400">
                <a:latin typeface="Arial"/>
                <a:ea typeface="Arial"/>
                <a:cs typeface="Arial"/>
                <a:sym typeface="Arial"/>
              </a:rPr>
              <a:t>Determination of the type of content that maximizes engagement</a:t>
            </a:r>
            <a:endParaRPr sz="1400">
              <a:latin typeface="Arial"/>
              <a:ea typeface="Arial"/>
              <a:cs typeface="Arial"/>
              <a:sym typeface="Arial"/>
            </a:endParaRPr>
          </a:p>
        </p:txBody>
      </p:sp>
      <p:cxnSp>
        <p:nvCxnSpPr>
          <p:cNvPr id="345" name="Google Shape;345;p55"/>
          <p:cNvCxnSpPr/>
          <p:nvPr/>
        </p:nvCxnSpPr>
        <p:spPr>
          <a:xfrm>
            <a:off x="712650" y="346047"/>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346" name="Google Shape;346;p55"/>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347" name="Google Shape;347;p55"/>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1" name="Shape 351"/>
        <p:cNvGrpSpPr/>
        <p:nvPr/>
      </p:nvGrpSpPr>
      <p:grpSpPr>
        <a:xfrm>
          <a:off x="0" y="0"/>
          <a:ext cx="0" cy="0"/>
          <a:chOff x="0" y="0"/>
          <a:chExt cx="0" cy="0"/>
        </a:xfrm>
      </p:grpSpPr>
      <p:sp>
        <p:nvSpPr>
          <p:cNvPr id="352" name="Google Shape;352;p56"/>
          <p:cNvSpPr txBox="1"/>
          <p:nvPr>
            <p:ph type="title"/>
          </p:nvPr>
        </p:nvSpPr>
        <p:spPr>
          <a:xfrm>
            <a:off x="636450" y="354300"/>
            <a:ext cx="8234400" cy="695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2200">
                <a:latin typeface="Arial"/>
                <a:ea typeface="Arial"/>
                <a:cs typeface="Arial"/>
                <a:sym typeface="Arial"/>
              </a:rPr>
              <a:t>SOCIAL MEDIA PLATFORM DEMOGRAPHICS</a:t>
            </a:r>
            <a:endParaRPr b="1" sz="2200">
              <a:latin typeface="Arial"/>
              <a:ea typeface="Arial"/>
              <a:cs typeface="Arial"/>
              <a:sym typeface="Arial"/>
            </a:endParaRPr>
          </a:p>
        </p:txBody>
      </p:sp>
      <p:sp>
        <p:nvSpPr>
          <p:cNvPr id="353" name="Google Shape;353;p56"/>
          <p:cNvSpPr txBox="1"/>
          <p:nvPr>
            <p:ph idx="1" type="body"/>
          </p:nvPr>
        </p:nvSpPr>
        <p:spPr>
          <a:xfrm>
            <a:off x="636450" y="1082500"/>
            <a:ext cx="8310600" cy="347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600">
                <a:latin typeface="Arial"/>
                <a:ea typeface="Arial"/>
                <a:cs typeface="Arial"/>
                <a:sym typeface="Arial"/>
              </a:rPr>
              <a:t>An estimated 82% of consumers in the U.S. between the ages of 18 and 49 use at least one social media platform. (SOURCE: Pew Research) </a:t>
            </a:r>
            <a:endParaRPr sz="1600">
              <a:latin typeface="Arial"/>
              <a:ea typeface="Arial"/>
              <a:cs typeface="Arial"/>
              <a:sym typeface="Arial"/>
            </a:endParaRPr>
          </a:p>
          <a:p>
            <a:pPr indent="0" lvl="0" marL="0" rtl="0" algn="l">
              <a:spcBef>
                <a:spcPts val="1000"/>
              </a:spcBef>
              <a:spcAft>
                <a:spcPts val="1000"/>
              </a:spcAft>
              <a:buNone/>
            </a:pPr>
            <a:r>
              <a:rPr lang="en" sz="1600">
                <a:latin typeface="Arial"/>
                <a:ea typeface="Arial"/>
                <a:cs typeface="Arial"/>
                <a:sym typeface="Arial"/>
              </a:rPr>
              <a:t>It is up to marketing professionals to determine which of those platforms gives a business or brand the best opportunity to reach the appropriate target audience. Understanding which platforms are used by which consumer groups is critical to the overall success of any marketing campaign. </a:t>
            </a:r>
            <a:endParaRPr sz="1600">
              <a:latin typeface="Arial"/>
              <a:ea typeface="Arial"/>
              <a:cs typeface="Arial"/>
              <a:sym typeface="Arial"/>
            </a:endParaRPr>
          </a:p>
        </p:txBody>
      </p:sp>
      <p:cxnSp>
        <p:nvCxnSpPr>
          <p:cNvPr id="354" name="Google Shape;354;p56"/>
          <p:cNvCxnSpPr/>
          <p:nvPr/>
        </p:nvCxnSpPr>
        <p:spPr>
          <a:xfrm>
            <a:off x="712650" y="346047"/>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355" name="Google Shape;355;p56"/>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356" name="Google Shape;356;p56"/>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0" name="Shape 360"/>
        <p:cNvGrpSpPr/>
        <p:nvPr/>
      </p:nvGrpSpPr>
      <p:grpSpPr>
        <a:xfrm>
          <a:off x="0" y="0"/>
          <a:ext cx="0" cy="0"/>
          <a:chOff x="0" y="0"/>
          <a:chExt cx="0" cy="0"/>
        </a:xfrm>
      </p:grpSpPr>
      <p:sp>
        <p:nvSpPr>
          <p:cNvPr id="361" name="Google Shape;361;p57"/>
          <p:cNvSpPr txBox="1"/>
          <p:nvPr>
            <p:ph type="title"/>
          </p:nvPr>
        </p:nvSpPr>
        <p:spPr>
          <a:xfrm>
            <a:off x="636450" y="354300"/>
            <a:ext cx="8234400" cy="695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2200">
                <a:latin typeface="Arial"/>
                <a:ea typeface="Arial"/>
                <a:cs typeface="Arial"/>
                <a:sym typeface="Arial"/>
              </a:rPr>
              <a:t>SOCIAL MEDIA PLATFORM DEMOGRAPHICS</a:t>
            </a:r>
            <a:endParaRPr b="1" sz="2200">
              <a:latin typeface="Arial"/>
              <a:ea typeface="Arial"/>
              <a:cs typeface="Arial"/>
              <a:sym typeface="Arial"/>
            </a:endParaRPr>
          </a:p>
        </p:txBody>
      </p:sp>
      <p:sp>
        <p:nvSpPr>
          <p:cNvPr id="362" name="Google Shape;362;p57"/>
          <p:cNvSpPr txBox="1"/>
          <p:nvPr>
            <p:ph idx="1" type="body"/>
          </p:nvPr>
        </p:nvSpPr>
        <p:spPr>
          <a:xfrm>
            <a:off x="636450" y="1082500"/>
            <a:ext cx="8310600" cy="347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400">
                <a:solidFill>
                  <a:schemeClr val="dk2"/>
                </a:solidFill>
                <a:latin typeface="Arial"/>
                <a:ea typeface="Arial"/>
                <a:cs typeface="Arial"/>
                <a:sym typeface="Arial"/>
              </a:rPr>
              <a:t>Facebook (Meta): </a:t>
            </a:r>
            <a:r>
              <a:rPr lang="en" sz="1400">
                <a:latin typeface="Arial"/>
                <a:ea typeface="Arial"/>
                <a:cs typeface="Arial"/>
                <a:sym typeface="Arial"/>
              </a:rPr>
              <a:t>With 2.9 billion users, Facebook (Meta) is still the largest social networking network. </a:t>
            </a:r>
            <a:endParaRPr sz="1400">
              <a:latin typeface="Arial"/>
              <a:ea typeface="Arial"/>
              <a:cs typeface="Arial"/>
              <a:sym typeface="Arial"/>
            </a:endParaRPr>
          </a:p>
          <a:p>
            <a:pPr indent="0" lvl="0" marL="0" rtl="0" algn="l">
              <a:spcBef>
                <a:spcPts val="1000"/>
              </a:spcBef>
              <a:spcAft>
                <a:spcPts val="0"/>
              </a:spcAft>
              <a:buNone/>
            </a:pPr>
            <a:r>
              <a:rPr lang="en" sz="1400">
                <a:latin typeface="Arial"/>
                <a:ea typeface="Arial"/>
                <a:cs typeface="Arial"/>
                <a:sym typeface="Arial"/>
              </a:rPr>
              <a:t>Because of the high volume of users, the platform offers brands flexibility in how they engage with consumers.</a:t>
            </a:r>
            <a:endParaRPr sz="1400">
              <a:latin typeface="Arial"/>
              <a:ea typeface="Arial"/>
              <a:cs typeface="Arial"/>
              <a:sym typeface="Arial"/>
            </a:endParaRPr>
          </a:p>
          <a:p>
            <a:pPr indent="0" lvl="0" marL="0" rtl="0" algn="l">
              <a:spcBef>
                <a:spcPts val="1000"/>
              </a:spcBef>
              <a:spcAft>
                <a:spcPts val="0"/>
              </a:spcAft>
              <a:buNone/>
            </a:pPr>
            <a:r>
              <a:rPr lang="en" sz="1400">
                <a:latin typeface="Arial"/>
                <a:ea typeface="Arial"/>
                <a:cs typeface="Arial"/>
                <a:sym typeface="Arial"/>
              </a:rPr>
              <a:t>According to </a:t>
            </a:r>
            <a:r>
              <a:rPr i="1" lang="en" sz="1400">
                <a:latin typeface="Arial"/>
                <a:ea typeface="Arial"/>
                <a:cs typeface="Arial"/>
                <a:sym typeface="Arial"/>
              </a:rPr>
              <a:t>The Drum</a:t>
            </a:r>
            <a:r>
              <a:rPr lang="en" sz="1400">
                <a:latin typeface="Arial"/>
                <a:ea typeface="Arial"/>
                <a:cs typeface="Arial"/>
                <a:sym typeface="Arial"/>
              </a:rPr>
              <a:t>, Facebook ads are still one of the most powerful tools for businesses, with Facebook currently standing as the third most-visited website in the world, second only to Google and YouTube. </a:t>
            </a:r>
            <a:endParaRPr sz="1400">
              <a:latin typeface="Arial"/>
              <a:ea typeface="Arial"/>
              <a:cs typeface="Arial"/>
              <a:sym typeface="Arial"/>
            </a:endParaRPr>
          </a:p>
          <a:p>
            <a:pPr indent="0" lvl="0" marL="0" rtl="0" algn="l">
              <a:spcBef>
                <a:spcPts val="1500"/>
              </a:spcBef>
              <a:spcAft>
                <a:spcPts val="0"/>
              </a:spcAft>
              <a:buNone/>
            </a:pPr>
            <a:r>
              <a:rPr b="1" lang="en" sz="1400">
                <a:solidFill>
                  <a:schemeClr val="dk2"/>
                </a:solidFill>
                <a:latin typeface="Arial"/>
                <a:ea typeface="Arial"/>
                <a:cs typeface="Arial"/>
                <a:sym typeface="Arial"/>
              </a:rPr>
              <a:t>Twitter: </a:t>
            </a:r>
            <a:r>
              <a:rPr lang="en" sz="1400">
                <a:latin typeface="Arial"/>
                <a:ea typeface="Arial"/>
                <a:cs typeface="Arial"/>
                <a:sym typeface="Arial"/>
              </a:rPr>
              <a:t>Twitter is a popular platform in marketing because it allows a business to control the dialogue without any filter, creating a direct line of communication between the brand and consumers. </a:t>
            </a:r>
            <a:endParaRPr sz="1400">
              <a:latin typeface="Arial"/>
              <a:ea typeface="Arial"/>
              <a:cs typeface="Arial"/>
              <a:sym typeface="Arial"/>
            </a:endParaRPr>
          </a:p>
          <a:p>
            <a:pPr indent="0" lvl="0" marL="0" rtl="0" algn="l">
              <a:spcBef>
                <a:spcPts val="1000"/>
              </a:spcBef>
              <a:spcAft>
                <a:spcPts val="0"/>
              </a:spcAft>
              <a:buNone/>
            </a:pPr>
            <a:r>
              <a:rPr lang="en" sz="1400">
                <a:latin typeface="Arial"/>
                <a:ea typeface="Arial"/>
                <a:cs typeface="Arial"/>
                <a:sym typeface="Arial"/>
              </a:rPr>
              <a:t>Every major brand is on Twitter, providing a platform for them to communicate with fans and grow their own individual brands.</a:t>
            </a:r>
            <a:endParaRPr sz="1400">
              <a:latin typeface="Arial"/>
              <a:ea typeface="Arial"/>
              <a:cs typeface="Arial"/>
              <a:sym typeface="Arial"/>
            </a:endParaRPr>
          </a:p>
          <a:p>
            <a:pPr indent="0" lvl="0" marL="0" rtl="0" algn="l">
              <a:spcBef>
                <a:spcPts val="1000"/>
              </a:spcBef>
              <a:spcAft>
                <a:spcPts val="0"/>
              </a:spcAft>
              <a:buNone/>
            </a:pPr>
            <a:r>
              <a:t/>
            </a:r>
            <a:endParaRPr sz="1400">
              <a:latin typeface="Arial"/>
              <a:ea typeface="Arial"/>
              <a:cs typeface="Arial"/>
              <a:sym typeface="Arial"/>
            </a:endParaRPr>
          </a:p>
          <a:p>
            <a:pPr indent="0" lvl="0" marL="0" rtl="0" algn="l">
              <a:spcBef>
                <a:spcPts val="1000"/>
              </a:spcBef>
              <a:spcAft>
                <a:spcPts val="0"/>
              </a:spcAft>
              <a:buNone/>
            </a:pPr>
            <a:r>
              <a:t/>
            </a:r>
            <a:endParaRPr sz="1400">
              <a:latin typeface="Arial"/>
              <a:ea typeface="Arial"/>
              <a:cs typeface="Arial"/>
              <a:sym typeface="Arial"/>
            </a:endParaRPr>
          </a:p>
          <a:p>
            <a:pPr indent="0" lvl="0" marL="0" rtl="0" algn="l">
              <a:spcBef>
                <a:spcPts val="1000"/>
              </a:spcBef>
              <a:spcAft>
                <a:spcPts val="0"/>
              </a:spcAft>
              <a:buNone/>
            </a:pPr>
            <a:r>
              <a:t/>
            </a:r>
            <a:endParaRPr sz="1400">
              <a:latin typeface="Arial"/>
              <a:ea typeface="Arial"/>
              <a:cs typeface="Arial"/>
              <a:sym typeface="Arial"/>
            </a:endParaRPr>
          </a:p>
          <a:p>
            <a:pPr indent="0" lvl="0" marL="0" rtl="0" algn="l">
              <a:spcBef>
                <a:spcPts val="1000"/>
              </a:spcBef>
              <a:spcAft>
                <a:spcPts val="0"/>
              </a:spcAft>
              <a:buNone/>
            </a:pPr>
            <a:r>
              <a:t/>
            </a:r>
            <a:endParaRPr b="1" sz="1400">
              <a:latin typeface="Arial"/>
              <a:ea typeface="Arial"/>
              <a:cs typeface="Arial"/>
              <a:sym typeface="Arial"/>
            </a:endParaRPr>
          </a:p>
          <a:p>
            <a:pPr indent="0" lvl="0" marL="0" rtl="0" algn="l">
              <a:spcBef>
                <a:spcPts val="1000"/>
              </a:spcBef>
              <a:spcAft>
                <a:spcPts val="1000"/>
              </a:spcAft>
              <a:buNone/>
            </a:pPr>
            <a:r>
              <a:t/>
            </a:r>
            <a:endParaRPr sz="1400">
              <a:latin typeface="Arial"/>
              <a:ea typeface="Arial"/>
              <a:cs typeface="Arial"/>
              <a:sym typeface="Arial"/>
            </a:endParaRPr>
          </a:p>
        </p:txBody>
      </p:sp>
      <p:cxnSp>
        <p:nvCxnSpPr>
          <p:cNvPr id="363" name="Google Shape;363;p57"/>
          <p:cNvCxnSpPr/>
          <p:nvPr/>
        </p:nvCxnSpPr>
        <p:spPr>
          <a:xfrm>
            <a:off x="712650" y="346047"/>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364" name="Google Shape;364;p57"/>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365" name="Google Shape;365;p57"/>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9" name="Shape 369"/>
        <p:cNvGrpSpPr/>
        <p:nvPr/>
      </p:nvGrpSpPr>
      <p:grpSpPr>
        <a:xfrm>
          <a:off x="0" y="0"/>
          <a:ext cx="0" cy="0"/>
          <a:chOff x="0" y="0"/>
          <a:chExt cx="0" cy="0"/>
        </a:xfrm>
      </p:grpSpPr>
      <p:sp>
        <p:nvSpPr>
          <p:cNvPr id="370" name="Google Shape;370;p58"/>
          <p:cNvSpPr txBox="1"/>
          <p:nvPr>
            <p:ph type="title"/>
          </p:nvPr>
        </p:nvSpPr>
        <p:spPr>
          <a:xfrm>
            <a:off x="636450" y="354300"/>
            <a:ext cx="8234400" cy="695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2200">
                <a:latin typeface="Arial"/>
                <a:ea typeface="Arial"/>
                <a:cs typeface="Arial"/>
                <a:sym typeface="Arial"/>
              </a:rPr>
              <a:t>SOCIAL MEDIA PLATFORM DEMOGRAPHICS</a:t>
            </a:r>
            <a:endParaRPr b="1" sz="2200">
              <a:latin typeface="Arial"/>
              <a:ea typeface="Arial"/>
              <a:cs typeface="Arial"/>
              <a:sym typeface="Arial"/>
            </a:endParaRPr>
          </a:p>
        </p:txBody>
      </p:sp>
      <p:sp>
        <p:nvSpPr>
          <p:cNvPr id="371" name="Google Shape;371;p58"/>
          <p:cNvSpPr txBox="1"/>
          <p:nvPr>
            <p:ph idx="1" type="body"/>
          </p:nvPr>
        </p:nvSpPr>
        <p:spPr>
          <a:xfrm>
            <a:off x="636450" y="777700"/>
            <a:ext cx="8310600" cy="347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400">
                <a:solidFill>
                  <a:schemeClr val="dk2"/>
                </a:solidFill>
                <a:latin typeface="Arial"/>
                <a:ea typeface="Arial"/>
                <a:cs typeface="Arial"/>
                <a:sym typeface="Arial"/>
              </a:rPr>
              <a:t>YouTube:</a:t>
            </a:r>
            <a:r>
              <a:rPr b="1" lang="en" sz="1400">
                <a:latin typeface="Arial"/>
                <a:ea typeface="Arial"/>
                <a:cs typeface="Arial"/>
                <a:sym typeface="Arial"/>
              </a:rPr>
              <a:t> </a:t>
            </a:r>
            <a:r>
              <a:rPr lang="en" sz="1400">
                <a:latin typeface="Arial"/>
                <a:ea typeface="Arial"/>
                <a:cs typeface="Arial"/>
                <a:sym typeface="Arial"/>
              </a:rPr>
              <a:t>Not only is YouTube the most popular video platform on the planet, videos themselves are highly shareable. </a:t>
            </a:r>
            <a:endParaRPr sz="1400">
              <a:latin typeface="Arial"/>
              <a:ea typeface="Arial"/>
              <a:cs typeface="Arial"/>
              <a:sym typeface="Arial"/>
            </a:endParaRPr>
          </a:p>
          <a:p>
            <a:pPr indent="0" lvl="0" marL="0" rtl="0" algn="l">
              <a:spcBef>
                <a:spcPts val="1000"/>
              </a:spcBef>
              <a:spcAft>
                <a:spcPts val="0"/>
              </a:spcAft>
              <a:buNone/>
            </a:pPr>
            <a:r>
              <a:rPr lang="en" sz="1400">
                <a:latin typeface="Arial"/>
                <a:ea typeface="Arial"/>
                <a:cs typeface="Arial"/>
                <a:sym typeface="Arial"/>
              </a:rPr>
              <a:t>Video can easily be shared, with an extremely wide reach, in a way that does not necessarily require a massive marketing budget. </a:t>
            </a:r>
            <a:endParaRPr sz="1400">
              <a:latin typeface="Arial"/>
              <a:ea typeface="Arial"/>
              <a:cs typeface="Arial"/>
              <a:sym typeface="Arial"/>
            </a:endParaRPr>
          </a:p>
          <a:p>
            <a:pPr indent="0" lvl="0" marL="0" rtl="0" algn="l">
              <a:spcBef>
                <a:spcPts val="1000"/>
              </a:spcBef>
              <a:spcAft>
                <a:spcPts val="0"/>
              </a:spcAft>
              <a:buNone/>
            </a:pPr>
            <a:r>
              <a:rPr lang="en" sz="1400">
                <a:latin typeface="Arial"/>
                <a:ea typeface="Arial"/>
                <a:cs typeface="Arial"/>
                <a:sym typeface="Arial"/>
              </a:rPr>
              <a:t>However, with more than 30,000 hours of video uploaded to the platform every hour of every day on average, creating compelling content to be shared on YouTube is critical for brands to find success with their marketing. </a:t>
            </a:r>
            <a:endParaRPr sz="1400">
              <a:latin typeface="Arial"/>
              <a:ea typeface="Arial"/>
              <a:cs typeface="Arial"/>
              <a:sym typeface="Arial"/>
            </a:endParaRPr>
          </a:p>
          <a:p>
            <a:pPr indent="0" lvl="0" marL="0" rtl="0" algn="l">
              <a:spcBef>
                <a:spcPts val="1500"/>
              </a:spcBef>
              <a:spcAft>
                <a:spcPts val="0"/>
              </a:spcAft>
              <a:buNone/>
            </a:pPr>
            <a:r>
              <a:rPr b="1" lang="en" sz="1400">
                <a:solidFill>
                  <a:schemeClr val="dk2"/>
                </a:solidFill>
                <a:latin typeface="Arial"/>
                <a:ea typeface="Arial"/>
                <a:cs typeface="Arial"/>
                <a:sym typeface="Arial"/>
              </a:rPr>
              <a:t>Instagram: </a:t>
            </a:r>
            <a:r>
              <a:rPr lang="en" sz="1400">
                <a:latin typeface="Arial"/>
                <a:ea typeface="Arial"/>
                <a:cs typeface="Arial"/>
                <a:sym typeface="Arial"/>
              </a:rPr>
              <a:t>Instagram has struggled to maintain its growth rate as many consumers, particularly Gen Z, migrate to TikTok. </a:t>
            </a:r>
            <a:endParaRPr sz="1400">
              <a:latin typeface="Arial"/>
              <a:ea typeface="Arial"/>
              <a:cs typeface="Arial"/>
              <a:sym typeface="Arial"/>
            </a:endParaRPr>
          </a:p>
          <a:p>
            <a:pPr indent="0" lvl="0" marL="0" rtl="0" algn="l">
              <a:spcBef>
                <a:spcPts val="1000"/>
              </a:spcBef>
              <a:spcAft>
                <a:spcPts val="0"/>
              </a:spcAft>
              <a:buNone/>
            </a:pPr>
            <a:r>
              <a:rPr lang="en" sz="1400">
                <a:latin typeface="Arial"/>
                <a:ea typeface="Arial"/>
                <a:cs typeface="Arial"/>
                <a:sym typeface="Arial"/>
              </a:rPr>
              <a:t>In 2022, the popular social platform was publicly criticized by Kylie Jenner and Kim Kardashian after it adjusted tweaked the platform’s functionality to better compete with TikTok. </a:t>
            </a:r>
            <a:endParaRPr sz="1400">
              <a:latin typeface="Arial"/>
              <a:ea typeface="Arial"/>
              <a:cs typeface="Arial"/>
              <a:sym typeface="Arial"/>
            </a:endParaRPr>
          </a:p>
          <a:p>
            <a:pPr indent="0" lvl="0" marL="0" rtl="0" algn="l">
              <a:spcBef>
                <a:spcPts val="1000"/>
              </a:spcBef>
              <a:spcAft>
                <a:spcPts val="0"/>
              </a:spcAft>
              <a:buNone/>
            </a:pPr>
            <a:r>
              <a:rPr lang="en" sz="1400">
                <a:latin typeface="Arial"/>
                <a:ea typeface="Arial"/>
                <a:cs typeface="Arial"/>
                <a:sym typeface="Arial"/>
              </a:rPr>
              <a:t>However, new features that promote shopability (like Drops) are positioning the platform’s transformation to a future as an e-commerce platform, which could be a sweet spot for advertisers as the platform remains the fourth most-used social media platform in the world. </a:t>
            </a:r>
            <a:endParaRPr sz="1400">
              <a:latin typeface="Arial"/>
              <a:ea typeface="Arial"/>
              <a:cs typeface="Arial"/>
              <a:sym typeface="Arial"/>
            </a:endParaRPr>
          </a:p>
          <a:p>
            <a:pPr indent="0" lvl="0" marL="0" rtl="0" algn="l">
              <a:spcBef>
                <a:spcPts val="1000"/>
              </a:spcBef>
              <a:spcAft>
                <a:spcPts val="0"/>
              </a:spcAft>
              <a:buNone/>
            </a:pPr>
            <a:r>
              <a:t/>
            </a:r>
            <a:endParaRPr sz="1400">
              <a:latin typeface="Arial"/>
              <a:ea typeface="Arial"/>
              <a:cs typeface="Arial"/>
              <a:sym typeface="Arial"/>
            </a:endParaRPr>
          </a:p>
          <a:p>
            <a:pPr indent="0" lvl="0" marL="0" rtl="0" algn="l">
              <a:spcBef>
                <a:spcPts val="1000"/>
              </a:spcBef>
              <a:spcAft>
                <a:spcPts val="0"/>
              </a:spcAft>
              <a:buNone/>
            </a:pPr>
            <a:r>
              <a:t/>
            </a:r>
            <a:endParaRPr sz="1400">
              <a:latin typeface="Arial"/>
              <a:ea typeface="Arial"/>
              <a:cs typeface="Arial"/>
              <a:sym typeface="Arial"/>
            </a:endParaRPr>
          </a:p>
          <a:p>
            <a:pPr indent="0" lvl="0" marL="0" rtl="0" algn="l">
              <a:spcBef>
                <a:spcPts val="1000"/>
              </a:spcBef>
              <a:spcAft>
                <a:spcPts val="0"/>
              </a:spcAft>
              <a:buNone/>
            </a:pPr>
            <a:r>
              <a:t/>
            </a:r>
            <a:endParaRPr sz="1400">
              <a:latin typeface="Arial"/>
              <a:ea typeface="Arial"/>
              <a:cs typeface="Arial"/>
              <a:sym typeface="Arial"/>
            </a:endParaRPr>
          </a:p>
          <a:p>
            <a:pPr indent="0" lvl="0" marL="0" rtl="0" algn="l">
              <a:spcBef>
                <a:spcPts val="1000"/>
              </a:spcBef>
              <a:spcAft>
                <a:spcPts val="0"/>
              </a:spcAft>
              <a:buNone/>
            </a:pPr>
            <a:r>
              <a:t/>
            </a:r>
            <a:endParaRPr sz="1400">
              <a:latin typeface="Arial"/>
              <a:ea typeface="Arial"/>
              <a:cs typeface="Arial"/>
              <a:sym typeface="Arial"/>
            </a:endParaRPr>
          </a:p>
          <a:p>
            <a:pPr indent="0" lvl="0" marL="0" rtl="0" algn="l">
              <a:spcBef>
                <a:spcPts val="1000"/>
              </a:spcBef>
              <a:spcAft>
                <a:spcPts val="0"/>
              </a:spcAft>
              <a:buNone/>
            </a:pPr>
            <a:r>
              <a:t/>
            </a:r>
            <a:endParaRPr sz="1400">
              <a:latin typeface="Arial"/>
              <a:ea typeface="Arial"/>
              <a:cs typeface="Arial"/>
              <a:sym typeface="Arial"/>
            </a:endParaRPr>
          </a:p>
          <a:p>
            <a:pPr indent="0" lvl="0" marL="0" rtl="0" algn="l">
              <a:spcBef>
                <a:spcPts val="1000"/>
              </a:spcBef>
              <a:spcAft>
                <a:spcPts val="1000"/>
              </a:spcAft>
              <a:buNone/>
            </a:pPr>
            <a:r>
              <a:t/>
            </a:r>
            <a:endParaRPr b="1" sz="1400">
              <a:latin typeface="Arial"/>
              <a:ea typeface="Arial"/>
              <a:cs typeface="Arial"/>
              <a:sym typeface="Arial"/>
            </a:endParaRPr>
          </a:p>
        </p:txBody>
      </p:sp>
      <p:cxnSp>
        <p:nvCxnSpPr>
          <p:cNvPr id="372" name="Google Shape;372;p58"/>
          <p:cNvCxnSpPr/>
          <p:nvPr/>
        </p:nvCxnSpPr>
        <p:spPr>
          <a:xfrm>
            <a:off x="712650" y="346047"/>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373" name="Google Shape;373;p58"/>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374" name="Google Shape;374;p58"/>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8" name="Shape 378"/>
        <p:cNvGrpSpPr/>
        <p:nvPr/>
      </p:nvGrpSpPr>
      <p:grpSpPr>
        <a:xfrm>
          <a:off x="0" y="0"/>
          <a:ext cx="0" cy="0"/>
          <a:chOff x="0" y="0"/>
          <a:chExt cx="0" cy="0"/>
        </a:xfrm>
      </p:grpSpPr>
      <p:sp>
        <p:nvSpPr>
          <p:cNvPr id="379" name="Google Shape;379;p59"/>
          <p:cNvSpPr txBox="1"/>
          <p:nvPr>
            <p:ph type="title"/>
          </p:nvPr>
        </p:nvSpPr>
        <p:spPr>
          <a:xfrm>
            <a:off x="636450" y="354300"/>
            <a:ext cx="8234400" cy="695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2200">
                <a:latin typeface="Arial"/>
                <a:ea typeface="Arial"/>
                <a:cs typeface="Arial"/>
                <a:sym typeface="Arial"/>
              </a:rPr>
              <a:t>SOCIAL MEDIA PLATFORM DEMOGRAPHICS</a:t>
            </a:r>
            <a:endParaRPr b="1" sz="2200">
              <a:latin typeface="Arial"/>
              <a:ea typeface="Arial"/>
              <a:cs typeface="Arial"/>
              <a:sym typeface="Arial"/>
            </a:endParaRPr>
          </a:p>
        </p:txBody>
      </p:sp>
      <p:sp>
        <p:nvSpPr>
          <p:cNvPr id="380" name="Google Shape;380;p59"/>
          <p:cNvSpPr txBox="1"/>
          <p:nvPr>
            <p:ph idx="1" type="body"/>
          </p:nvPr>
        </p:nvSpPr>
        <p:spPr>
          <a:xfrm>
            <a:off x="636450" y="1082500"/>
            <a:ext cx="8310600" cy="347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400">
                <a:solidFill>
                  <a:schemeClr val="dk2"/>
                </a:solidFill>
                <a:latin typeface="Arial"/>
                <a:ea typeface="Arial"/>
                <a:cs typeface="Arial"/>
                <a:sym typeface="Arial"/>
              </a:rPr>
              <a:t>Snapchat:</a:t>
            </a:r>
            <a:r>
              <a:rPr b="1" lang="en" sz="1400">
                <a:latin typeface="Arial"/>
                <a:ea typeface="Arial"/>
                <a:cs typeface="Arial"/>
                <a:sym typeface="Arial"/>
              </a:rPr>
              <a:t> </a:t>
            </a:r>
            <a:r>
              <a:rPr lang="en" sz="1400">
                <a:latin typeface="Arial"/>
                <a:ea typeface="Arial"/>
                <a:cs typeface="Arial"/>
                <a:sym typeface="Arial"/>
              </a:rPr>
              <a:t>Snapchat, with its augmented reality feature, provides businesses and brands with unique and creative content. </a:t>
            </a:r>
            <a:endParaRPr sz="1400">
              <a:latin typeface="Arial"/>
              <a:ea typeface="Arial"/>
              <a:cs typeface="Arial"/>
              <a:sym typeface="Arial"/>
            </a:endParaRPr>
          </a:p>
          <a:p>
            <a:pPr indent="0" lvl="0" marL="0" rtl="0" algn="l">
              <a:spcBef>
                <a:spcPts val="1000"/>
              </a:spcBef>
              <a:spcAft>
                <a:spcPts val="0"/>
              </a:spcAft>
              <a:buNone/>
            </a:pPr>
            <a:r>
              <a:rPr lang="en" sz="1400">
                <a:latin typeface="Arial"/>
                <a:ea typeface="Arial"/>
                <a:cs typeface="Arial"/>
                <a:sym typeface="Arial"/>
              </a:rPr>
              <a:t>A/R features (Snapchat lens) also help to boost levels of engagement. </a:t>
            </a:r>
            <a:endParaRPr sz="1400">
              <a:latin typeface="Arial"/>
              <a:ea typeface="Arial"/>
              <a:cs typeface="Arial"/>
              <a:sym typeface="Arial"/>
            </a:endParaRPr>
          </a:p>
          <a:p>
            <a:pPr indent="0" lvl="0" marL="0" rtl="0" algn="l">
              <a:spcBef>
                <a:spcPts val="1000"/>
              </a:spcBef>
              <a:spcAft>
                <a:spcPts val="0"/>
              </a:spcAft>
              <a:buNone/>
            </a:pPr>
            <a:r>
              <a:rPr lang="en" sz="1400">
                <a:latin typeface="Arial"/>
                <a:ea typeface="Arial"/>
                <a:cs typeface="Arial"/>
                <a:sym typeface="Arial"/>
              </a:rPr>
              <a:t>Snapchat is also the most popular social media platform among Gen Z consumers, according to data, and 92% of Gen Z users say they want to use AR for shopping.</a:t>
            </a:r>
            <a:endParaRPr sz="1400">
              <a:latin typeface="Arial"/>
              <a:ea typeface="Arial"/>
              <a:cs typeface="Arial"/>
              <a:sym typeface="Arial"/>
            </a:endParaRPr>
          </a:p>
          <a:p>
            <a:pPr indent="0" lvl="0" marL="0" rtl="0" algn="l">
              <a:spcBef>
                <a:spcPts val="1000"/>
              </a:spcBef>
              <a:spcAft>
                <a:spcPts val="0"/>
              </a:spcAft>
              <a:buNone/>
            </a:pPr>
            <a:r>
              <a:rPr b="1" lang="en" sz="1400">
                <a:solidFill>
                  <a:schemeClr val="dk2"/>
                </a:solidFill>
                <a:latin typeface="Arial"/>
                <a:ea typeface="Arial"/>
                <a:cs typeface="Arial"/>
                <a:sym typeface="Arial"/>
              </a:rPr>
              <a:t>TikTok: </a:t>
            </a:r>
            <a:r>
              <a:rPr lang="en" sz="1400">
                <a:latin typeface="Arial"/>
                <a:ea typeface="Arial"/>
                <a:cs typeface="Arial"/>
                <a:sym typeface="Arial"/>
              </a:rPr>
              <a:t>167 million TikToks are watched every minute of the day across the globe, according to Statista. As TikTok continues to explode in popularity, businesses and brands all over the world are searching for ways to connect with consumers on the platform.</a:t>
            </a:r>
            <a:endParaRPr sz="1400">
              <a:latin typeface="Arial"/>
              <a:ea typeface="Arial"/>
              <a:cs typeface="Arial"/>
              <a:sym typeface="Arial"/>
            </a:endParaRPr>
          </a:p>
          <a:p>
            <a:pPr indent="0" lvl="0" marL="0" rtl="0" algn="l">
              <a:spcBef>
                <a:spcPts val="1000"/>
              </a:spcBef>
              <a:spcAft>
                <a:spcPts val="0"/>
              </a:spcAft>
              <a:buNone/>
            </a:pPr>
            <a:r>
              <a:rPr b="1" lang="en" sz="1400">
                <a:solidFill>
                  <a:schemeClr val="dk2"/>
                </a:solidFill>
                <a:latin typeface="Arial"/>
                <a:ea typeface="Arial"/>
                <a:cs typeface="Arial"/>
                <a:sym typeface="Arial"/>
              </a:rPr>
              <a:t>LinkedIn:</a:t>
            </a:r>
            <a:r>
              <a:rPr lang="en" sz="1400">
                <a:latin typeface="Arial"/>
                <a:ea typeface="Arial"/>
                <a:cs typeface="Arial"/>
                <a:sym typeface="Arial"/>
              </a:rPr>
              <a:t> Most business and marketing professionals utilize LinkedIn, not only as a networking and recruiting tool, but also as a means for exchanging ideas and information and tracking current industry trends.</a:t>
            </a:r>
            <a:endParaRPr sz="1400">
              <a:latin typeface="Arial"/>
              <a:ea typeface="Arial"/>
              <a:cs typeface="Arial"/>
              <a:sym typeface="Arial"/>
            </a:endParaRPr>
          </a:p>
          <a:p>
            <a:pPr indent="0" lvl="0" marL="0" rtl="0" algn="l">
              <a:spcBef>
                <a:spcPts val="1000"/>
              </a:spcBef>
              <a:spcAft>
                <a:spcPts val="0"/>
              </a:spcAft>
              <a:buNone/>
            </a:pPr>
            <a:r>
              <a:t/>
            </a:r>
            <a:endParaRPr sz="1400">
              <a:latin typeface="Arial"/>
              <a:ea typeface="Arial"/>
              <a:cs typeface="Arial"/>
              <a:sym typeface="Arial"/>
            </a:endParaRPr>
          </a:p>
          <a:p>
            <a:pPr indent="0" lvl="0" marL="0" rtl="0" algn="l">
              <a:spcBef>
                <a:spcPts val="1000"/>
              </a:spcBef>
              <a:spcAft>
                <a:spcPts val="0"/>
              </a:spcAft>
              <a:buNone/>
            </a:pPr>
            <a:r>
              <a:t/>
            </a:r>
            <a:endParaRPr sz="1400">
              <a:latin typeface="Arial"/>
              <a:ea typeface="Arial"/>
              <a:cs typeface="Arial"/>
              <a:sym typeface="Arial"/>
            </a:endParaRPr>
          </a:p>
          <a:p>
            <a:pPr indent="0" lvl="0" marL="0" rtl="0" algn="l">
              <a:spcBef>
                <a:spcPts val="1000"/>
              </a:spcBef>
              <a:spcAft>
                <a:spcPts val="0"/>
              </a:spcAft>
              <a:buNone/>
            </a:pPr>
            <a:r>
              <a:t/>
            </a:r>
            <a:endParaRPr sz="1400">
              <a:latin typeface="Arial"/>
              <a:ea typeface="Arial"/>
              <a:cs typeface="Arial"/>
              <a:sym typeface="Arial"/>
            </a:endParaRPr>
          </a:p>
          <a:p>
            <a:pPr indent="0" lvl="0" marL="0" rtl="0" algn="l">
              <a:spcBef>
                <a:spcPts val="1000"/>
              </a:spcBef>
              <a:spcAft>
                <a:spcPts val="0"/>
              </a:spcAft>
              <a:buNone/>
            </a:pPr>
            <a:r>
              <a:t/>
            </a:r>
            <a:endParaRPr sz="1400">
              <a:latin typeface="Arial"/>
              <a:ea typeface="Arial"/>
              <a:cs typeface="Arial"/>
              <a:sym typeface="Arial"/>
            </a:endParaRPr>
          </a:p>
          <a:p>
            <a:pPr indent="0" lvl="0" marL="0" rtl="0" algn="l">
              <a:spcBef>
                <a:spcPts val="1000"/>
              </a:spcBef>
              <a:spcAft>
                <a:spcPts val="0"/>
              </a:spcAft>
              <a:buNone/>
            </a:pPr>
            <a:r>
              <a:t/>
            </a:r>
            <a:endParaRPr sz="1400">
              <a:latin typeface="Arial"/>
              <a:ea typeface="Arial"/>
              <a:cs typeface="Arial"/>
              <a:sym typeface="Arial"/>
            </a:endParaRPr>
          </a:p>
          <a:p>
            <a:pPr indent="0" lvl="0" marL="0" rtl="0" algn="l">
              <a:spcBef>
                <a:spcPts val="1000"/>
              </a:spcBef>
              <a:spcAft>
                <a:spcPts val="0"/>
              </a:spcAft>
              <a:buNone/>
            </a:pPr>
            <a:r>
              <a:t/>
            </a:r>
            <a:endParaRPr b="1" sz="1400">
              <a:latin typeface="Arial"/>
              <a:ea typeface="Arial"/>
              <a:cs typeface="Arial"/>
              <a:sym typeface="Arial"/>
            </a:endParaRPr>
          </a:p>
          <a:p>
            <a:pPr indent="0" lvl="0" marL="0" rtl="0" algn="l">
              <a:spcBef>
                <a:spcPts val="1000"/>
              </a:spcBef>
              <a:spcAft>
                <a:spcPts val="0"/>
              </a:spcAft>
              <a:buNone/>
            </a:pPr>
            <a:r>
              <a:t/>
            </a:r>
            <a:endParaRPr b="1" sz="1400">
              <a:latin typeface="Arial"/>
              <a:ea typeface="Arial"/>
              <a:cs typeface="Arial"/>
              <a:sym typeface="Arial"/>
            </a:endParaRPr>
          </a:p>
          <a:p>
            <a:pPr indent="0" lvl="0" marL="0" rtl="0" algn="l">
              <a:spcBef>
                <a:spcPts val="1000"/>
              </a:spcBef>
              <a:spcAft>
                <a:spcPts val="0"/>
              </a:spcAft>
              <a:buNone/>
            </a:pPr>
            <a:r>
              <a:t/>
            </a:r>
            <a:endParaRPr sz="1400">
              <a:latin typeface="Arial"/>
              <a:ea typeface="Arial"/>
              <a:cs typeface="Arial"/>
              <a:sym typeface="Arial"/>
            </a:endParaRPr>
          </a:p>
          <a:p>
            <a:pPr indent="0" lvl="0" marL="0" rtl="0" algn="l">
              <a:spcBef>
                <a:spcPts val="1000"/>
              </a:spcBef>
              <a:spcAft>
                <a:spcPts val="0"/>
              </a:spcAft>
              <a:buNone/>
            </a:pPr>
            <a:r>
              <a:t/>
            </a:r>
            <a:endParaRPr sz="1400">
              <a:latin typeface="Arial"/>
              <a:ea typeface="Arial"/>
              <a:cs typeface="Arial"/>
              <a:sym typeface="Arial"/>
            </a:endParaRPr>
          </a:p>
          <a:p>
            <a:pPr indent="0" lvl="0" marL="0" rtl="0" algn="l">
              <a:spcBef>
                <a:spcPts val="1000"/>
              </a:spcBef>
              <a:spcAft>
                <a:spcPts val="0"/>
              </a:spcAft>
              <a:buNone/>
            </a:pPr>
            <a:r>
              <a:t/>
            </a:r>
            <a:endParaRPr sz="1400">
              <a:latin typeface="Arial"/>
              <a:ea typeface="Arial"/>
              <a:cs typeface="Arial"/>
              <a:sym typeface="Arial"/>
            </a:endParaRPr>
          </a:p>
          <a:p>
            <a:pPr indent="0" lvl="0" marL="0" rtl="0" algn="l">
              <a:spcBef>
                <a:spcPts val="1000"/>
              </a:spcBef>
              <a:spcAft>
                <a:spcPts val="1000"/>
              </a:spcAft>
              <a:buNone/>
            </a:pPr>
            <a:r>
              <a:t/>
            </a:r>
            <a:endParaRPr b="1" sz="1400">
              <a:latin typeface="Arial"/>
              <a:ea typeface="Arial"/>
              <a:cs typeface="Arial"/>
              <a:sym typeface="Arial"/>
            </a:endParaRPr>
          </a:p>
        </p:txBody>
      </p:sp>
      <p:cxnSp>
        <p:nvCxnSpPr>
          <p:cNvPr id="381" name="Google Shape;381;p59"/>
          <p:cNvCxnSpPr/>
          <p:nvPr/>
        </p:nvCxnSpPr>
        <p:spPr>
          <a:xfrm>
            <a:off x="712650" y="346047"/>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382" name="Google Shape;382;p5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383" name="Google Shape;383;p59"/>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7" name="Shape 387"/>
        <p:cNvGrpSpPr/>
        <p:nvPr/>
      </p:nvGrpSpPr>
      <p:grpSpPr>
        <a:xfrm>
          <a:off x="0" y="0"/>
          <a:ext cx="0" cy="0"/>
          <a:chOff x="0" y="0"/>
          <a:chExt cx="0" cy="0"/>
        </a:xfrm>
      </p:grpSpPr>
      <p:sp>
        <p:nvSpPr>
          <p:cNvPr id="388" name="Google Shape;388;p60"/>
          <p:cNvSpPr txBox="1"/>
          <p:nvPr>
            <p:ph idx="2" type="body"/>
          </p:nvPr>
        </p:nvSpPr>
        <p:spPr>
          <a:xfrm>
            <a:off x="938500" y="1057800"/>
            <a:ext cx="7781100" cy="3258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600">
                <a:latin typeface="Arial"/>
                <a:ea typeface="Arial"/>
                <a:cs typeface="Arial"/>
                <a:sym typeface="Arial"/>
              </a:rPr>
              <a:t>Social media marketing: </a:t>
            </a:r>
            <a:r>
              <a:rPr lang="en" sz="1600">
                <a:latin typeface="Arial"/>
                <a:ea typeface="Arial"/>
                <a:cs typeface="Arial"/>
                <a:sym typeface="Arial"/>
              </a:rPr>
              <a:t> The online technologies and practices that people use to share content, opinions, insights, experiences, perspectives, media, and otherwise interact online.</a:t>
            </a:r>
            <a:endParaRPr sz="1600">
              <a:latin typeface="Arial"/>
              <a:ea typeface="Arial"/>
              <a:cs typeface="Arial"/>
              <a:sym typeface="Arial"/>
            </a:endParaRPr>
          </a:p>
          <a:p>
            <a:pPr indent="0" lvl="0" marL="0" rtl="0" algn="l">
              <a:spcBef>
                <a:spcPts val="1000"/>
              </a:spcBef>
              <a:spcAft>
                <a:spcPts val="0"/>
              </a:spcAft>
              <a:buNone/>
            </a:pPr>
            <a:r>
              <a:rPr b="1" lang="en" sz="1600">
                <a:latin typeface="Arial"/>
                <a:ea typeface="Arial"/>
                <a:cs typeface="Arial"/>
                <a:sym typeface="Arial"/>
              </a:rPr>
              <a:t>DAU (Daily Active Users):  </a:t>
            </a:r>
            <a:r>
              <a:rPr lang="en" sz="1600">
                <a:latin typeface="Arial"/>
                <a:ea typeface="Arial"/>
                <a:cs typeface="Arial"/>
                <a:sym typeface="Arial"/>
              </a:rPr>
              <a:t>Typically used as an activity measurement tool for businesses where users are expected to interact on a daily basis (eg. email, calendar, games).</a:t>
            </a:r>
            <a:endParaRPr sz="1600">
              <a:latin typeface="Arial"/>
              <a:ea typeface="Arial"/>
              <a:cs typeface="Arial"/>
              <a:sym typeface="Arial"/>
            </a:endParaRPr>
          </a:p>
          <a:p>
            <a:pPr indent="0" lvl="0" marL="0" rtl="0" algn="l">
              <a:spcBef>
                <a:spcPts val="1000"/>
              </a:spcBef>
              <a:spcAft>
                <a:spcPts val="0"/>
              </a:spcAft>
              <a:buNone/>
            </a:pPr>
            <a:r>
              <a:rPr b="1" lang="en" sz="1600">
                <a:latin typeface="Arial"/>
                <a:ea typeface="Arial"/>
                <a:cs typeface="Arial"/>
                <a:sym typeface="Arial"/>
              </a:rPr>
              <a:t>WAU (Weekly Active Users):  </a:t>
            </a:r>
            <a:r>
              <a:rPr lang="en" sz="1600">
                <a:latin typeface="Arial"/>
                <a:ea typeface="Arial"/>
                <a:cs typeface="Arial"/>
                <a:sym typeface="Arial"/>
              </a:rPr>
              <a:t>Typically used as an activity measurement tool for businesses with weekly frequency (eg. forums and social communities, mobile apps, productivity &amp; analytics tools).</a:t>
            </a:r>
            <a:endParaRPr sz="1600">
              <a:latin typeface="Arial"/>
              <a:ea typeface="Arial"/>
              <a:cs typeface="Arial"/>
              <a:sym typeface="Arial"/>
            </a:endParaRPr>
          </a:p>
          <a:p>
            <a:pPr indent="0" lvl="0" marL="0" rtl="0" algn="l">
              <a:spcBef>
                <a:spcPts val="1000"/>
              </a:spcBef>
              <a:spcAft>
                <a:spcPts val="0"/>
              </a:spcAft>
              <a:buNone/>
            </a:pPr>
            <a:r>
              <a:rPr b="1" lang="en" sz="1600">
                <a:latin typeface="Arial"/>
                <a:ea typeface="Arial"/>
                <a:cs typeface="Arial"/>
                <a:sym typeface="Arial"/>
              </a:rPr>
              <a:t>MAU (Monthly Active Users): </a:t>
            </a:r>
            <a:r>
              <a:rPr lang="en" sz="1600">
                <a:latin typeface="Arial"/>
                <a:ea typeface="Arial"/>
                <a:cs typeface="Arial"/>
                <a:sym typeface="Arial"/>
              </a:rPr>
              <a:t> Typically used as an activity measurement tool for B2B apps where users are expected to interact a few times a month or less (eg. accounting &amp; bookkeeping software).</a:t>
            </a:r>
            <a:endParaRPr sz="1600">
              <a:latin typeface="Arial"/>
              <a:ea typeface="Arial"/>
              <a:cs typeface="Arial"/>
              <a:sym typeface="Arial"/>
            </a:endParaRPr>
          </a:p>
          <a:p>
            <a:pPr indent="0" lvl="0" marL="0" rtl="0" algn="l">
              <a:spcBef>
                <a:spcPts val="1000"/>
              </a:spcBef>
              <a:spcAft>
                <a:spcPts val="0"/>
              </a:spcAft>
              <a:buNone/>
            </a:pPr>
            <a:r>
              <a:t/>
            </a:r>
            <a:endParaRPr sz="1600">
              <a:latin typeface="Arial"/>
              <a:ea typeface="Arial"/>
              <a:cs typeface="Arial"/>
              <a:sym typeface="Arial"/>
            </a:endParaRPr>
          </a:p>
          <a:p>
            <a:pPr indent="0" lvl="0" marL="0" rtl="0" algn="l">
              <a:spcBef>
                <a:spcPts val="1000"/>
              </a:spcBef>
              <a:spcAft>
                <a:spcPts val="1000"/>
              </a:spcAft>
              <a:buNone/>
            </a:pPr>
            <a:r>
              <a:t/>
            </a:r>
            <a:endParaRPr sz="1600">
              <a:latin typeface="Arial"/>
              <a:ea typeface="Arial"/>
              <a:cs typeface="Arial"/>
              <a:sym typeface="Arial"/>
            </a:endParaRPr>
          </a:p>
        </p:txBody>
      </p:sp>
      <p:sp>
        <p:nvSpPr>
          <p:cNvPr id="389" name="Google Shape;389;p60"/>
          <p:cNvSpPr txBox="1"/>
          <p:nvPr>
            <p:ph type="title"/>
          </p:nvPr>
        </p:nvSpPr>
        <p:spPr>
          <a:xfrm>
            <a:off x="938500" y="445025"/>
            <a:ext cx="3223800" cy="462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KEY TERMS</a:t>
            </a:r>
            <a:endParaRPr b="1">
              <a:latin typeface="Arial"/>
              <a:ea typeface="Arial"/>
              <a:cs typeface="Arial"/>
              <a:sym typeface="Arial"/>
            </a:endParaRPr>
          </a:p>
        </p:txBody>
      </p:sp>
      <p:cxnSp>
        <p:nvCxnSpPr>
          <p:cNvPr id="390" name="Google Shape;390;p60"/>
          <p:cNvCxnSpPr/>
          <p:nvPr/>
        </p:nvCxnSpPr>
        <p:spPr>
          <a:xfrm>
            <a:off x="1026200" y="4140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391" name="Google Shape;391;p60"/>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392" name="Google Shape;392;p60"/>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6" name="Shape 396"/>
        <p:cNvGrpSpPr/>
        <p:nvPr/>
      </p:nvGrpSpPr>
      <p:grpSpPr>
        <a:xfrm>
          <a:off x="0" y="0"/>
          <a:ext cx="0" cy="0"/>
          <a:chOff x="0" y="0"/>
          <a:chExt cx="0" cy="0"/>
        </a:xfrm>
      </p:grpSpPr>
      <p:pic>
        <p:nvPicPr>
          <p:cNvPr id="397" name="Google Shape;397;p61"/>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398" name="Google Shape;398;p61"/>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b="0" i="0" lang="en" sz="800" u="none" cap="none" strike="noStrike">
                <a:solidFill>
                  <a:schemeClr val="accent5"/>
                </a:solidFill>
                <a:latin typeface="Oswald"/>
                <a:ea typeface="Oswald"/>
                <a:cs typeface="Oswald"/>
                <a:sym typeface="Oswald"/>
              </a:rPr>
              <a:t>Copyright 202</a:t>
            </a:r>
            <a:r>
              <a:rPr lang="en" sz="800">
                <a:solidFill>
                  <a:schemeClr val="accent5"/>
                </a:solidFill>
                <a:latin typeface="Oswald"/>
                <a:ea typeface="Oswald"/>
                <a:cs typeface="Oswald"/>
                <a:sym typeface="Oswald"/>
              </a:rPr>
              <a:t>2. </a:t>
            </a:r>
            <a:r>
              <a:rPr b="0" i="0" lang="en"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pic>
        <p:nvPicPr>
          <p:cNvPr id="399" name="Google Shape;399;p61"/>
          <p:cNvPicPr preferRelativeResize="0"/>
          <p:nvPr/>
        </p:nvPicPr>
        <p:blipFill>
          <a:blip r:embed="rId4">
            <a:alphaModFix/>
          </a:blip>
          <a:stretch>
            <a:fillRect/>
          </a:stretch>
        </p:blipFill>
        <p:spPr>
          <a:xfrm>
            <a:off x="2152650" y="152400"/>
            <a:ext cx="4838700" cy="48387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5" name="Shape 175"/>
        <p:cNvGrpSpPr/>
        <p:nvPr/>
      </p:nvGrpSpPr>
      <p:grpSpPr>
        <a:xfrm>
          <a:off x="0" y="0"/>
          <a:ext cx="0" cy="0"/>
          <a:chOff x="0" y="0"/>
          <a:chExt cx="0" cy="0"/>
        </a:xfrm>
      </p:grpSpPr>
      <p:sp>
        <p:nvSpPr>
          <p:cNvPr id="176" name="Google Shape;176;p38"/>
          <p:cNvSpPr txBox="1"/>
          <p:nvPr>
            <p:ph type="title"/>
          </p:nvPr>
        </p:nvSpPr>
        <p:spPr>
          <a:xfrm>
            <a:off x="526200" y="445025"/>
            <a:ext cx="8091600" cy="94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WHY IS SOCIAL MEDIA IMPORTANT IN MARKETING? </a:t>
            </a:r>
            <a:endParaRPr b="1">
              <a:latin typeface="Arial"/>
              <a:ea typeface="Arial"/>
              <a:cs typeface="Arial"/>
              <a:sym typeface="Arial"/>
            </a:endParaRPr>
          </a:p>
          <a:p>
            <a:pPr indent="0" lvl="0" marL="0" rtl="0" algn="l">
              <a:spcBef>
                <a:spcPts val="0"/>
              </a:spcBef>
              <a:spcAft>
                <a:spcPts val="0"/>
              </a:spcAft>
              <a:buNone/>
            </a:pPr>
            <a:r>
              <a:t/>
            </a:r>
            <a:endParaRPr b="1">
              <a:latin typeface="Arial"/>
              <a:ea typeface="Arial"/>
              <a:cs typeface="Arial"/>
              <a:sym typeface="Arial"/>
            </a:endParaRPr>
          </a:p>
          <a:p>
            <a:pPr indent="0" lvl="0" marL="0" rtl="0" algn="l">
              <a:spcBef>
                <a:spcPts val="0"/>
              </a:spcBef>
              <a:spcAft>
                <a:spcPts val="0"/>
              </a:spcAft>
              <a:buNone/>
            </a:pPr>
            <a:r>
              <a:t/>
            </a:r>
            <a:endParaRPr b="1">
              <a:latin typeface="Arial"/>
              <a:ea typeface="Arial"/>
              <a:cs typeface="Arial"/>
              <a:sym typeface="Arial"/>
            </a:endParaRPr>
          </a:p>
        </p:txBody>
      </p:sp>
      <p:sp>
        <p:nvSpPr>
          <p:cNvPr id="177" name="Google Shape;177;p38"/>
          <p:cNvSpPr txBox="1"/>
          <p:nvPr>
            <p:ph idx="1" type="body"/>
          </p:nvPr>
        </p:nvSpPr>
        <p:spPr>
          <a:xfrm>
            <a:off x="526200" y="1019625"/>
            <a:ext cx="7172100" cy="326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600">
                <a:latin typeface="Arial"/>
                <a:ea typeface="Arial"/>
                <a:cs typeface="Arial"/>
                <a:sym typeface="Arial"/>
              </a:rPr>
              <a:t>The likelihood of a consumer making a purchase increases when the user has a social connection with a brand or its products.</a:t>
            </a:r>
            <a:endParaRPr sz="1600">
              <a:latin typeface="Arial"/>
              <a:ea typeface="Arial"/>
              <a:cs typeface="Arial"/>
              <a:sym typeface="Arial"/>
            </a:endParaRPr>
          </a:p>
          <a:p>
            <a:pPr indent="0" lvl="0" marL="0" rtl="0" algn="l">
              <a:spcBef>
                <a:spcPts val="1000"/>
              </a:spcBef>
              <a:spcAft>
                <a:spcPts val="0"/>
              </a:spcAft>
              <a:buNone/>
            </a:pPr>
            <a:r>
              <a:rPr lang="en" sz="1600">
                <a:latin typeface="Arial"/>
                <a:ea typeface="Arial"/>
                <a:cs typeface="Arial"/>
                <a:sym typeface="Arial"/>
              </a:rPr>
              <a:t>Social activities such as sharing and recommendations drive sales.</a:t>
            </a:r>
            <a:endParaRPr sz="1600">
              <a:latin typeface="Arial"/>
              <a:ea typeface="Arial"/>
              <a:cs typeface="Arial"/>
              <a:sym typeface="Arial"/>
            </a:endParaRPr>
          </a:p>
          <a:p>
            <a:pPr indent="0" lvl="0" marL="0" rtl="0" algn="l">
              <a:spcBef>
                <a:spcPts val="1000"/>
              </a:spcBef>
              <a:spcAft>
                <a:spcPts val="0"/>
              </a:spcAft>
              <a:buNone/>
            </a:pPr>
            <a:r>
              <a:rPr b="1" lang="en" sz="1600">
                <a:latin typeface="Arial"/>
                <a:ea typeface="Arial"/>
                <a:cs typeface="Arial"/>
                <a:sym typeface="Arial"/>
              </a:rPr>
              <a:t>Social media serves a variety of purposes: </a:t>
            </a:r>
            <a:endParaRPr b="1" sz="1600">
              <a:latin typeface="Arial"/>
              <a:ea typeface="Arial"/>
              <a:cs typeface="Arial"/>
              <a:sym typeface="Arial"/>
            </a:endParaRPr>
          </a:p>
          <a:p>
            <a:pPr indent="-330200" lvl="0" marL="457200" rtl="0" algn="l">
              <a:spcBef>
                <a:spcPts val="1000"/>
              </a:spcBef>
              <a:spcAft>
                <a:spcPts val="0"/>
              </a:spcAft>
              <a:buSzPts val="1600"/>
              <a:buFont typeface="Arial"/>
              <a:buChar char="●"/>
            </a:pPr>
            <a:r>
              <a:rPr lang="en" sz="1600">
                <a:latin typeface="Arial"/>
                <a:ea typeface="Arial"/>
                <a:cs typeface="Arial"/>
                <a:sym typeface="Arial"/>
              </a:rPr>
              <a:t>Social networking</a:t>
            </a:r>
            <a:endParaRPr sz="1600">
              <a:latin typeface="Arial"/>
              <a:ea typeface="Arial"/>
              <a:cs typeface="Arial"/>
              <a:sym typeface="Arial"/>
            </a:endParaRPr>
          </a:p>
          <a:p>
            <a:pPr indent="-330200" lvl="0" marL="457200" rtl="0" algn="l">
              <a:spcBef>
                <a:spcPts val="0"/>
              </a:spcBef>
              <a:spcAft>
                <a:spcPts val="0"/>
              </a:spcAft>
              <a:buSzPts val="1600"/>
              <a:buFont typeface="Arial"/>
              <a:buChar char="●"/>
            </a:pPr>
            <a:r>
              <a:rPr lang="en" sz="1600">
                <a:latin typeface="Arial"/>
                <a:ea typeface="Arial"/>
                <a:cs typeface="Arial"/>
                <a:sym typeface="Arial"/>
              </a:rPr>
              <a:t>Photo sharing</a:t>
            </a:r>
            <a:endParaRPr sz="1600">
              <a:latin typeface="Arial"/>
              <a:ea typeface="Arial"/>
              <a:cs typeface="Arial"/>
              <a:sym typeface="Arial"/>
            </a:endParaRPr>
          </a:p>
          <a:p>
            <a:pPr indent="-330200" lvl="0" marL="457200" rtl="0" algn="l">
              <a:spcBef>
                <a:spcPts val="0"/>
              </a:spcBef>
              <a:spcAft>
                <a:spcPts val="0"/>
              </a:spcAft>
              <a:buSzPts val="1600"/>
              <a:buFont typeface="Arial"/>
              <a:buChar char="●"/>
            </a:pPr>
            <a:r>
              <a:rPr lang="en" sz="1600">
                <a:latin typeface="Arial"/>
                <a:ea typeface="Arial"/>
                <a:cs typeface="Arial"/>
                <a:sym typeface="Arial"/>
              </a:rPr>
              <a:t>Video sharing</a:t>
            </a:r>
            <a:endParaRPr sz="1600">
              <a:latin typeface="Arial"/>
              <a:ea typeface="Arial"/>
              <a:cs typeface="Arial"/>
              <a:sym typeface="Arial"/>
            </a:endParaRPr>
          </a:p>
          <a:p>
            <a:pPr indent="-330200" lvl="0" marL="457200" rtl="0" algn="l">
              <a:spcBef>
                <a:spcPts val="0"/>
              </a:spcBef>
              <a:spcAft>
                <a:spcPts val="0"/>
              </a:spcAft>
              <a:buSzPts val="1600"/>
              <a:buFont typeface="Arial"/>
              <a:buChar char="●"/>
            </a:pPr>
            <a:r>
              <a:rPr lang="en" sz="1600">
                <a:latin typeface="Arial"/>
                <a:ea typeface="Arial"/>
                <a:cs typeface="Arial"/>
                <a:sym typeface="Arial"/>
              </a:rPr>
              <a:t>News source</a:t>
            </a:r>
            <a:endParaRPr sz="1600">
              <a:latin typeface="Arial"/>
              <a:ea typeface="Arial"/>
              <a:cs typeface="Arial"/>
              <a:sym typeface="Arial"/>
            </a:endParaRPr>
          </a:p>
          <a:p>
            <a:pPr indent="-330200" lvl="0" marL="457200" rtl="0" algn="l">
              <a:spcBef>
                <a:spcPts val="0"/>
              </a:spcBef>
              <a:spcAft>
                <a:spcPts val="0"/>
              </a:spcAft>
              <a:buSzPts val="1600"/>
              <a:buFont typeface="Arial"/>
              <a:buChar char="●"/>
            </a:pPr>
            <a:r>
              <a:rPr lang="en" sz="1600">
                <a:latin typeface="Arial"/>
                <a:ea typeface="Arial"/>
                <a:cs typeface="Arial"/>
                <a:sym typeface="Arial"/>
              </a:rPr>
              <a:t>Blogs</a:t>
            </a:r>
            <a:endParaRPr sz="1600">
              <a:latin typeface="Arial"/>
              <a:ea typeface="Arial"/>
              <a:cs typeface="Arial"/>
              <a:sym typeface="Arial"/>
            </a:endParaRPr>
          </a:p>
          <a:p>
            <a:pPr indent="-330200" lvl="0" marL="457200" rtl="0" algn="l">
              <a:spcBef>
                <a:spcPts val="0"/>
              </a:spcBef>
              <a:spcAft>
                <a:spcPts val="0"/>
              </a:spcAft>
              <a:buSzPts val="1600"/>
              <a:buFont typeface="Arial"/>
              <a:buChar char="●"/>
            </a:pPr>
            <a:r>
              <a:rPr lang="en" sz="1600">
                <a:latin typeface="Arial"/>
                <a:ea typeface="Arial"/>
                <a:cs typeface="Arial"/>
                <a:sym typeface="Arial"/>
              </a:rPr>
              <a:t>Professional networking</a:t>
            </a:r>
            <a:endParaRPr sz="1600">
              <a:latin typeface="Arial"/>
              <a:ea typeface="Arial"/>
              <a:cs typeface="Arial"/>
              <a:sym typeface="Arial"/>
            </a:endParaRPr>
          </a:p>
        </p:txBody>
      </p:sp>
      <p:cxnSp>
        <p:nvCxnSpPr>
          <p:cNvPr id="178" name="Google Shape;178;p38"/>
          <p:cNvCxnSpPr/>
          <p:nvPr/>
        </p:nvCxnSpPr>
        <p:spPr>
          <a:xfrm>
            <a:off x="613900" y="4140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179" name="Google Shape;179;p38"/>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80" name="Google Shape;180;p38"/>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4" name="Shape 184"/>
        <p:cNvGrpSpPr/>
        <p:nvPr/>
      </p:nvGrpSpPr>
      <p:grpSpPr>
        <a:xfrm>
          <a:off x="0" y="0"/>
          <a:ext cx="0" cy="0"/>
          <a:chOff x="0" y="0"/>
          <a:chExt cx="0" cy="0"/>
        </a:xfrm>
      </p:grpSpPr>
      <p:sp>
        <p:nvSpPr>
          <p:cNvPr id="185" name="Google Shape;185;p39"/>
          <p:cNvSpPr txBox="1"/>
          <p:nvPr>
            <p:ph type="title"/>
          </p:nvPr>
        </p:nvSpPr>
        <p:spPr>
          <a:xfrm>
            <a:off x="526200" y="445025"/>
            <a:ext cx="8091600" cy="94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BENEFITS OF SOCIAL MEDIA MARKETING</a:t>
            </a:r>
            <a:endParaRPr b="1">
              <a:latin typeface="Arial"/>
              <a:ea typeface="Arial"/>
              <a:cs typeface="Arial"/>
              <a:sym typeface="Arial"/>
            </a:endParaRPr>
          </a:p>
          <a:p>
            <a:pPr indent="0" lvl="0" marL="0" rtl="0" algn="l">
              <a:spcBef>
                <a:spcPts val="0"/>
              </a:spcBef>
              <a:spcAft>
                <a:spcPts val="0"/>
              </a:spcAft>
              <a:buNone/>
            </a:pPr>
            <a:r>
              <a:t/>
            </a:r>
            <a:endParaRPr b="1">
              <a:latin typeface="Arial"/>
              <a:ea typeface="Arial"/>
              <a:cs typeface="Arial"/>
              <a:sym typeface="Arial"/>
            </a:endParaRPr>
          </a:p>
          <a:p>
            <a:pPr indent="0" lvl="0" marL="0" rtl="0" algn="l">
              <a:spcBef>
                <a:spcPts val="0"/>
              </a:spcBef>
              <a:spcAft>
                <a:spcPts val="0"/>
              </a:spcAft>
              <a:buNone/>
            </a:pPr>
            <a:r>
              <a:t/>
            </a:r>
            <a:endParaRPr b="1">
              <a:latin typeface="Arial"/>
              <a:ea typeface="Arial"/>
              <a:cs typeface="Arial"/>
              <a:sym typeface="Arial"/>
            </a:endParaRPr>
          </a:p>
          <a:p>
            <a:pPr indent="0" lvl="0" marL="0" rtl="0" algn="l">
              <a:spcBef>
                <a:spcPts val="0"/>
              </a:spcBef>
              <a:spcAft>
                <a:spcPts val="0"/>
              </a:spcAft>
              <a:buNone/>
            </a:pPr>
            <a:r>
              <a:t/>
            </a:r>
            <a:endParaRPr b="1">
              <a:latin typeface="Arial"/>
              <a:ea typeface="Arial"/>
              <a:cs typeface="Arial"/>
              <a:sym typeface="Arial"/>
            </a:endParaRPr>
          </a:p>
          <a:p>
            <a:pPr indent="0" lvl="0" marL="0" rtl="0" algn="l">
              <a:spcBef>
                <a:spcPts val="0"/>
              </a:spcBef>
              <a:spcAft>
                <a:spcPts val="0"/>
              </a:spcAft>
              <a:buNone/>
            </a:pPr>
            <a:r>
              <a:t/>
            </a:r>
            <a:endParaRPr b="1">
              <a:latin typeface="Arial"/>
              <a:ea typeface="Arial"/>
              <a:cs typeface="Arial"/>
              <a:sym typeface="Arial"/>
            </a:endParaRPr>
          </a:p>
        </p:txBody>
      </p:sp>
      <p:sp>
        <p:nvSpPr>
          <p:cNvPr id="186" name="Google Shape;186;p39"/>
          <p:cNvSpPr txBox="1"/>
          <p:nvPr>
            <p:ph idx="1" type="body"/>
          </p:nvPr>
        </p:nvSpPr>
        <p:spPr>
          <a:xfrm>
            <a:off x="526200" y="1019625"/>
            <a:ext cx="7172100" cy="326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800">
                <a:latin typeface="Arial"/>
                <a:ea typeface="Arial"/>
                <a:cs typeface="Arial"/>
                <a:sym typeface="Arial"/>
              </a:rPr>
              <a:t>Social Media Marketing Can Help Drive Sales</a:t>
            </a:r>
            <a:endParaRPr b="1" sz="1800">
              <a:latin typeface="Arial"/>
              <a:ea typeface="Arial"/>
              <a:cs typeface="Arial"/>
              <a:sym typeface="Arial"/>
            </a:endParaRPr>
          </a:p>
          <a:p>
            <a:pPr indent="0" lvl="0" marL="0" rtl="0" algn="l">
              <a:spcBef>
                <a:spcPts val="0"/>
              </a:spcBef>
              <a:spcAft>
                <a:spcPts val="0"/>
              </a:spcAft>
              <a:buNone/>
            </a:pPr>
            <a:r>
              <a:rPr lang="en" sz="1800">
                <a:latin typeface="Arial"/>
                <a:ea typeface="Arial"/>
                <a:cs typeface="Arial"/>
                <a:sym typeface="Arial"/>
              </a:rPr>
              <a:t>Whether s</a:t>
            </a:r>
            <a:r>
              <a:rPr lang="en" sz="1800">
                <a:latin typeface="Arial"/>
                <a:ea typeface="Arial"/>
                <a:cs typeface="Arial"/>
                <a:sym typeface="Arial"/>
              </a:rPr>
              <a:t>haring discount codes, links to purchase, or information about current promotions, successful social media marketing campaigns can provide a significant increase in sales of products and services.</a:t>
            </a:r>
            <a:endParaRPr sz="1800">
              <a:latin typeface="Arial"/>
              <a:ea typeface="Arial"/>
              <a:cs typeface="Arial"/>
              <a:sym typeface="Arial"/>
            </a:endParaRPr>
          </a:p>
          <a:p>
            <a:pPr indent="0" lvl="0" marL="0" rtl="0" algn="l">
              <a:spcBef>
                <a:spcPts val="1500"/>
              </a:spcBef>
              <a:spcAft>
                <a:spcPts val="0"/>
              </a:spcAft>
              <a:buNone/>
            </a:pPr>
            <a:r>
              <a:rPr b="1" lang="en" sz="1800">
                <a:latin typeface="Arial"/>
                <a:ea typeface="Arial"/>
                <a:cs typeface="Arial"/>
                <a:sym typeface="Arial"/>
              </a:rPr>
              <a:t>Social Media Can Help Boost Brand Loyalty</a:t>
            </a:r>
            <a:endParaRPr b="1" sz="1800">
              <a:latin typeface="Arial"/>
              <a:ea typeface="Arial"/>
              <a:cs typeface="Arial"/>
              <a:sym typeface="Arial"/>
            </a:endParaRPr>
          </a:p>
          <a:p>
            <a:pPr indent="0" lvl="0" marL="0" rtl="0" algn="l">
              <a:spcBef>
                <a:spcPts val="0"/>
              </a:spcBef>
              <a:spcAft>
                <a:spcPts val="0"/>
              </a:spcAft>
              <a:buNone/>
            </a:pPr>
            <a:r>
              <a:rPr lang="en" sz="1800">
                <a:latin typeface="Arial"/>
                <a:ea typeface="Arial"/>
                <a:cs typeface="Arial"/>
                <a:sym typeface="Arial"/>
              </a:rPr>
              <a:t>When properly executed, a business or brand’s social media marketing efforts can boost brand loyalty. </a:t>
            </a:r>
            <a:endParaRPr sz="1800">
              <a:latin typeface="Arial"/>
              <a:ea typeface="Arial"/>
              <a:cs typeface="Arial"/>
              <a:sym typeface="Arial"/>
            </a:endParaRPr>
          </a:p>
        </p:txBody>
      </p:sp>
      <p:cxnSp>
        <p:nvCxnSpPr>
          <p:cNvPr id="187" name="Google Shape;187;p39"/>
          <p:cNvCxnSpPr/>
          <p:nvPr/>
        </p:nvCxnSpPr>
        <p:spPr>
          <a:xfrm>
            <a:off x="613900" y="4140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188" name="Google Shape;188;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89" name="Google Shape;189;p39"/>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 name="Shape 193"/>
        <p:cNvGrpSpPr/>
        <p:nvPr/>
      </p:nvGrpSpPr>
      <p:grpSpPr>
        <a:xfrm>
          <a:off x="0" y="0"/>
          <a:ext cx="0" cy="0"/>
          <a:chOff x="0" y="0"/>
          <a:chExt cx="0" cy="0"/>
        </a:xfrm>
      </p:grpSpPr>
      <p:sp>
        <p:nvSpPr>
          <p:cNvPr id="194" name="Google Shape;194;p40"/>
          <p:cNvSpPr txBox="1"/>
          <p:nvPr>
            <p:ph type="title"/>
          </p:nvPr>
        </p:nvSpPr>
        <p:spPr>
          <a:xfrm>
            <a:off x="526200" y="445025"/>
            <a:ext cx="8091600" cy="94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BENEFITS OF SOCIAL MEDIA MARKETING</a:t>
            </a:r>
            <a:endParaRPr b="1">
              <a:latin typeface="Arial"/>
              <a:ea typeface="Arial"/>
              <a:cs typeface="Arial"/>
              <a:sym typeface="Arial"/>
            </a:endParaRPr>
          </a:p>
          <a:p>
            <a:pPr indent="0" lvl="0" marL="0" rtl="0" algn="l">
              <a:spcBef>
                <a:spcPts val="0"/>
              </a:spcBef>
              <a:spcAft>
                <a:spcPts val="0"/>
              </a:spcAft>
              <a:buNone/>
            </a:pPr>
            <a:r>
              <a:t/>
            </a:r>
            <a:endParaRPr b="1">
              <a:latin typeface="Arial"/>
              <a:ea typeface="Arial"/>
              <a:cs typeface="Arial"/>
              <a:sym typeface="Arial"/>
            </a:endParaRPr>
          </a:p>
          <a:p>
            <a:pPr indent="0" lvl="0" marL="0" rtl="0" algn="l">
              <a:spcBef>
                <a:spcPts val="0"/>
              </a:spcBef>
              <a:spcAft>
                <a:spcPts val="0"/>
              </a:spcAft>
              <a:buNone/>
            </a:pPr>
            <a:r>
              <a:t/>
            </a:r>
            <a:endParaRPr b="1">
              <a:latin typeface="Arial"/>
              <a:ea typeface="Arial"/>
              <a:cs typeface="Arial"/>
              <a:sym typeface="Arial"/>
            </a:endParaRPr>
          </a:p>
          <a:p>
            <a:pPr indent="0" lvl="0" marL="0" rtl="0" algn="l">
              <a:spcBef>
                <a:spcPts val="0"/>
              </a:spcBef>
              <a:spcAft>
                <a:spcPts val="0"/>
              </a:spcAft>
              <a:buNone/>
            </a:pPr>
            <a:r>
              <a:t/>
            </a:r>
            <a:endParaRPr b="1">
              <a:latin typeface="Arial"/>
              <a:ea typeface="Arial"/>
              <a:cs typeface="Arial"/>
              <a:sym typeface="Arial"/>
            </a:endParaRPr>
          </a:p>
          <a:p>
            <a:pPr indent="0" lvl="0" marL="0" rtl="0" algn="l">
              <a:spcBef>
                <a:spcPts val="0"/>
              </a:spcBef>
              <a:spcAft>
                <a:spcPts val="0"/>
              </a:spcAft>
              <a:buNone/>
            </a:pPr>
            <a:r>
              <a:t/>
            </a:r>
            <a:endParaRPr b="1">
              <a:latin typeface="Arial"/>
              <a:ea typeface="Arial"/>
              <a:cs typeface="Arial"/>
              <a:sym typeface="Arial"/>
            </a:endParaRPr>
          </a:p>
        </p:txBody>
      </p:sp>
      <p:sp>
        <p:nvSpPr>
          <p:cNvPr id="195" name="Google Shape;195;p40"/>
          <p:cNvSpPr txBox="1"/>
          <p:nvPr>
            <p:ph idx="1" type="body"/>
          </p:nvPr>
        </p:nvSpPr>
        <p:spPr>
          <a:xfrm>
            <a:off x="526200" y="1019625"/>
            <a:ext cx="7172100" cy="326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800">
                <a:latin typeface="Arial"/>
                <a:ea typeface="Arial"/>
                <a:cs typeface="Arial"/>
                <a:sym typeface="Arial"/>
              </a:rPr>
              <a:t>Social Media is Cost Effective</a:t>
            </a:r>
            <a:endParaRPr b="1" sz="1800">
              <a:latin typeface="Arial"/>
              <a:ea typeface="Arial"/>
              <a:cs typeface="Arial"/>
              <a:sym typeface="Arial"/>
            </a:endParaRPr>
          </a:p>
          <a:p>
            <a:pPr indent="0" lvl="0" marL="0" rtl="0" algn="l">
              <a:spcBef>
                <a:spcPts val="0"/>
              </a:spcBef>
              <a:spcAft>
                <a:spcPts val="0"/>
              </a:spcAft>
              <a:buNone/>
            </a:pPr>
            <a:r>
              <a:rPr lang="en" sz="1800">
                <a:latin typeface="Arial"/>
                <a:ea typeface="Arial"/>
                <a:cs typeface="Arial"/>
                <a:sym typeface="Arial"/>
              </a:rPr>
              <a:t>Compared to traditional broadcast media, social media marketing is extremely cost effective. Implementing and tracking marketing campaigns is more economical than other traditional channels like direct mail.</a:t>
            </a:r>
            <a:endParaRPr sz="1800">
              <a:latin typeface="Arial"/>
              <a:ea typeface="Arial"/>
              <a:cs typeface="Arial"/>
              <a:sym typeface="Arial"/>
            </a:endParaRPr>
          </a:p>
          <a:p>
            <a:pPr indent="0" lvl="0" marL="0" rtl="0" algn="l">
              <a:spcBef>
                <a:spcPts val="1500"/>
              </a:spcBef>
              <a:spcAft>
                <a:spcPts val="0"/>
              </a:spcAft>
              <a:buNone/>
            </a:pPr>
            <a:r>
              <a:rPr b="1" lang="en" sz="1800">
                <a:latin typeface="Arial"/>
                <a:ea typeface="Arial"/>
                <a:cs typeface="Arial"/>
                <a:sym typeface="Arial"/>
              </a:rPr>
              <a:t>Social Media Has Wide Reach</a:t>
            </a:r>
            <a:endParaRPr b="1" sz="1800">
              <a:latin typeface="Arial"/>
              <a:ea typeface="Arial"/>
              <a:cs typeface="Arial"/>
              <a:sym typeface="Arial"/>
            </a:endParaRPr>
          </a:p>
          <a:p>
            <a:pPr indent="0" lvl="0" marL="0" rtl="0" algn="l">
              <a:spcBef>
                <a:spcPts val="0"/>
              </a:spcBef>
              <a:spcAft>
                <a:spcPts val="1500"/>
              </a:spcAft>
              <a:buNone/>
            </a:pPr>
            <a:r>
              <a:rPr lang="en" sz="1800">
                <a:latin typeface="Arial"/>
                <a:ea typeface="Arial"/>
                <a:cs typeface="Arial"/>
                <a:sym typeface="Arial"/>
              </a:rPr>
              <a:t>One of the greatest benefits to social media for any marketing professional regardless of industry is that it allows an organization to reach a massive audience.</a:t>
            </a:r>
            <a:endParaRPr b="1" sz="1800">
              <a:latin typeface="Arial"/>
              <a:ea typeface="Arial"/>
              <a:cs typeface="Arial"/>
              <a:sym typeface="Arial"/>
            </a:endParaRPr>
          </a:p>
        </p:txBody>
      </p:sp>
      <p:cxnSp>
        <p:nvCxnSpPr>
          <p:cNvPr id="196" name="Google Shape;196;p40"/>
          <p:cNvCxnSpPr/>
          <p:nvPr/>
        </p:nvCxnSpPr>
        <p:spPr>
          <a:xfrm>
            <a:off x="613900" y="4140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197" name="Google Shape;197;p40"/>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98" name="Google Shape;198;p40"/>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2" name="Shape 202"/>
        <p:cNvGrpSpPr/>
        <p:nvPr/>
      </p:nvGrpSpPr>
      <p:grpSpPr>
        <a:xfrm>
          <a:off x="0" y="0"/>
          <a:ext cx="0" cy="0"/>
          <a:chOff x="0" y="0"/>
          <a:chExt cx="0" cy="0"/>
        </a:xfrm>
      </p:grpSpPr>
      <p:sp>
        <p:nvSpPr>
          <p:cNvPr id="203" name="Google Shape;203;p41"/>
          <p:cNvSpPr txBox="1"/>
          <p:nvPr>
            <p:ph type="title"/>
          </p:nvPr>
        </p:nvSpPr>
        <p:spPr>
          <a:xfrm>
            <a:off x="526200" y="445025"/>
            <a:ext cx="8091600" cy="94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MEASURING SOCIAL MEDIA REACH</a:t>
            </a:r>
            <a:endParaRPr b="1">
              <a:latin typeface="Arial"/>
              <a:ea typeface="Arial"/>
              <a:cs typeface="Arial"/>
              <a:sym typeface="Arial"/>
            </a:endParaRPr>
          </a:p>
          <a:p>
            <a:pPr indent="0" lvl="0" marL="0" rtl="0" algn="l">
              <a:spcBef>
                <a:spcPts val="0"/>
              </a:spcBef>
              <a:spcAft>
                <a:spcPts val="0"/>
              </a:spcAft>
              <a:buNone/>
            </a:pPr>
            <a:r>
              <a:t/>
            </a:r>
            <a:endParaRPr b="1">
              <a:latin typeface="Arial"/>
              <a:ea typeface="Arial"/>
              <a:cs typeface="Arial"/>
              <a:sym typeface="Arial"/>
            </a:endParaRPr>
          </a:p>
          <a:p>
            <a:pPr indent="0" lvl="0" marL="0" rtl="0" algn="l">
              <a:spcBef>
                <a:spcPts val="0"/>
              </a:spcBef>
              <a:spcAft>
                <a:spcPts val="0"/>
              </a:spcAft>
              <a:buNone/>
            </a:pPr>
            <a:r>
              <a:t/>
            </a:r>
            <a:endParaRPr b="1">
              <a:latin typeface="Arial"/>
              <a:ea typeface="Arial"/>
              <a:cs typeface="Arial"/>
              <a:sym typeface="Arial"/>
            </a:endParaRPr>
          </a:p>
          <a:p>
            <a:pPr indent="0" lvl="0" marL="0" rtl="0" algn="l">
              <a:spcBef>
                <a:spcPts val="0"/>
              </a:spcBef>
              <a:spcAft>
                <a:spcPts val="0"/>
              </a:spcAft>
              <a:buNone/>
            </a:pPr>
            <a:r>
              <a:t/>
            </a:r>
            <a:endParaRPr b="1">
              <a:latin typeface="Arial"/>
              <a:ea typeface="Arial"/>
              <a:cs typeface="Arial"/>
              <a:sym typeface="Arial"/>
            </a:endParaRPr>
          </a:p>
          <a:p>
            <a:pPr indent="0" lvl="0" marL="0" rtl="0" algn="l">
              <a:spcBef>
                <a:spcPts val="0"/>
              </a:spcBef>
              <a:spcAft>
                <a:spcPts val="0"/>
              </a:spcAft>
              <a:buNone/>
            </a:pPr>
            <a:r>
              <a:t/>
            </a:r>
            <a:endParaRPr b="1">
              <a:latin typeface="Arial"/>
              <a:ea typeface="Arial"/>
              <a:cs typeface="Arial"/>
              <a:sym typeface="Arial"/>
            </a:endParaRPr>
          </a:p>
        </p:txBody>
      </p:sp>
      <p:sp>
        <p:nvSpPr>
          <p:cNvPr id="204" name="Google Shape;204;p41"/>
          <p:cNvSpPr txBox="1"/>
          <p:nvPr>
            <p:ph idx="1" type="body"/>
          </p:nvPr>
        </p:nvSpPr>
        <p:spPr>
          <a:xfrm>
            <a:off x="526200" y="1019625"/>
            <a:ext cx="8091600" cy="326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500">
                <a:latin typeface="Arial"/>
                <a:ea typeface="Arial"/>
                <a:cs typeface="Arial"/>
                <a:sym typeface="Arial"/>
              </a:rPr>
              <a:t>Social media platforms measure their reach through various metrics:</a:t>
            </a:r>
            <a:endParaRPr b="1" sz="1500">
              <a:latin typeface="Arial"/>
              <a:ea typeface="Arial"/>
              <a:cs typeface="Arial"/>
              <a:sym typeface="Arial"/>
            </a:endParaRPr>
          </a:p>
          <a:p>
            <a:pPr indent="0" lvl="0" marL="0" rtl="0" algn="l">
              <a:spcBef>
                <a:spcPts val="1500"/>
              </a:spcBef>
              <a:spcAft>
                <a:spcPts val="0"/>
              </a:spcAft>
              <a:buNone/>
            </a:pPr>
            <a:r>
              <a:rPr b="1" lang="en" sz="1500">
                <a:latin typeface="Arial"/>
                <a:ea typeface="Arial"/>
                <a:cs typeface="Arial"/>
                <a:sym typeface="Arial"/>
              </a:rPr>
              <a:t>DAU (Daily Active Users) </a:t>
            </a:r>
            <a:r>
              <a:rPr lang="en" sz="1500">
                <a:latin typeface="Arial"/>
                <a:ea typeface="Arial"/>
                <a:cs typeface="Arial"/>
                <a:sym typeface="Arial"/>
              </a:rPr>
              <a:t>- DAU is used as an activity measurement tool for businesses where users are expected to interact on a daily basis (eg. email, calendar, games).</a:t>
            </a:r>
            <a:endParaRPr sz="1500">
              <a:latin typeface="Arial"/>
              <a:ea typeface="Arial"/>
              <a:cs typeface="Arial"/>
              <a:sym typeface="Arial"/>
            </a:endParaRPr>
          </a:p>
          <a:p>
            <a:pPr indent="0" lvl="0" marL="0" rtl="0" algn="l">
              <a:spcBef>
                <a:spcPts val="1500"/>
              </a:spcBef>
              <a:spcAft>
                <a:spcPts val="0"/>
              </a:spcAft>
              <a:buNone/>
            </a:pPr>
            <a:r>
              <a:rPr b="1" lang="en" sz="1500">
                <a:latin typeface="Arial"/>
                <a:ea typeface="Arial"/>
                <a:cs typeface="Arial"/>
                <a:sym typeface="Arial"/>
              </a:rPr>
              <a:t>WAU (Weekly Active Users) </a:t>
            </a:r>
            <a:r>
              <a:rPr lang="en" sz="1500">
                <a:latin typeface="Arial"/>
                <a:ea typeface="Arial"/>
                <a:cs typeface="Arial"/>
                <a:sym typeface="Arial"/>
              </a:rPr>
              <a:t>- WAU is used as an activity measurement tool for businesses with weekly frequency (eg. forums and social communities, mobile apps, productivity &amp; analytics tools).</a:t>
            </a:r>
            <a:endParaRPr sz="1500">
              <a:latin typeface="Arial"/>
              <a:ea typeface="Arial"/>
              <a:cs typeface="Arial"/>
              <a:sym typeface="Arial"/>
            </a:endParaRPr>
          </a:p>
          <a:p>
            <a:pPr indent="0" lvl="0" marL="0" rtl="0" algn="l">
              <a:spcBef>
                <a:spcPts val="1500"/>
              </a:spcBef>
              <a:spcAft>
                <a:spcPts val="0"/>
              </a:spcAft>
              <a:buNone/>
            </a:pPr>
            <a:r>
              <a:rPr b="1" lang="en" sz="1500">
                <a:latin typeface="Arial"/>
                <a:ea typeface="Arial"/>
                <a:cs typeface="Arial"/>
                <a:sym typeface="Arial"/>
              </a:rPr>
              <a:t>MAU (Monthly Active Users) </a:t>
            </a:r>
            <a:r>
              <a:rPr lang="en" sz="1500">
                <a:latin typeface="Arial"/>
                <a:ea typeface="Arial"/>
                <a:cs typeface="Arial"/>
                <a:sym typeface="Arial"/>
              </a:rPr>
              <a:t>- MAU is used as an activity measurement tool for B2B apps where users are expected to interact a few times a month or less (eg. accounting &amp; bookkeeping software).</a:t>
            </a:r>
            <a:endParaRPr sz="1500">
              <a:latin typeface="Arial"/>
              <a:ea typeface="Arial"/>
              <a:cs typeface="Arial"/>
              <a:sym typeface="Arial"/>
            </a:endParaRPr>
          </a:p>
          <a:p>
            <a:pPr indent="0" lvl="0" marL="0" rtl="0" algn="l">
              <a:spcBef>
                <a:spcPts val="1500"/>
              </a:spcBef>
              <a:spcAft>
                <a:spcPts val="1500"/>
              </a:spcAft>
              <a:buNone/>
            </a:pPr>
            <a:r>
              <a:t/>
            </a:r>
            <a:endParaRPr b="1" sz="1900">
              <a:latin typeface="Arial"/>
              <a:ea typeface="Arial"/>
              <a:cs typeface="Arial"/>
              <a:sym typeface="Arial"/>
            </a:endParaRPr>
          </a:p>
        </p:txBody>
      </p:sp>
      <p:cxnSp>
        <p:nvCxnSpPr>
          <p:cNvPr id="205" name="Google Shape;205;p41"/>
          <p:cNvCxnSpPr/>
          <p:nvPr/>
        </p:nvCxnSpPr>
        <p:spPr>
          <a:xfrm>
            <a:off x="613900" y="4140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206" name="Google Shape;206;p41"/>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07" name="Google Shape;207;p41"/>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1" name="Shape 211"/>
        <p:cNvGrpSpPr/>
        <p:nvPr/>
      </p:nvGrpSpPr>
      <p:grpSpPr>
        <a:xfrm>
          <a:off x="0" y="0"/>
          <a:ext cx="0" cy="0"/>
          <a:chOff x="0" y="0"/>
          <a:chExt cx="0" cy="0"/>
        </a:xfrm>
      </p:grpSpPr>
      <p:pic>
        <p:nvPicPr>
          <p:cNvPr id="212" name="Google Shape;212;p42"/>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13" name="Google Shape;213;p42"/>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pic>
        <p:nvPicPr>
          <p:cNvPr id="214" name="Google Shape;214;p42"/>
          <p:cNvPicPr preferRelativeResize="0"/>
          <p:nvPr/>
        </p:nvPicPr>
        <p:blipFill>
          <a:blip r:embed="rId4">
            <a:alphaModFix/>
          </a:blip>
          <a:stretch>
            <a:fillRect/>
          </a:stretch>
        </p:blipFill>
        <p:spPr>
          <a:xfrm>
            <a:off x="215250" y="792625"/>
            <a:ext cx="5237225" cy="3918500"/>
          </a:xfrm>
          <a:prstGeom prst="rect">
            <a:avLst/>
          </a:prstGeom>
          <a:noFill/>
          <a:ln>
            <a:noFill/>
          </a:ln>
        </p:spPr>
      </p:pic>
      <p:sp>
        <p:nvSpPr>
          <p:cNvPr id="215" name="Google Shape;215;p42"/>
          <p:cNvSpPr txBox="1"/>
          <p:nvPr>
            <p:ph type="title"/>
          </p:nvPr>
        </p:nvSpPr>
        <p:spPr>
          <a:xfrm>
            <a:off x="215250" y="161350"/>
            <a:ext cx="8814600" cy="695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2300">
                <a:latin typeface="Arial"/>
                <a:ea typeface="Arial"/>
                <a:cs typeface="Arial"/>
                <a:sym typeface="Arial"/>
              </a:rPr>
              <a:t>TOP 10 SOCIAL MEDIA PLATFORMS:</a:t>
            </a:r>
            <a:endParaRPr b="1" sz="2300">
              <a:latin typeface="Arial"/>
              <a:ea typeface="Arial"/>
              <a:cs typeface="Arial"/>
              <a:sym typeface="Arial"/>
            </a:endParaRPr>
          </a:p>
        </p:txBody>
      </p:sp>
      <p:sp>
        <p:nvSpPr>
          <p:cNvPr id="216" name="Google Shape;216;p42"/>
          <p:cNvSpPr txBox="1"/>
          <p:nvPr>
            <p:ph idx="1" type="body"/>
          </p:nvPr>
        </p:nvSpPr>
        <p:spPr>
          <a:xfrm>
            <a:off x="5924250" y="792625"/>
            <a:ext cx="3105600" cy="3053100"/>
          </a:xfrm>
          <a:prstGeom prst="rect">
            <a:avLst/>
          </a:prstGeom>
        </p:spPr>
        <p:txBody>
          <a:bodyPr anchorCtr="0" anchor="t" bIns="91425" lIns="91425" spcFirstLastPara="1" rIns="91425" wrap="square" tIns="91425">
            <a:noAutofit/>
          </a:bodyPr>
          <a:lstStyle/>
          <a:p>
            <a:pPr indent="-323850" lvl="0" marL="457200" rtl="0" algn="l">
              <a:spcBef>
                <a:spcPts val="0"/>
              </a:spcBef>
              <a:spcAft>
                <a:spcPts val="0"/>
              </a:spcAft>
              <a:buSzPts val="1500"/>
              <a:buFont typeface="Arial"/>
              <a:buAutoNum type="arabicPeriod"/>
            </a:pPr>
            <a:r>
              <a:rPr lang="en" sz="1500">
                <a:latin typeface="Arial"/>
                <a:ea typeface="Arial"/>
                <a:cs typeface="Arial"/>
                <a:sym typeface="Arial"/>
              </a:rPr>
              <a:t>Facebook (Meta): 2.9 billion</a:t>
            </a:r>
            <a:endParaRPr sz="1500">
              <a:latin typeface="Arial"/>
              <a:ea typeface="Arial"/>
              <a:cs typeface="Arial"/>
              <a:sym typeface="Arial"/>
            </a:endParaRPr>
          </a:p>
          <a:p>
            <a:pPr indent="-323850" lvl="0" marL="457200" rtl="0" algn="l">
              <a:spcBef>
                <a:spcPts val="500"/>
              </a:spcBef>
              <a:spcAft>
                <a:spcPts val="0"/>
              </a:spcAft>
              <a:buSzPts val="1500"/>
              <a:buFont typeface="Arial"/>
              <a:buAutoNum type="arabicPeriod"/>
            </a:pPr>
            <a:r>
              <a:rPr lang="en" sz="1500">
                <a:latin typeface="Arial"/>
                <a:ea typeface="Arial"/>
                <a:cs typeface="Arial"/>
                <a:sym typeface="Arial"/>
              </a:rPr>
              <a:t>YouTube: 2.2 billion</a:t>
            </a:r>
            <a:endParaRPr sz="1500">
              <a:latin typeface="Arial"/>
              <a:ea typeface="Arial"/>
              <a:cs typeface="Arial"/>
              <a:sym typeface="Arial"/>
            </a:endParaRPr>
          </a:p>
          <a:p>
            <a:pPr indent="-323850" lvl="0" marL="457200" rtl="0" algn="l">
              <a:spcBef>
                <a:spcPts val="500"/>
              </a:spcBef>
              <a:spcAft>
                <a:spcPts val="0"/>
              </a:spcAft>
              <a:buSzPts val="1500"/>
              <a:buFont typeface="Arial"/>
              <a:buAutoNum type="arabicPeriod"/>
            </a:pPr>
            <a:r>
              <a:rPr lang="en" sz="1500">
                <a:latin typeface="Arial"/>
                <a:ea typeface="Arial"/>
                <a:cs typeface="Arial"/>
                <a:sym typeface="Arial"/>
              </a:rPr>
              <a:t>Whatsapp: 2 billion</a:t>
            </a:r>
            <a:endParaRPr sz="1500">
              <a:latin typeface="Arial"/>
              <a:ea typeface="Arial"/>
              <a:cs typeface="Arial"/>
              <a:sym typeface="Arial"/>
            </a:endParaRPr>
          </a:p>
          <a:p>
            <a:pPr indent="-323850" lvl="0" marL="457200" rtl="0" algn="l">
              <a:spcBef>
                <a:spcPts val="500"/>
              </a:spcBef>
              <a:spcAft>
                <a:spcPts val="0"/>
              </a:spcAft>
              <a:buSzPts val="1500"/>
              <a:buFont typeface="Arial"/>
              <a:buAutoNum type="arabicPeriod"/>
            </a:pPr>
            <a:r>
              <a:rPr lang="en" sz="1500">
                <a:latin typeface="Arial"/>
                <a:ea typeface="Arial"/>
                <a:cs typeface="Arial"/>
                <a:sym typeface="Arial"/>
              </a:rPr>
              <a:t>Instagram: 2 billion</a:t>
            </a:r>
            <a:endParaRPr sz="1500">
              <a:latin typeface="Arial"/>
              <a:ea typeface="Arial"/>
              <a:cs typeface="Arial"/>
              <a:sym typeface="Arial"/>
            </a:endParaRPr>
          </a:p>
          <a:p>
            <a:pPr indent="-323850" lvl="0" marL="457200" rtl="0" algn="l">
              <a:spcBef>
                <a:spcPts val="500"/>
              </a:spcBef>
              <a:spcAft>
                <a:spcPts val="0"/>
              </a:spcAft>
              <a:buSzPts val="1500"/>
              <a:buFont typeface="Arial"/>
              <a:buAutoNum type="arabicPeriod"/>
            </a:pPr>
            <a:r>
              <a:rPr lang="en" sz="1500">
                <a:latin typeface="Arial"/>
                <a:ea typeface="Arial"/>
                <a:cs typeface="Arial"/>
                <a:sym typeface="Arial"/>
              </a:rPr>
              <a:t>TikTok: 1 million </a:t>
            </a:r>
            <a:endParaRPr sz="1500">
              <a:latin typeface="Arial"/>
              <a:ea typeface="Arial"/>
              <a:cs typeface="Arial"/>
              <a:sym typeface="Arial"/>
            </a:endParaRPr>
          </a:p>
          <a:p>
            <a:pPr indent="-323850" lvl="0" marL="457200" rtl="0" algn="l">
              <a:spcBef>
                <a:spcPts val="500"/>
              </a:spcBef>
              <a:spcAft>
                <a:spcPts val="0"/>
              </a:spcAft>
              <a:buSzPts val="1500"/>
              <a:buFont typeface="Arial"/>
              <a:buAutoNum type="arabicPeriod"/>
            </a:pPr>
            <a:r>
              <a:rPr lang="en" sz="1500">
                <a:latin typeface="Arial"/>
                <a:ea typeface="Arial"/>
                <a:cs typeface="Arial"/>
                <a:sym typeface="Arial"/>
              </a:rPr>
              <a:t>Snapchat: 538 million</a:t>
            </a:r>
            <a:endParaRPr sz="1500">
              <a:latin typeface="Arial"/>
              <a:ea typeface="Arial"/>
              <a:cs typeface="Arial"/>
              <a:sym typeface="Arial"/>
            </a:endParaRPr>
          </a:p>
          <a:p>
            <a:pPr indent="-323850" lvl="0" marL="457200" rtl="0" algn="l">
              <a:spcBef>
                <a:spcPts val="500"/>
              </a:spcBef>
              <a:spcAft>
                <a:spcPts val="0"/>
              </a:spcAft>
              <a:buSzPts val="1500"/>
              <a:buFont typeface="Arial"/>
              <a:buAutoNum type="arabicPeriod"/>
            </a:pPr>
            <a:r>
              <a:rPr lang="en" sz="1500">
                <a:latin typeface="Arial"/>
                <a:ea typeface="Arial"/>
                <a:cs typeface="Arial"/>
                <a:sym typeface="Arial"/>
              </a:rPr>
              <a:t>Pinterest: 444 million</a:t>
            </a:r>
            <a:endParaRPr sz="1500">
              <a:latin typeface="Arial"/>
              <a:ea typeface="Arial"/>
              <a:cs typeface="Arial"/>
              <a:sym typeface="Arial"/>
            </a:endParaRPr>
          </a:p>
          <a:p>
            <a:pPr indent="-323850" lvl="0" marL="457200" rtl="0" algn="l">
              <a:spcBef>
                <a:spcPts val="500"/>
              </a:spcBef>
              <a:spcAft>
                <a:spcPts val="0"/>
              </a:spcAft>
              <a:buSzPts val="1500"/>
              <a:buFont typeface="Arial"/>
              <a:buAutoNum type="arabicPeriod"/>
            </a:pPr>
            <a:r>
              <a:rPr lang="en" sz="1500">
                <a:latin typeface="Arial"/>
                <a:ea typeface="Arial"/>
                <a:cs typeface="Arial"/>
                <a:sym typeface="Arial"/>
              </a:rPr>
              <a:t>Reddit: 430 million</a:t>
            </a:r>
            <a:endParaRPr sz="1500">
              <a:latin typeface="Arial"/>
              <a:ea typeface="Arial"/>
              <a:cs typeface="Arial"/>
              <a:sym typeface="Arial"/>
            </a:endParaRPr>
          </a:p>
          <a:p>
            <a:pPr indent="-323850" lvl="0" marL="457200" rtl="0" algn="l">
              <a:spcBef>
                <a:spcPts val="500"/>
              </a:spcBef>
              <a:spcAft>
                <a:spcPts val="0"/>
              </a:spcAft>
              <a:buSzPts val="1500"/>
              <a:buFont typeface="Arial"/>
              <a:buAutoNum type="arabicPeriod"/>
            </a:pPr>
            <a:r>
              <a:rPr lang="en" sz="1500">
                <a:latin typeface="Arial"/>
                <a:ea typeface="Arial"/>
                <a:cs typeface="Arial"/>
                <a:sym typeface="Arial"/>
              </a:rPr>
              <a:t>Linkedin: 250 million </a:t>
            </a:r>
            <a:endParaRPr sz="1500">
              <a:latin typeface="Arial"/>
              <a:ea typeface="Arial"/>
              <a:cs typeface="Arial"/>
              <a:sym typeface="Arial"/>
            </a:endParaRPr>
          </a:p>
          <a:p>
            <a:pPr indent="-323850" lvl="0" marL="457200" rtl="0" algn="l">
              <a:spcBef>
                <a:spcPts val="500"/>
              </a:spcBef>
              <a:spcAft>
                <a:spcPts val="0"/>
              </a:spcAft>
              <a:buSzPts val="1500"/>
              <a:buFont typeface="Arial"/>
              <a:buAutoNum type="arabicPeriod"/>
            </a:pPr>
            <a:r>
              <a:rPr lang="en" sz="1500">
                <a:latin typeface="Arial"/>
                <a:ea typeface="Arial"/>
                <a:cs typeface="Arial"/>
                <a:sym typeface="Arial"/>
              </a:rPr>
              <a:t>Twitter: 217 million</a:t>
            </a:r>
            <a:endParaRPr sz="1500">
              <a:latin typeface="Arial"/>
              <a:ea typeface="Arial"/>
              <a:cs typeface="Arial"/>
              <a:sym typeface="Arial"/>
            </a:endParaRPr>
          </a:p>
          <a:p>
            <a:pPr indent="0" lvl="0" marL="0" rtl="0" algn="l">
              <a:spcBef>
                <a:spcPts val="500"/>
              </a:spcBef>
              <a:spcAft>
                <a:spcPts val="0"/>
              </a:spcAft>
              <a:buNone/>
            </a:pPr>
            <a:r>
              <a:t/>
            </a:r>
            <a:endParaRPr sz="1500">
              <a:latin typeface="Arial"/>
              <a:ea typeface="Arial"/>
              <a:cs typeface="Arial"/>
              <a:sym typeface="Arial"/>
            </a:endParaRPr>
          </a:p>
          <a:p>
            <a:pPr indent="0" lvl="0" marL="0" rtl="0" algn="l">
              <a:spcBef>
                <a:spcPts val="500"/>
              </a:spcBef>
              <a:spcAft>
                <a:spcPts val="500"/>
              </a:spcAft>
              <a:buNone/>
            </a:pPr>
            <a:r>
              <a:t/>
            </a:r>
            <a:endParaRPr sz="1500">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0" name="Shape 220"/>
        <p:cNvGrpSpPr/>
        <p:nvPr/>
      </p:nvGrpSpPr>
      <p:grpSpPr>
        <a:xfrm>
          <a:off x="0" y="0"/>
          <a:ext cx="0" cy="0"/>
          <a:chOff x="0" y="0"/>
          <a:chExt cx="0" cy="0"/>
        </a:xfrm>
      </p:grpSpPr>
      <p:sp>
        <p:nvSpPr>
          <p:cNvPr id="221" name="Google Shape;221;p43"/>
          <p:cNvSpPr txBox="1"/>
          <p:nvPr>
            <p:ph type="title"/>
          </p:nvPr>
        </p:nvSpPr>
        <p:spPr>
          <a:xfrm>
            <a:off x="938500" y="445025"/>
            <a:ext cx="5735700" cy="94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TOP 10 SOCIAL MEDIA PLATFORMS</a:t>
            </a:r>
            <a:endParaRPr b="1">
              <a:latin typeface="Arial"/>
              <a:ea typeface="Arial"/>
              <a:cs typeface="Arial"/>
              <a:sym typeface="Arial"/>
            </a:endParaRPr>
          </a:p>
        </p:txBody>
      </p:sp>
      <p:sp>
        <p:nvSpPr>
          <p:cNvPr id="222" name="Google Shape;222;p43"/>
          <p:cNvSpPr txBox="1"/>
          <p:nvPr>
            <p:ph idx="1" type="body"/>
          </p:nvPr>
        </p:nvSpPr>
        <p:spPr>
          <a:xfrm>
            <a:off x="1563900" y="1019625"/>
            <a:ext cx="7155300" cy="36915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Font typeface="Arial"/>
              <a:buAutoNum type="arabicPeriod"/>
            </a:pPr>
            <a:r>
              <a:rPr b="1" lang="en" sz="1800">
                <a:latin typeface="Arial"/>
                <a:ea typeface="Arial"/>
                <a:cs typeface="Arial"/>
                <a:sym typeface="Arial"/>
              </a:rPr>
              <a:t>Facebook (Meta): 2.9 billion</a:t>
            </a:r>
            <a:endParaRPr b="1" sz="1800">
              <a:latin typeface="Arial"/>
              <a:ea typeface="Arial"/>
              <a:cs typeface="Arial"/>
              <a:sym typeface="Arial"/>
            </a:endParaRPr>
          </a:p>
          <a:p>
            <a:pPr indent="-342900" lvl="1" marL="914400" rtl="0" algn="l">
              <a:spcBef>
                <a:spcPts val="1000"/>
              </a:spcBef>
              <a:spcAft>
                <a:spcPts val="0"/>
              </a:spcAft>
              <a:buSzPts val="1800"/>
              <a:buFont typeface="Arial"/>
              <a:buChar char="○"/>
            </a:pPr>
            <a:r>
              <a:rPr lang="en" sz="1600">
                <a:latin typeface="Arial"/>
                <a:ea typeface="Arial"/>
                <a:cs typeface="Arial"/>
                <a:sym typeface="Arial"/>
              </a:rPr>
              <a:t>Facebook (Meta) is the world’s largest social networking platform and remains the most-used platform by marketers worldwide.</a:t>
            </a:r>
            <a:endParaRPr sz="1600">
              <a:latin typeface="Arial"/>
              <a:ea typeface="Arial"/>
              <a:cs typeface="Arial"/>
              <a:sym typeface="Arial"/>
            </a:endParaRPr>
          </a:p>
          <a:p>
            <a:pPr indent="-342900" lvl="1" marL="914400" rtl="0" algn="l">
              <a:spcBef>
                <a:spcPts val="1000"/>
              </a:spcBef>
              <a:spcAft>
                <a:spcPts val="0"/>
              </a:spcAft>
              <a:buSzPts val="1800"/>
              <a:buFont typeface="Arial"/>
              <a:buChar char="○"/>
            </a:pPr>
            <a:r>
              <a:rPr lang="en" sz="1600">
                <a:latin typeface="Arial"/>
                <a:ea typeface="Arial"/>
                <a:cs typeface="Arial"/>
                <a:sym typeface="Arial"/>
              </a:rPr>
              <a:t>There are currently 10 million active advertisers on Facebook (Meta).</a:t>
            </a:r>
            <a:endParaRPr sz="1600">
              <a:latin typeface="Arial"/>
              <a:ea typeface="Arial"/>
              <a:cs typeface="Arial"/>
              <a:sym typeface="Arial"/>
            </a:endParaRPr>
          </a:p>
          <a:p>
            <a:pPr indent="-342900" lvl="0" marL="457200" rtl="0" algn="l">
              <a:spcBef>
                <a:spcPts val="1000"/>
              </a:spcBef>
              <a:spcAft>
                <a:spcPts val="0"/>
              </a:spcAft>
              <a:buSzPts val="1800"/>
              <a:buFont typeface="Arial"/>
              <a:buAutoNum type="arabicPeriod"/>
            </a:pPr>
            <a:r>
              <a:rPr b="1" lang="en" sz="1800">
                <a:latin typeface="Arial"/>
                <a:ea typeface="Arial"/>
                <a:cs typeface="Arial"/>
                <a:sym typeface="Arial"/>
              </a:rPr>
              <a:t>YouTube: 2.2 billion</a:t>
            </a:r>
            <a:endParaRPr b="1" sz="1800">
              <a:latin typeface="Arial"/>
              <a:ea typeface="Arial"/>
              <a:cs typeface="Arial"/>
              <a:sym typeface="Arial"/>
            </a:endParaRPr>
          </a:p>
          <a:p>
            <a:pPr indent="-342900" lvl="1" marL="914400" rtl="0" algn="l">
              <a:spcBef>
                <a:spcPts val="1000"/>
              </a:spcBef>
              <a:spcAft>
                <a:spcPts val="0"/>
              </a:spcAft>
              <a:buSzPts val="1800"/>
              <a:buFont typeface="Arial"/>
              <a:buChar char="○"/>
            </a:pPr>
            <a:r>
              <a:rPr lang="en" sz="1600">
                <a:latin typeface="Arial"/>
                <a:ea typeface="Arial"/>
                <a:cs typeface="Arial"/>
                <a:sym typeface="Arial"/>
              </a:rPr>
              <a:t>Nearly one-third of all people on the internet use YouTube;  and 90 percent of consumers say they discover new brands and products through YouTube.</a:t>
            </a:r>
            <a:endParaRPr sz="1600">
              <a:latin typeface="Arial"/>
              <a:ea typeface="Arial"/>
              <a:cs typeface="Arial"/>
              <a:sym typeface="Arial"/>
            </a:endParaRPr>
          </a:p>
          <a:p>
            <a:pPr indent="-342900" lvl="1" marL="914400" rtl="0" algn="l">
              <a:spcBef>
                <a:spcPts val="1000"/>
              </a:spcBef>
              <a:spcAft>
                <a:spcPts val="0"/>
              </a:spcAft>
              <a:buSzPts val="1800"/>
              <a:buFont typeface="Arial"/>
              <a:buChar char="○"/>
            </a:pPr>
            <a:r>
              <a:rPr lang="en" sz="1600">
                <a:latin typeface="Arial"/>
                <a:ea typeface="Arial"/>
                <a:cs typeface="Arial"/>
                <a:sym typeface="Arial"/>
              </a:rPr>
              <a:t>According to Google, over 40% of global shoppers say they have purchased products they discovered on YouTube.</a:t>
            </a:r>
            <a:endParaRPr sz="1600">
              <a:latin typeface="Arial"/>
              <a:ea typeface="Arial"/>
              <a:cs typeface="Arial"/>
              <a:sym typeface="Arial"/>
            </a:endParaRPr>
          </a:p>
          <a:p>
            <a:pPr indent="0" lvl="0" marL="0" rtl="0" algn="l">
              <a:spcBef>
                <a:spcPts val="1000"/>
              </a:spcBef>
              <a:spcAft>
                <a:spcPts val="1000"/>
              </a:spcAft>
              <a:buNone/>
            </a:pPr>
            <a:r>
              <a:t/>
            </a:r>
            <a:endParaRPr b="1" sz="1600">
              <a:latin typeface="Arial"/>
              <a:ea typeface="Arial"/>
              <a:cs typeface="Arial"/>
              <a:sym typeface="Arial"/>
            </a:endParaRPr>
          </a:p>
        </p:txBody>
      </p:sp>
      <p:cxnSp>
        <p:nvCxnSpPr>
          <p:cNvPr id="223" name="Google Shape;223;p43"/>
          <p:cNvCxnSpPr/>
          <p:nvPr/>
        </p:nvCxnSpPr>
        <p:spPr>
          <a:xfrm>
            <a:off x="1026200" y="4140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224" name="Google Shape;224;p43"/>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25" name="Google Shape;225;p43"/>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pic>
        <p:nvPicPr>
          <p:cNvPr id="226" name="Google Shape;226;p43"/>
          <p:cNvPicPr preferRelativeResize="0"/>
          <p:nvPr/>
        </p:nvPicPr>
        <p:blipFill rotWithShape="1">
          <a:blip r:embed="rId4">
            <a:alphaModFix/>
          </a:blip>
          <a:srcRect b="27879" l="0" r="65401" t="26341"/>
          <a:stretch/>
        </p:blipFill>
        <p:spPr>
          <a:xfrm>
            <a:off x="938500" y="1185900"/>
            <a:ext cx="537704" cy="400201"/>
          </a:xfrm>
          <a:prstGeom prst="rect">
            <a:avLst/>
          </a:prstGeom>
          <a:noFill/>
          <a:ln>
            <a:noFill/>
          </a:ln>
        </p:spPr>
      </p:pic>
      <p:pic>
        <p:nvPicPr>
          <p:cNvPr id="227" name="Google Shape;227;p43"/>
          <p:cNvPicPr preferRelativeResize="0"/>
          <p:nvPr/>
        </p:nvPicPr>
        <p:blipFill rotWithShape="1">
          <a:blip r:embed="rId5">
            <a:alphaModFix/>
          </a:blip>
          <a:srcRect b="19775" l="4121" r="62372" t="23035"/>
          <a:stretch/>
        </p:blipFill>
        <p:spPr>
          <a:xfrm>
            <a:off x="938500" y="2806725"/>
            <a:ext cx="537700" cy="509857"/>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1" name="Shape 231"/>
        <p:cNvGrpSpPr/>
        <p:nvPr/>
      </p:nvGrpSpPr>
      <p:grpSpPr>
        <a:xfrm>
          <a:off x="0" y="0"/>
          <a:ext cx="0" cy="0"/>
          <a:chOff x="0" y="0"/>
          <a:chExt cx="0" cy="0"/>
        </a:xfrm>
      </p:grpSpPr>
      <p:sp>
        <p:nvSpPr>
          <p:cNvPr id="232" name="Google Shape;232;p44"/>
          <p:cNvSpPr txBox="1"/>
          <p:nvPr>
            <p:ph type="title"/>
          </p:nvPr>
        </p:nvSpPr>
        <p:spPr>
          <a:xfrm>
            <a:off x="938500" y="445025"/>
            <a:ext cx="5735700" cy="94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TOP 10 SOCIAL MEDIA PLATFORMS</a:t>
            </a:r>
            <a:endParaRPr b="1">
              <a:latin typeface="Arial"/>
              <a:ea typeface="Arial"/>
              <a:cs typeface="Arial"/>
              <a:sym typeface="Arial"/>
            </a:endParaRPr>
          </a:p>
        </p:txBody>
      </p:sp>
      <p:sp>
        <p:nvSpPr>
          <p:cNvPr id="233" name="Google Shape;233;p44"/>
          <p:cNvSpPr txBox="1"/>
          <p:nvPr>
            <p:ph idx="1" type="body"/>
          </p:nvPr>
        </p:nvSpPr>
        <p:spPr>
          <a:xfrm>
            <a:off x="1563900" y="1019625"/>
            <a:ext cx="7323900" cy="3691500"/>
          </a:xfrm>
          <a:prstGeom prst="rect">
            <a:avLst/>
          </a:prstGeom>
        </p:spPr>
        <p:txBody>
          <a:bodyPr anchorCtr="0" anchor="t" bIns="91425" lIns="91425" spcFirstLastPara="1" rIns="91425" wrap="square" tIns="91425">
            <a:noAutofit/>
          </a:bodyPr>
          <a:lstStyle/>
          <a:p>
            <a:pPr indent="-342900" lvl="0" marL="457200" rtl="0" algn="l">
              <a:spcBef>
                <a:spcPts val="1000"/>
              </a:spcBef>
              <a:spcAft>
                <a:spcPts val="0"/>
              </a:spcAft>
              <a:buSzPts val="1800"/>
              <a:buFont typeface="Arial"/>
              <a:buAutoNum type="arabicPeriod" startAt="3"/>
            </a:pPr>
            <a:r>
              <a:rPr b="1" lang="en" sz="1800">
                <a:latin typeface="Arial"/>
                <a:ea typeface="Arial"/>
                <a:cs typeface="Arial"/>
                <a:sym typeface="Arial"/>
              </a:rPr>
              <a:t>Whatsapp: 2 billion</a:t>
            </a:r>
            <a:endParaRPr b="1" sz="1800">
              <a:latin typeface="Arial"/>
              <a:ea typeface="Arial"/>
              <a:cs typeface="Arial"/>
              <a:sym typeface="Arial"/>
            </a:endParaRPr>
          </a:p>
          <a:p>
            <a:pPr indent="-330200" lvl="1" marL="914400" rtl="0" algn="l">
              <a:spcBef>
                <a:spcPts val="1000"/>
              </a:spcBef>
              <a:spcAft>
                <a:spcPts val="0"/>
              </a:spcAft>
              <a:buSzPts val="1600"/>
              <a:buFont typeface="Arial"/>
              <a:buChar char="○"/>
            </a:pPr>
            <a:r>
              <a:rPr lang="en" sz="1600">
                <a:latin typeface="Arial"/>
                <a:ea typeface="Arial"/>
                <a:cs typeface="Arial"/>
                <a:sym typeface="Arial"/>
              </a:rPr>
              <a:t>Unlike social media apps like Facebook and YouTube, Whatsapp is classified primarily as a communications app that provides a platform for messaging, chat, and/or calls.</a:t>
            </a:r>
            <a:endParaRPr sz="1600">
              <a:latin typeface="Arial"/>
              <a:ea typeface="Arial"/>
              <a:cs typeface="Arial"/>
              <a:sym typeface="Arial"/>
            </a:endParaRPr>
          </a:p>
          <a:p>
            <a:pPr indent="-342900" lvl="0" marL="457200" rtl="0" algn="l">
              <a:spcBef>
                <a:spcPts val="1000"/>
              </a:spcBef>
              <a:spcAft>
                <a:spcPts val="0"/>
              </a:spcAft>
              <a:buSzPts val="1800"/>
              <a:buFont typeface="Arial"/>
              <a:buAutoNum type="arabicPeriod" startAt="3"/>
            </a:pPr>
            <a:r>
              <a:rPr b="1" lang="en" sz="1800">
                <a:latin typeface="Arial"/>
                <a:ea typeface="Arial"/>
                <a:cs typeface="Arial"/>
                <a:sym typeface="Arial"/>
              </a:rPr>
              <a:t>Instagram: 2 billion</a:t>
            </a:r>
            <a:endParaRPr b="1" sz="1800">
              <a:latin typeface="Arial"/>
              <a:ea typeface="Arial"/>
              <a:cs typeface="Arial"/>
              <a:sym typeface="Arial"/>
            </a:endParaRPr>
          </a:p>
          <a:p>
            <a:pPr indent="-330200" lvl="1" marL="914400" rtl="0" algn="l">
              <a:spcBef>
                <a:spcPts val="1000"/>
              </a:spcBef>
              <a:spcAft>
                <a:spcPts val="0"/>
              </a:spcAft>
              <a:buSzPts val="1600"/>
              <a:buFont typeface="Arial"/>
              <a:buChar char="○"/>
            </a:pPr>
            <a:r>
              <a:rPr lang="en" sz="1600">
                <a:latin typeface="Arial"/>
                <a:ea typeface="Arial"/>
                <a:cs typeface="Arial"/>
                <a:sym typeface="Arial"/>
              </a:rPr>
              <a:t>Instagram dominates social streaming services in terms of engagement to the tune of 81% engagement compared to  Facebook (Meta) at 8%.</a:t>
            </a:r>
            <a:endParaRPr sz="1600">
              <a:latin typeface="Arial"/>
              <a:ea typeface="Arial"/>
              <a:cs typeface="Arial"/>
              <a:sym typeface="Arial"/>
            </a:endParaRPr>
          </a:p>
          <a:p>
            <a:pPr indent="-330200" lvl="1" marL="914400" rtl="0" algn="l">
              <a:spcBef>
                <a:spcPts val="1000"/>
              </a:spcBef>
              <a:spcAft>
                <a:spcPts val="0"/>
              </a:spcAft>
              <a:buSzPts val="1600"/>
              <a:buFont typeface="Arial"/>
              <a:buChar char="○"/>
            </a:pPr>
            <a:r>
              <a:rPr lang="en" sz="1600">
                <a:latin typeface="Arial"/>
                <a:ea typeface="Arial"/>
                <a:cs typeface="Arial"/>
                <a:sym typeface="Arial"/>
              </a:rPr>
              <a:t>44% of users shop for products on Instagram every week.</a:t>
            </a:r>
            <a:endParaRPr sz="1600">
              <a:latin typeface="Arial"/>
              <a:ea typeface="Arial"/>
              <a:cs typeface="Arial"/>
              <a:sym typeface="Arial"/>
            </a:endParaRPr>
          </a:p>
          <a:p>
            <a:pPr indent="0" lvl="0" marL="0" rtl="0" algn="l">
              <a:spcBef>
                <a:spcPts val="1000"/>
              </a:spcBef>
              <a:spcAft>
                <a:spcPts val="0"/>
              </a:spcAft>
              <a:buNone/>
            </a:pPr>
            <a:r>
              <a:t/>
            </a:r>
            <a:endParaRPr b="1" sz="1800">
              <a:latin typeface="Arial"/>
              <a:ea typeface="Arial"/>
              <a:cs typeface="Arial"/>
              <a:sym typeface="Arial"/>
            </a:endParaRPr>
          </a:p>
          <a:p>
            <a:pPr indent="0" lvl="0" marL="0" rtl="0" algn="l">
              <a:spcBef>
                <a:spcPts val="1000"/>
              </a:spcBef>
              <a:spcAft>
                <a:spcPts val="0"/>
              </a:spcAft>
              <a:buNone/>
            </a:pPr>
            <a:r>
              <a:t/>
            </a:r>
            <a:endParaRPr b="1" sz="1800">
              <a:latin typeface="Arial"/>
              <a:ea typeface="Arial"/>
              <a:cs typeface="Arial"/>
              <a:sym typeface="Arial"/>
            </a:endParaRPr>
          </a:p>
          <a:p>
            <a:pPr indent="0" lvl="0" marL="0" rtl="0" algn="l">
              <a:spcBef>
                <a:spcPts val="1000"/>
              </a:spcBef>
              <a:spcAft>
                <a:spcPts val="1000"/>
              </a:spcAft>
              <a:buNone/>
            </a:pPr>
            <a:r>
              <a:t/>
            </a:r>
            <a:endParaRPr b="1" sz="1600">
              <a:latin typeface="Arial"/>
              <a:ea typeface="Arial"/>
              <a:cs typeface="Arial"/>
              <a:sym typeface="Arial"/>
            </a:endParaRPr>
          </a:p>
        </p:txBody>
      </p:sp>
      <p:cxnSp>
        <p:nvCxnSpPr>
          <p:cNvPr id="234" name="Google Shape;234;p44"/>
          <p:cNvCxnSpPr/>
          <p:nvPr/>
        </p:nvCxnSpPr>
        <p:spPr>
          <a:xfrm>
            <a:off x="1026200" y="4140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235" name="Google Shape;235;p44"/>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36" name="Google Shape;236;p44"/>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pic>
        <p:nvPicPr>
          <p:cNvPr id="237" name="Google Shape;237;p44"/>
          <p:cNvPicPr preferRelativeResize="0"/>
          <p:nvPr/>
        </p:nvPicPr>
        <p:blipFill rotWithShape="1">
          <a:blip r:embed="rId4">
            <a:alphaModFix/>
          </a:blip>
          <a:srcRect b="-15995" l="0" r="75318" t="0"/>
          <a:stretch/>
        </p:blipFill>
        <p:spPr>
          <a:xfrm>
            <a:off x="1026200" y="1163125"/>
            <a:ext cx="424875" cy="486725"/>
          </a:xfrm>
          <a:prstGeom prst="rect">
            <a:avLst/>
          </a:prstGeom>
          <a:noFill/>
          <a:ln>
            <a:noFill/>
          </a:ln>
        </p:spPr>
      </p:pic>
      <p:pic>
        <p:nvPicPr>
          <p:cNvPr id="238" name="Google Shape;238;p44"/>
          <p:cNvPicPr preferRelativeResize="0"/>
          <p:nvPr/>
        </p:nvPicPr>
        <p:blipFill>
          <a:blip r:embed="rId5">
            <a:alphaModFix/>
          </a:blip>
          <a:stretch>
            <a:fillRect/>
          </a:stretch>
        </p:blipFill>
        <p:spPr>
          <a:xfrm>
            <a:off x="1026200" y="2398950"/>
            <a:ext cx="424875" cy="42487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Futuristic Background by Slidesgo">
  <a:themeElements>
    <a:clrScheme name="Simple Light">
      <a:dk1>
        <a:srgbClr val="001633"/>
      </a:dk1>
      <a:lt1>
        <a:srgbClr val="FFFFFF"/>
      </a:lt1>
      <a:dk2>
        <a:srgbClr val="85D5E6"/>
      </a:dk2>
      <a:lt2>
        <a:srgbClr val="FFAB40"/>
      </a:lt2>
      <a:accent1>
        <a:srgbClr val="FFAB40"/>
      </a:accent1>
      <a:accent2>
        <a:srgbClr val="85D5E6"/>
      </a:accent2>
      <a:accent3>
        <a:srgbClr val="78909C"/>
      </a:accent3>
      <a:accent4>
        <a:srgbClr val="FFAB40"/>
      </a:accent4>
      <a:accent5>
        <a:srgbClr val="3D85C6"/>
      </a:accent5>
      <a:accent6>
        <a:srgbClr val="001633"/>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