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35.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3"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Lst>
  <p:sldSz cy="5143500" cx="9144000"/>
  <p:notesSz cx="6858000" cy="9144000"/>
  <p:embeddedFontLst>
    <p:embeddedFont>
      <p:font typeface="Montserrat"/>
      <p:regular r:id="rId16"/>
      <p:bold r:id="rId17"/>
      <p:italic r:id="rId18"/>
      <p:boldItalic r:id="rId19"/>
    </p:embeddedFont>
    <p:embeddedFont>
      <p:font typeface="Montserrat Medium"/>
      <p:regular r:id="rId20"/>
      <p:bold r:id="rId21"/>
      <p:italic r:id="rId22"/>
      <p:boldItalic r:id="rId23"/>
    </p:embeddedFont>
    <p:embeddedFont>
      <p:font typeface="Montserrat ExtraBold"/>
      <p:bold r:id="rId24"/>
      <p:boldItalic r:id="rId25"/>
    </p:embeddedFont>
    <p:embeddedFont>
      <p:font typeface="Oswald"/>
      <p:regular r:id="rId26"/>
      <p:bold r:id="rId2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font" Target="fonts/MontserratMedium-regular.fntdata"/><Relationship Id="rId22" Type="http://schemas.openxmlformats.org/officeDocument/2006/relationships/font" Target="fonts/MontserratMedium-italic.fntdata"/><Relationship Id="rId21" Type="http://schemas.openxmlformats.org/officeDocument/2006/relationships/font" Target="fonts/MontserratMedium-bold.fntdata"/><Relationship Id="rId24" Type="http://schemas.openxmlformats.org/officeDocument/2006/relationships/font" Target="fonts/MontserratExtraBold-bold.fntdata"/><Relationship Id="rId23" Type="http://schemas.openxmlformats.org/officeDocument/2006/relationships/font" Target="fonts/MontserratMedium-boldItalic.fntdata"/><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font" Target="fonts/Oswald-regular.fntdata"/><Relationship Id="rId25" Type="http://schemas.openxmlformats.org/officeDocument/2006/relationships/font" Target="fonts/MontserratExtraBold-boldItalic.fntdata"/><Relationship Id="rId27" Type="http://schemas.openxmlformats.org/officeDocument/2006/relationships/font" Target="fonts/Oswald-bold.fntdata"/><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font" Target="fonts/Montserrat-bold.fntdata"/><Relationship Id="rId16" Type="http://schemas.openxmlformats.org/officeDocument/2006/relationships/font" Target="fonts/Montserrat-regular.fntdata"/><Relationship Id="rId19" Type="http://schemas.openxmlformats.org/officeDocument/2006/relationships/font" Target="fonts/Montserrat-boldItalic.fntdata"/><Relationship Id="rId18" Type="http://schemas.openxmlformats.org/officeDocument/2006/relationships/font" Target="fonts/Montserrat-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160" name="Google Shape;160;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7" name="Shape 237"/>
        <p:cNvGrpSpPr/>
        <p:nvPr/>
      </p:nvGrpSpPr>
      <p:grpSpPr>
        <a:xfrm>
          <a:off x="0" y="0"/>
          <a:ext cx="0" cy="0"/>
          <a:chOff x="0" y="0"/>
          <a:chExt cx="0" cy="0"/>
        </a:xfrm>
      </p:grpSpPr>
      <p:sp>
        <p:nvSpPr>
          <p:cNvPr id="238" name="Google Shape;238;g1450f2058e9_0_10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39" name="Google Shape;239;g1450f2058e9_0_10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6" name="Shape 246"/>
        <p:cNvGrpSpPr/>
        <p:nvPr/>
      </p:nvGrpSpPr>
      <p:grpSpPr>
        <a:xfrm>
          <a:off x="0" y="0"/>
          <a:ext cx="0" cy="0"/>
          <a:chOff x="0" y="0"/>
          <a:chExt cx="0" cy="0"/>
        </a:xfrm>
      </p:grpSpPr>
      <p:sp>
        <p:nvSpPr>
          <p:cNvPr id="247" name="Google Shape;247;g1450f2058e9_0_11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48" name="Google Shape;248;g1450f2058e9_0_11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 name="Shape 167"/>
        <p:cNvGrpSpPr/>
        <p:nvPr/>
      </p:nvGrpSpPr>
      <p:grpSpPr>
        <a:xfrm>
          <a:off x="0" y="0"/>
          <a:ext cx="0" cy="0"/>
          <a:chOff x="0" y="0"/>
          <a:chExt cx="0" cy="0"/>
        </a:xfrm>
      </p:grpSpPr>
      <p:sp>
        <p:nvSpPr>
          <p:cNvPr id="168" name="Google Shape;168;g15741f7e6eb_0_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9" name="Google Shape;169;g15741f7e6eb_0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6" name="Shape 176"/>
        <p:cNvGrpSpPr/>
        <p:nvPr/>
      </p:nvGrpSpPr>
      <p:grpSpPr>
        <a:xfrm>
          <a:off x="0" y="0"/>
          <a:ext cx="0" cy="0"/>
          <a:chOff x="0" y="0"/>
          <a:chExt cx="0" cy="0"/>
        </a:xfrm>
      </p:grpSpPr>
      <p:sp>
        <p:nvSpPr>
          <p:cNvPr id="177" name="Google Shape;177;g15741f7e6eb_0_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8" name="Google Shape;178;g15741f7e6eb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5" name="Shape 185"/>
        <p:cNvGrpSpPr/>
        <p:nvPr/>
      </p:nvGrpSpPr>
      <p:grpSpPr>
        <a:xfrm>
          <a:off x="0" y="0"/>
          <a:ext cx="0" cy="0"/>
          <a:chOff x="0" y="0"/>
          <a:chExt cx="0" cy="0"/>
        </a:xfrm>
      </p:grpSpPr>
      <p:sp>
        <p:nvSpPr>
          <p:cNvPr id="186" name="Google Shape;186;g15741f7e6eb_0_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7" name="Google Shape;187;g15741f7e6eb_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g15741f7e6eb_0_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6" name="Google Shape;196;g15741f7e6eb_0_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1" name="Shape 201"/>
        <p:cNvGrpSpPr/>
        <p:nvPr/>
      </p:nvGrpSpPr>
      <p:grpSpPr>
        <a:xfrm>
          <a:off x="0" y="0"/>
          <a:ext cx="0" cy="0"/>
          <a:chOff x="0" y="0"/>
          <a:chExt cx="0" cy="0"/>
        </a:xfrm>
      </p:grpSpPr>
      <p:sp>
        <p:nvSpPr>
          <p:cNvPr id="202" name="Google Shape;202;g1578f05fea3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3" name="Google Shape;203;g1578f05fea3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0" name="Shape 210"/>
        <p:cNvGrpSpPr/>
        <p:nvPr/>
      </p:nvGrpSpPr>
      <p:grpSpPr>
        <a:xfrm>
          <a:off x="0" y="0"/>
          <a:ext cx="0" cy="0"/>
          <a:chOff x="0" y="0"/>
          <a:chExt cx="0" cy="0"/>
        </a:xfrm>
      </p:grpSpPr>
      <p:sp>
        <p:nvSpPr>
          <p:cNvPr id="211" name="Google Shape;211;g15741f7e6eb_0_3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2" name="Google Shape;212;g15741f7e6eb_0_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9" name="Shape 219"/>
        <p:cNvGrpSpPr/>
        <p:nvPr/>
      </p:nvGrpSpPr>
      <p:grpSpPr>
        <a:xfrm>
          <a:off x="0" y="0"/>
          <a:ext cx="0" cy="0"/>
          <a:chOff x="0" y="0"/>
          <a:chExt cx="0" cy="0"/>
        </a:xfrm>
      </p:grpSpPr>
      <p:sp>
        <p:nvSpPr>
          <p:cNvPr id="220" name="Google Shape;220;g1578f05fea3_0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1" name="Google Shape;221;g1578f05fea3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8" name="Shape 228"/>
        <p:cNvGrpSpPr/>
        <p:nvPr/>
      </p:nvGrpSpPr>
      <p:grpSpPr>
        <a:xfrm>
          <a:off x="0" y="0"/>
          <a:ext cx="0" cy="0"/>
          <a:chOff x="0" y="0"/>
          <a:chExt cx="0" cy="0"/>
        </a:xfrm>
      </p:grpSpPr>
      <p:sp>
        <p:nvSpPr>
          <p:cNvPr id="229" name="Google Shape;229;g158b149dcd4_0_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0" name="Google Shape;230;g158b149dcd4_0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hyperlink" Target="http://bit.ly/2Tynxth" TargetMode="External"/><Relationship Id="rId3" Type="http://schemas.openxmlformats.org/officeDocument/2006/relationships/hyperlink" Target="http://bit.ly/2TyoMsr" TargetMode="External"/><Relationship Id="rId4" Type="http://schemas.openxmlformats.org/officeDocument/2006/relationships/hyperlink" Target="http://bit.ly/2TtBDfr" TargetMode="Externa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8" name="Shape 8"/>
        <p:cNvGrpSpPr/>
        <p:nvPr/>
      </p:nvGrpSpPr>
      <p:grpSpPr>
        <a:xfrm>
          <a:off x="0" y="0"/>
          <a:ext cx="0" cy="0"/>
          <a:chOff x="0" y="0"/>
          <a:chExt cx="0" cy="0"/>
        </a:xfrm>
      </p:grpSpPr>
      <p:sp>
        <p:nvSpPr>
          <p:cNvPr id="9" name="Google Shape;9;p2"/>
          <p:cNvSpPr txBox="1"/>
          <p:nvPr>
            <p:ph type="ctrTitle"/>
          </p:nvPr>
        </p:nvSpPr>
        <p:spPr>
          <a:xfrm>
            <a:off x="2175900" y="1950100"/>
            <a:ext cx="4792200" cy="644700"/>
          </a:xfrm>
          <a:prstGeom prst="rect">
            <a:avLst/>
          </a:prstGeom>
        </p:spPr>
        <p:txBody>
          <a:bodyPr anchorCtr="0" anchor="b" bIns="91425" lIns="91425" spcFirstLastPara="1" rIns="91425" wrap="square" tIns="91425">
            <a:noAutofit/>
          </a:bodyPr>
          <a:lstStyle>
            <a:lvl1pPr lvl="0" algn="ctr">
              <a:spcBef>
                <a:spcPts val="0"/>
              </a:spcBef>
              <a:spcAft>
                <a:spcPts val="0"/>
              </a:spcAft>
              <a:buClr>
                <a:schemeClr val="lt1"/>
              </a:buClr>
              <a:buSzPts val="3600"/>
              <a:buNone/>
              <a:defRPr b="1" sz="3600">
                <a:solidFill>
                  <a:schemeClr val="lt1"/>
                </a:solidFill>
              </a:defRPr>
            </a:lvl1pPr>
            <a:lvl2pPr lvl="1" algn="ctr">
              <a:spcBef>
                <a:spcPts val="0"/>
              </a:spcBef>
              <a:spcAft>
                <a:spcPts val="0"/>
              </a:spcAft>
              <a:buClr>
                <a:schemeClr val="lt1"/>
              </a:buClr>
              <a:buSzPts val="3600"/>
              <a:buNone/>
              <a:defRPr b="1" sz="3600">
                <a:solidFill>
                  <a:schemeClr val="lt1"/>
                </a:solidFill>
              </a:defRPr>
            </a:lvl2pPr>
            <a:lvl3pPr lvl="2" algn="ctr">
              <a:spcBef>
                <a:spcPts val="0"/>
              </a:spcBef>
              <a:spcAft>
                <a:spcPts val="0"/>
              </a:spcAft>
              <a:buClr>
                <a:schemeClr val="lt1"/>
              </a:buClr>
              <a:buSzPts val="3600"/>
              <a:buNone/>
              <a:defRPr b="1" sz="3600">
                <a:solidFill>
                  <a:schemeClr val="lt1"/>
                </a:solidFill>
              </a:defRPr>
            </a:lvl3pPr>
            <a:lvl4pPr lvl="3" algn="ctr">
              <a:spcBef>
                <a:spcPts val="0"/>
              </a:spcBef>
              <a:spcAft>
                <a:spcPts val="0"/>
              </a:spcAft>
              <a:buClr>
                <a:schemeClr val="lt1"/>
              </a:buClr>
              <a:buSzPts val="3600"/>
              <a:buNone/>
              <a:defRPr b="1" sz="3600">
                <a:solidFill>
                  <a:schemeClr val="lt1"/>
                </a:solidFill>
              </a:defRPr>
            </a:lvl4pPr>
            <a:lvl5pPr lvl="4" algn="ctr">
              <a:spcBef>
                <a:spcPts val="0"/>
              </a:spcBef>
              <a:spcAft>
                <a:spcPts val="0"/>
              </a:spcAft>
              <a:buClr>
                <a:schemeClr val="lt1"/>
              </a:buClr>
              <a:buSzPts val="3600"/>
              <a:buNone/>
              <a:defRPr b="1" sz="3600">
                <a:solidFill>
                  <a:schemeClr val="lt1"/>
                </a:solidFill>
              </a:defRPr>
            </a:lvl5pPr>
            <a:lvl6pPr lvl="5" algn="ctr">
              <a:spcBef>
                <a:spcPts val="0"/>
              </a:spcBef>
              <a:spcAft>
                <a:spcPts val="0"/>
              </a:spcAft>
              <a:buClr>
                <a:schemeClr val="lt1"/>
              </a:buClr>
              <a:buSzPts val="3600"/>
              <a:buNone/>
              <a:defRPr b="1" sz="3600">
                <a:solidFill>
                  <a:schemeClr val="lt1"/>
                </a:solidFill>
              </a:defRPr>
            </a:lvl6pPr>
            <a:lvl7pPr lvl="6" algn="ctr">
              <a:spcBef>
                <a:spcPts val="0"/>
              </a:spcBef>
              <a:spcAft>
                <a:spcPts val="0"/>
              </a:spcAft>
              <a:buClr>
                <a:schemeClr val="lt1"/>
              </a:buClr>
              <a:buSzPts val="3600"/>
              <a:buNone/>
              <a:defRPr b="1" sz="3600">
                <a:solidFill>
                  <a:schemeClr val="lt1"/>
                </a:solidFill>
              </a:defRPr>
            </a:lvl7pPr>
            <a:lvl8pPr lvl="7" algn="ctr">
              <a:spcBef>
                <a:spcPts val="0"/>
              </a:spcBef>
              <a:spcAft>
                <a:spcPts val="0"/>
              </a:spcAft>
              <a:buClr>
                <a:schemeClr val="lt1"/>
              </a:buClr>
              <a:buSzPts val="3600"/>
              <a:buNone/>
              <a:defRPr b="1" sz="3600">
                <a:solidFill>
                  <a:schemeClr val="lt1"/>
                </a:solidFill>
              </a:defRPr>
            </a:lvl8pPr>
            <a:lvl9pPr lvl="8" algn="ctr">
              <a:spcBef>
                <a:spcPts val="0"/>
              </a:spcBef>
              <a:spcAft>
                <a:spcPts val="0"/>
              </a:spcAft>
              <a:buClr>
                <a:schemeClr val="lt1"/>
              </a:buClr>
              <a:buSzPts val="3600"/>
              <a:buNone/>
              <a:defRPr b="1" sz="3600">
                <a:solidFill>
                  <a:schemeClr val="lt1"/>
                </a:solidFill>
              </a:defRPr>
            </a:lvl9pPr>
          </a:lstStyle>
          <a:p/>
        </p:txBody>
      </p:sp>
      <p:sp>
        <p:nvSpPr>
          <p:cNvPr id="10" name="Google Shape;10;p2"/>
          <p:cNvSpPr txBox="1"/>
          <p:nvPr>
            <p:ph idx="1" type="subTitle"/>
          </p:nvPr>
        </p:nvSpPr>
        <p:spPr>
          <a:xfrm>
            <a:off x="2044200" y="3704650"/>
            <a:ext cx="5055600" cy="4647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37" name="Shape 37"/>
        <p:cNvGrpSpPr/>
        <p:nvPr/>
      </p:nvGrpSpPr>
      <p:grpSpPr>
        <a:xfrm>
          <a:off x="0" y="0"/>
          <a:ext cx="0" cy="0"/>
          <a:chOff x="0" y="0"/>
          <a:chExt cx="0" cy="0"/>
        </a:xfrm>
      </p:grpSpPr>
      <p:sp>
        <p:nvSpPr>
          <p:cNvPr id="38" name="Google Shape;38;p11"/>
          <p:cNvSpPr txBox="1"/>
          <p:nvPr>
            <p:ph hasCustomPrompt="1" type="title"/>
          </p:nvPr>
        </p:nvSpPr>
        <p:spPr>
          <a:xfrm>
            <a:off x="1920750" y="1634425"/>
            <a:ext cx="5302500" cy="1116600"/>
          </a:xfrm>
          <a:prstGeom prst="rect">
            <a:avLst/>
          </a:prstGeom>
        </p:spPr>
        <p:txBody>
          <a:bodyPr anchorCtr="0" anchor="b" bIns="91425" lIns="91425" spcFirstLastPara="1" rIns="91425" wrap="square" tIns="91425">
            <a:noAutofit/>
          </a:bodyPr>
          <a:lstStyle>
            <a:lvl1pPr lvl="0" algn="ctr">
              <a:spcBef>
                <a:spcPts val="0"/>
              </a:spcBef>
              <a:spcAft>
                <a:spcPts val="0"/>
              </a:spcAft>
              <a:buClr>
                <a:schemeClr val="lt1"/>
              </a:buClr>
              <a:buSzPts val="7200"/>
              <a:buNone/>
              <a:defRPr sz="7200">
                <a:solidFill>
                  <a:schemeClr val="lt1"/>
                </a:solidFill>
              </a:defRPr>
            </a:lvl1pPr>
            <a:lvl2pPr lvl="1" algn="ctr">
              <a:spcBef>
                <a:spcPts val="0"/>
              </a:spcBef>
              <a:spcAft>
                <a:spcPts val="0"/>
              </a:spcAft>
              <a:buClr>
                <a:schemeClr val="lt1"/>
              </a:buClr>
              <a:buSzPts val="7200"/>
              <a:buNone/>
              <a:defRPr sz="7200">
                <a:solidFill>
                  <a:schemeClr val="lt1"/>
                </a:solidFill>
              </a:defRPr>
            </a:lvl2pPr>
            <a:lvl3pPr lvl="2" algn="ctr">
              <a:spcBef>
                <a:spcPts val="0"/>
              </a:spcBef>
              <a:spcAft>
                <a:spcPts val="0"/>
              </a:spcAft>
              <a:buClr>
                <a:schemeClr val="lt1"/>
              </a:buClr>
              <a:buSzPts val="7200"/>
              <a:buNone/>
              <a:defRPr sz="7200">
                <a:solidFill>
                  <a:schemeClr val="lt1"/>
                </a:solidFill>
              </a:defRPr>
            </a:lvl3pPr>
            <a:lvl4pPr lvl="3" algn="ctr">
              <a:spcBef>
                <a:spcPts val="0"/>
              </a:spcBef>
              <a:spcAft>
                <a:spcPts val="0"/>
              </a:spcAft>
              <a:buClr>
                <a:schemeClr val="lt1"/>
              </a:buClr>
              <a:buSzPts val="7200"/>
              <a:buNone/>
              <a:defRPr sz="7200">
                <a:solidFill>
                  <a:schemeClr val="lt1"/>
                </a:solidFill>
              </a:defRPr>
            </a:lvl4pPr>
            <a:lvl5pPr lvl="4" algn="ctr">
              <a:spcBef>
                <a:spcPts val="0"/>
              </a:spcBef>
              <a:spcAft>
                <a:spcPts val="0"/>
              </a:spcAft>
              <a:buClr>
                <a:schemeClr val="lt1"/>
              </a:buClr>
              <a:buSzPts val="7200"/>
              <a:buNone/>
              <a:defRPr sz="7200">
                <a:solidFill>
                  <a:schemeClr val="lt1"/>
                </a:solidFill>
              </a:defRPr>
            </a:lvl5pPr>
            <a:lvl6pPr lvl="5" algn="ctr">
              <a:spcBef>
                <a:spcPts val="0"/>
              </a:spcBef>
              <a:spcAft>
                <a:spcPts val="0"/>
              </a:spcAft>
              <a:buClr>
                <a:schemeClr val="lt1"/>
              </a:buClr>
              <a:buSzPts val="7200"/>
              <a:buNone/>
              <a:defRPr sz="7200">
                <a:solidFill>
                  <a:schemeClr val="lt1"/>
                </a:solidFill>
              </a:defRPr>
            </a:lvl6pPr>
            <a:lvl7pPr lvl="6" algn="ctr">
              <a:spcBef>
                <a:spcPts val="0"/>
              </a:spcBef>
              <a:spcAft>
                <a:spcPts val="0"/>
              </a:spcAft>
              <a:buClr>
                <a:schemeClr val="lt1"/>
              </a:buClr>
              <a:buSzPts val="7200"/>
              <a:buNone/>
              <a:defRPr sz="7200">
                <a:solidFill>
                  <a:schemeClr val="lt1"/>
                </a:solidFill>
              </a:defRPr>
            </a:lvl7pPr>
            <a:lvl8pPr lvl="7" algn="ctr">
              <a:spcBef>
                <a:spcPts val="0"/>
              </a:spcBef>
              <a:spcAft>
                <a:spcPts val="0"/>
              </a:spcAft>
              <a:buClr>
                <a:schemeClr val="lt1"/>
              </a:buClr>
              <a:buSzPts val="7200"/>
              <a:buNone/>
              <a:defRPr sz="7200">
                <a:solidFill>
                  <a:schemeClr val="lt1"/>
                </a:solidFill>
              </a:defRPr>
            </a:lvl8pPr>
            <a:lvl9pPr lvl="8" algn="ctr">
              <a:spcBef>
                <a:spcPts val="0"/>
              </a:spcBef>
              <a:spcAft>
                <a:spcPts val="0"/>
              </a:spcAft>
              <a:buClr>
                <a:schemeClr val="lt1"/>
              </a:buClr>
              <a:buSzPts val="7200"/>
              <a:buNone/>
              <a:defRPr sz="7200">
                <a:solidFill>
                  <a:schemeClr val="lt1"/>
                </a:solidFill>
              </a:defRPr>
            </a:lvl9pPr>
          </a:lstStyle>
          <a:p>
            <a:r>
              <a:t>xx%</a:t>
            </a:r>
          </a:p>
        </p:txBody>
      </p:sp>
      <p:sp>
        <p:nvSpPr>
          <p:cNvPr id="39" name="Google Shape;39;p11"/>
          <p:cNvSpPr txBox="1"/>
          <p:nvPr>
            <p:ph idx="1" type="body"/>
          </p:nvPr>
        </p:nvSpPr>
        <p:spPr>
          <a:xfrm>
            <a:off x="2786550" y="3094475"/>
            <a:ext cx="3570900" cy="5670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Clr>
                <a:schemeClr val="accent1"/>
              </a:buClr>
              <a:buSzPts val="1800"/>
              <a:buChar char="●"/>
              <a:defRPr>
                <a:solidFill>
                  <a:schemeClr val="accent1"/>
                </a:solidFill>
              </a:defRPr>
            </a:lvl1pPr>
            <a:lvl2pPr indent="-342900" lvl="1" marL="914400" algn="ctr">
              <a:spcBef>
                <a:spcPts val="1600"/>
              </a:spcBef>
              <a:spcAft>
                <a:spcPts val="0"/>
              </a:spcAft>
              <a:buClr>
                <a:schemeClr val="accent1"/>
              </a:buClr>
              <a:buSzPts val="1800"/>
              <a:buChar char="○"/>
              <a:defRPr sz="1800">
                <a:solidFill>
                  <a:schemeClr val="accent1"/>
                </a:solidFill>
              </a:defRPr>
            </a:lvl2pPr>
            <a:lvl3pPr indent="-342900" lvl="2" marL="1371600" algn="ctr">
              <a:spcBef>
                <a:spcPts val="1600"/>
              </a:spcBef>
              <a:spcAft>
                <a:spcPts val="0"/>
              </a:spcAft>
              <a:buClr>
                <a:schemeClr val="accent1"/>
              </a:buClr>
              <a:buSzPts val="1800"/>
              <a:buChar char="■"/>
              <a:defRPr sz="1800">
                <a:solidFill>
                  <a:schemeClr val="accent1"/>
                </a:solidFill>
              </a:defRPr>
            </a:lvl3pPr>
            <a:lvl4pPr indent="-342900" lvl="3" marL="1828800" algn="ctr">
              <a:spcBef>
                <a:spcPts val="1600"/>
              </a:spcBef>
              <a:spcAft>
                <a:spcPts val="0"/>
              </a:spcAft>
              <a:buClr>
                <a:schemeClr val="accent1"/>
              </a:buClr>
              <a:buSzPts val="1800"/>
              <a:buChar char="●"/>
              <a:defRPr sz="1800">
                <a:solidFill>
                  <a:schemeClr val="accent1"/>
                </a:solidFill>
              </a:defRPr>
            </a:lvl4pPr>
            <a:lvl5pPr indent="-342900" lvl="4" marL="2286000" algn="ctr">
              <a:spcBef>
                <a:spcPts val="1600"/>
              </a:spcBef>
              <a:spcAft>
                <a:spcPts val="0"/>
              </a:spcAft>
              <a:buClr>
                <a:schemeClr val="accent1"/>
              </a:buClr>
              <a:buSzPts val="1800"/>
              <a:buChar char="○"/>
              <a:defRPr sz="1800">
                <a:solidFill>
                  <a:schemeClr val="accent1"/>
                </a:solidFill>
              </a:defRPr>
            </a:lvl5pPr>
            <a:lvl6pPr indent="-342900" lvl="5" marL="2743200" algn="ctr">
              <a:spcBef>
                <a:spcPts val="1600"/>
              </a:spcBef>
              <a:spcAft>
                <a:spcPts val="0"/>
              </a:spcAft>
              <a:buClr>
                <a:schemeClr val="accent1"/>
              </a:buClr>
              <a:buSzPts val="1800"/>
              <a:buChar char="■"/>
              <a:defRPr sz="1800">
                <a:solidFill>
                  <a:schemeClr val="accent1"/>
                </a:solidFill>
              </a:defRPr>
            </a:lvl6pPr>
            <a:lvl7pPr indent="-342900" lvl="6" marL="3200400" algn="ctr">
              <a:spcBef>
                <a:spcPts val="1600"/>
              </a:spcBef>
              <a:spcAft>
                <a:spcPts val="0"/>
              </a:spcAft>
              <a:buClr>
                <a:schemeClr val="accent1"/>
              </a:buClr>
              <a:buSzPts val="1800"/>
              <a:buChar char="●"/>
              <a:defRPr sz="1800">
                <a:solidFill>
                  <a:schemeClr val="accent1"/>
                </a:solidFill>
              </a:defRPr>
            </a:lvl7pPr>
            <a:lvl8pPr indent="-342900" lvl="7" marL="3657600" algn="ctr">
              <a:spcBef>
                <a:spcPts val="1600"/>
              </a:spcBef>
              <a:spcAft>
                <a:spcPts val="0"/>
              </a:spcAft>
              <a:buClr>
                <a:schemeClr val="accent1"/>
              </a:buClr>
              <a:buSzPts val="1800"/>
              <a:buChar char="○"/>
              <a:defRPr sz="1800">
                <a:solidFill>
                  <a:schemeClr val="accent1"/>
                </a:solidFill>
              </a:defRPr>
            </a:lvl8pPr>
            <a:lvl9pPr indent="-342900" lvl="8" marL="4114800" algn="ctr">
              <a:spcBef>
                <a:spcPts val="1600"/>
              </a:spcBef>
              <a:spcAft>
                <a:spcPts val="1600"/>
              </a:spcAft>
              <a:buClr>
                <a:schemeClr val="accent1"/>
              </a:buClr>
              <a:buSzPts val="1800"/>
              <a:buChar char="■"/>
              <a:defRPr sz="1800">
                <a:solidFill>
                  <a:schemeClr val="accent1"/>
                </a:solidFill>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0" name="Shape 40"/>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Bullet Points">
  <p:cSld name="CAPTION_ONLY_3">
    <p:spTree>
      <p:nvGrpSpPr>
        <p:cNvPr id="41" name="Shape 41"/>
        <p:cNvGrpSpPr/>
        <p:nvPr/>
      </p:nvGrpSpPr>
      <p:grpSpPr>
        <a:xfrm>
          <a:off x="0" y="0"/>
          <a:ext cx="0" cy="0"/>
          <a:chOff x="0" y="0"/>
          <a:chExt cx="0" cy="0"/>
        </a:xfrm>
      </p:grpSpPr>
      <p:sp>
        <p:nvSpPr>
          <p:cNvPr id="42" name="Google Shape;42;p13"/>
          <p:cNvSpPr txBox="1"/>
          <p:nvPr>
            <p:ph type="title"/>
          </p:nvPr>
        </p:nvSpPr>
        <p:spPr>
          <a:xfrm>
            <a:off x="938500" y="445025"/>
            <a:ext cx="57357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43" name="Google Shape;43;p13"/>
          <p:cNvSpPr txBox="1"/>
          <p:nvPr>
            <p:ph idx="1" type="body"/>
          </p:nvPr>
        </p:nvSpPr>
        <p:spPr>
          <a:xfrm>
            <a:off x="938500" y="1246025"/>
            <a:ext cx="7172100" cy="3039900"/>
          </a:xfrm>
          <a:prstGeom prst="rect">
            <a:avLst/>
          </a:prstGeom>
        </p:spPr>
        <p:txBody>
          <a:bodyPr anchorCtr="0" anchor="t" bIns="91425" lIns="91425" spcFirstLastPara="1" rIns="91425" wrap="square" tIns="91425">
            <a:noAutofit/>
          </a:bodyPr>
          <a:lstStyle>
            <a:lvl1pPr indent="-301625" lvl="0" marL="457200" rtl="0">
              <a:spcBef>
                <a:spcPts val="0"/>
              </a:spcBef>
              <a:spcAft>
                <a:spcPts val="0"/>
              </a:spcAft>
              <a:buClr>
                <a:schemeClr val="lt1"/>
              </a:buClr>
              <a:buSzPts val="1150"/>
              <a:buChar char="●"/>
              <a:defRPr sz="1150">
                <a:solidFill>
                  <a:schemeClr val="lt1"/>
                </a:solidFill>
              </a:defRPr>
            </a:lvl1pPr>
            <a:lvl2pPr indent="-301625" lvl="1" marL="914400" rtl="0">
              <a:spcBef>
                <a:spcPts val="1600"/>
              </a:spcBef>
              <a:spcAft>
                <a:spcPts val="0"/>
              </a:spcAft>
              <a:buClr>
                <a:schemeClr val="lt1"/>
              </a:buClr>
              <a:buSzPts val="1150"/>
              <a:buChar char="○"/>
              <a:defRPr sz="1150">
                <a:solidFill>
                  <a:schemeClr val="lt1"/>
                </a:solidFill>
              </a:defRPr>
            </a:lvl2pPr>
            <a:lvl3pPr indent="-301625" lvl="2" marL="1371600" rtl="0">
              <a:spcBef>
                <a:spcPts val="1600"/>
              </a:spcBef>
              <a:spcAft>
                <a:spcPts val="0"/>
              </a:spcAft>
              <a:buClr>
                <a:schemeClr val="lt1"/>
              </a:buClr>
              <a:buSzPts val="1150"/>
              <a:buChar char="■"/>
              <a:defRPr sz="1150">
                <a:solidFill>
                  <a:schemeClr val="lt1"/>
                </a:solidFill>
              </a:defRPr>
            </a:lvl3pPr>
            <a:lvl4pPr indent="-301625" lvl="3" marL="1828800" rtl="0">
              <a:spcBef>
                <a:spcPts val="1600"/>
              </a:spcBef>
              <a:spcAft>
                <a:spcPts val="0"/>
              </a:spcAft>
              <a:buClr>
                <a:schemeClr val="lt1"/>
              </a:buClr>
              <a:buSzPts val="1150"/>
              <a:buChar char="●"/>
              <a:defRPr sz="1150">
                <a:solidFill>
                  <a:schemeClr val="lt1"/>
                </a:solidFill>
              </a:defRPr>
            </a:lvl4pPr>
            <a:lvl5pPr indent="-301625" lvl="4" marL="2286000" rtl="0">
              <a:spcBef>
                <a:spcPts val="1600"/>
              </a:spcBef>
              <a:spcAft>
                <a:spcPts val="0"/>
              </a:spcAft>
              <a:buClr>
                <a:schemeClr val="lt1"/>
              </a:buClr>
              <a:buSzPts val="1150"/>
              <a:buChar char="○"/>
              <a:defRPr sz="1150">
                <a:solidFill>
                  <a:schemeClr val="lt1"/>
                </a:solidFill>
              </a:defRPr>
            </a:lvl5pPr>
            <a:lvl6pPr indent="-301625" lvl="5" marL="2743200" rtl="0">
              <a:spcBef>
                <a:spcPts val="1600"/>
              </a:spcBef>
              <a:spcAft>
                <a:spcPts val="0"/>
              </a:spcAft>
              <a:buClr>
                <a:schemeClr val="lt1"/>
              </a:buClr>
              <a:buSzPts val="1150"/>
              <a:buChar char="■"/>
              <a:defRPr sz="1150">
                <a:solidFill>
                  <a:schemeClr val="lt1"/>
                </a:solidFill>
              </a:defRPr>
            </a:lvl6pPr>
            <a:lvl7pPr indent="-301625" lvl="6" marL="3200400" rtl="0">
              <a:spcBef>
                <a:spcPts val="1600"/>
              </a:spcBef>
              <a:spcAft>
                <a:spcPts val="0"/>
              </a:spcAft>
              <a:buClr>
                <a:schemeClr val="lt1"/>
              </a:buClr>
              <a:buSzPts val="1150"/>
              <a:buChar char="●"/>
              <a:defRPr sz="1150">
                <a:solidFill>
                  <a:schemeClr val="lt1"/>
                </a:solidFill>
              </a:defRPr>
            </a:lvl7pPr>
            <a:lvl8pPr indent="-301625" lvl="7" marL="3657600" rtl="0">
              <a:spcBef>
                <a:spcPts val="1600"/>
              </a:spcBef>
              <a:spcAft>
                <a:spcPts val="0"/>
              </a:spcAft>
              <a:buClr>
                <a:schemeClr val="lt1"/>
              </a:buClr>
              <a:buSzPts val="1150"/>
              <a:buChar char="○"/>
              <a:defRPr sz="1150">
                <a:solidFill>
                  <a:schemeClr val="lt1"/>
                </a:solidFill>
              </a:defRPr>
            </a:lvl8pPr>
            <a:lvl9pPr indent="-301625" lvl="8" marL="4114800" rtl="0">
              <a:spcBef>
                <a:spcPts val="1600"/>
              </a:spcBef>
              <a:spcAft>
                <a:spcPts val="1600"/>
              </a:spcAft>
              <a:buClr>
                <a:schemeClr val="lt1"/>
              </a:buClr>
              <a:buSzPts val="1150"/>
              <a:buChar char="■"/>
              <a:defRPr sz="1150">
                <a:solidFill>
                  <a:schemeClr val="lt1"/>
                </a:solidFill>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ble of contents">
  <p:cSld name="SECTION_TITLE_AND_DESCRIPTION_1_1_3">
    <p:spTree>
      <p:nvGrpSpPr>
        <p:cNvPr id="44" name="Shape 44"/>
        <p:cNvGrpSpPr/>
        <p:nvPr/>
      </p:nvGrpSpPr>
      <p:grpSpPr>
        <a:xfrm>
          <a:off x="0" y="0"/>
          <a:ext cx="0" cy="0"/>
          <a:chOff x="0" y="0"/>
          <a:chExt cx="0" cy="0"/>
        </a:xfrm>
      </p:grpSpPr>
      <p:sp>
        <p:nvSpPr>
          <p:cNvPr id="45" name="Google Shape;45;p14"/>
          <p:cNvSpPr txBox="1"/>
          <p:nvPr>
            <p:ph type="title"/>
          </p:nvPr>
        </p:nvSpPr>
        <p:spPr>
          <a:xfrm>
            <a:off x="3538497" y="261557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b="1" sz="1800">
                <a:solidFill>
                  <a:schemeClr val="lt1"/>
                </a:solidFill>
                <a:latin typeface="Arial"/>
                <a:ea typeface="Arial"/>
                <a:cs typeface="Arial"/>
                <a:sym typeface="Aria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46" name="Google Shape;46;p14"/>
          <p:cNvSpPr txBox="1"/>
          <p:nvPr>
            <p:ph idx="1" type="subTitle"/>
          </p:nvPr>
        </p:nvSpPr>
        <p:spPr>
          <a:xfrm>
            <a:off x="3538497" y="3148075"/>
            <a:ext cx="20670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latin typeface="Arial"/>
                <a:ea typeface="Arial"/>
                <a:cs typeface="Arial"/>
                <a:sym typeface="Aria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47" name="Google Shape;47;p14"/>
          <p:cNvSpPr txBox="1"/>
          <p:nvPr>
            <p:ph idx="2" type="title"/>
          </p:nvPr>
        </p:nvSpPr>
        <p:spPr>
          <a:xfrm>
            <a:off x="6028553" y="261557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b="1" sz="1800">
                <a:solidFill>
                  <a:schemeClr val="lt1"/>
                </a:solidFill>
                <a:latin typeface="Arial"/>
                <a:ea typeface="Arial"/>
                <a:cs typeface="Arial"/>
                <a:sym typeface="Aria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48" name="Google Shape;48;p14"/>
          <p:cNvSpPr txBox="1"/>
          <p:nvPr>
            <p:ph idx="3" type="subTitle"/>
          </p:nvPr>
        </p:nvSpPr>
        <p:spPr>
          <a:xfrm>
            <a:off x="6028553" y="3148075"/>
            <a:ext cx="20670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latin typeface="Arial"/>
                <a:ea typeface="Arial"/>
                <a:cs typeface="Arial"/>
                <a:sym typeface="Aria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49" name="Google Shape;49;p14"/>
          <p:cNvSpPr txBox="1"/>
          <p:nvPr>
            <p:ph idx="4" type="title"/>
          </p:nvPr>
        </p:nvSpPr>
        <p:spPr>
          <a:xfrm>
            <a:off x="1048447" y="261557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b="1" sz="1800">
                <a:solidFill>
                  <a:schemeClr val="lt1"/>
                </a:solidFill>
                <a:latin typeface="Arial"/>
                <a:ea typeface="Arial"/>
                <a:cs typeface="Arial"/>
                <a:sym typeface="Aria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50" name="Google Shape;50;p14"/>
          <p:cNvSpPr txBox="1"/>
          <p:nvPr>
            <p:ph idx="5" type="subTitle"/>
          </p:nvPr>
        </p:nvSpPr>
        <p:spPr>
          <a:xfrm>
            <a:off x="1048447" y="3148075"/>
            <a:ext cx="20670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latin typeface="Arial"/>
                <a:ea typeface="Arial"/>
                <a:cs typeface="Arial"/>
                <a:sym typeface="Aria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51" name="Google Shape;51;p14"/>
          <p:cNvSpPr txBox="1"/>
          <p:nvPr>
            <p:ph hasCustomPrompt="1" idx="6" type="title"/>
          </p:nvPr>
        </p:nvSpPr>
        <p:spPr>
          <a:xfrm>
            <a:off x="1048450" y="1770700"/>
            <a:ext cx="2067000" cy="7239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2"/>
              </a:buClr>
              <a:buSzPts val="3600"/>
              <a:buNone/>
              <a:defRPr b="1" sz="3600">
                <a:solidFill>
                  <a:schemeClr val="lt2"/>
                </a:solidFill>
                <a:latin typeface="Arial"/>
                <a:ea typeface="Arial"/>
                <a:cs typeface="Arial"/>
                <a:sym typeface="Arial"/>
              </a:defRPr>
            </a:lvl1pPr>
            <a:lvl2pPr lvl="1" rtl="0" algn="ctr">
              <a:spcBef>
                <a:spcPts val="0"/>
              </a:spcBef>
              <a:spcAft>
                <a:spcPts val="0"/>
              </a:spcAft>
              <a:buClr>
                <a:schemeClr val="lt2"/>
              </a:buClr>
              <a:buSzPts val="3600"/>
              <a:buNone/>
              <a:defRPr sz="3600">
                <a:solidFill>
                  <a:schemeClr val="lt2"/>
                </a:solidFill>
              </a:defRPr>
            </a:lvl2pPr>
            <a:lvl3pPr lvl="2" rtl="0" algn="ctr">
              <a:spcBef>
                <a:spcPts val="0"/>
              </a:spcBef>
              <a:spcAft>
                <a:spcPts val="0"/>
              </a:spcAft>
              <a:buClr>
                <a:schemeClr val="lt2"/>
              </a:buClr>
              <a:buSzPts val="3600"/>
              <a:buNone/>
              <a:defRPr sz="3600">
                <a:solidFill>
                  <a:schemeClr val="lt2"/>
                </a:solidFill>
              </a:defRPr>
            </a:lvl3pPr>
            <a:lvl4pPr lvl="3" rtl="0" algn="ctr">
              <a:spcBef>
                <a:spcPts val="0"/>
              </a:spcBef>
              <a:spcAft>
                <a:spcPts val="0"/>
              </a:spcAft>
              <a:buClr>
                <a:schemeClr val="lt2"/>
              </a:buClr>
              <a:buSzPts val="3600"/>
              <a:buNone/>
              <a:defRPr sz="3600">
                <a:solidFill>
                  <a:schemeClr val="lt2"/>
                </a:solidFill>
              </a:defRPr>
            </a:lvl4pPr>
            <a:lvl5pPr lvl="4" rtl="0" algn="ctr">
              <a:spcBef>
                <a:spcPts val="0"/>
              </a:spcBef>
              <a:spcAft>
                <a:spcPts val="0"/>
              </a:spcAft>
              <a:buClr>
                <a:schemeClr val="lt2"/>
              </a:buClr>
              <a:buSzPts val="3600"/>
              <a:buNone/>
              <a:defRPr sz="3600">
                <a:solidFill>
                  <a:schemeClr val="lt2"/>
                </a:solidFill>
              </a:defRPr>
            </a:lvl5pPr>
            <a:lvl6pPr lvl="5" rtl="0" algn="ctr">
              <a:spcBef>
                <a:spcPts val="0"/>
              </a:spcBef>
              <a:spcAft>
                <a:spcPts val="0"/>
              </a:spcAft>
              <a:buClr>
                <a:schemeClr val="lt2"/>
              </a:buClr>
              <a:buSzPts val="3600"/>
              <a:buNone/>
              <a:defRPr sz="3600">
                <a:solidFill>
                  <a:schemeClr val="lt2"/>
                </a:solidFill>
              </a:defRPr>
            </a:lvl6pPr>
            <a:lvl7pPr lvl="6" rtl="0" algn="ctr">
              <a:spcBef>
                <a:spcPts val="0"/>
              </a:spcBef>
              <a:spcAft>
                <a:spcPts val="0"/>
              </a:spcAft>
              <a:buClr>
                <a:schemeClr val="lt2"/>
              </a:buClr>
              <a:buSzPts val="3600"/>
              <a:buNone/>
              <a:defRPr sz="3600">
                <a:solidFill>
                  <a:schemeClr val="lt2"/>
                </a:solidFill>
              </a:defRPr>
            </a:lvl7pPr>
            <a:lvl8pPr lvl="7" rtl="0" algn="ctr">
              <a:spcBef>
                <a:spcPts val="0"/>
              </a:spcBef>
              <a:spcAft>
                <a:spcPts val="0"/>
              </a:spcAft>
              <a:buClr>
                <a:schemeClr val="lt2"/>
              </a:buClr>
              <a:buSzPts val="3600"/>
              <a:buNone/>
              <a:defRPr sz="3600">
                <a:solidFill>
                  <a:schemeClr val="lt2"/>
                </a:solidFill>
              </a:defRPr>
            </a:lvl8pPr>
            <a:lvl9pPr lvl="8" rtl="0" algn="ctr">
              <a:spcBef>
                <a:spcPts val="0"/>
              </a:spcBef>
              <a:spcAft>
                <a:spcPts val="0"/>
              </a:spcAft>
              <a:buClr>
                <a:schemeClr val="lt2"/>
              </a:buClr>
              <a:buSzPts val="3600"/>
              <a:buNone/>
              <a:defRPr sz="3600">
                <a:solidFill>
                  <a:schemeClr val="lt2"/>
                </a:solidFill>
              </a:defRPr>
            </a:lvl9pPr>
          </a:lstStyle>
          <a:p>
            <a:r>
              <a:t>xx%</a:t>
            </a:r>
          </a:p>
        </p:txBody>
      </p:sp>
      <p:sp>
        <p:nvSpPr>
          <p:cNvPr id="52" name="Google Shape;52;p14"/>
          <p:cNvSpPr txBox="1"/>
          <p:nvPr>
            <p:ph hasCustomPrompt="1" idx="7" type="title"/>
          </p:nvPr>
        </p:nvSpPr>
        <p:spPr>
          <a:xfrm>
            <a:off x="3538500" y="1770700"/>
            <a:ext cx="2067000" cy="7239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2"/>
              </a:buClr>
              <a:buSzPts val="3600"/>
              <a:buNone/>
              <a:defRPr b="1" sz="3600">
                <a:solidFill>
                  <a:schemeClr val="lt2"/>
                </a:solidFill>
                <a:latin typeface="Arial"/>
                <a:ea typeface="Arial"/>
                <a:cs typeface="Arial"/>
                <a:sym typeface="Arial"/>
              </a:defRPr>
            </a:lvl1pPr>
            <a:lvl2pPr lvl="1" rtl="0" algn="ctr">
              <a:spcBef>
                <a:spcPts val="0"/>
              </a:spcBef>
              <a:spcAft>
                <a:spcPts val="0"/>
              </a:spcAft>
              <a:buClr>
                <a:schemeClr val="lt2"/>
              </a:buClr>
              <a:buSzPts val="3600"/>
              <a:buNone/>
              <a:defRPr sz="3600">
                <a:solidFill>
                  <a:schemeClr val="lt2"/>
                </a:solidFill>
              </a:defRPr>
            </a:lvl2pPr>
            <a:lvl3pPr lvl="2" rtl="0" algn="ctr">
              <a:spcBef>
                <a:spcPts val="0"/>
              </a:spcBef>
              <a:spcAft>
                <a:spcPts val="0"/>
              </a:spcAft>
              <a:buClr>
                <a:schemeClr val="lt2"/>
              </a:buClr>
              <a:buSzPts val="3600"/>
              <a:buNone/>
              <a:defRPr sz="3600">
                <a:solidFill>
                  <a:schemeClr val="lt2"/>
                </a:solidFill>
              </a:defRPr>
            </a:lvl3pPr>
            <a:lvl4pPr lvl="3" rtl="0" algn="ctr">
              <a:spcBef>
                <a:spcPts val="0"/>
              </a:spcBef>
              <a:spcAft>
                <a:spcPts val="0"/>
              </a:spcAft>
              <a:buClr>
                <a:schemeClr val="lt2"/>
              </a:buClr>
              <a:buSzPts val="3600"/>
              <a:buNone/>
              <a:defRPr sz="3600">
                <a:solidFill>
                  <a:schemeClr val="lt2"/>
                </a:solidFill>
              </a:defRPr>
            </a:lvl4pPr>
            <a:lvl5pPr lvl="4" rtl="0" algn="ctr">
              <a:spcBef>
                <a:spcPts val="0"/>
              </a:spcBef>
              <a:spcAft>
                <a:spcPts val="0"/>
              </a:spcAft>
              <a:buClr>
                <a:schemeClr val="lt2"/>
              </a:buClr>
              <a:buSzPts val="3600"/>
              <a:buNone/>
              <a:defRPr sz="3600">
                <a:solidFill>
                  <a:schemeClr val="lt2"/>
                </a:solidFill>
              </a:defRPr>
            </a:lvl5pPr>
            <a:lvl6pPr lvl="5" rtl="0" algn="ctr">
              <a:spcBef>
                <a:spcPts val="0"/>
              </a:spcBef>
              <a:spcAft>
                <a:spcPts val="0"/>
              </a:spcAft>
              <a:buClr>
                <a:schemeClr val="lt2"/>
              </a:buClr>
              <a:buSzPts val="3600"/>
              <a:buNone/>
              <a:defRPr sz="3600">
                <a:solidFill>
                  <a:schemeClr val="lt2"/>
                </a:solidFill>
              </a:defRPr>
            </a:lvl6pPr>
            <a:lvl7pPr lvl="6" rtl="0" algn="ctr">
              <a:spcBef>
                <a:spcPts val="0"/>
              </a:spcBef>
              <a:spcAft>
                <a:spcPts val="0"/>
              </a:spcAft>
              <a:buClr>
                <a:schemeClr val="lt2"/>
              </a:buClr>
              <a:buSzPts val="3600"/>
              <a:buNone/>
              <a:defRPr sz="3600">
                <a:solidFill>
                  <a:schemeClr val="lt2"/>
                </a:solidFill>
              </a:defRPr>
            </a:lvl7pPr>
            <a:lvl8pPr lvl="7" rtl="0" algn="ctr">
              <a:spcBef>
                <a:spcPts val="0"/>
              </a:spcBef>
              <a:spcAft>
                <a:spcPts val="0"/>
              </a:spcAft>
              <a:buClr>
                <a:schemeClr val="lt2"/>
              </a:buClr>
              <a:buSzPts val="3600"/>
              <a:buNone/>
              <a:defRPr sz="3600">
                <a:solidFill>
                  <a:schemeClr val="lt2"/>
                </a:solidFill>
              </a:defRPr>
            </a:lvl8pPr>
            <a:lvl9pPr lvl="8" rtl="0" algn="ctr">
              <a:spcBef>
                <a:spcPts val="0"/>
              </a:spcBef>
              <a:spcAft>
                <a:spcPts val="0"/>
              </a:spcAft>
              <a:buClr>
                <a:schemeClr val="lt2"/>
              </a:buClr>
              <a:buSzPts val="3600"/>
              <a:buNone/>
              <a:defRPr sz="3600">
                <a:solidFill>
                  <a:schemeClr val="lt2"/>
                </a:solidFill>
              </a:defRPr>
            </a:lvl9pPr>
          </a:lstStyle>
          <a:p>
            <a:r>
              <a:t>xx%</a:t>
            </a:r>
          </a:p>
        </p:txBody>
      </p:sp>
      <p:sp>
        <p:nvSpPr>
          <p:cNvPr id="53" name="Google Shape;53;p14"/>
          <p:cNvSpPr txBox="1"/>
          <p:nvPr>
            <p:ph hasCustomPrompt="1" idx="8" type="title"/>
          </p:nvPr>
        </p:nvSpPr>
        <p:spPr>
          <a:xfrm>
            <a:off x="6028550" y="1770700"/>
            <a:ext cx="2067000" cy="7239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2"/>
              </a:buClr>
              <a:buSzPts val="3600"/>
              <a:buNone/>
              <a:defRPr b="1" sz="3600">
                <a:solidFill>
                  <a:schemeClr val="lt2"/>
                </a:solidFill>
                <a:latin typeface="Arial"/>
                <a:ea typeface="Arial"/>
                <a:cs typeface="Arial"/>
                <a:sym typeface="Arial"/>
              </a:defRPr>
            </a:lvl1pPr>
            <a:lvl2pPr lvl="1" rtl="0" algn="ctr">
              <a:spcBef>
                <a:spcPts val="0"/>
              </a:spcBef>
              <a:spcAft>
                <a:spcPts val="0"/>
              </a:spcAft>
              <a:buClr>
                <a:schemeClr val="lt2"/>
              </a:buClr>
              <a:buSzPts val="3600"/>
              <a:buNone/>
              <a:defRPr sz="3600">
                <a:solidFill>
                  <a:schemeClr val="lt2"/>
                </a:solidFill>
              </a:defRPr>
            </a:lvl2pPr>
            <a:lvl3pPr lvl="2" rtl="0" algn="ctr">
              <a:spcBef>
                <a:spcPts val="0"/>
              </a:spcBef>
              <a:spcAft>
                <a:spcPts val="0"/>
              </a:spcAft>
              <a:buClr>
                <a:schemeClr val="lt2"/>
              </a:buClr>
              <a:buSzPts val="3600"/>
              <a:buNone/>
              <a:defRPr sz="3600">
                <a:solidFill>
                  <a:schemeClr val="lt2"/>
                </a:solidFill>
              </a:defRPr>
            </a:lvl3pPr>
            <a:lvl4pPr lvl="3" rtl="0" algn="ctr">
              <a:spcBef>
                <a:spcPts val="0"/>
              </a:spcBef>
              <a:spcAft>
                <a:spcPts val="0"/>
              </a:spcAft>
              <a:buClr>
                <a:schemeClr val="lt2"/>
              </a:buClr>
              <a:buSzPts val="3600"/>
              <a:buNone/>
              <a:defRPr sz="3600">
                <a:solidFill>
                  <a:schemeClr val="lt2"/>
                </a:solidFill>
              </a:defRPr>
            </a:lvl4pPr>
            <a:lvl5pPr lvl="4" rtl="0" algn="ctr">
              <a:spcBef>
                <a:spcPts val="0"/>
              </a:spcBef>
              <a:spcAft>
                <a:spcPts val="0"/>
              </a:spcAft>
              <a:buClr>
                <a:schemeClr val="lt2"/>
              </a:buClr>
              <a:buSzPts val="3600"/>
              <a:buNone/>
              <a:defRPr sz="3600">
                <a:solidFill>
                  <a:schemeClr val="lt2"/>
                </a:solidFill>
              </a:defRPr>
            </a:lvl5pPr>
            <a:lvl6pPr lvl="5" rtl="0" algn="ctr">
              <a:spcBef>
                <a:spcPts val="0"/>
              </a:spcBef>
              <a:spcAft>
                <a:spcPts val="0"/>
              </a:spcAft>
              <a:buClr>
                <a:schemeClr val="lt2"/>
              </a:buClr>
              <a:buSzPts val="3600"/>
              <a:buNone/>
              <a:defRPr sz="3600">
                <a:solidFill>
                  <a:schemeClr val="lt2"/>
                </a:solidFill>
              </a:defRPr>
            </a:lvl6pPr>
            <a:lvl7pPr lvl="6" rtl="0" algn="ctr">
              <a:spcBef>
                <a:spcPts val="0"/>
              </a:spcBef>
              <a:spcAft>
                <a:spcPts val="0"/>
              </a:spcAft>
              <a:buClr>
                <a:schemeClr val="lt2"/>
              </a:buClr>
              <a:buSzPts val="3600"/>
              <a:buNone/>
              <a:defRPr sz="3600">
                <a:solidFill>
                  <a:schemeClr val="lt2"/>
                </a:solidFill>
              </a:defRPr>
            </a:lvl7pPr>
            <a:lvl8pPr lvl="7" rtl="0" algn="ctr">
              <a:spcBef>
                <a:spcPts val="0"/>
              </a:spcBef>
              <a:spcAft>
                <a:spcPts val="0"/>
              </a:spcAft>
              <a:buClr>
                <a:schemeClr val="lt2"/>
              </a:buClr>
              <a:buSzPts val="3600"/>
              <a:buNone/>
              <a:defRPr sz="3600">
                <a:solidFill>
                  <a:schemeClr val="lt2"/>
                </a:solidFill>
              </a:defRPr>
            </a:lvl8pPr>
            <a:lvl9pPr lvl="8" rtl="0" algn="ctr">
              <a:spcBef>
                <a:spcPts val="0"/>
              </a:spcBef>
              <a:spcAft>
                <a:spcPts val="0"/>
              </a:spcAft>
              <a:buClr>
                <a:schemeClr val="lt2"/>
              </a:buClr>
              <a:buSzPts val="3600"/>
              <a:buNone/>
              <a:defRPr sz="3600">
                <a:solidFill>
                  <a:schemeClr val="lt2"/>
                </a:solidFill>
              </a:defRPr>
            </a:lvl9pPr>
          </a:lstStyle>
          <a:p>
            <a:r>
              <a:t>xx%</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Text">
  <p:cSld name="TITLE_1">
    <p:spTree>
      <p:nvGrpSpPr>
        <p:cNvPr id="54" name="Shape 54"/>
        <p:cNvGrpSpPr/>
        <p:nvPr/>
      </p:nvGrpSpPr>
      <p:grpSpPr>
        <a:xfrm>
          <a:off x="0" y="0"/>
          <a:ext cx="0" cy="0"/>
          <a:chOff x="0" y="0"/>
          <a:chExt cx="0" cy="0"/>
        </a:xfrm>
      </p:grpSpPr>
      <p:sp>
        <p:nvSpPr>
          <p:cNvPr id="55" name="Google Shape;55;p15"/>
          <p:cNvSpPr txBox="1"/>
          <p:nvPr>
            <p:ph type="ctrTitle"/>
          </p:nvPr>
        </p:nvSpPr>
        <p:spPr>
          <a:xfrm>
            <a:off x="4285500" y="2832875"/>
            <a:ext cx="3657300" cy="644700"/>
          </a:xfrm>
          <a:prstGeom prst="rect">
            <a:avLst/>
          </a:prstGeom>
          <a:effectLst>
            <a:outerShdw blurRad="100013" rotWithShape="0" algn="bl" dir="5400000" dist="19050">
              <a:srgbClr val="76A5AF">
                <a:alpha val="88000"/>
              </a:srgbClr>
            </a:outerShdw>
          </a:effectLst>
        </p:spPr>
        <p:txBody>
          <a:bodyPr anchorCtr="0" anchor="b" bIns="91425" lIns="91425" spcFirstLastPara="1" rIns="91425" wrap="square" tIns="91425">
            <a:noAutofit/>
          </a:bodyPr>
          <a:lstStyle>
            <a:lvl1pPr lvl="0" rtl="0" algn="ctr">
              <a:spcBef>
                <a:spcPts val="0"/>
              </a:spcBef>
              <a:spcAft>
                <a:spcPts val="0"/>
              </a:spcAft>
              <a:buClr>
                <a:schemeClr val="lt1"/>
              </a:buClr>
              <a:buSzPts val="6000"/>
              <a:buNone/>
              <a:defRPr b="1" sz="6000">
                <a:solidFill>
                  <a:schemeClr val="lt1"/>
                </a:solidFill>
                <a:latin typeface="Arial"/>
                <a:ea typeface="Arial"/>
                <a:cs typeface="Arial"/>
                <a:sym typeface="Arial"/>
              </a:defRPr>
            </a:lvl1pPr>
            <a:lvl2pPr lvl="1" rtl="0" algn="ctr">
              <a:spcBef>
                <a:spcPts val="0"/>
              </a:spcBef>
              <a:spcAft>
                <a:spcPts val="0"/>
              </a:spcAft>
              <a:buClr>
                <a:schemeClr val="lt1"/>
              </a:buClr>
              <a:buSzPts val="3600"/>
              <a:buNone/>
              <a:defRPr b="1" sz="3600">
                <a:solidFill>
                  <a:schemeClr val="lt1"/>
                </a:solidFill>
              </a:defRPr>
            </a:lvl2pPr>
            <a:lvl3pPr lvl="2" rtl="0" algn="ctr">
              <a:spcBef>
                <a:spcPts val="0"/>
              </a:spcBef>
              <a:spcAft>
                <a:spcPts val="0"/>
              </a:spcAft>
              <a:buClr>
                <a:schemeClr val="lt1"/>
              </a:buClr>
              <a:buSzPts val="3600"/>
              <a:buNone/>
              <a:defRPr b="1" sz="3600">
                <a:solidFill>
                  <a:schemeClr val="lt1"/>
                </a:solidFill>
              </a:defRPr>
            </a:lvl3pPr>
            <a:lvl4pPr lvl="3" rtl="0" algn="ctr">
              <a:spcBef>
                <a:spcPts val="0"/>
              </a:spcBef>
              <a:spcAft>
                <a:spcPts val="0"/>
              </a:spcAft>
              <a:buClr>
                <a:schemeClr val="lt1"/>
              </a:buClr>
              <a:buSzPts val="3600"/>
              <a:buNone/>
              <a:defRPr b="1" sz="3600">
                <a:solidFill>
                  <a:schemeClr val="lt1"/>
                </a:solidFill>
              </a:defRPr>
            </a:lvl4pPr>
            <a:lvl5pPr lvl="4" rtl="0" algn="ctr">
              <a:spcBef>
                <a:spcPts val="0"/>
              </a:spcBef>
              <a:spcAft>
                <a:spcPts val="0"/>
              </a:spcAft>
              <a:buClr>
                <a:schemeClr val="lt1"/>
              </a:buClr>
              <a:buSzPts val="3600"/>
              <a:buNone/>
              <a:defRPr b="1" sz="3600">
                <a:solidFill>
                  <a:schemeClr val="lt1"/>
                </a:solidFill>
              </a:defRPr>
            </a:lvl5pPr>
            <a:lvl6pPr lvl="5" rtl="0" algn="ctr">
              <a:spcBef>
                <a:spcPts val="0"/>
              </a:spcBef>
              <a:spcAft>
                <a:spcPts val="0"/>
              </a:spcAft>
              <a:buClr>
                <a:schemeClr val="lt1"/>
              </a:buClr>
              <a:buSzPts val="3600"/>
              <a:buNone/>
              <a:defRPr b="1" sz="3600">
                <a:solidFill>
                  <a:schemeClr val="lt1"/>
                </a:solidFill>
              </a:defRPr>
            </a:lvl6pPr>
            <a:lvl7pPr lvl="6" rtl="0" algn="ctr">
              <a:spcBef>
                <a:spcPts val="0"/>
              </a:spcBef>
              <a:spcAft>
                <a:spcPts val="0"/>
              </a:spcAft>
              <a:buClr>
                <a:schemeClr val="lt1"/>
              </a:buClr>
              <a:buSzPts val="3600"/>
              <a:buNone/>
              <a:defRPr b="1" sz="3600">
                <a:solidFill>
                  <a:schemeClr val="lt1"/>
                </a:solidFill>
              </a:defRPr>
            </a:lvl7pPr>
            <a:lvl8pPr lvl="7" rtl="0" algn="ctr">
              <a:spcBef>
                <a:spcPts val="0"/>
              </a:spcBef>
              <a:spcAft>
                <a:spcPts val="0"/>
              </a:spcAft>
              <a:buClr>
                <a:schemeClr val="lt1"/>
              </a:buClr>
              <a:buSzPts val="3600"/>
              <a:buNone/>
              <a:defRPr b="1" sz="3600">
                <a:solidFill>
                  <a:schemeClr val="lt1"/>
                </a:solidFill>
              </a:defRPr>
            </a:lvl8pPr>
            <a:lvl9pPr lvl="8" rtl="0" algn="ctr">
              <a:spcBef>
                <a:spcPts val="0"/>
              </a:spcBef>
              <a:spcAft>
                <a:spcPts val="0"/>
              </a:spcAft>
              <a:buClr>
                <a:schemeClr val="lt1"/>
              </a:buClr>
              <a:buSzPts val="3600"/>
              <a:buNone/>
              <a:defRPr b="1" sz="3600">
                <a:solidFill>
                  <a:schemeClr val="lt1"/>
                </a:solidFill>
              </a:defRPr>
            </a:lvl9pPr>
          </a:lstStyle>
          <a:p/>
        </p:txBody>
      </p:sp>
      <p:sp>
        <p:nvSpPr>
          <p:cNvPr id="56" name="Google Shape;56;p15"/>
          <p:cNvSpPr txBox="1"/>
          <p:nvPr>
            <p:ph idx="1" type="subTitle"/>
          </p:nvPr>
        </p:nvSpPr>
        <p:spPr>
          <a:xfrm>
            <a:off x="4144050" y="3549850"/>
            <a:ext cx="3940200" cy="464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accent1"/>
              </a:buClr>
              <a:buSzPts val="1400"/>
              <a:buNone/>
              <a:defRPr sz="1400">
                <a:solidFill>
                  <a:schemeClr val="accent1"/>
                </a:solidFill>
              </a:defRPr>
            </a:lvl1pPr>
            <a:lvl2pPr lvl="1" rtl="0" algn="ctr">
              <a:lnSpc>
                <a:spcPct val="100000"/>
              </a:lnSpc>
              <a:spcBef>
                <a:spcPts val="0"/>
              </a:spcBef>
              <a:spcAft>
                <a:spcPts val="0"/>
              </a:spcAft>
              <a:buClr>
                <a:schemeClr val="lt1"/>
              </a:buClr>
              <a:buSzPts val="1800"/>
              <a:buNone/>
              <a:defRPr sz="1800">
                <a:solidFill>
                  <a:schemeClr val="lt1"/>
                </a:solidFill>
              </a:defRPr>
            </a:lvl2pPr>
            <a:lvl3pPr lvl="2" rtl="0" algn="ctr">
              <a:lnSpc>
                <a:spcPct val="100000"/>
              </a:lnSpc>
              <a:spcBef>
                <a:spcPts val="0"/>
              </a:spcBef>
              <a:spcAft>
                <a:spcPts val="0"/>
              </a:spcAft>
              <a:buClr>
                <a:schemeClr val="lt1"/>
              </a:buClr>
              <a:buSzPts val="1800"/>
              <a:buNone/>
              <a:defRPr sz="1800">
                <a:solidFill>
                  <a:schemeClr val="lt1"/>
                </a:solidFill>
              </a:defRPr>
            </a:lvl3pPr>
            <a:lvl4pPr lvl="3" rtl="0" algn="ctr">
              <a:lnSpc>
                <a:spcPct val="100000"/>
              </a:lnSpc>
              <a:spcBef>
                <a:spcPts val="0"/>
              </a:spcBef>
              <a:spcAft>
                <a:spcPts val="0"/>
              </a:spcAft>
              <a:buClr>
                <a:schemeClr val="lt1"/>
              </a:buClr>
              <a:buSzPts val="1800"/>
              <a:buNone/>
              <a:defRPr sz="1800">
                <a:solidFill>
                  <a:schemeClr val="lt1"/>
                </a:solidFill>
              </a:defRPr>
            </a:lvl4pPr>
            <a:lvl5pPr lvl="4" rtl="0" algn="ctr">
              <a:lnSpc>
                <a:spcPct val="100000"/>
              </a:lnSpc>
              <a:spcBef>
                <a:spcPts val="0"/>
              </a:spcBef>
              <a:spcAft>
                <a:spcPts val="0"/>
              </a:spcAft>
              <a:buClr>
                <a:schemeClr val="lt1"/>
              </a:buClr>
              <a:buSzPts val="1800"/>
              <a:buNone/>
              <a:defRPr sz="1800">
                <a:solidFill>
                  <a:schemeClr val="lt1"/>
                </a:solidFill>
              </a:defRPr>
            </a:lvl5pPr>
            <a:lvl6pPr lvl="5" rtl="0" algn="ctr">
              <a:lnSpc>
                <a:spcPct val="100000"/>
              </a:lnSpc>
              <a:spcBef>
                <a:spcPts val="0"/>
              </a:spcBef>
              <a:spcAft>
                <a:spcPts val="0"/>
              </a:spcAft>
              <a:buClr>
                <a:schemeClr val="lt1"/>
              </a:buClr>
              <a:buSzPts val="1800"/>
              <a:buNone/>
              <a:defRPr sz="1800">
                <a:solidFill>
                  <a:schemeClr val="lt1"/>
                </a:solidFill>
              </a:defRPr>
            </a:lvl6pPr>
            <a:lvl7pPr lvl="6" rtl="0" algn="ctr">
              <a:lnSpc>
                <a:spcPct val="100000"/>
              </a:lnSpc>
              <a:spcBef>
                <a:spcPts val="0"/>
              </a:spcBef>
              <a:spcAft>
                <a:spcPts val="0"/>
              </a:spcAft>
              <a:buClr>
                <a:schemeClr val="lt1"/>
              </a:buClr>
              <a:buSzPts val="1800"/>
              <a:buNone/>
              <a:defRPr sz="1800">
                <a:solidFill>
                  <a:schemeClr val="lt1"/>
                </a:solidFill>
              </a:defRPr>
            </a:lvl7pPr>
            <a:lvl8pPr lvl="7" rtl="0" algn="ctr">
              <a:lnSpc>
                <a:spcPct val="100000"/>
              </a:lnSpc>
              <a:spcBef>
                <a:spcPts val="0"/>
              </a:spcBef>
              <a:spcAft>
                <a:spcPts val="0"/>
              </a:spcAft>
              <a:buClr>
                <a:schemeClr val="lt1"/>
              </a:buClr>
              <a:buSzPts val="1800"/>
              <a:buNone/>
              <a:defRPr sz="1800">
                <a:solidFill>
                  <a:schemeClr val="lt1"/>
                </a:solidFill>
              </a:defRPr>
            </a:lvl8pPr>
            <a:lvl9pPr lvl="8" rtl="0" algn="ctr">
              <a:lnSpc>
                <a:spcPct val="100000"/>
              </a:lnSpc>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p:cSld name="TITLE_1_1">
    <p:spTree>
      <p:nvGrpSpPr>
        <p:cNvPr id="57" name="Shape 57"/>
        <p:cNvGrpSpPr/>
        <p:nvPr/>
      </p:nvGrpSpPr>
      <p:grpSpPr>
        <a:xfrm>
          <a:off x="0" y="0"/>
          <a:ext cx="0" cy="0"/>
          <a:chOff x="0" y="0"/>
          <a:chExt cx="0" cy="0"/>
        </a:xfrm>
      </p:grpSpPr>
      <p:sp>
        <p:nvSpPr>
          <p:cNvPr id="58" name="Google Shape;58;p16"/>
          <p:cNvSpPr txBox="1"/>
          <p:nvPr>
            <p:ph type="ctrTitle"/>
          </p:nvPr>
        </p:nvSpPr>
        <p:spPr>
          <a:xfrm>
            <a:off x="1850525" y="1157925"/>
            <a:ext cx="5442900" cy="2603100"/>
          </a:xfrm>
          <a:prstGeom prst="rect">
            <a:avLst/>
          </a:prstGeom>
        </p:spPr>
        <p:txBody>
          <a:bodyPr anchorCtr="0" anchor="t" bIns="91425" lIns="91425" spcFirstLastPara="1" rIns="91425" wrap="square" tIns="91425">
            <a:noAutofit/>
          </a:bodyPr>
          <a:lstStyle>
            <a:lvl1pPr lvl="0" rtl="0" algn="ctr">
              <a:spcBef>
                <a:spcPts val="0"/>
              </a:spcBef>
              <a:spcAft>
                <a:spcPts val="0"/>
              </a:spcAft>
              <a:buClr>
                <a:schemeClr val="lt1"/>
              </a:buClr>
              <a:buSzPts val="3000"/>
              <a:buNone/>
              <a:defRPr b="1" sz="3000">
                <a:solidFill>
                  <a:schemeClr val="lt1"/>
                </a:solidFill>
              </a:defRPr>
            </a:lvl1pPr>
            <a:lvl2pPr lvl="1" rtl="0" algn="ctr">
              <a:spcBef>
                <a:spcPts val="0"/>
              </a:spcBef>
              <a:spcAft>
                <a:spcPts val="0"/>
              </a:spcAft>
              <a:buClr>
                <a:schemeClr val="lt1"/>
              </a:buClr>
              <a:buSzPts val="3000"/>
              <a:buNone/>
              <a:defRPr b="1" sz="3000">
                <a:solidFill>
                  <a:schemeClr val="lt1"/>
                </a:solidFill>
              </a:defRPr>
            </a:lvl2pPr>
            <a:lvl3pPr lvl="2" rtl="0" algn="ctr">
              <a:spcBef>
                <a:spcPts val="0"/>
              </a:spcBef>
              <a:spcAft>
                <a:spcPts val="0"/>
              </a:spcAft>
              <a:buClr>
                <a:schemeClr val="lt1"/>
              </a:buClr>
              <a:buSzPts val="3000"/>
              <a:buNone/>
              <a:defRPr b="1" sz="3000">
                <a:solidFill>
                  <a:schemeClr val="lt1"/>
                </a:solidFill>
              </a:defRPr>
            </a:lvl3pPr>
            <a:lvl4pPr lvl="3" rtl="0" algn="ctr">
              <a:spcBef>
                <a:spcPts val="0"/>
              </a:spcBef>
              <a:spcAft>
                <a:spcPts val="0"/>
              </a:spcAft>
              <a:buClr>
                <a:schemeClr val="lt1"/>
              </a:buClr>
              <a:buSzPts val="3000"/>
              <a:buNone/>
              <a:defRPr b="1" sz="3000">
                <a:solidFill>
                  <a:schemeClr val="lt1"/>
                </a:solidFill>
              </a:defRPr>
            </a:lvl4pPr>
            <a:lvl5pPr lvl="4" rtl="0" algn="ctr">
              <a:spcBef>
                <a:spcPts val="0"/>
              </a:spcBef>
              <a:spcAft>
                <a:spcPts val="0"/>
              </a:spcAft>
              <a:buClr>
                <a:schemeClr val="lt1"/>
              </a:buClr>
              <a:buSzPts val="3000"/>
              <a:buNone/>
              <a:defRPr b="1" sz="3000">
                <a:solidFill>
                  <a:schemeClr val="lt1"/>
                </a:solidFill>
              </a:defRPr>
            </a:lvl5pPr>
            <a:lvl6pPr lvl="5" rtl="0" algn="ctr">
              <a:spcBef>
                <a:spcPts val="0"/>
              </a:spcBef>
              <a:spcAft>
                <a:spcPts val="0"/>
              </a:spcAft>
              <a:buClr>
                <a:schemeClr val="lt1"/>
              </a:buClr>
              <a:buSzPts val="3000"/>
              <a:buNone/>
              <a:defRPr b="1" sz="3000">
                <a:solidFill>
                  <a:schemeClr val="lt1"/>
                </a:solidFill>
              </a:defRPr>
            </a:lvl6pPr>
            <a:lvl7pPr lvl="6" rtl="0" algn="ctr">
              <a:spcBef>
                <a:spcPts val="0"/>
              </a:spcBef>
              <a:spcAft>
                <a:spcPts val="0"/>
              </a:spcAft>
              <a:buClr>
                <a:schemeClr val="lt1"/>
              </a:buClr>
              <a:buSzPts val="3000"/>
              <a:buNone/>
              <a:defRPr b="1" sz="3000">
                <a:solidFill>
                  <a:schemeClr val="lt1"/>
                </a:solidFill>
              </a:defRPr>
            </a:lvl7pPr>
            <a:lvl8pPr lvl="7" rtl="0" algn="ctr">
              <a:spcBef>
                <a:spcPts val="0"/>
              </a:spcBef>
              <a:spcAft>
                <a:spcPts val="0"/>
              </a:spcAft>
              <a:buClr>
                <a:schemeClr val="lt1"/>
              </a:buClr>
              <a:buSzPts val="3000"/>
              <a:buNone/>
              <a:defRPr b="1" sz="3000">
                <a:solidFill>
                  <a:schemeClr val="lt1"/>
                </a:solidFill>
              </a:defRPr>
            </a:lvl8pPr>
            <a:lvl9pPr lvl="8" rtl="0" algn="ctr">
              <a:spcBef>
                <a:spcPts val="0"/>
              </a:spcBef>
              <a:spcAft>
                <a:spcPts val="0"/>
              </a:spcAft>
              <a:buClr>
                <a:schemeClr val="lt1"/>
              </a:buClr>
              <a:buSzPts val="3000"/>
              <a:buNone/>
              <a:defRPr b="1" sz="3000">
                <a:solidFill>
                  <a:schemeClr val="lt1"/>
                </a:solidFill>
              </a:defRPr>
            </a:lvl9pPr>
          </a:lstStyle>
          <a:p/>
        </p:txBody>
      </p:sp>
      <p:sp>
        <p:nvSpPr>
          <p:cNvPr id="59" name="Google Shape;59;p16"/>
          <p:cNvSpPr txBox="1"/>
          <p:nvPr>
            <p:ph idx="1" type="subTitle"/>
          </p:nvPr>
        </p:nvSpPr>
        <p:spPr>
          <a:xfrm>
            <a:off x="2481900" y="3945600"/>
            <a:ext cx="4180200" cy="464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accent1"/>
              </a:buClr>
              <a:buSzPts val="1400"/>
              <a:buNone/>
              <a:defRPr sz="1400">
                <a:solidFill>
                  <a:schemeClr val="accent1"/>
                </a:solidFill>
              </a:defRPr>
            </a:lvl1pPr>
            <a:lvl2pPr lvl="1" rtl="0" algn="ctr">
              <a:lnSpc>
                <a:spcPct val="100000"/>
              </a:lnSpc>
              <a:spcBef>
                <a:spcPts val="0"/>
              </a:spcBef>
              <a:spcAft>
                <a:spcPts val="0"/>
              </a:spcAft>
              <a:buClr>
                <a:schemeClr val="accent1"/>
              </a:buClr>
              <a:buSzPts val="1800"/>
              <a:buNone/>
              <a:defRPr sz="1800">
                <a:solidFill>
                  <a:schemeClr val="accent1"/>
                </a:solidFill>
              </a:defRPr>
            </a:lvl2pPr>
            <a:lvl3pPr lvl="2" rtl="0" algn="ctr">
              <a:lnSpc>
                <a:spcPct val="100000"/>
              </a:lnSpc>
              <a:spcBef>
                <a:spcPts val="0"/>
              </a:spcBef>
              <a:spcAft>
                <a:spcPts val="0"/>
              </a:spcAft>
              <a:buClr>
                <a:schemeClr val="accent1"/>
              </a:buClr>
              <a:buSzPts val="1800"/>
              <a:buNone/>
              <a:defRPr sz="1800">
                <a:solidFill>
                  <a:schemeClr val="accent1"/>
                </a:solidFill>
              </a:defRPr>
            </a:lvl3pPr>
            <a:lvl4pPr lvl="3" rtl="0" algn="ctr">
              <a:lnSpc>
                <a:spcPct val="100000"/>
              </a:lnSpc>
              <a:spcBef>
                <a:spcPts val="0"/>
              </a:spcBef>
              <a:spcAft>
                <a:spcPts val="0"/>
              </a:spcAft>
              <a:buClr>
                <a:schemeClr val="accent1"/>
              </a:buClr>
              <a:buSzPts val="1800"/>
              <a:buNone/>
              <a:defRPr sz="1800">
                <a:solidFill>
                  <a:schemeClr val="accent1"/>
                </a:solidFill>
              </a:defRPr>
            </a:lvl4pPr>
            <a:lvl5pPr lvl="4" rtl="0" algn="ctr">
              <a:lnSpc>
                <a:spcPct val="100000"/>
              </a:lnSpc>
              <a:spcBef>
                <a:spcPts val="0"/>
              </a:spcBef>
              <a:spcAft>
                <a:spcPts val="0"/>
              </a:spcAft>
              <a:buClr>
                <a:schemeClr val="accent1"/>
              </a:buClr>
              <a:buSzPts val="1800"/>
              <a:buNone/>
              <a:defRPr sz="1800">
                <a:solidFill>
                  <a:schemeClr val="accent1"/>
                </a:solidFill>
              </a:defRPr>
            </a:lvl5pPr>
            <a:lvl6pPr lvl="5" rtl="0" algn="ctr">
              <a:lnSpc>
                <a:spcPct val="100000"/>
              </a:lnSpc>
              <a:spcBef>
                <a:spcPts val="0"/>
              </a:spcBef>
              <a:spcAft>
                <a:spcPts val="0"/>
              </a:spcAft>
              <a:buClr>
                <a:schemeClr val="accent1"/>
              </a:buClr>
              <a:buSzPts val="1800"/>
              <a:buNone/>
              <a:defRPr sz="1800">
                <a:solidFill>
                  <a:schemeClr val="accent1"/>
                </a:solidFill>
              </a:defRPr>
            </a:lvl6pPr>
            <a:lvl7pPr lvl="6" rtl="0" algn="ctr">
              <a:lnSpc>
                <a:spcPct val="100000"/>
              </a:lnSpc>
              <a:spcBef>
                <a:spcPts val="0"/>
              </a:spcBef>
              <a:spcAft>
                <a:spcPts val="0"/>
              </a:spcAft>
              <a:buClr>
                <a:schemeClr val="accent1"/>
              </a:buClr>
              <a:buSzPts val="1800"/>
              <a:buNone/>
              <a:defRPr sz="1800">
                <a:solidFill>
                  <a:schemeClr val="accent1"/>
                </a:solidFill>
              </a:defRPr>
            </a:lvl7pPr>
            <a:lvl8pPr lvl="7" rtl="0" algn="ctr">
              <a:lnSpc>
                <a:spcPct val="100000"/>
              </a:lnSpc>
              <a:spcBef>
                <a:spcPts val="0"/>
              </a:spcBef>
              <a:spcAft>
                <a:spcPts val="0"/>
              </a:spcAft>
              <a:buClr>
                <a:schemeClr val="accent1"/>
              </a:buClr>
              <a:buSzPts val="1800"/>
              <a:buNone/>
              <a:defRPr sz="1800">
                <a:solidFill>
                  <a:schemeClr val="accent1"/>
                </a:solidFill>
              </a:defRPr>
            </a:lvl8pPr>
            <a:lvl9pPr lvl="8" rtl="0" algn="ctr">
              <a:lnSpc>
                <a:spcPct val="100000"/>
              </a:lnSpc>
              <a:spcBef>
                <a:spcPts val="0"/>
              </a:spcBef>
              <a:spcAft>
                <a:spcPts val="0"/>
              </a:spcAft>
              <a:buClr>
                <a:schemeClr val="accent1"/>
              </a:buClr>
              <a:buSzPts val="1800"/>
              <a:buNone/>
              <a:defRPr sz="1800">
                <a:solidFill>
                  <a:schemeClr val="accent1"/>
                </a:solidFill>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wo Columns">
  <p:cSld name="SECTION_TITLE_AND_DESCRIPTION_1">
    <p:spTree>
      <p:nvGrpSpPr>
        <p:cNvPr id="60" name="Shape 60"/>
        <p:cNvGrpSpPr/>
        <p:nvPr/>
      </p:nvGrpSpPr>
      <p:grpSpPr>
        <a:xfrm>
          <a:off x="0" y="0"/>
          <a:ext cx="0" cy="0"/>
          <a:chOff x="0" y="0"/>
          <a:chExt cx="0" cy="0"/>
        </a:xfrm>
      </p:grpSpPr>
      <p:sp>
        <p:nvSpPr>
          <p:cNvPr id="61" name="Google Shape;61;p17"/>
          <p:cNvSpPr txBox="1"/>
          <p:nvPr>
            <p:ph type="title"/>
          </p:nvPr>
        </p:nvSpPr>
        <p:spPr>
          <a:xfrm>
            <a:off x="1937338" y="2463175"/>
            <a:ext cx="23901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62" name="Google Shape;62;p17"/>
          <p:cNvSpPr txBox="1"/>
          <p:nvPr>
            <p:ph idx="1" type="subTitle"/>
          </p:nvPr>
        </p:nvSpPr>
        <p:spPr>
          <a:xfrm>
            <a:off x="1937338" y="3148075"/>
            <a:ext cx="23901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63" name="Google Shape;63;p17"/>
          <p:cNvSpPr txBox="1"/>
          <p:nvPr>
            <p:ph idx="2" type="title"/>
          </p:nvPr>
        </p:nvSpPr>
        <p:spPr>
          <a:xfrm>
            <a:off x="4816563" y="2463175"/>
            <a:ext cx="23901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64" name="Google Shape;64;p17"/>
          <p:cNvSpPr txBox="1"/>
          <p:nvPr>
            <p:ph idx="3" type="subTitle"/>
          </p:nvPr>
        </p:nvSpPr>
        <p:spPr>
          <a:xfrm>
            <a:off x="4816563" y="3148075"/>
            <a:ext cx="23901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65" name="Google Shape;65;p17"/>
          <p:cNvSpPr txBox="1"/>
          <p:nvPr>
            <p:ph idx="4"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hree Columns ">
  <p:cSld name="SECTION_TITLE_AND_DESCRIPTION_1_1">
    <p:spTree>
      <p:nvGrpSpPr>
        <p:cNvPr id="66" name="Shape 66"/>
        <p:cNvGrpSpPr/>
        <p:nvPr/>
      </p:nvGrpSpPr>
      <p:grpSpPr>
        <a:xfrm>
          <a:off x="0" y="0"/>
          <a:ext cx="0" cy="0"/>
          <a:chOff x="0" y="0"/>
          <a:chExt cx="0" cy="0"/>
        </a:xfrm>
      </p:grpSpPr>
      <p:sp>
        <p:nvSpPr>
          <p:cNvPr id="67" name="Google Shape;67;p18"/>
          <p:cNvSpPr txBox="1"/>
          <p:nvPr>
            <p:ph type="title"/>
          </p:nvPr>
        </p:nvSpPr>
        <p:spPr>
          <a:xfrm>
            <a:off x="3538497" y="276797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68" name="Google Shape;68;p18"/>
          <p:cNvSpPr txBox="1"/>
          <p:nvPr>
            <p:ph idx="1" type="subTitle"/>
          </p:nvPr>
        </p:nvSpPr>
        <p:spPr>
          <a:xfrm>
            <a:off x="3538497" y="3452875"/>
            <a:ext cx="20670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69" name="Google Shape;69;p18"/>
          <p:cNvSpPr txBox="1"/>
          <p:nvPr>
            <p:ph idx="2" type="title"/>
          </p:nvPr>
        </p:nvSpPr>
        <p:spPr>
          <a:xfrm>
            <a:off x="6028553" y="276797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70" name="Google Shape;70;p18"/>
          <p:cNvSpPr txBox="1"/>
          <p:nvPr>
            <p:ph idx="3" type="subTitle"/>
          </p:nvPr>
        </p:nvSpPr>
        <p:spPr>
          <a:xfrm>
            <a:off x="6028553" y="3452875"/>
            <a:ext cx="20670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71" name="Google Shape;71;p18"/>
          <p:cNvSpPr txBox="1"/>
          <p:nvPr>
            <p:ph idx="4"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72" name="Google Shape;72;p18"/>
          <p:cNvSpPr txBox="1"/>
          <p:nvPr>
            <p:ph idx="5" type="title"/>
          </p:nvPr>
        </p:nvSpPr>
        <p:spPr>
          <a:xfrm>
            <a:off x="1048447" y="276797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73" name="Google Shape;73;p18"/>
          <p:cNvSpPr txBox="1"/>
          <p:nvPr>
            <p:ph idx="6" type="subTitle"/>
          </p:nvPr>
        </p:nvSpPr>
        <p:spPr>
          <a:xfrm>
            <a:off x="1048447" y="3452875"/>
            <a:ext cx="20670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text">
  <p:cSld name="TITLE_1_1_1">
    <p:spTree>
      <p:nvGrpSpPr>
        <p:cNvPr id="74" name="Shape 74"/>
        <p:cNvGrpSpPr/>
        <p:nvPr/>
      </p:nvGrpSpPr>
      <p:grpSpPr>
        <a:xfrm>
          <a:off x="0" y="0"/>
          <a:ext cx="0" cy="0"/>
          <a:chOff x="0" y="0"/>
          <a:chExt cx="0" cy="0"/>
        </a:xfrm>
      </p:grpSpPr>
      <p:sp>
        <p:nvSpPr>
          <p:cNvPr id="75" name="Google Shape;75;p19"/>
          <p:cNvSpPr txBox="1"/>
          <p:nvPr>
            <p:ph type="ctrTitle"/>
          </p:nvPr>
        </p:nvSpPr>
        <p:spPr>
          <a:xfrm>
            <a:off x="1273500" y="1369000"/>
            <a:ext cx="6597000" cy="2109900"/>
          </a:xfrm>
          <a:prstGeom prst="rect">
            <a:avLst/>
          </a:prstGeom>
        </p:spPr>
        <p:txBody>
          <a:bodyPr anchorCtr="0" anchor="t" bIns="91425" lIns="91425" spcFirstLastPara="1" rIns="91425" wrap="square" tIns="91425">
            <a:noAutofit/>
          </a:bodyPr>
          <a:lstStyle>
            <a:lvl1pPr lvl="0" rtl="0" algn="ctr">
              <a:spcBef>
                <a:spcPts val="0"/>
              </a:spcBef>
              <a:spcAft>
                <a:spcPts val="0"/>
              </a:spcAft>
              <a:buClr>
                <a:schemeClr val="lt1"/>
              </a:buClr>
              <a:buSzPts val="4500"/>
              <a:buNone/>
              <a:defRPr b="1" sz="4500">
                <a:solidFill>
                  <a:schemeClr val="lt1"/>
                </a:solidFill>
              </a:defRPr>
            </a:lvl1pPr>
            <a:lvl2pPr lvl="1" rtl="0" algn="ctr">
              <a:spcBef>
                <a:spcPts val="0"/>
              </a:spcBef>
              <a:spcAft>
                <a:spcPts val="0"/>
              </a:spcAft>
              <a:buClr>
                <a:schemeClr val="lt1"/>
              </a:buClr>
              <a:buSzPts val="3600"/>
              <a:buNone/>
              <a:defRPr b="1" sz="3600">
                <a:solidFill>
                  <a:schemeClr val="lt1"/>
                </a:solidFill>
              </a:defRPr>
            </a:lvl2pPr>
            <a:lvl3pPr lvl="2" rtl="0" algn="ctr">
              <a:spcBef>
                <a:spcPts val="0"/>
              </a:spcBef>
              <a:spcAft>
                <a:spcPts val="0"/>
              </a:spcAft>
              <a:buClr>
                <a:schemeClr val="lt1"/>
              </a:buClr>
              <a:buSzPts val="3600"/>
              <a:buNone/>
              <a:defRPr b="1" sz="3600">
                <a:solidFill>
                  <a:schemeClr val="lt1"/>
                </a:solidFill>
              </a:defRPr>
            </a:lvl3pPr>
            <a:lvl4pPr lvl="3" rtl="0" algn="ctr">
              <a:spcBef>
                <a:spcPts val="0"/>
              </a:spcBef>
              <a:spcAft>
                <a:spcPts val="0"/>
              </a:spcAft>
              <a:buClr>
                <a:schemeClr val="lt1"/>
              </a:buClr>
              <a:buSzPts val="3600"/>
              <a:buNone/>
              <a:defRPr b="1" sz="3600">
                <a:solidFill>
                  <a:schemeClr val="lt1"/>
                </a:solidFill>
              </a:defRPr>
            </a:lvl4pPr>
            <a:lvl5pPr lvl="4" rtl="0" algn="ctr">
              <a:spcBef>
                <a:spcPts val="0"/>
              </a:spcBef>
              <a:spcAft>
                <a:spcPts val="0"/>
              </a:spcAft>
              <a:buClr>
                <a:schemeClr val="lt1"/>
              </a:buClr>
              <a:buSzPts val="3600"/>
              <a:buNone/>
              <a:defRPr b="1" sz="3600">
                <a:solidFill>
                  <a:schemeClr val="lt1"/>
                </a:solidFill>
              </a:defRPr>
            </a:lvl5pPr>
            <a:lvl6pPr lvl="5" rtl="0" algn="ctr">
              <a:spcBef>
                <a:spcPts val="0"/>
              </a:spcBef>
              <a:spcAft>
                <a:spcPts val="0"/>
              </a:spcAft>
              <a:buClr>
                <a:schemeClr val="lt1"/>
              </a:buClr>
              <a:buSzPts val="3600"/>
              <a:buNone/>
              <a:defRPr b="1" sz="3600">
                <a:solidFill>
                  <a:schemeClr val="lt1"/>
                </a:solidFill>
              </a:defRPr>
            </a:lvl6pPr>
            <a:lvl7pPr lvl="6" rtl="0" algn="ctr">
              <a:spcBef>
                <a:spcPts val="0"/>
              </a:spcBef>
              <a:spcAft>
                <a:spcPts val="0"/>
              </a:spcAft>
              <a:buClr>
                <a:schemeClr val="lt1"/>
              </a:buClr>
              <a:buSzPts val="3600"/>
              <a:buNone/>
              <a:defRPr b="1" sz="3600">
                <a:solidFill>
                  <a:schemeClr val="lt1"/>
                </a:solidFill>
              </a:defRPr>
            </a:lvl7pPr>
            <a:lvl8pPr lvl="7" rtl="0" algn="ctr">
              <a:spcBef>
                <a:spcPts val="0"/>
              </a:spcBef>
              <a:spcAft>
                <a:spcPts val="0"/>
              </a:spcAft>
              <a:buClr>
                <a:schemeClr val="lt1"/>
              </a:buClr>
              <a:buSzPts val="3600"/>
              <a:buNone/>
              <a:defRPr b="1" sz="3600">
                <a:solidFill>
                  <a:schemeClr val="lt1"/>
                </a:solidFill>
              </a:defRPr>
            </a:lvl8pPr>
            <a:lvl9pPr lvl="8" rtl="0" algn="ctr">
              <a:spcBef>
                <a:spcPts val="0"/>
              </a:spcBef>
              <a:spcAft>
                <a:spcPts val="0"/>
              </a:spcAft>
              <a:buClr>
                <a:schemeClr val="lt1"/>
              </a:buClr>
              <a:buSzPts val="3600"/>
              <a:buNone/>
              <a:defRPr b="1" sz="3600">
                <a:solidFill>
                  <a:schemeClr val="lt1"/>
                </a:solidFill>
              </a:defRPr>
            </a:lvl9pPr>
          </a:lstStyle>
          <a:p/>
        </p:txBody>
      </p:sp>
      <p:sp>
        <p:nvSpPr>
          <p:cNvPr id="76" name="Google Shape;76;p19"/>
          <p:cNvSpPr txBox="1"/>
          <p:nvPr>
            <p:ph idx="1" type="subTitle"/>
          </p:nvPr>
        </p:nvSpPr>
        <p:spPr>
          <a:xfrm>
            <a:off x="2481900" y="2519525"/>
            <a:ext cx="4180200" cy="464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accent1"/>
              </a:buClr>
              <a:buSzPts val="1400"/>
              <a:buNone/>
              <a:defRPr sz="1400">
                <a:solidFill>
                  <a:schemeClr val="accent1"/>
                </a:solidFill>
              </a:defRPr>
            </a:lvl1pPr>
            <a:lvl2pPr lvl="1" rtl="0" algn="ctr">
              <a:lnSpc>
                <a:spcPct val="100000"/>
              </a:lnSpc>
              <a:spcBef>
                <a:spcPts val="0"/>
              </a:spcBef>
              <a:spcAft>
                <a:spcPts val="0"/>
              </a:spcAft>
              <a:buClr>
                <a:schemeClr val="accent1"/>
              </a:buClr>
              <a:buSzPts val="1800"/>
              <a:buNone/>
              <a:defRPr sz="1800">
                <a:solidFill>
                  <a:schemeClr val="accent1"/>
                </a:solidFill>
              </a:defRPr>
            </a:lvl2pPr>
            <a:lvl3pPr lvl="2" rtl="0" algn="ctr">
              <a:lnSpc>
                <a:spcPct val="100000"/>
              </a:lnSpc>
              <a:spcBef>
                <a:spcPts val="0"/>
              </a:spcBef>
              <a:spcAft>
                <a:spcPts val="0"/>
              </a:spcAft>
              <a:buClr>
                <a:schemeClr val="accent1"/>
              </a:buClr>
              <a:buSzPts val="1800"/>
              <a:buNone/>
              <a:defRPr sz="1800">
                <a:solidFill>
                  <a:schemeClr val="accent1"/>
                </a:solidFill>
              </a:defRPr>
            </a:lvl3pPr>
            <a:lvl4pPr lvl="3" rtl="0" algn="ctr">
              <a:lnSpc>
                <a:spcPct val="100000"/>
              </a:lnSpc>
              <a:spcBef>
                <a:spcPts val="0"/>
              </a:spcBef>
              <a:spcAft>
                <a:spcPts val="0"/>
              </a:spcAft>
              <a:buClr>
                <a:schemeClr val="accent1"/>
              </a:buClr>
              <a:buSzPts val="1800"/>
              <a:buNone/>
              <a:defRPr sz="1800">
                <a:solidFill>
                  <a:schemeClr val="accent1"/>
                </a:solidFill>
              </a:defRPr>
            </a:lvl4pPr>
            <a:lvl5pPr lvl="4" rtl="0" algn="ctr">
              <a:lnSpc>
                <a:spcPct val="100000"/>
              </a:lnSpc>
              <a:spcBef>
                <a:spcPts val="0"/>
              </a:spcBef>
              <a:spcAft>
                <a:spcPts val="0"/>
              </a:spcAft>
              <a:buClr>
                <a:schemeClr val="accent1"/>
              </a:buClr>
              <a:buSzPts val="1800"/>
              <a:buNone/>
              <a:defRPr sz="1800">
                <a:solidFill>
                  <a:schemeClr val="accent1"/>
                </a:solidFill>
              </a:defRPr>
            </a:lvl5pPr>
            <a:lvl6pPr lvl="5" rtl="0" algn="ctr">
              <a:lnSpc>
                <a:spcPct val="100000"/>
              </a:lnSpc>
              <a:spcBef>
                <a:spcPts val="0"/>
              </a:spcBef>
              <a:spcAft>
                <a:spcPts val="0"/>
              </a:spcAft>
              <a:buClr>
                <a:schemeClr val="accent1"/>
              </a:buClr>
              <a:buSzPts val="1800"/>
              <a:buNone/>
              <a:defRPr sz="1800">
                <a:solidFill>
                  <a:schemeClr val="accent1"/>
                </a:solidFill>
              </a:defRPr>
            </a:lvl6pPr>
            <a:lvl7pPr lvl="6" rtl="0" algn="ctr">
              <a:lnSpc>
                <a:spcPct val="100000"/>
              </a:lnSpc>
              <a:spcBef>
                <a:spcPts val="0"/>
              </a:spcBef>
              <a:spcAft>
                <a:spcPts val="0"/>
              </a:spcAft>
              <a:buClr>
                <a:schemeClr val="accent1"/>
              </a:buClr>
              <a:buSzPts val="1800"/>
              <a:buNone/>
              <a:defRPr sz="1800">
                <a:solidFill>
                  <a:schemeClr val="accent1"/>
                </a:solidFill>
              </a:defRPr>
            </a:lvl7pPr>
            <a:lvl8pPr lvl="7" rtl="0" algn="ctr">
              <a:lnSpc>
                <a:spcPct val="100000"/>
              </a:lnSpc>
              <a:spcBef>
                <a:spcPts val="0"/>
              </a:spcBef>
              <a:spcAft>
                <a:spcPts val="0"/>
              </a:spcAft>
              <a:buClr>
                <a:schemeClr val="accent1"/>
              </a:buClr>
              <a:buSzPts val="1800"/>
              <a:buNone/>
              <a:defRPr sz="1800">
                <a:solidFill>
                  <a:schemeClr val="accent1"/>
                </a:solidFill>
              </a:defRPr>
            </a:lvl8pPr>
            <a:lvl9pPr lvl="8" rtl="0" algn="ctr">
              <a:lnSpc>
                <a:spcPct val="100000"/>
              </a:lnSpc>
              <a:spcBef>
                <a:spcPts val="0"/>
              </a:spcBef>
              <a:spcAft>
                <a:spcPts val="0"/>
              </a:spcAft>
              <a:buClr>
                <a:schemeClr val="accent1"/>
              </a:buClr>
              <a:buSzPts val="1800"/>
              <a:buNone/>
              <a:defRPr sz="1800">
                <a:solidFill>
                  <a:schemeClr val="accent1"/>
                </a:solidFill>
              </a:defRPr>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Design">
  <p:cSld name="CAPTION_ONLY_1">
    <p:spTree>
      <p:nvGrpSpPr>
        <p:cNvPr id="77" name="Shape 77"/>
        <p:cNvGrpSpPr/>
        <p:nvPr/>
      </p:nvGrpSpPr>
      <p:grpSpPr>
        <a:xfrm>
          <a:off x="0" y="0"/>
          <a:ext cx="0" cy="0"/>
          <a:chOff x="0" y="0"/>
          <a:chExt cx="0" cy="0"/>
        </a:xfrm>
      </p:grpSpPr>
      <p:sp>
        <p:nvSpPr>
          <p:cNvPr id="78" name="Google Shape;78;p20"/>
          <p:cNvSpPr txBox="1"/>
          <p:nvPr>
            <p:ph type="title"/>
          </p:nvPr>
        </p:nvSpPr>
        <p:spPr>
          <a:xfrm>
            <a:off x="938500" y="445025"/>
            <a:ext cx="47022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1" name="Shape 11"/>
        <p:cNvGrpSpPr/>
        <p:nvPr/>
      </p:nvGrpSpPr>
      <p:grpSpPr>
        <a:xfrm>
          <a:off x="0" y="0"/>
          <a:ext cx="0" cy="0"/>
          <a:chOff x="0" y="0"/>
          <a:chExt cx="0" cy="0"/>
        </a:xfrm>
      </p:grpSpPr>
      <p:sp>
        <p:nvSpPr>
          <p:cNvPr id="12" name="Google Shape;12;p3"/>
          <p:cNvSpPr txBox="1"/>
          <p:nvPr>
            <p:ph type="title"/>
          </p:nvPr>
        </p:nvSpPr>
        <p:spPr>
          <a:xfrm>
            <a:off x="3762670" y="3177750"/>
            <a:ext cx="3068700" cy="598800"/>
          </a:xfrm>
          <a:prstGeom prst="rect">
            <a:avLst/>
          </a:prstGeom>
        </p:spPr>
        <p:txBody>
          <a:bodyPr anchorCtr="0" anchor="b" bIns="91425" lIns="91425" spcFirstLastPara="1" rIns="91425" wrap="square" tIns="91425">
            <a:noAutofit/>
          </a:bodyPr>
          <a:lstStyle>
            <a:lvl1pPr lvl="0">
              <a:spcBef>
                <a:spcPts val="0"/>
              </a:spcBef>
              <a:spcAft>
                <a:spcPts val="0"/>
              </a:spcAft>
              <a:buClr>
                <a:schemeClr val="lt1"/>
              </a:buClr>
              <a:buSzPts val="3600"/>
              <a:buNone/>
              <a:defRPr sz="3600">
                <a:solidFill>
                  <a:schemeClr val="lt1"/>
                </a:solidFill>
              </a:defRPr>
            </a:lvl1pPr>
            <a:lvl2pPr lvl="1">
              <a:spcBef>
                <a:spcPts val="0"/>
              </a:spcBef>
              <a:spcAft>
                <a:spcPts val="0"/>
              </a:spcAft>
              <a:buClr>
                <a:schemeClr val="lt1"/>
              </a:buClr>
              <a:buSzPts val="3600"/>
              <a:buNone/>
              <a:defRPr sz="3600">
                <a:solidFill>
                  <a:schemeClr val="lt1"/>
                </a:solidFill>
              </a:defRPr>
            </a:lvl2pPr>
            <a:lvl3pPr lvl="2">
              <a:spcBef>
                <a:spcPts val="0"/>
              </a:spcBef>
              <a:spcAft>
                <a:spcPts val="0"/>
              </a:spcAft>
              <a:buClr>
                <a:schemeClr val="lt1"/>
              </a:buClr>
              <a:buSzPts val="3600"/>
              <a:buNone/>
              <a:defRPr sz="3600">
                <a:solidFill>
                  <a:schemeClr val="lt1"/>
                </a:solidFill>
              </a:defRPr>
            </a:lvl3pPr>
            <a:lvl4pPr lvl="3">
              <a:spcBef>
                <a:spcPts val="0"/>
              </a:spcBef>
              <a:spcAft>
                <a:spcPts val="0"/>
              </a:spcAft>
              <a:buClr>
                <a:schemeClr val="lt1"/>
              </a:buClr>
              <a:buSzPts val="3600"/>
              <a:buNone/>
              <a:defRPr sz="3600">
                <a:solidFill>
                  <a:schemeClr val="lt1"/>
                </a:solidFill>
              </a:defRPr>
            </a:lvl4pPr>
            <a:lvl5pPr lvl="4">
              <a:spcBef>
                <a:spcPts val="0"/>
              </a:spcBef>
              <a:spcAft>
                <a:spcPts val="0"/>
              </a:spcAft>
              <a:buClr>
                <a:schemeClr val="lt1"/>
              </a:buClr>
              <a:buSzPts val="3600"/>
              <a:buNone/>
              <a:defRPr sz="3600">
                <a:solidFill>
                  <a:schemeClr val="lt1"/>
                </a:solidFill>
              </a:defRPr>
            </a:lvl5pPr>
            <a:lvl6pPr lvl="5">
              <a:spcBef>
                <a:spcPts val="0"/>
              </a:spcBef>
              <a:spcAft>
                <a:spcPts val="0"/>
              </a:spcAft>
              <a:buClr>
                <a:schemeClr val="lt1"/>
              </a:buClr>
              <a:buSzPts val="3600"/>
              <a:buNone/>
              <a:defRPr sz="3600">
                <a:solidFill>
                  <a:schemeClr val="lt1"/>
                </a:solidFill>
              </a:defRPr>
            </a:lvl6pPr>
            <a:lvl7pPr lvl="6">
              <a:spcBef>
                <a:spcPts val="0"/>
              </a:spcBef>
              <a:spcAft>
                <a:spcPts val="0"/>
              </a:spcAft>
              <a:buClr>
                <a:schemeClr val="lt1"/>
              </a:buClr>
              <a:buSzPts val="3600"/>
              <a:buNone/>
              <a:defRPr sz="3600">
                <a:solidFill>
                  <a:schemeClr val="lt1"/>
                </a:solidFill>
              </a:defRPr>
            </a:lvl7pPr>
            <a:lvl8pPr lvl="7">
              <a:spcBef>
                <a:spcPts val="0"/>
              </a:spcBef>
              <a:spcAft>
                <a:spcPts val="0"/>
              </a:spcAft>
              <a:buClr>
                <a:schemeClr val="lt1"/>
              </a:buClr>
              <a:buSzPts val="3600"/>
              <a:buNone/>
              <a:defRPr sz="3600">
                <a:solidFill>
                  <a:schemeClr val="lt1"/>
                </a:solidFill>
              </a:defRPr>
            </a:lvl8pPr>
            <a:lvl9pPr lvl="8">
              <a:spcBef>
                <a:spcPts val="0"/>
              </a:spcBef>
              <a:spcAft>
                <a:spcPts val="0"/>
              </a:spcAft>
              <a:buClr>
                <a:schemeClr val="lt1"/>
              </a:buClr>
              <a:buSzPts val="3600"/>
              <a:buNone/>
              <a:defRPr sz="3600">
                <a:solidFill>
                  <a:schemeClr val="lt1"/>
                </a:solidFill>
              </a:defRPr>
            </a:lvl9pPr>
          </a:lstStyle>
          <a:p/>
        </p:txBody>
      </p:sp>
      <p:sp>
        <p:nvSpPr>
          <p:cNvPr id="13" name="Google Shape;13;p3"/>
          <p:cNvSpPr txBox="1"/>
          <p:nvPr>
            <p:ph hasCustomPrompt="1" idx="2" type="title"/>
          </p:nvPr>
        </p:nvSpPr>
        <p:spPr>
          <a:xfrm>
            <a:off x="1048270" y="3287500"/>
            <a:ext cx="2412900" cy="931500"/>
          </a:xfrm>
          <a:prstGeom prst="rect">
            <a:avLst/>
          </a:prstGeom>
          <a:effectLst>
            <a:outerShdw blurRad="114300" rotWithShape="0" algn="bl" dir="6360000" dist="28575">
              <a:schemeClr val="accent1">
                <a:alpha val="50000"/>
              </a:schemeClr>
            </a:outerShdw>
          </a:effectLst>
        </p:spPr>
        <p:txBody>
          <a:bodyPr anchorCtr="0" anchor="ctr" bIns="91425" lIns="91425" spcFirstLastPara="1" rIns="91425" wrap="square" tIns="91425">
            <a:noAutofit/>
          </a:bodyPr>
          <a:lstStyle>
            <a:lvl1pPr lvl="0" rtl="0" algn="r">
              <a:spcBef>
                <a:spcPts val="0"/>
              </a:spcBef>
              <a:spcAft>
                <a:spcPts val="0"/>
              </a:spcAft>
              <a:buClr>
                <a:schemeClr val="lt1"/>
              </a:buClr>
              <a:buSzPts val="6000"/>
              <a:buNone/>
              <a:defRPr sz="6000">
                <a:solidFill>
                  <a:schemeClr val="lt1"/>
                </a:solidFill>
              </a:defRPr>
            </a:lvl1pPr>
            <a:lvl2pPr lvl="1" rtl="0" algn="ctr">
              <a:spcBef>
                <a:spcPts val="0"/>
              </a:spcBef>
              <a:spcAft>
                <a:spcPts val="0"/>
              </a:spcAft>
              <a:buClr>
                <a:schemeClr val="lt1"/>
              </a:buClr>
              <a:buSzPts val="7200"/>
              <a:buNone/>
              <a:defRPr sz="7200">
                <a:solidFill>
                  <a:schemeClr val="lt1"/>
                </a:solidFill>
              </a:defRPr>
            </a:lvl2pPr>
            <a:lvl3pPr lvl="2" rtl="0" algn="ctr">
              <a:spcBef>
                <a:spcPts val="0"/>
              </a:spcBef>
              <a:spcAft>
                <a:spcPts val="0"/>
              </a:spcAft>
              <a:buClr>
                <a:schemeClr val="lt1"/>
              </a:buClr>
              <a:buSzPts val="7200"/>
              <a:buNone/>
              <a:defRPr sz="7200">
                <a:solidFill>
                  <a:schemeClr val="lt1"/>
                </a:solidFill>
              </a:defRPr>
            </a:lvl3pPr>
            <a:lvl4pPr lvl="3" rtl="0" algn="ctr">
              <a:spcBef>
                <a:spcPts val="0"/>
              </a:spcBef>
              <a:spcAft>
                <a:spcPts val="0"/>
              </a:spcAft>
              <a:buClr>
                <a:schemeClr val="lt1"/>
              </a:buClr>
              <a:buSzPts val="7200"/>
              <a:buNone/>
              <a:defRPr sz="7200">
                <a:solidFill>
                  <a:schemeClr val="lt1"/>
                </a:solidFill>
              </a:defRPr>
            </a:lvl4pPr>
            <a:lvl5pPr lvl="4" rtl="0" algn="ctr">
              <a:spcBef>
                <a:spcPts val="0"/>
              </a:spcBef>
              <a:spcAft>
                <a:spcPts val="0"/>
              </a:spcAft>
              <a:buClr>
                <a:schemeClr val="lt1"/>
              </a:buClr>
              <a:buSzPts val="7200"/>
              <a:buNone/>
              <a:defRPr sz="7200">
                <a:solidFill>
                  <a:schemeClr val="lt1"/>
                </a:solidFill>
              </a:defRPr>
            </a:lvl5pPr>
            <a:lvl6pPr lvl="5" rtl="0" algn="ctr">
              <a:spcBef>
                <a:spcPts val="0"/>
              </a:spcBef>
              <a:spcAft>
                <a:spcPts val="0"/>
              </a:spcAft>
              <a:buClr>
                <a:schemeClr val="lt1"/>
              </a:buClr>
              <a:buSzPts val="7200"/>
              <a:buNone/>
              <a:defRPr sz="7200">
                <a:solidFill>
                  <a:schemeClr val="lt1"/>
                </a:solidFill>
              </a:defRPr>
            </a:lvl6pPr>
            <a:lvl7pPr lvl="6" rtl="0" algn="ctr">
              <a:spcBef>
                <a:spcPts val="0"/>
              </a:spcBef>
              <a:spcAft>
                <a:spcPts val="0"/>
              </a:spcAft>
              <a:buClr>
                <a:schemeClr val="lt1"/>
              </a:buClr>
              <a:buSzPts val="7200"/>
              <a:buNone/>
              <a:defRPr sz="7200">
                <a:solidFill>
                  <a:schemeClr val="lt1"/>
                </a:solidFill>
              </a:defRPr>
            </a:lvl7pPr>
            <a:lvl8pPr lvl="7" rtl="0" algn="ctr">
              <a:spcBef>
                <a:spcPts val="0"/>
              </a:spcBef>
              <a:spcAft>
                <a:spcPts val="0"/>
              </a:spcAft>
              <a:buClr>
                <a:schemeClr val="lt1"/>
              </a:buClr>
              <a:buSzPts val="7200"/>
              <a:buNone/>
              <a:defRPr sz="7200">
                <a:solidFill>
                  <a:schemeClr val="lt1"/>
                </a:solidFill>
              </a:defRPr>
            </a:lvl8pPr>
            <a:lvl9pPr lvl="8" rtl="0" algn="ctr">
              <a:spcBef>
                <a:spcPts val="0"/>
              </a:spcBef>
              <a:spcAft>
                <a:spcPts val="0"/>
              </a:spcAft>
              <a:buClr>
                <a:schemeClr val="lt1"/>
              </a:buClr>
              <a:buSzPts val="7200"/>
              <a:buNone/>
              <a:defRPr sz="7200">
                <a:solidFill>
                  <a:schemeClr val="lt1"/>
                </a:solidFill>
              </a:defRPr>
            </a:lvl9pPr>
          </a:lstStyle>
          <a:p>
            <a:r>
              <a:t>xx%</a:t>
            </a:r>
          </a:p>
        </p:txBody>
      </p:sp>
      <p:sp>
        <p:nvSpPr>
          <p:cNvPr id="14" name="Google Shape;14;p3"/>
          <p:cNvSpPr txBox="1"/>
          <p:nvPr>
            <p:ph idx="1" type="subTitle"/>
          </p:nvPr>
        </p:nvSpPr>
        <p:spPr>
          <a:xfrm>
            <a:off x="3762670" y="3720650"/>
            <a:ext cx="3068700" cy="4647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accent1"/>
              </a:buClr>
              <a:buSzPts val="1400"/>
              <a:buNone/>
              <a:defRPr sz="1400">
                <a:solidFill>
                  <a:schemeClr val="accent1"/>
                </a:solidFill>
              </a:defRPr>
            </a:lvl1pPr>
            <a:lvl2pPr lvl="1" rtl="0">
              <a:lnSpc>
                <a:spcPct val="100000"/>
              </a:lnSpc>
              <a:spcBef>
                <a:spcPts val="0"/>
              </a:spcBef>
              <a:spcAft>
                <a:spcPts val="0"/>
              </a:spcAft>
              <a:buClr>
                <a:schemeClr val="accent1"/>
              </a:buClr>
              <a:buSzPts val="1400"/>
              <a:buNone/>
              <a:defRPr>
                <a:solidFill>
                  <a:schemeClr val="accent1"/>
                </a:solidFill>
              </a:defRPr>
            </a:lvl2pPr>
            <a:lvl3pPr lvl="2" rtl="0">
              <a:lnSpc>
                <a:spcPct val="100000"/>
              </a:lnSpc>
              <a:spcBef>
                <a:spcPts val="0"/>
              </a:spcBef>
              <a:spcAft>
                <a:spcPts val="0"/>
              </a:spcAft>
              <a:buClr>
                <a:schemeClr val="accent1"/>
              </a:buClr>
              <a:buSzPts val="1400"/>
              <a:buNone/>
              <a:defRPr>
                <a:solidFill>
                  <a:schemeClr val="accent1"/>
                </a:solidFill>
              </a:defRPr>
            </a:lvl3pPr>
            <a:lvl4pPr lvl="3" rtl="0">
              <a:lnSpc>
                <a:spcPct val="100000"/>
              </a:lnSpc>
              <a:spcBef>
                <a:spcPts val="0"/>
              </a:spcBef>
              <a:spcAft>
                <a:spcPts val="0"/>
              </a:spcAft>
              <a:buClr>
                <a:schemeClr val="accent1"/>
              </a:buClr>
              <a:buSzPts val="1400"/>
              <a:buNone/>
              <a:defRPr>
                <a:solidFill>
                  <a:schemeClr val="accent1"/>
                </a:solidFill>
              </a:defRPr>
            </a:lvl4pPr>
            <a:lvl5pPr lvl="4" rtl="0">
              <a:lnSpc>
                <a:spcPct val="100000"/>
              </a:lnSpc>
              <a:spcBef>
                <a:spcPts val="0"/>
              </a:spcBef>
              <a:spcAft>
                <a:spcPts val="0"/>
              </a:spcAft>
              <a:buClr>
                <a:schemeClr val="accent1"/>
              </a:buClr>
              <a:buSzPts val="1400"/>
              <a:buNone/>
              <a:defRPr>
                <a:solidFill>
                  <a:schemeClr val="accent1"/>
                </a:solidFill>
              </a:defRPr>
            </a:lvl5pPr>
            <a:lvl6pPr lvl="5" rtl="0">
              <a:lnSpc>
                <a:spcPct val="100000"/>
              </a:lnSpc>
              <a:spcBef>
                <a:spcPts val="0"/>
              </a:spcBef>
              <a:spcAft>
                <a:spcPts val="0"/>
              </a:spcAft>
              <a:buClr>
                <a:schemeClr val="accent1"/>
              </a:buClr>
              <a:buSzPts val="1400"/>
              <a:buNone/>
              <a:defRPr>
                <a:solidFill>
                  <a:schemeClr val="accent1"/>
                </a:solidFill>
              </a:defRPr>
            </a:lvl6pPr>
            <a:lvl7pPr lvl="6" rtl="0">
              <a:lnSpc>
                <a:spcPct val="100000"/>
              </a:lnSpc>
              <a:spcBef>
                <a:spcPts val="0"/>
              </a:spcBef>
              <a:spcAft>
                <a:spcPts val="0"/>
              </a:spcAft>
              <a:buClr>
                <a:schemeClr val="accent1"/>
              </a:buClr>
              <a:buSzPts val="1400"/>
              <a:buNone/>
              <a:defRPr>
                <a:solidFill>
                  <a:schemeClr val="accent1"/>
                </a:solidFill>
              </a:defRPr>
            </a:lvl7pPr>
            <a:lvl8pPr lvl="7" rtl="0">
              <a:lnSpc>
                <a:spcPct val="100000"/>
              </a:lnSpc>
              <a:spcBef>
                <a:spcPts val="0"/>
              </a:spcBef>
              <a:spcAft>
                <a:spcPts val="0"/>
              </a:spcAft>
              <a:buClr>
                <a:schemeClr val="accent1"/>
              </a:buClr>
              <a:buSzPts val="1400"/>
              <a:buNone/>
              <a:defRPr>
                <a:solidFill>
                  <a:schemeClr val="accent1"/>
                </a:solidFill>
              </a:defRPr>
            </a:lvl8pPr>
            <a:lvl9pPr lvl="8" rtl="0">
              <a:lnSpc>
                <a:spcPct val="100000"/>
              </a:lnSpc>
              <a:spcBef>
                <a:spcPts val="0"/>
              </a:spcBef>
              <a:spcAft>
                <a:spcPts val="0"/>
              </a:spcAft>
              <a:buClr>
                <a:schemeClr val="accent1"/>
              </a:buClr>
              <a:buSzPts val="1400"/>
              <a:buNone/>
              <a:defRPr>
                <a:solidFill>
                  <a:schemeClr val="accent1"/>
                </a:solidFill>
              </a:defRPr>
            </a:lvl9pPr>
          </a:lstStyle>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Design 1">
  <p:cSld name="CAPTION_ONLY_1_1">
    <p:spTree>
      <p:nvGrpSpPr>
        <p:cNvPr id="79" name="Shape 79"/>
        <p:cNvGrpSpPr/>
        <p:nvPr/>
      </p:nvGrpSpPr>
      <p:grpSpPr>
        <a:xfrm>
          <a:off x="0" y="0"/>
          <a:ext cx="0" cy="0"/>
          <a:chOff x="0" y="0"/>
          <a:chExt cx="0" cy="0"/>
        </a:xfrm>
      </p:grpSpPr>
      <p:sp>
        <p:nvSpPr>
          <p:cNvPr id="80" name="Google Shape;80;p21"/>
          <p:cNvSpPr txBox="1"/>
          <p:nvPr>
            <p:ph type="title"/>
          </p:nvPr>
        </p:nvSpPr>
        <p:spPr>
          <a:xfrm>
            <a:off x="938500" y="445025"/>
            <a:ext cx="47022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Design 2">
  <p:cSld name="CAPTION_ONLY_1_1_1">
    <p:spTree>
      <p:nvGrpSpPr>
        <p:cNvPr id="81" name="Shape 81"/>
        <p:cNvGrpSpPr/>
        <p:nvPr/>
      </p:nvGrpSpPr>
      <p:grpSpPr>
        <a:xfrm>
          <a:off x="0" y="0"/>
          <a:ext cx="0" cy="0"/>
          <a:chOff x="0" y="0"/>
          <a:chExt cx="0" cy="0"/>
        </a:xfrm>
      </p:grpSpPr>
      <p:sp>
        <p:nvSpPr>
          <p:cNvPr id="82" name="Google Shape;82;p22"/>
          <p:cNvSpPr txBox="1"/>
          <p:nvPr>
            <p:ph type="title"/>
          </p:nvPr>
        </p:nvSpPr>
        <p:spPr>
          <a:xfrm>
            <a:off x="938500" y="445025"/>
            <a:ext cx="47022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Design 3">
  <p:cSld name="CAPTION_ONLY_1_1_1_2">
    <p:spTree>
      <p:nvGrpSpPr>
        <p:cNvPr id="83" name="Shape 83"/>
        <p:cNvGrpSpPr/>
        <p:nvPr/>
      </p:nvGrpSpPr>
      <p:grpSpPr>
        <a:xfrm>
          <a:off x="0" y="0"/>
          <a:ext cx="0" cy="0"/>
          <a:chOff x="0" y="0"/>
          <a:chExt cx="0" cy="0"/>
        </a:xfrm>
      </p:grpSpPr>
      <p:sp>
        <p:nvSpPr>
          <p:cNvPr id="84" name="Google Shape;84;p23"/>
          <p:cNvSpPr txBox="1"/>
          <p:nvPr>
            <p:ph type="title"/>
          </p:nvPr>
        </p:nvSpPr>
        <p:spPr>
          <a:xfrm>
            <a:off x="938500" y="445025"/>
            <a:ext cx="47022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wo Lists">
  <p:cSld name="SECTION_TITLE_AND_DESCRIPTION_1_3">
    <p:spTree>
      <p:nvGrpSpPr>
        <p:cNvPr id="85" name="Shape 85"/>
        <p:cNvGrpSpPr/>
        <p:nvPr/>
      </p:nvGrpSpPr>
      <p:grpSpPr>
        <a:xfrm>
          <a:off x="0" y="0"/>
          <a:ext cx="0" cy="0"/>
          <a:chOff x="0" y="0"/>
          <a:chExt cx="0" cy="0"/>
        </a:xfrm>
      </p:grpSpPr>
      <p:sp>
        <p:nvSpPr>
          <p:cNvPr id="86" name="Google Shape;86;p24"/>
          <p:cNvSpPr txBox="1"/>
          <p:nvPr>
            <p:ph type="title"/>
          </p:nvPr>
        </p:nvSpPr>
        <p:spPr>
          <a:xfrm>
            <a:off x="938500" y="445025"/>
            <a:ext cx="49647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87" name="Google Shape;87;p24"/>
          <p:cNvSpPr txBox="1"/>
          <p:nvPr>
            <p:ph idx="1" type="body"/>
          </p:nvPr>
        </p:nvSpPr>
        <p:spPr>
          <a:xfrm>
            <a:off x="1067241" y="2651775"/>
            <a:ext cx="3258900" cy="17955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Clr>
                <a:schemeClr val="lt1"/>
              </a:buClr>
              <a:buSzPts val="1400"/>
              <a:buChar char="●"/>
              <a:defRPr sz="1400">
                <a:solidFill>
                  <a:schemeClr val="lt1"/>
                </a:solidFill>
              </a:defRPr>
            </a:lvl1pPr>
            <a:lvl2pPr indent="-317500" lvl="1" marL="914400" rtl="0">
              <a:spcBef>
                <a:spcPts val="1000"/>
              </a:spcBef>
              <a:spcAft>
                <a:spcPts val="0"/>
              </a:spcAft>
              <a:buClr>
                <a:schemeClr val="lt1"/>
              </a:buClr>
              <a:buSzPts val="1400"/>
              <a:buChar char="○"/>
              <a:defRPr>
                <a:solidFill>
                  <a:schemeClr val="lt1"/>
                </a:solidFill>
              </a:defRPr>
            </a:lvl2pPr>
            <a:lvl3pPr indent="-317500" lvl="2" marL="1371600" rtl="0">
              <a:spcBef>
                <a:spcPts val="1600"/>
              </a:spcBef>
              <a:spcAft>
                <a:spcPts val="0"/>
              </a:spcAft>
              <a:buClr>
                <a:schemeClr val="lt1"/>
              </a:buClr>
              <a:buSzPts val="1400"/>
              <a:buChar char="■"/>
              <a:defRPr>
                <a:solidFill>
                  <a:schemeClr val="lt1"/>
                </a:solidFill>
              </a:defRPr>
            </a:lvl3pPr>
            <a:lvl4pPr indent="-317500" lvl="3" marL="1828800" rtl="0">
              <a:spcBef>
                <a:spcPts val="1600"/>
              </a:spcBef>
              <a:spcAft>
                <a:spcPts val="0"/>
              </a:spcAft>
              <a:buClr>
                <a:schemeClr val="lt1"/>
              </a:buClr>
              <a:buSzPts val="1400"/>
              <a:buChar char="●"/>
              <a:defRPr>
                <a:solidFill>
                  <a:schemeClr val="lt1"/>
                </a:solidFill>
              </a:defRPr>
            </a:lvl4pPr>
            <a:lvl5pPr indent="-317500" lvl="4" marL="2286000" rtl="0">
              <a:spcBef>
                <a:spcPts val="1600"/>
              </a:spcBef>
              <a:spcAft>
                <a:spcPts val="0"/>
              </a:spcAft>
              <a:buClr>
                <a:schemeClr val="lt1"/>
              </a:buClr>
              <a:buSzPts val="1400"/>
              <a:buChar char="○"/>
              <a:defRPr>
                <a:solidFill>
                  <a:schemeClr val="lt1"/>
                </a:solidFill>
              </a:defRPr>
            </a:lvl5pPr>
            <a:lvl6pPr indent="-317500" lvl="5" marL="2743200" rtl="0">
              <a:spcBef>
                <a:spcPts val="1600"/>
              </a:spcBef>
              <a:spcAft>
                <a:spcPts val="0"/>
              </a:spcAft>
              <a:buClr>
                <a:schemeClr val="lt1"/>
              </a:buClr>
              <a:buSzPts val="1400"/>
              <a:buChar char="■"/>
              <a:defRPr>
                <a:solidFill>
                  <a:schemeClr val="lt1"/>
                </a:solidFill>
              </a:defRPr>
            </a:lvl6pPr>
            <a:lvl7pPr indent="-317500" lvl="6" marL="3200400" rtl="0">
              <a:spcBef>
                <a:spcPts val="1600"/>
              </a:spcBef>
              <a:spcAft>
                <a:spcPts val="0"/>
              </a:spcAft>
              <a:buClr>
                <a:schemeClr val="lt1"/>
              </a:buClr>
              <a:buSzPts val="1400"/>
              <a:buChar char="●"/>
              <a:defRPr>
                <a:solidFill>
                  <a:schemeClr val="lt1"/>
                </a:solidFill>
              </a:defRPr>
            </a:lvl7pPr>
            <a:lvl8pPr indent="-317500" lvl="7" marL="3657600" rtl="0">
              <a:spcBef>
                <a:spcPts val="1600"/>
              </a:spcBef>
              <a:spcAft>
                <a:spcPts val="0"/>
              </a:spcAft>
              <a:buClr>
                <a:schemeClr val="lt1"/>
              </a:buClr>
              <a:buSzPts val="1400"/>
              <a:buChar char="○"/>
              <a:defRPr>
                <a:solidFill>
                  <a:schemeClr val="lt1"/>
                </a:solidFill>
              </a:defRPr>
            </a:lvl8pPr>
            <a:lvl9pPr indent="-317500" lvl="8" marL="4114800" rtl="0">
              <a:spcBef>
                <a:spcPts val="1600"/>
              </a:spcBef>
              <a:spcAft>
                <a:spcPts val="1600"/>
              </a:spcAft>
              <a:buClr>
                <a:schemeClr val="lt1"/>
              </a:buClr>
              <a:buSzPts val="1400"/>
              <a:buChar char="■"/>
              <a:defRPr>
                <a:solidFill>
                  <a:schemeClr val="lt1"/>
                </a:solidFill>
              </a:defRPr>
            </a:lvl9pPr>
          </a:lstStyle>
          <a:p/>
        </p:txBody>
      </p:sp>
      <p:sp>
        <p:nvSpPr>
          <p:cNvPr id="88" name="Google Shape;88;p24"/>
          <p:cNvSpPr txBox="1"/>
          <p:nvPr>
            <p:ph idx="2" type="body"/>
          </p:nvPr>
        </p:nvSpPr>
        <p:spPr>
          <a:xfrm>
            <a:off x="4673852" y="2651775"/>
            <a:ext cx="3258900" cy="17955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Clr>
                <a:schemeClr val="lt1"/>
              </a:buClr>
              <a:buSzPts val="1400"/>
              <a:buChar char="●"/>
              <a:defRPr sz="1400">
                <a:solidFill>
                  <a:schemeClr val="lt1"/>
                </a:solidFill>
              </a:defRPr>
            </a:lvl1pPr>
            <a:lvl2pPr indent="-317500" lvl="1" marL="914400" rtl="0">
              <a:spcBef>
                <a:spcPts val="1000"/>
              </a:spcBef>
              <a:spcAft>
                <a:spcPts val="0"/>
              </a:spcAft>
              <a:buClr>
                <a:schemeClr val="lt1"/>
              </a:buClr>
              <a:buSzPts val="1400"/>
              <a:buChar char="○"/>
              <a:defRPr>
                <a:solidFill>
                  <a:schemeClr val="lt1"/>
                </a:solidFill>
              </a:defRPr>
            </a:lvl2pPr>
            <a:lvl3pPr indent="-317500" lvl="2" marL="1371600" rtl="0">
              <a:spcBef>
                <a:spcPts val="1600"/>
              </a:spcBef>
              <a:spcAft>
                <a:spcPts val="0"/>
              </a:spcAft>
              <a:buClr>
                <a:schemeClr val="lt1"/>
              </a:buClr>
              <a:buSzPts val="1400"/>
              <a:buChar char="■"/>
              <a:defRPr>
                <a:solidFill>
                  <a:schemeClr val="lt1"/>
                </a:solidFill>
              </a:defRPr>
            </a:lvl3pPr>
            <a:lvl4pPr indent="-317500" lvl="3" marL="1828800" rtl="0">
              <a:spcBef>
                <a:spcPts val="1600"/>
              </a:spcBef>
              <a:spcAft>
                <a:spcPts val="0"/>
              </a:spcAft>
              <a:buClr>
                <a:schemeClr val="lt1"/>
              </a:buClr>
              <a:buSzPts val="1400"/>
              <a:buChar char="●"/>
              <a:defRPr>
                <a:solidFill>
                  <a:schemeClr val="lt1"/>
                </a:solidFill>
              </a:defRPr>
            </a:lvl4pPr>
            <a:lvl5pPr indent="-317500" lvl="4" marL="2286000" rtl="0">
              <a:spcBef>
                <a:spcPts val="1600"/>
              </a:spcBef>
              <a:spcAft>
                <a:spcPts val="0"/>
              </a:spcAft>
              <a:buClr>
                <a:schemeClr val="lt1"/>
              </a:buClr>
              <a:buSzPts val="1400"/>
              <a:buChar char="○"/>
              <a:defRPr>
                <a:solidFill>
                  <a:schemeClr val="lt1"/>
                </a:solidFill>
              </a:defRPr>
            </a:lvl5pPr>
            <a:lvl6pPr indent="-317500" lvl="5" marL="2743200" rtl="0">
              <a:spcBef>
                <a:spcPts val="1600"/>
              </a:spcBef>
              <a:spcAft>
                <a:spcPts val="0"/>
              </a:spcAft>
              <a:buClr>
                <a:schemeClr val="lt1"/>
              </a:buClr>
              <a:buSzPts val="1400"/>
              <a:buChar char="■"/>
              <a:defRPr>
                <a:solidFill>
                  <a:schemeClr val="lt1"/>
                </a:solidFill>
              </a:defRPr>
            </a:lvl6pPr>
            <a:lvl7pPr indent="-317500" lvl="6" marL="3200400" rtl="0">
              <a:spcBef>
                <a:spcPts val="1600"/>
              </a:spcBef>
              <a:spcAft>
                <a:spcPts val="0"/>
              </a:spcAft>
              <a:buClr>
                <a:schemeClr val="lt1"/>
              </a:buClr>
              <a:buSzPts val="1400"/>
              <a:buChar char="●"/>
              <a:defRPr>
                <a:solidFill>
                  <a:schemeClr val="lt1"/>
                </a:solidFill>
              </a:defRPr>
            </a:lvl7pPr>
            <a:lvl8pPr indent="-317500" lvl="7" marL="3657600" rtl="0">
              <a:spcBef>
                <a:spcPts val="1600"/>
              </a:spcBef>
              <a:spcAft>
                <a:spcPts val="0"/>
              </a:spcAft>
              <a:buClr>
                <a:schemeClr val="lt1"/>
              </a:buClr>
              <a:buSzPts val="1400"/>
              <a:buChar char="○"/>
              <a:defRPr>
                <a:solidFill>
                  <a:schemeClr val="lt1"/>
                </a:solidFill>
              </a:defRPr>
            </a:lvl8pPr>
            <a:lvl9pPr indent="-317500" lvl="8" marL="4114800" rtl="0">
              <a:spcBef>
                <a:spcPts val="1600"/>
              </a:spcBef>
              <a:spcAft>
                <a:spcPts val="1600"/>
              </a:spcAft>
              <a:buClr>
                <a:schemeClr val="lt1"/>
              </a:buClr>
              <a:buSzPts val="1400"/>
              <a:buChar char="■"/>
              <a:defRPr>
                <a:solidFill>
                  <a:schemeClr val="lt1"/>
                </a:solidFill>
              </a:defRPr>
            </a:lvl9pPr>
          </a:lstStyle>
          <a:p/>
        </p:txBody>
      </p:sp>
      <p:sp>
        <p:nvSpPr>
          <p:cNvPr id="89" name="Google Shape;89;p24"/>
          <p:cNvSpPr txBox="1"/>
          <p:nvPr>
            <p:ph idx="3" type="title"/>
          </p:nvPr>
        </p:nvSpPr>
        <p:spPr>
          <a:xfrm>
            <a:off x="1213499" y="1955125"/>
            <a:ext cx="3258900" cy="548400"/>
          </a:xfrm>
          <a:prstGeom prst="rect">
            <a:avLst/>
          </a:prstGeom>
        </p:spPr>
        <p:txBody>
          <a:bodyPr anchorCtr="0" anchor="b" bIns="91425" lIns="91425" spcFirstLastPara="1" rIns="91425" wrap="square" tIns="91425">
            <a:noAutofit/>
          </a:bodyPr>
          <a:lstStyle>
            <a:lvl1pPr lvl="0" rtl="0">
              <a:spcBef>
                <a:spcPts val="0"/>
              </a:spcBef>
              <a:spcAft>
                <a:spcPts val="0"/>
              </a:spcAft>
              <a:buClr>
                <a:schemeClr val="lt1"/>
              </a:buClr>
              <a:buSzPts val="1800"/>
              <a:buNone/>
              <a:defRPr sz="1800">
                <a:solidFill>
                  <a:schemeClr val="lt1"/>
                </a:solidFill>
              </a:defRPr>
            </a:lvl1pPr>
            <a:lvl2pPr lvl="1" rtl="0">
              <a:spcBef>
                <a:spcPts val="0"/>
              </a:spcBef>
              <a:spcAft>
                <a:spcPts val="0"/>
              </a:spcAft>
              <a:buClr>
                <a:schemeClr val="lt1"/>
              </a:buClr>
              <a:buSzPts val="4200"/>
              <a:buNone/>
              <a:defRPr sz="4200">
                <a:solidFill>
                  <a:schemeClr val="lt1"/>
                </a:solidFill>
              </a:defRPr>
            </a:lvl2pPr>
            <a:lvl3pPr lvl="2" rtl="0">
              <a:spcBef>
                <a:spcPts val="0"/>
              </a:spcBef>
              <a:spcAft>
                <a:spcPts val="0"/>
              </a:spcAft>
              <a:buClr>
                <a:schemeClr val="lt1"/>
              </a:buClr>
              <a:buSzPts val="4200"/>
              <a:buNone/>
              <a:defRPr sz="4200">
                <a:solidFill>
                  <a:schemeClr val="lt1"/>
                </a:solidFill>
              </a:defRPr>
            </a:lvl3pPr>
            <a:lvl4pPr lvl="3" rtl="0">
              <a:spcBef>
                <a:spcPts val="0"/>
              </a:spcBef>
              <a:spcAft>
                <a:spcPts val="0"/>
              </a:spcAft>
              <a:buClr>
                <a:schemeClr val="lt1"/>
              </a:buClr>
              <a:buSzPts val="4200"/>
              <a:buNone/>
              <a:defRPr sz="4200">
                <a:solidFill>
                  <a:schemeClr val="lt1"/>
                </a:solidFill>
              </a:defRPr>
            </a:lvl4pPr>
            <a:lvl5pPr lvl="4" rtl="0">
              <a:spcBef>
                <a:spcPts val="0"/>
              </a:spcBef>
              <a:spcAft>
                <a:spcPts val="0"/>
              </a:spcAft>
              <a:buClr>
                <a:schemeClr val="lt1"/>
              </a:buClr>
              <a:buSzPts val="4200"/>
              <a:buNone/>
              <a:defRPr sz="4200">
                <a:solidFill>
                  <a:schemeClr val="lt1"/>
                </a:solidFill>
              </a:defRPr>
            </a:lvl5pPr>
            <a:lvl6pPr lvl="5" rtl="0">
              <a:spcBef>
                <a:spcPts val="0"/>
              </a:spcBef>
              <a:spcAft>
                <a:spcPts val="0"/>
              </a:spcAft>
              <a:buClr>
                <a:schemeClr val="lt1"/>
              </a:buClr>
              <a:buSzPts val="4200"/>
              <a:buNone/>
              <a:defRPr sz="4200">
                <a:solidFill>
                  <a:schemeClr val="lt1"/>
                </a:solidFill>
              </a:defRPr>
            </a:lvl6pPr>
            <a:lvl7pPr lvl="6" rtl="0">
              <a:spcBef>
                <a:spcPts val="0"/>
              </a:spcBef>
              <a:spcAft>
                <a:spcPts val="0"/>
              </a:spcAft>
              <a:buClr>
                <a:schemeClr val="lt1"/>
              </a:buClr>
              <a:buSzPts val="4200"/>
              <a:buNone/>
              <a:defRPr sz="4200">
                <a:solidFill>
                  <a:schemeClr val="lt1"/>
                </a:solidFill>
              </a:defRPr>
            </a:lvl7pPr>
            <a:lvl8pPr lvl="7" rtl="0">
              <a:spcBef>
                <a:spcPts val="0"/>
              </a:spcBef>
              <a:spcAft>
                <a:spcPts val="0"/>
              </a:spcAft>
              <a:buClr>
                <a:schemeClr val="lt1"/>
              </a:buClr>
              <a:buSzPts val="4200"/>
              <a:buNone/>
              <a:defRPr sz="4200">
                <a:solidFill>
                  <a:schemeClr val="lt1"/>
                </a:solidFill>
              </a:defRPr>
            </a:lvl8pPr>
            <a:lvl9pPr lvl="8" rtl="0">
              <a:spcBef>
                <a:spcPts val="0"/>
              </a:spcBef>
              <a:spcAft>
                <a:spcPts val="0"/>
              </a:spcAft>
              <a:buClr>
                <a:schemeClr val="lt1"/>
              </a:buClr>
              <a:buSzPts val="4200"/>
              <a:buNone/>
              <a:defRPr sz="4200">
                <a:solidFill>
                  <a:schemeClr val="lt1"/>
                </a:solidFill>
              </a:defRPr>
            </a:lvl9pPr>
          </a:lstStyle>
          <a:p/>
        </p:txBody>
      </p:sp>
      <p:sp>
        <p:nvSpPr>
          <p:cNvPr id="90" name="Google Shape;90;p24"/>
          <p:cNvSpPr txBox="1"/>
          <p:nvPr>
            <p:ph idx="4" type="title"/>
          </p:nvPr>
        </p:nvSpPr>
        <p:spPr>
          <a:xfrm>
            <a:off x="4820099" y="1955125"/>
            <a:ext cx="3258900" cy="548400"/>
          </a:xfrm>
          <a:prstGeom prst="rect">
            <a:avLst/>
          </a:prstGeom>
        </p:spPr>
        <p:txBody>
          <a:bodyPr anchorCtr="0" anchor="b" bIns="91425" lIns="91425" spcFirstLastPara="1" rIns="91425" wrap="square" tIns="91425">
            <a:noAutofit/>
          </a:bodyPr>
          <a:lstStyle>
            <a:lvl1pPr lvl="0" rtl="0">
              <a:spcBef>
                <a:spcPts val="0"/>
              </a:spcBef>
              <a:spcAft>
                <a:spcPts val="0"/>
              </a:spcAft>
              <a:buClr>
                <a:schemeClr val="lt1"/>
              </a:buClr>
              <a:buSzPts val="1800"/>
              <a:buNone/>
              <a:defRPr sz="1800">
                <a:solidFill>
                  <a:schemeClr val="lt1"/>
                </a:solidFill>
              </a:defRPr>
            </a:lvl1pPr>
            <a:lvl2pPr lvl="1" rtl="0">
              <a:spcBef>
                <a:spcPts val="0"/>
              </a:spcBef>
              <a:spcAft>
                <a:spcPts val="0"/>
              </a:spcAft>
              <a:buClr>
                <a:schemeClr val="lt1"/>
              </a:buClr>
              <a:buSzPts val="4200"/>
              <a:buNone/>
              <a:defRPr sz="4200">
                <a:solidFill>
                  <a:schemeClr val="lt1"/>
                </a:solidFill>
              </a:defRPr>
            </a:lvl2pPr>
            <a:lvl3pPr lvl="2" rtl="0">
              <a:spcBef>
                <a:spcPts val="0"/>
              </a:spcBef>
              <a:spcAft>
                <a:spcPts val="0"/>
              </a:spcAft>
              <a:buClr>
                <a:schemeClr val="lt1"/>
              </a:buClr>
              <a:buSzPts val="4200"/>
              <a:buNone/>
              <a:defRPr sz="4200">
                <a:solidFill>
                  <a:schemeClr val="lt1"/>
                </a:solidFill>
              </a:defRPr>
            </a:lvl3pPr>
            <a:lvl4pPr lvl="3" rtl="0">
              <a:spcBef>
                <a:spcPts val="0"/>
              </a:spcBef>
              <a:spcAft>
                <a:spcPts val="0"/>
              </a:spcAft>
              <a:buClr>
                <a:schemeClr val="lt1"/>
              </a:buClr>
              <a:buSzPts val="4200"/>
              <a:buNone/>
              <a:defRPr sz="4200">
                <a:solidFill>
                  <a:schemeClr val="lt1"/>
                </a:solidFill>
              </a:defRPr>
            </a:lvl4pPr>
            <a:lvl5pPr lvl="4" rtl="0">
              <a:spcBef>
                <a:spcPts val="0"/>
              </a:spcBef>
              <a:spcAft>
                <a:spcPts val="0"/>
              </a:spcAft>
              <a:buClr>
                <a:schemeClr val="lt1"/>
              </a:buClr>
              <a:buSzPts val="4200"/>
              <a:buNone/>
              <a:defRPr sz="4200">
                <a:solidFill>
                  <a:schemeClr val="lt1"/>
                </a:solidFill>
              </a:defRPr>
            </a:lvl5pPr>
            <a:lvl6pPr lvl="5" rtl="0">
              <a:spcBef>
                <a:spcPts val="0"/>
              </a:spcBef>
              <a:spcAft>
                <a:spcPts val="0"/>
              </a:spcAft>
              <a:buClr>
                <a:schemeClr val="lt1"/>
              </a:buClr>
              <a:buSzPts val="4200"/>
              <a:buNone/>
              <a:defRPr sz="4200">
                <a:solidFill>
                  <a:schemeClr val="lt1"/>
                </a:solidFill>
              </a:defRPr>
            </a:lvl6pPr>
            <a:lvl7pPr lvl="6" rtl="0">
              <a:spcBef>
                <a:spcPts val="0"/>
              </a:spcBef>
              <a:spcAft>
                <a:spcPts val="0"/>
              </a:spcAft>
              <a:buClr>
                <a:schemeClr val="lt1"/>
              </a:buClr>
              <a:buSzPts val="4200"/>
              <a:buNone/>
              <a:defRPr sz="4200">
                <a:solidFill>
                  <a:schemeClr val="lt1"/>
                </a:solidFill>
              </a:defRPr>
            </a:lvl7pPr>
            <a:lvl8pPr lvl="7" rtl="0">
              <a:spcBef>
                <a:spcPts val="0"/>
              </a:spcBef>
              <a:spcAft>
                <a:spcPts val="0"/>
              </a:spcAft>
              <a:buClr>
                <a:schemeClr val="lt1"/>
              </a:buClr>
              <a:buSzPts val="4200"/>
              <a:buNone/>
              <a:defRPr sz="4200">
                <a:solidFill>
                  <a:schemeClr val="lt1"/>
                </a:solidFill>
              </a:defRPr>
            </a:lvl8pPr>
            <a:lvl9pPr lvl="8" rtl="0">
              <a:spcBef>
                <a:spcPts val="0"/>
              </a:spcBef>
              <a:spcAft>
                <a:spcPts val="0"/>
              </a:spcAft>
              <a:buClr>
                <a:schemeClr val="lt1"/>
              </a:buClr>
              <a:buSzPts val="4200"/>
              <a:buNone/>
              <a:defRPr sz="4200">
                <a:solidFill>
                  <a:schemeClr val="lt1"/>
                </a:solidFill>
              </a:defRPr>
            </a:lvl9pPr>
          </a:lstStyl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Four Columns">
  <p:cSld name="TITLE_1_1_2">
    <p:spTree>
      <p:nvGrpSpPr>
        <p:cNvPr id="91" name="Shape 91"/>
        <p:cNvGrpSpPr/>
        <p:nvPr/>
      </p:nvGrpSpPr>
      <p:grpSpPr>
        <a:xfrm>
          <a:off x="0" y="0"/>
          <a:ext cx="0" cy="0"/>
          <a:chOff x="0" y="0"/>
          <a:chExt cx="0" cy="0"/>
        </a:xfrm>
      </p:grpSpPr>
      <p:sp>
        <p:nvSpPr>
          <p:cNvPr id="92" name="Google Shape;92;p25"/>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93" name="Google Shape;93;p25"/>
          <p:cNvSpPr txBox="1"/>
          <p:nvPr>
            <p:ph idx="2" type="title"/>
          </p:nvPr>
        </p:nvSpPr>
        <p:spPr>
          <a:xfrm>
            <a:off x="898386" y="3052625"/>
            <a:ext cx="16716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94" name="Google Shape;94;p25"/>
          <p:cNvSpPr txBox="1"/>
          <p:nvPr>
            <p:ph idx="1" type="subTitle"/>
          </p:nvPr>
        </p:nvSpPr>
        <p:spPr>
          <a:xfrm>
            <a:off x="898389" y="3558837"/>
            <a:ext cx="1671600" cy="11574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95" name="Google Shape;95;p25"/>
          <p:cNvSpPr txBox="1"/>
          <p:nvPr>
            <p:ph idx="3" type="title"/>
          </p:nvPr>
        </p:nvSpPr>
        <p:spPr>
          <a:xfrm>
            <a:off x="2790261" y="3052625"/>
            <a:ext cx="16716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96" name="Google Shape;96;p25"/>
          <p:cNvSpPr txBox="1"/>
          <p:nvPr>
            <p:ph idx="4" type="subTitle"/>
          </p:nvPr>
        </p:nvSpPr>
        <p:spPr>
          <a:xfrm>
            <a:off x="2790264" y="3558837"/>
            <a:ext cx="1671600" cy="11574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97" name="Google Shape;97;p25"/>
          <p:cNvSpPr txBox="1"/>
          <p:nvPr>
            <p:ph idx="5" type="title"/>
          </p:nvPr>
        </p:nvSpPr>
        <p:spPr>
          <a:xfrm>
            <a:off x="4682136" y="3052625"/>
            <a:ext cx="16716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98" name="Google Shape;98;p25"/>
          <p:cNvSpPr txBox="1"/>
          <p:nvPr>
            <p:ph idx="6" type="subTitle"/>
          </p:nvPr>
        </p:nvSpPr>
        <p:spPr>
          <a:xfrm>
            <a:off x="4682139" y="3558837"/>
            <a:ext cx="1671600" cy="11574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99" name="Google Shape;99;p25"/>
          <p:cNvSpPr txBox="1"/>
          <p:nvPr>
            <p:ph idx="7" type="title"/>
          </p:nvPr>
        </p:nvSpPr>
        <p:spPr>
          <a:xfrm>
            <a:off x="6574011" y="3052625"/>
            <a:ext cx="16716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100" name="Google Shape;100;p25"/>
          <p:cNvSpPr txBox="1"/>
          <p:nvPr>
            <p:ph idx="8" type="subTitle"/>
          </p:nvPr>
        </p:nvSpPr>
        <p:spPr>
          <a:xfrm>
            <a:off x="6574014" y="3558837"/>
            <a:ext cx="1671600" cy="11574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ree Numbers">
  <p:cSld name="CAPTION_ONLY_1_1_1_1">
    <p:spTree>
      <p:nvGrpSpPr>
        <p:cNvPr id="101" name="Shape 101"/>
        <p:cNvGrpSpPr/>
        <p:nvPr/>
      </p:nvGrpSpPr>
      <p:grpSpPr>
        <a:xfrm>
          <a:off x="0" y="0"/>
          <a:ext cx="0" cy="0"/>
          <a:chOff x="0" y="0"/>
          <a:chExt cx="0" cy="0"/>
        </a:xfrm>
      </p:grpSpPr>
      <p:sp>
        <p:nvSpPr>
          <p:cNvPr id="102" name="Google Shape;102;p26"/>
          <p:cNvSpPr txBox="1"/>
          <p:nvPr>
            <p:ph hasCustomPrompt="1" type="title"/>
          </p:nvPr>
        </p:nvSpPr>
        <p:spPr>
          <a:xfrm>
            <a:off x="4996800" y="661843"/>
            <a:ext cx="3159300" cy="7239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4800"/>
              <a:buNone/>
              <a:defRPr sz="4800">
                <a:solidFill>
                  <a:schemeClr val="lt1"/>
                </a:solidFill>
              </a:defRPr>
            </a:lvl1pPr>
            <a:lvl2pPr lvl="1" rtl="0" algn="ctr">
              <a:spcBef>
                <a:spcPts val="0"/>
              </a:spcBef>
              <a:spcAft>
                <a:spcPts val="0"/>
              </a:spcAft>
              <a:buClr>
                <a:schemeClr val="lt1"/>
              </a:buClr>
              <a:buSzPts val="6000"/>
              <a:buNone/>
              <a:defRPr sz="6000">
                <a:solidFill>
                  <a:schemeClr val="lt1"/>
                </a:solidFill>
              </a:defRPr>
            </a:lvl2pPr>
            <a:lvl3pPr lvl="2" rtl="0" algn="ctr">
              <a:spcBef>
                <a:spcPts val="0"/>
              </a:spcBef>
              <a:spcAft>
                <a:spcPts val="0"/>
              </a:spcAft>
              <a:buClr>
                <a:schemeClr val="lt1"/>
              </a:buClr>
              <a:buSzPts val="6000"/>
              <a:buNone/>
              <a:defRPr sz="6000">
                <a:solidFill>
                  <a:schemeClr val="lt1"/>
                </a:solidFill>
              </a:defRPr>
            </a:lvl3pPr>
            <a:lvl4pPr lvl="3" rtl="0" algn="ctr">
              <a:spcBef>
                <a:spcPts val="0"/>
              </a:spcBef>
              <a:spcAft>
                <a:spcPts val="0"/>
              </a:spcAft>
              <a:buClr>
                <a:schemeClr val="lt1"/>
              </a:buClr>
              <a:buSzPts val="6000"/>
              <a:buNone/>
              <a:defRPr sz="6000">
                <a:solidFill>
                  <a:schemeClr val="lt1"/>
                </a:solidFill>
              </a:defRPr>
            </a:lvl4pPr>
            <a:lvl5pPr lvl="4" rtl="0" algn="ctr">
              <a:spcBef>
                <a:spcPts val="0"/>
              </a:spcBef>
              <a:spcAft>
                <a:spcPts val="0"/>
              </a:spcAft>
              <a:buClr>
                <a:schemeClr val="lt1"/>
              </a:buClr>
              <a:buSzPts val="6000"/>
              <a:buNone/>
              <a:defRPr sz="6000">
                <a:solidFill>
                  <a:schemeClr val="lt1"/>
                </a:solidFill>
              </a:defRPr>
            </a:lvl5pPr>
            <a:lvl6pPr lvl="5" rtl="0" algn="ctr">
              <a:spcBef>
                <a:spcPts val="0"/>
              </a:spcBef>
              <a:spcAft>
                <a:spcPts val="0"/>
              </a:spcAft>
              <a:buClr>
                <a:schemeClr val="lt1"/>
              </a:buClr>
              <a:buSzPts val="6000"/>
              <a:buNone/>
              <a:defRPr sz="6000">
                <a:solidFill>
                  <a:schemeClr val="lt1"/>
                </a:solidFill>
              </a:defRPr>
            </a:lvl6pPr>
            <a:lvl7pPr lvl="6" rtl="0" algn="ctr">
              <a:spcBef>
                <a:spcPts val="0"/>
              </a:spcBef>
              <a:spcAft>
                <a:spcPts val="0"/>
              </a:spcAft>
              <a:buClr>
                <a:schemeClr val="lt1"/>
              </a:buClr>
              <a:buSzPts val="6000"/>
              <a:buNone/>
              <a:defRPr sz="6000">
                <a:solidFill>
                  <a:schemeClr val="lt1"/>
                </a:solidFill>
              </a:defRPr>
            </a:lvl7pPr>
            <a:lvl8pPr lvl="7" rtl="0" algn="ctr">
              <a:spcBef>
                <a:spcPts val="0"/>
              </a:spcBef>
              <a:spcAft>
                <a:spcPts val="0"/>
              </a:spcAft>
              <a:buClr>
                <a:schemeClr val="lt1"/>
              </a:buClr>
              <a:buSzPts val="6000"/>
              <a:buNone/>
              <a:defRPr sz="6000">
                <a:solidFill>
                  <a:schemeClr val="lt1"/>
                </a:solidFill>
              </a:defRPr>
            </a:lvl8pPr>
            <a:lvl9pPr lvl="8" rtl="0" algn="ctr">
              <a:spcBef>
                <a:spcPts val="0"/>
              </a:spcBef>
              <a:spcAft>
                <a:spcPts val="0"/>
              </a:spcAft>
              <a:buClr>
                <a:schemeClr val="lt1"/>
              </a:buClr>
              <a:buSzPts val="6000"/>
              <a:buNone/>
              <a:defRPr sz="6000">
                <a:solidFill>
                  <a:schemeClr val="lt1"/>
                </a:solidFill>
              </a:defRPr>
            </a:lvl9pPr>
          </a:lstStyle>
          <a:p>
            <a:r>
              <a:t>xx%</a:t>
            </a:r>
          </a:p>
        </p:txBody>
      </p:sp>
      <p:sp>
        <p:nvSpPr>
          <p:cNvPr id="103" name="Google Shape;103;p26"/>
          <p:cNvSpPr txBox="1"/>
          <p:nvPr>
            <p:ph idx="1" type="subTitle"/>
          </p:nvPr>
        </p:nvSpPr>
        <p:spPr>
          <a:xfrm>
            <a:off x="4911000" y="1265850"/>
            <a:ext cx="3330900" cy="4173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accent1"/>
              </a:buClr>
              <a:buSzPts val="1400"/>
              <a:buNone/>
              <a:defRPr sz="1400">
                <a:solidFill>
                  <a:schemeClr val="accent1"/>
                </a:solidFill>
              </a:defRPr>
            </a:lvl1pPr>
            <a:lvl2pPr lvl="1" rtl="0" algn="ctr">
              <a:lnSpc>
                <a:spcPct val="100000"/>
              </a:lnSpc>
              <a:spcBef>
                <a:spcPts val="0"/>
              </a:spcBef>
              <a:spcAft>
                <a:spcPts val="0"/>
              </a:spcAft>
              <a:buClr>
                <a:schemeClr val="accent1"/>
              </a:buClr>
              <a:buSzPts val="2100"/>
              <a:buNone/>
              <a:defRPr sz="2100">
                <a:solidFill>
                  <a:schemeClr val="accent1"/>
                </a:solidFill>
              </a:defRPr>
            </a:lvl2pPr>
            <a:lvl3pPr lvl="2" rtl="0" algn="ctr">
              <a:lnSpc>
                <a:spcPct val="100000"/>
              </a:lnSpc>
              <a:spcBef>
                <a:spcPts val="0"/>
              </a:spcBef>
              <a:spcAft>
                <a:spcPts val="0"/>
              </a:spcAft>
              <a:buClr>
                <a:schemeClr val="accent1"/>
              </a:buClr>
              <a:buSzPts val="2100"/>
              <a:buNone/>
              <a:defRPr sz="2100">
                <a:solidFill>
                  <a:schemeClr val="accent1"/>
                </a:solidFill>
              </a:defRPr>
            </a:lvl3pPr>
            <a:lvl4pPr lvl="3" rtl="0" algn="ctr">
              <a:lnSpc>
                <a:spcPct val="100000"/>
              </a:lnSpc>
              <a:spcBef>
                <a:spcPts val="0"/>
              </a:spcBef>
              <a:spcAft>
                <a:spcPts val="0"/>
              </a:spcAft>
              <a:buClr>
                <a:schemeClr val="accent1"/>
              </a:buClr>
              <a:buSzPts val="2100"/>
              <a:buNone/>
              <a:defRPr sz="2100">
                <a:solidFill>
                  <a:schemeClr val="accent1"/>
                </a:solidFill>
              </a:defRPr>
            </a:lvl4pPr>
            <a:lvl5pPr lvl="4" rtl="0" algn="ctr">
              <a:lnSpc>
                <a:spcPct val="100000"/>
              </a:lnSpc>
              <a:spcBef>
                <a:spcPts val="0"/>
              </a:spcBef>
              <a:spcAft>
                <a:spcPts val="0"/>
              </a:spcAft>
              <a:buClr>
                <a:schemeClr val="accent1"/>
              </a:buClr>
              <a:buSzPts val="2100"/>
              <a:buNone/>
              <a:defRPr sz="2100">
                <a:solidFill>
                  <a:schemeClr val="accent1"/>
                </a:solidFill>
              </a:defRPr>
            </a:lvl5pPr>
            <a:lvl6pPr lvl="5" rtl="0" algn="ctr">
              <a:lnSpc>
                <a:spcPct val="100000"/>
              </a:lnSpc>
              <a:spcBef>
                <a:spcPts val="0"/>
              </a:spcBef>
              <a:spcAft>
                <a:spcPts val="0"/>
              </a:spcAft>
              <a:buClr>
                <a:schemeClr val="accent1"/>
              </a:buClr>
              <a:buSzPts val="2100"/>
              <a:buNone/>
              <a:defRPr sz="2100">
                <a:solidFill>
                  <a:schemeClr val="accent1"/>
                </a:solidFill>
              </a:defRPr>
            </a:lvl6pPr>
            <a:lvl7pPr lvl="6" rtl="0" algn="ctr">
              <a:lnSpc>
                <a:spcPct val="100000"/>
              </a:lnSpc>
              <a:spcBef>
                <a:spcPts val="0"/>
              </a:spcBef>
              <a:spcAft>
                <a:spcPts val="0"/>
              </a:spcAft>
              <a:buClr>
                <a:schemeClr val="accent1"/>
              </a:buClr>
              <a:buSzPts val="2100"/>
              <a:buNone/>
              <a:defRPr sz="2100">
                <a:solidFill>
                  <a:schemeClr val="accent1"/>
                </a:solidFill>
              </a:defRPr>
            </a:lvl7pPr>
            <a:lvl8pPr lvl="7" rtl="0" algn="ctr">
              <a:lnSpc>
                <a:spcPct val="100000"/>
              </a:lnSpc>
              <a:spcBef>
                <a:spcPts val="0"/>
              </a:spcBef>
              <a:spcAft>
                <a:spcPts val="0"/>
              </a:spcAft>
              <a:buClr>
                <a:schemeClr val="accent1"/>
              </a:buClr>
              <a:buSzPts val="2100"/>
              <a:buNone/>
              <a:defRPr sz="2100">
                <a:solidFill>
                  <a:schemeClr val="accent1"/>
                </a:solidFill>
              </a:defRPr>
            </a:lvl8pPr>
            <a:lvl9pPr lvl="8" rtl="0" algn="ctr">
              <a:lnSpc>
                <a:spcPct val="100000"/>
              </a:lnSpc>
              <a:spcBef>
                <a:spcPts val="0"/>
              </a:spcBef>
              <a:spcAft>
                <a:spcPts val="0"/>
              </a:spcAft>
              <a:buClr>
                <a:schemeClr val="accent1"/>
              </a:buClr>
              <a:buSzPts val="2100"/>
              <a:buNone/>
              <a:defRPr sz="2100">
                <a:solidFill>
                  <a:schemeClr val="accent1"/>
                </a:solidFill>
              </a:defRPr>
            </a:lvl9pPr>
          </a:lstStyle>
          <a:p/>
        </p:txBody>
      </p:sp>
      <p:sp>
        <p:nvSpPr>
          <p:cNvPr id="104" name="Google Shape;104;p26"/>
          <p:cNvSpPr txBox="1"/>
          <p:nvPr>
            <p:ph hasCustomPrompt="1" idx="2" type="title"/>
          </p:nvPr>
        </p:nvSpPr>
        <p:spPr>
          <a:xfrm>
            <a:off x="4996800" y="2099193"/>
            <a:ext cx="3159300" cy="7239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4800"/>
              <a:buNone/>
              <a:defRPr sz="4800">
                <a:solidFill>
                  <a:schemeClr val="lt1"/>
                </a:solidFill>
              </a:defRPr>
            </a:lvl1pPr>
            <a:lvl2pPr lvl="1" rtl="0" algn="ctr">
              <a:spcBef>
                <a:spcPts val="0"/>
              </a:spcBef>
              <a:spcAft>
                <a:spcPts val="0"/>
              </a:spcAft>
              <a:buClr>
                <a:schemeClr val="lt1"/>
              </a:buClr>
              <a:buSzPts val="6000"/>
              <a:buNone/>
              <a:defRPr sz="6000">
                <a:solidFill>
                  <a:schemeClr val="lt1"/>
                </a:solidFill>
              </a:defRPr>
            </a:lvl2pPr>
            <a:lvl3pPr lvl="2" rtl="0" algn="ctr">
              <a:spcBef>
                <a:spcPts val="0"/>
              </a:spcBef>
              <a:spcAft>
                <a:spcPts val="0"/>
              </a:spcAft>
              <a:buClr>
                <a:schemeClr val="lt1"/>
              </a:buClr>
              <a:buSzPts val="6000"/>
              <a:buNone/>
              <a:defRPr sz="6000">
                <a:solidFill>
                  <a:schemeClr val="lt1"/>
                </a:solidFill>
              </a:defRPr>
            </a:lvl3pPr>
            <a:lvl4pPr lvl="3" rtl="0" algn="ctr">
              <a:spcBef>
                <a:spcPts val="0"/>
              </a:spcBef>
              <a:spcAft>
                <a:spcPts val="0"/>
              </a:spcAft>
              <a:buClr>
                <a:schemeClr val="lt1"/>
              </a:buClr>
              <a:buSzPts val="6000"/>
              <a:buNone/>
              <a:defRPr sz="6000">
                <a:solidFill>
                  <a:schemeClr val="lt1"/>
                </a:solidFill>
              </a:defRPr>
            </a:lvl4pPr>
            <a:lvl5pPr lvl="4" rtl="0" algn="ctr">
              <a:spcBef>
                <a:spcPts val="0"/>
              </a:spcBef>
              <a:spcAft>
                <a:spcPts val="0"/>
              </a:spcAft>
              <a:buClr>
                <a:schemeClr val="lt1"/>
              </a:buClr>
              <a:buSzPts val="6000"/>
              <a:buNone/>
              <a:defRPr sz="6000">
                <a:solidFill>
                  <a:schemeClr val="lt1"/>
                </a:solidFill>
              </a:defRPr>
            </a:lvl5pPr>
            <a:lvl6pPr lvl="5" rtl="0" algn="ctr">
              <a:spcBef>
                <a:spcPts val="0"/>
              </a:spcBef>
              <a:spcAft>
                <a:spcPts val="0"/>
              </a:spcAft>
              <a:buClr>
                <a:schemeClr val="lt1"/>
              </a:buClr>
              <a:buSzPts val="6000"/>
              <a:buNone/>
              <a:defRPr sz="6000">
                <a:solidFill>
                  <a:schemeClr val="lt1"/>
                </a:solidFill>
              </a:defRPr>
            </a:lvl6pPr>
            <a:lvl7pPr lvl="6" rtl="0" algn="ctr">
              <a:spcBef>
                <a:spcPts val="0"/>
              </a:spcBef>
              <a:spcAft>
                <a:spcPts val="0"/>
              </a:spcAft>
              <a:buClr>
                <a:schemeClr val="lt1"/>
              </a:buClr>
              <a:buSzPts val="6000"/>
              <a:buNone/>
              <a:defRPr sz="6000">
                <a:solidFill>
                  <a:schemeClr val="lt1"/>
                </a:solidFill>
              </a:defRPr>
            </a:lvl7pPr>
            <a:lvl8pPr lvl="7" rtl="0" algn="ctr">
              <a:spcBef>
                <a:spcPts val="0"/>
              </a:spcBef>
              <a:spcAft>
                <a:spcPts val="0"/>
              </a:spcAft>
              <a:buClr>
                <a:schemeClr val="lt1"/>
              </a:buClr>
              <a:buSzPts val="6000"/>
              <a:buNone/>
              <a:defRPr sz="6000">
                <a:solidFill>
                  <a:schemeClr val="lt1"/>
                </a:solidFill>
              </a:defRPr>
            </a:lvl8pPr>
            <a:lvl9pPr lvl="8" rtl="0" algn="ctr">
              <a:spcBef>
                <a:spcPts val="0"/>
              </a:spcBef>
              <a:spcAft>
                <a:spcPts val="0"/>
              </a:spcAft>
              <a:buClr>
                <a:schemeClr val="lt1"/>
              </a:buClr>
              <a:buSzPts val="6000"/>
              <a:buNone/>
              <a:defRPr sz="6000">
                <a:solidFill>
                  <a:schemeClr val="lt1"/>
                </a:solidFill>
              </a:defRPr>
            </a:lvl9pPr>
          </a:lstStyle>
          <a:p>
            <a:r>
              <a:t>xx%</a:t>
            </a:r>
          </a:p>
        </p:txBody>
      </p:sp>
      <p:sp>
        <p:nvSpPr>
          <p:cNvPr id="105" name="Google Shape;105;p26"/>
          <p:cNvSpPr txBox="1"/>
          <p:nvPr>
            <p:ph idx="3" type="subTitle"/>
          </p:nvPr>
        </p:nvSpPr>
        <p:spPr>
          <a:xfrm>
            <a:off x="4911000" y="2703200"/>
            <a:ext cx="3330900" cy="4173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accent1"/>
              </a:buClr>
              <a:buSzPts val="1400"/>
              <a:buNone/>
              <a:defRPr sz="1400">
                <a:solidFill>
                  <a:schemeClr val="accent1"/>
                </a:solidFill>
              </a:defRPr>
            </a:lvl1pPr>
            <a:lvl2pPr lvl="1" rtl="0" algn="ctr">
              <a:lnSpc>
                <a:spcPct val="100000"/>
              </a:lnSpc>
              <a:spcBef>
                <a:spcPts val="0"/>
              </a:spcBef>
              <a:spcAft>
                <a:spcPts val="0"/>
              </a:spcAft>
              <a:buClr>
                <a:schemeClr val="accent1"/>
              </a:buClr>
              <a:buSzPts val="2100"/>
              <a:buNone/>
              <a:defRPr sz="2100">
                <a:solidFill>
                  <a:schemeClr val="accent1"/>
                </a:solidFill>
              </a:defRPr>
            </a:lvl2pPr>
            <a:lvl3pPr lvl="2" rtl="0" algn="ctr">
              <a:lnSpc>
                <a:spcPct val="100000"/>
              </a:lnSpc>
              <a:spcBef>
                <a:spcPts val="0"/>
              </a:spcBef>
              <a:spcAft>
                <a:spcPts val="0"/>
              </a:spcAft>
              <a:buClr>
                <a:schemeClr val="accent1"/>
              </a:buClr>
              <a:buSzPts val="2100"/>
              <a:buNone/>
              <a:defRPr sz="2100">
                <a:solidFill>
                  <a:schemeClr val="accent1"/>
                </a:solidFill>
              </a:defRPr>
            </a:lvl3pPr>
            <a:lvl4pPr lvl="3" rtl="0" algn="ctr">
              <a:lnSpc>
                <a:spcPct val="100000"/>
              </a:lnSpc>
              <a:spcBef>
                <a:spcPts val="0"/>
              </a:spcBef>
              <a:spcAft>
                <a:spcPts val="0"/>
              </a:spcAft>
              <a:buClr>
                <a:schemeClr val="accent1"/>
              </a:buClr>
              <a:buSzPts val="2100"/>
              <a:buNone/>
              <a:defRPr sz="2100">
                <a:solidFill>
                  <a:schemeClr val="accent1"/>
                </a:solidFill>
              </a:defRPr>
            </a:lvl4pPr>
            <a:lvl5pPr lvl="4" rtl="0" algn="ctr">
              <a:lnSpc>
                <a:spcPct val="100000"/>
              </a:lnSpc>
              <a:spcBef>
                <a:spcPts val="0"/>
              </a:spcBef>
              <a:spcAft>
                <a:spcPts val="0"/>
              </a:spcAft>
              <a:buClr>
                <a:schemeClr val="accent1"/>
              </a:buClr>
              <a:buSzPts val="2100"/>
              <a:buNone/>
              <a:defRPr sz="2100">
                <a:solidFill>
                  <a:schemeClr val="accent1"/>
                </a:solidFill>
              </a:defRPr>
            </a:lvl5pPr>
            <a:lvl6pPr lvl="5" rtl="0" algn="ctr">
              <a:lnSpc>
                <a:spcPct val="100000"/>
              </a:lnSpc>
              <a:spcBef>
                <a:spcPts val="0"/>
              </a:spcBef>
              <a:spcAft>
                <a:spcPts val="0"/>
              </a:spcAft>
              <a:buClr>
                <a:schemeClr val="accent1"/>
              </a:buClr>
              <a:buSzPts val="2100"/>
              <a:buNone/>
              <a:defRPr sz="2100">
                <a:solidFill>
                  <a:schemeClr val="accent1"/>
                </a:solidFill>
              </a:defRPr>
            </a:lvl6pPr>
            <a:lvl7pPr lvl="6" rtl="0" algn="ctr">
              <a:lnSpc>
                <a:spcPct val="100000"/>
              </a:lnSpc>
              <a:spcBef>
                <a:spcPts val="0"/>
              </a:spcBef>
              <a:spcAft>
                <a:spcPts val="0"/>
              </a:spcAft>
              <a:buClr>
                <a:schemeClr val="accent1"/>
              </a:buClr>
              <a:buSzPts val="2100"/>
              <a:buNone/>
              <a:defRPr sz="2100">
                <a:solidFill>
                  <a:schemeClr val="accent1"/>
                </a:solidFill>
              </a:defRPr>
            </a:lvl7pPr>
            <a:lvl8pPr lvl="7" rtl="0" algn="ctr">
              <a:lnSpc>
                <a:spcPct val="100000"/>
              </a:lnSpc>
              <a:spcBef>
                <a:spcPts val="0"/>
              </a:spcBef>
              <a:spcAft>
                <a:spcPts val="0"/>
              </a:spcAft>
              <a:buClr>
                <a:schemeClr val="accent1"/>
              </a:buClr>
              <a:buSzPts val="2100"/>
              <a:buNone/>
              <a:defRPr sz="2100">
                <a:solidFill>
                  <a:schemeClr val="accent1"/>
                </a:solidFill>
              </a:defRPr>
            </a:lvl8pPr>
            <a:lvl9pPr lvl="8" rtl="0" algn="ctr">
              <a:lnSpc>
                <a:spcPct val="100000"/>
              </a:lnSpc>
              <a:spcBef>
                <a:spcPts val="0"/>
              </a:spcBef>
              <a:spcAft>
                <a:spcPts val="0"/>
              </a:spcAft>
              <a:buClr>
                <a:schemeClr val="accent1"/>
              </a:buClr>
              <a:buSzPts val="2100"/>
              <a:buNone/>
              <a:defRPr sz="2100">
                <a:solidFill>
                  <a:schemeClr val="accent1"/>
                </a:solidFill>
              </a:defRPr>
            </a:lvl9pPr>
          </a:lstStyle>
          <a:p/>
        </p:txBody>
      </p:sp>
      <p:sp>
        <p:nvSpPr>
          <p:cNvPr id="106" name="Google Shape;106;p26"/>
          <p:cNvSpPr txBox="1"/>
          <p:nvPr>
            <p:ph hasCustomPrompt="1" idx="4" type="title"/>
          </p:nvPr>
        </p:nvSpPr>
        <p:spPr>
          <a:xfrm>
            <a:off x="4996800" y="3536543"/>
            <a:ext cx="3159300" cy="7239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4800"/>
              <a:buNone/>
              <a:defRPr sz="4800">
                <a:solidFill>
                  <a:schemeClr val="lt1"/>
                </a:solidFill>
              </a:defRPr>
            </a:lvl1pPr>
            <a:lvl2pPr lvl="1" rtl="0" algn="ctr">
              <a:spcBef>
                <a:spcPts val="0"/>
              </a:spcBef>
              <a:spcAft>
                <a:spcPts val="0"/>
              </a:spcAft>
              <a:buClr>
                <a:schemeClr val="lt1"/>
              </a:buClr>
              <a:buSzPts val="6000"/>
              <a:buNone/>
              <a:defRPr sz="6000">
                <a:solidFill>
                  <a:schemeClr val="lt1"/>
                </a:solidFill>
              </a:defRPr>
            </a:lvl2pPr>
            <a:lvl3pPr lvl="2" rtl="0" algn="ctr">
              <a:spcBef>
                <a:spcPts val="0"/>
              </a:spcBef>
              <a:spcAft>
                <a:spcPts val="0"/>
              </a:spcAft>
              <a:buClr>
                <a:schemeClr val="lt1"/>
              </a:buClr>
              <a:buSzPts val="6000"/>
              <a:buNone/>
              <a:defRPr sz="6000">
                <a:solidFill>
                  <a:schemeClr val="lt1"/>
                </a:solidFill>
              </a:defRPr>
            </a:lvl3pPr>
            <a:lvl4pPr lvl="3" rtl="0" algn="ctr">
              <a:spcBef>
                <a:spcPts val="0"/>
              </a:spcBef>
              <a:spcAft>
                <a:spcPts val="0"/>
              </a:spcAft>
              <a:buClr>
                <a:schemeClr val="lt1"/>
              </a:buClr>
              <a:buSzPts val="6000"/>
              <a:buNone/>
              <a:defRPr sz="6000">
                <a:solidFill>
                  <a:schemeClr val="lt1"/>
                </a:solidFill>
              </a:defRPr>
            </a:lvl4pPr>
            <a:lvl5pPr lvl="4" rtl="0" algn="ctr">
              <a:spcBef>
                <a:spcPts val="0"/>
              </a:spcBef>
              <a:spcAft>
                <a:spcPts val="0"/>
              </a:spcAft>
              <a:buClr>
                <a:schemeClr val="lt1"/>
              </a:buClr>
              <a:buSzPts val="6000"/>
              <a:buNone/>
              <a:defRPr sz="6000">
                <a:solidFill>
                  <a:schemeClr val="lt1"/>
                </a:solidFill>
              </a:defRPr>
            </a:lvl5pPr>
            <a:lvl6pPr lvl="5" rtl="0" algn="ctr">
              <a:spcBef>
                <a:spcPts val="0"/>
              </a:spcBef>
              <a:spcAft>
                <a:spcPts val="0"/>
              </a:spcAft>
              <a:buClr>
                <a:schemeClr val="lt1"/>
              </a:buClr>
              <a:buSzPts val="6000"/>
              <a:buNone/>
              <a:defRPr sz="6000">
                <a:solidFill>
                  <a:schemeClr val="lt1"/>
                </a:solidFill>
              </a:defRPr>
            </a:lvl6pPr>
            <a:lvl7pPr lvl="6" rtl="0" algn="ctr">
              <a:spcBef>
                <a:spcPts val="0"/>
              </a:spcBef>
              <a:spcAft>
                <a:spcPts val="0"/>
              </a:spcAft>
              <a:buClr>
                <a:schemeClr val="lt1"/>
              </a:buClr>
              <a:buSzPts val="6000"/>
              <a:buNone/>
              <a:defRPr sz="6000">
                <a:solidFill>
                  <a:schemeClr val="lt1"/>
                </a:solidFill>
              </a:defRPr>
            </a:lvl7pPr>
            <a:lvl8pPr lvl="7" rtl="0" algn="ctr">
              <a:spcBef>
                <a:spcPts val="0"/>
              </a:spcBef>
              <a:spcAft>
                <a:spcPts val="0"/>
              </a:spcAft>
              <a:buClr>
                <a:schemeClr val="lt1"/>
              </a:buClr>
              <a:buSzPts val="6000"/>
              <a:buNone/>
              <a:defRPr sz="6000">
                <a:solidFill>
                  <a:schemeClr val="lt1"/>
                </a:solidFill>
              </a:defRPr>
            </a:lvl8pPr>
            <a:lvl9pPr lvl="8" rtl="0" algn="ctr">
              <a:spcBef>
                <a:spcPts val="0"/>
              </a:spcBef>
              <a:spcAft>
                <a:spcPts val="0"/>
              </a:spcAft>
              <a:buClr>
                <a:schemeClr val="lt1"/>
              </a:buClr>
              <a:buSzPts val="6000"/>
              <a:buNone/>
              <a:defRPr sz="6000">
                <a:solidFill>
                  <a:schemeClr val="lt1"/>
                </a:solidFill>
              </a:defRPr>
            </a:lvl9pPr>
          </a:lstStyle>
          <a:p>
            <a:r>
              <a:t>xx%</a:t>
            </a:r>
          </a:p>
        </p:txBody>
      </p:sp>
      <p:sp>
        <p:nvSpPr>
          <p:cNvPr id="107" name="Google Shape;107;p26"/>
          <p:cNvSpPr txBox="1"/>
          <p:nvPr>
            <p:ph idx="5" type="subTitle"/>
          </p:nvPr>
        </p:nvSpPr>
        <p:spPr>
          <a:xfrm>
            <a:off x="4911000" y="4140550"/>
            <a:ext cx="3330900" cy="4173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accent1"/>
              </a:buClr>
              <a:buSzPts val="1400"/>
              <a:buNone/>
              <a:defRPr sz="1400">
                <a:solidFill>
                  <a:schemeClr val="accent1"/>
                </a:solidFill>
              </a:defRPr>
            </a:lvl1pPr>
            <a:lvl2pPr lvl="1" rtl="0" algn="ctr">
              <a:lnSpc>
                <a:spcPct val="100000"/>
              </a:lnSpc>
              <a:spcBef>
                <a:spcPts val="0"/>
              </a:spcBef>
              <a:spcAft>
                <a:spcPts val="0"/>
              </a:spcAft>
              <a:buClr>
                <a:schemeClr val="accent1"/>
              </a:buClr>
              <a:buSzPts val="2100"/>
              <a:buNone/>
              <a:defRPr sz="2100">
                <a:solidFill>
                  <a:schemeClr val="accent1"/>
                </a:solidFill>
              </a:defRPr>
            </a:lvl2pPr>
            <a:lvl3pPr lvl="2" rtl="0" algn="ctr">
              <a:lnSpc>
                <a:spcPct val="100000"/>
              </a:lnSpc>
              <a:spcBef>
                <a:spcPts val="0"/>
              </a:spcBef>
              <a:spcAft>
                <a:spcPts val="0"/>
              </a:spcAft>
              <a:buClr>
                <a:schemeClr val="accent1"/>
              </a:buClr>
              <a:buSzPts val="2100"/>
              <a:buNone/>
              <a:defRPr sz="2100">
                <a:solidFill>
                  <a:schemeClr val="accent1"/>
                </a:solidFill>
              </a:defRPr>
            </a:lvl3pPr>
            <a:lvl4pPr lvl="3" rtl="0" algn="ctr">
              <a:lnSpc>
                <a:spcPct val="100000"/>
              </a:lnSpc>
              <a:spcBef>
                <a:spcPts val="0"/>
              </a:spcBef>
              <a:spcAft>
                <a:spcPts val="0"/>
              </a:spcAft>
              <a:buClr>
                <a:schemeClr val="accent1"/>
              </a:buClr>
              <a:buSzPts val="2100"/>
              <a:buNone/>
              <a:defRPr sz="2100">
                <a:solidFill>
                  <a:schemeClr val="accent1"/>
                </a:solidFill>
              </a:defRPr>
            </a:lvl4pPr>
            <a:lvl5pPr lvl="4" rtl="0" algn="ctr">
              <a:lnSpc>
                <a:spcPct val="100000"/>
              </a:lnSpc>
              <a:spcBef>
                <a:spcPts val="0"/>
              </a:spcBef>
              <a:spcAft>
                <a:spcPts val="0"/>
              </a:spcAft>
              <a:buClr>
                <a:schemeClr val="accent1"/>
              </a:buClr>
              <a:buSzPts val="2100"/>
              <a:buNone/>
              <a:defRPr sz="2100">
                <a:solidFill>
                  <a:schemeClr val="accent1"/>
                </a:solidFill>
              </a:defRPr>
            </a:lvl5pPr>
            <a:lvl6pPr lvl="5" rtl="0" algn="ctr">
              <a:lnSpc>
                <a:spcPct val="100000"/>
              </a:lnSpc>
              <a:spcBef>
                <a:spcPts val="0"/>
              </a:spcBef>
              <a:spcAft>
                <a:spcPts val="0"/>
              </a:spcAft>
              <a:buClr>
                <a:schemeClr val="accent1"/>
              </a:buClr>
              <a:buSzPts val="2100"/>
              <a:buNone/>
              <a:defRPr sz="2100">
                <a:solidFill>
                  <a:schemeClr val="accent1"/>
                </a:solidFill>
              </a:defRPr>
            </a:lvl6pPr>
            <a:lvl7pPr lvl="6" rtl="0" algn="ctr">
              <a:lnSpc>
                <a:spcPct val="100000"/>
              </a:lnSpc>
              <a:spcBef>
                <a:spcPts val="0"/>
              </a:spcBef>
              <a:spcAft>
                <a:spcPts val="0"/>
              </a:spcAft>
              <a:buClr>
                <a:schemeClr val="accent1"/>
              </a:buClr>
              <a:buSzPts val="2100"/>
              <a:buNone/>
              <a:defRPr sz="2100">
                <a:solidFill>
                  <a:schemeClr val="accent1"/>
                </a:solidFill>
              </a:defRPr>
            </a:lvl7pPr>
            <a:lvl8pPr lvl="7" rtl="0" algn="ctr">
              <a:lnSpc>
                <a:spcPct val="100000"/>
              </a:lnSpc>
              <a:spcBef>
                <a:spcPts val="0"/>
              </a:spcBef>
              <a:spcAft>
                <a:spcPts val="0"/>
              </a:spcAft>
              <a:buClr>
                <a:schemeClr val="accent1"/>
              </a:buClr>
              <a:buSzPts val="2100"/>
              <a:buNone/>
              <a:defRPr sz="2100">
                <a:solidFill>
                  <a:schemeClr val="accent1"/>
                </a:solidFill>
              </a:defRPr>
            </a:lvl8pPr>
            <a:lvl9pPr lvl="8" rtl="0" algn="ctr">
              <a:lnSpc>
                <a:spcPct val="100000"/>
              </a:lnSpc>
              <a:spcBef>
                <a:spcPts val="0"/>
              </a:spcBef>
              <a:spcAft>
                <a:spcPts val="0"/>
              </a:spcAft>
              <a:buClr>
                <a:schemeClr val="accent1"/>
              </a:buClr>
              <a:buSzPts val="2100"/>
              <a:buNone/>
              <a:defRPr sz="2100">
                <a:solidFill>
                  <a:schemeClr val="accent1"/>
                </a:solidFill>
              </a:defRPr>
            </a:lvl9pPr>
          </a:lstStyle>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Six Columns  ">
  <p:cSld name="SECTION_TITLE_AND_DESCRIPTION_1_1_1">
    <p:spTree>
      <p:nvGrpSpPr>
        <p:cNvPr id="108" name="Shape 108"/>
        <p:cNvGrpSpPr/>
        <p:nvPr/>
      </p:nvGrpSpPr>
      <p:grpSpPr>
        <a:xfrm>
          <a:off x="0" y="0"/>
          <a:ext cx="0" cy="0"/>
          <a:chOff x="0" y="0"/>
          <a:chExt cx="0" cy="0"/>
        </a:xfrm>
      </p:grpSpPr>
      <p:sp>
        <p:nvSpPr>
          <p:cNvPr id="109" name="Google Shape;109;p27"/>
          <p:cNvSpPr txBox="1"/>
          <p:nvPr>
            <p:ph type="title"/>
          </p:nvPr>
        </p:nvSpPr>
        <p:spPr>
          <a:xfrm>
            <a:off x="3538497" y="1818541"/>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110" name="Google Shape;110;p27"/>
          <p:cNvSpPr txBox="1"/>
          <p:nvPr>
            <p:ph idx="1" type="subTitle"/>
          </p:nvPr>
        </p:nvSpPr>
        <p:spPr>
          <a:xfrm>
            <a:off x="3538498" y="2324765"/>
            <a:ext cx="2067000" cy="6408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111" name="Google Shape;111;p27"/>
          <p:cNvSpPr txBox="1"/>
          <p:nvPr>
            <p:ph idx="2" type="title"/>
          </p:nvPr>
        </p:nvSpPr>
        <p:spPr>
          <a:xfrm>
            <a:off x="6028553" y="1818541"/>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112" name="Google Shape;112;p27"/>
          <p:cNvSpPr txBox="1"/>
          <p:nvPr>
            <p:ph idx="3" type="subTitle"/>
          </p:nvPr>
        </p:nvSpPr>
        <p:spPr>
          <a:xfrm>
            <a:off x="6028552" y="2324765"/>
            <a:ext cx="2067000" cy="6408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113" name="Google Shape;113;p27"/>
          <p:cNvSpPr txBox="1"/>
          <p:nvPr>
            <p:ph idx="4"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114" name="Google Shape;114;p27"/>
          <p:cNvSpPr txBox="1"/>
          <p:nvPr>
            <p:ph idx="5" type="title"/>
          </p:nvPr>
        </p:nvSpPr>
        <p:spPr>
          <a:xfrm>
            <a:off x="1048447" y="1818541"/>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115" name="Google Shape;115;p27"/>
          <p:cNvSpPr txBox="1"/>
          <p:nvPr>
            <p:ph idx="6" type="subTitle"/>
          </p:nvPr>
        </p:nvSpPr>
        <p:spPr>
          <a:xfrm>
            <a:off x="1048450" y="2324765"/>
            <a:ext cx="2067000" cy="6408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116" name="Google Shape;116;p27"/>
          <p:cNvSpPr txBox="1"/>
          <p:nvPr>
            <p:ph idx="7" type="title"/>
          </p:nvPr>
        </p:nvSpPr>
        <p:spPr>
          <a:xfrm>
            <a:off x="3538497" y="332503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117" name="Google Shape;117;p27"/>
          <p:cNvSpPr txBox="1"/>
          <p:nvPr>
            <p:ph idx="8" type="subTitle"/>
          </p:nvPr>
        </p:nvSpPr>
        <p:spPr>
          <a:xfrm>
            <a:off x="3538498" y="3831259"/>
            <a:ext cx="2067000" cy="6408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118" name="Google Shape;118;p27"/>
          <p:cNvSpPr txBox="1"/>
          <p:nvPr>
            <p:ph idx="9" type="title"/>
          </p:nvPr>
        </p:nvSpPr>
        <p:spPr>
          <a:xfrm>
            <a:off x="6028553" y="332503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119" name="Google Shape;119;p27"/>
          <p:cNvSpPr txBox="1"/>
          <p:nvPr>
            <p:ph idx="13" type="subTitle"/>
          </p:nvPr>
        </p:nvSpPr>
        <p:spPr>
          <a:xfrm>
            <a:off x="6028552" y="3831259"/>
            <a:ext cx="2067000" cy="6408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120" name="Google Shape;120;p27"/>
          <p:cNvSpPr txBox="1"/>
          <p:nvPr>
            <p:ph idx="14" type="title"/>
          </p:nvPr>
        </p:nvSpPr>
        <p:spPr>
          <a:xfrm>
            <a:off x="1048447" y="332503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121" name="Google Shape;121;p27"/>
          <p:cNvSpPr txBox="1"/>
          <p:nvPr>
            <p:ph idx="15" type="subTitle"/>
          </p:nvPr>
        </p:nvSpPr>
        <p:spPr>
          <a:xfrm>
            <a:off x="1048450" y="3831259"/>
            <a:ext cx="2067000" cy="6408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Four Columns 1">
  <p:cSld name="TITLE_1_1_2_1">
    <p:spTree>
      <p:nvGrpSpPr>
        <p:cNvPr id="122" name="Shape 122"/>
        <p:cNvGrpSpPr/>
        <p:nvPr/>
      </p:nvGrpSpPr>
      <p:grpSpPr>
        <a:xfrm>
          <a:off x="0" y="0"/>
          <a:ext cx="0" cy="0"/>
          <a:chOff x="0" y="0"/>
          <a:chExt cx="0" cy="0"/>
        </a:xfrm>
      </p:grpSpPr>
      <p:sp>
        <p:nvSpPr>
          <p:cNvPr id="123" name="Google Shape;123;p28"/>
          <p:cNvSpPr txBox="1"/>
          <p:nvPr>
            <p:ph type="title"/>
          </p:nvPr>
        </p:nvSpPr>
        <p:spPr>
          <a:xfrm>
            <a:off x="938500" y="445025"/>
            <a:ext cx="50436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124" name="Google Shape;124;p28"/>
          <p:cNvSpPr txBox="1"/>
          <p:nvPr>
            <p:ph idx="2" type="title"/>
          </p:nvPr>
        </p:nvSpPr>
        <p:spPr>
          <a:xfrm>
            <a:off x="1338238" y="2359825"/>
            <a:ext cx="2727600" cy="375600"/>
          </a:xfrm>
          <a:prstGeom prst="rect">
            <a:avLst/>
          </a:prstGeom>
        </p:spPr>
        <p:txBody>
          <a:bodyPr anchorCtr="0" anchor="t" bIns="91425" lIns="91425" spcFirstLastPara="1" rIns="91425" wrap="square" tIns="91425">
            <a:noAutofit/>
          </a:bodyPr>
          <a:lstStyle>
            <a:lvl1pPr lvl="0" rtl="0" algn="r">
              <a:spcBef>
                <a:spcPts val="0"/>
              </a:spcBef>
              <a:spcAft>
                <a:spcPts val="0"/>
              </a:spcAft>
              <a:buClr>
                <a:schemeClr val="lt1"/>
              </a:buClr>
              <a:buSzPts val="1400"/>
              <a:buNone/>
              <a:defRPr sz="1400">
                <a:solidFill>
                  <a:schemeClr val="lt1"/>
                </a:solidFill>
              </a:defRPr>
            </a:lvl1pPr>
            <a:lvl2pPr lvl="1" rtl="0" algn="r">
              <a:spcBef>
                <a:spcPts val="0"/>
              </a:spcBef>
              <a:spcAft>
                <a:spcPts val="0"/>
              </a:spcAft>
              <a:buClr>
                <a:schemeClr val="lt1"/>
              </a:buClr>
              <a:buSzPts val="4200"/>
              <a:buNone/>
              <a:defRPr sz="4200">
                <a:solidFill>
                  <a:schemeClr val="lt1"/>
                </a:solidFill>
              </a:defRPr>
            </a:lvl2pPr>
            <a:lvl3pPr lvl="2" rtl="0" algn="r">
              <a:spcBef>
                <a:spcPts val="0"/>
              </a:spcBef>
              <a:spcAft>
                <a:spcPts val="0"/>
              </a:spcAft>
              <a:buClr>
                <a:schemeClr val="lt1"/>
              </a:buClr>
              <a:buSzPts val="4200"/>
              <a:buNone/>
              <a:defRPr sz="4200">
                <a:solidFill>
                  <a:schemeClr val="lt1"/>
                </a:solidFill>
              </a:defRPr>
            </a:lvl3pPr>
            <a:lvl4pPr lvl="3" rtl="0" algn="r">
              <a:spcBef>
                <a:spcPts val="0"/>
              </a:spcBef>
              <a:spcAft>
                <a:spcPts val="0"/>
              </a:spcAft>
              <a:buClr>
                <a:schemeClr val="lt1"/>
              </a:buClr>
              <a:buSzPts val="4200"/>
              <a:buNone/>
              <a:defRPr sz="4200">
                <a:solidFill>
                  <a:schemeClr val="lt1"/>
                </a:solidFill>
              </a:defRPr>
            </a:lvl4pPr>
            <a:lvl5pPr lvl="4" rtl="0" algn="r">
              <a:spcBef>
                <a:spcPts val="0"/>
              </a:spcBef>
              <a:spcAft>
                <a:spcPts val="0"/>
              </a:spcAft>
              <a:buClr>
                <a:schemeClr val="lt1"/>
              </a:buClr>
              <a:buSzPts val="4200"/>
              <a:buNone/>
              <a:defRPr sz="4200">
                <a:solidFill>
                  <a:schemeClr val="lt1"/>
                </a:solidFill>
              </a:defRPr>
            </a:lvl5pPr>
            <a:lvl6pPr lvl="5" rtl="0" algn="r">
              <a:spcBef>
                <a:spcPts val="0"/>
              </a:spcBef>
              <a:spcAft>
                <a:spcPts val="0"/>
              </a:spcAft>
              <a:buClr>
                <a:schemeClr val="lt1"/>
              </a:buClr>
              <a:buSzPts val="4200"/>
              <a:buNone/>
              <a:defRPr sz="4200">
                <a:solidFill>
                  <a:schemeClr val="lt1"/>
                </a:solidFill>
              </a:defRPr>
            </a:lvl6pPr>
            <a:lvl7pPr lvl="6" rtl="0" algn="r">
              <a:spcBef>
                <a:spcPts val="0"/>
              </a:spcBef>
              <a:spcAft>
                <a:spcPts val="0"/>
              </a:spcAft>
              <a:buClr>
                <a:schemeClr val="lt1"/>
              </a:buClr>
              <a:buSzPts val="4200"/>
              <a:buNone/>
              <a:defRPr sz="4200">
                <a:solidFill>
                  <a:schemeClr val="lt1"/>
                </a:solidFill>
              </a:defRPr>
            </a:lvl7pPr>
            <a:lvl8pPr lvl="7" rtl="0" algn="r">
              <a:spcBef>
                <a:spcPts val="0"/>
              </a:spcBef>
              <a:spcAft>
                <a:spcPts val="0"/>
              </a:spcAft>
              <a:buClr>
                <a:schemeClr val="lt1"/>
              </a:buClr>
              <a:buSzPts val="4200"/>
              <a:buNone/>
              <a:defRPr sz="4200">
                <a:solidFill>
                  <a:schemeClr val="lt1"/>
                </a:solidFill>
              </a:defRPr>
            </a:lvl8pPr>
            <a:lvl9pPr lvl="8" rtl="0" algn="r">
              <a:spcBef>
                <a:spcPts val="0"/>
              </a:spcBef>
              <a:spcAft>
                <a:spcPts val="0"/>
              </a:spcAft>
              <a:buClr>
                <a:schemeClr val="lt1"/>
              </a:buClr>
              <a:buSzPts val="4200"/>
              <a:buNone/>
              <a:defRPr sz="4200">
                <a:solidFill>
                  <a:schemeClr val="lt1"/>
                </a:solidFill>
              </a:defRPr>
            </a:lvl9pPr>
          </a:lstStyle>
          <a:p/>
        </p:txBody>
      </p:sp>
      <p:sp>
        <p:nvSpPr>
          <p:cNvPr id="125" name="Google Shape;125;p28"/>
          <p:cNvSpPr txBox="1"/>
          <p:nvPr>
            <p:ph idx="1" type="subTitle"/>
          </p:nvPr>
        </p:nvSpPr>
        <p:spPr>
          <a:xfrm>
            <a:off x="1338238" y="1713051"/>
            <a:ext cx="2727600" cy="605400"/>
          </a:xfrm>
          <a:prstGeom prst="rect">
            <a:avLst/>
          </a:prstGeom>
        </p:spPr>
        <p:txBody>
          <a:bodyPr anchorCtr="0" anchor="t" bIns="91425" lIns="91425" spcFirstLastPara="1" rIns="91425" wrap="square" tIns="91425">
            <a:noAutofit/>
          </a:bodyPr>
          <a:lstStyle>
            <a:lvl1pPr lvl="0" rtl="0" algn="r">
              <a:lnSpc>
                <a:spcPct val="100000"/>
              </a:lnSpc>
              <a:spcBef>
                <a:spcPts val="0"/>
              </a:spcBef>
              <a:spcAft>
                <a:spcPts val="0"/>
              </a:spcAft>
              <a:buClr>
                <a:schemeClr val="lt1"/>
              </a:buClr>
              <a:buSzPts val="1600"/>
              <a:buNone/>
              <a:defRPr sz="1600">
                <a:solidFill>
                  <a:schemeClr val="lt1"/>
                </a:solidFill>
              </a:defRPr>
            </a:lvl1pPr>
            <a:lvl2pPr lvl="1" rtl="0" algn="r">
              <a:lnSpc>
                <a:spcPct val="100000"/>
              </a:lnSpc>
              <a:spcBef>
                <a:spcPts val="0"/>
              </a:spcBef>
              <a:spcAft>
                <a:spcPts val="0"/>
              </a:spcAft>
              <a:buClr>
                <a:schemeClr val="lt1"/>
              </a:buClr>
              <a:buSzPts val="1600"/>
              <a:buNone/>
              <a:defRPr sz="1600">
                <a:solidFill>
                  <a:schemeClr val="lt1"/>
                </a:solidFill>
              </a:defRPr>
            </a:lvl2pPr>
            <a:lvl3pPr lvl="2" rtl="0" algn="r">
              <a:lnSpc>
                <a:spcPct val="100000"/>
              </a:lnSpc>
              <a:spcBef>
                <a:spcPts val="0"/>
              </a:spcBef>
              <a:spcAft>
                <a:spcPts val="0"/>
              </a:spcAft>
              <a:buClr>
                <a:schemeClr val="lt1"/>
              </a:buClr>
              <a:buSzPts val="1600"/>
              <a:buNone/>
              <a:defRPr sz="1600">
                <a:solidFill>
                  <a:schemeClr val="lt1"/>
                </a:solidFill>
              </a:defRPr>
            </a:lvl3pPr>
            <a:lvl4pPr lvl="3" rtl="0" algn="r">
              <a:lnSpc>
                <a:spcPct val="100000"/>
              </a:lnSpc>
              <a:spcBef>
                <a:spcPts val="0"/>
              </a:spcBef>
              <a:spcAft>
                <a:spcPts val="0"/>
              </a:spcAft>
              <a:buClr>
                <a:schemeClr val="lt1"/>
              </a:buClr>
              <a:buSzPts val="1600"/>
              <a:buNone/>
              <a:defRPr sz="1600">
                <a:solidFill>
                  <a:schemeClr val="lt1"/>
                </a:solidFill>
              </a:defRPr>
            </a:lvl4pPr>
            <a:lvl5pPr lvl="4" rtl="0" algn="r">
              <a:lnSpc>
                <a:spcPct val="100000"/>
              </a:lnSpc>
              <a:spcBef>
                <a:spcPts val="0"/>
              </a:spcBef>
              <a:spcAft>
                <a:spcPts val="0"/>
              </a:spcAft>
              <a:buClr>
                <a:schemeClr val="lt1"/>
              </a:buClr>
              <a:buSzPts val="1600"/>
              <a:buNone/>
              <a:defRPr sz="1600">
                <a:solidFill>
                  <a:schemeClr val="lt1"/>
                </a:solidFill>
              </a:defRPr>
            </a:lvl5pPr>
            <a:lvl6pPr lvl="5" rtl="0" algn="r">
              <a:lnSpc>
                <a:spcPct val="100000"/>
              </a:lnSpc>
              <a:spcBef>
                <a:spcPts val="0"/>
              </a:spcBef>
              <a:spcAft>
                <a:spcPts val="0"/>
              </a:spcAft>
              <a:buClr>
                <a:schemeClr val="lt1"/>
              </a:buClr>
              <a:buSzPts val="1600"/>
              <a:buNone/>
              <a:defRPr sz="1600">
                <a:solidFill>
                  <a:schemeClr val="lt1"/>
                </a:solidFill>
              </a:defRPr>
            </a:lvl6pPr>
            <a:lvl7pPr lvl="6" rtl="0" algn="r">
              <a:lnSpc>
                <a:spcPct val="100000"/>
              </a:lnSpc>
              <a:spcBef>
                <a:spcPts val="0"/>
              </a:spcBef>
              <a:spcAft>
                <a:spcPts val="0"/>
              </a:spcAft>
              <a:buClr>
                <a:schemeClr val="lt1"/>
              </a:buClr>
              <a:buSzPts val="1600"/>
              <a:buNone/>
              <a:defRPr sz="1600">
                <a:solidFill>
                  <a:schemeClr val="lt1"/>
                </a:solidFill>
              </a:defRPr>
            </a:lvl7pPr>
            <a:lvl8pPr lvl="7" rtl="0" algn="r">
              <a:lnSpc>
                <a:spcPct val="100000"/>
              </a:lnSpc>
              <a:spcBef>
                <a:spcPts val="0"/>
              </a:spcBef>
              <a:spcAft>
                <a:spcPts val="0"/>
              </a:spcAft>
              <a:buClr>
                <a:schemeClr val="lt1"/>
              </a:buClr>
              <a:buSzPts val="1600"/>
              <a:buNone/>
              <a:defRPr sz="1600">
                <a:solidFill>
                  <a:schemeClr val="lt1"/>
                </a:solidFill>
              </a:defRPr>
            </a:lvl8pPr>
            <a:lvl9pPr lvl="8" rtl="0" algn="r">
              <a:lnSpc>
                <a:spcPct val="100000"/>
              </a:lnSpc>
              <a:spcBef>
                <a:spcPts val="0"/>
              </a:spcBef>
              <a:spcAft>
                <a:spcPts val="0"/>
              </a:spcAft>
              <a:buClr>
                <a:schemeClr val="lt1"/>
              </a:buClr>
              <a:buSzPts val="1600"/>
              <a:buNone/>
              <a:defRPr sz="1600">
                <a:solidFill>
                  <a:schemeClr val="lt1"/>
                </a:solidFill>
              </a:defRPr>
            </a:lvl9pPr>
          </a:lstStyle>
          <a:p/>
        </p:txBody>
      </p:sp>
      <p:sp>
        <p:nvSpPr>
          <p:cNvPr id="126" name="Google Shape;126;p28"/>
          <p:cNvSpPr txBox="1"/>
          <p:nvPr>
            <p:ph idx="3" type="title"/>
          </p:nvPr>
        </p:nvSpPr>
        <p:spPr>
          <a:xfrm>
            <a:off x="1338238" y="3988950"/>
            <a:ext cx="2727600" cy="375600"/>
          </a:xfrm>
          <a:prstGeom prst="rect">
            <a:avLst/>
          </a:prstGeom>
        </p:spPr>
        <p:txBody>
          <a:bodyPr anchorCtr="0" anchor="t" bIns="91425" lIns="91425" spcFirstLastPara="1" rIns="91425" wrap="square" tIns="91425">
            <a:noAutofit/>
          </a:bodyPr>
          <a:lstStyle>
            <a:lvl1pPr lvl="0" rtl="0" algn="r">
              <a:spcBef>
                <a:spcPts val="0"/>
              </a:spcBef>
              <a:spcAft>
                <a:spcPts val="0"/>
              </a:spcAft>
              <a:buClr>
                <a:schemeClr val="lt1"/>
              </a:buClr>
              <a:buSzPts val="1400"/>
              <a:buNone/>
              <a:defRPr sz="1400">
                <a:solidFill>
                  <a:schemeClr val="lt1"/>
                </a:solidFill>
              </a:defRPr>
            </a:lvl1pPr>
            <a:lvl2pPr lvl="1" rtl="0" algn="r">
              <a:spcBef>
                <a:spcPts val="0"/>
              </a:spcBef>
              <a:spcAft>
                <a:spcPts val="0"/>
              </a:spcAft>
              <a:buClr>
                <a:schemeClr val="lt1"/>
              </a:buClr>
              <a:buSzPts val="4200"/>
              <a:buNone/>
              <a:defRPr sz="4200">
                <a:solidFill>
                  <a:schemeClr val="lt1"/>
                </a:solidFill>
              </a:defRPr>
            </a:lvl2pPr>
            <a:lvl3pPr lvl="2" rtl="0" algn="r">
              <a:spcBef>
                <a:spcPts val="0"/>
              </a:spcBef>
              <a:spcAft>
                <a:spcPts val="0"/>
              </a:spcAft>
              <a:buClr>
                <a:schemeClr val="lt1"/>
              </a:buClr>
              <a:buSzPts val="4200"/>
              <a:buNone/>
              <a:defRPr sz="4200">
                <a:solidFill>
                  <a:schemeClr val="lt1"/>
                </a:solidFill>
              </a:defRPr>
            </a:lvl3pPr>
            <a:lvl4pPr lvl="3" rtl="0" algn="r">
              <a:spcBef>
                <a:spcPts val="0"/>
              </a:spcBef>
              <a:spcAft>
                <a:spcPts val="0"/>
              </a:spcAft>
              <a:buClr>
                <a:schemeClr val="lt1"/>
              </a:buClr>
              <a:buSzPts val="4200"/>
              <a:buNone/>
              <a:defRPr sz="4200">
                <a:solidFill>
                  <a:schemeClr val="lt1"/>
                </a:solidFill>
              </a:defRPr>
            </a:lvl4pPr>
            <a:lvl5pPr lvl="4" rtl="0" algn="r">
              <a:spcBef>
                <a:spcPts val="0"/>
              </a:spcBef>
              <a:spcAft>
                <a:spcPts val="0"/>
              </a:spcAft>
              <a:buClr>
                <a:schemeClr val="lt1"/>
              </a:buClr>
              <a:buSzPts val="4200"/>
              <a:buNone/>
              <a:defRPr sz="4200">
                <a:solidFill>
                  <a:schemeClr val="lt1"/>
                </a:solidFill>
              </a:defRPr>
            </a:lvl5pPr>
            <a:lvl6pPr lvl="5" rtl="0" algn="r">
              <a:spcBef>
                <a:spcPts val="0"/>
              </a:spcBef>
              <a:spcAft>
                <a:spcPts val="0"/>
              </a:spcAft>
              <a:buClr>
                <a:schemeClr val="lt1"/>
              </a:buClr>
              <a:buSzPts val="4200"/>
              <a:buNone/>
              <a:defRPr sz="4200">
                <a:solidFill>
                  <a:schemeClr val="lt1"/>
                </a:solidFill>
              </a:defRPr>
            </a:lvl6pPr>
            <a:lvl7pPr lvl="6" rtl="0" algn="r">
              <a:spcBef>
                <a:spcPts val="0"/>
              </a:spcBef>
              <a:spcAft>
                <a:spcPts val="0"/>
              </a:spcAft>
              <a:buClr>
                <a:schemeClr val="lt1"/>
              </a:buClr>
              <a:buSzPts val="4200"/>
              <a:buNone/>
              <a:defRPr sz="4200">
                <a:solidFill>
                  <a:schemeClr val="lt1"/>
                </a:solidFill>
              </a:defRPr>
            </a:lvl7pPr>
            <a:lvl8pPr lvl="7" rtl="0" algn="r">
              <a:spcBef>
                <a:spcPts val="0"/>
              </a:spcBef>
              <a:spcAft>
                <a:spcPts val="0"/>
              </a:spcAft>
              <a:buClr>
                <a:schemeClr val="lt1"/>
              </a:buClr>
              <a:buSzPts val="4200"/>
              <a:buNone/>
              <a:defRPr sz="4200">
                <a:solidFill>
                  <a:schemeClr val="lt1"/>
                </a:solidFill>
              </a:defRPr>
            </a:lvl8pPr>
            <a:lvl9pPr lvl="8" rtl="0" algn="r">
              <a:spcBef>
                <a:spcPts val="0"/>
              </a:spcBef>
              <a:spcAft>
                <a:spcPts val="0"/>
              </a:spcAft>
              <a:buClr>
                <a:schemeClr val="lt1"/>
              </a:buClr>
              <a:buSzPts val="4200"/>
              <a:buNone/>
              <a:defRPr sz="4200">
                <a:solidFill>
                  <a:schemeClr val="lt1"/>
                </a:solidFill>
              </a:defRPr>
            </a:lvl9pPr>
          </a:lstStyle>
          <a:p/>
        </p:txBody>
      </p:sp>
      <p:sp>
        <p:nvSpPr>
          <p:cNvPr id="127" name="Google Shape;127;p28"/>
          <p:cNvSpPr txBox="1"/>
          <p:nvPr>
            <p:ph idx="4" type="subTitle"/>
          </p:nvPr>
        </p:nvSpPr>
        <p:spPr>
          <a:xfrm>
            <a:off x="1338238" y="3342176"/>
            <a:ext cx="2727600" cy="605400"/>
          </a:xfrm>
          <a:prstGeom prst="rect">
            <a:avLst/>
          </a:prstGeom>
        </p:spPr>
        <p:txBody>
          <a:bodyPr anchorCtr="0" anchor="t" bIns="91425" lIns="91425" spcFirstLastPara="1" rIns="91425" wrap="square" tIns="91425">
            <a:noAutofit/>
          </a:bodyPr>
          <a:lstStyle>
            <a:lvl1pPr lvl="0" rtl="0" algn="r">
              <a:lnSpc>
                <a:spcPct val="100000"/>
              </a:lnSpc>
              <a:spcBef>
                <a:spcPts val="0"/>
              </a:spcBef>
              <a:spcAft>
                <a:spcPts val="0"/>
              </a:spcAft>
              <a:buClr>
                <a:schemeClr val="lt1"/>
              </a:buClr>
              <a:buSzPts val="1600"/>
              <a:buNone/>
              <a:defRPr sz="1600">
                <a:solidFill>
                  <a:schemeClr val="lt1"/>
                </a:solidFill>
              </a:defRPr>
            </a:lvl1pPr>
            <a:lvl2pPr lvl="1" rtl="0" algn="r">
              <a:lnSpc>
                <a:spcPct val="100000"/>
              </a:lnSpc>
              <a:spcBef>
                <a:spcPts val="0"/>
              </a:spcBef>
              <a:spcAft>
                <a:spcPts val="0"/>
              </a:spcAft>
              <a:buClr>
                <a:schemeClr val="lt1"/>
              </a:buClr>
              <a:buSzPts val="1600"/>
              <a:buNone/>
              <a:defRPr sz="1600">
                <a:solidFill>
                  <a:schemeClr val="lt1"/>
                </a:solidFill>
              </a:defRPr>
            </a:lvl2pPr>
            <a:lvl3pPr lvl="2" rtl="0" algn="r">
              <a:lnSpc>
                <a:spcPct val="100000"/>
              </a:lnSpc>
              <a:spcBef>
                <a:spcPts val="0"/>
              </a:spcBef>
              <a:spcAft>
                <a:spcPts val="0"/>
              </a:spcAft>
              <a:buClr>
                <a:schemeClr val="lt1"/>
              </a:buClr>
              <a:buSzPts val="1600"/>
              <a:buNone/>
              <a:defRPr sz="1600">
                <a:solidFill>
                  <a:schemeClr val="lt1"/>
                </a:solidFill>
              </a:defRPr>
            </a:lvl3pPr>
            <a:lvl4pPr lvl="3" rtl="0" algn="r">
              <a:lnSpc>
                <a:spcPct val="100000"/>
              </a:lnSpc>
              <a:spcBef>
                <a:spcPts val="0"/>
              </a:spcBef>
              <a:spcAft>
                <a:spcPts val="0"/>
              </a:spcAft>
              <a:buClr>
                <a:schemeClr val="lt1"/>
              </a:buClr>
              <a:buSzPts val="1600"/>
              <a:buNone/>
              <a:defRPr sz="1600">
                <a:solidFill>
                  <a:schemeClr val="lt1"/>
                </a:solidFill>
              </a:defRPr>
            </a:lvl4pPr>
            <a:lvl5pPr lvl="4" rtl="0" algn="r">
              <a:lnSpc>
                <a:spcPct val="100000"/>
              </a:lnSpc>
              <a:spcBef>
                <a:spcPts val="0"/>
              </a:spcBef>
              <a:spcAft>
                <a:spcPts val="0"/>
              </a:spcAft>
              <a:buClr>
                <a:schemeClr val="lt1"/>
              </a:buClr>
              <a:buSzPts val="1600"/>
              <a:buNone/>
              <a:defRPr sz="1600">
                <a:solidFill>
                  <a:schemeClr val="lt1"/>
                </a:solidFill>
              </a:defRPr>
            </a:lvl5pPr>
            <a:lvl6pPr lvl="5" rtl="0" algn="r">
              <a:lnSpc>
                <a:spcPct val="100000"/>
              </a:lnSpc>
              <a:spcBef>
                <a:spcPts val="0"/>
              </a:spcBef>
              <a:spcAft>
                <a:spcPts val="0"/>
              </a:spcAft>
              <a:buClr>
                <a:schemeClr val="lt1"/>
              </a:buClr>
              <a:buSzPts val="1600"/>
              <a:buNone/>
              <a:defRPr sz="1600">
                <a:solidFill>
                  <a:schemeClr val="lt1"/>
                </a:solidFill>
              </a:defRPr>
            </a:lvl6pPr>
            <a:lvl7pPr lvl="6" rtl="0" algn="r">
              <a:lnSpc>
                <a:spcPct val="100000"/>
              </a:lnSpc>
              <a:spcBef>
                <a:spcPts val="0"/>
              </a:spcBef>
              <a:spcAft>
                <a:spcPts val="0"/>
              </a:spcAft>
              <a:buClr>
                <a:schemeClr val="lt1"/>
              </a:buClr>
              <a:buSzPts val="1600"/>
              <a:buNone/>
              <a:defRPr sz="1600">
                <a:solidFill>
                  <a:schemeClr val="lt1"/>
                </a:solidFill>
              </a:defRPr>
            </a:lvl7pPr>
            <a:lvl8pPr lvl="7" rtl="0" algn="r">
              <a:lnSpc>
                <a:spcPct val="100000"/>
              </a:lnSpc>
              <a:spcBef>
                <a:spcPts val="0"/>
              </a:spcBef>
              <a:spcAft>
                <a:spcPts val="0"/>
              </a:spcAft>
              <a:buClr>
                <a:schemeClr val="lt1"/>
              </a:buClr>
              <a:buSzPts val="1600"/>
              <a:buNone/>
              <a:defRPr sz="1600">
                <a:solidFill>
                  <a:schemeClr val="lt1"/>
                </a:solidFill>
              </a:defRPr>
            </a:lvl8pPr>
            <a:lvl9pPr lvl="8" rtl="0" algn="r">
              <a:lnSpc>
                <a:spcPct val="100000"/>
              </a:lnSpc>
              <a:spcBef>
                <a:spcPts val="0"/>
              </a:spcBef>
              <a:spcAft>
                <a:spcPts val="0"/>
              </a:spcAft>
              <a:buClr>
                <a:schemeClr val="lt1"/>
              </a:buClr>
              <a:buSzPts val="1600"/>
              <a:buNone/>
              <a:defRPr sz="1600">
                <a:solidFill>
                  <a:schemeClr val="lt1"/>
                </a:solidFill>
              </a:defRPr>
            </a:lvl9pPr>
          </a:lstStyle>
          <a:p/>
        </p:txBody>
      </p:sp>
      <p:sp>
        <p:nvSpPr>
          <p:cNvPr id="128" name="Google Shape;128;p28"/>
          <p:cNvSpPr txBox="1"/>
          <p:nvPr>
            <p:ph idx="5" type="title"/>
          </p:nvPr>
        </p:nvSpPr>
        <p:spPr>
          <a:xfrm>
            <a:off x="5078163" y="2359825"/>
            <a:ext cx="2727600" cy="3756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lt1"/>
              </a:buClr>
              <a:buSzPts val="1400"/>
              <a:buNone/>
              <a:defRPr sz="1400">
                <a:solidFill>
                  <a:schemeClr val="lt1"/>
                </a:solidFill>
              </a:defRPr>
            </a:lvl1pPr>
            <a:lvl2pPr lvl="1" rtl="0">
              <a:spcBef>
                <a:spcPts val="0"/>
              </a:spcBef>
              <a:spcAft>
                <a:spcPts val="0"/>
              </a:spcAft>
              <a:buClr>
                <a:schemeClr val="lt1"/>
              </a:buClr>
              <a:buSzPts val="4200"/>
              <a:buNone/>
              <a:defRPr sz="4200">
                <a:solidFill>
                  <a:schemeClr val="lt1"/>
                </a:solidFill>
              </a:defRPr>
            </a:lvl2pPr>
            <a:lvl3pPr lvl="2" rtl="0">
              <a:spcBef>
                <a:spcPts val="0"/>
              </a:spcBef>
              <a:spcAft>
                <a:spcPts val="0"/>
              </a:spcAft>
              <a:buClr>
                <a:schemeClr val="lt1"/>
              </a:buClr>
              <a:buSzPts val="4200"/>
              <a:buNone/>
              <a:defRPr sz="4200">
                <a:solidFill>
                  <a:schemeClr val="lt1"/>
                </a:solidFill>
              </a:defRPr>
            </a:lvl3pPr>
            <a:lvl4pPr lvl="3" rtl="0">
              <a:spcBef>
                <a:spcPts val="0"/>
              </a:spcBef>
              <a:spcAft>
                <a:spcPts val="0"/>
              </a:spcAft>
              <a:buClr>
                <a:schemeClr val="lt1"/>
              </a:buClr>
              <a:buSzPts val="4200"/>
              <a:buNone/>
              <a:defRPr sz="4200">
                <a:solidFill>
                  <a:schemeClr val="lt1"/>
                </a:solidFill>
              </a:defRPr>
            </a:lvl4pPr>
            <a:lvl5pPr lvl="4" rtl="0">
              <a:spcBef>
                <a:spcPts val="0"/>
              </a:spcBef>
              <a:spcAft>
                <a:spcPts val="0"/>
              </a:spcAft>
              <a:buClr>
                <a:schemeClr val="lt1"/>
              </a:buClr>
              <a:buSzPts val="4200"/>
              <a:buNone/>
              <a:defRPr sz="4200">
                <a:solidFill>
                  <a:schemeClr val="lt1"/>
                </a:solidFill>
              </a:defRPr>
            </a:lvl5pPr>
            <a:lvl6pPr lvl="5" rtl="0">
              <a:spcBef>
                <a:spcPts val="0"/>
              </a:spcBef>
              <a:spcAft>
                <a:spcPts val="0"/>
              </a:spcAft>
              <a:buClr>
                <a:schemeClr val="lt1"/>
              </a:buClr>
              <a:buSzPts val="4200"/>
              <a:buNone/>
              <a:defRPr sz="4200">
                <a:solidFill>
                  <a:schemeClr val="lt1"/>
                </a:solidFill>
              </a:defRPr>
            </a:lvl6pPr>
            <a:lvl7pPr lvl="6" rtl="0">
              <a:spcBef>
                <a:spcPts val="0"/>
              </a:spcBef>
              <a:spcAft>
                <a:spcPts val="0"/>
              </a:spcAft>
              <a:buClr>
                <a:schemeClr val="lt1"/>
              </a:buClr>
              <a:buSzPts val="4200"/>
              <a:buNone/>
              <a:defRPr sz="4200">
                <a:solidFill>
                  <a:schemeClr val="lt1"/>
                </a:solidFill>
              </a:defRPr>
            </a:lvl7pPr>
            <a:lvl8pPr lvl="7" rtl="0">
              <a:spcBef>
                <a:spcPts val="0"/>
              </a:spcBef>
              <a:spcAft>
                <a:spcPts val="0"/>
              </a:spcAft>
              <a:buClr>
                <a:schemeClr val="lt1"/>
              </a:buClr>
              <a:buSzPts val="4200"/>
              <a:buNone/>
              <a:defRPr sz="4200">
                <a:solidFill>
                  <a:schemeClr val="lt1"/>
                </a:solidFill>
              </a:defRPr>
            </a:lvl8pPr>
            <a:lvl9pPr lvl="8" rtl="0">
              <a:spcBef>
                <a:spcPts val="0"/>
              </a:spcBef>
              <a:spcAft>
                <a:spcPts val="0"/>
              </a:spcAft>
              <a:buClr>
                <a:schemeClr val="lt1"/>
              </a:buClr>
              <a:buSzPts val="4200"/>
              <a:buNone/>
              <a:defRPr sz="4200">
                <a:solidFill>
                  <a:schemeClr val="lt1"/>
                </a:solidFill>
              </a:defRPr>
            </a:lvl9pPr>
          </a:lstStyle>
          <a:p/>
        </p:txBody>
      </p:sp>
      <p:sp>
        <p:nvSpPr>
          <p:cNvPr id="129" name="Google Shape;129;p28"/>
          <p:cNvSpPr txBox="1"/>
          <p:nvPr>
            <p:ph idx="6" type="subTitle"/>
          </p:nvPr>
        </p:nvSpPr>
        <p:spPr>
          <a:xfrm>
            <a:off x="5078163" y="1713051"/>
            <a:ext cx="2727600" cy="6054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lt1"/>
              </a:buClr>
              <a:buSzPts val="1600"/>
              <a:buNone/>
              <a:defRPr sz="1600">
                <a:solidFill>
                  <a:schemeClr val="lt1"/>
                </a:solidFill>
              </a:defRPr>
            </a:lvl1pPr>
            <a:lvl2pPr lvl="1" rtl="0">
              <a:lnSpc>
                <a:spcPct val="100000"/>
              </a:lnSpc>
              <a:spcBef>
                <a:spcPts val="0"/>
              </a:spcBef>
              <a:spcAft>
                <a:spcPts val="0"/>
              </a:spcAft>
              <a:buClr>
                <a:schemeClr val="lt1"/>
              </a:buClr>
              <a:buSzPts val="1600"/>
              <a:buNone/>
              <a:defRPr sz="1600">
                <a:solidFill>
                  <a:schemeClr val="lt1"/>
                </a:solidFill>
              </a:defRPr>
            </a:lvl2pPr>
            <a:lvl3pPr lvl="2" rtl="0">
              <a:lnSpc>
                <a:spcPct val="100000"/>
              </a:lnSpc>
              <a:spcBef>
                <a:spcPts val="0"/>
              </a:spcBef>
              <a:spcAft>
                <a:spcPts val="0"/>
              </a:spcAft>
              <a:buClr>
                <a:schemeClr val="lt1"/>
              </a:buClr>
              <a:buSzPts val="1600"/>
              <a:buNone/>
              <a:defRPr sz="1600">
                <a:solidFill>
                  <a:schemeClr val="lt1"/>
                </a:solidFill>
              </a:defRPr>
            </a:lvl3pPr>
            <a:lvl4pPr lvl="3" rtl="0">
              <a:lnSpc>
                <a:spcPct val="100000"/>
              </a:lnSpc>
              <a:spcBef>
                <a:spcPts val="0"/>
              </a:spcBef>
              <a:spcAft>
                <a:spcPts val="0"/>
              </a:spcAft>
              <a:buClr>
                <a:schemeClr val="lt1"/>
              </a:buClr>
              <a:buSzPts val="1600"/>
              <a:buNone/>
              <a:defRPr sz="1600">
                <a:solidFill>
                  <a:schemeClr val="lt1"/>
                </a:solidFill>
              </a:defRPr>
            </a:lvl4pPr>
            <a:lvl5pPr lvl="4" rtl="0">
              <a:lnSpc>
                <a:spcPct val="100000"/>
              </a:lnSpc>
              <a:spcBef>
                <a:spcPts val="0"/>
              </a:spcBef>
              <a:spcAft>
                <a:spcPts val="0"/>
              </a:spcAft>
              <a:buClr>
                <a:schemeClr val="lt1"/>
              </a:buClr>
              <a:buSzPts val="1600"/>
              <a:buNone/>
              <a:defRPr sz="1600">
                <a:solidFill>
                  <a:schemeClr val="lt1"/>
                </a:solidFill>
              </a:defRPr>
            </a:lvl5pPr>
            <a:lvl6pPr lvl="5" rtl="0">
              <a:lnSpc>
                <a:spcPct val="100000"/>
              </a:lnSpc>
              <a:spcBef>
                <a:spcPts val="0"/>
              </a:spcBef>
              <a:spcAft>
                <a:spcPts val="0"/>
              </a:spcAft>
              <a:buClr>
                <a:schemeClr val="lt1"/>
              </a:buClr>
              <a:buSzPts val="1600"/>
              <a:buNone/>
              <a:defRPr sz="1600">
                <a:solidFill>
                  <a:schemeClr val="lt1"/>
                </a:solidFill>
              </a:defRPr>
            </a:lvl6pPr>
            <a:lvl7pPr lvl="6" rtl="0">
              <a:lnSpc>
                <a:spcPct val="100000"/>
              </a:lnSpc>
              <a:spcBef>
                <a:spcPts val="0"/>
              </a:spcBef>
              <a:spcAft>
                <a:spcPts val="0"/>
              </a:spcAft>
              <a:buClr>
                <a:schemeClr val="lt1"/>
              </a:buClr>
              <a:buSzPts val="1600"/>
              <a:buNone/>
              <a:defRPr sz="1600">
                <a:solidFill>
                  <a:schemeClr val="lt1"/>
                </a:solidFill>
              </a:defRPr>
            </a:lvl7pPr>
            <a:lvl8pPr lvl="7" rtl="0">
              <a:lnSpc>
                <a:spcPct val="100000"/>
              </a:lnSpc>
              <a:spcBef>
                <a:spcPts val="0"/>
              </a:spcBef>
              <a:spcAft>
                <a:spcPts val="0"/>
              </a:spcAft>
              <a:buClr>
                <a:schemeClr val="lt1"/>
              </a:buClr>
              <a:buSzPts val="1600"/>
              <a:buNone/>
              <a:defRPr sz="1600">
                <a:solidFill>
                  <a:schemeClr val="lt1"/>
                </a:solidFill>
              </a:defRPr>
            </a:lvl8pPr>
            <a:lvl9pPr lvl="8" rtl="0">
              <a:lnSpc>
                <a:spcPct val="100000"/>
              </a:lnSpc>
              <a:spcBef>
                <a:spcPts val="0"/>
              </a:spcBef>
              <a:spcAft>
                <a:spcPts val="0"/>
              </a:spcAft>
              <a:buClr>
                <a:schemeClr val="lt1"/>
              </a:buClr>
              <a:buSzPts val="1600"/>
              <a:buNone/>
              <a:defRPr sz="1600">
                <a:solidFill>
                  <a:schemeClr val="lt1"/>
                </a:solidFill>
              </a:defRPr>
            </a:lvl9pPr>
          </a:lstStyle>
          <a:p/>
        </p:txBody>
      </p:sp>
      <p:sp>
        <p:nvSpPr>
          <p:cNvPr id="130" name="Google Shape;130;p28"/>
          <p:cNvSpPr txBox="1"/>
          <p:nvPr>
            <p:ph idx="7" type="title"/>
          </p:nvPr>
        </p:nvSpPr>
        <p:spPr>
          <a:xfrm>
            <a:off x="5078163" y="3988950"/>
            <a:ext cx="2727600" cy="3756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lt1"/>
              </a:buClr>
              <a:buSzPts val="1400"/>
              <a:buNone/>
              <a:defRPr sz="1400">
                <a:solidFill>
                  <a:schemeClr val="lt1"/>
                </a:solidFill>
              </a:defRPr>
            </a:lvl1pPr>
            <a:lvl2pPr lvl="1" rtl="0">
              <a:spcBef>
                <a:spcPts val="0"/>
              </a:spcBef>
              <a:spcAft>
                <a:spcPts val="0"/>
              </a:spcAft>
              <a:buClr>
                <a:schemeClr val="lt1"/>
              </a:buClr>
              <a:buSzPts val="4200"/>
              <a:buNone/>
              <a:defRPr sz="4200">
                <a:solidFill>
                  <a:schemeClr val="lt1"/>
                </a:solidFill>
              </a:defRPr>
            </a:lvl2pPr>
            <a:lvl3pPr lvl="2" rtl="0">
              <a:spcBef>
                <a:spcPts val="0"/>
              </a:spcBef>
              <a:spcAft>
                <a:spcPts val="0"/>
              </a:spcAft>
              <a:buClr>
                <a:schemeClr val="lt1"/>
              </a:buClr>
              <a:buSzPts val="4200"/>
              <a:buNone/>
              <a:defRPr sz="4200">
                <a:solidFill>
                  <a:schemeClr val="lt1"/>
                </a:solidFill>
              </a:defRPr>
            </a:lvl3pPr>
            <a:lvl4pPr lvl="3" rtl="0">
              <a:spcBef>
                <a:spcPts val="0"/>
              </a:spcBef>
              <a:spcAft>
                <a:spcPts val="0"/>
              </a:spcAft>
              <a:buClr>
                <a:schemeClr val="lt1"/>
              </a:buClr>
              <a:buSzPts val="4200"/>
              <a:buNone/>
              <a:defRPr sz="4200">
                <a:solidFill>
                  <a:schemeClr val="lt1"/>
                </a:solidFill>
              </a:defRPr>
            </a:lvl4pPr>
            <a:lvl5pPr lvl="4" rtl="0">
              <a:spcBef>
                <a:spcPts val="0"/>
              </a:spcBef>
              <a:spcAft>
                <a:spcPts val="0"/>
              </a:spcAft>
              <a:buClr>
                <a:schemeClr val="lt1"/>
              </a:buClr>
              <a:buSzPts val="4200"/>
              <a:buNone/>
              <a:defRPr sz="4200">
                <a:solidFill>
                  <a:schemeClr val="lt1"/>
                </a:solidFill>
              </a:defRPr>
            </a:lvl5pPr>
            <a:lvl6pPr lvl="5" rtl="0">
              <a:spcBef>
                <a:spcPts val="0"/>
              </a:spcBef>
              <a:spcAft>
                <a:spcPts val="0"/>
              </a:spcAft>
              <a:buClr>
                <a:schemeClr val="lt1"/>
              </a:buClr>
              <a:buSzPts val="4200"/>
              <a:buNone/>
              <a:defRPr sz="4200">
                <a:solidFill>
                  <a:schemeClr val="lt1"/>
                </a:solidFill>
              </a:defRPr>
            </a:lvl6pPr>
            <a:lvl7pPr lvl="6" rtl="0">
              <a:spcBef>
                <a:spcPts val="0"/>
              </a:spcBef>
              <a:spcAft>
                <a:spcPts val="0"/>
              </a:spcAft>
              <a:buClr>
                <a:schemeClr val="lt1"/>
              </a:buClr>
              <a:buSzPts val="4200"/>
              <a:buNone/>
              <a:defRPr sz="4200">
                <a:solidFill>
                  <a:schemeClr val="lt1"/>
                </a:solidFill>
              </a:defRPr>
            </a:lvl7pPr>
            <a:lvl8pPr lvl="7" rtl="0">
              <a:spcBef>
                <a:spcPts val="0"/>
              </a:spcBef>
              <a:spcAft>
                <a:spcPts val="0"/>
              </a:spcAft>
              <a:buClr>
                <a:schemeClr val="lt1"/>
              </a:buClr>
              <a:buSzPts val="4200"/>
              <a:buNone/>
              <a:defRPr sz="4200">
                <a:solidFill>
                  <a:schemeClr val="lt1"/>
                </a:solidFill>
              </a:defRPr>
            </a:lvl8pPr>
            <a:lvl9pPr lvl="8" rtl="0">
              <a:spcBef>
                <a:spcPts val="0"/>
              </a:spcBef>
              <a:spcAft>
                <a:spcPts val="0"/>
              </a:spcAft>
              <a:buClr>
                <a:schemeClr val="lt1"/>
              </a:buClr>
              <a:buSzPts val="4200"/>
              <a:buNone/>
              <a:defRPr sz="4200">
                <a:solidFill>
                  <a:schemeClr val="lt1"/>
                </a:solidFill>
              </a:defRPr>
            </a:lvl9pPr>
          </a:lstStyle>
          <a:p/>
        </p:txBody>
      </p:sp>
      <p:sp>
        <p:nvSpPr>
          <p:cNvPr id="131" name="Google Shape;131;p28"/>
          <p:cNvSpPr txBox="1"/>
          <p:nvPr>
            <p:ph idx="8" type="subTitle"/>
          </p:nvPr>
        </p:nvSpPr>
        <p:spPr>
          <a:xfrm>
            <a:off x="5078163" y="3342176"/>
            <a:ext cx="2727600" cy="6054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lt1"/>
              </a:buClr>
              <a:buSzPts val="1600"/>
              <a:buNone/>
              <a:defRPr sz="1600">
                <a:solidFill>
                  <a:schemeClr val="lt1"/>
                </a:solidFill>
              </a:defRPr>
            </a:lvl1pPr>
            <a:lvl2pPr lvl="1" rtl="0">
              <a:lnSpc>
                <a:spcPct val="100000"/>
              </a:lnSpc>
              <a:spcBef>
                <a:spcPts val="0"/>
              </a:spcBef>
              <a:spcAft>
                <a:spcPts val="0"/>
              </a:spcAft>
              <a:buClr>
                <a:schemeClr val="lt1"/>
              </a:buClr>
              <a:buSzPts val="1600"/>
              <a:buNone/>
              <a:defRPr sz="1600">
                <a:solidFill>
                  <a:schemeClr val="lt1"/>
                </a:solidFill>
              </a:defRPr>
            </a:lvl2pPr>
            <a:lvl3pPr lvl="2" rtl="0">
              <a:lnSpc>
                <a:spcPct val="100000"/>
              </a:lnSpc>
              <a:spcBef>
                <a:spcPts val="0"/>
              </a:spcBef>
              <a:spcAft>
                <a:spcPts val="0"/>
              </a:spcAft>
              <a:buClr>
                <a:schemeClr val="lt1"/>
              </a:buClr>
              <a:buSzPts val="1600"/>
              <a:buNone/>
              <a:defRPr sz="1600">
                <a:solidFill>
                  <a:schemeClr val="lt1"/>
                </a:solidFill>
              </a:defRPr>
            </a:lvl3pPr>
            <a:lvl4pPr lvl="3" rtl="0">
              <a:lnSpc>
                <a:spcPct val="100000"/>
              </a:lnSpc>
              <a:spcBef>
                <a:spcPts val="0"/>
              </a:spcBef>
              <a:spcAft>
                <a:spcPts val="0"/>
              </a:spcAft>
              <a:buClr>
                <a:schemeClr val="lt1"/>
              </a:buClr>
              <a:buSzPts val="1600"/>
              <a:buNone/>
              <a:defRPr sz="1600">
                <a:solidFill>
                  <a:schemeClr val="lt1"/>
                </a:solidFill>
              </a:defRPr>
            </a:lvl4pPr>
            <a:lvl5pPr lvl="4" rtl="0">
              <a:lnSpc>
                <a:spcPct val="100000"/>
              </a:lnSpc>
              <a:spcBef>
                <a:spcPts val="0"/>
              </a:spcBef>
              <a:spcAft>
                <a:spcPts val="0"/>
              </a:spcAft>
              <a:buClr>
                <a:schemeClr val="lt1"/>
              </a:buClr>
              <a:buSzPts val="1600"/>
              <a:buNone/>
              <a:defRPr sz="1600">
                <a:solidFill>
                  <a:schemeClr val="lt1"/>
                </a:solidFill>
              </a:defRPr>
            </a:lvl5pPr>
            <a:lvl6pPr lvl="5" rtl="0">
              <a:lnSpc>
                <a:spcPct val="100000"/>
              </a:lnSpc>
              <a:spcBef>
                <a:spcPts val="0"/>
              </a:spcBef>
              <a:spcAft>
                <a:spcPts val="0"/>
              </a:spcAft>
              <a:buClr>
                <a:schemeClr val="lt1"/>
              </a:buClr>
              <a:buSzPts val="1600"/>
              <a:buNone/>
              <a:defRPr sz="1600">
                <a:solidFill>
                  <a:schemeClr val="lt1"/>
                </a:solidFill>
              </a:defRPr>
            </a:lvl6pPr>
            <a:lvl7pPr lvl="6" rtl="0">
              <a:lnSpc>
                <a:spcPct val="100000"/>
              </a:lnSpc>
              <a:spcBef>
                <a:spcPts val="0"/>
              </a:spcBef>
              <a:spcAft>
                <a:spcPts val="0"/>
              </a:spcAft>
              <a:buClr>
                <a:schemeClr val="lt1"/>
              </a:buClr>
              <a:buSzPts val="1600"/>
              <a:buNone/>
              <a:defRPr sz="1600">
                <a:solidFill>
                  <a:schemeClr val="lt1"/>
                </a:solidFill>
              </a:defRPr>
            </a:lvl7pPr>
            <a:lvl8pPr lvl="7" rtl="0">
              <a:lnSpc>
                <a:spcPct val="100000"/>
              </a:lnSpc>
              <a:spcBef>
                <a:spcPts val="0"/>
              </a:spcBef>
              <a:spcAft>
                <a:spcPts val="0"/>
              </a:spcAft>
              <a:buClr>
                <a:schemeClr val="lt1"/>
              </a:buClr>
              <a:buSzPts val="1600"/>
              <a:buNone/>
              <a:defRPr sz="1600">
                <a:solidFill>
                  <a:schemeClr val="lt1"/>
                </a:solidFill>
              </a:defRPr>
            </a:lvl8pPr>
            <a:lvl9pPr lvl="8" rtl="0">
              <a:lnSpc>
                <a:spcPct val="100000"/>
              </a:lnSpc>
              <a:spcBef>
                <a:spcPts val="0"/>
              </a:spcBef>
              <a:spcAft>
                <a:spcPts val="0"/>
              </a:spcAft>
              <a:buClr>
                <a:schemeClr val="lt1"/>
              </a:buClr>
              <a:buSzPts val="1600"/>
              <a:buNone/>
              <a:defRPr sz="1600">
                <a:solidFill>
                  <a:schemeClr val="lt1"/>
                </a:solidFill>
              </a:defRPr>
            </a:lvl9pPr>
          </a:lstStyle>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ext">
  <p:cSld name="SECTION_TITLE_AND_DESCRIPTION_1_2">
    <p:spTree>
      <p:nvGrpSpPr>
        <p:cNvPr id="132" name="Shape 132"/>
        <p:cNvGrpSpPr/>
        <p:nvPr/>
      </p:nvGrpSpPr>
      <p:grpSpPr>
        <a:xfrm>
          <a:off x="0" y="0"/>
          <a:ext cx="0" cy="0"/>
          <a:chOff x="0" y="0"/>
          <a:chExt cx="0" cy="0"/>
        </a:xfrm>
      </p:grpSpPr>
      <p:sp>
        <p:nvSpPr>
          <p:cNvPr id="133" name="Google Shape;133;p29"/>
          <p:cNvSpPr txBox="1"/>
          <p:nvPr>
            <p:ph idx="1" type="subTitle"/>
          </p:nvPr>
        </p:nvSpPr>
        <p:spPr>
          <a:xfrm>
            <a:off x="5817050" y="2435925"/>
            <a:ext cx="2556300" cy="20484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lt1"/>
              </a:buClr>
              <a:buSzPts val="1800"/>
              <a:buNone/>
              <a:defRPr>
                <a:solidFill>
                  <a:schemeClr val="lt1"/>
                </a:solidFill>
              </a:defRPr>
            </a:lvl1pPr>
            <a:lvl2pPr lvl="1" rtl="0" algn="ctr">
              <a:lnSpc>
                <a:spcPct val="100000"/>
              </a:lnSpc>
              <a:spcBef>
                <a:spcPts val="0"/>
              </a:spcBef>
              <a:spcAft>
                <a:spcPts val="0"/>
              </a:spcAft>
              <a:buClr>
                <a:schemeClr val="lt1"/>
              </a:buClr>
              <a:buSzPts val="1800"/>
              <a:buNone/>
              <a:defRPr sz="1800">
                <a:solidFill>
                  <a:schemeClr val="lt1"/>
                </a:solidFill>
              </a:defRPr>
            </a:lvl2pPr>
            <a:lvl3pPr lvl="2" rtl="0" algn="ctr">
              <a:lnSpc>
                <a:spcPct val="100000"/>
              </a:lnSpc>
              <a:spcBef>
                <a:spcPts val="0"/>
              </a:spcBef>
              <a:spcAft>
                <a:spcPts val="0"/>
              </a:spcAft>
              <a:buClr>
                <a:schemeClr val="lt1"/>
              </a:buClr>
              <a:buSzPts val="1800"/>
              <a:buNone/>
              <a:defRPr sz="1800">
                <a:solidFill>
                  <a:schemeClr val="lt1"/>
                </a:solidFill>
              </a:defRPr>
            </a:lvl3pPr>
            <a:lvl4pPr lvl="3" rtl="0" algn="ctr">
              <a:lnSpc>
                <a:spcPct val="100000"/>
              </a:lnSpc>
              <a:spcBef>
                <a:spcPts val="0"/>
              </a:spcBef>
              <a:spcAft>
                <a:spcPts val="0"/>
              </a:spcAft>
              <a:buClr>
                <a:schemeClr val="lt1"/>
              </a:buClr>
              <a:buSzPts val="1800"/>
              <a:buNone/>
              <a:defRPr sz="1800">
                <a:solidFill>
                  <a:schemeClr val="lt1"/>
                </a:solidFill>
              </a:defRPr>
            </a:lvl4pPr>
            <a:lvl5pPr lvl="4" rtl="0" algn="ctr">
              <a:lnSpc>
                <a:spcPct val="100000"/>
              </a:lnSpc>
              <a:spcBef>
                <a:spcPts val="0"/>
              </a:spcBef>
              <a:spcAft>
                <a:spcPts val="0"/>
              </a:spcAft>
              <a:buClr>
                <a:schemeClr val="lt1"/>
              </a:buClr>
              <a:buSzPts val="1800"/>
              <a:buNone/>
              <a:defRPr sz="1800">
                <a:solidFill>
                  <a:schemeClr val="lt1"/>
                </a:solidFill>
              </a:defRPr>
            </a:lvl5pPr>
            <a:lvl6pPr lvl="5" rtl="0" algn="ctr">
              <a:lnSpc>
                <a:spcPct val="100000"/>
              </a:lnSpc>
              <a:spcBef>
                <a:spcPts val="0"/>
              </a:spcBef>
              <a:spcAft>
                <a:spcPts val="0"/>
              </a:spcAft>
              <a:buClr>
                <a:schemeClr val="lt1"/>
              </a:buClr>
              <a:buSzPts val="1800"/>
              <a:buNone/>
              <a:defRPr sz="1800">
                <a:solidFill>
                  <a:schemeClr val="lt1"/>
                </a:solidFill>
              </a:defRPr>
            </a:lvl6pPr>
            <a:lvl7pPr lvl="6" rtl="0" algn="ctr">
              <a:lnSpc>
                <a:spcPct val="100000"/>
              </a:lnSpc>
              <a:spcBef>
                <a:spcPts val="0"/>
              </a:spcBef>
              <a:spcAft>
                <a:spcPts val="0"/>
              </a:spcAft>
              <a:buClr>
                <a:schemeClr val="lt1"/>
              </a:buClr>
              <a:buSzPts val="1800"/>
              <a:buNone/>
              <a:defRPr sz="1800">
                <a:solidFill>
                  <a:schemeClr val="lt1"/>
                </a:solidFill>
              </a:defRPr>
            </a:lvl7pPr>
            <a:lvl8pPr lvl="7" rtl="0" algn="ctr">
              <a:lnSpc>
                <a:spcPct val="100000"/>
              </a:lnSpc>
              <a:spcBef>
                <a:spcPts val="0"/>
              </a:spcBef>
              <a:spcAft>
                <a:spcPts val="0"/>
              </a:spcAft>
              <a:buClr>
                <a:schemeClr val="lt1"/>
              </a:buClr>
              <a:buSzPts val="1800"/>
              <a:buNone/>
              <a:defRPr sz="1800">
                <a:solidFill>
                  <a:schemeClr val="lt1"/>
                </a:solidFill>
              </a:defRPr>
            </a:lvl8pPr>
            <a:lvl9pPr lvl="8" rtl="0" algn="ctr">
              <a:lnSpc>
                <a:spcPct val="100000"/>
              </a:lnSpc>
              <a:spcBef>
                <a:spcPts val="0"/>
              </a:spcBef>
              <a:spcAft>
                <a:spcPts val="0"/>
              </a:spcAft>
              <a:buClr>
                <a:schemeClr val="lt1"/>
              </a:buClr>
              <a:buSzPts val="1800"/>
              <a:buNone/>
              <a:defRPr sz="1800">
                <a:solidFill>
                  <a:schemeClr val="lt1"/>
                </a:solidFill>
              </a:defRPr>
            </a:lvl9pPr>
          </a:lstStyle>
          <a:p/>
        </p:txBody>
      </p:sp>
      <p:sp>
        <p:nvSpPr>
          <p:cNvPr id="134" name="Google Shape;134;p29"/>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ext 1">
  <p:cSld name="TITLE_ONLY_1">
    <p:spTree>
      <p:nvGrpSpPr>
        <p:cNvPr id="135" name="Shape 135"/>
        <p:cNvGrpSpPr/>
        <p:nvPr/>
      </p:nvGrpSpPr>
      <p:grpSpPr>
        <a:xfrm>
          <a:off x="0" y="0"/>
          <a:ext cx="0" cy="0"/>
          <a:chOff x="0" y="0"/>
          <a:chExt cx="0" cy="0"/>
        </a:xfrm>
      </p:grpSpPr>
      <p:sp>
        <p:nvSpPr>
          <p:cNvPr id="136" name="Google Shape;136;p30"/>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137" name="Google Shape;137;p30"/>
          <p:cNvSpPr txBox="1"/>
          <p:nvPr>
            <p:ph idx="1" type="subTitle"/>
          </p:nvPr>
        </p:nvSpPr>
        <p:spPr>
          <a:xfrm>
            <a:off x="938500" y="2435925"/>
            <a:ext cx="2556300" cy="20484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lt1"/>
              </a:buClr>
              <a:buSzPts val="1800"/>
              <a:buNone/>
              <a:defRPr>
                <a:solidFill>
                  <a:schemeClr val="lt1"/>
                </a:solidFill>
              </a:defRPr>
            </a:lvl1pPr>
            <a:lvl2pPr lvl="1" rtl="0" algn="ctr">
              <a:lnSpc>
                <a:spcPct val="100000"/>
              </a:lnSpc>
              <a:spcBef>
                <a:spcPts val="0"/>
              </a:spcBef>
              <a:spcAft>
                <a:spcPts val="0"/>
              </a:spcAft>
              <a:buClr>
                <a:schemeClr val="lt1"/>
              </a:buClr>
              <a:buSzPts val="1800"/>
              <a:buNone/>
              <a:defRPr sz="1800">
                <a:solidFill>
                  <a:schemeClr val="lt1"/>
                </a:solidFill>
              </a:defRPr>
            </a:lvl2pPr>
            <a:lvl3pPr lvl="2" rtl="0" algn="ctr">
              <a:lnSpc>
                <a:spcPct val="100000"/>
              </a:lnSpc>
              <a:spcBef>
                <a:spcPts val="0"/>
              </a:spcBef>
              <a:spcAft>
                <a:spcPts val="0"/>
              </a:spcAft>
              <a:buClr>
                <a:schemeClr val="lt1"/>
              </a:buClr>
              <a:buSzPts val="1800"/>
              <a:buNone/>
              <a:defRPr sz="1800">
                <a:solidFill>
                  <a:schemeClr val="lt1"/>
                </a:solidFill>
              </a:defRPr>
            </a:lvl3pPr>
            <a:lvl4pPr lvl="3" rtl="0" algn="ctr">
              <a:lnSpc>
                <a:spcPct val="100000"/>
              </a:lnSpc>
              <a:spcBef>
                <a:spcPts val="0"/>
              </a:spcBef>
              <a:spcAft>
                <a:spcPts val="0"/>
              </a:spcAft>
              <a:buClr>
                <a:schemeClr val="lt1"/>
              </a:buClr>
              <a:buSzPts val="1800"/>
              <a:buNone/>
              <a:defRPr sz="1800">
                <a:solidFill>
                  <a:schemeClr val="lt1"/>
                </a:solidFill>
              </a:defRPr>
            </a:lvl4pPr>
            <a:lvl5pPr lvl="4" rtl="0" algn="ctr">
              <a:lnSpc>
                <a:spcPct val="100000"/>
              </a:lnSpc>
              <a:spcBef>
                <a:spcPts val="0"/>
              </a:spcBef>
              <a:spcAft>
                <a:spcPts val="0"/>
              </a:spcAft>
              <a:buClr>
                <a:schemeClr val="lt1"/>
              </a:buClr>
              <a:buSzPts val="1800"/>
              <a:buNone/>
              <a:defRPr sz="1800">
                <a:solidFill>
                  <a:schemeClr val="lt1"/>
                </a:solidFill>
              </a:defRPr>
            </a:lvl5pPr>
            <a:lvl6pPr lvl="5" rtl="0" algn="ctr">
              <a:lnSpc>
                <a:spcPct val="100000"/>
              </a:lnSpc>
              <a:spcBef>
                <a:spcPts val="0"/>
              </a:spcBef>
              <a:spcAft>
                <a:spcPts val="0"/>
              </a:spcAft>
              <a:buClr>
                <a:schemeClr val="lt1"/>
              </a:buClr>
              <a:buSzPts val="1800"/>
              <a:buNone/>
              <a:defRPr sz="1800">
                <a:solidFill>
                  <a:schemeClr val="lt1"/>
                </a:solidFill>
              </a:defRPr>
            </a:lvl6pPr>
            <a:lvl7pPr lvl="6" rtl="0" algn="ctr">
              <a:lnSpc>
                <a:spcPct val="100000"/>
              </a:lnSpc>
              <a:spcBef>
                <a:spcPts val="0"/>
              </a:spcBef>
              <a:spcAft>
                <a:spcPts val="0"/>
              </a:spcAft>
              <a:buClr>
                <a:schemeClr val="lt1"/>
              </a:buClr>
              <a:buSzPts val="1800"/>
              <a:buNone/>
              <a:defRPr sz="1800">
                <a:solidFill>
                  <a:schemeClr val="lt1"/>
                </a:solidFill>
              </a:defRPr>
            </a:lvl7pPr>
            <a:lvl8pPr lvl="7" rtl="0" algn="ctr">
              <a:lnSpc>
                <a:spcPct val="100000"/>
              </a:lnSpc>
              <a:spcBef>
                <a:spcPts val="0"/>
              </a:spcBef>
              <a:spcAft>
                <a:spcPts val="0"/>
              </a:spcAft>
              <a:buClr>
                <a:schemeClr val="lt1"/>
              </a:buClr>
              <a:buSzPts val="1800"/>
              <a:buNone/>
              <a:defRPr sz="1800">
                <a:solidFill>
                  <a:schemeClr val="lt1"/>
                </a:solidFill>
              </a:defRPr>
            </a:lvl8pPr>
            <a:lvl9pPr lvl="8" rtl="0" algn="ctr">
              <a:lnSpc>
                <a:spcPct val="100000"/>
              </a:lnSpc>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5" name="Shape 15"/>
        <p:cNvGrpSpPr/>
        <p:nvPr/>
      </p:nvGrpSpPr>
      <p:grpSpPr>
        <a:xfrm>
          <a:off x="0" y="0"/>
          <a:ext cx="0" cy="0"/>
          <a:chOff x="0" y="0"/>
          <a:chExt cx="0" cy="0"/>
        </a:xfrm>
      </p:grpSpPr>
      <p:sp>
        <p:nvSpPr>
          <p:cNvPr id="16" name="Google Shape;16;p4"/>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lvl1pPr lvl="0">
              <a:spcBef>
                <a:spcPts val="0"/>
              </a:spcBef>
              <a:spcAft>
                <a:spcPts val="0"/>
              </a:spcAft>
              <a:buClr>
                <a:schemeClr val="accent1"/>
              </a:buClr>
              <a:buSzPts val="2400"/>
              <a:buNone/>
              <a:defRPr sz="2400">
                <a:solidFill>
                  <a:schemeClr val="accen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p:txBody>
      </p:sp>
      <p:sp>
        <p:nvSpPr>
          <p:cNvPr id="17" name="Google Shape;17;p4"/>
          <p:cNvSpPr txBox="1"/>
          <p:nvPr>
            <p:ph idx="1" type="body"/>
          </p:nvPr>
        </p:nvSpPr>
        <p:spPr>
          <a:xfrm>
            <a:off x="938500" y="1659275"/>
            <a:ext cx="4946400" cy="27609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Clr>
                <a:schemeClr val="lt1"/>
              </a:buClr>
              <a:buSzPts val="1400"/>
              <a:buChar char="●"/>
              <a:defRPr sz="1400">
                <a:solidFill>
                  <a:schemeClr val="lt1"/>
                </a:solidFill>
              </a:defRPr>
            </a:lvl1pPr>
            <a:lvl2pPr indent="-317500" lvl="1" marL="914400">
              <a:spcBef>
                <a:spcPts val="1600"/>
              </a:spcBef>
              <a:spcAft>
                <a:spcPts val="0"/>
              </a:spcAft>
              <a:buClr>
                <a:schemeClr val="lt1"/>
              </a:buClr>
              <a:buSzPts val="1400"/>
              <a:buChar char="○"/>
              <a:defRPr>
                <a:solidFill>
                  <a:schemeClr val="lt1"/>
                </a:solidFill>
              </a:defRPr>
            </a:lvl2pPr>
            <a:lvl3pPr indent="-317500" lvl="2" marL="1371600">
              <a:spcBef>
                <a:spcPts val="1600"/>
              </a:spcBef>
              <a:spcAft>
                <a:spcPts val="0"/>
              </a:spcAft>
              <a:buClr>
                <a:schemeClr val="lt1"/>
              </a:buClr>
              <a:buSzPts val="1400"/>
              <a:buChar char="■"/>
              <a:defRPr>
                <a:solidFill>
                  <a:schemeClr val="lt1"/>
                </a:solidFill>
              </a:defRPr>
            </a:lvl3pPr>
            <a:lvl4pPr indent="-317500" lvl="3" marL="1828800">
              <a:spcBef>
                <a:spcPts val="1600"/>
              </a:spcBef>
              <a:spcAft>
                <a:spcPts val="0"/>
              </a:spcAft>
              <a:buClr>
                <a:schemeClr val="lt1"/>
              </a:buClr>
              <a:buSzPts val="1400"/>
              <a:buChar char="●"/>
              <a:defRPr>
                <a:solidFill>
                  <a:schemeClr val="lt1"/>
                </a:solidFill>
              </a:defRPr>
            </a:lvl4pPr>
            <a:lvl5pPr indent="-317500" lvl="4" marL="2286000">
              <a:spcBef>
                <a:spcPts val="1600"/>
              </a:spcBef>
              <a:spcAft>
                <a:spcPts val="0"/>
              </a:spcAft>
              <a:buClr>
                <a:schemeClr val="lt1"/>
              </a:buClr>
              <a:buSzPts val="1400"/>
              <a:buChar char="○"/>
              <a:defRPr>
                <a:solidFill>
                  <a:schemeClr val="lt1"/>
                </a:solidFill>
              </a:defRPr>
            </a:lvl5pPr>
            <a:lvl6pPr indent="-317500" lvl="5" marL="2743200">
              <a:spcBef>
                <a:spcPts val="1600"/>
              </a:spcBef>
              <a:spcAft>
                <a:spcPts val="0"/>
              </a:spcAft>
              <a:buClr>
                <a:schemeClr val="lt1"/>
              </a:buClr>
              <a:buSzPts val="1400"/>
              <a:buChar char="■"/>
              <a:defRPr>
                <a:solidFill>
                  <a:schemeClr val="lt1"/>
                </a:solidFill>
              </a:defRPr>
            </a:lvl6pPr>
            <a:lvl7pPr indent="-317500" lvl="6" marL="3200400">
              <a:spcBef>
                <a:spcPts val="1600"/>
              </a:spcBef>
              <a:spcAft>
                <a:spcPts val="0"/>
              </a:spcAft>
              <a:buClr>
                <a:schemeClr val="lt1"/>
              </a:buClr>
              <a:buSzPts val="1400"/>
              <a:buChar char="●"/>
              <a:defRPr>
                <a:solidFill>
                  <a:schemeClr val="lt1"/>
                </a:solidFill>
              </a:defRPr>
            </a:lvl7pPr>
            <a:lvl8pPr indent="-317500" lvl="7" marL="3657600">
              <a:spcBef>
                <a:spcPts val="1600"/>
              </a:spcBef>
              <a:spcAft>
                <a:spcPts val="0"/>
              </a:spcAft>
              <a:buClr>
                <a:schemeClr val="lt1"/>
              </a:buClr>
              <a:buSzPts val="1400"/>
              <a:buChar char="○"/>
              <a:defRPr>
                <a:solidFill>
                  <a:schemeClr val="lt1"/>
                </a:solidFill>
              </a:defRPr>
            </a:lvl8pPr>
            <a:lvl9pPr indent="-317500" lvl="8" marL="4114800">
              <a:spcBef>
                <a:spcPts val="1600"/>
              </a:spcBef>
              <a:spcAft>
                <a:spcPts val="1600"/>
              </a:spcAft>
              <a:buClr>
                <a:schemeClr val="lt1"/>
              </a:buClr>
              <a:buSzPts val="1400"/>
              <a:buChar char="■"/>
              <a:defRPr>
                <a:solidFill>
                  <a:schemeClr val="lt1"/>
                </a:solidFill>
              </a:defRPr>
            </a:lvl9pPr>
          </a:lstStyle>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ext 2">
  <p:cSld name="CAPTION_ONLY_2">
    <p:spTree>
      <p:nvGrpSpPr>
        <p:cNvPr id="138" name="Shape 138"/>
        <p:cNvGrpSpPr/>
        <p:nvPr/>
      </p:nvGrpSpPr>
      <p:grpSpPr>
        <a:xfrm>
          <a:off x="0" y="0"/>
          <a:ext cx="0" cy="0"/>
          <a:chOff x="0" y="0"/>
          <a:chExt cx="0" cy="0"/>
        </a:xfrm>
      </p:grpSpPr>
      <p:sp>
        <p:nvSpPr>
          <p:cNvPr id="139" name="Google Shape;139;p31"/>
          <p:cNvSpPr txBox="1"/>
          <p:nvPr>
            <p:ph type="title"/>
          </p:nvPr>
        </p:nvSpPr>
        <p:spPr>
          <a:xfrm>
            <a:off x="938500" y="445025"/>
            <a:ext cx="57357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140" name="Google Shape;140;p31"/>
          <p:cNvSpPr txBox="1"/>
          <p:nvPr>
            <p:ph idx="1" type="subTitle"/>
          </p:nvPr>
        </p:nvSpPr>
        <p:spPr>
          <a:xfrm>
            <a:off x="5817050" y="2435925"/>
            <a:ext cx="2556300" cy="20484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lt1"/>
              </a:buClr>
              <a:buSzPts val="1800"/>
              <a:buNone/>
              <a:defRPr>
                <a:solidFill>
                  <a:schemeClr val="lt1"/>
                </a:solidFill>
              </a:defRPr>
            </a:lvl1pPr>
            <a:lvl2pPr lvl="1" rtl="0" algn="ctr">
              <a:lnSpc>
                <a:spcPct val="100000"/>
              </a:lnSpc>
              <a:spcBef>
                <a:spcPts val="0"/>
              </a:spcBef>
              <a:spcAft>
                <a:spcPts val="0"/>
              </a:spcAft>
              <a:buClr>
                <a:schemeClr val="lt1"/>
              </a:buClr>
              <a:buSzPts val="1800"/>
              <a:buNone/>
              <a:defRPr sz="1800">
                <a:solidFill>
                  <a:schemeClr val="lt1"/>
                </a:solidFill>
              </a:defRPr>
            </a:lvl2pPr>
            <a:lvl3pPr lvl="2" rtl="0" algn="ctr">
              <a:lnSpc>
                <a:spcPct val="100000"/>
              </a:lnSpc>
              <a:spcBef>
                <a:spcPts val="0"/>
              </a:spcBef>
              <a:spcAft>
                <a:spcPts val="0"/>
              </a:spcAft>
              <a:buClr>
                <a:schemeClr val="lt1"/>
              </a:buClr>
              <a:buSzPts val="1800"/>
              <a:buNone/>
              <a:defRPr sz="1800">
                <a:solidFill>
                  <a:schemeClr val="lt1"/>
                </a:solidFill>
              </a:defRPr>
            </a:lvl3pPr>
            <a:lvl4pPr lvl="3" rtl="0" algn="ctr">
              <a:lnSpc>
                <a:spcPct val="100000"/>
              </a:lnSpc>
              <a:spcBef>
                <a:spcPts val="0"/>
              </a:spcBef>
              <a:spcAft>
                <a:spcPts val="0"/>
              </a:spcAft>
              <a:buClr>
                <a:schemeClr val="lt1"/>
              </a:buClr>
              <a:buSzPts val="1800"/>
              <a:buNone/>
              <a:defRPr sz="1800">
                <a:solidFill>
                  <a:schemeClr val="lt1"/>
                </a:solidFill>
              </a:defRPr>
            </a:lvl4pPr>
            <a:lvl5pPr lvl="4" rtl="0" algn="ctr">
              <a:lnSpc>
                <a:spcPct val="100000"/>
              </a:lnSpc>
              <a:spcBef>
                <a:spcPts val="0"/>
              </a:spcBef>
              <a:spcAft>
                <a:spcPts val="0"/>
              </a:spcAft>
              <a:buClr>
                <a:schemeClr val="lt1"/>
              </a:buClr>
              <a:buSzPts val="1800"/>
              <a:buNone/>
              <a:defRPr sz="1800">
                <a:solidFill>
                  <a:schemeClr val="lt1"/>
                </a:solidFill>
              </a:defRPr>
            </a:lvl5pPr>
            <a:lvl6pPr lvl="5" rtl="0" algn="ctr">
              <a:lnSpc>
                <a:spcPct val="100000"/>
              </a:lnSpc>
              <a:spcBef>
                <a:spcPts val="0"/>
              </a:spcBef>
              <a:spcAft>
                <a:spcPts val="0"/>
              </a:spcAft>
              <a:buClr>
                <a:schemeClr val="lt1"/>
              </a:buClr>
              <a:buSzPts val="1800"/>
              <a:buNone/>
              <a:defRPr sz="1800">
                <a:solidFill>
                  <a:schemeClr val="lt1"/>
                </a:solidFill>
              </a:defRPr>
            </a:lvl6pPr>
            <a:lvl7pPr lvl="6" rtl="0" algn="ctr">
              <a:lnSpc>
                <a:spcPct val="100000"/>
              </a:lnSpc>
              <a:spcBef>
                <a:spcPts val="0"/>
              </a:spcBef>
              <a:spcAft>
                <a:spcPts val="0"/>
              </a:spcAft>
              <a:buClr>
                <a:schemeClr val="lt1"/>
              </a:buClr>
              <a:buSzPts val="1800"/>
              <a:buNone/>
              <a:defRPr sz="1800">
                <a:solidFill>
                  <a:schemeClr val="lt1"/>
                </a:solidFill>
              </a:defRPr>
            </a:lvl7pPr>
            <a:lvl8pPr lvl="7" rtl="0" algn="ctr">
              <a:lnSpc>
                <a:spcPct val="100000"/>
              </a:lnSpc>
              <a:spcBef>
                <a:spcPts val="0"/>
              </a:spcBef>
              <a:spcAft>
                <a:spcPts val="0"/>
              </a:spcAft>
              <a:buClr>
                <a:schemeClr val="lt1"/>
              </a:buClr>
              <a:buSzPts val="1800"/>
              <a:buNone/>
              <a:defRPr sz="1800">
                <a:solidFill>
                  <a:schemeClr val="lt1"/>
                </a:solidFill>
              </a:defRPr>
            </a:lvl8pPr>
            <a:lvl9pPr lvl="8" rtl="0" algn="ctr">
              <a:lnSpc>
                <a:spcPct val="100000"/>
              </a:lnSpc>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p:cSld name="SECTION_HEADER_2">
    <p:spTree>
      <p:nvGrpSpPr>
        <p:cNvPr id="141" name="Shape 141"/>
        <p:cNvGrpSpPr/>
        <p:nvPr/>
      </p:nvGrpSpPr>
      <p:grpSpPr>
        <a:xfrm>
          <a:off x="0" y="0"/>
          <a:ext cx="0" cy="0"/>
          <a:chOff x="0" y="0"/>
          <a:chExt cx="0" cy="0"/>
        </a:xfrm>
      </p:grpSpPr>
      <p:sp>
        <p:nvSpPr>
          <p:cNvPr id="142" name="Google Shape;142;p32"/>
          <p:cNvSpPr txBox="1"/>
          <p:nvPr>
            <p:ph type="title"/>
          </p:nvPr>
        </p:nvSpPr>
        <p:spPr>
          <a:xfrm>
            <a:off x="2062800" y="2442050"/>
            <a:ext cx="5018400" cy="5988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3600"/>
              <a:buNone/>
              <a:defRPr sz="3600">
                <a:solidFill>
                  <a:schemeClr val="lt1"/>
                </a:solidFill>
              </a:defRPr>
            </a:lvl2pPr>
            <a:lvl3pPr lvl="2" rtl="0">
              <a:spcBef>
                <a:spcPts val="0"/>
              </a:spcBef>
              <a:spcAft>
                <a:spcPts val="0"/>
              </a:spcAft>
              <a:buClr>
                <a:schemeClr val="lt1"/>
              </a:buClr>
              <a:buSzPts val="3600"/>
              <a:buNone/>
              <a:defRPr sz="3600">
                <a:solidFill>
                  <a:schemeClr val="lt1"/>
                </a:solidFill>
              </a:defRPr>
            </a:lvl3pPr>
            <a:lvl4pPr lvl="3" rtl="0">
              <a:spcBef>
                <a:spcPts val="0"/>
              </a:spcBef>
              <a:spcAft>
                <a:spcPts val="0"/>
              </a:spcAft>
              <a:buClr>
                <a:schemeClr val="lt1"/>
              </a:buClr>
              <a:buSzPts val="3600"/>
              <a:buNone/>
              <a:defRPr sz="3600">
                <a:solidFill>
                  <a:schemeClr val="lt1"/>
                </a:solidFill>
              </a:defRPr>
            </a:lvl4pPr>
            <a:lvl5pPr lvl="4" rtl="0">
              <a:spcBef>
                <a:spcPts val="0"/>
              </a:spcBef>
              <a:spcAft>
                <a:spcPts val="0"/>
              </a:spcAft>
              <a:buClr>
                <a:schemeClr val="lt1"/>
              </a:buClr>
              <a:buSzPts val="3600"/>
              <a:buNone/>
              <a:defRPr sz="3600">
                <a:solidFill>
                  <a:schemeClr val="lt1"/>
                </a:solidFill>
              </a:defRPr>
            </a:lvl5pPr>
            <a:lvl6pPr lvl="5" rtl="0">
              <a:spcBef>
                <a:spcPts val="0"/>
              </a:spcBef>
              <a:spcAft>
                <a:spcPts val="0"/>
              </a:spcAft>
              <a:buClr>
                <a:schemeClr val="lt1"/>
              </a:buClr>
              <a:buSzPts val="3600"/>
              <a:buNone/>
              <a:defRPr sz="3600">
                <a:solidFill>
                  <a:schemeClr val="lt1"/>
                </a:solidFill>
              </a:defRPr>
            </a:lvl6pPr>
            <a:lvl7pPr lvl="6" rtl="0">
              <a:spcBef>
                <a:spcPts val="0"/>
              </a:spcBef>
              <a:spcAft>
                <a:spcPts val="0"/>
              </a:spcAft>
              <a:buClr>
                <a:schemeClr val="lt1"/>
              </a:buClr>
              <a:buSzPts val="3600"/>
              <a:buNone/>
              <a:defRPr sz="3600">
                <a:solidFill>
                  <a:schemeClr val="lt1"/>
                </a:solidFill>
              </a:defRPr>
            </a:lvl7pPr>
            <a:lvl8pPr lvl="7" rtl="0">
              <a:spcBef>
                <a:spcPts val="0"/>
              </a:spcBef>
              <a:spcAft>
                <a:spcPts val="0"/>
              </a:spcAft>
              <a:buClr>
                <a:schemeClr val="lt1"/>
              </a:buClr>
              <a:buSzPts val="3600"/>
              <a:buNone/>
              <a:defRPr sz="3600">
                <a:solidFill>
                  <a:schemeClr val="lt1"/>
                </a:solidFill>
              </a:defRPr>
            </a:lvl8pPr>
            <a:lvl9pPr lvl="8" rtl="0">
              <a:spcBef>
                <a:spcPts val="0"/>
              </a:spcBef>
              <a:spcAft>
                <a:spcPts val="0"/>
              </a:spcAft>
              <a:buClr>
                <a:schemeClr val="lt1"/>
              </a:buClr>
              <a:buSzPts val="3600"/>
              <a:buNone/>
              <a:defRPr sz="3600">
                <a:solidFill>
                  <a:schemeClr val="lt1"/>
                </a:solidFill>
              </a:defRPr>
            </a:lvl9pPr>
          </a:lstStyle>
          <a:p/>
        </p:txBody>
      </p:sp>
      <p:sp>
        <p:nvSpPr>
          <p:cNvPr id="143" name="Google Shape;143;p32"/>
          <p:cNvSpPr txBox="1"/>
          <p:nvPr>
            <p:ph idx="1" type="subTitle"/>
          </p:nvPr>
        </p:nvSpPr>
        <p:spPr>
          <a:xfrm>
            <a:off x="2896500" y="3391325"/>
            <a:ext cx="3351000" cy="11979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1400"/>
              <a:buNone/>
              <a:defRPr>
                <a:solidFill>
                  <a:schemeClr val="lt1"/>
                </a:solidFill>
              </a:defRPr>
            </a:lvl2pPr>
            <a:lvl3pPr lvl="2" rtl="0" algn="ctr">
              <a:lnSpc>
                <a:spcPct val="100000"/>
              </a:lnSpc>
              <a:spcBef>
                <a:spcPts val="0"/>
              </a:spcBef>
              <a:spcAft>
                <a:spcPts val="0"/>
              </a:spcAft>
              <a:buClr>
                <a:schemeClr val="lt1"/>
              </a:buClr>
              <a:buSzPts val="1400"/>
              <a:buNone/>
              <a:defRPr>
                <a:solidFill>
                  <a:schemeClr val="lt1"/>
                </a:solidFill>
              </a:defRPr>
            </a:lvl3pPr>
            <a:lvl4pPr lvl="3" rtl="0" algn="ctr">
              <a:lnSpc>
                <a:spcPct val="100000"/>
              </a:lnSpc>
              <a:spcBef>
                <a:spcPts val="0"/>
              </a:spcBef>
              <a:spcAft>
                <a:spcPts val="0"/>
              </a:spcAft>
              <a:buClr>
                <a:schemeClr val="lt1"/>
              </a:buClr>
              <a:buSzPts val="1400"/>
              <a:buNone/>
              <a:defRPr>
                <a:solidFill>
                  <a:schemeClr val="lt1"/>
                </a:solidFill>
              </a:defRPr>
            </a:lvl4pPr>
            <a:lvl5pPr lvl="4" rtl="0" algn="ctr">
              <a:lnSpc>
                <a:spcPct val="100000"/>
              </a:lnSpc>
              <a:spcBef>
                <a:spcPts val="0"/>
              </a:spcBef>
              <a:spcAft>
                <a:spcPts val="0"/>
              </a:spcAft>
              <a:buClr>
                <a:schemeClr val="lt1"/>
              </a:buClr>
              <a:buSzPts val="1400"/>
              <a:buNone/>
              <a:defRPr>
                <a:solidFill>
                  <a:schemeClr val="lt1"/>
                </a:solidFill>
              </a:defRPr>
            </a:lvl5pPr>
            <a:lvl6pPr lvl="5" rtl="0" algn="ctr">
              <a:lnSpc>
                <a:spcPct val="100000"/>
              </a:lnSpc>
              <a:spcBef>
                <a:spcPts val="0"/>
              </a:spcBef>
              <a:spcAft>
                <a:spcPts val="0"/>
              </a:spcAft>
              <a:buClr>
                <a:schemeClr val="lt1"/>
              </a:buClr>
              <a:buSzPts val="1400"/>
              <a:buNone/>
              <a:defRPr>
                <a:solidFill>
                  <a:schemeClr val="lt1"/>
                </a:solidFill>
              </a:defRPr>
            </a:lvl6pPr>
            <a:lvl7pPr lvl="6" rtl="0" algn="ctr">
              <a:lnSpc>
                <a:spcPct val="100000"/>
              </a:lnSpc>
              <a:spcBef>
                <a:spcPts val="0"/>
              </a:spcBef>
              <a:spcAft>
                <a:spcPts val="0"/>
              </a:spcAft>
              <a:buClr>
                <a:schemeClr val="lt1"/>
              </a:buClr>
              <a:buSzPts val="1400"/>
              <a:buNone/>
              <a:defRPr>
                <a:solidFill>
                  <a:schemeClr val="lt1"/>
                </a:solidFill>
              </a:defRPr>
            </a:lvl7pPr>
            <a:lvl8pPr lvl="7" rtl="0" algn="ctr">
              <a:lnSpc>
                <a:spcPct val="100000"/>
              </a:lnSpc>
              <a:spcBef>
                <a:spcPts val="0"/>
              </a:spcBef>
              <a:spcAft>
                <a:spcPts val="0"/>
              </a:spcAft>
              <a:buClr>
                <a:schemeClr val="lt1"/>
              </a:buClr>
              <a:buSzPts val="1400"/>
              <a:buNone/>
              <a:defRPr>
                <a:solidFill>
                  <a:schemeClr val="lt1"/>
                </a:solidFill>
              </a:defRPr>
            </a:lvl8pPr>
            <a:lvl9pPr lvl="8" rtl="0" algn="ctr">
              <a:lnSpc>
                <a:spcPct val="100000"/>
              </a:lnSpc>
              <a:spcBef>
                <a:spcPts val="0"/>
              </a:spcBef>
              <a:spcAft>
                <a:spcPts val="0"/>
              </a:spcAft>
              <a:buClr>
                <a:schemeClr val="lt1"/>
              </a:buClr>
              <a:buSzPts val="1400"/>
              <a:buNone/>
              <a:defRPr>
                <a:solidFill>
                  <a:schemeClr val="lt1"/>
                </a:solidFill>
              </a:defRPr>
            </a:lvl9pPr>
          </a:lstStyle>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anks + Credits">
  <p:cSld name="SECTION_HEADER_1">
    <p:spTree>
      <p:nvGrpSpPr>
        <p:cNvPr id="144" name="Shape 144"/>
        <p:cNvGrpSpPr/>
        <p:nvPr/>
      </p:nvGrpSpPr>
      <p:grpSpPr>
        <a:xfrm>
          <a:off x="0" y="0"/>
          <a:ext cx="0" cy="0"/>
          <a:chOff x="0" y="0"/>
          <a:chExt cx="0" cy="0"/>
        </a:xfrm>
      </p:grpSpPr>
      <p:sp>
        <p:nvSpPr>
          <p:cNvPr id="145" name="Google Shape;145;p33"/>
          <p:cNvSpPr txBox="1"/>
          <p:nvPr>
            <p:ph type="title"/>
          </p:nvPr>
        </p:nvSpPr>
        <p:spPr>
          <a:xfrm>
            <a:off x="924870" y="760375"/>
            <a:ext cx="3068700" cy="598800"/>
          </a:xfrm>
          <a:prstGeom prst="rect">
            <a:avLst/>
          </a:prstGeom>
        </p:spPr>
        <p:txBody>
          <a:bodyPr anchorCtr="0" anchor="b" bIns="91425" lIns="91425" spcFirstLastPara="1" rIns="91425" wrap="square" tIns="91425">
            <a:noAutofit/>
          </a:bodyPr>
          <a:lstStyle>
            <a:lvl1pPr lvl="0" rtl="0">
              <a:spcBef>
                <a:spcPts val="0"/>
              </a:spcBef>
              <a:spcAft>
                <a:spcPts val="0"/>
              </a:spcAft>
              <a:buClr>
                <a:schemeClr val="lt1"/>
              </a:buClr>
              <a:buSzPts val="3600"/>
              <a:buNone/>
              <a:defRPr sz="3600">
                <a:solidFill>
                  <a:schemeClr val="lt1"/>
                </a:solidFill>
              </a:defRPr>
            </a:lvl1pPr>
            <a:lvl2pPr lvl="1" rtl="0">
              <a:spcBef>
                <a:spcPts val="0"/>
              </a:spcBef>
              <a:spcAft>
                <a:spcPts val="0"/>
              </a:spcAft>
              <a:buClr>
                <a:schemeClr val="lt1"/>
              </a:buClr>
              <a:buSzPts val="3600"/>
              <a:buNone/>
              <a:defRPr sz="3600">
                <a:solidFill>
                  <a:schemeClr val="lt1"/>
                </a:solidFill>
              </a:defRPr>
            </a:lvl2pPr>
            <a:lvl3pPr lvl="2" rtl="0">
              <a:spcBef>
                <a:spcPts val="0"/>
              </a:spcBef>
              <a:spcAft>
                <a:spcPts val="0"/>
              </a:spcAft>
              <a:buClr>
                <a:schemeClr val="lt1"/>
              </a:buClr>
              <a:buSzPts val="3600"/>
              <a:buNone/>
              <a:defRPr sz="3600">
                <a:solidFill>
                  <a:schemeClr val="lt1"/>
                </a:solidFill>
              </a:defRPr>
            </a:lvl3pPr>
            <a:lvl4pPr lvl="3" rtl="0">
              <a:spcBef>
                <a:spcPts val="0"/>
              </a:spcBef>
              <a:spcAft>
                <a:spcPts val="0"/>
              </a:spcAft>
              <a:buClr>
                <a:schemeClr val="lt1"/>
              </a:buClr>
              <a:buSzPts val="3600"/>
              <a:buNone/>
              <a:defRPr sz="3600">
                <a:solidFill>
                  <a:schemeClr val="lt1"/>
                </a:solidFill>
              </a:defRPr>
            </a:lvl4pPr>
            <a:lvl5pPr lvl="4" rtl="0">
              <a:spcBef>
                <a:spcPts val="0"/>
              </a:spcBef>
              <a:spcAft>
                <a:spcPts val="0"/>
              </a:spcAft>
              <a:buClr>
                <a:schemeClr val="lt1"/>
              </a:buClr>
              <a:buSzPts val="3600"/>
              <a:buNone/>
              <a:defRPr sz="3600">
                <a:solidFill>
                  <a:schemeClr val="lt1"/>
                </a:solidFill>
              </a:defRPr>
            </a:lvl5pPr>
            <a:lvl6pPr lvl="5" rtl="0">
              <a:spcBef>
                <a:spcPts val="0"/>
              </a:spcBef>
              <a:spcAft>
                <a:spcPts val="0"/>
              </a:spcAft>
              <a:buClr>
                <a:schemeClr val="lt1"/>
              </a:buClr>
              <a:buSzPts val="3600"/>
              <a:buNone/>
              <a:defRPr sz="3600">
                <a:solidFill>
                  <a:schemeClr val="lt1"/>
                </a:solidFill>
              </a:defRPr>
            </a:lvl6pPr>
            <a:lvl7pPr lvl="6" rtl="0">
              <a:spcBef>
                <a:spcPts val="0"/>
              </a:spcBef>
              <a:spcAft>
                <a:spcPts val="0"/>
              </a:spcAft>
              <a:buClr>
                <a:schemeClr val="lt1"/>
              </a:buClr>
              <a:buSzPts val="3600"/>
              <a:buNone/>
              <a:defRPr sz="3600">
                <a:solidFill>
                  <a:schemeClr val="lt1"/>
                </a:solidFill>
              </a:defRPr>
            </a:lvl7pPr>
            <a:lvl8pPr lvl="7" rtl="0">
              <a:spcBef>
                <a:spcPts val="0"/>
              </a:spcBef>
              <a:spcAft>
                <a:spcPts val="0"/>
              </a:spcAft>
              <a:buClr>
                <a:schemeClr val="lt1"/>
              </a:buClr>
              <a:buSzPts val="3600"/>
              <a:buNone/>
              <a:defRPr sz="3600">
                <a:solidFill>
                  <a:schemeClr val="lt1"/>
                </a:solidFill>
              </a:defRPr>
            </a:lvl8pPr>
            <a:lvl9pPr lvl="8" rtl="0">
              <a:spcBef>
                <a:spcPts val="0"/>
              </a:spcBef>
              <a:spcAft>
                <a:spcPts val="0"/>
              </a:spcAft>
              <a:buClr>
                <a:schemeClr val="lt1"/>
              </a:buClr>
              <a:buSzPts val="3600"/>
              <a:buNone/>
              <a:defRPr sz="3600">
                <a:solidFill>
                  <a:schemeClr val="lt1"/>
                </a:solidFill>
              </a:defRPr>
            </a:lvl9pPr>
          </a:lstStyle>
          <a:p/>
        </p:txBody>
      </p:sp>
      <p:sp>
        <p:nvSpPr>
          <p:cNvPr id="146" name="Google Shape;146;p33"/>
          <p:cNvSpPr txBox="1"/>
          <p:nvPr>
            <p:ph idx="1" type="subTitle"/>
          </p:nvPr>
        </p:nvSpPr>
        <p:spPr>
          <a:xfrm>
            <a:off x="924875" y="1684275"/>
            <a:ext cx="3305400" cy="10920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accent1"/>
              </a:buClr>
              <a:buSzPts val="1400"/>
              <a:buNone/>
              <a:defRPr sz="1400">
                <a:solidFill>
                  <a:schemeClr val="accent1"/>
                </a:solidFill>
              </a:defRPr>
            </a:lvl1pPr>
            <a:lvl2pPr lvl="1" rtl="0">
              <a:lnSpc>
                <a:spcPct val="100000"/>
              </a:lnSpc>
              <a:spcBef>
                <a:spcPts val="0"/>
              </a:spcBef>
              <a:spcAft>
                <a:spcPts val="0"/>
              </a:spcAft>
              <a:buClr>
                <a:schemeClr val="accent1"/>
              </a:buClr>
              <a:buSzPts val="1400"/>
              <a:buNone/>
              <a:defRPr>
                <a:solidFill>
                  <a:schemeClr val="accent1"/>
                </a:solidFill>
              </a:defRPr>
            </a:lvl2pPr>
            <a:lvl3pPr lvl="2" rtl="0">
              <a:lnSpc>
                <a:spcPct val="100000"/>
              </a:lnSpc>
              <a:spcBef>
                <a:spcPts val="0"/>
              </a:spcBef>
              <a:spcAft>
                <a:spcPts val="0"/>
              </a:spcAft>
              <a:buClr>
                <a:schemeClr val="accent1"/>
              </a:buClr>
              <a:buSzPts val="1400"/>
              <a:buNone/>
              <a:defRPr>
                <a:solidFill>
                  <a:schemeClr val="accent1"/>
                </a:solidFill>
              </a:defRPr>
            </a:lvl3pPr>
            <a:lvl4pPr lvl="3" rtl="0">
              <a:lnSpc>
                <a:spcPct val="100000"/>
              </a:lnSpc>
              <a:spcBef>
                <a:spcPts val="0"/>
              </a:spcBef>
              <a:spcAft>
                <a:spcPts val="0"/>
              </a:spcAft>
              <a:buClr>
                <a:schemeClr val="accent1"/>
              </a:buClr>
              <a:buSzPts val="1400"/>
              <a:buNone/>
              <a:defRPr>
                <a:solidFill>
                  <a:schemeClr val="accent1"/>
                </a:solidFill>
              </a:defRPr>
            </a:lvl4pPr>
            <a:lvl5pPr lvl="4" rtl="0">
              <a:lnSpc>
                <a:spcPct val="100000"/>
              </a:lnSpc>
              <a:spcBef>
                <a:spcPts val="0"/>
              </a:spcBef>
              <a:spcAft>
                <a:spcPts val="0"/>
              </a:spcAft>
              <a:buClr>
                <a:schemeClr val="accent1"/>
              </a:buClr>
              <a:buSzPts val="1400"/>
              <a:buNone/>
              <a:defRPr>
                <a:solidFill>
                  <a:schemeClr val="accent1"/>
                </a:solidFill>
              </a:defRPr>
            </a:lvl5pPr>
            <a:lvl6pPr lvl="5" rtl="0">
              <a:lnSpc>
                <a:spcPct val="100000"/>
              </a:lnSpc>
              <a:spcBef>
                <a:spcPts val="0"/>
              </a:spcBef>
              <a:spcAft>
                <a:spcPts val="0"/>
              </a:spcAft>
              <a:buClr>
                <a:schemeClr val="accent1"/>
              </a:buClr>
              <a:buSzPts val="1400"/>
              <a:buNone/>
              <a:defRPr>
                <a:solidFill>
                  <a:schemeClr val="accent1"/>
                </a:solidFill>
              </a:defRPr>
            </a:lvl6pPr>
            <a:lvl7pPr lvl="6" rtl="0">
              <a:lnSpc>
                <a:spcPct val="100000"/>
              </a:lnSpc>
              <a:spcBef>
                <a:spcPts val="0"/>
              </a:spcBef>
              <a:spcAft>
                <a:spcPts val="0"/>
              </a:spcAft>
              <a:buClr>
                <a:schemeClr val="accent1"/>
              </a:buClr>
              <a:buSzPts val="1400"/>
              <a:buNone/>
              <a:defRPr>
                <a:solidFill>
                  <a:schemeClr val="accent1"/>
                </a:solidFill>
              </a:defRPr>
            </a:lvl7pPr>
            <a:lvl8pPr lvl="7" rtl="0">
              <a:lnSpc>
                <a:spcPct val="100000"/>
              </a:lnSpc>
              <a:spcBef>
                <a:spcPts val="0"/>
              </a:spcBef>
              <a:spcAft>
                <a:spcPts val="0"/>
              </a:spcAft>
              <a:buClr>
                <a:schemeClr val="accent1"/>
              </a:buClr>
              <a:buSzPts val="1400"/>
              <a:buNone/>
              <a:defRPr>
                <a:solidFill>
                  <a:schemeClr val="accent1"/>
                </a:solidFill>
              </a:defRPr>
            </a:lvl8pPr>
            <a:lvl9pPr lvl="8" rtl="0">
              <a:lnSpc>
                <a:spcPct val="100000"/>
              </a:lnSpc>
              <a:spcBef>
                <a:spcPts val="0"/>
              </a:spcBef>
              <a:spcAft>
                <a:spcPts val="0"/>
              </a:spcAft>
              <a:buClr>
                <a:schemeClr val="accent1"/>
              </a:buClr>
              <a:buSzPts val="1400"/>
              <a:buNone/>
              <a:defRPr>
                <a:solidFill>
                  <a:schemeClr val="accent1"/>
                </a:solidFill>
              </a:defRPr>
            </a:lvl9pPr>
          </a:lstStyle>
          <a:p/>
        </p:txBody>
      </p:sp>
      <p:sp>
        <p:nvSpPr>
          <p:cNvPr id="147" name="Google Shape;147;p33"/>
          <p:cNvSpPr txBox="1"/>
          <p:nvPr/>
        </p:nvSpPr>
        <p:spPr>
          <a:xfrm>
            <a:off x="924875" y="3570000"/>
            <a:ext cx="3305400" cy="666900"/>
          </a:xfrm>
          <a:prstGeom prst="rect">
            <a:avLst/>
          </a:prstGeom>
          <a:noFill/>
          <a:ln>
            <a:noFill/>
          </a:ln>
        </p:spPr>
        <p:txBody>
          <a:bodyPr anchorCtr="0" anchor="t" bIns="91425" lIns="91425" spcFirstLastPara="1" rIns="91425" wrap="square" tIns="91425">
            <a:noAutofit/>
          </a:bodyPr>
          <a:lstStyle/>
          <a:p>
            <a:pPr indent="0" lvl="0" marL="0" rtl="0" algn="l">
              <a:spcBef>
                <a:spcPts val="300"/>
              </a:spcBef>
              <a:spcAft>
                <a:spcPts val="0"/>
              </a:spcAft>
              <a:buNone/>
            </a:pPr>
            <a:r>
              <a:rPr lang="en" sz="1000">
                <a:solidFill>
                  <a:schemeClr val="accent1"/>
                </a:solidFill>
                <a:latin typeface="Montserrat Medium"/>
                <a:ea typeface="Montserrat Medium"/>
                <a:cs typeface="Montserrat Medium"/>
                <a:sym typeface="Montserrat Medium"/>
              </a:rPr>
              <a:t>CREDITS: This presentation template was created by </a:t>
            </a:r>
            <a:r>
              <a:rPr lang="en" sz="1000">
                <a:solidFill>
                  <a:schemeClr val="accent1"/>
                </a:solidFill>
                <a:uFill>
                  <a:noFill/>
                </a:uFill>
                <a:latin typeface="Montserrat Medium"/>
                <a:ea typeface="Montserrat Medium"/>
                <a:cs typeface="Montserrat Medium"/>
                <a:sym typeface="Montserrat Medium"/>
                <a:hlinkClick r:id="rId2">
                  <a:extLst>
                    <a:ext uri="{A12FA001-AC4F-418D-AE19-62706E023703}">
                      <ahyp:hlinkClr val="tx"/>
                    </a:ext>
                  </a:extLst>
                </a:hlinkClick>
              </a:rPr>
              <a:t>Slidesgo</a:t>
            </a:r>
            <a:r>
              <a:rPr lang="en" sz="1000">
                <a:solidFill>
                  <a:schemeClr val="accent1"/>
                </a:solidFill>
                <a:latin typeface="Montserrat Medium"/>
                <a:ea typeface="Montserrat Medium"/>
                <a:cs typeface="Montserrat Medium"/>
                <a:sym typeface="Montserrat Medium"/>
              </a:rPr>
              <a:t>, including icons by </a:t>
            </a:r>
            <a:r>
              <a:rPr lang="en" sz="1000">
                <a:solidFill>
                  <a:schemeClr val="accent1"/>
                </a:solidFill>
                <a:uFill>
                  <a:noFill/>
                </a:uFill>
                <a:latin typeface="Montserrat Medium"/>
                <a:ea typeface="Montserrat Medium"/>
                <a:cs typeface="Montserrat Medium"/>
                <a:sym typeface="Montserrat Medium"/>
                <a:hlinkClick r:id="rId3">
                  <a:extLst>
                    <a:ext uri="{A12FA001-AC4F-418D-AE19-62706E023703}">
                      <ahyp:hlinkClr val="tx"/>
                    </a:ext>
                  </a:extLst>
                </a:hlinkClick>
              </a:rPr>
              <a:t>Flaticon</a:t>
            </a:r>
            <a:r>
              <a:rPr lang="en" sz="1000">
                <a:solidFill>
                  <a:schemeClr val="accent1"/>
                </a:solidFill>
                <a:latin typeface="Montserrat Medium"/>
                <a:ea typeface="Montserrat Medium"/>
                <a:cs typeface="Montserrat Medium"/>
                <a:sym typeface="Montserrat Medium"/>
              </a:rPr>
              <a:t>, and infographics &amp; images by </a:t>
            </a:r>
            <a:r>
              <a:rPr lang="en" sz="1000">
                <a:solidFill>
                  <a:schemeClr val="accent1"/>
                </a:solidFill>
                <a:uFill>
                  <a:noFill/>
                </a:uFill>
                <a:latin typeface="Montserrat Medium"/>
                <a:ea typeface="Montserrat Medium"/>
                <a:cs typeface="Montserrat Medium"/>
                <a:sym typeface="Montserrat Medium"/>
                <a:hlinkClick r:id="rId4">
                  <a:extLst>
                    <a:ext uri="{A12FA001-AC4F-418D-AE19-62706E023703}">
                      <ahyp:hlinkClr val="tx"/>
                    </a:ext>
                  </a:extLst>
                </a:hlinkClick>
              </a:rPr>
              <a:t>Freepik</a:t>
            </a:r>
            <a:r>
              <a:rPr lang="en" sz="1000">
                <a:solidFill>
                  <a:schemeClr val="accent1"/>
                </a:solidFill>
                <a:latin typeface="Montserrat Medium"/>
                <a:ea typeface="Montserrat Medium"/>
                <a:cs typeface="Montserrat Medium"/>
                <a:sym typeface="Montserrat Medium"/>
              </a:rPr>
              <a:t>. </a:t>
            </a:r>
            <a:endParaRPr sz="1000">
              <a:solidFill>
                <a:schemeClr val="accent1"/>
              </a:solidFill>
              <a:latin typeface="Montserrat Medium"/>
              <a:ea typeface="Montserrat Medium"/>
              <a:cs typeface="Montserrat Medium"/>
              <a:sym typeface="Montserrat Medium"/>
            </a:endParaRPr>
          </a:p>
          <a:p>
            <a:pPr indent="0" lvl="0" marL="0" rtl="0" algn="l">
              <a:spcBef>
                <a:spcPts val="300"/>
              </a:spcBef>
              <a:spcAft>
                <a:spcPts val="0"/>
              </a:spcAft>
              <a:buNone/>
            </a:pPr>
            <a:r>
              <a:t/>
            </a:r>
            <a:endParaRPr sz="1000">
              <a:solidFill>
                <a:schemeClr val="accent1"/>
              </a:solidFill>
              <a:latin typeface="Montserrat Medium"/>
              <a:ea typeface="Montserrat Medium"/>
              <a:cs typeface="Montserrat Medium"/>
              <a:sym typeface="Montserrat Medium"/>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Bullet points 1">
  <p:cSld name="SECTION_TITLE_AND_DESCRIPTION_1_1_2">
    <p:spTree>
      <p:nvGrpSpPr>
        <p:cNvPr id="148" name="Shape 148"/>
        <p:cNvGrpSpPr/>
        <p:nvPr/>
      </p:nvGrpSpPr>
      <p:grpSpPr>
        <a:xfrm>
          <a:off x="0" y="0"/>
          <a:ext cx="0" cy="0"/>
          <a:chOff x="0" y="0"/>
          <a:chExt cx="0" cy="0"/>
        </a:xfrm>
      </p:grpSpPr>
      <p:sp>
        <p:nvSpPr>
          <p:cNvPr id="149" name="Google Shape;149;p34"/>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150" name="Google Shape;150;p34"/>
          <p:cNvSpPr txBox="1"/>
          <p:nvPr>
            <p:ph idx="1" type="body"/>
          </p:nvPr>
        </p:nvSpPr>
        <p:spPr>
          <a:xfrm>
            <a:off x="938500" y="1659275"/>
            <a:ext cx="4946400" cy="27609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Clr>
                <a:schemeClr val="lt1"/>
              </a:buClr>
              <a:buSzPts val="1400"/>
              <a:buChar char="●"/>
              <a:defRPr sz="1400">
                <a:solidFill>
                  <a:schemeClr val="lt1"/>
                </a:solidFill>
              </a:defRPr>
            </a:lvl1pPr>
            <a:lvl2pPr indent="-317500" lvl="1" marL="914400" rtl="0">
              <a:spcBef>
                <a:spcPts val="1600"/>
              </a:spcBef>
              <a:spcAft>
                <a:spcPts val="0"/>
              </a:spcAft>
              <a:buClr>
                <a:schemeClr val="lt1"/>
              </a:buClr>
              <a:buSzPts val="1400"/>
              <a:buChar char="○"/>
              <a:defRPr>
                <a:solidFill>
                  <a:schemeClr val="lt1"/>
                </a:solidFill>
              </a:defRPr>
            </a:lvl2pPr>
            <a:lvl3pPr indent="-317500" lvl="2" marL="1371600" rtl="0">
              <a:spcBef>
                <a:spcPts val="1600"/>
              </a:spcBef>
              <a:spcAft>
                <a:spcPts val="0"/>
              </a:spcAft>
              <a:buClr>
                <a:schemeClr val="lt1"/>
              </a:buClr>
              <a:buSzPts val="1400"/>
              <a:buChar char="■"/>
              <a:defRPr>
                <a:solidFill>
                  <a:schemeClr val="lt1"/>
                </a:solidFill>
              </a:defRPr>
            </a:lvl3pPr>
            <a:lvl4pPr indent="-317500" lvl="3" marL="1828800" rtl="0">
              <a:spcBef>
                <a:spcPts val="1600"/>
              </a:spcBef>
              <a:spcAft>
                <a:spcPts val="0"/>
              </a:spcAft>
              <a:buClr>
                <a:schemeClr val="lt1"/>
              </a:buClr>
              <a:buSzPts val="1400"/>
              <a:buChar char="●"/>
              <a:defRPr>
                <a:solidFill>
                  <a:schemeClr val="lt1"/>
                </a:solidFill>
              </a:defRPr>
            </a:lvl4pPr>
            <a:lvl5pPr indent="-317500" lvl="4" marL="2286000" rtl="0">
              <a:spcBef>
                <a:spcPts val="1600"/>
              </a:spcBef>
              <a:spcAft>
                <a:spcPts val="0"/>
              </a:spcAft>
              <a:buClr>
                <a:schemeClr val="lt1"/>
              </a:buClr>
              <a:buSzPts val="1400"/>
              <a:buChar char="○"/>
              <a:defRPr>
                <a:solidFill>
                  <a:schemeClr val="lt1"/>
                </a:solidFill>
              </a:defRPr>
            </a:lvl5pPr>
            <a:lvl6pPr indent="-317500" lvl="5" marL="2743200" rtl="0">
              <a:spcBef>
                <a:spcPts val="1600"/>
              </a:spcBef>
              <a:spcAft>
                <a:spcPts val="0"/>
              </a:spcAft>
              <a:buClr>
                <a:schemeClr val="lt1"/>
              </a:buClr>
              <a:buSzPts val="1400"/>
              <a:buChar char="■"/>
              <a:defRPr>
                <a:solidFill>
                  <a:schemeClr val="lt1"/>
                </a:solidFill>
              </a:defRPr>
            </a:lvl6pPr>
            <a:lvl7pPr indent="-317500" lvl="6" marL="3200400" rtl="0">
              <a:spcBef>
                <a:spcPts val="1600"/>
              </a:spcBef>
              <a:spcAft>
                <a:spcPts val="0"/>
              </a:spcAft>
              <a:buClr>
                <a:schemeClr val="lt1"/>
              </a:buClr>
              <a:buSzPts val="1400"/>
              <a:buChar char="●"/>
              <a:defRPr>
                <a:solidFill>
                  <a:schemeClr val="lt1"/>
                </a:solidFill>
              </a:defRPr>
            </a:lvl7pPr>
            <a:lvl8pPr indent="-317500" lvl="7" marL="3657600" rtl="0">
              <a:spcBef>
                <a:spcPts val="1600"/>
              </a:spcBef>
              <a:spcAft>
                <a:spcPts val="0"/>
              </a:spcAft>
              <a:buClr>
                <a:schemeClr val="lt1"/>
              </a:buClr>
              <a:buSzPts val="1400"/>
              <a:buChar char="○"/>
              <a:defRPr>
                <a:solidFill>
                  <a:schemeClr val="lt1"/>
                </a:solidFill>
              </a:defRPr>
            </a:lvl8pPr>
            <a:lvl9pPr indent="-317500" lvl="8" marL="4114800" rtl="0">
              <a:spcBef>
                <a:spcPts val="1600"/>
              </a:spcBef>
              <a:spcAft>
                <a:spcPts val="1600"/>
              </a:spcAft>
              <a:buClr>
                <a:schemeClr val="lt1"/>
              </a:buClr>
              <a:buSzPts val="1400"/>
              <a:buChar char="■"/>
              <a:defRPr>
                <a:solidFill>
                  <a:schemeClr val="lt1"/>
                </a:solidFill>
              </a:defRPr>
            </a:lvl9pPr>
          </a:lstStyle>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list">
  <p:cSld name="TITLE_AND_TWO_COLUMNS_1">
    <p:spTree>
      <p:nvGrpSpPr>
        <p:cNvPr id="151" name="Shape 151"/>
        <p:cNvGrpSpPr/>
        <p:nvPr/>
      </p:nvGrpSpPr>
      <p:grpSpPr>
        <a:xfrm>
          <a:off x="0" y="0"/>
          <a:ext cx="0" cy="0"/>
          <a:chOff x="0" y="0"/>
          <a:chExt cx="0" cy="0"/>
        </a:xfrm>
      </p:grpSpPr>
      <p:sp>
        <p:nvSpPr>
          <p:cNvPr id="152" name="Google Shape;152;p35"/>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153" name="Google Shape;153;p35"/>
          <p:cNvSpPr txBox="1"/>
          <p:nvPr>
            <p:ph idx="1" type="body"/>
          </p:nvPr>
        </p:nvSpPr>
        <p:spPr>
          <a:xfrm>
            <a:off x="5037525" y="1659275"/>
            <a:ext cx="3186900" cy="27609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Clr>
                <a:schemeClr val="lt1"/>
              </a:buClr>
              <a:buSzPts val="1400"/>
              <a:buChar char="●"/>
              <a:defRPr sz="1400">
                <a:solidFill>
                  <a:schemeClr val="lt1"/>
                </a:solidFill>
              </a:defRPr>
            </a:lvl1pPr>
            <a:lvl2pPr indent="-317500" lvl="1" marL="914400" rtl="0">
              <a:spcBef>
                <a:spcPts val="1600"/>
              </a:spcBef>
              <a:spcAft>
                <a:spcPts val="0"/>
              </a:spcAft>
              <a:buClr>
                <a:schemeClr val="lt1"/>
              </a:buClr>
              <a:buSzPts val="1400"/>
              <a:buChar char="○"/>
              <a:defRPr>
                <a:solidFill>
                  <a:schemeClr val="lt1"/>
                </a:solidFill>
              </a:defRPr>
            </a:lvl2pPr>
            <a:lvl3pPr indent="-317500" lvl="2" marL="1371600" rtl="0">
              <a:spcBef>
                <a:spcPts val="1600"/>
              </a:spcBef>
              <a:spcAft>
                <a:spcPts val="0"/>
              </a:spcAft>
              <a:buClr>
                <a:schemeClr val="lt1"/>
              </a:buClr>
              <a:buSzPts val="1400"/>
              <a:buChar char="■"/>
              <a:defRPr>
                <a:solidFill>
                  <a:schemeClr val="lt1"/>
                </a:solidFill>
              </a:defRPr>
            </a:lvl3pPr>
            <a:lvl4pPr indent="-317500" lvl="3" marL="1828800" rtl="0">
              <a:spcBef>
                <a:spcPts val="1600"/>
              </a:spcBef>
              <a:spcAft>
                <a:spcPts val="0"/>
              </a:spcAft>
              <a:buClr>
                <a:schemeClr val="lt1"/>
              </a:buClr>
              <a:buSzPts val="1400"/>
              <a:buChar char="●"/>
              <a:defRPr>
                <a:solidFill>
                  <a:schemeClr val="lt1"/>
                </a:solidFill>
              </a:defRPr>
            </a:lvl4pPr>
            <a:lvl5pPr indent="-317500" lvl="4" marL="2286000" rtl="0">
              <a:spcBef>
                <a:spcPts val="1600"/>
              </a:spcBef>
              <a:spcAft>
                <a:spcPts val="0"/>
              </a:spcAft>
              <a:buClr>
                <a:schemeClr val="lt1"/>
              </a:buClr>
              <a:buSzPts val="1400"/>
              <a:buChar char="○"/>
              <a:defRPr>
                <a:solidFill>
                  <a:schemeClr val="lt1"/>
                </a:solidFill>
              </a:defRPr>
            </a:lvl5pPr>
            <a:lvl6pPr indent="-317500" lvl="5" marL="2743200" rtl="0">
              <a:spcBef>
                <a:spcPts val="1600"/>
              </a:spcBef>
              <a:spcAft>
                <a:spcPts val="0"/>
              </a:spcAft>
              <a:buClr>
                <a:schemeClr val="lt1"/>
              </a:buClr>
              <a:buSzPts val="1400"/>
              <a:buChar char="■"/>
              <a:defRPr>
                <a:solidFill>
                  <a:schemeClr val="lt1"/>
                </a:solidFill>
              </a:defRPr>
            </a:lvl6pPr>
            <a:lvl7pPr indent="-317500" lvl="6" marL="3200400" rtl="0">
              <a:spcBef>
                <a:spcPts val="1600"/>
              </a:spcBef>
              <a:spcAft>
                <a:spcPts val="0"/>
              </a:spcAft>
              <a:buClr>
                <a:schemeClr val="lt1"/>
              </a:buClr>
              <a:buSzPts val="1400"/>
              <a:buChar char="●"/>
              <a:defRPr>
                <a:solidFill>
                  <a:schemeClr val="lt1"/>
                </a:solidFill>
              </a:defRPr>
            </a:lvl7pPr>
            <a:lvl8pPr indent="-317500" lvl="7" marL="3657600" rtl="0">
              <a:spcBef>
                <a:spcPts val="1600"/>
              </a:spcBef>
              <a:spcAft>
                <a:spcPts val="0"/>
              </a:spcAft>
              <a:buClr>
                <a:schemeClr val="lt1"/>
              </a:buClr>
              <a:buSzPts val="1400"/>
              <a:buChar char="○"/>
              <a:defRPr>
                <a:solidFill>
                  <a:schemeClr val="lt1"/>
                </a:solidFill>
              </a:defRPr>
            </a:lvl8pPr>
            <a:lvl9pPr indent="-317500" lvl="8" marL="4114800" rtl="0">
              <a:spcBef>
                <a:spcPts val="1600"/>
              </a:spcBef>
              <a:spcAft>
                <a:spcPts val="1600"/>
              </a:spcAft>
              <a:buClr>
                <a:schemeClr val="lt1"/>
              </a:buClr>
              <a:buSzPts val="1400"/>
              <a:buChar char="■"/>
              <a:defRPr>
                <a:solidFill>
                  <a:schemeClr val="lt1"/>
                </a:solidFill>
              </a:defRPr>
            </a:lvl9pPr>
          </a:lstStyle>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1">
  <p:cSld name="SECTION_TITLE_AND_DESCRIPTION_2">
    <p:spTree>
      <p:nvGrpSpPr>
        <p:cNvPr id="154" name="Shape 154"/>
        <p:cNvGrpSpPr/>
        <p:nvPr/>
      </p:nvGrpSpPr>
      <p:grpSpPr>
        <a:xfrm>
          <a:off x="0" y="0"/>
          <a:ext cx="0" cy="0"/>
          <a:chOff x="0" y="0"/>
          <a:chExt cx="0" cy="0"/>
        </a:xfrm>
      </p:grpSpPr>
      <p:sp>
        <p:nvSpPr>
          <p:cNvPr id="155" name="Google Shape;155;p36"/>
          <p:cNvSpPr txBox="1"/>
          <p:nvPr>
            <p:ph idx="1" type="subTitle"/>
          </p:nvPr>
        </p:nvSpPr>
        <p:spPr>
          <a:xfrm>
            <a:off x="938500" y="1769575"/>
            <a:ext cx="2871600" cy="12351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Clr>
                <a:schemeClr val="lt2"/>
              </a:buClr>
              <a:buSzPts val="1600"/>
              <a:buNone/>
              <a:defRPr sz="1600">
                <a:solidFill>
                  <a:schemeClr val="lt2"/>
                </a:solidFill>
              </a:defRPr>
            </a:lvl1pPr>
            <a:lvl2pPr lvl="1" rtl="0" algn="ctr">
              <a:lnSpc>
                <a:spcPct val="100000"/>
              </a:lnSpc>
              <a:spcBef>
                <a:spcPts val="0"/>
              </a:spcBef>
              <a:spcAft>
                <a:spcPts val="0"/>
              </a:spcAft>
              <a:buSzPts val="1600"/>
              <a:buNone/>
              <a:defRPr sz="1600"/>
            </a:lvl2pPr>
            <a:lvl3pPr lvl="2" rtl="0" algn="ctr">
              <a:lnSpc>
                <a:spcPct val="100000"/>
              </a:lnSpc>
              <a:spcBef>
                <a:spcPts val="0"/>
              </a:spcBef>
              <a:spcAft>
                <a:spcPts val="0"/>
              </a:spcAft>
              <a:buSzPts val="1600"/>
              <a:buNone/>
              <a:defRPr sz="1600"/>
            </a:lvl3pPr>
            <a:lvl4pPr lvl="3" rtl="0" algn="ctr">
              <a:lnSpc>
                <a:spcPct val="100000"/>
              </a:lnSpc>
              <a:spcBef>
                <a:spcPts val="0"/>
              </a:spcBef>
              <a:spcAft>
                <a:spcPts val="0"/>
              </a:spcAft>
              <a:buSzPts val="1600"/>
              <a:buNone/>
              <a:defRPr sz="1600"/>
            </a:lvl4pPr>
            <a:lvl5pPr lvl="4" rtl="0" algn="ctr">
              <a:lnSpc>
                <a:spcPct val="100000"/>
              </a:lnSpc>
              <a:spcBef>
                <a:spcPts val="0"/>
              </a:spcBef>
              <a:spcAft>
                <a:spcPts val="0"/>
              </a:spcAft>
              <a:buSzPts val="1600"/>
              <a:buNone/>
              <a:defRPr sz="1600"/>
            </a:lvl5pPr>
            <a:lvl6pPr lvl="5" rtl="0" algn="ctr">
              <a:lnSpc>
                <a:spcPct val="100000"/>
              </a:lnSpc>
              <a:spcBef>
                <a:spcPts val="0"/>
              </a:spcBef>
              <a:spcAft>
                <a:spcPts val="0"/>
              </a:spcAft>
              <a:buSzPts val="1600"/>
              <a:buNone/>
              <a:defRPr sz="1600"/>
            </a:lvl6pPr>
            <a:lvl7pPr lvl="6" rtl="0" algn="ctr">
              <a:lnSpc>
                <a:spcPct val="100000"/>
              </a:lnSpc>
              <a:spcBef>
                <a:spcPts val="0"/>
              </a:spcBef>
              <a:spcAft>
                <a:spcPts val="0"/>
              </a:spcAft>
              <a:buSzPts val="1600"/>
              <a:buNone/>
              <a:defRPr sz="1600"/>
            </a:lvl7pPr>
            <a:lvl8pPr lvl="7" rtl="0" algn="ctr">
              <a:lnSpc>
                <a:spcPct val="100000"/>
              </a:lnSpc>
              <a:spcBef>
                <a:spcPts val="0"/>
              </a:spcBef>
              <a:spcAft>
                <a:spcPts val="0"/>
              </a:spcAft>
              <a:buSzPts val="1600"/>
              <a:buNone/>
              <a:defRPr sz="1600"/>
            </a:lvl8pPr>
            <a:lvl9pPr lvl="8" rtl="0" algn="ctr">
              <a:lnSpc>
                <a:spcPct val="100000"/>
              </a:lnSpc>
              <a:spcBef>
                <a:spcPts val="0"/>
              </a:spcBef>
              <a:spcAft>
                <a:spcPts val="0"/>
              </a:spcAft>
              <a:buSzPts val="1600"/>
              <a:buNone/>
              <a:defRPr sz="1600"/>
            </a:lvl9pPr>
          </a:lstStyle>
          <a:p/>
        </p:txBody>
      </p:sp>
      <p:sp>
        <p:nvSpPr>
          <p:cNvPr id="156" name="Google Shape;156;p36"/>
          <p:cNvSpPr txBox="1"/>
          <p:nvPr>
            <p:ph idx="2" type="body"/>
          </p:nvPr>
        </p:nvSpPr>
        <p:spPr>
          <a:xfrm>
            <a:off x="4703375" y="909600"/>
            <a:ext cx="3468900" cy="3324300"/>
          </a:xfrm>
          <a:prstGeom prst="rect">
            <a:avLst/>
          </a:prstGeom>
          <a:noFill/>
          <a:ln>
            <a:noFill/>
          </a:ln>
        </p:spPr>
        <p:txBody>
          <a:bodyPr anchorCtr="0" anchor="t" bIns="91425" lIns="91425" spcFirstLastPara="1" rIns="91425" wrap="square" tIns="91425">
            <a:noAutofit/>
          </a:bodyPr>
          <a:lstStyle>
            <a:lvl1pPr indent="-317500" lvl="0" marL="457200" rtl="0" algn="l">
              <a:lnSpc>
                <a:spcPct val="100000"/>
              </a:lnSpc>
              <a:spcBef>
                <a:spcPts val="0"/>
              </a:spcBef>
              <a:spcAft>
                <a:spcPts val="0"/>
              </a:spcAft>
              <a:buClr>
                <a:schemeClr val="lt1"/>
              </a:buClr>
              <a:buSzPts val="1400"/>
              <a:buChar char="●"/>
              <a:defRPr sz="1400">
                <a:solidFill>
                  <a:schemeClr val="lt1"/>
                </a:solidFill>
              </a:defRPr>
            </a:lvl1pPr>
            <a:lvl2pPr indent="-317500" lvl="1" marL="914400" rtl="0" algn="l">
              <a:lnSpc>
                <a:spcPct val="100000"/>
              </a:lnSpc>
              <a:spcBef>
                <a:spcPts val="1600"/>
              </a:spcBef>
              <a:spcAft>
                <a:spcPts val="0"/>
              </a:spcAft>
              <a:buClr>
                <a:schemeClr val="lt1"/>
              </a:buClr>
              <a:buSzPts val="1400"/>
              <a:buChar char="○"/>
              <a:defRPr>
                <a:solidFill>
                  <a:schemeClr val="lt1"/>
                </a:solidFill>
              </a:defRPr>
            </a:lvl2pPr>
            <a:lvl3pPr indent="-317500" lvl="2" marL="1371600" rtl="0" algn="l">
              <a:lnSpc>
                <a:spcPct val="100000"/>
              </a:lnSpc>
              <a:spcBef>
                <a:spcPts val="1600"/>
              </a:spcBef>
              <a:spcAft>
                <a:spcPts val="0"/>
              </a:spcAft>
              <a:buClr>
                <a:schemeClr val="lt1"/>
              </a:buClr>
              <a:buSzPts val="1400"/>
              <a:buChar char="■"/>
              <a:defRPr>
                <a:solidFill>
                  <a:schemeClr val="lt1"/>
                </a:solidFill>
              </a:defRPr>
            </a:lvl3pPr>
            <a:lvl4pPr indent="-317500" lvl="3" marL="1828800" rtl="0" algn="l">
              <a:lnSpc>
                <a:spcPct val="100000"/>
              </a:lnSpc>
              <a:spcBef>
                <a:spcPts val="1600"/>
              </a:spcBef>
              <a:spcAft>
                <a:spcPts val="0"/>
              </a:spcAft>
              <a:buClr>
                <a:schemeClr val="lt1"/>
              </a:buClr>
              <a:buSzPts val="1400"/>
              <a:buChar char="●"/>
              <a:defRPr>
                <a:solidFill>
                  <a:schemeClr val="lt1"/>
                </a:solidFill>
              </a:defRPr>
            </a:lvl4pPr>
            <a:lvl5pPr indent="-317500" lvl="4" marL="2286000" rtl="0" algn="l">
              <a:lnSpc>
                <a:spcPct val="100000"/>
              </a:lnSpc>
              <a:spcBef>
                <a:spcPts val="1600"/>
              </a:spcBef>
              <a:spcAft>
                <a:spcPts val="0"/>
              </a:spcAft>
              <a:buClr>
                <a:schemeClr val="lt1"/>
              </a:buClr>
              <a:buSzPts val="1400"/>
              <a:buChar char="○"/>
              <a:defRPr>
                <a:solidFill>
                  <a:schemeClr val="lt1"/>
                </a:solidFill>
              </a:defRPr>
            </a:lvl5pPr>
            <a:lvl6pPr indent="-317500" lvl="5" marL="2743200" rtl="0" algn="l">
              <a:lnSpc>
                <a:spcPct val="100000"/>
              </a:lnSpc>
              <a:spcBef>
                <a:spcPts val="1600"/>
              </a:spcBef>
              <a:spcAft>
                <a:spcPts val="0"/>
              </a:spcAft>
              <a:buClr>
                <a:schemeClr val="lt1"/>
              </a:buClr>
              <a:buSzPts val="1400"/>
              <a:buChar char="■"/>
              <a:defRPr>
                <a:solidFill>
                  <a:schemeClr val="lt1"/>
                </a:solidFill>
              </a:defRPr>
            </a:lvl6pPr>
            <a:lvl7pPr indent="-317500" lvl="6" marL="3200400" rtl="0" algn="l">
              <a:lnSpc>
                <a:spcPct val="100000"/>
              </a:lnSpc>
              <a:spcBef>
                <a:spcPts val="1600"/>
              </a:spcBef>
              <a:spcAft>
                <a:spcPts val="0"/>
              </a:spcAft>
              <a:buClr>
                <a:schemeClr val="lt1"/>
              </a:buClr>
              <a:buSzPts val="1400"/>
              <a:buChar char="●"/>
              <a:defRPr>
                <a:solidFill>
                  <a:schemeClr val="lt1"/>
                </a:solidFill>
              </a:defRPr>
            </a:lvl7pPr>
            <a:lvl8pPr indent="-317500" lvl="7" marL="3657600" rtl="0" algn="l">
              <a:lnSpc>
                <a:spcPct val="100000"/>
              </a:lnSpc>
              <a:spcBef>
                <a:spcPts val="1600"/>
              </a:spcBef>
              <a:spcAft>
                <a:spcPts val="0"/>
              </a:spcAft>
              <a:buClr>
                <a:schemeClr val="lt1"/>
              </a:buClr>
              <a:buSzPts val="1400"/>
              <a:buChar char="○"/>
              <a:defRPr>
                <a:solidFill>
                  <a:schemeClr val="lt1"/>
                </a:solidFill>
              </a:defRPr>
            </a:lvl8pPr>
            <a:lvl9pPr indent="-317500" lvl="8" marL="4114800" rtl="0" algn="l">
              <a:lnSpc>
                <a:spcPct val="100000"/>
              </a:lnSpc>
              <a:spcBef>
                <a:spcPts val="1600"/>
              </a:spcBef>
              <a:spcAft>
                <a:spcPts val="1600"/>
              </a:spcAft>
              <a:buClr>
                <a:schemeClr val="lt1"/>
              </a:buClr>
              <a:buSzPts val="1400"/>
              <a:buChar char="■"/>
              <a:defRPr>
                <a:solidFill>
                  <a:schemeClr val="lt1"/>
                </a:solidFill>
              </a:defRPr>
            </a:lvl9pPr>
          </a:lstStyle>
          <a:p/>
        </p:txBody>
      </p:sp>
      <p:sp>
        <p:nvSpPr>
          <p:cNvPr id="157" name="Google Shape;157;p36"/>
          <p:cNvSpPr txBox="1"/>
          <p:nvPr>
            <p:ph type="title"/>
          </p:nvPr>
        </p:nvSpPr>
        <p:spPr>
          <a:xfrm>
            <a:off x="938500" y="445025"/>
            <a:ext cx="3223800" cy="9414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Clr>
                <a:schemeClr val="accent1"/>
              </a:buClr>
              <a:buSzPts val="2400"/>
              <a:buNone/>
              <a:defRPr sz="2400">
                <a:solidFill>
                  <a:schemeClr val="accent1"/>
                </a:solidFill>
              </a:defRPr>
            </a:lvl1pPr>
            <a:lvl2pPr lvl="1" rtl="0" algn="l">
              <a:lnSpc>
                <a:spcPct val="100000"/>
              </a:lnSpc>
              <a:spcBef>
                <a:spcPts val="0"/>
              </a:spcBef>
              <a:spcAft>
                <a:spcPts val="0"/>
              </a:spcAft>
              <a:buClr>
                <a:schemeClr val="lt1"/>
              </a:buClr>
              <a:buSzPts val="2800"/>
              <a:buNone/>
              <a:defRPr>
                <a:solidFill>
                  <a:schemeClr val="lt1"/>
                </a:solidFill>
              </a:defRPr>
            </a:lvl2pPr>
            <a:lvl3pPr lvl="2" rtl="0" algn="l">
              <a:lnSpc>
                <a:spcPct val="100000"/>
              </a:lnSpc>
              <a:spcBef>
                <a:spcPts val="0"/>
              </a:spcBef>
              <a:spcAft>
                <a:spcPts val="0"/>
              </a:spcAft>
              <a:buClr>
                <a:schemeClr val="lt1"/>
              </a:buClr>
              <a:buSzPts val="2800"/>
              <a:buNone/>
              <a:defRPr>
                <a:solidFill>
                  <a:schemeClr val="lt1"/>
                </a:solidFill>
              </a:defRPr>
            </a:lvl3pPr>
            <a:lvl4pPr lvl="3" rtl="0" algn="l">
              <a:lnSpc>
                <a:spcPct val="100000"/>
              </a:lnSpc>
              <a:spcBef>
                <a:spcPts val="0"/>
              </a:spcBef>
              <a:spcAft>
                <a:spcPts val="0"/>
              </a:spcAft>
              <a:buClr>
                <a:schemeClr val="lt1"/>
              </a:buClr>
              <a:buSzPts val="2800"/>
              <a:buNone/>
              <a:defRPr>
                <a:solidFill>
                  <a:schemeClr val="lt1"/>
                </a:solidFill>
              </a:defRPr>
            </a:lvl4pPr>
            <a:lvl5pPr lvl="4" rtl="0" algn="l">
              <a:lnSpc>
                <a:spcPct val="100000"/>
              </a:lnSpc>
              <a:spcBef>
                <a:spcPts val="0"/>
              </a:spcBef>
              <a:spcAft>
                <a:spcPts val="0"/>
              </a:spcAft>
              <a:buClr>
                <a:schemeClr val="lt1"/>
              </a:buClr>
              <a:buSzPts val="2800"/>
              <a:buNone/>
              <a:defRPr>
                <a:solidFill>
                  <a:schemeClr val="lt1"/>
                </a:solidFill>
              </a:defRPr>
            </a:lvl5pPr>
            <a:lvl6pPr lvl="5" rtl="0" algn="l">
              <a:lnSpc>
                <a:spcPct val="100000"/>
              </a:lnSpc>
              <a:spcBef>
                <a:spcPts val="0"/>
              </a:spcBef>
              <a:spcAft>
                <a:spcPts val="0"/>
              </a:spcAft>
              <a:buClr>
                <a:schemeClr val="lt1"/>
              </a:buClr>
              <a:buSzPts val="2800"/>
              <a:buNone/>
              <a:defRPr>
                <a:solidFill>
                  <a:schemeClr val="lt1"/>
                </a:solidFill>
              </a:defRPr>
            </a:lvl6pPr>
            <a:lvl7pPr lvl="6" rtl="0" algn="l">
              <a:lnSpc>
                <a:spcPct val="100000"/>
              </a:lnSpc>
              <a:spcBef>
                <a:spcPts val="0"/>
              </a:spcBef>
              <a:spcAft>
                <a:spcPts val="0"/>
              </a:spcAft>
              <a:buClr>
                <a:schemeClr val="lt1"/>
              </a:buClr>
              <a:buSzPts val="2800"/>
              <a:buNone/>
              <a:defRPr>
                <a:solidFill>
                  <a:schemeClr val="lt1"/>
                </a:solidFill>
              </a:defRPr>
            </a:lvl7pPr>
            <a:lvl8pPr lvl="7" rtl="0" algn="l">
              <a:lnSpc>
                <a:spcPct val="100000"/>
              </a:lnSpc>
              <a:spcBef>
                <a:spcPts val="0"/>
              </a:spcBef>
              <a:spcAft>
                <a:spcPts val="0"/>
              </a:spcAft>
              <a:buClr>
                <a:schemeClr val="lt1"/>
              </a:buClr>
              <a:buSzPts val="2800"/>
              <a:buNone/>
              <a:defRPr>
                <a:solidFill>
                  <a:schemeClr val="lt1"/>
                </a:solidFill>
              </a:defRPr>
            </a:lvl8pPr>
            <a:lvl9pPr lvl="8" rtl="0" algn="l">
              <a:lnSpc>
                <a:spcPct val="100000"/>
              </a:lnSpc>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8" name="Shape 18"/>
        <p:cNvGrpSpPr/>
        <p:nvPr/>
      </p:nvGrpSpPr>
      <p:grpSpPr>
        <a:xfrm>
          <a:off x="0" y="0"/>
          <a:ext cx="0" cy="0"/>
          <a:chOff x="0" y="0"/>
          <a:chExt cx="0" cy="0"/>
        </a:xfrm>
      </p:grpSpPr>
      <p:sp>
        <p:nvSpPr>
          <p:cNvPr id="19" name="Google Shape;19;p5"/>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20" name="Google Shape;20;p5"/>
          <p:cNvSpPr txBox="1"/>
          <p:nvPr>
            <p:ph idx="1" type="body"/>
          </p:nvPr>
        </p:nvSpPr>
        <p:spPr>
          <a:xfrm>
            <a:off x="938500" y="1659275"/>
            <a:ext cx="3186900" cy="27609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Clr>
                <a:schemeClr val="lt1"/>
              </a:buClr>
              <a:buSzPts val="1400"/>
              <a:buChar char="●"/>
              <a:defRPr sz="1400">
                <a:solidFill>
                  <a:schemeClr val="lt1"/>
                </a:solidFill>
              </a:defRPr>
            </a:lvl1pPr>
            <a:lvl2pPr indent="-317500" lvl="1" marL="914400" rtl="0">
              <a:spcBef>
                <a:spcPts val="1600"/>
              </a:spcBef>
              <a:spcAft>
                <a:spcPts val="0"/>
              </a:spcAft>
              <a:buClr>
                <a:schemeClr val="lt1"/>
              </a:buClr>
              <a:buSzPts val="1400"/>
              <a:buChar char="○"/>
              <a:defRPr>
                <a:solidFill>
                  <a:schemeClr val="lt1"/>
                </a:solidFill>
              </a:defRPr>
            </a:lvl2pPr>
            <a:lvl3pPr indent="-317500" lvl="2" marL="1371600" rtl="0">
              <a:spcBef>
                <a:spcPts val="1600"/>
              </a:spcBef>
              <a:spcAft>
                <a:spcPts val="0"/>
              </a:spcAft>
              <a:buClr>
                <a:schemeClr val="lt1"/>
              </a:buClr>
              <a:buSzPts val="1400"/>
              <a:buChar char="■"/>
              <a:defRPr>
                <a:solidFill>
                  <a:schemeClr val="lt1"/>
                </a:solidFill>
              </a:defRPr>
            </a:lvl3pPr>
            <a:lvl4pPr indent="-317500" lvl="3" marL="1828800" rtl="0">
              <a:spcBef>
                <a:spcPts val="1600"/>
              </a:spcBef>
              <a:spcAft>
                <a:spcPts val="0"/>
              </a:spcAft>
              <a:buClr>
                <a:schemeClr val="lt1"/>
              </a:buClr>
              <a:buSzPts val="1400"/>
              <a:buChar char="●"/>
              <a:defRPr>
                <a:solidFill>
                  <a:schemeClr val="lt1"/>
                </a:solidFill>
              </a:defRPr>
            </a:lvl4pPr>
            <a:lvl5pPr indent="-317500" lvl="4" marL="2286000" rtl="0">
              <a:spcBef>
                <a:spcPts val="1600"/>
              </a:spcBef>
              <a:spcAft>
                <a:spcPts val="0"/>
              </a:spcAft>
              <a:buClr>
                <a:schemeClr val="lt1"/>
              </a:buClr>
              <a:buSzPts val="1400"/>
              <a:buChar char="○"/>
              <a:defRPr>
                <a:solidFill>
                  <a:schemeClr val="lt1"/>
                </a:solidFill>
              </a:defRPr>
            </a:lvl5pPr>
            <a:lvl6pPr indent="-317500" lvl="5" marL="2743200" rtl="0">
              <a:spcBef>
                <a:spcPts val="1600"/>
              </a:spcBef>
              <a:spcAft>
                <a:spcPts val="0"/>
              </a:spcAft>
              <a:buClr>
                <a:schemeClr val="lt1"/>
              </a:buClr>
              <a:buSzPts val="1400"/>
              <a:buChar char="■"/>
              <a:defRPr>
                <a:solidFill>
                  <a:schemeClr val="lt1"/>
                </a:solidFill>
              </a:defRPr>
            </a:lvl6pPr>
            <a:lvl7pPr indent="-317500" lvl="6" marL="3200400" rtl="0">
              <a:spcBef>
                <a:spcPts val="1600"/>
              </a:spcBef>
              <a:spcAft>
                <a:spcPts val="0"/>
              </a:spcAft>
              <a:buClr>
                <a:schemeClr val="lt1"/>
              </a:buClr>
              <a:buSzPts val="1400"/>
              <a:buChar char="●"/>
              <a:defRPr>
                <a:solidFill>
                  <a:schemeClr val="lt1"/>
                </a:solidFill>
              </a:defRPr>
            </a:lvl7pPr>
            <a:lvl8pPr indent="-317500" lvl="7" marL="3657600" rtl="0">
              <a:spcBef>
                <a:spcPts val="1600"/>
              </a:spcBef>
              <a:spcAft>
                <a:spcPts val="0"/>
              </a:spcAft>
              <a:buClr>
                <a:schemeClr val="lt1"/>
              </a:buClr>
              <a:buSzPts val="1400"/>
              <a:buChar char="○"/>
              <a:defRPr>
                <a:solidFill>
                  <a:schemeClr val="lt1"/>
                </a:solidFill>
              </a:defRPr>
            </a:lvl8pPr>
            <a:lvl9pPr indent="-317500" lvl="8" marL="4114800" rtl="0">
              <a:spcBef>
                <a:spcPts val="1600"/>
              </a:spcBef>
              <a:spcAft>
                <a:spcPts val="1600"/>
              </a:spcAft>
              <a:buClr>
                <a:schemeClr val="lt1"/>
              </a:buClr>
              <a:buSzPts val="1400"/>
              <a:buChar char="■"/>
              <a:defRPr>
                <a:solidFill>
                  <a:schemeClr val="lt1"/>
                </a:solidFill>
              </a:defRPr>
            </a:lvl9pPr>
          </a:lstStyle>
          <a:p/>
        </p:txBody>
      </p:sp>
      <p:sp>
        <p:nvSpPr>
          <p:cNvPr id="21" name="Google Shape;21;p5"/>
          <p:cNvSpPr txBox="1"/>
          <p:nvPr>
            <p:ph idx="2" type="body"/>
          </p:nvPr>
        </p:nvSpPr>
        <p:spPr>
          <a:xfrm>
            <a:off x="5037525" y="1659275"/>
            <a:ext cx="3186900" cy="27609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Clr>
                <a:schemeClr val="lt1"/>
              </a:buClr>
              <a:buSzPts val="1400"/>
              <a:buChar char="●"/>
              <a:defRPr sz="1400">
                <a:solidFill>
                  <a:schemeClr val="lt1"/>
                </a:solidFill>
              </a:defRPr>
            </a:lvl1pPr>
            <a:lvl2pPr indent="-317500" lvl="1" marL="914400" rtl="0">
              <a:spcBef>
                <a:spcPts val="1600"/>
              </a:spcBef>
              <a:spcAft>
                <a:spcPts val="0"/>
              </a:spcAft>
              <a:buClr>
                <a:schemeClr val="lt1"/>
              </a:buClr>
              <a:buSzPts val="1400"/>
              <a:buChar char="○"/>
              <a:defRPr>
                <a:solidFill>
                  <a:schemeClr val="lt1"/>
                </a:solidFill>
              </a:defRPr>
            </a:lvl2pPr>
            <a:lvl3pPr indent="-317500" lvl="2" marL="1371600" rtl="0">
              <a:spcBef>
                <a:spcPts val="1600"/>
              </a:spcBef>
              <a:spcAft>
                <a:spcPts val="0"/>
              </a:spcAft>
              <a:buClr>
                <a:schemeClr val="lt1"/>
              </a:buClr>
              <a:buSzPts val="1400"/>
              <a:buChar char="■"/>
              <a:defRPr>
                <a:solidFill>
                  <a:schemeClr val="lt1"/>
                </a:solidFill>
              </a:defRPr>
            </a:lvl3pPr>
            <a:lvl4pPr indent="-317500" lvl="3" marL="1828800" rtl="0">
              <a:spcBef>
                <a:spcPts val="1600"/>
              </a:spcBef>
              <a:spcAft>
                <a:spcPts val="0"/>
              </a:spcAft>
              <a:buClr>
                <a:schemeClr val="lt1"/>
              </a:buClr>
              <a:buSzPts val="1400"/>
              <a:buChar char="●"/>
              <a:defRPr>
                <a:solidFill>
                  <a:schemeClr val="lt1"/>
                </a:solidFill>
              </a:defRPr>
            </a:lvl4pPr>
            <a:lvl5pPr indent="-317500" lvl="4" marL="2286000" rtl="0">
              <a:spcBef>
                <a:spcPts val="1600"/>
              </a:spcBef>
              <a:spcAft>
                <a:spcPts val="0"/>
              </a:spcAft>
              <a:buClr>
                <a:schemeClr val="lt1"/>
              </a:buClr>
              <a:buSzPts val="1400"/>
              <a:buChar char="○"/>
              <a:defRPr>
                <a:solidFill>
                  <a:schemeClr val="lt1"/>
                </a:solidFill>
              </a:defRPr>
            </a:lvl5pPr>
            <a:lvl6pPr indent="-317500" lvl="5" marL="2743200" rtl="0">
              <a:spcBef>
                <a:spcPts val="1600"/>
              </a:spcBef>
              <a:spcAft>
                <a:spcPts val="0"/>
              </a:spcAft>
              <a:buClr>
                <a:schemeClr val="lt1"/>
              </a:buClr>
              <a:buSzPts val="1400"/>
              <a:buChar char="■"/>
              <a:defRPr>
                <a:solidFill>
                  <a:schemeClr val="lt1"/>
                </a:solidFill>
              </a:defRPr>
            </a:lvl6pPr>
            <a:lvl7pPr indent="-317500" lvl="6" marL="3200400" rtl="0">
              <a:spcBef>
                <a:spcPts val="1600"/>
              </a:spcBef>
              <a:spcAft>
                <a:spcPts val="0"/>
              </a:spcAft>
              <a:buClr>
                <a:schemeClr val="lt1"/>
              </a:buClr>
              <a:buSzPts val="1400"/>
              <a:buChar char="●"/>
              <a:defRPr>
                <a:solidFill>
                  <a:schemeClr val="lt1"/>
                </a:solidFill>
              </a:defRPr>
            </a:lvl7pPr>
            <a:lvl8pPr indent="-317500" lvl="7" marL="3657600" rtl="0">
              <a:spcBef>
                <a:spcPts val="1600"/>
              </a:spcBef>
              <a:spcAft>
                <a:spcPts val="0"/>
              </a:spcAft>
              <a:buClr>
                <a:schemeClr val="lt1"/>
              </a:buClr>
              <a:buSzPts val="1400"/>
              <a:buChar char="○"/>
              <a:defRPr>
                <a:solidFill>
                  <a:schemeClr val="lt1"/>
                </a:solidFill>
              </a:defRPr>
            </a:lvl8pPr>
            <a:lvl9pPr indent="-317500" lvl="8" marL="4114800" rtl="0">
              <a:spcBef>
                <a:spcPts val="1600"/>
              </a:spcBef>
              <a:spcAft>
                <a:spcPts val="1600"/>
              </a:spcAft>
              <a:buClr>
                <a:schemeClr val="lt1"/>
              </a:buClr>
              <a:buSzPts val="1400"/>
              <a:buChar char="■"/>
              <a:defRPr>
                <a:solidFill>
                  <a:schemeClr val="lt1"/>
                </a:solidFill>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2" name="Shape 22"/>
        <p:cNvGrpSpPr/>
        <p:nvPr/>
      </p:nvGrpSpPr>
      <p:grpSpPr>
        <a:xfrm>
          <a:off x="0" y="0"/>
          <a:ext cx="0" cy="0"/>
          <a:chOff x="0" y="0"/>
          <a:chExt cx="0" cy="0"/>
        </a:xfrm>
      </p:grpSpPr>
      <p:sp>
        <p:nvSpPr>
          <p:cNvPr id="23" name="Google Shape;23;p6"/>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4" name="Shape 24"/>
        <p:cNvGrpSpPr/>
        <p:nvPr/>
      </p:nvGrpSpPr>
      <p:grpSpPr>
        <a:xfrm>
          <a:off x="0" y="0"/>
          <a:ext cx="0" cy="0"/>
          <a:chOff x="0" y="0"/>
          <a:chExt cx="0" cy="0"/>
        </a:xfrm>
      </p:grpSpPr>
      <p:sp>
        <p:nvSpPr>
          <p:cNvPr id="25" name="Google Shape;25;p7"/>
          <p:cNvSpPr txBox="1"/>
          <p:nvPr>
            <p:ph type="title"/>
          </p:nvPr>
        </p:nvSpPr>
        <p:spPr>
          <a:xfrm>
            <a:off x="5337175" y="1297125"/>
            <a:ext cx="2837400" cy="1252500"/>
          </a:xfrm>
          <a:prstGeom prst="rect">
            <a:avLst/>
          </a:prstGeom>
        </p:spPr>
        <p:txBody>
          <a:bodyPr anchorCtr="0" anchor="b"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26" name="Google Shape;26;p7"/>
          <p:cNvSpPr txBox="1"/>
          <p:nvPr>
            <p:ph idx="1" type="body"/>
          </p:nvPr>
        </p:nvSpPr>
        <p:spPr>
          <a:xfrm>
            <a:off x="5337175" y="2593875"/>
            <a:ext cx="2837400" cy="1252500"/>
          </a:xfrm>
          <a:prstGeom prst="rect">
            <a:avLst/>
          </a:prstGeom>
        </p:spPr>
        <p:txBody>
          <a:bodyPr anchorCtr="0" anchor="t" bIns="91425" lIns="91425" spcFirstLastPara="1" rIns="91425" wrap="square" tIns="91425">
            <a:noAutofit/>
          </a:bodyPr>
          <a:lstStyle>
            <a:lvl1pPr indent="-330200" lvl="0" marL="457200" rtl="0">
              <a:spcBef>
                <a:spcPts val="0"/>
              </a:spcBef>
              <a:spcAft>
                <a:spcPts val="0"/>
              </a:spcAft>
              <a:buClr>
                <a:schemeClr val="lt1"/>
              </a:buClr>
              <a:buSzPts val="1600"/>
              <a:buChar char="●"/>
              <a:defRPr sz="1600">
                <a:solidFill>
                  <a:schemeClr val="lt1"/>
                </a:solidFill>
              </a:defRPr>
            </a:lvl1pPr>
            <a:lvl2pPr indent="-330200" lvl="1" marL="914400" rtl="0">
              <a:spcBef>
                <a:spcPts val="1600"/>
              </a:spcBef>
              <a:spcAft>
                <a:spcPts val="0"/>
              </a:spcAft>
              <a:buClr>
                <a:schemeClr val="lt1"/>
              </a:buClr>
              <a:buSzPts val="1600"/>
              <a:buChar char="○"/>
              <a:defRPr sz="1600">
                <a:solidFill>
                  <a:schemeClr val="lt1"/>
                </a:solidFill>
              </a:defRPr>
            </a:lvl2pPr>
            <a:lvl3pPr indent="-330200" lvl="2" marL="1371600" rtl="0">
              <a:spcBef>
                <a:spcPts val="1600"/>
              </a:spcBef>
              <a:spcAft>
                <a:spcPts val="0"/>
              </a:spcAft>
              <a:buClr>
                <a:schemeClr val="lt1"/>
              </a:buClr>
              <a:buSzPts val="1600"/>
              <a:buChar char="■"/>
              <a:defRPr sz="1600">
                <a:solidFill>
                  <a:schemeClr val="lt1"/>
                </a:solidFill>
              </a:defRPr>
            </a:lvl3pPr>
            <a:lvl4pPr indent="-330200" lvl="3" marL="1828800" rtl="0">
              <a:spcBef>
                <a:spcPts val="1600"/>
              </a:spcBef>
              <a:spcAft>
                <a:spcPts val="0"/>
              </a:spcAft>
              <a:buClr>
                <a:schemeClr val="lt1"/>
              </a:buClr>
              <a:buSzPts val="1600"/>
              <a:buChar char="●"/>
              <a:defRPr sz="1600">
                <a:solidFill>
                  <a:schemeClr val="lt1"/>
                </a:solidFill>
              </a:defRPr>
            </a:lvl4pPr>
            <a:lvl5pPr indent="-330200" lvl="4" marL="2286000" rtl="0">
              <a:spcBef>
                <a:spcPts val="1600"/>
              </a:spcBef>
              <a:spcAft>
                <a:spcPts val="0"/>
              </a:spcAft>
              <a:buClr>
                <a:schemeClr val="lt1"/>
              </a:buClr>
              <a:buSzPts val="1600"/>
              <a:buChar char="○"/>
              <a:defRPr sz="1600">
                <a:solidFill>
                  <a:schemeClr val="lt1"/>
                </a:solidFill>
              </a:defRPr>
            </a:lvl5pPr>
            <a:lvl6pPr indent="-330200" lvl="5" marL="2743200" rtl="0">
              <a:spcBef>
                <a:spcPts val="1600"/>
              </a:spcBef>
              <a:spcAft>
                <a:spcPts val="0"/>
              </a:spcAft>
              <a:buClr>
                <a:schemeClr val="lt1"/>
              </a:buClr>
              <a:buSzPts val="1600"/>
              <a:buChar char="■"/>
              <a:defRPr sz="1600">
                <a:solidFill>
                  <a:schemeClr val="lt1"/>
                </a:solidFill>
              </a:defRPr>
            </a:lvl6pPr>
            <a:lvl7pPr indent="-330200" lvl="6" marL="3200400" rtl="0">
              <a:spcBef>
                <a:spcPts val="1600"/>
              </a:spcBef>
              <a:spcAft>
                <a:spcPts val="0"/>
              </a:spcAft>
              <a:buClr>
                <a:schemeClr val="lt1"/>
              </a:buClr>
              <a:buSzPts val="1600"/>
              <a:buChar char="●"/>
              <a:defRPr sz="1600">
                <a:solidFill>
                  <a:schemeClr val="lt1"/>
                </a:solidFill>
              </a:defRPr>
            </a:lvl7pPr>
            <a:lvl8pPr indent="-330200" lvl="7" marL="3657600" rtl="0">
              <a:spcBef>
                <a:spcPts val="1600"/>
              </a:spcBef>
              <a:spcAft>
                <a:spcPts val="0"/>
              </a:spcAft>
              <a:buClr>
                <a:schemeClr val="lt1"/>
              </a:buClr>
              <a:buSzPts val="1600"/>
              <a:buChar char="○"/>
              <a:defRPr sz="1600">
                <a:solidFill>
                  <a:schemeClr val="lt1"/>
                </a:solidFill>
              </a:defRPr>
            </a:lvl8pPr>
            <a:lvl9pPr indent="-330200" lvl="8" marL="4114800" rtl="0">
              <a:spcBef>
                <a:spcPts val="1600"/>
              </a:spcBef>
              <a:spcAft>
                <a:spcPts val="1600"/>
              </a:spcAft>
              <a:buClr>
                <a:schemeClr val="lt1"/>
              </a:buClr>
              <a:buSzPts val="1600"/>
              <a:buChar char="■"/>
              <a:defRPr sz="1600">
                <a:solidFill>
                  <a:schemeClr val="lt1"/>
                </a:solidFill>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27" name="Shape 27"/>
        <p:cNvGrpSpPr/>
        <p:nvPr/>
      </p:nvGrpSpPr>
      <p:grpSpPr>
        <a:xfrm>
          <a:off x="0" y="0"/>
          <a:ext cx="0" cy="0"/>
          <a:chOff x="0" y="0"/>
          <a:chExt cx="0" cy="0"/>
        </a:xfrm>
      </p:grpSpPr>
      <p:sp>
        <p:nvSpPr>
          <p:cNvPr id="28" name="Google Shape;28;p8"/>
          <p:cNvSpPr txBox="1"/>
          <p:nvPr>
            <p:ph type="title"/>
          </p:nvPr>
        </p:nvSpPr>
        <p:spPr>
          <a:xfrm>
            <a:off x="929477" y="436183"/>
            <a:ext cx="2746500" cy="4090800"/>
          </a:xfrm>
          <a:prstGeom prst="rect">
            <a:avLst/>
          </a:prstGeom>
        </p:spPr>
        <p:txBody>
          <a:bodyPr anchorCtr="0" anchor="t" bIns="91425" lIns="91425" spcFirstLastPara="1" rIns="91425" wrap="square" tIns="91425">
            <a:noAutofit/>
          </a:bodyPr>
          <a:lstStyle>
            <a:lvl1pPr lvl="0">
              <a:spcBef>
                <a:spcPts val="0"/>
              </a:spcBef>
              <a:spcAft>
                <a:spcPts val="0"/>
              </a:spcAft>
              <a:buClr>
                <a:schemeClr val="accent1"/>
              </a:buClr>
              <a:buSzPts val="3000"/>
              <a:buNone/>
              <a:defRPr sz="3000">
                <a:solidFill>
                  <a:schemeClr val="accent1"/>
                </a:solidFill>
              </a:defRPr>
            </a:lvl1pPr>
            <a:lvl2pPr lvl="1">
              <a:spcBef>
                <a:spcPts val="0"/>
              </a:spcBef>
              <a:spcAft>
                <a:spcPts val="0"/>
              </a:spcAft>
              <a:buClr>
                <a:schemeClr val="accent1"/>
              </a:buClr>
              <a:buSzPts val="4800"/>
              <a:buNone/>
              <a:defRPr sz="4800">
                <a:solidFill>
                  <a:schemeClr val="accent1"/>
                </a:solidFill>
              </a:defRPr>
            </a:lvl2pPr>
            <a:lvl3pPr lvl="2">
              <a:spcBef>
                <a:spcPts val="0"/>
              </a:spcBef>
              <a:spcAft>
                <a:spcPts val="0"/>
              </a:spcAft>
              <a:buClr>
                <a:schemeClr val="accent1"/>
              </a:buClr>
              <a:buSzPts val="4800"/>
              <a:buNone/>
              <a:defRPr sz="4800">
                <a:solidFill>
                  <a:schemeClr val="accent1"/>
                </a:solidFill>
              </a:defRPr>
            </a:lvl3pPr>
            <a:lvl4pPr lvl="3">
              <a:spcBef>
                <a:spcPts val="0"/>
              </a:spcBef>
              <a:spcAft>
                <a:spcPts val="0"/>
              </a:spcAft>
              <a:buClr>
                <a:schemeClr val="accent1"/>
              </a:buClr>
              <a:buSzPts val="4800"/>
              <a:buNone/>
              <a:defRPr sz="4800">
                <a:solidFill>
                  <a:schemeClr val="accent1"/>
                </a:solidFill>
              </a:defRPr>
            </a:lvl4pPr>
            <a:lvl5pPr lvl="4">
              <a:spcBef>
                <a:spcPts val="0"/>
              </a:spcBef>
              <a:spcAft>
                <a:spcPts val="0"/>
              </a:spcAft>
              <a:buClr>
                <a:schemeClr val="accent1"/>
              </a:buClr>
              <a:buSzPts val="4800"/>
              <a:buNone/>
              <a:defRPr sz="4800">
                <a:solidFill>
                  <a:schemeClr val="accent1"/>
                </a:solidFill>
              </a:defRPr>
            </a:lvl5pPr>
            <a:lvl6pPr lvl="5">
              <a:spcBef>
                <a:spcPts val="0"/>
              </a:spcBef>
              <a:spcAft>
                <a:spcPts val="0"/>
              </a:spcAft>
              <a:buClr>
                <a:schemeClr val="accent1"/>
              </a:buClr>
              <a:buSzPts val="4800"/>
              <a:buNone/>
              <a:defRPr sz="4800">
                <a:solidFill>
                  <a:schemeClr val="accent1"/>
                </a:solidFill>
              </a:defRPr>
            </a:lvl6pPr>
            <a:lvl7pPr lvl="6">
              <a:spcBef>
                <a:spcPts val="0"/>
              </a:spcBef>
              <a:spcAft>
                <a:spcPts val="0"/>
              </a:spcAft>
              <a:buClr>
                <a:schemeClr val="accent1"/>
              </a:buClr>
              <a:buSzPts val="4800"/>
              <a:buNone/>
              <a:defRPr sz="4800">
                <a:solidFill>
                  <a:schemeClr val="accent1"/>
                </a:solidFill>
              </a:defRPr>
            </a:lvl7pPr>
            <a:lvl8pPr lvl="7">
              <a:spcBef>
                <a:spcPts val="0"/>
              </a:spcBef>
              <a:spcAft>
                <a:spcPts val="0"/>
              </a:spcAft>
              <a:buClr>
                <a:schemeClr val="accent1"/>
              </a:buClr>
              <a:buSzPts val="4800"/>
              <a:buNone/>
              <a:defRPr sz="4800">
                <a:solidFill>
                  <a:schemeClr val="accent1"/>
                </a:solidFill>
              </a:defRPr>
            </a:lvl8pPr>
            <a:lvl9pPr lvl="8">
              <a:spcBef>
                <a:spcPts val="0"/>
              </a:spcBef>
              <a:spcAft>
                <a:spcPts val="0"/>
              </a:spcAft>
              <a:buClr>
                <a:schemeClr val="accent1"/>
              </a:buClr>
              <a:buSzPts val="4800"/>
              <a:buNone/>
              <a:defRPr sz="4800">
                <a:solidFill>
                  <a:schemeClr val="accent1"/>
                </a:solidFill>
              </a:defRPr>
            </a:lvl9pPr>
          </a:lstStyle>
          <a:p/>
        </p:txBody>
      </p:sp>
      <p:pic>
        <p:nvPicPr>
          <p:cNvPr id="29" name="Google Shape;29;p8"/>
          <p:cNvPicPr preferRelativeResize="0"/>
          <p:nvPr/>
        </p:nvPicPr>
        <p:blipFill>
          <a:blip r:embed="rId2">
            <a:alphaModFix/>
          </a:blip>
          <a:stretch>
            <a:fillRect/>
          </a:stretch>
        </p:blipFill>
        <p:spPr>
          <a:xfrm rot="5400000">
            <a:off x="3278924" y="414050"/>
            <a:ext cx="7626551" cy="2883799"/>
          </a:xfrm>
          <a:prstGeom prst="rect">
            <a:avLst/>
          </a:prstGeom>
          <a:noFill/>
          <a:ln>
            <a:noFill/>
          </a:ln>
        </p:spPr>
      </p:pic>
      <p:pic>
        <p:nvPicPr>
          <p:cNvPr id="30" name="Google Shape;30;p8"/>
          <p:cNvPicPr preferRelativeResize="0"/>
          <p:nvPr/>
        </p:nvPicPr>
        <p:blipFill>
          <a:blip r:embed="rId2">
            <a:alphaModFix/>
          </a:blip>
          <a:stretch>
            <a:fillRect/>
          </a:stretch>
        </p:blipFill>
        <p:spPr>
          <a:xfrm flipH="1" rot="5400000">
            <a:off x="4822414" y="-351911"/>
            <a:ext cx="9309797" cy="3520275"/>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1" name="Shape 31"/>
        <p:cNvGrpSpPr/>
        <p:nvPr/>
      </p:nvGrpSpPr>
      <p:grpSpPr>
        <a:xfrm>
          <a:off x="0" y="0"/>
          <a:ext cx="0" cy="0"/>
          <a:chOff x="0" y="0"/>
          <a:chExt cx="0" cy="0"/>
        </a:xfrm>
      </p:grpSpPr>
      <p:sp>
        <p:nvSpPr>
          <p:cNvPr id="32" name="Google Shape;32;p9"/>
          <p:cNvSpPr txBox="1"/>
          <p:nvPr>
            <p:ph idx="1" type="subTitle"/>
          </p:nvPr>
        </p:nvSpPr>
        <p:spPr>
          <a:xfrm>
            <a:off x="938500" y="1769575"/>
            <a:ext cx="2871600" cy="1235100"/>
          </a:xfrm>
          <a:prstGeom prst="rect">
            <a:avLst/>
          </a:prstGeom>
        </p:spPr>
        <p:txBody>
          <a:bodyPr anchorCtr="0" anchor="t" bIns="91425" lIns="91425" spcFirstLastPara="1" rIns="91425" wrap="square" tIns="91425">
            <a:noAutofit/>
          </a:bodyPr>
          <a:lstStyle>
            <a:lvl1pPr lvl="0">
              <a:lnSpc>
                <a:spcPct val="100000"/>
              </a:lnSpc>
              <a:spcBef>
                <a:spcPts val="0"/>
              </a:spcBef>
              <a:spcAft>
                <a:spcPts val="0"/>
              </a:spcAft>
              <a:buClr>
                <a:schemeClr val="lt2"/>
              </a:buClr>
              <a:buSzPts val="1600"/>
              <a:buNone/>
              <a:defRPr sz="1600">
                <a:solidFill>
                  <a:schemeClr val="lt2"/>
                </a:solidFill>
              </a:defRPr>
            </a:lvl1pPr>
            <a:lvl2pPr lvl="1" algn="ctr">
              <a:lnSpc>
                <a:spcPct val="100000"/>
              </a:lnSpc>
              <a:spcBef>
                <a:spcPts val="0"/>
              </a:spcBef>
              <a:spcAft>
                <a:spcPts val="0"/>
              </a:spcAft>
              <a:buSzPts val="1600"/>
              <a:buNone/>
              <a:defRPr sz="1600"/>
            </a:lvl2pPr>
            <a:lvl3pPr lvl="2" algn="ctr">
              <a:lnSpc>
                <a:spcPct val="100000"/>
              </a:lnSpc>
              <a:spcBef>
                <a:spcPts val="0"/>
              </a:spcBef>
              <a:spcAft>
                <a:spcPts val="0"/>
              </a:spcAft>
              <a:buSzPts val="1600"/>
              <a:buNone/>
              <a:defRPr sz="1600"/>
            </a:lvl3pPr>
            <a:lvl4pPr lvl="3" algn="ctr">
              <a:lnSpc>
                <a:spcPct val="100000"/>
              </a:lnSpc>
              <a:spcBef>
                <a:spcPts val="0"/>
              </a:spcBef>
              <a:spcAft>
                <a:spcPts val="0"/>
              </a:spcAft>
              <a:buSzPts val="1600"/>
              <a:buNone/>
              <a:defRPr sz="1600"/>
            </a:lvl4pPr>
            <a:lvl5pPr lvl="4" algn="ctr">
              <a:lnSpc>
                <a:spcPct val="100000"/>
              </a:lnSpc>
              <a:spcBef>
                <a:spcPts val="0"/>
              </a:spcBef>
              <a:spcAft>
                <a:spcPts val="0"/>
              </a:spcAft>
              <a:buSzPts val="1600"/>
              <a:buNone/>
              <a:defRPr sz="1600"/>
            </a:lvl5pPr>
            <a:lvl6pPr lvl="5" algn="ctr">
              <a:lnSpc>
                <a:spcPct val="100000"/>
              </a:lnSpc>
              <a:spcBef>
                <a:spcPts val="0"/>
              </a:spcBef>
              <a:spcAft>
                <a:spcPts val="0"/>
              </a:spcAft>
              <a:buSzPts val="1600"/>
              <a:buNone/>
              <a:defRPr sz="1600"/>
            </a:lvl6pPr>
            <a:lvl7pPr lvl="6" algn="ctr">
              <a:lnSpc>
                <a:spcPct val="100000"/>
              </a:lnSpc>
              <a:spcBef>
                <a:spcPts val="0"/>
              </a:spcBef>
              <a:spcAft>
                <a:spcPts val="0"/>
              </a:spcAft>
              <a:buSzPts val="1600"/>
              <a:buNone/>
              <a:defRPr sz="1600"/>
            </a:lvl7pPr>
            <a:lvl8pPr lvl="7" algn="ctr">
              <a:lnSpc>
                <a:spcPct val="100000"/>
              </a:lnSpc>
              <a:spcBef>
                <a:spcPts val="0"/>
              </a:spcBef>
              <a:spcAft>
                <a:spcPts val="0"/>
              </a:spcAft>
              <a:buSzPts val="1600"/>
              <a:buNone/>
              <a:defRPr sz="1600"/>
            </a:lvl8pPr>
            <a:lvl9pPr lvl="8" algn="ctr">
              <a:lnSpc>
                <a:spcPct val="100000"/>
              </a:lnSpc>
              <a:spcBef>
                <a:spcPts val="0"/>
              </a:spcBef>
              <a:spcAft>
                <a:spcPts val="0"/>
              </a:spcAft>
              <a:buSzPts val="1600"/>
              <a:buNone/>
              <a:defRPr sz="1600"/>
            </a:lvl9pPr>
          </a:lstStyle>
          <a:p/>
        </p:txBody>
      </p:sp>
      <p:sp>
        <p:nvSpPr>
          <p:cNvPr id="33" name="Google Shape;33;p9"/>
          <p:cNvSpPr txBox="1"/>
          <p:nvPr>
            <p:ph idx="2" type="body"/>
          </p:nvPr>
        </p:nvSpPr>
        <p:spPr>
          <a:xfrm>
            <a:off x="4703375" y="909600"/>
            <a:ext cx="3468900" cy="33243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Clr>
                <a:schemeClr val="lt1"/>
              </a:buClr>
              <a:buSzPts val="1400"/>
              <a:buChar char="●"/>
              <a:defRPr sz="1400">
                <a:solidFill>
                  <a:schemeClr val="lt1"/>
                </a:solidFill>
              </a:defRPr>
            </a:lvl1pPr>
            <a:lvl2pPr indent="-317500" lvl="1" marL="914400">
              <a:spcBef>
                <a:spcPts val="1600"/>
              </a:spcBef>
              <a:spcAft>
                <a:spcPts val="0"/>
              </a:spcAft>
              <a:buClr>
                <a:schemeClr val="lt1"/>
              </a:buClr>
              <a:buSzPts val="1400"/>
              <a:buChar char="○"/>
              <a:defRPr>
                <a:solidFill>
                  <a:schemeClr val="lt1"/>
                </a:solidFill>
              </a:defRPr>
            </a:lvl2pPr>
            <a:lvl3pPr indent="-317500" lvl="2" marL="1371600">
              <a:spcBef>
                <a:spcPts val="1600"/>
              </a:spcBef>
              <a:spcAft>
                <a:spcPts val="0"/>
              </a:spcAft>
              <a:buClr>
                <a:schemeClr val="lt1"/>
              </a:buClr>
              <a:buSzPts val="1400"/>
              <a:buChar char="■"/>
              <a:defRPr>
                <a:solidFill>
                  <a:schemeClr val="lt1"/>
                </a:solidFill>
              </a:defRPr>
            </a:lvl3pPr>
            <a:lvl4pPr indent="-317500" lvl="3" marL="1828800">
              <a:spcBef>
                <a:spcPts val="1600"/>
              </a:spcBef>
              <a:spcAft>
                <a:spcPts val="0"/>
              </a:spcAft>
              <a:buClr>
                <a:schemeClr val="lt1"/>
              </a:buClr>
              <a:buSzPts val="1400"/>
              <a:buChar char="●"/>
              <a:defRPr>
                <a:solidFill>
                  <a:schemeClr val="lt1"/>
                </a:solidFill>
              </a:defRPr>
            </a:lvl4pPr>
            <a:lvl5pPr indent="-317500" lvl="4" marL="2286000">
              <a:spcBef>
                <a:spcPts val="1600"/>
              </a:spcBef>
              <a:spcAft>
                <a:spcPts val="0"/>
              </a:spcAft>
              <a:buClr>
                <a:schemeClr val="lt1"/>
              </a:buClr>
              <a:buSzPts val="1400"/>
              <a:buChar char="○"/>
              <a:defRPr>
                <a:solidFill>
                  <a:schemeClr val="lt1"/>
                </a:solidFill>
              </a:defRPr>
            </a:lvl5pPr>
            <a:lvl6pPr indent="-317500" lvl="5" marL="2743200">
              <a:spcBef>
                <a:spcPts val="1600"/>
              </a:spcBef>
              <a:spcAft>
                <a:spcPts val="0"/>
              </a:spcAft>
              <a:buClr>
                <a:schemeClr val="lt1"/>
              </a:buClr>
              <a:buSzPts val="1400"/>
              <a:buChar char="■"/>
              <a:defRPr>
                <a:solidFill>
                  <a:schemeClr val="lt1"/>
                </a:solidFill>
              </a:defRPr>
            </a:lvl6pPr>
            <a:lvl7pPr indent="-317500" lvl="6" marL="3200400">
              <a:spcBef>
                <a:spcPts val="1600"/>
              </a:spcBef>
              <a:spcAft>
                <a:spcPts val="0"/>
              </a:spcAft>
              <a:buClr>
                <a:schemeClr val="lt1"/>
              </a:buClr>
              <a:buSzPts val="1400"/>
              <a:buChar char="●"/>
              <a:defRPr>
                <a:solidFill>
                  <a:schemeClr val="lt1"/>
                </a:solidFill>
              </a:defRPr>
            </a:lvl7pPr>
            <a:lvl8pPr indent="-317500" lvl="7" marL="3657600">
              <a:spcBef>
                <a:spcPts val="1600"/>
              </a:spcBef>
              <a:spcAft>
                <a:spcPts val="0"/>
              </a:spcAft>
              <a:buClr>
                <a:schemeClr val="lt1"/>
              </a:buClr>
              <a:buSzPts val="1400"/>
              <a:buChar char="○"/>
              <a:defRPr>
                <a:solidFill>
                  <a:schemeClr val="lt1"/>
                </a:solidFill>
              </a:defRPr>
            </a:lvl8pPr>
            <a:lvl9pPr indent="-317500" lvl="8" marL="4114800">
              <a:spcBef>
                <a:spcPts val="1600"/>
              </a:spcBef>
              <a:spcAft>
                <a:spcPts val="1600"/>
              </a:spcAft>
              <a:buClr>
                <a:schemeClr val="lt1"/>
              </a:buClr>
              <a:buSzPts val="1400"/>
              <a:buChar char="■"/>
              <a:defRPr>
                <a:solidFill>
                  <a:schemeClr val="lt1"/>
                </a:solidFill>
              </a:defRPr>
            </a:lvl9pPr>
          </a:lstStyle>
          <a:p/>
        </p:txBody>
      </p:sp>
      <p:sp>
        <p:nvSpPr>
          <p:cNvPr id="34" name="Google Shape;34;p9"/>
          <p:cNvSpPr txBox="1"/>
          <p:nvPr>
            <p:ph type="title"/>
          </p:nvPr>
        </p:nvSpPr>
        <p:spPr>
          <a:xfrm>
            <a:off x="938500" y="445025"/>
            <a:ext cx="32238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35" name="Shape 35"/>
        <p:cNvGrpSpPr/>
        <p:nvPr/>
      </p:nvGrpSpPr>
      <p:grpSpPr>
        <a:xfrm>
          <a:off x="0" y="0"/>
          <a:ext cx="0" cy="0"/>
          <a:chOff x="0" y="0"/>
          <a:chExt cx="0" cy="0"/>
        </a:xfrm>
      </p:grpSpPr>
      <p:sp>
        <p:nvSpPr>
          <p:cNvPr id="36" name="Google Shape;36;p10"/>
          <p:cNvSpPr txBox="1"/>
          <p:nvPr>
            <p:ph type="title"/>
          </p:nvPr>
        </p:nvSpPr>
        <p:spPr>
          <a:xfrm>
            <a:off x="938500" y="445025"/>
            <a:ext cx="57357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19.xml"/><Relationship Id="rId22" Type="http://schemas.openxmlformats.org/officeDocument/2006/relationships/slideLayout" Target="../slideLayouts/slideLayout21.xml"/><Relationship Id="rId21" Type="http://schemas.openxmlformats.org/officeDocument/2006/relationships/slideLayout" Target="../slideLayouts/slideLayout20.xml"/><Relationship Id="rId24" Type="http://schemas.openxmlformats.org/officeDocument/2006/relationships/slideLayout" Target="../slideLayouts/slideLayout23.xml"/><Relationship Id="rId23" Type="http://schemas.openxmlformats.org/officeDocument/2006/relationships/slideLayout" Target="../slideLayouts/slideLayout22.xml"/><Relationship Id="rId1" Type="http://schemas.openxmlformats.org/officeDocument/2006/relationships/image" Target="../media/image6.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26" Type="http://schemas.openxmlformats.org/officeDocument/2006/relationships/slideLayout" Target="../slideLayouts/slideLayout25.xml"/><Relationship Id="rId25" Type="http://schemas.openxmlformats.org/officeDocument/2006/relationships/slideLayout" Target="../slideLayouts/slideLayout24.xml"/><Relationship Id="rId28" Type="http://schemas.openxmlformats.org/officeDocument/2006/relationships/slideLayout" Target="../slideLayouts/slideLayout27.xml"/><Relationship Id="rId27" Type="http://schemas.openxmlformats.org/officeDocument/2006/relationships/slideLayout" Target="../slideLayouts/slideLayout26.xml"/><Relationship Id="rId5" Type="http://schemas.openxmlformats.org/officeDocument/2006/relationships/slideLayout" Target="../slideLayouts/slideLayout4.xml"/><Relationship Id="rId6" Type="http://schemas.openxmlformats.org/officeDocument/2006/relationships/slideLayout" Target="../slideLayouts/slideLayout5.xml"/><Relationship Id="rId29" Type="http://schemas.openxmlformats.org/officeDocument/2006/relationships/slideLayout" Target="../slideLayouts/slideLayout28.xml"/><Relationship Id="rId7" Type="http://schemas.openxmlformats.org/officeDocument/2006/relationships/slideLayout" Target="../slideLayouts/slideLayout6.xml"/><Relationship Id="rId8" Type="http://schemas.openxmlformats.org/officeDocument/2006/relationships/slideLayout" Target="../slideLayouts/slideLayout7.xml"/><Relationship Id="rId31" Type="http://schemas.openxmlformats.org/officeDocument/2006/relationships/slideLayout" Target="../slideLayouts/slideLayout30.xml"/><Relationship Id="rId30" Type="http://schemas.openxmlformats.org/officeDocument/2006/relationships/slideLayout" Target="../slideLayouts/slideLayout29.xml"/><Relationship Id="rId11" Type="http://schemas.openxmlformats.org/officeDocument/2006/relationships/slideLayout" Target="../slideLayouts/slideLayout10.xml"/><Relationship Id="rId33" Type="http://schemas.openxmlformats.org/officeDocument/2006/relationships/slideLayout" Target="../slideLayouts/slideLayout32.xml"/><Relationship Id="rId10" Type="http://schemas.openxmlformats.org/officeDocument/2006/relationships/slideLayout" Target="../slideLayouts/slideLayout9.xml"/><Relationship Id="rId32" Type="http://schemas.openxmlformats.org/officeDocument/2006/relationships/slideLayout" Target="../slideLayouts/slideLayout31.xml"/><Relationship Id="rId13" Type="http://schemas.openxmlformats.org/officeDocument/2006/relationships/slideLayout" Target="../slideLayouts/slideLayout12.xml"/><Relationship Id="rId35" Type="http://schemas.openxmlformats.org/officeDocument/2006/relationships/slideLayout" Target="../slideLayouts/slideLayout34.xml"/><Relationship Id="rId12" Type="http://schemas.openxmlformats.org/officeDocument/2006/relationships/slideLayout" Target="../slideLayouts/slideLayout11.xml"/><Relationship Id="rId34" Type="http://schemas.openxmlformats.org/officeDocument/2006/relationships/slideLayout" Target="../slideLayouts/slideLayout33.xml"/><Relationship Id="rId15" Type="http://schemas.openxmlformats.org/officeDocument/2006/relationships/slideLayout" Target="../slideLayouts/slideLayout14.xml"/><Relationship Id="rId37" Type="http://schemas.openxmlformats.org/officeDocument/2006/relationships/theme" Target="../theme/theme2.xml"/><Relationship Id="rId14" Type="http://schemas.openxmlformats.org/officeDocument/2006/relationships/slideLayout" Target="../slideLayouts/slideLayout13.xml"/><Relationship Id="rId36" Type="http://schemas.openxmlformats.org/officeDocument/2006/relationships/slideLayout" Target="../slideLayouts/slideLayout35.xml"/><Relationship Id="rId17" Type="http://schemas.openxmlformats.org/officeDocument/2006/relationships/slideLayout" Target="../slideLayouts/slideLayout16.xml"/><Relationship Id="rId16" Type="http://schemas.openxmlformats.org/officeDocument/2006/relationships/slideLayout" Target="../slideLayouts/slideLayout15.xml"/><Relationship Id="rId19" Type="http://schemas.openxmlformats.org/officeDocument/2006/relationships/slideLayout" Target="../slideLayouts/slideLayout18.xml"/><Relationship Id="rId18"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blipFill>
          <a:blip r:embed="rId1">
            <a:alphaModFix/>
          </a:blip>
          <a:stretch>
            <a:fillRect/>
          </a:stretch>
        </a:blip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lt1"/>
              </a:buClr>
              <a:buSzPts val="2800"/>
              <a:buFont typeface="Montserrat ExtraBold"/>
              <a:buNone/>
              <a:defRPr sz="2800">
                <a:solidFill>
                  <a:schemeClr val="lt1"/>
                </a:solidFill>
                <a:latin typeface="Montserrat ExtraBold"/>
                <a:ea typeface="Montserrat ExtraBold"/>
                <a:cs typeface="Montserrat ExtraBold"/>
                <a:sym typeface="Montserrat ExtraBold"/>
              </a:defRPr>
            </a:lvl1pPr>
            <a:lvl2pPr lvl="1">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2pPr>
            <a:lvl3pPr lvl="2">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3pPr>
            <a:lvl4pPr lvl="3">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4pPr>
            <a:lvl5pPr lvl="4">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5pPr>
            <a:lvl6pPr lvl="5">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6pPr>
            <a:lvl7pPr lvl="6">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7pPr>
            <a:lvl8pPr lvl="7">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8pPr>
            <a:lvl9pPr lvl="8">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00000"/>
              </a:lnSpc>
              <a:spcBef>
                <a:spcPts val="0"/>
              </a:spcBef>
              <a:spcAft>
                <a:spcPts val="0"/>
              </a:spcAft>
              <a:buClr>
                <a:schemeClr val="dk2"/>
              </a:buClr>
              <a:buSzPts val="1800"/>
              <a:buFont typeface="Montserrat"/>
              <a:buChar char="●"/>
              <a:defRPr sz="1800">
                <a:solidFill>
                  <a:schemeClr val="dk2"/>
                </a:solidFill>
                <a:latin typeface="Montserrat"/>
                <a:ea typeface="Montserrat"/>
                <a:cs typeface="Montserrat"/>
                <a:sym typeface="Montserrat"/>
              </a:defRPr>
            </a:lvl1pPr>
            <a:lvl2pPr indent="-317500" lvl="1" marL="9144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2pPr>
            <a:lvl3pPr indent="-317500" lvl="2" marL="13716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3pPr>
            <a:lvl4pPr indent="-317500" lvl="3" marL="18288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4pPr>
            <a:lvl5pPr indent="-317500" lvl="4" marL="22860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5pPr>
            <a:lvl6pPr indent="-317500" lvl="5" marL="27432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6pPr>
            <a:lvl7pPr indent="-317500" lvl="6" marL="32004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7pPr>
            <a:lvl8pPr indent="-317500" lvl="7" marL="36576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8pPr>
            <a:lvl9pPr indent="-317500" lvl="8" marL="4114800">
              <a:lnSpc>
                <a:spcPct val="100000"/>
              </a:lnSpc>
              <a:spcBef>
                <a:spcPts val="1600"/>
              </a:spcBef>
              <a:spcAft>
                <a:spcPts val="1600"/>
              </a:spcAft>
              <a:buClr>
                <a:schemeClr val="dk2"/>
              </a:buClr>
              <a:buSzPts val="1400"/>
              <a:buFont typeface="Montserrat"/>
              <a:buChar char="■"/>
              <a:defRPr>
                <a:solidFill>
                  <a:schemeClr val="dk2"/>
                </a:solidFill>
                <a:latin typeface="Montserrat"/>
                <a:ea typeface="Montserrat"/>
                <a:cs typeface="Montserrat"/>
                <a:sym typeface="Montserrat"/>
              </a:defRPr>
            </a:lvl9pPr>
          </a:lstStyle>
          <a:p/>
        </p:txBody>
      </p:sp>
    </p:spTree>
  </p:cSld>
  <p:clrMap accent1="accent1" accent2="accent2" accent3="accent3" accent4="accent4" accent5="accent5" accent6="accent6" bg1="lt1" bg2="dk2" tx1="dk1" tx2="lt2" folHlink="folHlink" hlink="hlink"/>
  <p:sldLayoutIdLst>
    <p:sldLayoutId id="2147483648" r:id="rId2"/>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0" r:id="rId14"/>
    <p:sldLayoutId id="2147483661" r:id="rId15"/>
    <p:sldLayoutId id="2147483662" r:id="rId16"/>
    <p:sldLayoutId id="2147483663" r:id="rId17"/>
    <p:sldLayoutId id="2147483664" r:id="rId18"/>
    <p:sldLayoutId id="2147483665" r:id="rId19"/>
    <p:sldLayoutId id="2147483666" r:id="rId20"/>
    <p:sldLayoutId id="2147483667" r:id="rId21"/>
    <p:sldLayoutId id="2147483668" r:id="rId22"/>
    <p:sldLayoutId id="2147483669" r:id="rId23"/>
    <p:sldLayoutId id="2147483670" r:id="rId24"/>
    <p:sldLayoutId id="2147483671" r:id="rId25"/>
    <p:sldLayoutId id="2147483672" r:id="rId26"/>
    <p:sldLayoutId id="2147483673" r:id="rId27"/>
    <p:sldLayoutId id="2147483674" r:id="rId28"/>
    <p:sldLayoutId id="2147483675" r:id="rId29"/>
    <p:sldLayoutId id="2147483676" r:id="rId30"/>
    <p:sldLayoutId id="2147483677" r:id="rId31"/>
    <p:sldLayoutId id="2147483678" r:id="rId32"/>
    <p:sldLayoutId id="2147483679" r:id="rId33"/>
    <p:sldLayoutId id="2147483680" r:id="rId34"/>
    <p:sldLayoutId id="2147483681" r:id="rId35"/>
    <p:sldLayoutId id="2147483682" r:id="rId36"/>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notesSlide" Target="../notesSlides/notesSlide10.xml"/><Relationship Id="rId3" Type="http://schemas.openxmlformats.org/officeDocument/2006/relationships/image" Target="../media/image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1.xml"/><Relationship Id="rId3"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4.png"/><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 Id="rId3" Type="http://schemas.openxmlformats.org/officeDocument/2006/relationships/image" Target="../media/image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xml"/><Relationship Id="rId3" Type="http://schemas.openxmlformats.org/officeDocument/2006/relationships/image" Target="../media/image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9.xml"/><Relationship Id="rId3"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sp>
        <p:nvSpPr>
          <p:cNvPr id="162" name="Google Shape;162;p37"/>
          <p:cNvSpPr txBox="1"/>
          <p:nvPr>
            <p:ph type="ctrTitle"/>
          </p:nvPr>
        </p:nvSpPr>
        <p:spPr>
          <a:xfrm>
            <a:off x="1805550" y="1979675"/>
            <a:ext cx="5532900" cy="644700"/>
          </a:xfrm>
          <a:prstGeom prst="rect">
            <a:avLst/>
          </a:prstGeom>
          <a:effectLst>
            <a:outerShdw blurRad="142875" rotWithShape="0" algn="bl" dir="8760000" dist="19050">
              <a:srgbClr val="76A5AF">
                <a:alpha val="50000"/>
              </a:srgbClr>
            </a:outerShdw>
          </a:effectLst>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Arial"/>
                <a:ea typeface="Arial"/>
                <a:cs typeface="Arial"/>
                <a:sym typeface="Arial"/>
              </a:rPr>
              <a:t>BUSINESS ETHICS</a:t>
            </a:r>
            <a:endParaRPr>
              <a:latin typeface="Arial"/>
              <a:ea typeface="Arial"/>
              <a:cs typeface="Arial"/>
              <a:sym typeface="Arial"/>
            </a:endParaRPr>
          </a:p>
        </p:txBody>
      </p:sp>
      <p:sp>
        <p:nvSpPr>
          <p:cNvPr id="163" name="Google Shape;163;p37"/>
          <p:cNvSpPr txBox="1"/>
          <p:nvPr>
            <p:ph type="ctrTitle"/>
          </p:nvPr>
        </p:nvSpPr>
        <p:spPr>
          <a:xfrm>
            <a:off x="2941650" y="2624375"/>
            <a:ext cx="3260700" cy="464700"/>
          </a:xfrm>
          <a:prstGeom prst="rect">
            <a:avLst/>
          </a:prstGeom>
          <a:effectLst>
            <a:outerShdw blurRad="100013" rotWithShape="0" algn="bl" dir="8460000" dist="19050">
              <a:srgbClr val="76A5AF">
                <a:alpha val="50000"/>
              </a:srgbClr>
            </a:outerShdw>
          </a:effectLst>
        </p:spPr>
        <p:txBody>
          <a:bodyPr anchorCtr="0" anchor="b" bIns="91425" lIns="91425" spcFirstLastPara="1" rIns="91425" wrap="square" tIns="91425">
            <a:noAutofit/>
          </a:bodyPr>
          <a:lstStyle/>
          <a:p>
            <a:pPr indent="0" lvl="0" marL="0" rtl="0" algn="ctr">
              <a:spcBef>
                <a:spcPts val="0"/>
              </a:spcBef>
              <a:spcAft>
                <a:spcPts val="0"/>
              </a:spcAft>
              <a:buNone/>
            </a:pPr>
            <a:r>
              <a:rPr b="0" lang="en" sz="2200">
                <a:latin typeface="Arial"/>
                <a:ea typeface="Arial"/>
                <a:cs typeface="Arial"/>
                <a:sym typeface="Arial"/>
              </a:rPr>
              <a:t>MODULE 7 LESSON 2</a:t>
            </a:r>
            <a:endParaRPr b="0" sz="2200">
              <a:latin typeface="Arial"/>
              <a:ea typeface="Arial"/>
              <a:cs typeface="Arial"/>
              <a:sym typeface="Arial"/>
            </a:endParaRPr>
          </a:p>
        </p:txBody>
      </p:sp>
      <p:cxnSp>
        <p:nvCxnSpPr>
          <p:cNvPr id="164" name="Google Shape;164;p37"/>
          <p:cNvCxnSpPr/>
          <p:nvPr/>
        </p:nvCxnSpPr>
        <p:spPr>
          <a:xfrm>
            <a:off x="3190500" y="2565172"/>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165" name="Google Shape;165;p37"/>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66" name="Google Shape;166;p37"/>
          <p:cNvSpPr txBox="1"/>
          <p:nvPr/>
        </p:nvSpPr>
        <p:spPr>
          <a:xfrm>
            <a:off x="5577150" y="4689025"/>
            <a:ext cx="2505900" cy="3849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700">
                <a:solidFill>
                  <a:schemeClr val="accent5"/>
                </a:solidFill>
              </a:rPr>
              <a:t>©</a:t>
            </a:r>
            <a:r>
              <a:rPr lang="en" sz="1300">
                <a:solidFill>
                  <a:schemeClr val="accent5"/>
                </a:solidFill>
              </a:rPr>
              <a:t> </a:t>
            </a:r>
            <a:r>
              <a:rPr lang="en" sz="700">
                <a:solidFill>
                  <a:schemeClr val="accent5"/>
                </a:solidFill>
              </a:rPr>
              <a:t>Copyright 2022. Sports Career Consulting, LLC.</a:t>
            </a:r>
            <a:endParaRPr sz="700">
              <a:solidFill>
                <a:schemeClr val="accent5"/>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0" name="Shape 240"/>
        <p:cNvGrpSpPr/>
        <p:nvPr/>
      </p:nvGrpSpPr>
      <p:grpSpPr>
        <a:xfrm>
          <a:off x="0" y="0"/>
          <a:ext cx="0" cy="0"/>
          <a:chOff x="0" y="0"/>
          <a:chExt cx="0" cy="0"/>
        </a:xfrm>
      </p:grpSpPr>
      <p:sp>
        <p:nvSpPr>
          <p:cNvPr id="241" name="Google Shape;241;p46"/>
          <p:cNvSpPr txBox="1"/>
          <p:nvPr>
            <p:ph idx="2" type="body"/>
          </p:nvPr>
        </p:nvSpPr>
        <p:spPr>
          <a:xfrm>
            <a:off x="842125" y="1000825"/>
            <a:ext cx="7683000" cy="35580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1000"/>
              </a:spcBef>
              <a:spcAft>
                <a:spcPts val="0"/>
              </a:spcAft>
              <a:buNone/>
            </a:pPr>
            <a:r>
              <a:rPr b="1" lang="en" sz="1700">
                <a:latin typeface="Arial"/>
                <a:ea typeface="Arial"/>
                <a:cs typeface="Arial"/>
                <a:sym typeface="Arial"/>
              </a:rPr>
              <a:t>Ethics: </a:t>
            </a:r>
            <a:r>
              <a:rPr lang="en" sz="1700">
                <a:latin typeface="Arial"/>
                <a:ea typeface="Arial"/>
                <a:cs typeface="Arial"/>
                <a:sym typeface="Arial"/>
              </a:rPr>
              <a:t>The moral standards by which people judge behavior. </a:t>
            </a:r>
            <a:endParaRPr sz="1700">
              <a:latin typeface="Arial"/>
              <a:ea typeface="Arial"/>
              <a:cs typeface="Arial"/>
              <a:sym typeface="Arial"/>
            </a:endParaRPr>
          </a:p>
          <a:p>
            <a:pPr indent="0" lvl="0" marL="0" rtl="0" algn="l">
              <a:lnSpc>
                <a:spcPct val="100000"/>
              </a:lnSpc>
              <a:spcBef>
                <a:spcPts val="1500"/>
              </a:spcBef>
              <a:spcAft>
                <a:spcPts val="0"/>
              </a:spcAft>
              <a:buNone/>
            </a:pPr>
            <a:r>
              <a:rPr b="1" lang="en" sz="1700">
                <a:latin typeface="Arial"/>
                <a:ea typeface="Arial"/>
                <a:cs typeface="Arial"/>
                <a:sym typeface="Arial"/>
              </a:rPr>
              <a:t>Business Ethics:</a:t>
            </a:r>
            <a:r>
              <a:rPr lang="en" sz="1700">
                <a:latin typeface="Arial"/>
                <a:ea typeface="Arial"/>
                <a:cs typeface="Arial"/>
                <a:sym typeface="Arial"/>
              </a:rPr>
              <a:t> the obligation of a business to operate from an ethical standpoint. </a:t>
            </a:r>
            <a:endParaRPr sz="1700">
              <a:latin typeface="Arial"/>
              <a:ea typeface="Arial"/>
              <a:cs typeface="Arial"/>
              <a:sym typeface="Arial"/>
            </a:endParaRPr>
          </a:p>
          <a:p>
            <a:pPr indent="0" lvl="0" marL="0" rtl="0" algn="l">
              <a:lnSpc>
                <a:spcPct val="100000"/>
              </a:lnSpc>
              <a:spcBef>
                <a:spcPts val="1500"/>
              </a:spcBef>
              <a:spcAft>
                <a:spcPts val="0"/>
              </a:spcAft>
              <a:buNone/>
            </a:pPr>
            <a:r>
              <a:rPr b="1" lang="en" sz="1700">
                <a:latin typeface="Arial"/>
                <a:ea typeface="Arial"/>
                <a:cs typeface="Arial"/>
                <a:sym typeface="Arial"/>
              </a:rPr>
              <a:t>Ethical Consumerism: </a:t>
            </a:r>
            <a:r>
              <a:rPr lang="en" sz="1700">
                <a:latin typeface="Arial"/>
                <a:ea typeface="Arial"/>
                <a:cs typeface="Arial"/>
                <a:sym typeface="Arial"/>
              </a:rPr>
              <a:t>a decision-making process where consumers spend money in a way that aligns with their personal values. </a:t>
            </a:r>
            <a:endParaRPr sz="1700">
              <a:latin typeface="Arial"/>
              <a:ea typeface="Arial"/>
              <a:cs typeface="Arial"/>
              <a:sym typeface="Arial"/>
            </a:endParaRPr>
          </a:p>
          <a:p>
            <a:pPr indent="0" lvl="0" marL="0" rtl="0" algn="l">
              <a:lnSpc>
                <a:spcPct val="100000"/>
              </a:lnSpc>
              <a:spcBef>
                <a:spcPts val="1500"/>
              </a:spcBef>
              <a:spcAft>
                <a:spcPts val="0"/>
              </a:spcAft>
              <a:buNone/>
            </a:pPr>
            <a:r>
              <a:rPr b="1" lang="en" sz="1700">
                <a:latin typeface="Arial"/>
                <a:ea typeface="Arial"/>
                <a:cs typeface="Arial"/>
                <a:sym typeface="Arial"/>
              </a:rPr>
              <a:t>Corporate responsibility:  </a:t>
            </a:r>
            <a:r>
              <a:rPr lang="en" sz="1700">
                <a:latin typeface="Arial"/>
                <a:ea typeface="Arial"/>
                <a:cs typeface="Arial"/>
                <a:sym typeface="Arial"/>
              </a:rPr>
              <a:t>Refers to a business or brand’s impact on society, the environment, and the economy. 	</a:t>
            </a:r>
            <a:endParaRPr sz="1700">
              <a:latin typeface="Arial"/>
              <a:ea typeface="Arial"/>
              <a:cs typeface="Arial"/>
              <a:sym typeface="Arial"/>
            </a:endParaRPr>
          </a:p>
          <a:p>
            <a:pPr indent="0" lvl="0" marL="0" rtl="0" algn="l">
              <a:lnSpc>
                <a:spcPct val="100000"/>
              </a:lnSpc>
              <a:spcBef>
                <a:spcPts val="1500"/>
              </a:spcBef>
              <a:spcAft>
                <a:spcPts val="0"/>
              </a:spcAft>
              <a:buNone/>
            </a:pPr>
            <a:r>
              <a:rPr b="1" lang="en" sz="1700">
                <a:latin typeface="Arial"/>
                <a:ea typeface="Arial"/>
                <a:cs typeface="Arial"/>
                <a:sym typeface="Arial"/>
              </a:rPr>
              <a:t>Corporate activism: </a:t>
            </a:r>
            <a:r>
              <a:rPr lang="en" sz="1700">
                <a:latin typeface="Arial"/>
                <a:ea typeface="Arial"/>
                <a:cs typeface="Arial"/>
                <a:sym typeface="Arial"/>
              </a:rPr>
              <a:t>when a business or brand philosophically aims to make a difference in society by positively influencing change. </a:t>
            </a:r>
            <a:endParaRPr sz="1700">
              <a:latin typeface="Arial"/>
              <a:ea typeface="Arial"/>
              <a:cs typeface="Arial"/>
              <a:sym typeface="Arial"/>
            </a:endParaRPr>
          </a:p>
          <a:p>
            <a:pPr indent="0" lvl="0" marL="0" rtl="0" algn="l">
              <a:lnSpc>
                <a:spcPct val="100000"/>
              </a:lnSpc>
              <a:spcBef>
                <a:spcPts val="1500"/>
              </a:spcBef>
              <a:spcAft>
                <a:spcPts val="0"/>
              </a:spcAft>
              <a:buNone/>
            </a:pPr>
            <a:r>
              <a:t/>
            </a:r>
            <a:endParaRPr sz="1700">
              <a:latin typeface="Arial"/>
              <a:ea typeface="Arial"/>
              <a:cs typeface="Arial"/>
              <a:sym typeface="Arial"/>
            </a:endParaRPr>
          </a:p>
          <a:p>
            <a:pPr indent="0" lvl="0" marL="0" rtl="0" algn="l">
              <a:lnSpc>
                <a:spcPct val="100000"/>
              </a:lnSpc>
              <a:spcBef>
                <a:spcPts val="1500"/>
              </a:spcBef>
              <a:spcAft>
                <a:spcPts val="0"/>
              </a:spcAft>
              <a:buNone/>
            </a:pPr>
            <a:r>
              <a:t/>
            </a:r>
            <a:endParaRPr b="1" sz="1700">
              <a:latin typeface="Arial"/>
              <a:ea typeface="Arial"/>
              <a:cs typeface="Arial"/>
              <a:sym typeface="Arial"/>
            </a:endParaRPr>
          </a:p>
          <a:p>
            <a:pPr indent="0" lvl="0" marL="0" rtl="0" algn="l">
              <a:lnSpc>
                <a:spcPct val="100000"/>
              </a:lnSpc>
              <a:spcBef>
                <a:spcPts val="1500"/>
              </a:spcBef>
              <a:spcAft>
                <a:spcPts val="0"/>
              </a:spcAft>
              <a:buNone/>
            </a:pPr>
            <a:r>
              <a:t/>
            </a:r>
            <a:endParaRPr sz="1700">
              <a:latin typeface="Arial"/>
              <a:ea typeface="Arial"/>
              <a:cs typeface="Arial"/>
              <a:sym typeface="Arial"/>
            </a:endParaRPr>
          </a:p>
          <a:p>
            <a:pPr indent="0" lvl="0" marL="0" rtl="0" algn="l">
              <a:lnSpc>
                <a:spcPct val="100000"/>
              </a:lnSpc>
              <a:spcBef>
                <a:spcPts val="1500"/>
              </a:spcBef>
              <a:spcAft>
                <a:spcPts val="0"/>
              </a:spcAft>
              <a:buNone/>
            </a:pPr>
            <a:r>
              <a:t/>
            </a:r>
            <a:endParaRPr b="1" sz="1700">
              <a:latin typeface="Arial"/>
              <a:ea typeface="Arial"/>
              <a:cs typeface="Arial"/>
              <a:sym typeface="Arial"/>
            </a:endParaRPr>
          </a:p>
          <a:p>
            <a:pPr indent="0" lvl="0" marL="0" rtl="0" algn="l">
              <a:lnSpc>
                <a:spcPct val="100000"/>
              </a:lnSpc>
              <a:spcBef>
                <a:spcPts val="1500"/>
              </a:spcBef>
              <a:spcAft>
                <a:spcPts val="0"/>
              </a:spcAft>
              <a:buNone/>
            </a:pPr>
            <a:r>
              <a:t/>
            </a:r>
            <a:endParaRPr b="1" sz="1700">
              <a:latin typeface="Arial"/>
              <a:ea typeface="Arial"/>
              <a:cs typeface="Arial"/>
              <a:sym typeface="Arial"/>
            </a:endParaRPr>
          </a:p>
          <a:p>
            <a:pPr indent="0" lvl="0" marL="0" rtl="0" algn="l">
              <a:lnSpc>
                <a:spcPct val="100000"/>
              </a:lnSpc>
              <a:spcBef>
                <a:spcPts val="1500"/>
              </a:spcBef>
              <a:spcAft>
                <a:spcPts val="0"/>
              </a:spcAft>
              <a:buNone/>
            </a:pPr>
            <a:r>
              <a:t/>
            </a:r>
            <a:endParaRPr sz="1700">
              <a:latin typeface="Arial"/>
              <a:ea typeface="Arial"/>
              <a:cs typeface="Arial"/>
              <a:sym typeface="Arial"/>
            </a:endParaRPr>
          </a:p>
          <a:p>
            <a:pPr indent="0" lvl="0" marL="0" rtl="0" algn="l">
              <a:lnSpc>
                <a:spcPct val="100000"/>
              </a:lnSpc>
              <a:spcBef>
                <a:spcPts val="1500"/>
              </a:spcBef>
              <a:spcAft>
                <a:spcPts val="0"/>
              </a:spcAft>
              <a:buSzPts val="1400"/>
              <a:buNone/>
            </a:pPr>
            <a:r>
              <a:t/>
            </a:r>
            <a:endParaRPr sz="1700">
              <a:latin typeface="Arial"/>
              <a:ea typeface="Arial"/>
              <a:cs typeface="Arial"/>
              <a:sym typeface="Arial"/>
            </a:endParaRPr>
          </a:p>
          <a:p>
            <a:pPr indent="0" lvl="0" marL="0" rtl="0" algn="l">
              <a:lnSpc>
                <a:spcPct val="100000"/>
              </a:lnSpc>
              <a:spcBef>
                <a:spcPts val="1500"/>
              </a:spcBef>
              <a:spcAft>
                <a:spcPts val="0"/>
              </a:spcAft>
              <a:buSzPts val="1400"/>
              <a:buNone/>
            </a:pPr>
            <a:r>
              <a:t/>
            </a:r>
            <a:endParaRPr sz="1700">
              <a:latin typeface="Arial"/>
              <a:ea typeface="Arial"/>
              <a:cs typeface="Arial"/>
              <a:sym typeface="Arial"/>
            </a:endParaRPr>
          </a:p>
          <a:p>
            <a:pPr indent="0" lvl="0" marL="0" rtl="0" algn="l">
              <a:lnSpc>
                <a:spcPct val="100000"/>
              </a:lnSpc>
              <a:spcBef>
                <a:spcPts val="1500"/>
              </a:spcBef>
              <a:spcAft>
                <a:spcPts val="1500"/>
              </a:spcAft>
              <a:buSzPts val="1400"/>
              <a:buNone/>
            </a:pPr>
            <a:r>
              <a:t/>
            </a:r>
            <a:endParaRPr sz="1700">
              <a:latin typeface="Arial"/>
              <a:ea typeface="Arial"/>
              <a:cs typeface="Arial"/>
              <a:sym typeface="Arial"/>
            </a:endParaRPr>
          </a:p>
        </p:txBody>
      </p:sp>
      <p:sp>
        <p:nvSpPr>
          <p:cNvPr id="242" name="Google Shape;242;p46"/>
          <p:cNvSpPr txBox="1"/>
          <p:nvPr>
            <p:ph type="title"/>
          </p:nvPr>
        </p:nvSpPr>
        <p:spPr>
          <a:xfrm>
            <a:off x="842125" y="445025"/>
            <a:ext cx="4806600" cy="555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KEY TERMS</a:t>
            </a:r>
            <a:endParaRPr b="1">
              <a:latin typeface="Arial"/>
              <a:ea typeface="Arial"/>
              <a:cs typeface="Arial"/>
              <a:sym typeface="Arial"/>
            </a:endParaRPr>
          </a:p>
        </p:txBody>
      </p:sp>
      <p:cxnSp>
        <p:nvCxnSpPr>
          <p:cNvPr id="243" name="Google Shape;243;p46"/>
          <p:cNvCxnSpPr/>
          <p:nvPr/>
        </p:nvCxnSpPr>
        <p:spPr>
          <a:xfrm>
            <a:off x="938500" y="445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0"/>
              </a:srgbClr>
            </a:outerShdw>
          </a:effectLst>
        </p:spPr>
      </p:cxnSp>
      <p:pic>
        <p:nvPicPr>
          <p:cNvPr id="244" name="Google Shape;244;p46"/>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245" name="Google Shape;245;p46"/>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b="0" i="0" lang="en" sz="800" u="none" cap="none" strike="noStrike">
                <a:solidFill>
                  <a:schemeClr val="accent5"/>
                </a:solidFill>
                <a:latin typeface="Oswald"/>
                <a:ea typeface="Oswald"/>
                <a:cs typeface="Oswald"/>
                <a:sym typeface="Oswald"/>
              </a:rPr>
              <a:t>Copyright 2022.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9" name="Shape 249"/>
        <p:cNvGrpSpPr/>
        <p:nvPr/>
      </p:nvGrpSpPr>
      <p:grpSpPr>
        <a:xfrm>
          <a:off x="0" y="0"/>
          <a:ext cx="0" cy="0"/>
          <a:chOff x="0" y="0"/>
          <a:chExt cx="0" cy="0"/>
        </a:xfrm>
      </p:grpSpPr>
      <p:pic>
        <p:nvPicPr>
          <p:cNvPr id="250" name="Google Shape;250;p47"/>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251" name="Google Shape;251;p47"/>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b="0" i="0" lang="en" sz="800" u="none" cap="none" strike="noStrike">
                <a:solidFill>
                  <a:schemeClr val="accent5"/>
                </a:solidFill>
                <a:latin typeface="Oswald"/>
                <a:ea typeface="Oswald"/>
                <a:cs typeface="Oswald"/>
                <a:sym typeface="Oswald"/>
              </a:rPr>
              <a:t>Copyright 2022.  Sports Career Consulting, LLC.</a:t>
            </a:r>
            <a:endParaRPr b="0" i="0" sz="800" u="none" cap="none" strike="noStrike">
              <a:solidFill>
                <a:schemeClr val="accent5"/>
              </a:solidFill>
              <a:latin typeface="Oswald"/>
              <a:ea typeface="Oswald"/>
              <a:cs typeface="Oswald"/>
              <a:sym typeface="Oswald"/>
            </a:endParaRPr>
          </a:p>
        </p:txBody>
      </p:sp>
      <p:pic>
        <p:nvPicPr>
          <p:cNvPr id="252" name="Google Shape;252;p47"/>
          <p:cNvPicPr preferRelativeResize="0"/>
          <p:nvPr/>
        </p:nvPicPr>
        <p:blipFill rotWithShape="1">
          <a:blip r:embed="rId4">
            <a:alphaModFix/>
          </a:blip>
          <a:srcRect b="0" l="0" r="0" t="0"/>
          <a:stretch/>
        </p:blipFill>
        <p:spPr>
          <a:xfrm>
            <a:off x="1939237" y="988362"/>
            <a:ext cx="5265526" cy="31667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0" name="Shape 170"/>
        <p:cNvGrpSpPr/>
        <p:nvPr/>
      </p:nvGrpSpPr>
      <p:grpSpPr>
        <a:xfrm>
          <a:off x="0" y="0"/>
          <a:ext cx="0" cy="0"/>
          <a:chOff x="0" y="0"/>
          <a:chExt cx="0" cy="0"/>
        </a:xfrm>
      </p:grpSpPr>
      <p:sp>
        <p:nvSpPr>
          <p:cNvPr id="171" name="Google Shape;171;p38"/>
          <p:cNvSpPr txBox="1"/>
          <p:nvPr>
            <p:ph type="title"/>
          </p:nvPr>
        </p:nvSpPr>
        <p:spPr>
          <a:xfrm>
            <a:off x="938500" y="445025"/>
            <a:ext cx="7152900" cy="941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WHAT ARE ETHICS?</a:t>
            </a:r>
            <a:endParaRPr b="1">
              <a:latin typeface="Arial"/>
              <a:ea typeface="Arial"/>
              <a:cs typeface="Arial"/>
              <a:sym typeface="Arial"/>
            </a:endParaRPr>
          </a:p>
        </p:txBody>
      </p:sp>
      <p:cxnSp>
        <p:nvCxnSpPr>
          <p:cNvPr id="172" name="Google Shape;172;p38"/>
          <p:cNvCxnSpPr/>
          <p:nvPr/>
        </p:nvCxnSpPr>
        <p:spPr>
          <a:xfrm>
            <a:off x="1026200" y="414022"/>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173" name="Google Shape;173;p38"/>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4" name="Google Shape;174;p38"/>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sp>
        <p:nvSpPr>
          <p:cNvPr id="175" name="Google Shape;175;p38"/>
          <p:cNvSpPr txBox="1"/>
          <p:nvPr>
            <p:ph idx="4294967295" type="body"/>
          </p:nvPr>
        </p:nvSpPr>
        <p:spPr>
          <a:xfrm>
            <a:off x="938500" y="1031450"/>
            <a:ext cx="7735500" cy="3080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1900">
                <a:latin typeface="Arial"/>
                <a:ea typeface="Arial"/>
                <a:cs typeface="Arial"/>
                <a:sym typeface="Arial"/>
              </a:rPr>
              <a:t>Ethics</a:t>
            </a:r>
            <a:r>
              <a:rPr lang="en" sz="1900">
                <a:solidFill>
                  <a:schemeClr val="lt1"/>
                </a:solidFill>
                <a:latin typeface="Arial"/>
                <a:ea typeface="Arial"/>
                <a:cs typeface="Arial"/>
                <a:sym typeface="Arial"/>
              </a:rPr>
              <a:t>: the moral standards by which people judge behavior. </a:t>
            </a:r>
            <a:endParaRPr sz="1900">
              <a:solidFill>
                <a:schemeClr val="lt1"/>
              </a:solidFill>
              <a:latin typeface="Arial"/>
              <a:ea typeface="Arial"/>
              <a:cs typeface="Arial"/>
              <a:sym typeface="Arial"/>
            </a:endParaRPr>
          </a:p>
          <a:p>
            <a:pPr indent="0" lvl="0" marL="0" rtl="0" algn="l">
              <a:spcBef>
                <a:spcPts val="1000"/>
              </a:spcBef>
              <a:spcAft>
                <a:spcPts val="0"/>
              </a:spcAft>
              <a:buNone/>
            </a:pPr>
            <a:r>
              <a:rPr lang="en" sz="1900">
                <a:solidFill>
                  <a:schemeClr val="lt1"/>
                </a:solidFill>
                <a:latin typeface="Arial"/>
                <a:ea typeface="Arial"/>
                <a:cs typeface="Arial"/>
                <a:sym typeface="Arial"/>
              </a:rPr>
              <a:t>Ethical behavior includes honesty, integrity, respectfulness, confidentiality, non-discrimination, legal, and socially responsible. </a:t>
            </a:r>
            <a:endParaRPr sz="1900">
              <a:solidFill>
                <a:schemeClr val="lt1"/>
              </a:solidFill>
              <a:latin typeface="Arial"/>
              <a:ea typeface="Arial"/>
              <a:cs typeface="Arial"/>
              <a:sym typeface="Arial"/>
            </a:endParaRPr>
          </a:p>
          <a:p>
            <a:pPr indent="0" lvl="0" marL="0" rtl="0" algn="l">
              <a:spcBef>
                <a:spcPts val="1000"/>
              </a:spcBef>
              <a:spcAft>
                <a:spcPts val="1000"/>
              </a:spcAft>
              <a:buNone/>
            </a:pPr>
            <a:r>
              <a:rPr b="1" lang="en" sz="1900">
                <a:latin typeface="Arial"/>
                <a:ea typeface="Arial"/>
                <a:cs typeface="Arial"/>
                <a:sym typeface="Arial"/>
              </a:rPr>
              <a:t>Business ethics:</a:t>
            </a:r>
            <a:r>
              <a:rPr lang="en" sz="1900">
                <a:solidFill>
                  <a:schemeClr val="lt1"/>
                </a:solidFill>
                <a:latin typeface="Arial"/>
                <a:ea typeface="Arial"/>
                <a:cs typeface="Arial"/>
                <a:sym typeface="Arial"/>
              </a:rPr>
              <a:t> Most businesses feel they have an obligation to operate in an ethical manner. This obligation requires businesses to avoid things like bribery, discrimination, fraud, or turning a blind eye to inappropriate workplace conduct.</a:t>
            </a:r>
            <a:endParaRPr sz="1900">
              <a:solidFill>
                <a:schemeClr val="lt1"/>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9" name="Shape 179"/>
        <p:cNvGrpSpPr/>
        <p:nvPr/>
      </p:nvGrpSpPr>
      <p:grpSpPr>
        <a:xfrm>
          <a:off x="0" y="0"/>
          <a:ext cx="0" cy="0"/>
          <a:chOff x="0" y="0"/>
          <a:chExt cx="0" cy="0"/>
        </a:xfrm>
      </p:grpSpPr>
      <p:sp>
        <p:nvSpPr>
          <p:cNvPr id="180" name="Google Shape;180;p39"/>
          <p:cNvSpPr txBox="1"/>
          <p:nvPr>
            <p:ph type="title"/>
          </p:nvPr>
        </p:nvSpPr>
        <p:spPr>
          <a:xfrm>
            <a:off x="938500" y="445025"/>
            <a:ext cx="7152900" cy="941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ETHICAL CONSUMERISM</a:t>
            </a:r>
            <a:endParaRPr b="1">
              <a:latin typeface="Arial"/>
              <a:ea typeface="Arial"/>
              <a:cs typeface="Arial"/>
              <a:sym typeface="Arial"/>
            </a:endParaRPr>
          </a:p>
        </p:txBody>
      </p:sp>
      <p:cxnSp>
        <p:nvCxnSpPr>
          <p:cNvPr id="181" name="Google Shape;181;p39"/>
          <p:cNvCxnSpPr/>
          <p:nvPr/>
        </p:nvCxnSpPr>
        <p:spPr>
          <a:xfrm>
            <a:off x="1026200" y="414022"/>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182" name="Google Shape;182;p3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83" name="Google Shape;183;p39"/>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sp>
        <p:nvSpPr>
          <p:cNvPr id="184" name="Google Shape;184;p39"/>
          <p:cNvSpPr txBox="1"/>
          <p:nvPr>
            <p:ph idx="4294967295" type="body"/>
          </p:nvPr>
        </p:nvSpPr>
        <p:spPr>
          <a:xfrm>
            <a:off x="938500" y="1018525"/>
            <a:ext cx="7735500" cy="3093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900">
                <a:solidFill>
                  <a:schemeClr val="lt1"/>
                </a:solidFill>
                <a:latin typeface="Arial"/>
                <a:ea typeface="Arial"/>
                <a:cs typeface="Arial"/>
                <a:sym typeface="Arial"/>
              </a:rPr>
              <a:t>Consumers can also act ethically when making purchases. </a:t>
            </a:r>
            <a:endParaRPr sz="1900">
              <a:solidFill>
                <a:schemeClr val="lt1"/>
              </a:solidFill>
              <a:latin typeface="Arial"/>
              <a:ea typeface="Arial"/>
              <a:cs typeface="Arial"/>
              <a:sym typeface="Arial"/>
            </a:endParaRPr>
          </a:p>
          <a:p>
            <a:pPr indent="0" lvl="0" marL="0" rtl="0" algn="l">
              <a:spcBef>
                <a:spcPts val="1000"/>
              </a:spcBef>
              <a:spcAft>
                <a:spcPts val="0"/>
              </a:spcAft>
              <a:buNone/>
            </a:pPr>
            <a:r>
              <a:rPr b="1" lang="en" sz="1900">
                <a:latin typeface="Arial"/>
                <a:ea typeface="Arial"/>
                <a:cs typeface="Arial"/>
                <a:sym typeface="Arial"/>
              </a:rPr>
              <a:t>Ethical consumerism</a:t>
            </a:r>
            <a:r>
              <a:rPr lang="en" sz="1900">
                <a:solidFill>
                  <a:schemeClr val="lt1"/>
                </a:solidFill>
                <a:latin typeface="Arial"/>
                <a:ea typeface="Arial"/>
                <a:cs typeface="Arial"/>
                <a:sym typeface="Arial"/>
              </a:rPr>
              <a:t> is a decision-making process where consumers spend money in a way that aligns with their personal values. </a:t>
            </a:r>
            <a:endParaRPr sz="1900">
              <a:solidFill>
                <a:schemeClr val="lt1"/>
              </a:solidFill>
              <a:latin typeface="Arial"/>
              <a:ea typeface="Arial"/>
              <a:cs typeface="Arial"/>
              <a:sym typeface="Arial"/>
            </a:endParaRPr>
          </a:p>
          <a:p>
            <a:pPr indent="0" lvl="0" marL="0" rtl="0" algn="l">
              <a:spcBef>
                <a:spcPts val="1000"/>
              </a:spcBef>
              <a:spcAft>
                <a:spcPts val="1000"/>
              </a:spcAft>
              <a:buNone/>
            </a:pPr>
            <a:r>
              <a:rPr lang="en" sz="1900">
                <a:solidFill>
                  <a:schemeClr val="lt1"/>
                </a:solidFill>
                <a:latin typeface="Arial"/>
                <a:ea typeface="Arial"/>
                <a:cs typeface="Arial"/>
                <a:sym typeface="Arial"/>
              </a:rPr>
              <a:t>Ethical consumerism entails a consumer’s choice to purchase products and services that are ethically sourced, manufactured, and distributed from businesses with strong ethical reputations over products and services that do not meet the same criteria. </a:t>
            </a:r>
            <a:endParaRPr sz="1900">
              <a:solidFill>
                <a:schemeClr val="lt1"/>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8" name="Shape 188"/>
        <p:cNvGrpSpPr/>
        <p:nvPr/>
      </p:nvGrpSpPr>
      <p:grpSpPr>
        <a:xfrm>
          <a:off x="0" y="0"/>
          <a:ext cx="0" cy="0"/>
          <a:chOff x="0" y="0"/>
          <a:chExt cx="0" cy="0"/>
        </a:xfrm>
      </p:grpSpPr>
      <p:sp>
        <p:nvSpPr>
          <p:cNvPr id="189" name="Google Shape;189;p40"/>
          <p:cNvSpPr txBox="1"/>
          <p:nvPr>
            <p:ph type="title"/>
          </p:nvPr>
        </p:nvSpPr>
        <p:spPr>
          <a:xfrm>
            <a:off x="938500" y="445025"/>
            <a:ext cx="7152900" cy="941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CORPORATE RESPONSIBILITY</a:t>
            </a:r>
            <a:endParaRPr b="1">
              <a:latin typeface="Arial"/>
              <a:ea typeface="Arial"/>
              <a:cs typeface="Arial"/>
              <a:sym typeface="Arial"/>
            </a:endParaRPr>
          </a:p>
        </p:txBody>
      </p:sp>
      <p:cxnSp>
        <p:nvCxnSpPr>
          <p:cNvPr id="190" name="Google Shape;190;p40"/>
          <p:cNvCxnSpPr/>
          <p:nvPr/>
        </p:nvCxnSpPr>
        <p:spPr>
          <a:xfrm>
            <a:off x="1026200" y="414022"/>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191" name="Google Shape;191;p40"/>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92" name="Google Shape;192;p40"/>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sp>
        <p:nvSpPr>
          <p:cNvPr id="193" name="Google Shape;193;p40"/>
          <p:cNvSpPr txBox="1"/>
          <p:nvPr>
            <p:ph idx="4294967295" type="body"/>
          </p:nvPr>
        </p:nvSpPr>
        <p:spPr>
          <a:xfrm>
            <a:off x="938500" y="1031450"/>
            <a:ext cx="7735500" cy="3080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1700">
                <a:latin typeface="Arial"/>
                <a:ea typeface="Arial"/>
                <a:cs typeface="Arial"/>
                <a:sym typeface="Arial"/>
              </a:rPr>
              <a:t>Corporate responsibility: </a:t>
            </a:r>
            <a:r>
              <a:rPr lang="en" sz="1700">
                <a:solidFill>
                  <a:schemeClr val="lt1"/>
                </a:solidFill>
                <a:latin typeface="Arial"/>
                <a:ea typeface="Arial"/>
                <a:cs typeface="Arial"/>
                <a:sym typeface="Arial"/>
              </a:rPr>
              <a:t>a philosophy guiding a business or brand’s decision-making process such that they can serve a greater good, including</a:t>
            </a:r>
            <a:r>
              <a:rPr lang="en" sz="1700">
                <a:solidFill>
                  <a:schemeClr val="lt1"/>
                </a:solidFill>
                <a:latin typeface="Arial"/>
                <a:ea typeface="Arial"/>
                <a:cs typeface="Arial"/>
                <a:sym typeface="Arial"/>
              </a:rPr>
              <a:t> impact on society, the environment, and the economy. </a:t>
            </a:r>
            <a:endParaRPr sz="1700">
              <a:solidFill>
                <a:schemeClr val="lt1"/>
              </a:solidFill>
              <a:latin typeface="Arial"/>
              <a:ea typeface="Arial"/>
              <a:cs typeface="Arial"/>
              <a:sym typeface="Arial"/>
            </a:endParaRPr>
          </a:p>
          <a:p>
            <a:pPr indent="0" lvl="0" marL="0" rtl="0" algn="l">
              <a:spcBef>
                <a:spcPts val="1000"/>
              </a:spcBef>
              <a:spcAft>
                <a:spcPts val="0"/>
              </a:spcAft>
              <a:buNone/>
            </a:pPr>
            <a:r>
              <a:rPr b="1" lang="en" sz="1700">
                <a:solidFill>
                  <a:schemeClr val="lt1"/>
                </a:solidFill>
                <a:latin typeface="Arial"/>
                <a:ea typeface="Arial"/>
                <a:cs typeface="Arial"/>
                <a:sym typeface="Arial"/>
              </a:rPr>
              <a:t>Corporate responsibility is not the same as business ethics. </a:t>
            </a:r>
            <a:endParaRPr b="1" sz="1700">
              <a:solidFill>
                <a:schemeClr val="lt1"/>
              </a:solidFill>
              <a:latin typeface="Arial"/>
              <a:ea typeface="Arial"/>
              <a:cs typeface="Arial"/>
              <a:sym typeface="Arial"/>
            </a:endParaRPr>
          </a:p>
          <a:p>
            <a:pPr indent="0" lvl="0" marL="0" rtl="0" algn="l">
              <a:spcBef>
                <a:spcPts val="1000"/>
              </a:spcBef>
              <a:spcAft>
                <a:spcPts val="0"/>
              </a:spcAft>
              <a:buNone/>
            </a:pPr>
            <a:r>
              <a:rPr b="1" lang="en" sz="1700">
                <a:solidFill>
                  <a:schemeClr val="lt1"/>
                </a:solidFill>
                <a:latin typeface="Arial"/>
                <a:ea typeface="Arial"/>
                <a:cs typeface="Arial"/>
                <a:sym typeface="Arial"/>
              </a:rPr>
              <a:t>Example: </a:t>
            </a:r>
            <a:r>
              <a:rPr lang="en" sz="1700">
                <a:solidFill>
                  <a:schemeClr val="lt1"/>
                </a:solidFill>
                <a:latin typeface="Arial"/>
                <a:ea typeface="Arial"/>
                <a:cs typeface="Arial"/>
                <a:sym typeface="Arial"/>
              </a:rPr>
              <a:t>many businesses and brands prioritize sustainability and focus on finding ways they can reduce the carbon footprint of their operations. </a:t>
            </a:r>
            <a:endParaRPr sz="1700">
              <a:solidFill>
                <a:schemeClr val="lt1"/>
              </a:solidFill>
              <a:latin typeface="Arial"/>
              <a:ea typeface="Arial"/>
              <a:cs typeface="Arial"/>
              <a:sym typeface="Arial"/>
            </a:endParaRPr>
          </a:p>
          <a:p>
            <a:pPr indent="0" lvl="0" marL="0" rtl="0" algn="l">
              <a:spcBef>
                <a:spcPts val="1000"/>
              </a:spcBef>
              <a:spcAft>
                <a:spcPts val="0"/>
              </a:spcAft>
              <a:buNone/>
            </a:pPr>
            <a:r>
              <a:rPr lang="en" sz="1700">
                <a:solidFill>
                  <a:schemeClr val="lt1"/>
                </a:solidFill>
                <a:latin typeface="Arial"/>
                <a:ea typeface="Arial"/>
                <a:cs typeface="Arial"/>
                <a:sym typeface="Arial"/>
              </a:rPr>
              <a:t>Many consumers have a strong desire for businesses to invest in corporate responsibility, and to curb practices like unethical labor strategies and child labor. </a:t>
            </a:r>
            <a:endParaRPr sz="1700">
              <a:solidFill>
                <a:schemeClr val="lt1"/>
              </a:solidFill>
              <a:latin typeface="Arial"/>
              <a:ea typeface="Arial"/>
              <a:cs typeface="Arial"/>
              <a:sym typeface="Arial"/>
            </a:endParaRPr>
          </a:p>
          <a:p>
            <a:pPr indent="0" lvl="0" marL="0" rtl="0" algn="l">
              <a:spcBef>
                <a:spcPts val="1000"/>
              </a:spcBef>
              <a:spcAft>
                <a:spcPts val="1000"/>
              </a:spcAft>
              <a:buNone/>
            </a:pPr>
            <a:r>
              <a:rPr lang="en" sz="1700">
                <a:solidFill>
                  <a:schemeClr val="lt1"/>
                </a:solidFill>
                <a:latin typeface="Arial"/>
                <a:ea typeface="Arial"/>
                <a:cs typeface="Arial"/>
                <a:sym typeface="Arial"/>
              </a:rPr>
              <a:t>Not only does a strong position on corporate responsibility help to fulfill an obligation to operate the business ethically, but it is also good for the company as it relates to building relationships with consumers. </a:t>
            </a:r>
            <a:endParaRPr sz="1700">
              <a:solidFill>
                <a:schemeClr val="lt1"/>
              </a:solidFill>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7" name="Shape 197"/>
        <p:cNvGrpSpPr/>
        <p:nvPr/>
      </p:nvGrpSpPr>
      <p:grpSpPr>
        <a:xfrm>
          <a:off x="0" y="0"/>
          <a:ext cx="0" cy="0"/>
          <a:chOff x="0" y="0"/>
          <a:chExt cx="0" cy="0"/>
        </a:xfrm>
      </p:grpSpPr>
      <p:pic>
        <p:nvPicPr>
          <p:cNvPr id="198" name="Google Shape;198;p41"/>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99" name="Google Shape;199;p41"/>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pic>
        <p:nvPicPr>
          <p:cNvPr id="200" name="Google Shape;200;p41"/>
          <p:cNvPicPr preferRelativeResize="0"/>
          <p:nvPr/>
        </p:nvPicPr>
        <p:blipFill>
          <a:blip r:embed="rId4">
            <a:alphaModFix/>
          </a:blip>
          <a:stretch>
            <a:fillRect/>
          </a:stretch>
        </p:blipFill>
        <p:spPr>
          <a:xfrm>
            <a:off x="825187" y="569063"/>
            <a:ext cx="7493624" cy="400537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4" name="Shape 204"/>
        <p:cNvGrpSpPr/>
        <p:nvPr/>
      </p:nvGrpSpPr>
      <p:grpSpPr>
        <a:xfrm>
          <a:off x="0" y="0"/>
          <a:ext cx="0" cy="0"/>
          <a:chOff x="0" y="0"/>
          <a:chExt cx="0" cy="0"/>
        </a:xfrm>
      </p:grpSpPr>
      <p:sp>
        <p:nvSpPr>
          <p:cNvPr id="205" name="Google Shape;205;p42"/>
          <p:cNvSpPr txBox="1"/>
          <p:nvPr>
            <p:ph type="title"/>
          </p:nvPr>
        </p:nvSpPr>
        <p:spPr>
          <a:xfrm>
            <a:off x="938500" y="445025"/>
            <a:ext cx="7152900" cy="941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BUSINESS ETHICS</a:t>
            </a:r>
            <a:endParaRPr b="1">
              <a:latin typeface="Arial"/>
              <a:ea typeface="Arial"/>
              <a:cs typeface="Arial"/>
              <a:sym typeface="Arial"/>
            </a:endParaRPr>
          </a:p>
        </p:txBody>
      </p:sp>
      <p:cxnSp>
        <p:nvCxnSpPr>
          <p:cNvPr id="206" name="Google Shape;206;p42"/>
          <p:cNvCxnSpPr/>
          <p:nvPr/>
        </p:nvCxnSpPr>
        <p:spPr>
          <a:xfrm>
            <a:off x="1026200" y="414022"/>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207" name="Google Shape;207;p42"/>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08" name="Google Shape;208;p42"/>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sp>
        <p:nvSpPr>
          <p:cNvPr id="209" name="Google Shape;209;p42"/>
          <p:cNvSpPr txBox="1"/>
          <p:nvPr>
            <p:ph idx="4294967295" type="body"/>
          </p:nvPr>
        </p:nvSpPr>
        <p:spPr>
          <a:xfrm>
            <a:off x="938500" y="975088"/>
            <a:ext cx="8013900" cy="3136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900">
                <a:solidFill>
                  <a:schemeClr val="lt1"/>
                </a:solidFill>
                <a:latin typeface="Arial"/>
                <a:ea typeface="Arial"/>
                <a:cs typeface="Arial"/>
                <a:sym typeface="Arial"/>
              </a:rPr>
              <a:t>Unethical business practices and failure to meet consumer expectations can have far-reaching consequences for the long-term health of a company. </a:t>
            </a:r>
            <a:endParaRPr sz="1900">
              <a:solidFill>
                <a:schemeClr val="lt1"/>
              </a:solidFill>
              <a:latin typeface="Arial"/>
              <a:ea typeface="Arial"/>
              <a:cs typeface="Arial"/>
              <a:sym typeface="Arial"/>
            </a:endParaRPr>
          </a:p>
          <a:p>
            <a:pPr indent="0" lvl="0" marL="0" rtl="0" algn="l">
              <a:spcBef>
                <a:spcPts val="1000"/>
              </a:spcBef>
              <a:spcAft>
                <a:spcPts val="0"/>
              </a:spcAft>
              <a:buNone/>
            </a:pPr>
            <a:r>
              <a:rPr lang="en" sz="1900">
                <a:solidFill>
                  <a:schemeClr val="lt1"/>
                </a:solidFill>
                <a:latin typeface="Arial"/>
                <a:ea typeface="Arial"/>
                <a:cs typeface="Arial"/>
                <a:sym typeface="Arial"/>
              </a:rPr>
              <a:t>When issues arise and a business or brand is plagued by negative publicity, consumer trust erodes.</a:t>
            </a:r>
            <a:endParaRPr sz="1900">
              <a:solidFill>
                <a:schemeClr val="lt1"/>
              </a:solidFill>
              <a:latin typeface="Arial"/>
              <a:ea typeface="Arial"/>
              <a:cs typeface="Arial"/>
              <a:sym typeface="Arial"/>
            </a:endParaRPr>
          </a:p>
          <a:p>
            <a:pPr indent="0" lvl="0" marL="0" rtl="0" algn="l">
              <a:spcBef>
                <a:spcPts val="1000"/>
              </a:spcBef>
              <a:spcAft>
                <a:spcPts val="0"/>
              </a:spcAft>
              <a:buNone/>
            </a:pPr>
            <a:r>
              <a:rPr b="1" lang="en" sz="1900">
                <a:solidFill>
                  <a:schemeClr val="lt1"/>
                </a:solidFill>
                <a:latin typeface="Arial"/>
                <a:ea typeface="Arial"/>
                <a:cs typeface="Arial"/>
                <a:sym typeface="Arial"/>
              </a:rPr>
              <a:t>Some businesses then take extreme measures to get back on track:</a:t>
            </a:r>
            <a:endParaRPr b="1" sz="1900">
              <a:solidFill>
                <a:schemeClr val="lt1"/>
              </a:solidFill>
              <a:latin typeface="Arial"/>
              <a:ea typeface="Arial"/>
              <a:cs typeface="Arial"/>
              <a:sym typeface="Arial"/>
            </a:endParaRPr>
          </a:p>
          <a:p>
            <a:pPr indent="-349250" lvl="0" marL="457200" rtl="0" algn="l">
              <a:spcBef>
                <a:spcPts val="1000"/>
              </a:spcBef>
              <a:spcAft>
                <a:spcPts val="0"/>
              </a:spcAft>
              <a:buClr>
                <a:schemeClr val="lt1"/>
              </a:buClr>
              <a:buSzPts val="1900"/>
              <a:buFont typeface="Arial"/>
              <a:buChar char="●"/>
            </a:pPr>
            <a:r>
              <a:rPr lang="en" sz="1900">
                <a:solidFill>
                  <a:schemeClr val="lt1"/>
                </a:solidFill>
                <a:latin typeface="Arial"/>
                <a:ea typeface="Arial"/>
                <a:cs typeface="Arial"/>
                <a:sym typeface="Arial"/>
              </a:rPr>
              <a:t>Rebuilding corporate mission</a:t>
            </a:r>
            <a:endParaRPr sz="1900">
              <a:solidFill>
                <a:schemeClr val="lt1"/>
              </a:solidFill>
              <a:latin typeface="Arial"/>
              <a:ea typeface="Arial"/>
              <a:cs typeface="Arial"/>
              <a:sym typeface="Arial"/>
            </a:endParaRPr>
          </a:p>
          <a:p>
            <a:pPr indent="-349250" lvl="0" marL="457200" rtl="0" algn="l">
              <a:spcBef>
                <a:spcPts val="1000"/>
              </a:spcBef>
              <a:spcAft>
                <a:spcPts val="0"/>
              </a:spcAft>
              <a:buClr>
                <a:schemeClr val="lt1"/>
              </a:buClr>
              <a:buSzPts val="1900"/>
              <a:buFont typeface="Arial"/>
              <a:buChar char="●"/>
            </a:pPr>
            <a:r>
              <a:rPr lang="en" sz="1900">
                <a:solidFill>
                  <a:schemeClr val="lt1"/>
                </a:solidFill>
                <a:latin typeface="Arial"/>
                <a:ea typeface="Arial"/>
                <a:cs typeface="Arial"/>
                <a:sym typeface="Arial"/>
              </a:rPr>
              <a:t>Replacing the company’s leadership with new executives</a:t>
            </a:r>
            <a:endParaRPr sz="1900">
              <a:solidFill>
                <a:schemeClr val="lt1"/>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3" name="Shape 213"/>
        <p:cNvGrpSpPr/>
        <p:nvPr/>
      </p:nvGrpSpPr>
      <p:grpSpPr>
        <a:xfrm>
          <a:off x="0" y="0"/>
          <a:ext cx="0" cy="0"/>
          <a:chOff x="0" y="0"/>
          <a:chExt cx="0" cy="0"/>
        </a:xfrm>
      </p:grpSpPr>
      <p:sp>
        <p:nvSpPr>
          <p:cNvPr id="214" name="Google Shape;214;p43"/>
          <p:cNvSpPr txBox="1"/>
          <p:nvPr>
            <p:ph type="title"/>
          </p:nvPr>
        </p:nvSpPr>
        <p:spPr>
          <a:xfrm>
            <a:off x="938500" y="445025"/>
            <a:ext cx="7152900" cy="941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CORPORATE ACTIVISM</a:t>
            </a:r>
            <a:endParaRPr b="1">
              <a:latin typeface="Arial"/>
              <a:ea typeface="Arial"/>
              <a:cs typeface="Arial"/>
              <a:sym typeface="Arial"/>
            </a:endParaRPr>
          </a:p>
        </p:txBody>
      </p:sp>
      <p:cxnSp>
        <p:nvCxnSpPr>
          <p:cNvPr id="215" name="Google Shape;215;p43"/>
          <p:cNvCxnSpPr/>
          <p:nvPr/>
        </p:nvCxnSpPr>
        <p:spPr>
          <a:xfrm>
            <a:off x="1026200" y="414022"/>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216" name="Google Shape;216;p43"/>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17" name="Google Shape;217;p43"/>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sp>
        <p:nvSpPr>
          <p:cNvPr id="218" name="Google Shape;218;p43"/>
          <p:cNvSpPr txBox="1"/>
          <p:nvPr>
            <p:ph idx="4294967295" type="body"/>
          </p:nvPr>
        </p:nvSpPr>
        <p:spPr>
          <a:xfrm>
            <a:off x="938500" y="1031450"/>
            <a:ext cx="8013900" cy="3080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Corporate activism:</a:t>
            </a:r>
            <a:r>
              <a:rPr lang="en">
                <a:solidFill>
                  <a:schemeClr val="lt1"/>
                </a:solidFill>
                <a:latin typeface="Arial"/>
                <a:ea typeface="Arial"/>
                <a:cs typeface="Arial"/>
                <a:sym typeface="Arial"/>
              </a:rPr>
              <a:t> when a business or brand philosophically aims to make a difference in society by positively influencing change. </a:t>
            </a:r>
            <a:endParaRPr>
              <a:solidFill>
                <a:schemeClr val="lt1"/>
              </a:solidFill>
              <a:latin typeface="Arial"/>
              <a:ea typeface="Arial"/>
              <a:cs typeface="Arial"/>
              <a:sym typeface="Arial"/>
            </a:endParaRPr>
          </a:p>
          <a:p>
            <a:pPr indent="0" lvl="0" marL="0" rtl="0" algn="l">
              <a:spcBef>
                <a:spcPts val="1600"/>
              </a:spcBef>
              <a:spcAft>
                <a:spcPts val="0"/>
              </a:spcAft>
              <a:buNone/>
            </a:pPr>
            <a:r>
              <a:rPr lang="en">
                <a:solidFill>
                  <a:schemeClr val="lt1"/>
                </a:solidFill>
                <a:latin typeface="Arial"/>
                <a:ea typeface="Arial"/>
                <a:cs typeface="Arial"/>
                <a:sym typeface="Arial"/>
              </a:rPr>
              <a:t>Corporate activism is a step forward from corporate responsibility and is not necessarily motivated by marketing or as a public relations tactic, but is more about a business or brand’s overarching mission in doing what it believes is right. </a:t>
            </a:r>
            <a:endParaRPr>
              <a:solidFill>
                <a:schemeClr val="lt1"/>
              </a:solidFill>
              <a:latin typeface="Arial"/>
              <a:ea typeface="Arial"/>
              <a:cs typeface="Arial"/>
              <a:sym typeface="Arial"/>
            </a:endParaRPr>
          </a:p>
          <a:p>
            <a:pPr indent="0" lvl="0" marL="0" rtl="0" algn="l">
              <a:spcBef>
                <a:spcPts val="1600"/>
              </a:spcBef>
              <a:spcAft>
                <a:spcPts val="0"/>
              </a:spcAft>
              <a:buNone/>
            </a:pPr>
            <a:r>
              <a:rPr lang="en">
                <a:solidFill>
                  <a:schemeClr val="lt1"/>
                </a:solidFill>
                <a:latin typeface="Arial"/>
                <a:ea typeface="Arial"/>
                <a:cs typeface="Arial"/>
                <a:sym typeface="Arial"/>
              </a:rPr>
              <a:t>Corporate activism risks alienating customers and can frustrating investors.</a:t>
            </a:r>
            <a:endParaRPr>
              <a:solidFill>
                <a:schemeClr val="lt1"/>
              </a:solidFill>
              <a:latin typeface="Arial"/>
              <a:ea typeface="Arial"/>
              <a:cs typeface="Arial"/>
              <a:sym typeface="Arial"/>
            </a:endParaRPr>
          </a:p>
          <a:p>
            <a:pPr indent="0" lvl="0" marL="0" rtl="0" algn="l">
              <a:spcBef>
                <a:spcPts val="1600"/>
              </a:spcBef>
              <a:spcAft>
                <a:spcPts val="0"/>
              </a:spcAft>
              <a:buNone/>
            </a:pPr>
            <a:r>
              <a:rPr lang="en">
                <a:solidFill>
                  <a:schemeClr val="lt1"/>
                </a:solidFill>
                <a:latin typeface="Arial"/>
                <a:ea typeface="Arial"/>
                <a:cs typeface="Arial"/>
                <a:sym typeface="Arial"/>
              </a:rPr>
              <a:t>Corporate activism can also have a positive impact by improving brand </a:t>
            </a:r>
            <a:r>
              <a:rPr lang="en">
                <a:solidFill>
                  <a:schemeClr val="lt1"/>
                </a:solidFill>
                <a:latin typeface="Arial"/>
                <a:ea typeface="Arial"/>
                <a:cs typeface="Arial"/>
                <a:sym typeface="Arial"/>
              </a:rPr>
              <a:t>reputation and</a:t>
            </a:r>
            <a:r>
              <a:rPr lang="en">
                <a:solidFill>
                  <a:schemeClr val="lt1"/>
                </a:solidFill>
                <a:latin typeface="Arial"/>
                <a:ea typeface="Arial"/>
                <a:cs typeface="Arial"/>
                <a:sym typeface="Arial"/>
              </a:rPr>
              <a:t>/or brand loyalty, increased employee morale, and an ability to attract better employees who share a similar vision or sense of values.</a:t>
            </a:r>
            <a:endParaRPr>
              <a:solidFill>
                <a:schemeClr val="lt1"/>
              </a:solidFill>
              <a:latin typeface="Arial"/>
              <a:ea typeface="Arial"/>
              <a:cs typeface="Arial"/>
              <a:sym typeface="Arial"/>
            </a:endParaRPr>
          </a:p>
          <a:p>
            <a:pPr indent="0" lvl="0" marL="0" rtl="0" algn="l">
              <a:spcBef>
                <a:spcPts val="1600"/>
              </a:spcBef>
              <a:spcAft>
                <a:spcPts val="0"/>
              </a:spcAft>
              <a:buNone/>
            </a:pPr>
            <a:r>
              <a:t/>
            </a:r>
            <a:endParaRPr>
              <a:solidFill>
                <a:schemeClr val="lt1"/>
              </a:solidFill>
              <a:latin typeface="Arial"/>
              <a:ea typeface="Arial"/>
              <a:cs typeface="Arial"/>
              <a:sym typeface="Arial"/>
            </a:endParaRPr>
          </a:p>
          <a:p>
            <a:pPr indent="0" lvl="0" marL="0" rtl="0" algn="l">
              <a:spcBef>
                <a:spcPts val="1600"/>
              </a:spcBef>
              <a:spcAft>
                <a:spcPts val="1600"/>
              </a:spcAft>
              <a:buNone/>
            </a:pPr>
            <a:r>
              <a:t/>
            </a:r>
            <a:endParaRPr>
              <a:solidFill>
                <a:schemeClr val="lt1"/>
              </a:solidFill>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2" name="Shape 222"/>
        <p:cNvGrpSpPr/>
        <p:nvPr/>
      </p:nvGrpSpPr>
      <p:grpSpPr>
        <a:xfrm>
          <a:off x="0" y="0"/>
          <a:ext cx="0" cy="0"/>
          <a:chOff x="0" y="0"/>
          <a:chExt cx="0" cy="0"/>
        </a:xfrm>
      </p:grpSpPr>
      <p:sp>
        <p:nvSpPr>
          <p:cNvPr id="223" name="Google Shape;223;p44"/>
          <p:cNvSpPr txBox="1"/>
          <p:nvPr>
            <p:ph type="title"/>
          </p:nvPr>
        </p:nvSpPr>
        <p:spPr>
          <a:xfrm>
            <a:off x="938500" y="445025"/>
            <a:ext cx="7152900" cy="941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ETHICS AND CORPORATE RESPONSIBILITY IN BUSINESS AND MARKETING</a:t>
            </a:r>
            <a:endParaRPr b="1">
              <a:latin typeface="Arial"/>
              <a:ea typeface="Arial"/>
              <a:cs typeface="Arial"/>
              <a:sym typeface="Arial"/>
            </a:endParaRPr>
          </a:p>
        </p:txBody>
      </p:sp>
      <p:cxnSp>
        <p:nvCxnSpPr>
          <p:cNvPr id="224" name="Google Shape;224;p44"/>
          <p:cNvCxnSpPr/>
          <p:nvPr/>
        </p:nvCxnSpPr>
        <p:spPr>
          <a:xfrm>
            <a:off x="1026200" y="414022"/>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225" name="Google Shape;225;p44"/>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26" name="Google Shape;226;p44"/>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sp>
        <p:nvSpPr>
          <p:cNvPr id="227" name="Google Shape;227;p44"/>
          <p:cNvSpPr txBox="1"/>
          <p:nvPr>
            <p:ph idx="4294967295" type="body"/>
          </p:nvPr>
        </p:nvSpPr>
        <p:spPr>
          <a:xfrm>
            <a:off x="938500" y="1386425"/>
            <a:ext cx="8013900" cy="2725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700">
                <a:solidFill>
                  <a:schemeClr val="lt1"/>
                </a:solidFill>
                <a:latin typeface="Arial"/>
                <a:ea typeface="Arial"/>
                <a:cs typeface="Arial"/>
                <a:sym typeface="Arial"/>
              </a:rPr>
              <a:t>Decisions relating to how a business or brand responds to political issues can influence its reputation and the way consumers view the company.</a:t>
            </a:r>
            <a:endParaRPr sz="1700">
              <a:solidFill>
                <a:schemeClr val="lt1"/>
              </a:solidFill>
              <a:latin typeface="Arial"/>
              <a:ea typeface="Arial"/>
              <a:cs typeface="Arial"/>
              <a:sym typeface="Arial"/>
            </a:endParaRPr>
          </a:p>
          <a:p>
            <a:pPr indent="0" lvl="0" marL="0" rtl="0" algn="l">
              <a:spcBef>
                <a:spcPts val="500"/>
              </a:spcBef>
              <a:spcAft>
                <a:spcPts val="0"/>
              </a:spcAft>
              <a:buNone/>
            </a:pPr>
            <a:r>
              <a:rPr b="1" lang="en" sz="1700">
                <a:solidFill>
                  <a:schemeClr val="lt1"/>
                </a:solidFill>
                <a:latin typeface="Arial"/>
                <a:ea typeface="Arial"/>
                <a:cs typeface="Arial"/>
                <a:sym typeface="Arial"/>
              </a:rPr>
              <a:t>Examples:</a:t>
            </a:r>
            <a:endParaRPr b="1" sz="1700">
              <a:solidFill>
                <a:schemeClr val="lt1"/>
              </a:solidFill>
              <a:latin typeface="Arial"/>
              <a:ea typeface="Arial"/>
              <a:cs typeface="Arial"/>
              <a:sym typeface="Arial"/>
            </a:endParaRPr>
          </a:p>
          <a:p>
            <a:pPr indent="-336550" lvl="0" marL="457200" rtl="0" algn="l">
              <a:spcBef>
                <a:spcPts val="500"/>
              </a:spcBef>
              <a:spcAft>
                <a:spcPts val="0"/>
              </a:spcAft>
              <a:buClr>
                <a:schemeClr val="lt1"/>
              </a:buClr>
              <a:buSzPts val="1700"/>
              <a:buFont typeface="Arial"/>
              <a:buChar char="●"/>
            </a:pPr>
            <a:r>
              <a:rPr lang="en" sz="1700">
                <a:solidFill>
                  <a:schemeClr val="lt1"/>
                </a:solidFill>
                <a:latin typeface="Arial"/>
                <a:ea typeface="Arial"/>
                <a:cs typeface="Arial"/>
                <a:sym typeface="Arial"/>
              </a:rPr>
              <a:t>In 2022, the Walt Disney Company’s reputation took a significant hit according to the annual Axios/Harris Poll 100 that gauges the reputation of U.S. brands. </a:t>
            </a:r>
            <a:endParaRPr sz="1700">
              <a:solidFill>
                <a:schemeClr val="lt1"/>
              </a:solidFill>
              <a:latin typeface="Arial"/>
              <a:ea typeface="Arial"/>
              <a:cs typeface="Arial"/>
              <a:sym typeface="Arial"/>
            </a:endParaRPr>
          </a:p>
          <a:p>
            <a:pPr indent="-336550" lvl="0" marL="457200" rtl="0" algn="l">
              <a:spcBef>
                <a:spcPts val="500"/>
              </a:spcBef>
              <a:spcAft>
                <a:spcPts val="0"/>
              </a:spcAft>
              <a:buClr>
                <a:schemeClr val="lt1"/>
              </a:buClr>
              <a:buSzPts val="1700"/>
              <a:buFont typeface="Arial"/>
              <a:buChar char="●"/>
            </a:pPr>
            <a:r>
              <a:rPr lang="en" sz="1700">
                <a:solidFill>
                  <a:schemeClr val="lt1"/>
                </a:solidFill>
                <a:latin typeface="Arial"/>
                <a:ea typeface="Arial"/>
                <a:cs typeface="Arial"/>
                <a:sym typeface="Arial"/>
              </a:rPr>
              <a:t>Disney dropped from 37th to 65th in corporate reputation rankings, after the company’s indecisiveness in how to respond to Florida’s “Don’t Say Gay” bill. </a:t>
            </a:r>
            <a:endParaRPr sz="1700">
              <a:solidFill>
                <a:schemeClr val="lt1"/>
              </a:solidFill>
              <a:latin typeface="Arial"/>
              <a:ea typeface="Arial"/>
              <a:cs typeface="Arial"/>
              <a:sym typeface="Arial"/>
            </a:endParaRPr>
          </a:p>
          <a:p>
            <a:pPr indent="-336550" lvl="0" marL="457200" rtl="0" algn="l">
              <a:spcBef>
                <a:spcPts val="500"/>
              </a:spcBef>
              <a:spcAft>
                <a:spcPts val="500"/>
              </a:spcAft>
              <a:buClr>
                <a:schemeClr val="lt1"/>
              </a:buClr>
              <a:buSzPts val="1700"/>
              <a:buFont typeface="Arial"/>
              <a:buChar char="●"/>
            </a:pPr>
            <a:r>
              <a:rPr lang="en" sz="1700">
                <a:solidFill>
                  <a:schemeClr val="lt1"/>
                </a:solidFill>
                <a:latin typeface="Arial"/>
                <a:ea typeface="Arial"/>
                <a:cs typeface="Arial"/>
                <a:sym typeface="Arial"/>
              </a:rPr>
              <a:t>"Disney’s about face shows the reputational hit that comes when the public perceives you as being calculating rather than clear in what you believe in and stand for," said John Gerzema, CEO of The Harris Poll. </a:t>
            </a:r>
            <a:endParaRPr sz="1700">
              <a:solidFill>
                <a:schemeClr val="lt1"/>
              </a:solidFill>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1" name="Shape 231"/>
        <p:cNvGrpSpPr/>
        <p:nvPr/>
      </p:nvGrpSpPr>
      <p:grpSpPr>
        <a:xfrm>
          <a:off x="0" y="0"/>
          <a:ext cx="0" cy="0"/>
          <a:chOff x="0" y="0"/>
          <a:chExt cx="0" cy="0"/>
        </a:xfrm>
      </p:grpSpPr>
      <p:sp>
        <p:nvSpPr>
          <p:cNvPr id="232" name="Google Shape;232;p45"/>
          <p:cNvSpPr txBox="1"/>
          <p:nvPr>
            <p:ph type="title"/>
          </p:nvPr>
        </p:nvSpPr>
        <p:spPr>
          <a:xfrm>
            <a:off x="938500" y="445025"/>
            <a:ext cx="7152900" cy="941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ETHICS AND CORPORATE RESPONSIBILITY IN BUSINESS AND MARKETING</a:t>
            </a:r>
            <a:endParaRPr b="1">
              <a:latin typeface="Arial"/>
              <a:ea typeface="Arial"/>
              <a:cs typeface="Arial"/>
              <a:sym typeface="Arial"/>
            </a:endParaRPr>
          </a:p>
        </p:txBody>
      </p:sp>
      <p:cxnSp>
        <p:nvCxnSpPr>
          <p:cNvPr id="233" name="Google Shape;233;p45"/>
          <p:cNvCxnSpPr/>
          <p:nvPr/>
        </p:nvCxnSpPr>
        <p:spPr>
          <a:xfrm>
            <a:off x="1026200" y="414022"/>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234" name="Google Shape;234;p45"/>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35" name="Google Shape;235;p45"/>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sp>
        <p:nvSpPr>
          <p:cNvPr id="236" name="Google Shape;236;p45"/>
          <p:cNvSpPr txBox="1"/>
          <p:nvPr>
            <p:ph idx="4294967295" type="body"/>
          </p:nvPr>
        </p:nvSpPr>
        <p:spPr>
          <a:xfrm>
            <a:off x="938500" y="1386425"/>
            <a:ext cx="8013900" cy="2725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lt1"/>
                </a:solidFill>
                <a:latin typeface="Arial"/>
                <a:ea typeface="Arial"/>
                <a:cs typeface="Arial"/>
                <a:sym typeface="Arial"/>
              </a:rPr>
              <a:t>Another ethical concern many businesses face is how they use and track their </a:t>
            </a:r>
            <a:r>
              <a:rPr lang="en">
                <a:solidFill>
                  <a:schemeClr val="lt1"/>
                </a:solidFill>
                <a:latin typeface="Arial"/>
                <a:ea typeface="Arial"/>
                <a:cs typeface="Arial"/>
                <a:sym typeface="Arial"/>
              </a:rPr>
              <a:t>customers</a:t>
            </a:r>
            <a:r>
              <a:rPr lang="en">
                <a:solidFill>
                  <a:schemeClr val="lt1"/>
                </a:solidFill>
                <a:latin typeface="Arial"/>
                <a:ea typeface="Arial"/>
                <a:cs typeface="Arial"/>
                <a:sym typeface="Arial"/>
              </a:rPr>
              <a:t> private data.</a:t>
            </a:r>
            <a:endParaRPr>
              <a:solidFill>
                <a:schemeClr val="lt1"/>
              </a:solidFill>
              <a:latin typeface="Arial"/>
              <a:ea typeface="Arial"/>
              <a:cs typeface="Arial"/>
              <a:sym typeface="Arial"/>
            </a:endParaRPr>
          </a:p>
          <a:p>
            <a:pPr indent="0" lvl="0" marL="0" rtl="0" algn="l">
              <a:spcBef>
                <a:spcPts val="500"/>
              </a:spcBef>
              <a:spcAft>
                <a:spcPts val="0"/>
              </a:spcAft>
              <a:buNone/>
            </a:pPr>
            <a:r>
              <a:rPr b="1" lang="en">
                <a:solidFill>
                  <a:schemeClr val="lt1"/>
                </a:solidFill>
                <a:latin typeface="Arial"/>
                <a:ea typeface="Arial"/>
                <a:cs typeface="Arial"/>
                <a:sym typeface="Arial"/>
              </a:rPr>
              <a:t>Examples:</a:t>
            </a:r>
            <a:endParaRPr b="1">
              <a:solidFill>
                <a:schemeClr val="lt1"/>
              </a:solidFill>
              <a:latin typeface="Arial"/>
              <a:ea typeface="Arial"/>
              <a:cs typeface="Arial"/>
              <a:sym typeface="Arial"/>
            </a:endParaRPr>
          </a:p>
          <a:p>
            <a:pPr indent="-342900" lvl="0" marL="457200" rtl="0" algn="l">
              <a:spcBef>
                <a:spcPts val="500"/>
              </a:spcBef>
              <a:spcAft>
                <a:spcPts val="0"/>
              </a:spcAft>
              <a:buClr>
                <a:schemeClr val="lt1"/>
              </a:buClr>
              <a:buSzPts val="1800"/>
              <a:buFont typeface="Arial"/>
              <a:buChar char="●"/>
            </a:pPr>
            <a:r>
              <a:rPr lang="en">
                <a:solidFill>
                  <a:schemeClr val="lt1"/>
                </a:solidFill>
                <a:latin typeface="Arial"/>
                <a:ea typeface="Arial"/>
                <a:cs typeface="Arial"/>
                <a:sym typeface="Arial"/>
              </a:rPr>
              <a:t>It was reported that Orbitz, an online travel agency, once marketed higher-priced hotel properties to Mac users over consumers who were shopping using a PC using IP address data.</a:t>
            </a:r>
            <a:endParaRPr>
              <a:solidFill>
                <a:schemeClr val="lt1"/>
              </a:solidFill>
              <a:latin typeface="Arial"/>
              <a:ea typeface="Arial"/>
              <a:cs typeface="Arial"/>
              <a:sym typeface="Arial"/>
            </a:endParaRPr>
          </a:p>
          <a:p>
            <a:pPr indent="-342900" lvl="0" marL="457200" rtl="0" algn="l">
              <a:spcBef>
                <a:spcPts val="500"/>
              </a:spcBef>
              <a:spcAft>
                <a:spcPts val="500"/>
              </a:spcAft>
              <a:buClr>
                <a:schemeClr val="lt1"/>
              </a:buClr>
              <a:buSzPts val="1800"/>
              <a:buFont typeface="Arial"/>
              <a:buChar char="●"/>
            </a:pPr>
            <a:r>
              <a:rPr lang="en">
                <a:solidFill>
                  <a:schemeClr val="lt1"/>
                </a:solidFill>
                <a:latin typeface="Arial"/>
                <a:ea typeface="Arial"/>
                <a:cs typeface="Arial"/>
                <a:sym typeface="Arial"/>
              </a:rPr>
              <a:t>In 2018, Uber agreed to settle a nationwide investigation into a data breach that occurred two years earlier for a sum of $148 million. Uber attempted to cover up the data breach that gave hackers access to the personal information of 50 million Uber customers and 7 million of its drivers.  </a:t>
            </a:r>
            <a:endParaRPr>
              <a:solidFill>
                <a:schemeClr val="lt1"/>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Futuristic Background by Slidesgo">
  <a:themeElements>
    <a:clrScheme name="Simple Light">
      <a:dk1>
        <a:srgbClr val="001633"/>
      </a:dk1>
      <a:lt1>
        <a:srgbClr val="FFFFFF"/>
      </a:lt1>
      <a:dk2>
        <a:srgbClr val="85D5E6"/>
      </a:dk2>
      <a:lt2>
        <a:srgbClr val="FFAB40"/>
      </a:lt2>
      <a:accent1>
        <a:srgbClr val="FFAB40"/>
      </a:accent1>
      <a:accent2>
        <a:srgbClr val="85D5E6"/>
      </a:accent2>
      <a:accent3>
        <a:srgbClr val="78909C"/>
      </a:accent3>
      <a:accent4>
        <a:srgbClr val="FFAB40"/>
      </a:accent4>
      <a:accent5>
        <a:srgbClr val="3D85C6"/>
      </a:accent5>
      <a:accent6>
        <a:srgbClr val="001633"/>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