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3"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Lst>
  <p:sldSz cy="5143500" cx="9144000"/>
  <p:notesSz cx="6858000" cy="9144000"/>
  <p:embeddedFontLst>
    <p:embeddedFont>
      <p:font typeface="Montserrat"/>
      <p:regular r:id="rId28"/>
      <p:bold r:id="rId29"/>
      <p:italic r:id="rId30"/>
      <p:boldItalic r:id="rId31"/>
    </p:embeddedFont>
    <p:embeddedFont>
      <p:font typeface="Montserrat Medium"/>
      <p:regular r:id="rId32"/>
      <p:bold r:id="rId33"/>
      <p:italic r:id="rId34"/>
      <p:boldItalic r:id="rId35"/>
    </p:embeddedFont>
    <p:embeddedFont>
      <p:font typeface="Montserrat ExtraBold"/>
      <p:bold r:id="rId36"/>
      <p:boldItalic r:id="rId37"/>
    </p:embeddedFont>
    <p:embeddedFont>
      <p:font typeface="Oswald"/>
      <p:regular r:id="rId38"/>
      <p:bold r:id="rId3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font" Target="fonts/Montserrat-regular.fntdata"/><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Montserrat-bold.fntdata"/><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Montserrat-boldItalic.fntdata"/><Relationship Id="rId30" Type="http://schemas.openxmlformats.org/officeDocument/2006/relationships/font" Target="fonts/Montserrat-italic.fntdata"/><Relationship Id="rId11" Type="http://schemas.openxmlformats.org/officeDocument/2006/relationships/slide" Target="slides/slide7.xml"/><Relationship Id="rId33" Type="http://schemas.openxmlformats.org/officeDocument/2006/relationships/font" Target="fonts/MontserratMedium-bold.fntdata"/><Relationship Id="rId10" Type="http://schemas.openxmlformats.org/officeDocument/2006/relationships/slide" Target="slides/slide6.xml"/><Relationship Id="rId32" Type="http://schemas.openxmlformats.org/officeDocument/2006/relationships/font" Target="fonts/MontserratMedium-regular.fntdata"/><Relationship Id="rId13" Type="http://schemas.openxmlformats.org/officeDocument/2006/relationships/slide" Target="slides/slide9.xml"/><Relationship Id="rId35" Type="http://schemas.openxmlformats.org/officeDocument/2006/relationships/font" Target="fonts/MontserratMedium-boldItalic.fntdata"/><Relationship Id="rId12" Type="http://schemas.openxmlformats.org/officeDocument/2006/relationships/slide" Target="slides/slide8.xml"/><Relationship Id="rId34" Type="http://schemas.openxmlformats.org/officeDocument/2006/relationships/font" Target="fonts/MontserratMedium-italic.fntdata"/><Relationship Id="rId15" Type="http://schemas.openxmlformats.org/officeDocument/2006/relationships/slide" Target="slides/slide11.xml"/><Relationship Id="rId37" Type="http://schemas.openxmlformats.org/officeDocument/2006/relationships/font" Target="fonts/MontserratExtraBold-boldItalic.fntdata"/><Relationship Id="rId14" Type="http://schemas.openxmlformats.org/officeDocument/2006/relationships/slide" Target="slides/slide10.xml"/><Relationship Id="rId36" Type="http://schemas.openxmlformats.org/officeDocument/2006/relationships/font" Target="fonts/MontserratExtraBold-bold.fntdata"/><Relationship Id="rId17" Type="http://schemas.openxmlformats.org/officeDocument/2006/relationships/slide" Target="slides/slide13.xml"/><Relationship Id="rId39" Type="http://schemas.openxmlformats.org/officeDocument/2006/relationships/font" Target="fonts/Oswald-bold.fntdata"/><Relationship Id="rId16" Type="http://schemas.openxmlformats.org/officeDocument/2006/relationships/slide" Target="slides/slide12.xml"/><Relationship Id="rId38" Type="http://schemas.openxmlformats.org/officeDocument/2006/relationships/font" Target="fonts/Oswald-regular.fntdata"/><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1574f6620ae_0_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1" name="Google Shape;241;g1574f6620ae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g1574f6620ae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1" name="Google Shape;251;g1574f6620ae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g1574f6620ae_0_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0" name="Google Shape;260;g1574f6620ae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 name="Shape 267"/>
        <p:cNvGrpSpPr/>
        <p:nvPr/>
      </p:nvGrpSpPr>
      <p:grpSpPr>
        <a:xfrm>
          <a:off x="0" y="0"/>
          <a:ext cx="0" cy="0"/>
          <a:chOff x="0" y="0"/>
          <a:chExt cx="0" cy="0"/>
        </a:xfrm>
      </p:grpSpPr>
      <p:sp>
        <p:nvSpPr>
          <p:cNvPr id="268" name="Google Shape;268;g1574f6620ae_0_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9" name="Google Shape;269;g1574f6620ae_0_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g1574f6620ae_0_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9" name="Google Shape;279;g1574f6620ae_0_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1574f6620ae_0_1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8" name="Google Shape;288;g1574f6620ae_0_1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g1574f6620ae_0_1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7" name="Google Shape;297;g1574f6620ae_0_1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g1574f6620ae_0_1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6" name="Google Shape;306;g1574f6620ae_0_1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3" name="Shape 313"/>
        <p:cNvGrpSpPr/>
        <p:nvPr/>
      </p:nvGrpSpPr>
      <p:grpSpPr>
        <a:xfrm>
          <a:off x="0" y="0"/>
          <a:ext cx="0" cy="0"/>
          <a:chOff x="0" y="0"/>
          <a:chExt cx="0" cy="0"/>
        </a:xfrm>
      </p:grpSpPr>
      <p:sp>
        <p:nvSpPr>
          <p:cNvPr id="314" name="Google Shape;314;g1574f6620ae_0_1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5" name="Google Shape;315;g1574f6620ae_0_1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 name="Shape 323"/>
        <p:cNvGrpSpPr/>
        <p:nvPr/>
      </p:nvGrpSpPr>
      <p:grpSpPr>
        <a:xfrm>
          <a:off x="0" y="0"/>
          <a:ext cx="0" cy="0"/>
          <a:chOff x="0" y="0"/>
          <a:chExt cx="0" cy="0"/>
        </a:xfrm>
      </p:grpSpPr>
      <p:sp>
        <p:nvSpPr>
          <p:cNvPr id="324" name="Google Shape;324;g15741f7ea1a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5" name="Google Shape;325;g15741f7ea1a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7f9262ee2f_0_262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7f9262ee2f_0_262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2" name="Shape 332"/>
        <p:cNvGrpSpPr/>
        <p:nvPr/>
      </p:nvGrpSpPr>
      <p:grpSpPr>
        <a:xfrm>
          <a:off x="0" y="0"/>
          <a:ext cx="0" cy="0"/>
          <a:chOff x="0" y="0"/>
          <a:chExt cx="0" cy="0"/>
        </a:xfrm>
      </p:grpSpPr>
      <p:sp>
        <p:nvSpPr>
          <p:cNvPr id="333" name="Google Shape;333;g1574f6620ae_0_1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4" name="Google Shape;334;g1574f6620ae_0_1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g1574f6620ae_0_1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3" name="Google Shape;343;g1574f6620ae_0_1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1" name="Shape 351"/>
        <p:cNvGrpSpPr/>
        <p:nvPr/>
      </p:nvGrpSpPr>
      <p:grpSpPr>
        <a:xfrm>
          <a:off x="0" y="0"/>
          <a:ext cx="0" cy="0"/>
          <a:chOff x="0" y="0"/>
          <a:chExt cx="0" cy="0"/>
        </a:xfrm>
      </p:grpSpPr>
      <p:sp>
        <p:nvSpPr>
          <p:cNvPr id="352" name="Google Shape;352;g1450f2058e9_0_1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3" name="Google Shape;353;g1450f2058e9_0_10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0" name="Shape 360"/>
        <p:cNvGrpSpPr/>
        <p:nvPr/>
      </p:nvGrpSpPr>
      <p:grpSpPr>
        <a:xfrm>
          <a:off x="0" y="0"/>
          <a:ext cx="0" cy="0"/>
          <a:chOff x="0" y="0"/>
          <a:chExt cx="0" cy="0"/>
        </a:xfrm>
      </p:grpSpPr>
      <p:sp>
        <p:nvSpPr>
          <p:cNvPr id="361" name="Google Shape;361;g1450f2058e9_0_1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2" name="Google Shape;362;g1450f2058e9_0_1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15741f7e6eb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8" name="Google Shape;178;g15741f7e6eb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1574f6620ae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1574f6620ae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15741f7e6eb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15741f7e6eb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1574f6620ae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5" name="Google Shape;205;g1574f6620ae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1574f6620ae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4" name="Google Shape;214;g1574f6620ae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g1574f6620ae_0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3" name="Google Shape;223;g1574f6620ae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1574f6620ae_0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2" name="Google Shape;232;g1574f6620ae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2"/>
          <p:cNvSpPr txBox="1"/>
          <p:nvPr>
            <p:ph type="ctrTitle"/>
          </p:nvPr>
        </p:nvSpPr>
        <p:spPr>
          <a:xfrm>
            <a:off x="2175900" y="1950100"/>
            <a:ext cx="4792200" cy="6447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lt1"/>
              </a:buClr>
              <a:buSzPts val="3600"/>
              <a:buNone/>
              <a:defRPr b="1" sz="3600">
                <a:solidFill>
                  <a:schemeClr val="lt1"/>
                </a:solidFill>
              </a:defRPr>
            </a:lvl1pPr>
            <a:lvl2pPr lvl="1" algn="ctr">
              <a:spcBef>
                <a:spcPts val="0"/>
              </a:spcBef>
              <a:spcAft>
                <a:spcPts val="0"/>
              </a:spcAft>
              <a:buClr>
                <a:schemeClr val="lt1"/>
              </a:buClr>
              <a:buSzPts val="3600"/>
              <a:buNone/>
              <a:defRPr b="1" sz="3600">
                <a:solidFill>
                  <a:schemeClr val="lt1"/>
                </a:solidFill>
              </a:defRPr>
            </a:lvl2pPr>
            <a:lvl3pPr lvl="2" algn="ctr">
              <a:spcBef>
                <a:spcPts val="0"/>
              </a:spcBef>
              <a:spcAft>
                <a:spcPts val="0"/>
              </a:spcAft>
              <a:buClr>
                <a:schemeClr val="lt1"/>
              </a:buClr>
              <a:buSzPts val="3600"/>
              <a:buNone/>
              <a:defRPr b="1" sz="3600">
                <a:solidFill>
                  <a:schemeClr val="lt1"/>
                </a:solidFill>
              </a:defRPr>
            </a:lvl3pPr>
            <a:lvl4pPr lvl="3" algn="ctr">
              <a:spcBef>
                <a:spcPts val="0"/>
              </a:spcBef>
              <a:spcAft>
                <a:spcPts val="0"/>
              </a:spcAft>
              <a:buClr>
                <a:schemeClr val="lt1"/>
              </a:buClr>
              <a:buSzPts val="3600"/>
              <a:buNone/>
              <a:defRPr b="1" sz="3600">
                <a:solidFill>
                  <a:schemeClr val="lt1"/>
                </a:solidFill>
              </a:defRPr>
            </a:lvl4pPr>
            <a:lvl5pPr lvl="4" algn="ctr">
              <a:spcBef>
                <a:spcPts val="0"/>
              </a:spcBef>
              <a:spcAft>
                <a:spcPts val="0"/>
              </a:spcAft>
              <a:buClr>
                <a:schemeClr val="lt1"/>
              </a:buClr>
              <a:buSzPts val="3600"/>
              <a:buNone/>
              <a:defRPr b="1" sz="3600">
                <a:solidFill>
                  <a:schemeClr val="lt1"/>
                </a:solidFill>
              </a:defRPr>
            </a:lvl5pPr>
            <a:lvl6pPr lvl="5" algn="ctr">
              <a:spcBef>
                <a:spcPts val="0"/>
              </a:spcBef>
              <a:spcAft>
                <a:spcPts val="0"/>
              </a:spcAft>
              <a:buClr>
                <a:schemeClr val="lt1"/>
              </a:buClr>
              <a:buSzPts val="3600"/>
              <a:buNone/>
              <a:defRPr b="1" sz="3600">
                <a:solidFill>
                  <a:schemeClr val="lt1"/>
                </a:solidFill>
              </a:defRPr>
            </a:lvl6pPr>
            <a:lvl7pPr lvl="6" algn="ctr">
              <a:spcBef>
                <a:spcPts val="0"/>
              </a:spcBef>
              <a:spcAft>
                <a:spcPts val="0"/>
              </a:spcAft>
              <a:buClr>
                <a:schemeClr val="lt1"/>
              </a:buClr>
              <a:buSzPts val="3600"/>
              <a:buNone/>
              <a:defRPr b="1" sz="3600">
                <a:solidFill>
                  <a:schemeClr val="lt1"/>
                </a:solidFill>
              </a:defRPr>
            </a:lvl7pPr>
            <a:lvl8pPr lvl="7" algn="ctr">
              <a:spcBef>
                <a:spcPts val="0"/>
              </a:spcBef>
              <a:spcAft>
                <a:spcPts val="0"/>
              </a:spcAft>
              <a:buClr>
                <a:schemeClr val="lt1"/>
              </a:buClr>
              <a:buSzPts val="3600"/>
              <a:buNone/>
              <a:defRPr b="1" sz="3600">
                <a:solidFill>
                  <a:schemeClr val="lt1"/>
                </a:solidFill>
              </a:defRPr>
            </a:lvl8pPr>
            <a:lvl9pPr lvl="8" algn="ctr">
              <a:spcBef>
                <a:spcPts val="0"/>
              </a:spcBef>
              <a:spcAft>
                <a:spcPts val="0"/>
              </a:spcAft>
              <a:buClr>
                <a:schemeClr val="lt1"/>
              </a:buClr>
              <a:buSzPts val="3600"/>
              <a:buNone/>
              <a:defRPr b="1" sz="3600">
                <a:solidFill>
                  <a:schemeClr val="lt1"/>
                </a:solidFill>
              </a:defRPr>
            </a:lvl9pPr>
          </a:lstStyle>
          <a:p/>
        </p:txBody>
      </p:sp>
      <p:sp>
        <p:nvSpPr>
          <p:cNvPr id="10" name="Google Shape;10;p2"/>
          <p:cNvSpPr txBox="1"/>
          <p:nvPr>
            <p:ph idx="1" type="subTitle"/>
          </p:nvPr>
        </p:nvSpPr>
        <p:spPr>
          <a:xfrm>
            <a:off x="2044200" y="3704650"/>
            <a:ext cx="5055600" cy="4647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37" name="Shape 37"/>
        <p:cNvGrpSpPr/>
        <p:nvPr/>
      </p:nvGrpSpPr>
      <p:grpSpPr>
        <a:xfrm>
          <a:off x="0" y="0"/>
          <a:ext cx="0" cy="0"/>
          <a:chOff x="0" y="0"/>
          <a:chExt cx="0" cy="0"/>
        </a:xfrm>
      </p:grpSpPr>
      <p:sp>
        <p:nvSpPr>
          <p:cNvPr id="38" name="Google Shape;38;p11"/>
          <p:cNvSpPr txBox="1"/>
          <p:nvPr>
            <p:ph hasCustomPrompt="1" type="title"/>
          </p:nvPr>
        </p:nvSpPr>
        <p:spPr>
          <a:xfrm>
            <a:off x="1920750" y="1634425"/>
            <a:ext cx="5302500" cy="11166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lt1"/>
              </a:buClr>
              <a:buSzPts val="7200"/>
              <a:buNone/>
              <a:defRPr sz="7200">
                <a:solidFill>
                  <a:schemeClr val="lt1"/>
                </a:solidFill>
              </a:defRPr>
            </a:lvl1pPr>
            <a:lvl2pPr lvl="1" algn="ctr">
              <a:spcBef>
                <a:spcPts val="0"/>
              </a:spcBef>
              <a:spcAft>
                <a:spcPts val="0"/>
              </a:spcAft>
              <a:buClr>
                <a:schemeClr val="lt1"/>
              </a:buClr>
              <a:buSzPts val="7200"/>
              <a:buNone/>
              <a:defRPr sz="7200">
                <a:solidFill>
                  <a:schemeClr val="lt1"/>
                </a:solidFill>
              </a:defRPr>
            </a:lvl2pPr>
            <a:lvl3pPr lvl="2" algn="ctr">
              <a:spcBef>
                <a:spcPts val="0"/>
              </a:spcBef>
              <a:spcAft>
                <a:spcPts val="0"/>
              </a:spcAft>
              <a:buClr>
                <a:schemeClr val="lt1"/>
              </a:buClr>
              <a:buSzPts val="7200"/>
              <a:buNone/>
              <a:defRPr sz="7200">
                <a:solidFill>
                  <a:schemeClr val="lt1"/>
                </a:solidFill>
              </a:defRPr>
            </a:lvl3pPr>
            <a:lvl4pPr lvl="3" algn="ctr">
              <a:spcBef>
                <a:spcPts val="0"/>
              </a:spcBef>
              <a:spcAft>
                <a:spcPts val="0"/>
              </a:spcAft>
              <a:buClr>
                <a:schemeClr val="lt1"/>
              </a:buClr>
              <a:buSzPts val="7200"/>
              <a:buNone/>
              <a:defRPr sz="7200">
                <a:solidFill>
                  <a:schemeClr val="lt1"/>
                </a:solidFill>
              </a:defRPr>
            </a:lvl4pPr>
            <a:lvl5pPr lvl="4" algn="ctr">
              <a:spcBef>
                <a:spcPts val="0"/>
              </a:spcBef>
              <a:spcAft>
                <a:spcPts val="0"/>
              </a:spcAft>
              <a:buClr>
                <a:schemeClr val="lt1"/>
              </a:buClr>
              <a:buSzPts val="7200"/>
              <a:buNone/>
              <a:defRPr sz="7200">
                <a:solidFill>
                  <a:schemeClr val="lt1"/>
                </a:solidFill>
              </a:defRPr>
            </a:lvl5pPr>
            <a:lvl6pPr lvl="5" algn="ctr">
              <a:spcBef>
                <a:spcPts val="0"/>
              </a:spcBef>
              <a:spcAft>
                <a:spcPts val="0"/>
              </a:spcAft>
              <a:buClr>
                <a:schemeClr val="lt1"/>
              </a:buClr>
              <a:buSzPts val="7200"/>
              <a:buNone/>
              <a:defRPr sz="7200">
                <a:solidFill>
                  <a:schemeClr val="lt1"/>
                </a:solidFill>
              </a:defRPr>
            </a:lvl6pPr>
            <a:lvl7pPr lvl="6" algn="ctr">
              <a:spcBef>
                <a:spcPts val="0"/>
              </a:spcBef>
              <a:spcAft>
                <a:spcPts val="0"/>
              </a:spcAft>
              <a:buClr>
                <a:schemeClr val="lt1"/>
              </a:buClr>
              <a:buSzPts val="7200"/>
              <a:buNone/>
              <a:defRPr sz="7200">
                <a:solidFill>
                  <a:schemeClr val="lt1"/>
                </a:solidFill>
              </a:defRPr>
            </a:lvl7pPr>
            <a:lvl8pPr lvl="7" algn="ctr">
              <a:spcBef>
                <a:spcPts val="0"/>
              </a:spcBef>
              <a:spcAft>
                <a:spcPts val="0"/>
              </a:spcAft>
              <a:buClr>
                <a:schemeClr val="lt1"/>
              </a:buClr>
              <a:buSzPts val="7200"/>
              <a:buNone/>
              <a:defRPr sz="7200">
                <a:solidFill>
                  <a:schemeClr val="lt1"/>
                </a:solidFill>
              </a:defRPr>
            </a:lvl8pPr>
            <a:lvl9pPr lvl="8" algn="ctr">
              <a:spcBef>
                <a:spcPts val="0"/>
              </a:spcBef>
              <a:spcAft>
                <a:spcPts val="0"/>
              </a:spcAft>
              <a:buClr>
                <a:schemeClr val="lt1"/>
              </a:buClr>
              <a:buSzPts val="7200"/>
              <a:buNone/>
              <a:defRPr sz="7200">
                <a:solidFill>
                  <a:schemeClr val="lt1"/>
                </a:solidFill>
              </a:defRPr>
            </a:lvl9pPr>
          </a:lstStyle>
          <a:p>
            <a:r>
              <a:t>xx%</a:t>
            </a:r>
          </a:p>
        </p:txBody>
      </p:sp>
      <p:sp>
        <p:nvSpPr>
          <p:cNvPr id="39" name="Google Shape;39;p11"/>
          <p:cNvSpPr txBox="1"/>
          <p:nvPr>
            <p:ph idx="1" type="body"/>
          </p:nvPr>
        </p:nvSpPr>
        <p:spPr>
          <a:xfrm>
            <a:off x="2786550" y="3094475"/>
            <a:ext cx="3570900" cy="5670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Clr>
                <a:schemeClr val="accent1"/>
              </a:buClr>
              <a:buSzPts val="1800"/>
              <a:buChar char="●"/>
              <a:defRPr>
                <a:solidFill>
                  <a:schemeClr val="accent1"/>
                </a:solidFill>
              </a:defRPr>
            </a:lvl1pPr>
            <a:lvl2pPr indent="-342900" lvl="1" marL="914400" algn="ctr">
              <a:spcBef>
                <a:spcPts val="1600"/>
              </a:spcBef>
              <a:spcAft>
                <a:spcPts val="0"/>
              </a:spcAft>
              <a:buClr>
                <a:schemeClr val="accent1"/>
              </a:buClr>
              <a:buSzPts val="1800"/>
              <a:buChar char="○"/>
              <a:defRPr sz="1800">
                <a:solidFill>
                  <a:schemeClr val="accent1"/>
                </a:solidFill>
              </a:defRPr>
            </a:lvl2pPr>
            <a:lvl3pPr indent="-342900" lvl="2" marL="1371600" algn="ctr">
              <a:spcBef>
                <a:spcPts val="1600"/>
              </a:spcBef>
              <a:spcAft>
                <a:spcPts val="0"/>
              </a:spcAft>
              <a:buClr>
                <a:schemeClr val="accent1"/>
              </a:buClr>
              <a:buSzPts val="1800"/>
              <a:buChar char="■"/>
              <a:defRPr sz="1800">
                <a:solidFill>
                  <a:schemeClr val="accent1"/>
                </a:solidFill>
              </a:defRPr>
            </a:lvl3pPr>
            <a:lvl4pPr indent="-342900" lvl="3" marL="1828800" algn="ctr">
              <a:spcBef>
                <a:spcPts val="1600"/>
              </a:spcBef>
              <a:spcAft>
                <a:spcPts val="0"/>
              </a:spcAft>
              <a:buClr>
                <a:schemeClr val="accent1"/>
              </a:buClr>
              <a:buSzPts val="1800"/>
              <a:buChar char="●"/>
              <a:defRPr sz="1800">
                <a:solidFill>
                  <a:schemeClr val="accent1"/>
                </a:solidFill>
              </a:defRPr>
            </a:lvl4pPr>
            <a:lvl5pPr indent="-342900" lvl="4" marL="2286000" algn="ctr">
              <a:spcBef>
                <a:spcPts val="1600"/>
              </a:spcBef>
              <a:spcAft>
                <a:spcPts val="0"/>
              </a:spcAft>
              <a:buClr>
                <a:schemeClr val="accent1"/>
              </a:buClr>
              <a:buSzPts val="1800"/>
              <a:buChar char="○"/>
              <a:defRPr sz="1800">
                <a:solidFill>
                  <a:schemeClr val="accent1"/>
                </a:solidFill>
              </a:defRPr>
            </a:lvl5pPr>
            <a:lvl6pPr indent="-342900" lvl="5" marL="2743200" algn="ctr">
              <a:spcBef>
                <a:spcPts val="1600"/>
              </a:spcBef>
              <a:spcAft>
                <a:spcPts val="0"/>
              </a:spcAft>
              <a:buClr>
                <a:schemeClr val="accent1"/>
              </a:buClr>
              <a:buSzPts val="1800"/>
              <a:buChar char="■"/>
              <a:defRPr sz="1800">
                <a:solidFill>
                  <a:schemeClr val="accent1"/>
                </a:solidFill>
              </a:defRPr>
            </a:lvl6pPr>
            <a:lvl7pPr indent="-342900" lvl="6" marL="3200400" algn="ctr">
              <a:spcBef>
                <a:spcPts val="1600"/>
              </a:spcBef>
              <a:spcAft>
                <a:spcPts val="0"/>
              </a:spcAft>
              <a:buClr>
                <a:schemeClr val="accent1"/>
              </a:buClr>
              <a:buSzPts val="1800"/>
              <a:buChar char="●"/>
              <a:defRPr sz="1800">
                <a:solidFill>
                  <a:schemeClr val="accent1"/>
                </a:solidFill>
              </a:defRPr>
            </a:lvl7pPr>
            <a:lvl8pPr indent="-342900" lvl="7" marL="3657600" algn="ctr">
              <a:spcBef>
                <a:spcPts val="1600"/>
              </a:spcBef>
              <a:spcAft>
                <a:spcPts val="0"/>
              </a:spcAft>
              <a:buClr>
                <a:schemeClr val="accent1"/>
              </a:buClr>
              <a:buSzPts val="1800"/>
              <a:buChar char="○"/>
              <a:defRPr sz="1800">
                <a:solidFill>
                  <a:schemeClr val="accent1"/>
                </a:solidFill>
              </a:defRPr>
            </a:lvl8pPr>
            <a:lvl9pPr indent="-342900" lvl="8" marL="4114800" algn="ctr">
              <a:spcBef>
                <a:spcPts val="1600"/>
              </a:spcBef>
              <a:spcAft>
                <a:spcPts val="1600"/>
              </a:spcAft>
              <a:buClr>
                <a:schemeClr val="accent1"/>
              </a:buClr>
              <a:buSzPts val="1800"/>
              <a:buChar char="■"/>
              <a:defRPr sz="1800">
                <a:solidFill>
                  <a:schemeClr val="accent1"/>
                </a:solidFil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0" name="Shape 40"/>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p:cSld name="CAPTION_ONLY_3">
    <p:spTree>
      <p:nvGrpSpPr>
        <p:cNvPr id="41" name="Shape 41"/>
        <p:cNvGrpSpPr/>
        <p:nvPr/>
      </p:nvGrpSpPr>
      <p:grpSpPr>
        <a:xfrm>
          <a:off x="0" y="0"/>
          <a:ext cx="0" cy="0"/>
          <a:chOff x="0" y="0"/>
          <a:chExt cx="0" cy="0"/>
        </a:xfrm>
      </p:grpSpPr>
      <p:sp>
        <p:nvSpPr>
          <p:cNvPr id="42" name="Google Shape;42;p13"/>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43" name="Google Shape;43;p13"/>
          <p:cNvSpPr txBox="1"/>
          <p:nvPr>
            <p:ph idx="1" type="body"/>
          </p:nvPr>
        </p:nvSpPr>
        <p:spPr>
          <a:xfrm>
            <a:off x="938500" y="1246025"/>
            <a:ext cx="7172100" cy="3039900"/>
          </a:xfrm>
          <a:prstGeom prst="rect">
            <a:avLst/>
          </a:prstGeom>
        </p:spPr>
        <p:txBody>
          <a:bodyPr anchorCtr="0" anchor="t" bIns="91425" lIns="91425" spcFirstLastPara="1" rIns="91425" wrap="square" tIns="91425">
            <a:noAutofit/>
          </a:bodyPr>
          <a:lstStyle>
            <a:lvl1pPr indent="-301625" lvl="0" marL="457200" rtl="0">
              <a:spcBef>
                <a:spcPts val="0"/>
              </a:spcBef>
              <a:spcAft>
                <a:spcPts val="0"/>
              </a:spcAft>
              <a:buClr>
                <a:schemeClr val="lt1"/>
              </a:buClr>
              <a:buSzPts val="1150"/>
              <a:buChar char="●"/>
              <a:defRPr sz="1150">
                <a:solidFill>
                  <a:schemeClr val="lt1"/>
                </a:solidFill>
              </a:defRPr>
            </a:lvl1pPr>
            <a:lvl2pPr indent="-301625" lvl="1" marL="914400" rtl="0">
              <a:spcBef>
                <a:spcPts val="1600"/>
              </a:spcBef>
              <a:spcAft>
                <a:spcPts val="0"/>
              </a:spcAft>
              <a:buClr>
                <a:schemeClr val="lt1"/>
              </a:buClr>
              <a:buSzPts val="1150"/>
              <a:buChar char="○"/>
              <a:defRPr sz="1150">
                <a:solidFill>
                  <a:schemeClr val="lt1"/>
                </a:solidFill>
              </a:defRPr>
            </a:lvl2pPr>
            <a:lvl3pPr indent="-301625" lvl="2" marL="1371600" rtl="0">
              <a:spcBef>
                <a:spcPts val="1600"/>
              </a:spcBef>
              <a:spcAft>
                <a:spcPts val="0"/>
              </a:spcAft>
              <a:buClr>
                <a:schemeClr val="lt1"/>
              </a:buClr>
              <a:buSzPts val="1150"/>
              <a:buChar char="■"/>
              <a:defRPr sz="1150">
                <a:solidFill>
                  <a:schemeClr val="lt1"/>
                </a:solidFill>
              </a:defRPr>
            </a:lvl3pPr>
            <a:lvl4pPr indent="-301625" lvl="3" marL="1828800" rtl="0">
              <a:spcBef>
                <a:spcPts val="1600"/>
              </a:spcBef>
              <a:spcAft>
                <a:spcPts val="0"/>
              </a:spcAft>
              <a:buClr>
                <a:schemeClr val="lt1"/>
              </a:buClr>
              <a:buSzPts val="1150"/>
              <a:buChar char="●"/>
              <a:defRPr sz="1150">
                <a:solidFill>
                  <a:schemeClr val="lt1"/>
                </a:solidFill>
              </a:defRPr>
            </a:lvl4pPr>
            <a:lvl5pPr indent="-301625" lvl="4" marL="2286000" rtl="0">
              <a:spcBef>
                <a:spcPts val="1600"/>
              </a:spcBef>
              <a:spcAft>
                <a:spcPts val="0"/>
              </a:spcAft>
              <a:buClr>
                <a:schemeClr val="lt1"/>
              </a:buClr>
              <a:buSzPts val="1150"/>
              <a:buChar char="○"/>
              <a:defRPr sz="1150">
                <a:solidFill>
                  <a:schemeClr val="lt1"/>
                </a:solidFill>
              </a:defRPr>
            </a:lvl5pPr>
            <a:lvl6pPr indent="-301625" lvl="5" marL="2743200" rtl="0">
              <a:spcBef>
                <a:spcPts val="1600"/>
              </a:spcBef>
              <a:spcAft>
                <a:spcPts val="0"/>
              </a:spcAft>
              <a:buClr>
                <a:schemeClr val="lt1"/>
              </a:buClr>
              <a:buSzPts val="1150"/>
              <a:buChar char="■"/>
              <a:defRPr sz="1150">
                <a:solidFill>
                  <a:schemeClr val="lt1"/>
                </a:solidFill>
              </a:defRPr>
            </a:lvl6pPr>
            <a:lvl7pPr indent="-301625" lvl="6" marL="3200400" rtl="0">
              <a:spcBef>
                <a:spcPts val="1600"/>
              </a:spcBef>
              <a:spcAft>
                <a:spcPts val="0"/>
              </a:spcAft>
              <a:buClr>
                <a:schemeClr val="lt1"/>
              </a:buClr>
              <a:buSzPts val="1150"/>
              <a:buChar char="●"/>
              <a:defRPr sz="1150">
                <a:solidFill>
                  <a:schemeClr val="lt1"/>
                </a:solidFill>
              </a:defRPr>
            </a:lvl7pPr>
            <a:lvl8pPr indent="-301625" lvl="7" marL="3657600" rtl="0">
              <a:spcBef>
                <a:spcPts val="1600"/>
              </a:spcBef>
              <a:spcAft>
                <a:spcPts val="0"/>
              </a:spcAft>
              <a:buClr>
                <a:schemeClr val="lt1"/>
              </a:buClr>
              <a:buSzPts val="1150"/>
              <a:buChar char="○"/>
              <a:defRPr sz="1150">
                <a:solidFill>
                  <a:schemeClr val="lt1"/>
                </a:solidFill>
              </a:defRPr>
            </a:lvl8pPr>
            <a:lvl9pPr indent="-301625" lvl="8" marL="4114800" rtl="0">
              <a:spcBef>
                <a:spcPts val="1600"/>
              </a:spcBef>
              <a:spcAft>
                <a:spcPts val="1600"/>
              </a:spcAft>
              <a:buClr>
                <a:schemeClr val="lt1"/>
              </a:buClr>
              <a:buSzPts val="1150"/>
              <a:buChar char="■"/>
              <a:defRPr sz="1150">
                <a:solidFill>
                  <a:schemeClr val="lt1"/>
                </a:solidFil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SECTION_TITLE_AND_DESCRIPTION_1_1_3">
    <p:spTree>
      <p:nvGrpSpPr>
        <p:cNvPr id="44" name="Shape 44"/>
        <p:cNvGrpSpPr/>
        <p:nvPr/>
      </p:nvGrpSpPr>
      <p:grpSpPr>
        <a:xfrm>
          <a:off x="0" y="0"/>
          <a:ext cx="0" cy="0"/>
          <a:chOff x="0" y="0"/>
          <a:chExt cx="0" cy="0"/>
        </a:xfrm>
      </p:grpSpPr>
      <p:sp>
        <p:nvSpPr>
          <p:cNvPr id="45" name="Google Shape;45;p14"/>
          <p:cNvSpPr txBox="1"/>
          <p:nvPr>
            <p:ph type="title"/>
          </p:nvPr>
        </p:nvSpPr>
        <p:spPr>
          <a:xfrm>
            <a:off x="3538497" y="26155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46" name="Google Shape;46;p14"/>
          <p:cNvSpPr txBox="1"/>
          <p:nvPr>
            <p:ph idx="1" type="subTitle"/>
          </p:nvPr>
        </p:nvSpPr>
        <p:spPr>
          <a:xfrm>
            <a:off x="3538497" y="31480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47" name="Google Shape;47;p14"/>
          <p:cNvSpPr txBox="1"/>
          <p:nvPr>
            <p:ph idx="2" type="title"/>
          </p:nvPr>
        </p:nvSpPr>
        <p:spPr>
          <a:xfrm>
            <a:off x="6028553" y="26155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48" name="Google Shape;48;p14"/>
          <p:cNvSpPr txBox="1"/>
          <p:nvPr>
            <p:ph idx="3" type="subTitle"/>
          </p:nvPr>
        </p:nvSpPr>
        <p:spPr>
          <a:xfrm>
            <a:off x="6028553" y="31480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49" name="Google Shape;49;p14"/>
          <p:cNvSpPr txBox="1"/>
          <p:nvPr>
            <p:ph idx="4" type="title"/>
          </p:nvPr>
        </p:nvSpPr>
        <p:spPr>
          <a:xfrm>
            <a:off x="1048447" y="26155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50" name="Google Shape;50;p14"/>
          <p:cNvSpPr txBox="1"/>
          <p:nvPr>
            <p:ph idx="5" type="subTitle"/>
          </p:nvPr>
        </p:nvSpPr>
        <p:spPr>
          <a:xfrm>
            <a:off x="1048447" y="31480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51" name="Google Shape;51;p14"/>
          <p:cNvSpPr txBox="1"/>
          <p:nvPr>
            <p:ph hasCustomPrompt="1" idx="6" type="title"/>
          </p:nvPr>
        </p:nvSpPr>
        <p:spPr>
          <a:xfrm>
            <a:off x="1048450" y="1770700"/>
            <a:ext cx="20670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rtl="0" algn="ctr">
              <a:spcBef>
                <a:spcPts val="0"/>
              </a:spcBef>
              <a:spcAft>
                <a:spcPts val="0"/>
              </a:spcAft>
              <a:buClr>
                <a:schemeClr val="lt2"/>
              </a:buClr>
              <a:buSzPts val="3600"/>
              <a:buNone/>
              <a:defRPr sz="3600">
                <a:solidFill>
                  <a:schemeClr val="lt2"/>
                </a:solidFill>
              </a:defRPr>
            </a:lvl2pPr>
            <a:lvl3pPr lvl="2" rtl="0" algn="ctr">
              <a:spcBef>
                <a:spcPts val="0"/>
              </a:spcBef>
              <a:spcAft>
                <a:spcPts val="0"/>
              </a:spcAft>
              <a:buClr>
                <a:schemeClr val="lt2"/>
              </a:buClr>
              <a:buSzPts val="3600"/>
              <a:buNone/>
              <a:defRPr sz="3600">
                <a:solidFill>
                  <a:schemeClr val="lt2"/>
                </a:solidFill>
              </a:defRPr>
            </a:lvl3pPr>
            <a:lvl4pPr lvl="3" rtl="0" algn="ctr">
              <a:spcBef>
                <a:spcPts val="0"/>
              </a:spcBef>
              <a:spcAft>
                <a:spcPts val="0"/>
              </a:spcAft>
              <a:buClr>
                <a:schemeClr val="lt2"/>
              </a:buClr>
              <a:buSzPts val="3600"/>
              <a:buNone/>
              <a:defRPr sz="3600">
                <a:solidFill>
                  <a:schemeClr val="lt2"/>
                </a:solidFill>
              </a:defRPr>
            </a:lvl4pPr>
            <a:lvl5pPr lvl="4" rtl="0" algn="ctr">
              <a:spcBef>
                <a:spcPts val="0"/>
              </a:spcBef>
              <a:spcAft>
                <a:spcPts val="0"/>
              </a:spcAft>
              <a:buClr>
                <a:schemeClr val="lt2"/>
              </a:buClr>
              <a:buSzPts val="3600"/>
              <a:buNone/>
              <a:defRPr sz="3600">
                <a:solidFill>
                  <a:schemeClr val="lt2"/>
                </a:solidFill>
              </a:defRPr>
            </a:lvl5pPr>
            <a:lvl6pPr lvl="5" rtl="0" algn="ctr">
              <a:spcBef>
                <a:spcPts val="0"/>
              </a:spcBef>
              <a:spcAft>
                <a:spcPts val="0"/>
              </a:spcAft>
              <a:buClr>
                <a:schemeClr val="lt2"/>
              </a:buClr>
              <a:buSzPts val="3600"/>
              <a:buNone/>
              <a:defRPr sz="3600">
                <a:solidFill>
                  <a:schemeClr val="lt2"/>
                </a:solidFill>
              </a:defRPr>
            </a:lvl6pPr>
            <a:lvl7pPr lvl="6" rtl="0" algn="ctr">
              <a:spcBef>
                <a:spcPts val="0"/>
              </a:spcBef>
              <a:spcAft>
                <a:spcPts val="0"/>
              </a:spcAft>
              <a:buClr>
                <a:schemeClr val="lt2"/>
              </a:buClr>
              <a:buSzPts val="3600"/>
              <a:buNone/>
              <a:defRPr sz="3600">
                <a:solidFill>
                  <a:schemeClr val="lt2"/>
                </a:solidFill>
              </a:defRPr>
            </a:lvl7pPr>
            <a:lvl8pPr lvl="7" rtl="0" algn="ctr">
              <a:spcBef>
                <a:spcPts val="0"/>
              </a:spcBef>
              <a:spcAft>
                <a:spcPts val="0"/>
              </a:spcAft>
              <a:buClr>
                <a:schemeClr val="lt2"/>
              </a:buClr>
              <a:buSzPts val="3600"/>
              <a:buNone/>
              <a:defRPr sz="3600">
                <a:solidFill>
                  <a:schemeClr val="lt2"/>
                </a:solidFill>
              </a:defRPr>
            </a:lvl8pPr>
            <a:lvl9pPr lvl="8" rtl="0" algn="ctr">
              <a:spcBef>
                <a:spcPts val="0"/>
              </a:spcBef>
              <a:spcAft>
                <a:spcPts val="0"/>
              </a:spcAft>
              <a:buClr>
                <a:schemeClr val="lt2"/>
              </a:buClr>
              <a:buSzPts val="3600"/>
              <a:buNone/>
              <a:defRPr sz="3600">
                <a:solidFill>
                  <a:schemeClr val="lt2"/>
                </a:solidFill>
              </a:defRPr>
            </a:lvl9pPr>
          </a:lstStyle>
          <a:p>
            <a:r>
              <a:t>xx%</a:t>
            </a:r>
          </a:p>
        </p:txBody>
      </p:sp>
      <p:sp>
        <p:nvSpPr>
          <p:cNvPr id="52" name="Google Shape;52;p14"/>
          <p:cNvSpPr txBox="1"/>
          <p:nvPr>
            <p:ph hasCustomPrompt="1" idx="7" type="title"/>
          </p:nvPr>
        </p:nvSpPr>
        <p:spPr>
          <a:xfrm>
            <a:off x="3538500" y="1770700"/>
            <a:ext cx="20670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rtl="0" algn="ctr">
              <a:spcBef>
                <a:spcPts val="0"/>
              </a:spcBef>
              <a:spcAft>
                <a:spcPts val="0"/>
              </a:spcAft>
              <a:buClr>
                <a:schemeClr val="lt2"/>
              </a:buClr>
              <a:buSzPts val="3600"/>
              <a:buNone/>
              <a:defRPr sz="3600">
                <a:solidFill>
                  <a:schemeClr val="lt2"/>
                </a:solidFill>
              </a:defRPr>
            </a:lvl2pPr>
            <a:lvl3pPr lvl="2" rtl="0" algn="ctr">
              <a:spcBef>
                <a:spcPts val="0"/>
              </a:spcBef>
              <a:spcAft>
                <a:spcPts val="0"/>
              </a:spcAft>
              <a:buClr>
                <a:schemeClr val="lt2"/>
              </a:buClr>
              <a:buSzPts val="3600"/>
              <a:buNone/>
              <a:defRPr sz="3600">
                <a:solidFill>
                  <a:schemeClr val="lt2"/>
                </a:solidFill>
              </a:defRPr>
            </a:lvl3pPr>
            <a:lvl4pPr lvl="3" rtl="0" algn="ctr">
              <a:spcBef>
                <a:spcPts val="0"/>
              </a:spcBef>
              <a:spcAft>
                <a:spcPts val="0"/>
              </a:spcAft>
              <a:buClr>
                <a:schemeClr val="lt2"/>
              </a:buClr>
              <a:buSzPts val="3600"/>
              <a:buNone/>
              <a:defRPr sz="3600">
                <a:solidFill>
                  <a:schemeClr val="lt2"/>
                </a:solidFill>
              </a:defRPr>
            </a:lvl4pPr>
            <a:lvl5pPr lvl="4" rtl="0" algn="ctr">
              <a:spcBef>
                <a:spcPts val="0"/>
              </a:spcBef>
              <a:spcAft>
                <a:spcPts val="0"/>
              </a:spcAft>
              <a:buClr>
                <a:schemeClr val="lt2"/>
              </a:buClr>
              <a:buSzPts val="3600"/>
              <a:buNone/>
              <a:defRPr sz="3600">
                <a:solidFill>
                  <a:schemeClr val="lt2"/>
                </a:solidFill>
              </a:defRPr>
            </a:lvl5pPr>
            <a:lvl6pPr lvl="5" rtl="0" algn="ctr">
              <a:spcBef>
                <a:spcPts val="0"/>
              </a:spcBef>
              <a:spcAft>
                <a:spcPts val="0"/>
              </a:spcAft>
              <a:buClr>
                <a:schemeClr val="lt2"/>
              </a:buClr>
              <a:buSzPts val="3600"/>
              <a:buNone/>
              <a:defRPr sz="3600">
                <a:solidFill>
                  <a:schemeClr val="lt2"/>
                </a:solidFill>
              </a:defRPr>
            </a:lvl6pPr>
            <a:lvl7pPr lvl="6" rtl="0" algn="ctr">
              <a:spcBef>
                <a:spcPts val="0"/>
              </a:spcBef>
              <a:spcAft>
                <a:spcPts val="0"/>
              </a:spcAft>
              <a:buClr>
                <a:schemeClr val="lt2"/>
              </a:buClr>
              <a:buSzPts val="3600"/>
              <a:buNone/>
              <a:defRPr sz="3600">
                <a:solidFill>
                  <a:schemeClr val="lt2"/>
                </a:solidFill>
              </a:defRPr>
            </a:lvl7pPr>
            <a:lvl8pPr lvl="7" rtl="0" algn="ctr">
              <a:spcBef>
                <a:spcPts val="0"/>
              </a:spcBef>
              <a:spcAft>
                <a:spcPts val="0"/>
              </a:spcAft>
              <a:buClr>
                <a:schemeClr val="lt2"/>
              </a:buClr>
              <a:buSzPts val="3600"/>
              <a:buNone/>
              <a:defRPr sz="3600">
                <a:solidFill>
                  <a:schemeClr val="lt2"/>
                </a:solidFill>
              </a:defRPr>
            </a:lvl8pPr>
            <a:lvl9pPr lvl="8" rtl="0" algn="ctr">
              <a:spcBef>
                <a:spcPts val="0"/>
              </a:spcBef>
              <a:spcAft>
                <a:spcPts val="0"/>
              </a:spcAft>
              <a:buClr>
                <a:schemeClr val="lt2"/>
              </a:buClr>
              <a:buSzPts val="3600"/>
              <a:buNone/>
              <a:defRPr sz="3600">
                <a:solidFill>
                  <a:schemeClr val="lt2"/>
                </a:solidFill>
              </a:defRPr>
            </a:lvl9pPr>
          </a:lstStyle>
          <a:p>
            <a:r>
              <a:t>xx%</a:t>
            </a:r>
          </a:p>
        </p:txBody>
      </p:sp>
      <p:sp>
        <p:nvSpPr>
          <p:cNvPr id="53" name="Google Shape;53;p14"/>
          <p:cNvSpPr txBox="1"/>
          <p:nvPr>
            <p:ph hasCustomPrompt="1" idx="8" type="title"/>
          </p:nvPr>
        </p:nvSpPr>
        <p:spPr>
          <a:xfrm>
            <a:off x="6028550" y="1770700"/>
            <a:ext cx="20670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rtl="0" algn="ctr">
              <a:spcBef>
                <a:spcPts val="0"/>
              </a:spcBef>
              <a:spcAft>
                <a:spcPts val="0"/>
              </a:spcAft>
              <a:buClr>
                <a:schemeClr val="lt2"/>
              </a:buClr>
              <a:buSzPts val="3600"/>
              <a:buNone/>
              <a:defRPr sz="3600">
                <a:solidFill>
                  <a:schemeClr val="lt2"/>
                </a:solidFill>
              </a:defRPr>
            </a:lvl2pPr>
            <a:lvl3pPr lvl="2" rtl="0" algn="ctr">
              <a:spcBef>
                <a:spcPts val="0"/>
              </a:spcBef>
              <a:spcAft>
                <a:spcPts val="0"/>
              </a:spcAft>
              <a:buClr>
                <a:schemeClr val="lt2"/>
              </a:buClr>
              <a:buSzPts val="3600"/>
              <a:buNone/>
              <a:defRPr sz="3600">
                <a:solidFill>
                  <a:schemeClr val="lt2"/>
                </a:solidFill>
              </a:defRPr>
            </a:lvl3pPr>
            <a:lvl4pPr lvl="3" rtl="0" algn="ctr">
              <a:spcBef>
                <a:spcPts val="0"/>
              </a:spcBef>
              <a:spcAft>
                <a:spcPts val="0"/>
              </a:spcAft>
              <a:buClr>
                <a:schemeClr val="lt2"/>
              </a:buClr>
              <a:buSzPts val="3600"/>
              <a:buNone/>
              <a:defRPr sz="3600">
                <a:solidFill>
                  <a:schemeClr val="lt2"/>
                </a:solidFill>
              </a:defRPr>
            </a:lvl4pPr>
            <a:lvl5pPr lvl="4" rtl="0" algn="ctr">
              <a:spcBef>
                <a:spcPts val="0"/>
              </a:spcBef>
              <a:spcAft>
                <a:spcPts val="0"/>
              </a:spcAft>
              <a:buClr>
                <a:schemeClr val="lt2"/>
              </a:buClr>
              <a:buSzPts val="3600"/>
              <a:buNone/>
              <a:defRPr sz="3600">
                <a:solidFill>
                  <a:schemeClr val="lt2"/>
                </a:solidFill>
              </a:defRPr>
            </a:lvl5pPr>
            <a:lvl6pPr lvl="5" rtl="0" algn="ctr">
              <a:spcBef>
                <a:spcPts val="0"/>
              </a:spcBef>
              <a:spcAft>
                <a:spcPts val="0"/>
              </a:spcAft>
              <a:buClr>
                <a:schemeClr val="lt2"/>
              </a:buClr>
              <a:buSzPts val="3600"/>
              <a:buNone/>
              <a:defRPr sz="3600">
                <a:solidFill>
                  <a:schemeClr val="lt2"/>
                </a:solidFill>
              </a:defRPr>
            </a:lvl6pPr>
            <a:lvl7pPr lvl="6" rtl="0" algn="ctr">
              <a:spcBef>
                <a:spcPts val="0"/>
              </a:spcBef>
              <a:spcAft>
                <a:spcPts val="0"/>
              </a:spcAft>
              <a:buClr>
                <a:schemeClr val="lt2"/>
              </a:buClr>
              <a:buSzPts val="3600"/>
              <a:buNone/>
              <a:defRPr sz="3600">
                <a:solidFill>
                  <a:schemeClr val="lt2"/>
                </a:solidFill>
              </a:defRPr>
            </a:lvl7pPr>
            <a:lvl8pPr lvl="7" rtl="0" algn="ctr">
              <a:spcBef>
                <a:spcPts val="0"/>
              </a:spcBef>
              <a:spcAft>
                <a:spcPts val="0"/>
              </a:spcAft>
              <a:buClr>
                <a:schemeClr val="lt2"/>
              </a:buClr>
              <a:buSzPts val="3600"/>
              <a:buNone/>
              <a:defRPr sz="3600">
                <a:solidFill>
                  <a:schemeClr val="lt2"/>
                </a:solidFill>
              </a:defRPr>
            </a:lvl8pPr>
            <a:lvl9pPr lvl="8" rtl="0" algn="ctr">
              <a:spcBef>
                <a:spcPts val="0"/>
              </a:spcBef>
              <a:spcAft>
                <a:spcPts val="0"/>
              </a:spcAft>
              <a:buClr>
                <a:schemeClr val="lt2"/>
              </a:buClr>
              <a:buSzPts val="3600"/>
              <a:buNone/>
              <a:defRPr sz="3600">
                <a:solidFill>
                  <a:schemeClr val="lt2"/>
                </a:solidFill>
              </a:defRPr>
            </a:lvl9pPr>
          </a:lstStyle>
          <a:p>
            <a:r>
              <a:t>xx%</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
    <p:spTree>
      <p:nvGrpSpPr>
        <p:cNvPr id="54" name="Shape 54"/>
        <p:cNvGrpSpPr/>
        <p:nvPr/>
      </p:nvGrpSpPr>
      <p:grpSpPr>
        <a:xfrm>
          <a:off x="0" y="0"/>
          <a:ext cx="0" cy="0"/>
          <a:chOff x="0" y="0"/>
          <a:chExt cx="0" cy="0"/>
        </a:xfrm>
      </p:grpSpPr>
      <p:sp>
        <p:nvSpPr>
          <p:cNvPr id="55" name="Google Shape;55;p15"/>
          <p:cNvSpPr txBox="1"/>
          <p:nvPr>
            <p:ph type="ctrTitle"/>
          </p:nvPr>
        </p:nvSpPr>
        <p:spPr>
          <a:xfrm>
            <a:off x="4285500" y="2832875"/>
            <a:ext cx="3657300" cy="644700"/>
          </a:xfrm>
          <a:prstGeom prst="rect">
            <a:avLst/>
          </a:prstGeom>
          <a:effectLst>
            <a:outerShdw blurRad="100013" rotWithShape="0" algn="bl" dir="5400000" dist="19050">
              <a:srgbClr val="76A5AF">
                <a:alpha val="88000"/>
              </a:srgbClr>
            </a:outerShdw>
          </a:effectLst>
        </p:spPr>
        <p:txBody>
          <a:bodyPr anchorCtr="0" anchor="b" bIns="91425" lIns="91425" spcFirstLastPara="1" rIns="91425" wrap="square" tIns="91425">
            <a:noAutofit/>
          </a:bodyPr>
          <a:lstStyle>
            <a:lvl1pPr lvl="0" rtl="0" algn="ctr">
              <a:spcBef>
                <a:spcPts val="0"/>
              </a:spcBef>
              <a:spcAft>
                <a:spcPts val="0"/>
              </a:spcAft>
              <a:buClr>
                <a:schemeClr val="lt1"/>
              </a:buClr>
              <a:buSzPts val="6000"/>
              <a:buNone/>
              <a:defRPr b="1" sz="6000">
                <a:solidFill>
                  <a:schemeClr val="lt1"/>
                </a:solidFill>
                <a:latin typeface="Arial"/>
                <a:ea typeface="Arial"/>
                <a:cs typeface="Arial"/>
                <a:sym typeface="Arial"/>
              </a:defRPr>
            </a:lvl1pPr>
            <a:lvl2pPr lvl="1" rtl="0" algn="ctr">
              <a:spcBef>
                <a:spcPts val="0"/>
              </a:spcBef>
              <a:spcAft>
                <a:spcPts val="0"/>
              </a:spcAft>
              <a:buClr>
                <a:schemeClr val="lt1"/>
              </a:buClr>
              <a:buSzPts val="3600"/>
              <a:buNone/>
              <a:defRPr b="1" sz="3600">
                <a:solidFill>
                  <a:schemeClr val="lt1"/>
                </a:solidFill>
              </a:defRPr>
            </a:lvl2pPr>
            <a:lvl3pPr lvl="2" rtl="0" algn="ctr">
              <a:spcBef>
                <a:spcPts val="0"/>
              </a:spcBef>
              <a:spcAft>
                <a:spcPts val="0"/>
              </a:spcAft>
              <a:buClr>
                <a:schemeClr val="lt1"/>
              </a:buClr>
              <a:buSzPts val="3600"/>
              <a:buNone/>
              <a:defRPr b="1" sz="3600">
                <a:solidFill>
                  <a:schemeClr val="lt1"/>
                </a:solidFill>
              </a:defRPr>
            </a:lvl3pPr>
            <a:lvl4pPr lvl="3" rtl="0" algn="ctr">
              <a:spcBef>
                <a:spcPts val="0"/>
              </a:spcBef>
              <a:spcAft>
                <a:spcPts val="0"/>
              </a:spcAft>
              <a:buClr>
                <a:schemeClr val="lt1"/>
              </a:buClr>
              <a:buSzPts val="3600"/>
              <a:buNone/>
              <a:defRPr b="1" sz="3600">
                <a:solidFill>
                  <a:schemeClr val="lt1"/>
                </a:solidFill>
              </a:defRPr>
            </a:lvl4pPr>
            <a:lvl5pPr lvl="4" rtl="0" algn="ctr">
              <a:spcBef>
                <a:spcPts val="0"/>
              </a:spcBef>
              <a:spcAft>
                <a:spcPts val="0"/>
              </a:spcAft>
              <a:buClr>
                <a:schemeClr val="lt1"/>
              </a:buClr>
              <a:buSzPts val="3600"/>
              <a:buNone/>
              <a:defRPr b="1" sz="3600">
                <a:solidFill>
                  <a:schemeClr val="lt1"/>
                </a:solidFill>
              </a:defRPr>
            </a:lvl5pPr>
            <a:lvl6pPr lvl="5" rtl="0" algn="ctr">
              <a:spcBef>
                <a:spcPts val="0"/>
              </a:spcBef>
              <a:spcAft>
                <a:spcPts val="0"/>
              </a:spcAft>
              <a:buClr>
                <a:schemeClr val="lt1"/>
              </a:buClr>
              <a:buSzPts val="3600"/>
              <a:buNone/>
              <a:defRPr b="1" sz="3600">
                <a:solidFill>
                  <a:schemeClr val="lt1"/>
                </a:solidFill>
              </a:defRPr>
            </a:lvl6pPr>
            <a:lvl7pPr lvl="6" rtl="0" algn="ctr">
              <a:spcBef>
                <a:spcPts val="0"/>
              </a:spcBef>
              <a:spcAft>
                <a:spcPts val="0"/>
              </a:spcAft>
              <a:buClr>
                <a:schemeClr val="lt1"/>
              </a:buClr>
              <a:buSzPts val="3600"/>
              <a:buNone/>
              <a:defRPr b="1" sz="3600">
                <a:solidFill>
                  <a:schemeClr val="lt1"/>
                </a:solidFill>
              </a:defRPr>
            </a:lvl7pPr>
            <a:lvl8pPr lvl="7" rtl="0" algn="ctr">
              <a:spcBef>
                <a:spcPts val="0"/>
              </a:spcBef>
              <a:spcAft>
                <a:spcPts val="0"/>
              </a:spcAft>
              <a:buClr>
                <a:schemeClr val="lt1"/>
              </a:buClr>
              <a:buSzPts val="3600"/>
              <a:buNone/>
              <a:defRPr b="1" sz="3600">
                <a:solidFill>
                  <a:schemeClr val="lt1"/>
                </a:solidFill>
              </a:defRPr>
            </a:lvl8pPr>
            <a:lvl9pPr lvl="8" rtl="0" algn="ctr">
              <a:spcBef>
                <a:spcPts val="0"/>
              </a:spcBef>
              <a:spcAft>
                <a:spcPts val="0"/>
              </a:spcAft>
              <a:buClr>
                <a:schemeClr val="lt1"/>
              </a:buClr>
              <a:buSzPts val="3600"/>
              <a:buNone/>
              <a:defRPr b="1" sz="3600">
                <a:solidFill>
                  <a:schemeClr val="lt1"/>
                </a:solidFill>
              </a:defRPr>
            </a:lvl9pPr>
          </a:lstStyle>
          <a:p/>
        </p:txBody>
      </p:sp>
      <p:sp>
        <p:nvSpPr>
          <p:cNvPr id="56" name="Google Shape;56;p15"/>
          <p:cNvSpPr txBox="1"/>
          <p:nvPr>
            <p:ph idx="1" type="subTitle"/>
          </p:nvPr>
        </p:nvSpPr>
        <p:spPr>
          <a:xfrm>
            <a:off x="4144050" y="3549850"/>
            <a:ext cx="3940200" cy="46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57" name="Shape 57"/>
        <p:cNvGrpSpPr/>
        <p:nvPr/>
      </p:nvGrpSpPr>
      <p:grpSpPr>
        <a:xfrm>
          <a:off x="0" y="0"/>
          <a:ext cx="0" cy="0"/>
          <a:chOff x="0" y="0"/>
          <a:chExt cx="0" cy="0"/>
        </a:xfrm>
      </p:grpSpPr>
      <p:sp>
        <p:nvSpPr>
          <p:cNvPr id="58" name="Google Shape;58;p16"/>
          <p:cNvSpPr txBox="1"/>
          <p:nvPr>
            <p:ph type="ctrTitle"/>
          </p:nvPr>
        </p:nvSpPr>
        <p:spPr>
          <a:xfrm>
            <a:off x="1850525" y="1157925"/>
            <a:ext cx="5442900" cy="26031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lt1"/>
              </a:buClr>
              <a:buSzPts val="3000"/>
              <a:buNone/>
              <a:defRPr b="1" sz="3000">
                <a:solidFill>
                  <a:schemeClr val="lt1"/>
                </a:solidFill>
              </a:defRPr>
            </a:lvl1pPr>
            <a:lvl2pPr lvl="1" rtl="0" algn="ctr">
              <a:spcBef>
                <a:spcPts val="0"/>
              </a:spcBef>
              <a:spcAft>
                <a:spcPts val="0"/>
              </a:spcAft>
              <a:buClr>
                <a:schemeClr val="lt1"/>
              </a:buClr>
              <a:buSzPts val="3000"/>
              <a:buNone/>
              <a:defRPr b="1" sz="3000">
                <a:solidFill>
                  <a:schemeClr val="lt1"/>
                </a:solidFill>
              </a:defRPr>
            </a:lvl2pPr>
            <a:lvl3pPr lvl="2" rtl="0" algn="ctr">
              <a:spcBef>
                <a:spcPts val="0"/>
              </a:spcBef>
              <a:spcAft>
                <a:spcPts val="0"/>
              </a:spcAft>
              <a:buClr>
                <a:schemeClr val="lt1"/>
              </a:buClr>
              <a:buSzPts val="3000"/>
              <a:buNone/>
              <a:defRPr b="1" sz="3000">
                <a:solidFill>
                  <a:schemeClr val="lt1"/>
                </a:solidFill>
              </a:defRPr>
            </a:lvl3pPr>
            <a:lvl4pPr lvl="3" rtl="0" algn="ctr">
              <a:spcBef>
                <a:spcPts val="0"/>
              </a:spcBef>
              <a:spcAft>
                <a:spcPts val="0"/>
              </a:spcAft>
              <a:buClr>
                <a:schemeClr val="lt1"/>
              </a:buClr>
              <a:buSzPts val="3000"/>
              <a:buNone/>
              <a:defRPr b="1" sz="3000">
                <a:solidFill>
                  <a:schemeClr val="lt1"/>
                </a:solidFill>
              </a:defRPr>
            </a:lvl4pPr>
            <a:lvl5pPr lvl="4" rtl="0" algn="ctr">
              <a:spcBef>
                <a:spcPts val="0"/>
              </a:spcBef>
              <a:spcAft>
                <a:spcPts val="0"/>
              </a:spcAft>
              <a:buClr>
                <a:schemeClr val="lt1"/>
              </a:buClr>
              <a:buSzPts val="3000"/>
              <a:buNone/>
              <a:defRPr b="1" sz="3000">
                <a:solidFill>
                  <a:schemeClr val="lt1"/>
                </a:solidFill>
              </a:defRPr>
            </a:lvl5pPr>
            <a:lvl6pPr lvl="5" rtl="0" algn="ctr">
              <a:spcBef>
                <a:spcPts val="0"/>
              </a:spcBef>
              <a:spcAft>
                <a:spcPts val="0"/>
              </a:spcAft>
              <a:buClr>
                <a:schemeClr val="lt1"/>
              </a:buClr>
              <a:buSzPts val="3000"/>
              <a:buNone/>
              <a:defRPr b="1" sz="3000">
                <a:solidFill>
                  <a:schemeClr val="lt1"/>
                </a:solidFill>
              </a:defRPr>
            </a:lvl6pPr>
            <a:lvl7pPr lvl="6" rtl="0" algn="ctr">
              <a:spcBef>
                <a:spcPts val="0"/>
              </a:spcBef>
              <a:spcAft>
                <a:spcPts val="0"/>
              </a:spcAft>
              <a:buClr>
                <a:schemeClr val="lt1"/>
              </a:buClr>
              <a:buSzPts val="3000"/>
              <a:buNone/>
              <a:defRPr b="1" sz="3000">
                <a:solidFill>
                  <a:schemeClr val="lt1"/>
                </a:solidFill>
              </a:defRPr>
            </a:lvl7pPr>
            <a:lvl8pPr lvl="7" rtl="0" algn="ctr">
              <a:spcBef>
                <a:spcPts val="0"/>
              </a:spcBef>
              <a:spcAft>
                <a:spcPts val="0"/>
              </a:spcAft>
              <a:buClr>
                <a:schemeClr val="lt1"/>
              </a:buClr>
              <a:buSzPts val="3000"/>
              <a:buNone/>
              <a:defRPr b="1" sz="3000">
                <a:solidFill>
                  <a:schemeClr val="lt1"/>
                </a:solidFill>
              </a:defRPr>
            </a:lvl8pPr>
            <a:lvl9pPr lvl="8" rtl="0" algn="ctr">
              <a:spcBef>
                <a:spcPts val="0"/>
              </a:spcBef>
              <a:spcAft>
                <a:spcPts val="0"/>
              </a:spcAft>
              <a:buClr>
                <a:schemeClr val="lt1"/>
              </a:buClr>
              <a:buSzPts val="3000"/>
              <a:buNone/>
              <a:defRPr b="1" sz="3000">
                <a:solidFill>
                  <a:schemeClr val="lt1"/>
                </a:solidFill>
              </a:defRPr>
            </a:lvl9pPr>
          </a:lstStyle>
          <a:p/>
        </p:txBody>
      </p:sp>
      <p:sp>
        <p:nvSpPr>
          <p:cNvPr id="59" name="Google Shape;59;p16"/>
          <p:cNvSpPr txBox="1"/>
          <p:nvPr>
            <p:ph idx="1" type="subTitle"/>
          </p:nvPr>
        </p:nvSpPr>
        <p:spPr>
          <a:xfrm>
            <a:off x="2481900" y="3945600"/>
            <a:ext cx="4180200" cy="46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1800"/>
              <a:buNone/>
              <a:defRPr sz="1800">
                <a:solidFill>
                  <a:schemeClr val="accent1"/>
                </a:solidFill>
              </a:defRPr>
            </a:lvl2pPr>
            <a:lvl3pPr lvl="2" rtl="0" algn="ctr">
              <a:lnSpc>
                <a:spcPct val="100000"/>
              </a:lnSpc>
              <a:spcBef>
                <a:spcPts val="0"/>
              </a:spcBef>
              <a:spcAft>
                <a:spcPts val="0"/>
              </a:spcAft>
              <a:buClr>
                <a:schemeClr val="accent1"/>
              </a:buClr>
              <a:buSzPts val="1800"/>
              <a:buNone/>
              <a:defRPr sz="1800">
                <a:solidFill>
                  <a:schemeClr val="accent1"/>
                </a:solidFill>
              </a:defRPr>
            </a:lvl3pPr>
            <a:lvl4pPr lvl="3" rtl="0" algn="ctr">
              <a:lnSpc>
                <a:spcPct val="100000"/>
              </a:lnSpc>
              <a:spcBef>
                <a:spcPts val="0"/>
              </a:spcBef>
              <a:spcAft>
                <a:spcPts val="0"/>
              </a:spcAft>
              <a:buClr>
                <a:schemeClr val="accent1"/>
              </a:buClr>
              <a:buSzPts val="1800"/>
              <a:buNone/>
              <a:defRPr sz="1800">
                <a:solidFill>
                  <a:schemeClr val="accent1"/>
                </a:solidFill>
              </a:defRPr>
            </a:lvl4pPr>
            <a:lvl5pPr lvl="4" rtl="0" algn="ctr">
              <a:lnSpc>
                <a:spcPct val="100000"/>
              </a:lnSpc>
              <a:spcBef>
                <a:spcPts val="0"/>
              </a:spcBef>
              <a:spcAft>
                <a:spcPts val="0"/>
              </a:spcAft>
              <a:buClr>
                <a:schemeClr val="accent1"/>
              </a:buClr>
              <a:buSzPts val="1800"/>
              <a:buNone/>
              <a:defRPr sz="1800">
                <a:solidFill>
                  <a:schemeClr val="accent1"/>
                </a:solidFill>
              </a:defRPr>
            </a:lvl5pPr>
            <a:lvl6pPr lvl="5" rtl="0" algn="ctr">
              <a:lnSpc>
                <a:spcPct val="100000"/>
              </a:lnSpc>
              <a:spcBef>
                <a:spcPts val="0"/>
              </a:spcBef>
              <a:spcAft>
                <a:spcPts val="0"/>
              </a:spcAft>
              <a:buClr>
                <a:schemeClr val="accent1"/>
              </a:buClr>
              <a:buSzPts val="1800"/>
              <a:buNone/>
              <a:defRPr sz="1800">
                <a:solidFill>
                  <a:schemeClr val="accent1"/>
                </a:solidFill>
              </a:defRPr>
            </a:lvl6pPr>
            <a:lvl7pPr lvl="6" rtl="0" algn="ctr">
              <a:lnSpc>
                <a:spcPct val="100000"/>
              </a:lnSpc>
              <a:spcBef>
                <a:spcPts val="0"/>
              </a:spcBef>
              <a:spcAft>
                <a:spcPts val="0"/>
              </a:spcAft>
              <a:buClr>
                <a:schemeClr val="accent1"/>
              </a:buClr>
              <a:buSzPts val="1800"/>
              <a:buNone/>
              <a:defRPr sz="1800">
                <a:solidFill>
                  <a:schemeClr val="accent1"/>
                </a:solidFill>
              </a:defRPr>
            </a:lvl7pPr>
            <a:lvl8pPr lvl="7" rtl="0" algn="ctr">
              <a:lnSpc>
                <a:spcPct val="100000"/>
              </a:lnSpc>
              <a:spcBef>
                <a:spcPts val="0"/>
              </a:spcBef>
              <a:spcAft>
                <a:spcPts val="0"/>
              </a:spcAft>
              <a:buClr>
                <a:schemeClr val="accent1"/>
              </a:buClr>
              <a:buSzPts val="1800"/>
              <a:buNone/>
              <a:defRPr sz="1800">
                <a:solidFill>
                  <a:schemeClr val="accent1"/>
                </a:solidFill>
              </a:defRPr>
            </a:lvl8pPr>
            <a:lvl9pPr lvl="8" rtl="0"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Columns">
  <p:cSld name="SECTION_TITLE_AND_DESCRIPTION_1">
    <p:spTree>
      <p:nvGrpSpPr>
        <p:cNvPr id="60" name="Shape 60"/>
        <p:cNvGrpSpPr/>
        <p:nvPr/>
      </p:nvGrpSpPr>
      <p:grpSpPr>
        <a:xfrm>
          <a:off x="0" y="0"/>
          <a:ext cx="0" cy="0"/>
          <a:chOff x="0" y="0"/>
          <a:chExt cx="0" cy="0"/>
        </a:xfrm>
      </p:grpSpPr>
      <p:sp>
        <p:nvSpPr>
          <p:cNvPr id="61" name="Google Shape;61;p17"/>
          <p:cNvSpPr txBox="1"/>
          <p:nvPr>
            <p:ph type="title"/>
          </p:nvPr>
        </p:nvSpPr>
        <p:spPr>
          <a:xfrm>
            <a:off x="1937338" y="2463175"/>
            <a:ext cx="23901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62" name="Google Shape;62;p17"/>
          <p:cNvSpPr txBox="1"/>
          <p:nvPr>
            <p:ph idx="1" type="subTitle"/>
          </p:nvPr>
        </p:nvSpPr>
        <p:spPr>
          <a:xfrm>
            <a:off x="1937338" y="3148075"/>
            <a:ext cx="23901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63" name="Google Shape;63;p17"/>
          <p:cNvSpPr txBox="1"/>
          <p:nvPr>
            <p:ph idx="2" type="title"/>
          </p:nvPr>
        </p:nvSpPr>
        <p:spPr>
          <a:xfrm>
            <a:off x="4816563" y="2463175"/>
            <a:ext cx="23901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64" name="Google Shape;64;p17"/>
          <p:cNvSpPr txBox="1"/>
          <p:nvPr>
            <p:ph idx="3" type="subTitle"/>
          </p:nvPr>
        </p:nvSpPr>
        <p:spPr>
          <a:xfrm>
            <a:off x="4816563" y="3148075"/>
            <a:ext cx="23901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65" name="Google Shape;65;p17"/>
          <p:cNvSpPr txBox="1"/>
          <p:nvPr>
            <p:ph idx="4"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hree Columns ">
  <p:cSld name="SECTION_TITLE_AND_DESCRIPTION_1_1">
    <p:spTree>
      <p:nvGrpSpPr>
        <p:cNvPr id="66" name="Shape 66"/>
        <p:cNvGrpSpPr/>
        <p:nvPr/>
      </p:nvGrpSpPr>
      <p:grpSpPr>
        <a:xfrm>
          <a:off x="0" y="0"/>
          <a:ext cx="0" cy="0"/>
          <a:chOff x="0" y="0"/>
          <a:chExt cx="0" cy="0"/>
        </a:xfrm>
      </p:grpSpPr>
      <p:sp>
        <p:nvSpPr>
          <p:cNvPr id="67" name="Google Shape;67;p18"/>
          <p:cNvSpPr txBox="1"/>
          <p:nvPr>
            <p:ph type="title"/>
          </p:nvPr>
        </p:nvSpPr>
        <p:spPr>
          <a:xfrm>
            <a:off x="3538497" y="27679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68" name="Google Shape;68;p18"/>
          <p:cNvSpPr txBox="1"/>
          <p:nvPr>
            <p:ph idx="1" type="subTitle"/>
          </p:nvPr>
        </p:nvSpPr>
        <p:spPr>
          <a:xfrm>
            <a:off x="3538497" y="34528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69" name="Google Shape;69;p18"/>
          <p:cNvSpPr txBox="1"/>
          <p:nvPr>
            <p:ph idx="2" type="title"/>
          </p:nvPr>
        </p:nvSpPr>
        <p:spPr>
          <a:xfrm>
            <a:off x="6028553" y="27679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70" name="Google Shape;70;p18"/>
          <p:cNvSpPr txBox="1"/>
          <p:nvPr>
            <p:ph idx="3" type="subTitle"/>
          </p:nvPr>
        </p:nvSpPr>
        <p:spPr>
          <a:xfrm>
            <a:off x="6028553" y="34528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71" name="Google Shape;71;p18"/>
          <p:cNvSpPr txBox="1"/>
          <p:nvPr>
            <p:ph idx="4"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72" name="Google Shape;72;p18"/>
          <p:cNvSpPr txBox="1"/>
          <p:nvPr>
            <p:ph idx="5" type="title"/>
          </p:nvPr>
        </p:nvSpPr>
        <p:spPr>
          <a:xfrm>
            <a:off x="1048447" y="27679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73" name="Google Shape;73;p18"/>
          <p:cNvSpPr txBox="1"/>
          <p:nvPr>
            <p:ph idx="6" type="subTitle"/>
          </p:nvPr>
        </p:nvSpPr>
        <p:spPr>
          <a:xfrm>
            <a:off x="1048447" y="34528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_1_1">
    <p:spTree>
      <p:nvGrpSpPr>
        <p:cNvPr id="74" name="Shape 74"/>
        <p:cNvGrpSpPr/>
        <p:nvPr/>
      </p:nvGrpSpPr>
      <p:grpSpPr>
        <a:xfrm>
          <a:off x="0" y="0"/>
          <a:ext cx="0" cy="0"/>
          <a:chOff x="0" y="0"/>
          <a:chExt cx="0" cy="0"/>
        </a:xfrm>
      </p:grpSpPr>
      <p:sp>
        <p:nvSpPr>
          <p:cNvPr id="75" name="Google Shape;75;p19"/>
          <p:cNvSpPr txBox="1"/>
          <p:nvPr>
            <p:ph type="ctrTitle"/>
          </p:nvPr>
        </p:nvSpPr>
        <p:spPr>
          <a:xfrm>
            <a:off x="1273500" y="1369000"/>
            <a:ext cx="6597000" cy="21099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lt1"/>
              </a:buClr>
              <a:buSzPts val="4500"/>
              <a:buNone/>
              <a:defRPr b="1" sz="4500">
                <a:solidFill>
                  <a:schemeClr val="lt1"/>
                </a:solidFill>
              </a:defRPr>
            </a:lvl1pPr>
            <a:lvl2pPr lvl="1" rtl="0" algn="ctr">
              <a:spcBef>
                <a:spcPts val="0"/>
              </a:spcBef>
              <a:spcAft>
                <a:spcPts val="0"/>
              </a:spcAft>
              <a:buClr>
                <a:schemeClr val="lt1"/>
              </a:buClr>
              <a:buSzPts val="3600"/>
              <a:buNone/>
              <a:defRPr b="1" sz="3600">
                <a:solidFill>
                  <a:schemeClr val="lt1"/>
                </a:solidFill>
              </a:defRPr>
            </a:lvl2pPr>
            <a:lvl3pPr lvl="2" rtl="0" algn="ctr">
              <a:spcBef>
                <a:spcPts val="0"/>
              </a:spcBef>
              <a:spcAft>
                <a:spcPts val="0"/>
              </a:spcAft>
              <a:buClr>
                <a:schemeClr val="lt1"/>
              </a:buClr>
              <a:buSzPts val="3600"/>
              <a:buNone/>
              <a:defRPr b="1" sz="3600">
                <a:solidFill>
                  <a:schemeClr val="lt1"/>
                </a:solidFill>
              </a:defRPr>
            </a:lvl3pPr>
            <a:lvl4pPr lvl="3" rtl="0" algn="ctr">
              <a:spcBef>
                <a:spcPts val="0"/>
              </a:spcBef>
              <a:spcAft>
                <a:spcPts val="0"/>
              </a:spcAft>
              <a:buClr>
                <a:schemeClr val="lt1"/>
              </a:buClr>
              <a:buSzPts val="3600"/>
              <a:buNone/>
              <a:defRPr b="1" sz="3600">
                <a:solidFill>
                  <a:schemeClr val="lt1"/>
                </a:solidFill>
              </a:defRPr>
            </a:lvl4pPr>
            <a:lvl5pPr lvl="4" rtl="0" algn="ctr">
              <a:spcBef>
                <a:spcPts val="0"/>
              </a:spcBef>
              <a:spcAft>
                <a:spcPts val="0"/>
              </a:spcAft>
              <a:buClr>
                <a:schemeClr val="lt1"/>
              </a:buClr>
              <a:buSzPts val="3600"/>
              <a:buNone/>
              <a:defRPr b="1" sz="3600">
                <a:solidFill>
                  <a:schemeClr val="lt1"/>
                </a:solidFill>
              </a:defRPr>
            </a:lvl5pPr>
            <a:lvl6pPr lvl="5" rtl="0" algn="ctr">
              <a:spcBef>
                <a:spcPts val="0"/>
              </a:spcBef>
              <a:spcAft>
                <a:spcPts val="0"/>
              </a:spcAft>
              <a:buClr>
                <a:schemeClr val="lt1"/>
              </a:buClr>
              <a:buSzPts val="3600"/>
              <a:buNone/>
              <a:defRPr b="1" sz="3600">
                <a:solidFill>
                  <a:schemeClr val="lt1"/>
                </a:solidFill>
              </a:defRPr>
            </a:lvl6pPr>
            <a:lvl7pPr lvl="6" rtl="0" algn="ctr">
              <a:spcBef>
                <a:spcPts val="0"/>
              </a:spcBef>
              <a:spcAft>
                <a:spcPts val="0"/>
              </a:spcAft>
              <a:buClr>
                <a:schemeClr val="lt1"/>
              </a:buClr>
              <a:buSzPts val="3600"/>
              <a:buNone/>
              <a:defRPr b="1" sz="3600">
                <a:solidFill>
                  <a:schemeClr val="lt1"/>
                </a:solidFill>
              </a:defRPr>
            </a:lvl7pPr>
            <a:lvl8pPr lvl="7" rtl="0" algn="ctr">
              <a:spcBef>
                <a:spcPts val="0"/>
              </a:spcBef>
              <a:spcAft>
                <a:spcPts val="0"/>
              </a:spcAft>
              <a:buClr>
                <a:schemeClr val="lt1"/>
              </a:buClr>
              <a:buSzPts val="3600"/>
              <a:buNone/>
              <a:defRPr b="1" sz="3600">
                <a:solidFill>
                  <a:schemeClr val="lt1"/>
                </a:solidFill>
              </a:defRPr>
            </a:lvl8pPr>
            <a:lvl9pPr lvl="8" rtl="0" algn="ctr">
              <a:spcBef>
                <a:spcPts val="0"/>
              </a:spcBef>
              <a:spcAft>
                <a:spcPts val="0"/>
              </a:spcAft>
              <a:buClr>
                <a:schemeClr val="lt1"/>
              </a:buClr>
              <a:buSzPts val="3600"/>
              <a:buNone/>
              <a:defRPr b="1" sz="3600">
                <a:solidFill>
                  <a:schemeClr val="lt1"/>
                </a:solidFill>
              </a:defRPr>
            </a:lvl9pPr>
          </a:lstStyle>
          <a:p/>
        </p:txBody>
      </p:sp>
      <p:sp>
        <p:nvSpPr>
          <p:cNvPr id="76" name="Google Shape;76;p19"/>
          <p:cNvSpPr txBox="1"/>
          <p:nvPr>
            <p:ph idx="1" type="subTitle"/>
          </p:nvPr>
        </p:nvSpPr>
        <p:spPr>
          <a:xfrm>
            <a:off x="2481900" y="2519525"/>
            <a:ext cx="4180200" cy="46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1800"/>
              <a:buNone/>
              <a:defRPr sz="1800">
                <a:solidFill>
                  <a:schemeClr val="accent1"/>
                </a:solidFill>
              </a:defRPr>
            </a:lvl2pPr>
            <a:lvl3pPr lvl="2" rtl="0" algn="ctr">
              <a:lnSpc>
                <a:spcPct val="100000"/>
              </a:lnSpc>
              <a:spcBef>
                <a:spcPts val="0"/>
              </a:spcBef>
              <a:spcAft>
                <a:spcPts val="0"/>
              </a:spcAft>
              <a:buClr>
                <a:schemeClr val="accent1"/>
              </a:buClr>
              <a:buSzPts val="1800"/>
              <a:buNone/>
              <a:defRPr sz="1800">
                <a:solidFill>
                  <a:schemeClr val="accent1"/>
                </a:solidFill>
              </a:defRPr>
            </a:lvl3pPr>
            <a:lvl4pPr lvl="3" rtl="0" algn="ctr">
              <a:lnSpc>
                <a:spcPct val="100000"/>
              </a:lnSpc>
              <a:spcBef>
                <a:spcPts val="0"/>
              </a:spcBef>
              <a:spcAft>
                <a:spcPts val="0"/>
              </a:spcAft>
              <a:buClr>
                <a:schemeClr val="accent1"/>
              </a:buClr>
              <a:buSzPts val="1800"/>
              <a:buNone/>
              <a:defRPr sz="1800">
                <a:solidFill>
                  <a:schemeClr val="accent1"/>
                </a:solidFill>
              </a:defRPr>
            </a:lvl4pPr>
            <a:lvl5pPr lvl="4" rtl="0" algn="ctr">
              <a:lnSpc>
                <a:spcPct val="100000"/>
              </a:lnSpc>
              <a:spcBef>
                <a:spcPts val="0"/>
              </a:spcBef>
              <a:spcAft>
                <a:spcPts val="0"/>
              </a:spcAft>
              <a:buClr>
                <a:schemeClr val="accent1"/>
              </a:buClr>
              <a:buSzPts val="1800"/>
              <a:buNone/>
              <a:defRPr sz="1800">
                <a:solidFill>
                  <a:schemeClr val="accent1"/>
                </a:solidFill>
              </a:defRPr>
            </a:lvl5pPr>
            <a:lvl6pPr lvl="5" rtl="0" algn="ctr">
              <a:lnSpc>
                <a:spcPct val="100000"/>
              </a:lnSpc>
              <a:spcBef>
                <a:spcPts val="0"/>
              </a:spcBef>
              <a:spcAft>
                <a:spcPts val="0"/>
              </a:spcAft>
              <a:buClr>
                <a:schemeClr val="accent1"/>
              </a:buClr>
              <a:buSzPts val="1800"/>
              <a:buNone/>
              <a:defRPr sz="1800">
                <a:solidFill>
                  <a:schemeClr val="accent1"/>
                </a:solidFill>
              </a:defRPr>
            </a:lvl6pPr>
            <a:lvl7pPr lvl="6" rtl="0" algn="ctr">
              <a:lnSpc>
                <a:spcPct val="100000"/>
              </a:lnSpc>
              <a:spcBef>
                <a:spcPts val="0"/>
              </a:spcBef>
              <a:spcAft>
                <a:spcPts val="0"/>
              </a:spcAft>
              <a:buClr>
                <a:schemeClr val="accent1"/>
              </a:buClr>
              <a:buSzPts val="1800"/>
              <a:buNone/>
              <a:defRPr sz="1800">
                <a:solidFill>
                  <a:schemeClr val="accent1"/>
                </a:solidFill>
              </a:defRPr>
            </a:lvl7pPr>
            <a:lvl8pPr lvl="7" rtl="0" algn="ctr">
              <a:lnSpc>
                <a:spcPct val="100000"/>
              </a:lnSpc>
              <a:spcBef>
                <a:spcPts val="0"/>
              </a:spcBef>
              <a:spcAft>
                <a:spcPts val="0"/>
              </a:spcAft>
              <a:buClr>
                <a:schemeClr val="accent1"/>
              </a:buClr>
              <a:buSzPts val="1800"/>
              <a:buNone/>
              <a:defRPr sz="1800">
                <a:solidFill>
                  <a:schemeClr val="accent1"/>
                </a:solidFill>
              </a:defRPr>
            </a:lvl8pPr>
            <a:lvl9pPr lvl="8" rtl="0"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p:cSld name="CAPTION_ONLY_1">
    <p:spTree>
      <p:nvGrpSpPr>
        <p:cNvPr id="77" name="Shape 77"/>
        <p:cNvGrpSpPr/>
        <p:nvPr/>
      </p:nvGrpSpPr>
      <p:grpSpPr>
        <a:xfrm>
          <a:off x="0" y="0"/>
          <a:ext cx="0" cy="0"/>
          <a:chOff x="0" y="0"/>
          <a:chExt cx="0" cy="0"/>
        </a:xfrm>
      </p:grpSpPr>
      <p:sp>
        <p:nvSpPr>
          <p:cNvPr id="78" name="Google Shape;78;p20"/>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1" name="Shape 11"/>
        <p:cNvGrpSpPr/>
        <p:nvPr/>
      </p:nvGrpSpPr>
      <p:grpSpPr>
        <a:xfrm>
          <a:off x="0" y="0"/>
          <a:ext cx="0" cy="0"/>
          <a:chOff x="0" y="0"/>
          <a:chExt cx="0" cy="0"/>
        </a:xfrm>
      </p:grpSpPr>
      <p:sp>
        <p:nvSpPr>
          <p:cNvPr id="12" name="Google Shape;12;p3"/>
          <p:cNvSpPr txBox="1"/>
          <p:nvPr>
            <p:ph type="title"/>
          </p:nvPr>
        </p:nvSpPr>
        <p:spPr>
          <a:xfrm>
            <a:off x="3762670" y="3177750"/>
            <a:ext cx="3068700" cy="598800"/>
          </a:xfrm>
          <a:prstGeom prst="rect">
            <a:avLst/>
          </a:prstGeom>
        </p:spPr>
        <p:txBody>
          <a:bodyPr anchorCtr="0" anchor="b" bIns="91425" lIns="91425" spcFirstLastPara="1" rIns="91425" wrap="square" tIns="91425">
            <a:no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13" name="Google Shape;13;p3"/>
          <p:cNvSpPr txBox="1"/>
          <p:nvPr>
            <p:ph hasCustomPrompt="1" idx="2" type="title"/>
          </p:nvPr>
        </p:nvSpPr>
        <p:spPr>
          <a:xfrm>
            <a:off x="1048270" y="3287500"/>
            <a:ext cx="2412900" cy="931500"/>
          </a:xfrm>
          <a:prstGeom prst="rect">
            <a:avLst/>
          </a:prstGeom>
          <a:effectLst>
            <a:outerShdw blurRad="114300" rotWithShape="0" algn="bl" dir="6360000" dist="28575">
              <a:schemeClr val="accent1">
                <a:alpha val="50000"/>
              </a:schemeClr>
            </a:outerShdw>
          </a:effectLst>
        </p:spPr>
        <p:txBody>
          <a:bodyPr anchorCtr="0" anchor="ctr" bIns="91425" lIns="91425" spcFirstLastPara="1" rIns="91425" wrap="square" tIns="91425">
            <a:noAutofit/>
          </a:bodyPr>
          <a:lstStyle>
            <a:lvl1pPr lvl="0" rtl="0" algn="r">
              <a:spcBef>
                <a:spcPts val="0"/>
              </a:spcBef>
              <a:spcAft>
                <a:spcPts val="0"/>
              </a:spcAft>
              <a:buClr>
                <a:schemeClr val="lt1"/>
              </a:buClr>
              <a:buSzPts val="6000"/>
              <a:buNone/>
              <a:defRPr sz="6000">
                <a:solidFill>
                  <a:schemeClr val="lt1"/>
                </a:solidFill>
              </a:defRPr>
            </a:lvl1pPr>
            <a:lvl2pPr lvl="1" rtl="0" algn="ctr">
              <a:spcBef>
                <a:spcPts val="0"/>
              </a:spcBef>
              <a:spcAft>
                <a:spcPts val="0"/>
              </a:spcAft>
              <a:buClr>
                <a:schemeClr val="lt1"/>
              </a:buClr>
              <a:buSzPts val="7200"/>
              <a:buNone/>
              <a:defRPr sz="7200">
                <a:solidFill>
                  <a:schemeClr val="lt1"/>
                </a:solidFill>
              </a:defRPr>
            </a:lvl2pPr>
            <a:lvl3pPr lvl="2" rtl="0" algn="ctr">
              <a:spcBef>
                <a:spcPts val="0"/>
              </a:spcBef>
              <a:spcAft>
                <a:spcPts val="0"/>
              </a:spcAft>
              <a:buClr>
                <a:schemeClr val="lt1"/>
              </a:buClr>
              <a:buSzPts val="7200"/>
              <a:buNone/>
              <a:defRPr sz="7200">
                <a:solidFill>
                  <a:schemeClr val="lt1"/>
                </a:solidFill>
              </a:defRPr>
            </a:lvl3pPr>
            <a:lvl4pPr lvl="3" rtl="0" algn="ctr">
              <a:spcBef>
                <a:spcPts val="0"/>
              </a:spcBef>
              <a:spcAft>
                <a:spcPts val="0"/>
              </a:spcAft>
              <a:buClr>
                <a:schemeClr val="lt1"/>
              </a:buClr>
              <a:buSzPts val="7200"/>
              <a:buNone/>
              <a:defRPr sz="7200">
                <a:solidFill>
                  <a:schemeClr val="lt1"/>
                </a:solidFill>
              </a:defRPr>
            </a:lvl4pPr>
            <a:lvl5pPr lvl="4" rtl="0" algn="ctr">
              <a:spcBef>
                <a:spcPts val="0"/>
              </a:spcBef>
              <a:spcAft>
                <a:spcPts val="0"/>
              </a:spcAft>
              <a:buClr>
                <a:schemeClr val="lt1"/>
              </a:buClr>
              <a:buSzPts val="7200"/>
              <a:buNone/>
              <a:defRPr sz="7200">
                <a:solidFill>
                  <a:schemeClr val="lt1"/>
                </a:solidFill>
              </a:defRPr>
            </a:lvl5pPr>
            <a:lvl6pPr lvl="5" rtl="0" algn="ctr">
              <a:spcBef>
                <a:spcPts val="0"/>
              </a:spcBef>
              <a:spcAft>
                <a:spcPts val="0"/>
              </a:spcAft>
              <a:buClr>
                <a:schemeClr val="lt1"/>
              </a:buClr>
              <a:buSzPts val="7200"/>
              <a:buNone/>
              <a:defRPr sz="7200">
                <a:solidFill>
                  <a:schemeClr val="lt1"/>
                </a:solidFill>
              </a:defRPr>
            </a:lvl6pPr>
            <a:lvl7pPr lvl="6" rtl="0" algn="ctr">
              <a:spcBef>
                <a:spcPts val="0"/>
              </a:spcBef>
              <a:spcAft>
                <a:spcPts val="0"/>
              </a:spcAft>
              <a:buClr>
                <a:schemeClr val="lt1"/>
              </a:buClr>
              <a:buSzPts val="7200"/>
              <a:buNone/>
              <a:defRPr sz="7200">
                <a:solidFill>
                  <a:schemeClr val="lt1"/>
                </a:solidFill>
              </a:defRPr>
            </a:lvl7pPr>
            <a:lvl8pPr lvl="7" rtl="0" algn="ctr">
              <a:spcBef>
                <a:spcPts val="0"/>
              </a:spcBef>
              <a:spcAft>
                <a:spcPts val="0"/>
              </a:spcAft>
              <a:buClr>
                <a:schemeClr val="lt1"/>
              </a:buClr>
              <a:buSzPts val="7200"/>
              <a:buNone/>
              <a:defRPr sz="7200">
                <a:solidFill>
                  <a:schemeClr val="lt1"/>
                </a:solidFill>
              </a:defRPr>
            </a:lvl8pPr>
            <a:lvl9pPr lvl="8" rtl="0" algn="ctr">
              <a:spcBef>
                <a:spcPts val="0"/>
              </a:spcBef>
              <a:spcAft>
                <a:spcPts val="0"/>
              </a:spcAft>
              <a:buClr>
                <a:schemeClr val="lt1"/>
              </a:buClr>
              <a:buSzPts val="7200"/>
              <a:buNone/>
              <a:defRPr sz="7200">
                <a:solidFill>
                  <a:schemeClr val="lt1"/>
                </a:solidFill>
              </a:defRPr>
            </a:lvl9pPr>
          </a:lstStyle>
          <a:p>
            <a:r>
              <a:t>xx%</a:t>
            </a:r>
          </a:p>
        </p:txBody>
      </p:sp>
      <p:sp>
        <p:nvSpPr>
          <p:cNvPr id="14" name="Google Shape;14;p3"/>
          <p:cNvSpPr txBox="1"/>
          <p:nvPr>
            <p:ph idx="1" type="subTitle"/>
          </p:nvPr>
        </p:nvSpPr>
        <p:spPr>
          <a:xfrm>
            <a:off x="3762670" y="3720650"/>
            <a:ext cx="3068700" cy="4647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1">
  <p:cSld name="CAPTION_ONLY_1_1">
    <p:spTree>
      <p:nvGrpSpPr>
        <p:cNvPr id="79" name="Shape 79"/>
        <p:cNvGrpSpPr/>
        <p:nvPr/>
      </p:nvGrpSpPr>
      <p:grpSpPr>
        <a:xfrm>
          <a:off x="0" y="0"/>
          <a:ext cx="0" cy="0"/>
          <a:chOff x="0" y="0"/>
          <a:chExt cx="0" cy="0"/>
        </a:xfrm>
      </p:grpSpPr>
      <p:sp>
        <p:nvSpPr>
          <p:cNvPr id="80" name="Google Shape;80;p21"/>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2">
  <p:cSld name="CAPTION_ONLY_1_1_1">
    <p:spTree>
      <p:nvGrpSpPr>
        <p:cNvPr id="81" name="Shape 81"/>
        <p:cNvGrpSpPr/>
        <p:nvPr/>
      </p:nvGrpSpPr>
      <p:grpSpPr>
        <a:xfrm>
          <a:off x="0" y="0"/>
          <a:ext cx="0" cy="0"/>
          <a:chOff x="0" y="0"/>
          <a:chExt cx="0" cy="0"/>
        </a:xfrm>
      </p:grpSpPr>
      <p:sp>
        <p:nvSpPr>
          <p:cNvPr id="82" name="Google Shape;82;p22"/>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3">
  <p:cSld name="CAPTION_ONLY_1_1_1_2">
    <p:spTree>
      <p:nvGrpSpPr>
        <p:cNvPr id="83" name="Shape 83"/>
        <p:cNvGrpSpPr/>
        <p:nvPr/>
      </p:nvGrpSpPr>
      <p:grpSpPr>
        <a:xfrm>
          <a:off x="0" y="0"/>
          <a:ext cx="0" cy="0"/>
          <a:chOff x="0" y="0"/>
          <a:chExt cx="0" cy="0"/>
        </a:xfrm>
      </p:grpSpPr>
      <p:sp>
        <p:nvSpPr>
          <p:cNvPr id="84" name="Google Shape;84;p23"/>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Lists">
  <p:cSld name="SECTION_TITLE_AND_DESCRIPTION_1_3">
    <p:spTree>
      <p:nvGrpSpPr>
        <p:cNvPr id="85" name="Shape 85"/>
        <p:cNvGrpSpPr/>
        <p:nvPr/>
      </p:nvGrpSpPr>
      <p:grpSpPr>
        <a:xfrm>
          <a:off x="0" y="0"/>
          <a:ext cx="0" cy="0"/>
          <a:chOff x="0" y="0"/>
          <a:chExt cx="0" cy="0"/>
        </a:xfrm>
      </p:grpSpPr>
      <p:sp>
        <p:nvSpPr>
          <p:cNvPr id="86" name="Google Shape;86;p24"/>
          <p:cNvSpPr txBox="1"/>
          <p:nvPr>
            <p:ph type="title"/>
          </p:nvPr>
        </p:nvSpPr>
        <p:spPr>
          <a:xfrm>
            <a:off x="938500" y="445025"/>
            <a:ext cx="4964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87" name="Google Shape;87;p24"/>
          <p:cNvSpPr txBox="1"/>
          <p:nvPr>
            <p:ph idx="1" type="body"/>
          </p:nvPr>
        </p:nvSpPr>
        <p:spPr>
          <a:xfrm>
            <a:off x="1067241" y="2651775"/>
            <a:ext cx="3258900" cy="17955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0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88" name="Google Shape;88;p24"/>
          <p:cNvSpPr txBox="1"/>
          <p:nvPr>
            <p:ph idx="2" type="body"/>
          </p:nvPr>
        </p:nvSpPr>
        <p:spPr>
          <a:xfrm>
            <a:off x="4673852" y="2651775"/>
            <a:ext cx="3258900" cy="17955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0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89" name="Google Shape;89;p24"/>
          <p:cNvSpPr txBox="1"/>
          <p:nvPr>
            <p:ph idx="3" type="title"/>
          </p:nvPr>
        </p:nvSpPr>
        <p:spPr>
          <a:xfrm>
            <a:off x="1213499" y="1955125"/>
            <a:ext cx="3258900" cy="5484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90" name="Google Shape;90;p24"/>
          <p:cNvSpPr txBox="1"/>
          <p:nvPr>
            <p:ph idx="4" type="title"/>
          </p:nvPr>
        </p:nvSpPr>
        <p:spPr>
          <a:xfrm>
            <a:off x="4820099" y="1955125"/>
            <a:ext cx="3258900" cy="5484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p:cSld name="TITLE_1_1_2">
    <p:spTree>
      <p:nvGrpSpPr>
        <p:cNvPr id="91" name="Shape 91"/>
        <p:cNvGrpSpPr/>
        <p:nvPr/>
      </p:nvGrpSpPr>
      <p:grpSpPr>
        <a:xfrm>
          <a:off x="0" y="0"/>
          <a:ext cx="0" cy="0"/>
          <a:chOff x="0" y="0"/>
          <a:chExt cx="0" cy="0"/>
        </a:xfrm>
      </p:grpSpPr>
      <p:sp>
        <p:nvSpPr>
          <p:cNvPr id="92" name="Google Shape;92;p25"/>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93" name="Google Shape;93;p25"/>
          <p:cNvSpPr txBox="1"/>
          <p:nvPr>
            <p:ph idx="2" type="title"/>
          </p:nvPr>
        </p:nvSpPr>
        <p:spPr>
          <a:xfrm>
            <a:off x="898386"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94" name="Google Shape;94;p25"/>
          <p:cNvSpPr txBox="1"/>
          <p:nvPr>
            <p:ph idx="1" type="subTitle"/>
          </p:nvPr>
        </p:nvSpPr>
        <p:spPr>
          <a:xfrm>
            <a:off x="898389"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95" name="Google Shape;95;p25"/>
          <p:cNvSpPr txBox="1"/>
          <p:nvPr>
            <p:ph idx="3" type="title"/>
          </p:nvPr>
        </p:nvSpPr>
        <p:spPr>
          <a:xfrm>
            <a:off x="2790261"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96" name="Google Shape;96;p25"/>
          <p:cNvSpPr txBox="1"/>
          <p:nvPr>
            <p:ph idx="4" type="subTitle"/>
          </p:nvPr>
        </p:nvSpPr>
        <p:spPr>
          <a:xfrm>
            <a:off x="2790264"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97" name="Google Shape;97;p25"/>
          <p:cNvSpPr txBox="1"/>
          <p:nvPr>
            <p:ph idx="5" type="title"/>
          </p:nvPr>
        </p:nvSpPr>
        <p:spPr>
          <a:xfrm>
            <a:off x="4682136"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98" name="Google Shape;98;p25"/>
          <p:cNvSpPr txBox="1"/>
          <p:nvPr>
            <p:ph idx="6" type="subTitle"/>
          </p:nvPr>
        </p:nvSpPr>
        <p:spPr>
          <a:xfrm>
            <a:off x="4682139"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99" name="Google Shape;99;p25"/>
          <p:cNvSpPr txBox="1"/>
          <p:nvPr>
            <p:ph idx="7" type="title"/>
          </p:nvPr>
        </p:nvSpPr>
        <p:spPr>
          <a:xfrm>
            <a:off x="6574011"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00" name="Google Shape;100;p25"/>
          <p:cNvSpPr txBox="1"/>
          <p:nvPr>
            <p:ph idx="8" type="subTitle"/>
          </p:nvPr>
        </p:nvSpPr>
        <p:spPr>
          <a:xfrm>
            <a:off x="6574014"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Numbers">
  <p:cSld name="CAPTION_ONLY_1_1_1_1">
    <p:spTree>
      <p:nvGrpSpPr>
        <p:cNvPr id="101" name="Shape 101"/>
        <p:cNvGrpSpPr/>
        <p:nvPr/>
      </p:nvGrpSpPr>
      <p:grpSpPr>
        <a:xfrm>
          <a:off x="0" y="0"/>
          <a:ext cx="0" cy="0"/>
          <a:chOff x="0" y="0"/>
          <a:chExt cx="0" cy="0"/>
        </a:xfrm>
      </p:grpSpPr>
      <p:sp>
        <p:nvSpPr>
          <p:cNvPr id="102" name="Google Shape;102;p26"/>
          <p:cNvSpPr txBox="1"/>
          <p:nvPr>
            <p:ph hasCustomPrompt="1" type="title"/>
          </p:nvPr>
        </p:nvSpPr>
        <p:spPr>
          <a:xfrm>
            <a:off x="4996800" y="661843"/>
            <a:ext cx="31593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103" name="Google Shape;103;p26"/>
          <p:cNvSpPr txBox="1"/>
          <p:nvPr>
            <p:ph idx="1" type="subTitle"/>
          </p:nvPr>
        </p:nvSpPr>
        <p:spPr>
          <a:xfrm>
            <a:off x="4911000" y="1265850"/>
            <a:ext cx="3330900" cy="41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2100"/>
              <a:buNone/>
              <a:defRPr sz="2100">
                <a:solidFill>
                  <a:schemeClr val="accent1"/>
                </a:solidFill>
              </a:defRPr>
            </a:lvl2pPr>
            <a:lvl3pPr lvl="2" rtl="0" algn="ctr">
              <a:lnSpc>
                <a:spcPct val="100000"/>
              </a:lnSpc>
              <a:spcBef>
                <a:spcPts val="0"/>
              </a:spcBef>
              <a:spcAft>
                <a:spcPts val="0"/>
              </a:spcAft>
              <a:buClr>
                <a:schemeClr val="accent1"/>
              </a:buClr>
              <a:buSzPts val="2100"/>
              <a:buNone/>
              <a:defRPr sz="2100">
                <a:solidFill>
                  <a:schemeClr val="accent1"/>
                </a:solidFill>
              </a:defRPr>
            </a:lvl3pPr>
            <a:lvl4pPr lvl="3" rtl="0" algn="ctr">
              <a:lnSpc>
                <a:spcPct val="100000"/>
              </a:lnSpc>
              <a:spcBef>
                <a:spcPts val="0"/>
              </a:spcBef>
              <a:spcAft>
                <a:spcPts val="0"/>
              </a:spcAft>
              <a:buClr>
                <a:schemeClr val="accent1"/>
              </a:buClr>
              <a:buSzPts val="2100"/>
              <a:buNone/>
              <a:defRPr sz="2100">
                <a:solidFill>
                  <a:schemeClr val="accent1"/>
                </a:solidFill>
              </a:defRPr>
            </a:lvl4pPr>
            <a:lvl5pPr lvl="4" rtl="0" algn="ctr">
              <a:lnSpc>
                <a:spcPct val="100000"/>
              </a:lnSpc>
              <a:spcBef>
                <a:spcPts val="0"/>
              </a:spcBef>
              <a:spcAft>
                <a:spcPts val="0"/>
              </a:spcAft>
              <a:buClr>
                <a:schemeClr val="accent1"/>
              </a:buClr>
              <a:buSzPts val="2100"/>
              <a:buNone/>
              <a:defRPr sz="2100">
                <a:solidFill>
                  <a:schemeClr val="accent1"/>
                </a:solidFill>
              </a:defRPr>
            </a:lvl5pPr>
            <a:lvl6pPr lvl="5" rtl="0" algn="ctr">
              <a:lnSpc>
                <a:spcPct val="100000"/>
              </a:lnSpc>
              <a:spcBef>
                <a:spcPts val="0"/>
              </a:spcBef>
              <a:spcAft>
                <a:spcPts val="0"/>
              </a:spcAft>
              <a:buClr>
                <a:schemeClr val="accent1"/>
              </a:buClr>
              <a:buSzPts val="2100"/>
              <a:buNone/>
              <a:defRPr sz="2100">
                <a:solidFill>
                  <a:schemeClr val="accent1"/>
                </a:solidFill>
              </a:defRPr>
            </a:lvl6pPr>
            <a:lvl7pPr lvl="6" rtl="0" algn="ctr">
              <a:lnSpc>
                <a:spcPct val="100000"/>
              </a:lnSpc>
              <a:spcBef>
                <a:spcPts val="0"/>
              </a:spcBef>
              <a:spcAft>
                <a:spcPts val="0"/>
              </a:spcAft>
              <a:buClr>
                <a:schemeClr val="accent1"/>
              </a:buClr>
              <a:buSzPts val="2100"/>
              <a:buNone/>
              <a:defRPr sz="2100">
                <a:solidFill>
                  <a:schemeClr val="accent1"/>
                </a:solidFill>
              </a:defRPr>
            </a:lvl7pPr>
            <a:lvl8pPr lvl="7" rtl="0" algn="ctr">
              <a:lnSpc>
                <a:spcPct val="100000"/>
              </a:lnSpc>
              <a:spcBef>
                <a:spcPts val="0"/>
              </a:spcBef>
              <a:spcAft>
                <a:spcPts val="0"/>
              </a:spcAft>
              <a:buClr>
                <a:schemeClr val="accent1"/>
              </a:buClr>
              <a:buSzPts val="2100"/>
              <a:buNone/>
              <a:defRPr sz="2100">
                <a:solidFill>
                  <a:schemeClr val="accent1"/>
                </a:solidFill>
              </a:defRPr>
            </a:lvl8pPr>
            <a:lvl9pPr lvl="8" rtl="0"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04" name="Google Shape;104;p26"/>
          <p:cNvSpPr txBox="1"/>
          <p:nvPr>
            <p:ph hasCustomPrompt="1" idx="2" type="title"/>
          </p:nvPr>
        </p:nvSpPr>
        <p:spPr>
          <a:xfrm>
            <a:off x="4996800" y="2099193"/>
            <a:ext cx="31593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105" name="Google Shape;105;p26"/>
          <p:cNvSpPr txBox="1"/>
          <p:nvPr>
            <p:ph idx="3" type="subTitle"/>
          </p:nvPr>
        </p:nvSpPr>
        <p:spPr>
          <a:xfrm>
            <a:off x="4911000" y="2703200"/>
            <a:ext cx="3330900" cy="41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2100"/>
              <a:buNone/>
              <a:defRPr sz="2100">
                <a:solidFill>
                  <a:schemeClr val="accent1"/>
                </a:solidFill>
              </a:defRPr>
            </a:lvl2pPr>
            <a:lvl3pPr lvl="2" rtl="0" algn="ctr">
              <a:lnSpc>
                <a:spcPct val="100000"/>
              </a:lnSpc>
              <a:spcBef>
                <a:spcPts val="0"/>
              </a:spcBef>
              <a:spcAft>
                <a:spcPts val="0"/>
              </a:spcAft>
              <a:buClr>
                <a:schemeClr val="accent1"/>
              </a:buClr>
              <a:buSzPts val="2100"/>
              <a:buNone/>
              <a:defRPr sz="2100">
                <a:solidFill>
                  <a:schemeClr val="accent1"/>
                </a:solidFill>
              </a:defRPr>
            </a:lvl3pPr>
            <a:lvl4pPr lvl="3" rtl="0" algn="ctr">
              <a:lnSpc>
                <a:spcPct val="100000"/>
              </a:lnSpc>
              <a:spcBef>
                <a:spcPts val="0"/>
              </a:spcBef>
              <a:spcAft>
                <a:spcPts val="0"/>
              </a:spcAft>
              <a:buClr>
                <a:schemeClr val="accent1"/>
              </a:buClr>
              <a:buSzPts val="2100"/>
              <a:buNone/>
              <a:defRPr sz="2100">
                <a:solidFill>
                  <a:schemeClr val="accent1"/>
                </a:solidFill>
              </a:defRPr>
            </a:lvl4pPr>
            <a:lvl5pPr lvl="4" rtl="0" algn="ctr">
              <a:lnSpc>
                <a:spcPct val="100000"/>
              </a:lnSpc>
              <a:spcBef>
                <a:spcPts val="0"/>
              </a:spcBef>
              <a:spcAft>
                <a:spcPts val="0"/>
              </a:spcAft>
              <a:buClr>
                <a:schemeClr val="accent1"/>
              </a:buClr>
              <a:buSzPts val="2100"/>
              <a:buNone/>
              <a:defRPr sz="2100">
                <a:solidFill>
                  <a:schemeClr val="accent1"/>
                </a:solidFill>
              </a:defRPr>
            </a:lvl5pPr>
            <a:lvl6pPr lvl="5" rtl="0" algn="ctr">
              <a:lnSpc>
                <a:spcPct val="100000"/>
              </a:lnSpc>
              <a:spcBef>
                <a:spcPts val="0"/>
              </a:spcBef>
              <a:spcAft>
                <a:spcPts val="0"/>
              </a:spcAft>
              <a:buClr>
                <a:schemeClr val="accent1"/>
              </a:buClr>
              <a:buSzPts val="2100"/>
              <a:buNone/>
              <a:defRPr sz="2100">
                <a:solidFill>
                  <a:schemeClr val="accent1"/>
                </a:solidFill>
              </a:defRPr>
            </a:lvl6pPr>
            <a:lvl7pPr lvl="6" rtl="0" algn="ctr">
              <a:lnSpc>
                <a:spcPct val="100000"/>
              </a:lnSpc>
              <a:spcBef>
                <a:spcPts val="0"/>
              </a:spcBef>
              <a:spcAft>
                <a:spcPts val="0"/>
              </a:spcAft>
              <a:buClr>
                <a:schemeClr val="accent1"/>
              </a:buClr>
              <a:buSzPts val="2100"/>
              <a:buNone/>
              <a:defRPr sz="2100">
                <a:solidFill>
                  <a:schemeClr val="accent1"/>
                </a:solidFill>
              </a:defRPr>
            </a:lvl7pPr>
            <a:lvl8pPr lvl="7" rtl="0" algn="ctr">
              <a:lnSpc>
                <a:spcPct val="100000"/>
              </a:lnSpc>
              <a:spcBef>
                <a:spcPts val="0"/>
              </a:spcBef>
              <a:spcAft>
                <a:spcPts val="0"/>
              </a:spcAft>
              <a:buClr>
                <a:schemeClr val="accent1"/>
              </a:buClr>
              <a:buSzPts val="2100"/>
              <a:buNone/>
              <a:defRPr sz="2100">
                <a:solidFill>
                  <a:schemeClr val="accent1"/>
                </a:solidFill>
              </a:defRPr>
            </a:lvl8pPr>
            <a:lvl9pPr lvl="8" rtl="0"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06" name="Google Shape;106;p26"/>
          <p:cNvSpPr txBox="1"/>
          <p:nvPr>
            <p:ph hasCustomPrompt="1" idx="4" type="title"/>
          </p:nvPr>
        </p:nvSpPr>
        <p:spPr>
          <a:xfrm>
            <a:off x="4996800" y="3536543"/>
            <a:ext cx="31593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107" name="Google Shape;107;p26"/>
          <p:cNvSpPr txBox="1"/>
          <p:nvPr>
            <p:ph idx="5" type="subTitle"/>
          </p:nvPr>
        </p:nvSpPr>
        <p:spPr>
          <a:xfrm>
            <a:off x="4911000" y="4140550"/>
            <a:ext cx="3330900" cy="41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2100"/>
              <a:buNone/>
              <a:defRPr sz="2100">
                <a:solidFill>
                  <a:schemeClr val="accent1"/>
                </a:solidFill>
              </a:defRPr>
            </a:lvl2pPr>
            <a:lvl3pPr lvl="2" rtl="0" algn="ctr">
              <a:lnSpc>
                <a:spcPct val="100000"/>
              </a:lnSpc>
              <a:spcBef>
                <a:spcPts val="0"/>
              </a:spcBef>
              <a:spcAft>
                <a:spcPts val="0"/>
              </a:spcAft>
              <a:buClr>
                <a:schemeClr val="accent1"/>
              </a:buClr>
              <a:buSzPts val="2100"/>
              <a:buNone/>
              <a:defRPr sz="2100">
                <a:solidFill>
                  <a:schemeClr val="accent1"/>
                </a:solidFill>
              </a:defRPr>
            </a:lvl3pPr>
            <a:lvl4pPr lvl="3" rtl="0" algn="ctr">
              <a:lnSpc>
                <a:spcPct val="100000"/>
              </a:lnSpc>
              <a:spcBef>
                <a:spcPts val="0"/>
              </a:spcBef>
              <a:spcAft>
                <a:spcPts val="0"/>
              </a:spcAft>
              <a:buClr>
                <a:schemeClr val="accent1"/>
              </a:buClr>
              <a:buSzPts val="2100"/>
              <a:buNone/>
              <a:defRPr sz="2100">
                <a:solidFill>
                  <a:schemeClr val="accent1"/>
                </a:solidFill>
              </a:defRPr>
            </a:lvl4pPr>
            <a:lvl5pPr lvl="4" rtl="0" algn="ctr">
              <a:lnSpc>
                <a:spcPct val="100000"/>
              </a:lnSpc>
              <a:spcBef>
                <a:spcPts val="0"/>
              </a:spcBef>
              <a:spcAft>
                <a:spcPts val="0"/>
              </a:spcAft>
              <a:buClr>
                <a:schemeClr val="accent1"/>
              </a:buClr>
              <a:buSzPts val="2100"/>
              <a:buNone/>
              <a:defRPr sz="2100">
                <a:solidFill>
                  <a:schemeClr val="accent1"/>
                </a:solidFill>
              </a:defRPr>
            </a:lvl5pPr>
            <a:lvl6pPr lvl="5" rtl="0" algn="ctr">
              <a:lnSpc>
                <a:spcPct val="100000"/>
              </a:lnSpc>
              <a:spcBef>
                <a:spcPts val="0"/>
              </a:spcBef>
              <a:spcAft>
                <a:spcPts val="0"/>
              </a:spcAft>
              <a:buClr>
                <a:schemeClr val="accent1"/>
              </a:buClr>
              <a:buSzPts val="2100"/>
              <a:buNone/>
              <a:defRPr sz="2100">
                <a:solidFill>
                  <a:schemeClr val="accent1"/>
                </a:solidFill>
              </a:defRPr>
            </a:lvl6pPr>
            <a:lvl7pPr lvl="6" rtl="0" algn="ctr">
              <a:lnSpc>
                <a:spcPct val="100000"/>
              </a:lnSpc>
              <a:spcBef>
                <a:spcPts val="0"/>
              </a:spcBef>
              <a:spcAft>
                <a:spcPts val="0"/>
              </a:spcAft>
              <a:buClr>
                <a:schemeClr val="accent1"/>
              </a:buClr>
              <a:buSzPts val="2100"/>
              <a:buNone/>
              <a:defRPr sz="2100">
                <a:solidFill>
                  <a:schemeClr val="accent1"/>
                </a:solidFill>
              </a:defRPr>
            </a:lvl7pPr>
            <a:lvl8pPr lvl="7" rtl="0" algn="ctr">
              <a:lnSpc>
                <a:spcPct val="100000"/>
              </a:lnSpc>
              <a:spcBef>
                <a:spcPts val="0"/>
              </a:spcBef>
              <a:spcAft>
                <a:spcPts val="0"/>
              </a:spcAft>
              <a:buClr>
                <a:schemeClr val="accent1"/>
              </a:buClr>
              <a:buSzPts val="2100"/>
              <a:buNone/>
              <a:defRPr sz="2100">
                <a:solidFill>
                  <a:schemeClr val="accent1"/>
                </a:solidFill>
              </a:defRPr>
            </a:lvl8pPr>
            <a:lvl9pPr lvl="8" rtl="0" algn="ctr">
              <a:lnSpc>
                <a:spcPct val="100000"/>
              </a:lnSpc>
              <a:spcBef>
                <a:spcPts val="0"/>
              </a:spcBef>
              <a:spcAft>
                <a:spcPts val="0"/>
              </a:spcAft>
              <a:buClr>
                <a:schemeClr val="accent1"/>
              </a:buClr>
              <a:buSzPts val="2100"/>
              <a:buNone/>
              <a:defRPr sz="2100">
                <a:solidFill>
                  <a:schemeClr val="accent1"/>
                </a:solidFill>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Six Columns  ">
  <p:cSld name="SECTION_TITLE_AND_DESCRIPTION_1_1_1">
    <p:spTree>
      <p:nvGrpSpPr>
        <p:cNvPr id="108" name="Shape 108"/>
        <p:cNvGrpSpPr/>
        <p:nvPr/>
      </p:nvGrpSpPr>
      <p:grpSpPr>
        <a:xfrm>
          <a:off x="0" y="0"/>
          <a:ext cx="0" cy="0"/>
          <a:chOff x="0" y="0"/>
          <a:chExt cx="0" cy="0"/>
        </a:xfrm>
      </p:grpSpPr>
      <p:sp>
        <p:nvSpPr>
          <p:cNvPr id="109" name="Google Shape;109;p27"/>
          <p:cNvSpPr txBox="1"/>
          <p:nvPr>
            <p:ph type="title"/>
          </p:nvPr>
        </p:nvSpPr>
        <p:spPr>
          <a:xfrm>
            <a:off x="3538497" y="1818541"/>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0" name="Google Shape;110;p27"/>
          <p:cNvSpPr txBox="1"/>
          <p:nvPr>
            <p:ph idx="1" type="subTitle"/>
          </p:nvPr>
        </p:nvSpPr>
        <p:spPr>
          <a:xfrm>
            <a:off x="3538498" y="2324765"/>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1" name="Google Shape;111;p27"/>
          <p:cNvSpPr txBox="1"/>
          <p:nvPr>
            <p:ph idx="2" type="title"/>
          </p:nvPr>
        </p:nvSpPr>
        <p:spPr>
          <a:xfrm>
            <a:off x="6028553" y="1818541"/>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2" name="Google Shape;112;p27"/>
          <p:cNvSpPr txBox="1"/>
          <p:nvPr>
            <p:ph idx="3" type="subTitle"/>
          </p:nvPr>
        </p:nvSpPr>
        <p:spPr>
          <a:xfrm>
            <a:off x="6028552" y="2324765"/>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3" name="Google Shape;113;p27"/>
          <p:cNvSpPr txBox="1"/>
          <p:nvPr>
            <p:ph idx="4"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14" name="Google Shape;114;p27"/>
          <p:cNvSpPr txBox="1"/>
          <p:nvPr>
            <p:ph idx="5" type="title"/>
          </p:nvPr>
        </p:nvSpPr>
        <p:spPr>
          <a:xfrm>
            <a:off x="1048447" y="1818541"/>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5" name="Google Shape;115;p27"/>
          <p:cNvSpPr txBox="1"/>
          <p:nvPr>
            <p:ph idx="6" type="subTitle"/>
          </p:nvPr>
        </p:nvSpPr>
        <p:spPr>
          <a:xfrm>
            <a:off x="1048450" y="2324765"/>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6" name="Google Shape;116;p27"/>
          <p:cNvSpPr txBox="1"/>
          <p:nvPr>
            <p:ph idx="7" type="title"/>
          </p:nvPr>
        </p:nvSpPr>
        <p:spPr>
          <a:xfrm>
            <a:off x="3538497" y="332503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7" name="Google Shape;117;p27"/>
          <p:cNvSpPr txBox="1"/>
          <p:nvPr>
            <p:ph idx="8" type="subTitle"/>
          </p:nvPr>
        </p:nvSpPr>
        <p:spPr>
          <a:xfrm>
            <a:off x="3538498" y="3831259"/>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8" name="Google Shape;118;p27"/>
          <p:cNvSpPr txBox="1"/>
          <p:nvPr>
            <p:ph idx="9" type="title"/>
          </p:nvPr>
        </p:nvSpPr>
        <p:spPr>
          <a:xfrm>
            <a:off x="6028553" y="332503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9" name="Google Shape;119;p27"/>
          <p:cNvSpPr txBox="1"/>
          <p:nvPr>
            <p:ph idx="13" type="subTitle"/>
          </p:nvPr>
        </p:nvSpPr>
        <p:spPr>
          <a:xfrm>
            <a:off x="6028552" y="3831259"/>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20" name="Google Shape;120;p27"/>
          <p:cNvSpPr txBox="1"/>
          <p:nvPr>
            <p:ph idx="14" type="title"/>
          </p:nvPr>
        </p:nvSpPr>
        <p:spPr>
          <a:xfrm>
            <a:off x="1048447" y="332503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21" name="Google Shape;121;p27"/>
          <p:cNvSpPr txBox="1"/>
          <p:nvPr>
            <p:ph idx="15" type="subTitle"/>
          </p:nvPr>
        </p:nvSpPr>
        <p:spPr>
          <a:xfrm>
            <a:off x="1048450" y="3831259"/>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1">
  <p:cSld name="TITLE_1_1_2_1">
    <p:spTree>
      <p:nvGrpSpPr>
        <p:cNvPr id="122" name="Shape 122"/>
        <p:cNvGrpSpPr/>
        <p:nvPr/>
      </p:nvGrpSpPr>
      <p:grpSpPr>
        <a:xfrm>
          <a:off x="0" y="0"/>
          <a:ext cx="0" cy="0"/>
          <a:chOff x="0" y="0"/>
          <a:chExt cx="0" cy="0"/>
        </a:xfrm>
      </p:grpSpPr>
      <p:sp>
        <p:nvSpPr>
          <p:cNvPr id="123" name="Google Shape;123;p28"/>
          <p:cNvSpPr txBox="1"/>
          <p:nvPr>
            <p:ph type="title"/>
          </p:nvPr>
        </p:nvSpPr>
        <p:spPr>
          <a:xfrm>
            <a:off x="938500" y="445025"/>
            <a:ext cx="50436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24" name="Google Shape;124;p28"/>
          <p:cNvSpPr txBox="1"/>
          <p:nvPr>
            <p:ph idx="2" type="title"/>
          </p:nvPr>
        </p:nvSpPr>
        <p:spPr>
          <a:xfrm>
            <a:off x="1338238" y="2359825"/>
            <a:ext cx="2727600" cy="375600"/>
          </a:xfrm>
          <a:prstGeom prst="rect">
            <a:avLst/>
          </a:prstGeom>
        </p:spPr>
        <p:txBody>
          <a:bodyPr anchorCtr="0" anchor="t" bIns="91425" lIns="91425" spcFirstLastPara="1" rIns="91425" wrap="square" tIns="91425">
            <a:noAutofit/>
          </a:bodyPr>
          <a:lstStyle>
            <a:lvl1pPr lvl="0" rtl="0" algn="r">
              <a:spcBef>
                <a:spcPts val="0"/>
              </a:spcBef>
              <a:spcAft>
                <a:spcPts val="0"/>
              </a:spcAft>
              <a:buClr>
                <a:schemeClr val="lt1"/>
              </a:buClr>
              <a:buSzPts val="1400"/>
              <a:buNone/>
              <a:defRPr sz="1400">
                <a:solidFill>
                  <a:schemeClr val="lt1"/>
                </a:solidFill>
              </a:defRPr>
            </a:lvl1pPr>
            <a:lvl2pPr lvl="1" rtl="0" algn="r">
              <a:spcBef>
                <a:spcPts val="0"/>
              </a:spcBef>
              <a:spcAft>
                <a:spcPts val="0"/>
              </a:spcAft>
              <a:buClr>
                <a:schemeClr val="lt1"/>
              </a:buClr>
              <a:buSzPts val="4200"/>
              <a:buNone/>
              <a:defRPr sz="4200">
                <a:solidFill>
                  <a:schemeClr val="lt1"/>
                </a:solidFill>
              </a:defRPr>
            </a:lvl2pPr>
            <a:lvl3pPr lvl="2" rtl="0" algn="r">
              <a:spcBef>
                <a:spcPts val="0"/>
              </a:spcBef>
              <a:spcAft>
                <a:spcPts val="0"/>
              </a:spcAft>
              <a:buClr>
                <a:schemeClr val="lt1"/>
              </a:buClr>
              <a:buSzPts val="4200"/>
              <a:buNone/>
              <a:defRPr sz="4200">
                <a:solidFill>
                  <a:schemeClr val="lt1"/>
                </a:solidFill>
              </a:defRPr>
            </a:lvl3pPr>
            <a:lvl4pPr lvl="3" rtl="0" algn="r">
              <a:spcBef>
                <a:spcPts val="0"/>
              </a:spcBef>
              <a:spcAft>
                <a:spcPts val="0"/>
              </a:spcAft>
              <a:buClr>
                <a:schemeClr val="lt1"/>
              </a:buClr>
              <a:buSzPts val="4200"/>
              <a:buNone/>
              <a:defRPr sz="4200">
                <a:solidFill>
                  <a:schemeClr val="lt1"/>
                </a:solidFill>
              </a:defRPr>
            </a:lvl4pPr>
            <a:lvl5pPr lvl="4" rtl="0" algn="r">
              <a:spcBef>
                <a:spcPts val="0"/>
              </a:spcBef>
              <a:spcAft>
                <a:spcPts val="0"/>
              </a:spcAft>
              <a:buClr>
                <a:schemeClr val="lt1"/>
              </a:buClr>
              <a:buSzPts val="4200"/>
              <a:buNone/>
              <a:defRPr sz="4200">
                <a:solidFill>
                  <a:schemeClr val="lt1"/>
                </a:solidFill>
              </a:defRPr>
            </a:lvl5pPr>
            <a:lvl6pPr lvl="5" rtl="0" algn="r">
              <a:spcBef>
                <a:spcPts val="0"/>
              </a:spcBef>
              <a:spcAft>
                <a:spcPts val="0"/>
              </a:spcAft>
              <a:buClr>
                <a:schemeClr val="lt1"/>
              </a:buClr>
              <a:buSzPts val="4200"/>
              <a:buNone/>
              <a:defRPr sz="4200">
                <a:solidFill>
                  <a:schemeClr val="lt1"/>
                </a:solidFill>
              </a:defRPr>
            </a:lvl6pPr>
            <a:lvl7pPr lvl="6" rtl="0" algn="r">
              <a:spcBef>
                <a:spcPts val="0"/>
              </a:spcBef>
              <a:spcAft>
                <a:spcPts val="0"/>
              </a:spcAft>
              <a:buClr>
                <a:schemeClr val="lt1"/>
              </a:buClr>
              <a:buSzPts val="4200"/>
              <a:buNone/>
              <a:defRPr sz="4200">
                <a:solidFill>
                  <a:schemeClr val="lt1"/>
                </a:solidFill>
              </a:defRPr>
            </a:lvl7pPr>
            <a:lvl8pPr lvl="7" rtl="0" algn="r">
              <a:spcBef>
                <a:spcPts val="0"/>
              </a:spcBef>
              <a:spcAft>
                <a:spcPts val="0"/>
              </a:spcAft>
              <a:buClr>
                <a:schemeClr val="lt1"/>
              </a:buClr>
              <a:buSzPts val="4200"/>
              <a:buNone/>
              <a:defRPr sz="4200">
                <a:solidFill>
                  <a:schemeClr val="lt1"/>
                </a:solidFill>
              </a:defRPr>
            </a:lvl8pPr>
            <a:lvl9pPr lvl="8" rtl="0" algn="r">
              <a:spcBef>
                <a:spcPts val="0"/>
              </a:spcBef>
              <a:spcAft>
                <a:spcPts val="0"/>
              </a:spcAft>
              <a:buClr>
                <a:schemeClr val="lt1"/>
              </a:buClr>
              <a:buSzPts val="4200"/>
              <a:buNone/>
              <a:defRPr sz="4200">
                <a:solidFill>
                  <a:schemeClr val="lt1"/>
                </a:solidFill>
              </a:defRPr>
            </a:lvl9pPr>
          </a:lstStyle>
          <a:p/>
        </p:txBody>
      </p:sp>
      <p:sp>
        <p:nvSpPr>
          <p:cNvPr id="125" name="Google Shape;125;p28"/>
          <p:cNvSpPr txBox="1"/>
          <p:nvPr>
            <p:ph idx="1" type="subTitle"/>
          </p:nvPr>
        </p:nvSpPr>
        <p:spPr>
          <a:xfrm>
            <a:off x="1338238" y="1713051"/>
            <a:ext cx="2727600" cy="6054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Clr>
                <a:schemeClr val="lt1"/>
              </a:buClr>
              <a:buSzPts val="1600"/>
              <a:buNone/>
              <a:defRPr sz="1600">
                <a:solidFill>
                  <a:schemeClr val="lt1"/>
                </a:solidFill>
              </a:defRPr>
            </a:lvl1pPr>
            <a:lvl2pPr lvl="1" rtl="0" algn="r">
              <a:lnSpc>
                <a:spcPct val="100000"/>
              </a:lnSpc>
              <a:spcBef>
                <a:spcPts val="0"/>
              </a:spcBef>
              <a:spcAft>
                <a:spcPts val="0"/>
              </a:spcAft>
              <a:buClr>
                <a:schemeClr val="lt1"/>
              </a:buClr>
              <a:buSzPts val="1600"/>
              <a:buNone/>
              <a:defRPr sz="1600">
                <a:solidFill>
                  <a:schemeClr val="lt1"/>
                </a:solidFill>
              </a:defRPr>
            </a:lvl2pPr>
            <a:lvl3pPr lvl="2" rtl="0" algn="r">
              <a:lnSpc>
                <a:spcPct val="100000"/>
              </a:lnSpc>
              <a:spcBef>
                <a:spcPts val="0"/>
              </a:spcBef>
              <a:spcAft>
                <a:spcPts val="0"/>
              </a:spcAft>
              <a:buClr>
                <a:schemeClr val="lt1"/>
              </a:buClr>
              <a:buSzPts val="1600"/>
              <a:buNone/>
              <a:defRPr sz="1600">
                <a:solidFill>
                  <a:schemeClr val="lt1"/>
                </a:solidFill>
              </a:defRPr>
            </a:lvl3pPr>
            <a:lvl4pPr lvl="3" rtl="0" algn="r">
              <a:lnSpc>
                <a:spcPct val="100000"/>
              </a:lnSpc>
              <a:spcBef>
                <a:spcPts val="0"/>
              </a:spcBef>
              <a:spcAft>
                <a:spcPts val="0"/>
              </a:spcAft>
              <a:buClr>
                <a:schemeClr val="lt1"/>
              </a:buClr>
              <a:buSzPts val="1600"/>
              <a:buNone/>
              <a:defRPr sz="1600">
                <a:solidFill>
                  <a:schemeClr val="lt1"/>
                </a:solidFill>
              </a:defRPr>
            </a:lvl4pPr>
            <a:lvl5pPr lvl="4" rtl="0" algn="r">
              <a:lnSpc>
                <a:spcPct val="100000"/>
              </a:lnSpc>
              <a:spcBef>
                <a:spcPts val="0"/>
              </a:spcBef>
              <a:spcAft>
                <a:spcPts val="0"/>
              </a:spcAft>
              <a:buClr>
                <a:schemeClr val="lt1"/>
              </a:buClr>
              <a:buSzPts val="1600"/>
              <a:buNone/>
              <a:defRPr sz="1600">
                <a:solidFill>
                  <a:schemeClr val="lt1"/>
                </a:solidFill>
              </a:defRPr>
            </a:lvl5pPr>
            <a:lvl6pPr lvl="5" rtl="0" algn="r">
              <a:lnSpc>
                <a:spcPct val="100000"/>
              </a:lnSpc>
              <a:spcBef>
                <a:spcPts val="0"/>
              </a:spcBef>
              <a:spcAft>
                <a:spcPts val="0"/>
              </a:spcAft>
              <a:buClr>
                <a:schemeClr val="lt1"/>
              </a:buClr>
              <a:buSzPts val="1600"/>
              <a:buNone/>
              <a:defRPr sz="1600">
                <a:solidFill>
                  <a:schemeClr val="lt1"/>
                </a:solidFill>
              </a:defRPr>
            </a:lvl6pPr>
            <a:lvl7pPr lvl="6" rtl="0" algn="r">
              <a:lnSpc>
                <a:spcPct val="100000"/>
              </a:lnSpc>
              <a:spcBef>
                <a:spcPts val="0"/>
              </a:spcBef>
              <a:spcAft>
                <a:spcPts val="0"/>
              </a:spcAft>
              <a:buClr>
                <a:schemeClr val="lt1"/>
              </a:buClr>
              <a:buSzPts val="1600"/>
              <a:buNone/>
              <a:defRPr sz="1600">
                <a:solidFill>
                  <a:schemeClr val="lt1"/>
                </a:solidFill>
              </a:defRPr>
            </a:lvl7pPr>
            <a:lvl8pPr lvl="7" rtl="0" algn="r">
              <a:lnSpc>
                <a:spcPct val="100000"/>
              </a:lnSpc>
              <a:spcBef>
                <a:spcPts val="0"/>
              </a:spcBef>
              <a:spcAft>
                <a:spcPts val="0"/>
              </a:spcAft>
              <a:buClr>
                <a:schemeClr val="lt1"/>
              </a:buClr>
              <a:buSzPts val="1600"/>
              <a:buNone/>
              <a:defRPr sz="1600">
                <a:solidFill>
                  <a:schemeClr val="lt1"/>
                </a:solidFill>
              </a:defRPr>
            </a:lvl8pPr>
            <a:lvl9pPr lvl="8" rtl="0" algn="r">
              <a:lnSpc>
                <a:spcPct val="100000"/>
              </a:lnSpc>
              <a:spcBef>
                <a:spcPts val="0"/>
              </a:spcBef>
              <a:spcAft>
                <a:spcPts val="0"/>
              </a:spcAft>
              <a:buClr>
                <a:schemeClr val="lt1"/>
              </a:buClr>
              <a:buSzPts val="1600"/>
              <a:buNone/>
              <a:defRPr sz="1600">
                <a:solidFill>
                  <a:schemeClr val="lt1"/>
                </a:solidFill>
              </a:defRPr>
            </a:lvl9pPr>
          </a:lstStyle>
          <a:p/>
        </p:txBody>
      </p:sp>
      <p:sp>
        <p:nvSpPr>
          <p:cNvPr id="126" name="Google Shape;126;p28"/>
          <p:cNvSpPr txBox="1"/>
          <p:nvPr>
            <p:ph idx="3" type="title"/>
          </p:nvPr>
        </p:nvSpPr>
        <p:spPr>
          <a:xfrm>
            <a:off x="1338238" y="3988950"/>
            <a:ext cx="2727600" cy="375600"/>
          </a:xfrm>
          <a:prstGeom prst="rect">
            <a:avLst/>
          </a:prstGeom>
        </p:spPr>
        <p:txBody>
          <a:bodyPr anchorCtr="0" anchor="t" bIns="91425" lIns="91425" spcFirstLastPara="1" rIns="91425" wrap="square" tIns="91425">
            <a:noAutofit/>
          </a:bodyPr>
          <a:lstStyle>
            <a:lvl1pPr lvl="0" rtl="0" algn="r">
              <a:spcBef>
                <a:spcPts val="0"/>
              </a:spcBef>
              <a:spcAft>
                <a:spcPts val="0"/>
              </a:spcAft>
              <a:buClr>
                <a:schemeClr val="lt1"/>
              </a:buClr>
              <a:buSzPts val="1400"/>
              <a:buNone/>
              <a:defRPr sz="1400">
                <a:solidFill>
                  <a:schemeClr val="lt1"/>
                </a:solidFill>
              </a:defRPr>
            </a:lvl1pPr>
            <a:lvl2pPr lvl="1" rtl="0" algn="r">
              <a:spcBef>
                <a:spcPts val="0"/>
              </a:spcBef>
              <a:spcAft>
                <a:spcPts val="0"/>
              </a:spcAft>
              <a:buClr>
                <a:schemeClr val="lt1"/>
              </a:buClr>
              <a:buSzPts val="4200"/>
              <a:buNone/>
              <a:defRPr sz="4200">
                <a:solidFill>
                  <a:schemeClr val="lt1"/>
                </a:solidFill>
              </a:defRPr>
            </a:lvl2pPr>
            <a:lvl3pPr lvl="2" rtl="0" algn="r">
              <a:spcBef>
                <a:spcPts val="0"/>
              </a:spcBef>
              <a:spcAft>
                <a:spcPts val="0"/>
              </a:spcAft>
              <a:buClr>
                <a:schemeClr val="lt1"/>
              </a:buClr>
              <a:buSzPts val="4200"/>
              <a:buNone/>
              <a:defRPr sz="4200">
                <a:solidFill>
                  <a:schemeClr val="lt1"/>
                </a:solidFill>
              </a:defRPr>
            </a:lvl3pPr>
            <a:lvl4pPr lvl="3" rtl="0" algn="r">
              <a:spcBef>
                <a:spcPts val="0"/>
              </a:spcBef>
              <a:spcAft>
                <a:spcPts val="0"/>
              </a:spcAft>
              <a:buClr>
                <a:schemeClr val="lt1"/>
              </a:buClr>
              <a:buSzPts val="4200"/>
              <a:buNone/>
              <a:defRPr sz="4200">
                <a:solidFill>
                  <a:schemeClr val="lt1"/>
                </a:solidFill>
              </a:defRPr>
            </a:lvl4pPr>
            <a:lvl5pPr lvl="4" rtl="0" algn="r">
              <a:spcBef>
                <a:spcPts val="0"/>
              </a:spcBef>
              <a:spcAft>
                <a:spcPts val="0"/>
              </a:spcAft>
              <a:buClr>
                <a:schemeClr val="lt1"/>
              </a:buClr>
              <a:buSzPts val="4200"/>
              <a:buNone/>
              <a:defRPr sz="4200">
                <a:solidFill>
                  <a:schemeClr val="lt1"/>
                </a:solidFill>
              </a:defRPr>
            </a:lvl5pPr>
            <a:lvl6pPr lvl="5" rtl="0" algn="r">
              <a:spcBef>
                <a:spcPts val="0"/>
              </a:spcBef>
              <a:spcAft>
                <a:spcPts val="0"/>
              </a:spcAft>
              <a:buClr>
                <a:schemeClr val="lt1"/>
              </a:buClr>
              <a:buSzPts val="4200"/>
              <a:buNone/>
              <a:defRPr sz="4200">
                <a:solidFill>
                  <a:schemeClr val="lt1"/>
                </a:solidFill>
              </a:defRPr>
            </a:lvl6pPr>
            <a:lvl7pPr lvl="6" rtl="0" algn="r">
              <a:spcBef>
                <a:spcPts val="0"/>
              </a:spcBef>
              <a:spcAft>
                <a:spcPts val="0"/>
              </a:spcAft>
              <a:buClr>
                <a:schemeClr val="lt1"/>
              </a:buClr>
              <a:buSzPts val="4200"/>
              <a:buNone/>
              <a:defRPr sz="4200">
                <a:solidFill>
                  <a:schemeClr val="lt1"/>
                </a:solidFill>
              </a:defRPr>
            </a:lvl7pPr>
            <a:lvl8pPr lvl="7" rtl="0" algn="r">
              <a:spcBef>
                <a:spcPts val="0"/>
              </a:spcBef>
              <a:spcAft>
                <a:spcPts val="0"/>
              </a:spcAft>
              <a:buClr>
                <a:schemeClr val="lt1"/>
              </a:buClr>
              <a:buSzPts val="4200"/>
              <a:buNone/>
              <a:defRPr sz="4200">
                <a:solidFill>
                  <a:schemeClr val="lt1"/>
                </a:solidFill>
              </a:defRPr>
            </a:lvl8pPr>
            <a:lvl9pPr lvl="8" rtl="0" algn="r">
              <a:spcBef>
                <a:spcPts val="0"/>
              </a:spcBef>
              <a:spcAft>
                <a:spcPts val="0"/>
              </a:spcAft>
              <a:buClr>
                <a:schemeClr val="lt1"/>
              </a:buClr>
              <a:buSzPts val="4200"/>
              <a:buNone/>
              <a:defRPr sz="4200">
                <a:solidFill>
                  <a:schemeClr val="lt1"/>
                </a:solidFill>
              </a:defRPr>
            </a:lvl9pPr>
          </a:lstStyle>
          <a:p/>
        </p:txBody>
      </p:sp>
      <p:sp>
        <p:nvSpPr>
          <p:cNvPr id="127" name="Google Shape;127;p28"/>
          <p:cNvSpPr txBox="1"/>
          <p:nvPr>
            <p:ph idx="4" type="subTitle"/>
          </p:nvPr>
        </p:nvSpPr>
        <p:spPr>
          <a:xfrm>
            <a:off x="1338238" y="3342176"/>
            <a:ext cx="2727600" cy="6054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Clr>
                <a:schemeClr val="lt1"/>
              </a:buClr>
              <a:buSzPts val="1600"/>
              <a:buNone/>
              <a:defRPr sz="1600">
                <a:solidFill>
                  <a:schemeClr val="lt1"/>
                </a:solidFill>
              </a:defRPr>
            </a:lvl1pPr>
            <a:lvl2pPr lvl="1" rtl="0" algn="r">
              <a:lnSpc>
                <a:spcPct val="100000"/>
              </a:lnSpc>
              <a:spcBef>
                <a:spcPts val="0"/>
              </a:spcBef>
              <a:spcAft>
                <a:spcPts val="0"/>
              </a:spcAft>
              <a:buClr>
                <a:schemeClr val="lt1"/>
              </a:buClr>
              <a:buSzPts val="1600"/>
              <a:buNone/>
              <a:defRPr sz="1600">
                <a:solidFill>
                  <a:schemeClr val="lt1"/>
                </a:solidFill>
              </a:defRPr>
            </a:lvl2pPr>
            <a:lvl3pPr lvl="2" rtl="0" algn="r">
              <a:lnSpc>
                <a:spcPct val="100000"/>
              </a:lnSpc>
              <a:spcBef>
                <a:spcPts val="0"/>
              </a:spcBef>
              <a:spcAft>
                <a:spcPts val="0"/>
              </a:spcAft>
              <a:buClr>
                <a:schemeClr val="lt1"/>
              </a:buClr>
              <a:buSzPts val="1600"/>
              <a:buNone/>
              <a:defRPr sz="1600">
                <a:solidFill>
                  <a:schemeClr val="lt1"/>
                </a:solidFill>
              </a:defRPr>
            </a:lvl3pPr>
            <a:lvl4pPr lvl="3" rtl="0" algn="r">
              <a:lnSpc>
                <a:spcPct val="100000"/>
              </a:lnSpc>
              <a:spcBef>
                <a:spcPts val="0"/>
              </a:spcBef>
              <a:spcAft>
                <a:spcPts val="0"/>
              </a:spcAft>
              <a:buClr>
                <a:schemeClr val="lt1"/>
              </a:buClr>
              <a:buSzPts val="1600"/>
              <a:buNone/>
              <a:defRPr sz="1600">
                <a:solidFill>
                  <a:schemeClr val="lt1"/>
                </a:solidFill>
              </a:defRPr>
            </a:lvl4pPr>
            <a:lvl5pPr lvl="4" rtl="0" algn="r">
              <a:lnSpc>
                <a:spcPct val="100000"/>
              </a:lnSpc>
              <a:spcBef>
                <a:spcPts val="0"/>
              </a:spcBef>
              <a:spcAft>
                <a:spcPts val="0"/>
              </a:spcAft>
              <a:buClr>
                <a:schemeClr val="lt1"/>
              </a:buClr>
              <a:buSzPts val="1600"/>
              <a:buNone/>
              <a:defRPr sz="1600">
                <a:solidFill>
                  <a:schemeClr val="lt1"/>
                </a:solidFill>
              </a:defRPr>
            </a:lvl5pPr>
            <a:lvl6pPr lvl="5" rtl="0" algn="r">
              <a:lnSpc>
                <a:spcPct val="100000"/>
              </a:lnSpc>
              <a:spcBef>
                <a:spcPts val="0"/>
              </a:spcBef>
              <a:spcAft>
                <a:spcPts val="0"/>
              </a:spcAft>
              <a:buClr>
                <a:schemeClr val="lt1"/>
              </a:buClr>
              <a:buSzPts val="1600"/>
              <a:buNone/>
              <a:defRPr sz="1600">
                <a:solidFill>
                  <a:schemeClr val="lt1"/>
                </a:solidFill>
              </a:defRPr>
            </a:lvl6pPr>
            <a:lvl7pPr lvl="6" rtl="0" algn="r">
              <a:lnSpc>
                <a:spcPct val="100000"/>
              </a:lnSpc>
              <a:spcBef>
                <a:spcPts val="0"/>
              </a:spcBef>
              <a:spcAft>
                <a:spcPts val="0"/>
              </a:spcAft>
              <a:buClr>
                <a:schemeClr val="lt1"/>
              </a:buClr>
              <a:buSzPts val="1600"/>
              <a:buNone/>
              <a:defRPr sz="1600">
                <a:solidFill>
                  <a:schemeClr val="lt1"/>
                </a:solidFill>
              </a:defRPr>
            </a:lvl7pPr>
            <a:lvl8pPr lvl="7" rtl="0" algn="r">
              <a:lnSpc>
                <a:spcPct val="100000"/>
              </a:lnSpc>
              <a:spcBef>
                <a:spcPts val="0"/>
              </a:spcBef>
              <a:spcAft>
                <a:spcPts val="0"/>
              </a:spcAft>
              <a:buClr>
                <a:schemeClr val="lt1"/>
              </a:buClr>
              <a:buSzPts val="1600"/>
              <a:buNone/>
              <a:defRPr sz="1600">
                <a:solidFill>
                  <a:schemeClr val="lt1"/>
                </a:solidFill>
              </a:defRPr>
            </a:lvl8pPr>
            <a:lvl9pPr lvl="8" rtl="0" algn="r">
              <a:lnSpc>
                <a:spcPct val="100000"/>
              </a:lnSpc>
              <a:spcBef>
                <a:spcPts val="0"/>
              </a:spcBef>
              <a:spcAft>
                <a:spcPts val="0"/>
              </a:spcAft>
              <a:buClr>
                <a:schemeClr val="lt1"/>
              </a:buClr>
              <a:buSzPts val="1600"/>
              <a:buNone/>
              <a:defRPr sz="1600">
                <a:solidFill>
                  <a:schemeClr val="lt1"/>
                </a:solidFill>
              </a:defRPr>
            </a:lvl9pPr>
          </a:lstStyle>
          <a:p/>
        </p:txBody>
      </p:sp>
      <p:sp>
        <p:nvSpPr>
          <p:cNvPr id="128" name="Google Shape;128;p28"/>
          <p:cNvSpPr txBox="1"/>
          <p:nvPr>
            <p:ph idx="5" type="title"/>
          </p:nvPr>
        </p:nvSpPr>
        <p:spPr>
          <a:xfrm>
            <a:off x="5078163" y="2359825"/>
            <a:ext cx="2727600" cy="3756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129" name="Google Shape;129;p28"/>
          <p:cNvSpPr txBox="1"/>
          <p:nvPr>
            <p:ph idx="6" type="subTitle"/>
          </p:nvPr>
        </p:nvSpPr>
        <p:spPr>
          <a:xfrm>
            <a:off x="5078163" y="1713051"/>
            <a:ext cx="2727600" cy="605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p:txBody>
      </p:sp>
      <p:sp>
        <p:nvSpPr>
          <p:cNvPr id="130" name="Google Shape;130;p28"/>
          <p:cNvSpPr txBox="1"/>
          <p:nvPr>
            <p:ph idx="7" type="title"/>
          </p:nvPr>
        </p:nvSpPr>
        <p:spPr>
          <a:xfrm>
            <a:off x="5078163" y="3988950"/>
            <a:ext cx="2727600" cy="3756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131" name="Google Shape;131;p28"/>
          <p:cNvSpPr txBox="1"/>
          <p:nvPr>
            <p:ph idx="8" type="subTitle"/>
          </p:nvPr>
        </p:nvSpPr>
        <p:spPr>
          <a:xfrm>
            <a:off x="5078163" y="3342176"/>
            <a:ext cx="2727600" cy="605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p:cSld name="SECTION_TITLE_AND_DESCRIPTION_1_2">
    <p:spTree>
      <p:nvGrpSpPr>
        <p:cNvPr id="132" name="Shape 132"/>
        <p:cNvGrpSpPr/>
        <p:nvPr/>
      </p:nvGrpSpPr>
      <p:grpSpPr>
        <a:xfrm>
          <a:off x="0" y="0"/>
          <a:ext cx="0" cy="0"/>
          <a:chOff x="0" y="0"/>
          <a:chExt cx="0" cy="0"/>
        </a:xfrm>
      </p:grpSpPr>
      <p:sp>
        <p:nvSpPr>
          <p:cNvPr id="133" name="Google Shape;133;p29"/>
          <p:cNvSpPr txBox="1"/>
          <p:nvPr>
            <p:ph idx="1" type="subTitle"/>
          </p:nvPr>
        </p:nvSpPr>
        <p:spPr>
          <a:xfrm>
            <a:off x="5817050" y="2435925"/>
            <a:ext cx="2556300" cy="2048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
        <p:nvSpPr>
          <p:cNvPr id="134" name="Google Shape;134;p29"/>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1">
  <p:cSld name="TITLE_ONLY_1">
    <p:spTree>
      <p:nvGrpSpPr>
        <p:cNvPr id="135" name="Shape 135"/>
        <p:cNvGrpSpPr/>
        <p:nvPr/>
      </p:nvGrpSpPr>
      <p:grpSpPr>
        <a:xfrm>
          <a:off x="0" y="0"/>
          <a:ext cx="0" cy="0"/>
          <a:chOff x="0" y="0"/>
          <a:chExt cx="0" cy="0"/>
        </a:xfrm>
      </p:grpSpPr>
      <p:sp>
        <p:nvSpPr>
          <p:cNvPr id="136" name="Google Shape;136;p30"/>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37" name="Google Shape;137;p30"/>
          <p:cNvSpPr txBox="1"/>
          <p:nvPr>
            <p:ph idx="1" type="subTitle"/>
          </p:nvPr>
        </p:nvSpPr>
        <p:spPr>
          <a:xfrm>
            <a:off x="938500" y="2435925"/>
            <a:ext cx="2556300" cy="2048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5" name="Shape 15"/>
        <p:cNvGrpSpPr/>
        <p:nvPr/>
      </p:nvGrpSpPr>
      <p:grpSpPr>
        <a:xfrm>
          <a:off x="0" y="0"/>
          <a:ext cx="0" cy="0"/>
          <a:chOff x="0" y="0"/>
          <a:chExt cx="0" cy="0"/>
        </a:xfrm>
      </p:grpSpPr>
      <p:sp>
        <p:nvSpPr>
          <p:cNvPr id="16" name="Google Shape;16;p4"/>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1"/>
              </a:buClr>
              <a:buSzPts val="2400"/>
              <a:buNone/>
              <a:defRPr sz="2400">
                <a:solidFill>
                  <a:schemeClr val="accen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17" name="Google Shape;17;p4"/>
          <p:cNvSpPr txBox="1"/>
          <p:nvPr>
            <p:ph idx="1" type="body"/>
          </p:nvPr>
        </p:nvSpPr>
        <p:spPr>
          <a:xfrm>
            <a:off x="938500" y="1659275"/>
            <a:ext cx="4946400" cy="27609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Clr>
                <a:schemeClr val="lt1"/>
              </a:buClr>
              <a:buSzPts val="1400"/>
              <a:buChar char="●"/>
              <a:defRPr sz="1400">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2">
  <p:cSld name="CAPTION_ONLY_2">
    <p:spTree>
      <p:nvGrpSpPr>
        <p:cNvPr id="138" name="Shape 138"/>
        <p:cNvGrpSpPr/>
        <p:nvPr/>
      </p:nvGrpSpPr>
      <p:grpSpPr>
        <a:xfrm>
          <a:off x="0" y="0"/>
          <a:ext cx="0" cy="0"/>
          <a:chOff x="0" y="0"/>
          <a:chExt cx="0" cy="0"/>
        </a:xfrm>
      </p:grpSpPr>
      <p:sp>
        <p:nvSpPr>
          <p:cNvPr id="139" name="Google Shape;139;p31"/>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40" name="Google Shape;140;p31"/>
          <p:cNvSpPr txBox="1"/>
          <p:nvPr>
            <p:ph idx="1" type="subTitle"/>
          </p:nvPr>
        </p:nvSpPr>
        <p:spPr>
          <a:xfrm>
            <a:off x="5817050" y="2435925"/>
            <a:ext cx="2556300" cy="2048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p:cSld name="SECTION_HEADER_2">
    <p:spTree>
      <p:nvGrpSpPr>
        <p:cNvPr id="141" name="Shape 141"/>
        <p:cNvGrpSpPr/>
        <p:nvPr/>
      </p:nvGrpSpPr>
      <p:grpSpPr>
        <a:xfrm>
          <a:off x="0" y="0"/>
          <a:ext cx="0" cy="0"/>
          <a:chOff x="0" y="0"/>
          <a:chExt cx="0" cy="0"/>
        </a:xfrm>
      </p:grpSpPr>
      <p:sp>
        <p:nvSpPr>
          <p:cNvPr id="142" name="Google Shape;142;p32"/>
          <p:cNvSpPr txBox="1"/>
          <p:nvPr>
            <p:ph type="title"/>
          </p:nvPr>
        </p:nvSpPr>
        <p:spPr>
          <a:xfrm>
            <a:off x="2062800" y="2442050"/>
            <a:ext cx="5018400" cy="5988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p:txBody>
      </p:sp>
      <p:sp>
        <p:nvSpPr>
          <p:cNvPr id="143" name="Google Shape;143;p32"/>
          <p:cNvSpPr txBox="1"/>
          <p:nvPr>
            <p:ph idx="1" type="subTitle"/>
          </p:nvPr>
        </p:nvSpPr>
        <p:spPr>
          <a:xfrm>
            <a:off x="2896500" y="3391325"/>
            <a:ext cx="3351000" cy="11979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1400"/>
              <a:buNone/>
              <a:defRPr>
                <a:solidFill>
                  <a:schemeClr val="lt1"/>
                </a:solidFill>
              </a:defRPr>
            </a:lvl2pPr>
            <a:lvl3pPr lvl="2" rtl="0" algn="ctr">
              <a:lnSpc>
                <a:spcPct val="100000"/>
              </a:lnSpc>
              <a:spcBef>
                <a:spcPts val="0"/>
              </a:spcBef>
              <a:spcAft>
                <a:spcPts val="0"/>
              </a:spcAft>
              <a:buClr>
                <a:schemeClr val="lt1"/>
              </a:buClr>
              <a:buSzPts val="1400"/>
              <a:buNone/>
              <a:defRPr>
                <a:solidFill>
                  <a:schemeClr val="lt1"/>
                </a:solidFill>
              </a:defRPr>
            </a:lvl3pPr>
            <a:lvl4pPr lvl="3" rtl="0" algn="ctr">
              <a:lnSpc>
                <a:spcPct val="100000"/>
              </a:lnSpc>
              <a:spcBef>
                <a:spcPts val="0"/>
              </a:spcBef>
              <a:spcAft>
                <a:spcPts val="0"/>
              </a:spcAft>
              <a:buClr>
                <a:schemeClr val="lt1"/>
              </a:buClr>
              <a:buSzPts val="1400"/>
              <a:buNone/>
              <a:defRPr>
                <a:solidFill>
                  <a:schemeClr val="lt1"/>
                </a:solidFill>
              </a:defRPr>
            </a:lvl4pPr>
            <a:lvl5pPr lvl="4" rtl="0" algn="ctr">
              <a:lnSpc>
                <a:spcPct val="100000"/>
              </a:lnSpc>
              <a:spcBef>
                <a:spcPts val="0"/>
              </a:spcBef>
              <a:spcAft>
                <a:spcPts val="0"/>
              </a:spcAft>
              <a:buClr>
                <a:schemeClr val="lt1"/>
              </a:buClr>
              <a:buSzPts val="1400"/>
              <a:buNone/>
              <a:defRPr>
                <a:solidFill>
                  <a:schemeClr val="lt1"/>
                </a:solidFill>
              </a:defRPr>
            </a:lvl5pPr>
            <a:lvl6pPr lvl="5" rtl="0" algn="ctr">
              <a:lnSpc>
                <a:spcPct val="100000"/>
              </a:lnSpc>
              <a:spcBef>
                <a:spcPts val="0"/>
              </a:spcBef>
              <a:spcAft>
                <a:spcPts val="0"/>
              </a:spcAft>
              <a:buClr>
                <a:schemeClr val="lt1"/>
              </a:buClr>
              <a:buSzPts val="1400"/>
              <a:buNone/>
              <a:defRPr>
                <a:solidFill>
                  <a:schemeClr val="lt1"/>
                </a:solidFill>
              </a:defRPr>
            </a:lvl6pPr>
            <a:lvl7pPr lvl="6" rtl="0" algn="ctr">
              <a:lnSpc>
                <a:spcPct val="100000"/>
              </a:lnSpc>
              <a:spcBef>
                <a:spcPts val="0"/>
              </a:spcBef>
              <a:spcAft>
                <a:spcPts val="0"/>
              </a:spcAft>
              <a:buClr>
                <a:schemeClr val="lt1"/>
              </a:buClr>
              <a:buSzPts val="1400"/>
              <a:buNone/>
              <a:defRPr>
                <a:solidFill>
                  <a:schemeClr val="lt1"/>
                </a:solidFill>
              </a:defRPr>
            </a:lvl7pPr>
            <a:lvl8pPr lvl="7" rtl="0" algn="ctr">
              <a:lnSpc>
                <a:spcPct val="100000"/>
              </a:lnSpc>
              <a:spcBef>
                <a:spcPts val="0"/>
              </a:spcBef>
              <a:spcAft>
                <a:spcPts val="0"/>
              </a:spcAft>
              <a:buClr>
                <a:schemeClr val="lt1"/>
              </a:buClr>
              <a:buSzPts val="1400"/>
              <a:buNone/>
              <a:defRPr>
                <a:solidFill>
                  <a:schemeClr val="lt1"/>
                </a:solidFill>
              </a:defRPr>
            </a:lvl8pPr>
            <a:lvl9pPr lvl="8" rtl="0" algn="ctr">
              <a:lnSpc>
                <a:spcPct val="100000"/>
              </a:lnSpc>
              <a:spcBef>
                <a:spcPts val="0"/>
              </a:spcBef>
              <a:spcAft>
                <a:spcPts val="0"/>
              </a:spcAft>
              <a:buClr>
                <a:schemeClr val="lt1"/>
              </a:buClr>
              <a:buSzPts val="1400"/>
              <a:buNone/>
              <a:defRPr>
                <a:solidFill>
                  <a:schemeClr val="lt1"/>
                </a:solidFill>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 Credits">
  <p:cSld name="SECTION_HEADER_1">
    <p:spTree>
      <p:nvGrpSpPr>
        <p:cNvPr id="144" name="Shape 144"/>
        <p:cNvGrpSpPr/>
        <p:nvPr/>
      </p:nvGrpSpPr>
      <p:grpSpPr>
        <a:xfrm>
          <a:off x="0" y="0"/>
          <a:ext cx="0" cy="0"/>
          <a:chOff x="0" y="0"/>
          <a:chExt cx="0" cy="0"/>
        </a:xfrm>
      </p:grpSpPr>
      <p:sp>
        <p:nvSpPr>
          <p:cNvPr id="145" name="Google Shape;145;p33"/>
          <p:cNvSpPr txBox="1"/>
          <p:nvPr>
            <p:ph type="title"/>
          </p:nvPr>
        </p:nvSpPr>
        <p:spPr>
          <a:xfrm>
            <a:off x="924870" y="760375"/>
            <a:ext cx="3068700" cy="5988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lt1"/>
              </a:buClr>
              <a:buSzPts val="3600"/>
              <a:buNone/>
              <a:defRPr sz="3600">
                <a:solidFill>
                  <a:schemeClr val="l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p:txBody>
      </p:sp>
      <p:sp>
        <p:nvSpPr>
          <p:cNvPr id="146" name="Google Shape;146;p33"/>
          <p:cNvSpPr txBox="1"/>
          <p:nvPr>
            <p:ph idx="1" type="subTitle"/>
          </p:nvPr>
        </p:nvSpPr>
        <p:spPr>
          <a:xfrm>
            <a:off x="924875" y="1684275"/>
            <a:ext cx="3305400" cy="10920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p:txBody>
      </p:sp>
      <p:sp>
        <p:nvSpPr>
          <p:cNvPr id="147" name="Google Shape;147;p33"/>
          <p:cNvSpPr txBox="1"/>
          <p:nvPr/>
        </p:nvSpPr>
        <p:spPr>
          <a:xfrm>
            <a:off x="924875" y="3570000"/>
            <a:ext cx="3305400" cy="666900"/>
          </a:xfrm>
          <a:prstGeom prst="rect">
            <a:avLst/>
          </a:prstGeom>
          <a:noFill/>
          <a:ln>
            <a:noFill/>
          </a:ln>
        </p:spPr>
        <p:txBody>
          <a:bodyPr anchorCtr="0" anchor="t" bIns="91425" lIns="91425" spcFirstLastPara="1" rIns="91425" wrap="square" tIns="91425">
            <a:noAutofit/>
          </a:bodyPr>
          <a:lstStyle/>
          <a:p>
            <a:pPr indent="0" lvl="0" marL="0" rtl="0" algn="l">
              <a:spcBef>
                <a:spcPts val="300"/>
              </a:spcBef>
              <a:spcAft>
                <a:spcPts val="0"/>
              </a:spcAft>
              <a:buNone/>
            </a:pPr>
            <a:r>
              <a:rPr lang="en" sz="1000">
                <a:solidFill>
                  <a:schemeClr val="accent1"/>
                </a:solidFill>
                <a:latin typeface="Montserrat Medium"/>
                <a:ea typeface="Montserrat Medium"/>
                <a:cs typeface="Montserrat Medium"/>
                <a:sym typeface="Montserrat Medium"/>
              </a:rPr>
              <a:t>CREDITS: This presentation template was created by </a:t>
            </a:r>
            <a:r>
              <a:rPr lang="en" sz="1000">
                <a:solidFill>
                  <a:schemeClr val="accent1"/>
                </a:solidFill>
                <a:uFill>
                  <a:noFill/>
                </a:uFill>
                <a:latin typeface="Montserrat Medium"/>
                <a:ea typeface="Montserrat Medium"/>
                <a:cs typeface="Montserrat Medium"/>
                <a:sym typeface="Montserrat Medium"/>
                <a:hlinkClick r:id="rId2">
                  <a:extLst>
                    <a:ext uri="{A12FA001-AC4F-418D-AE19-62706E023703}">
                      <ahyp:hlinkClr val="tx"/>
                    </a:ext>
                  </a:extLst>
                </a:hlinkClick>
              </a:rPr>
              <a:t>Slidesgo</a:t>
            </a:r>
            <a:r>
              <a:rPr lang="en" sz="1000">
                <a:solidFill>
                  <a:schemeClr val="accent1"/>
                </a:solidFill>
                <a:latin typeface="Montserrat Medium"/>
                <a:ea typeface="Montserrat Medium"/>
                <a:cs typeface="Montserrat Medium"/>
                <a:sym typeface="Montserrat Medium"/>
              </a:rPr>
              <a:t>, including icons by </a:t>
            </a:r>
            <a:r>
              <a:rPr lang="en" sz="1000">
                <a:solidFill>
                  <a:schemeClr val="accent1"/>
                </a:solidFill>
                <a:uFill>
                  <a:noFill/>
                </a:uFill>
                <a:latin typeface="Montserrat Medium"/>
                <a:ea typeface="Montserrat Medium"/>
                <a:cs typeface="Montserrat Medium"/>
                <a:sym typeface="Montserrat Medium"/>
                <a:hlinkClick r:id="rId3">
                  <a:extLst>
                    <a:ext uri="{A12FA001-AC4F-418D-AE19-62706E023703}">
                      <ahyp:hlinkClr val="tx"/>
                    </a:ext>
                  </a:extLst>
                </a:hlinkClick>
              </a:rPr>
              <a:t>Flaticon</a:t>
            </a:r>
            <a:r>
              <a:rPr lang="en" sz="1000">
                <a:solidFill>
                  <a:schemeClr val="accent1"/>
                </a:solidFill>
                <a:latin typeface="Montserrat Medium"/>
                <a:ea typeface="Montserrat Medium"/>
                <a:cs typeface="Montserrat Medium"/>
                <a:sym typeface="Montserrat Medium"/>
              </a:rPr>
              <a:t>, and infographics &amp; images by </a:t>
            </a:r>
            <a:r>
              <a:rPr lang="en" sz="1000">
                <a:solidFill>
                  <a:schemeClr val="accent1"/>
                </a:solidFill>
                <a:uFill>
                  <a:noFill/>
                </a:uFill>
                <a:latin typeface="Montserrat Medium"/>
                <a:ea typeface="Montserrat Medium"/>
                <a:cs typeface="Montserrat Medium"/>
                <a:sym typeface="Montserrat Medium"/>
                <a:hlinkClick r:id="rId4">
                  <a:extLst>
                    <a:ext uri="{A12FA001-AC4F-418D-AE19-62706E023703}">
                      <ahyp:hlinkClr val="tx"/>
                    </a:ext>
                  </a:extLst>
                </a:hlinkClick>
              </a:rPr>
              <a:t>Freepik</a:t>
            </a:r>
            <a:r>
              <a:rPr lang="en" sz="1000">
                <a:solidFill>
                  <a:schemeClr val="accent1"/>
                </a:solidFill>
                <a:latin typeface="Montserrat Medium"/>
                <a:ea typeface="Montserrat Medium"/>
                <a:cs typeface="Montserrat Medium"/>
                <a:sym typeface="Montserrat Medium"/>
              </a:rPr>
              <a:t>. </a:t>
            </a:r>
            <a:endParaRPr sz="1000">
              <a:solidFill>
                <a:schemeClr val="accent1"/>
              </a:solidFill>
              <a:latin typeface="Montserrat Medium"/>
              <a:ea typeface="Montserrat Medium"/>
              <a:cs typeface="Montserrat Medium"/>
              <a:sym typeface="Montserrat Medium"/>
            </a:endParaRPr>
          </a:p>
          <a:p>
            <a:pPr indent="0" lvl="0" marL="0" rtl="0" algn="l">
              <a:spcBef>
                <a:spcPts val="300"/>
              </a:spcBef>
              <a:spcAft>
                <a:spcPts val="0"/>
              </a:spcAft>
              <a:buNone/>
            </a:pPr>
            <a:r>
              <a:t/>
            </a:r>
            <a:endParaRPr sz="1000">
              <a:solidFill>
                <a:schemeClr val="accent1"/>
              </a:solidFill>
              <a:latin typeface="Montserrat Medium"/>
              <a:ea typeface="Montserrat Medium"/>
              <a:cs typeface="Montserrat Medium"/>
              <a:sym typeface="Montserrat Medium"/>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1">
  <p:cSld name="SECTION_TITLE_AND_DESCRIPTION_1_1_2">
    <p:spTree>
      <p:nvGrpSpPr>
        <p:cNvPr id="148" name="Shape 148"/>
        <p:cNvGrpSpPr/>
        <p:nvPr/>
      </p:nvGrpSpPr>
      <p:grpSpPr>
        <a:xfrm>
          <a:off x="0" y="0"/>
          <a:ext cx="0" cy="0"/>
          <a:chOff x="0" y="0"/>
          <a:chExt cx="0" cy="0"/>
        </a:xfrm>
      </p:grpSpPr>
      <p:sp>
        <p:nvSpPr>
          <p:cNvPr id="149" name="Google Shape;149;p34"/>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50" name="Google Shape;150;p34"/>
          <p:cNvSpPr txBox="1"/>
          <p:nvPr>
            <p:ph idx="1" type="body"/>
          </p:nvPr>
        </p:nvSpPr>
        <p:spPr>
          <a:xfrm>
            <a:off x="938500" y="1659275"/>
            <a:ext cx="49464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list">
  <p:cSld name="TITLE_AND_TWO_COLUMNS_1">
    <p:spTree>
      <p:nvGrpSpPr>
        <p:cNvPr id="151" name="Shape 151"/>
        <p:cNvGrpSpPr/>
        <p:nvPr/>
      </p:nvGrpSpPr>
      <p:grpSpPr>
        <a:xfrm>
          <a:off x="0" y="0"/>
          <a:ext cx="0" cy="0"/>
          <a:chOff x="0" y="0"/>
          <a:chExt cx="0" cy="0"/>
        </a:xfrm>
      </p:grpSpPr>
      <p:sp>
        <p:nvSpPr>
          <p:cNvPr id="152" name="Google Shape;152;p35"/>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53" name="Google Shape;153;p35"/>
          <p:cNvSpPr txBox="1"/>
          <p:nvPr>
            <p:ph idx="1" type="body"/>
          </p:nvPr>
        </p:nvSpPr>
        <p:spPr>
          <a:xfrm>
            <a:off x="5037525" y="1659275"/>
            <a:ext cx="31869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1">
  <p:cSld name="SECTION_TITLE_AND_DESCRIPTION_2">
    <p:spTree>
      <p:nvGrpSpPr>
        <p:cNvPr id="154" name="Shape 154"/>
        <p:cNvGrpSpPr/>
        <p:nvPr/>
      </p:nvGrpSpPr>
      <p:grpSpPr>
        <a:xfrm>
          <a:off x="0" y="0"/>
          <a:ext cx="0" cy="0"/>
          <a:chOff x="0" y="0"/>
          <a:chExt cx="0" cy="0"/>
        </a:xfrm>
      </p:grpSpPr>
      <p:sp>
        <p:nvSpPr>
          <p:cNvPr id="155" name="Google Shape;155;p36"/>
          <p:cNvSpPr txBox="1"/>
          <p:nvPr>
            <p:ph idx="1" type="subTitle"/>
          </p:nvPr>
        </p:nvSpPr>
        <p:spPr>
          <a:xfrm>
            <a:off x="938500" y="1769575"/>
            <a:ext cx="2871600" cy="12351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Clr>
                <a:schemeClr val="lt2"/>
              </a:buClr>
              <a:buSzPts val="1600"/>
              <a:buNone/>
              <a:defRPr sz="1600">
                <a:solidFill>
                  <a:schemeClr val="lt2"/>
                </a:solidFill>
              </a:defRPr>
            </a:lvl1pPr>
            <a:lvl2pPr lvl="1" rtl="0" algn="ctr">
              <a:lnSpc>
                <a:spcPct val="100000"/>
              </a:lnSpc>
              <a:spcBef>
                <a:spcPts val="0"/>
              </a:spcBef>
              <a:spcAft>
                <a:spcPts val="0"/>
              </a:spcAft>
              <a:buSzPts val="1600"/>
              <a:buNone/>
              <a:defRPr sz="1600"/>
            </a:lvl2pPr>
            <a:lvl3pPr lvl="2" rtl="0" algn="ctr">
              <a:lnSpc>
                <a:spcPct val="100000"/>
              </a:lnSpc>
              <a:spcBef>
                <a:spcPts val="0"/>
              </a:spcBef>
              <a:spcAft>
                <a:spcPts val="0"/>
              </a:spcAft>
              <a:buSzPts val="1600"/>
              <a:buNone/>
              <a:defRPr sz="1600"/>
            </a:lvl3pPr>
            <a:lvl4pPr lvl="3" rtl="0" algn="ctr">
              <a:lnSpc>
                <a:spcPct val="100000"/>
              </a:lnSpc>
              <a:spcBef>
                <a:spcPts val="0"/>
              </a:spcBef>
              <a:spcAft>
                <a:spcPts val="0"/>
              </a:spcAft>
              <a:buSzPts val="1600"/>
              <a:buNone/>
              <a:defRPr sz="1600"/>
            </a:lvl4pPr>
            <a:lvl5pPr lvl="4" rtl="0" algn="ctr">
              <a:lnSpc>
                <a:spcPct val="100000"/>
              </a:lnSpc>
              <a:spcBef>
                <a:spcPts val="0"/>
              </a:spcBef>
              <a:spcAft>
                <a:spcPts val="0"/>
              </a:spcAft>
              <a:buSzPts val="1600"/>
              <a:buNone/>
              <a:defRPr sz="1600"/>
            </a:lvl5pPr>
            <a:lvl6pPr lvl="5" rtl="0" algn="ctr">
              <a:lnSpc>
                <a:spcPct val="100000"/>
              </a:lnSpc>
              <a:spcBef>
                <a:spcPts val="0"/>
              </a:spcBef>
              <a:spcAft>
                <a:spcPts val="0"/>
              </a:spcAft>
              <a:buSzPts val="1600"/>
              <a:buNone/>
              <a:defRPr sz="1600"/>
            </a:lvl6pPr>
            <a:lvl7pPr lvl="6" rtl="0" algn="ctr">
              <a:lnSpc>
                <a:spcPct val="100000"/>
              </a:lnSpc>
              <a:spcBef>
                <a:spcPts val="0"/>
              </a:spcBef>
              <a:spcAft>
                <a:spcPts val="0"/>
              </a:spcAft>
              <a:buSzPts val="1600"/>
              <a:buNone/>
              <a:defRPr sz="1600"/>
            </a:lvl7pPr>
            <a:lvl8pPr lvl="7" rtl="0" algn="ctr">
              <a:lnSpc>
                <a:spcPct val="100000"/>
              </a:lnSpc>
              <a:spcBef>
                <a:spcPts val="0"/>
              </a:spcBef>
              <a:spcAft>
                <a:spcPts val="0"/>
              </a:spcAft>
              <a:buSzPts val="1600"/>
              <a:buNone/>
              <a:defRPr sz="1600"/>
            </a:lvl8pPr>
            <a:lvl9pPr lvl="8" rtl="0" algn="ctr">
              <a:lnSpc>
                <a:spcPct val="100000"/>
              </a:lnSpc>
              <a:spcBef>
                <a:spcPts val="0"/>
              </a:spcBef>
              <a:spcAft>
                <a:spcPts val="0"/>
              </a:spcAft>
              <a:buSzPts val="1600"/>
              <a:buNone/>
              <a:defRPr sz="1600"/>
            </a:lvl9pPr>
          </a:lstStyle>
          <a:p/>
        </p:txBody>
      </p:sp>
      <p:sp>
        <p:nvSpPr>
          <p:cNvPr id="156" name="Google Shape;156;p36"/>
          <p:cNvSpPr txBox="1"/>
          <p:nvPr>
            <p:ph idx="2" type="body"/>
          </p:nvPr>
        </p:nvSpPr>
        <p:spPr>
          <a:xfrm>
            <a:off x="4703375" y="909600"/>
            <a:ext cx="3468900" cy="3324300"/>
          </a:xfrm>
          <a:prstGeom prst="rect">
            <a:avLst/>
          </a:prstGeom>
          <a:noFill/>
          <a:ln>
            <a:noFill/>
          </a:ln>
        </p:spPr>
        <p:txBody>
          <a:bodyPr anchorCtr="0" anchor="t" bIns="91425" lIns="91425" spcFirstLastPara="1" rIns="91425" wrap="square" tIns="91425">
            <a:noAutofit/>
          </a:bodyPr>
          <a:lstStyle>
            <a:lvl1pPr indent="-317500" lvl="0" marL="457200" rtl="0" algn="l">
              <a:lnSpc>
                <a:spcPct val="100000"/>
              </a:lnSpc>
              <a:spcBef>
                <a:spcPts val="0"/>
              </a:spcBef>
              <a:spcAft>
                <a:spcPts val="0"/>
              </a:spcAft>
              <a:buClr>
                <a:schemeClr val="lt1"/>
              </a:buClr>
              <a:buSzPts val="1400"/>
              <a:buChar char="●"/>
              <a:defRPr sz="1400">
                <a:solidFill>
                  <a:schemeClr val="lt1"/>
                </a:solidFill>
              </a:defRPr>
            </a:lvl1pPr>
            <a:lvl2pPr indent="-317500" lvl="1" marL="914400" rtl="0" algn="l">
              <a:lnSpc>
                <a:spcPct val="100000"/>
              </a:lnSpc>
              <a:spcBef>
                <a:spcPts val="1600"/>
              </a:spcBef>
              <a:spcAft>
                <a:spcPts val="0"/>
              </a:spcAft>
              <a:buClr>
                <a:schemeClr val="lt1"/>
              </a:buClr>
              <a:buSzPts val="1400"/>
              <a:buChar char="○"/>
              <a:defRPr>
                <a:solidFill>
                  <a:schemeClr val="lt1"/>
                </a:solidFill>
              </a:defRPr>
            </a:lvl2pPr>
            <a:lvl3pPr indent="-317500" lvl="2" marL="1371600" rtl="0" algn="l">
              <a:lnSpc>
                <a:spcPct val="100000"/>
              </a:lnSpc>
              <a:spcBef>
                <a:spcPts val="1600"/>
              </a:spcBef>
              <a:spcAft>
                <a:spcPts val="0"/>
              </a:spcAft>
              <a:buClr>
                <a:schemeClr val="lt1"/>
              </a:buClr>
              <a:buSzPts val="1400"/>
              <a:buChar char="■"/>
              <a:defRPr>
                <a:solidFill>
                  <a:schemeClr val="lt1"/>
                </a:solidFill>
              </a:defRPr>
            </a:lvl3pPr>
            <a:lvl4pPr indent="-317500" lvl="3" marL="1828800" rtl="0" algn="l">
              <a:lnSpc>
                <a:spcPct val="100000"/>
              </a:lnSpc>
              <a:spcBef>
                <a:spcPts val="1600"/>
              </a:spcBef>
              <a:spcAft>
                <a:spcPts val="0"/>
              </a:spcAft>
              <a:buClr>
                <a:schemeClr val="lt1"/>
              </a:buClr>
              <a:buSzPts val="1400"/>
              <a:buChar char="●"/>
              <a:defRPr>
                <a:solidFill>
                  <a:schemeClr val="lt1"/>
                </a:solidFill>
              </a:defRPr>
            </a:lvl4pPr>
            <a:lvl5pPr indent="-317500" lvl="4" marL="2286000" rtl="0" algn="l">
              <a:lnSpc>
                <a:spcPct val="100000"/>
              </a:lnSpc>
              <a:spcBef>
                <a:spcPts val="1600"/>
              </a:spcBef>
              <a:spcAft>
                <a:spcPts val="0"/>
              </a:spcAft>
              <a:buClr>
                <a:schemeClr val="lt1"/>
              </a:buClr>
              <a:buSzPts val="1400"/>
              <a:buChar char="○"/>
              <a:defRPr>
                <a:solidFill>
                  <a:schemeClr val="lt1"/>
                </a:solidFill>
              </a:defRPr>
            </a:lvl5pPr>
            <a:lvl6pPr indent="-317500" lvl="5" marL="2743200" rtl="0" algn="l">
              <a:lnSpc>
                <a:spcPct val="100000"/>
              </a:lnSpc>
              <a:spcBef>
                <a:spcPts val="1600"/>
              </a:spcBef>
              <a:spcAft>
                <a:spcPts val="0"/>
              </a:spcAft>
              <a:buClr>
                <a:schemeClr val="lt1"/>
              </a:buClr>
              <a:buSzPts val="1400"/>
              <a:buChar char="■"/>
              <a:defRPr>
                <a:solidFill>
                  <a:schemeClr val="lt1"/>
                </a:solidFill>
              </a:defRPr>
            </a:lvl6pPr>
            <a:lvl7pPr indent="-317500" lvl="6" marL="3200400" rtl="0" algn="l">
              <a:lnSpc>
                <a:spcPct val="100000"/>
              </a:lnSpc>
              <a:spcBef>
                <a:spcPts val="1600"/>
              </a:spcBef>
              <a:spcAft>
                <a:spcPts val="0"/>
              </a:spcAft>
              <a:buClr>
                <a:schemeClr val="lt1"/>
              </a:buClr>
              <a:buSzPts val="1400"/>
              <a:buChar char="●"/>
              <a:defRPr>
                <a:solidFill>
                  <a:schemeClr val="lt1"/>
                </a:solidFill>
              </a:defRPr>
            </a:lvl7pPr>
            <a:lvl8pPr indent="-317500" lvl="7" marL="3657600" rtl="0" algn="l">
              <a:lnSpc>
                <a:spcPct val="100000"/>
              </a:lnSpc>
              <a:spcBef>
                <a:spcPts val="1600"/>
              </a:spcBef>
              <a:spcAft>
                <a:spcPts val="0"/>
              </a:spcAft>
              <a:buClr>
                <a:schemeClr val="lt1"/>
              </a:buClr>
              <a:buSzPts val="1400"/>
              <a:buChar char="○"/>
              <a:defRPr>
                <a:solidFill>
                  <a:schemeClr val="lt1"/>
                </a:solidFill>
              </a:defRPr>
            </a:lvl8pPr>
            <a:lvl9pPr indent="-317500" lvl="8" marL="4114800" rtl="0" algn="l">
              <a:lnSpc>
                <a:spcPct val="100000"/>
              </a:lnSpc>
              <a:spcBef>
                <a:spcPts val="1600"/>
              </a:spcBef>
              <a:spcAft>
                <a:spcPts val="1600"/>
              </a:spcAft>
              <a:buClr>
                <a:schemeClr val="lt1"/>
              </a:buClr>
              <a:buSzPts val="1400"/>
              <a:buChar char="■"/>
              <a:defRPr>
                <a:solidFill>
                  <a:schemeClr val="lt1"/>
                </a:solidFill>
              </a:defRPr>
            </a:lvl9pPr>
          </a:lstStyle>
          <a:p/>
        </p:txBody>
      </p:sp>
      <p:sp>
        <p:nvSpPr>
          <p:cNvPr id="157" name="Google Shape;157;p36"/>
          <p:cNvSpPr txBox="1"/>
          <p:nvPr>
            <p:ph type="title"/>
          </p:nvPr>
        </p:nvSpPr>
        <p:spPr>
          <a:xfrm>
            <a:off x="938500" y="445025"/>
            <a:ext cx="3223800" cy="941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Clr>
                <a:schemeClr val="accent1"/>
              </a:buClr>
              <a:buSzPts val="2400"/>
              <a:buNone/>
              <a:defRPr sz="2400">
                <a:solidFill>
                  <a:schemeClr val="accent1"/>
                </a:solidFill>
              </a:defRPr>
            </a:lvl1pPr>
            <a:lvl2pPr lvl="1" rtl="0" algn="l">
              <a:lnSpc>
                <a:spcPct val="100000"/>
              </a:lnSpc>
              <a:spcBef>
                <a:spcPts val="0"/>
              </a:spcBef>
              <a:spcAft>
                <a:spcPts val="0"/>
              </a:spcAft>
              <a:buClr>
                <a:schemeClr val="lt1"/>
              </a:buClr>
              <a:buSzPts val="2800"/>
              <a:buNone/>
              <a:defRPr>
                <a:solidFill>
                  <a:schemeClr val="lt1"/>
                </a:solidFill>
              </a:defRPr>
            </a:lvl2pPr>
            <a:lvl3pPr lvl="2" rtl="0" algn="l">
              <a:lnSpc>
                <a:spcPct val="100000"/>
              </a:lnSpc>
              <a:spcBef>
                <a:spcPts val="0"/>
              </a:spcBef>
              <a:spcAft>
                <a:spcPts val="0"/>
              </a:spcAft>
              <a:buClr>
                <a:schemeClr val="lt1"/>
              </a:buClr>
              <a:buSzPts val="2800"/>
              <a:buNone/>
              <a:defRPr>
                <a:solidFill>
                  <a:schemeClr val="lt1"/>
                </a:solidFill>
              </a:defRPr>
            </a:lvl3pPr>
            <a:lvl4pPr lvl="3" rtl="0" algn="l">
              <a:lnSpc>
                <a:spcPct val="100000"/>
              </a:lnSpc>
              <a:spcBef>
                <a:spcPts val="0"/>
              </a:spcBef>
              <a:spcAft>
                <a:spcPts val="0"/>
              </a:spcAft>
              <a:buClr>
                <a:schemeClr val="lt1"/>
              </a:buClr>
              <a:buSzPts val="2800"/>
              <a:buNone/>
              <a:defRPr>
                <a:solidFill>
                  <a:schemeClr val="lt1"/>
                </a:solidFill>
              </a:defRPr>
            </a:lvl4pPr>
            <a:lvl5pPr lvl="4" rtl="0" algn="l">
              <a:lnSpc>
                <a:spcPct val="100000"/>
              </a:lnSpc>
              <a:spcBef>
                <a:spcPts val="0"/>
              </a:spcBef>
              <a:spcAft>
                <a:spcPts val="0"/>
              </a:spcAft>
              <a:buClr>
                <a:schemeClr val="lt1"/>
              </a:buClr>
              <a:buSzPts val="2800"/>
              <a:buNone/>
              <a:defRPr>
                <a:solidFill>
                  <a:schemeClr val="lt1"/>
                </a:solidFill>
              </a:defRPr>
            </a:lvl5pPr>
            <a:lvl6pPr lvl="5" rtl="0" algn="l">
              <a:lnSpc>
                <a:spcPct val="100000"/>
              </a:lnSpc>
              <a:spcBef>
                <a:spcPts val="0"/>
              </a:spcBef>
              <a:spcAft>
                <a:spcPts val="0"/>
              </a:spcAft>
              <a:buClr>
                <a:schemeClr val="lt1"/>
              </a:buClr>
              <a:buSzPts val="2800"/>
              <a:buNone/>
              <a:defRPr>
                <a:solidFill>
                  <a:schemeClr val="lt1"/>
                </a:solidFill>
              </a:defRPr>
            </a:lvl6pPr>
            <a:lvl7pPr lvl="6" rtl="0" algn="l">
              <a:lnSpc>
                <a:spcPct val="100000"/>
              </a:lnSpc>
              <a:spcBef>
                <a:spcPts val="0"/>
              </a:spcBef>
              <a:spcAft>
                <a:spcPts val="0"/>
              </a:spcAft>
              <a:buClr>
                <a:schemeClr val="lt1"/>
              </a:buClr>
              <a:buSzPts val="2800"/>
              <a:buNone/>
              <a:defRPr>
                <a:solidFill>
                  <a:schemeClr val="lt1"/>
                </a:solidFill>
              </a:defRPr>
            </a:lvl7pPr>
            <a:lvl8pPr lvl="7" rtl="0" algn="l">
              <a:lnSpc>
                <a:spcPct val="100000"/>
              </a:lnSpc>
              <a:spcBef>
                <a:spcPts val="0"/>
              </a:spcBef>
              <a:spcAft>
                <a:spcPts val="0"/>
              </a:spcAft>
              <a:buClr>
                <a:schemeClr val="lt1"/>
              </a:buClr>
              <a:buSzPts val="2800"/>
              <a:buNone/>
              <a:defRPr>
                <a:solidFill>
                  <a:schemeClr val="lt1"/>
                </a:solidFill>
              </a:defRPr>
            </a:lvl8pPr>
            <a:lvl9pPr lvl="8" rtl="0"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8" name="Shape 18"/>
        <p:cNvGrpSpPr/>
        <p:nvPr/>
      </p:nvGrpSpPr>
      <p:grpSpPr>
        <a:xfrm>
          <a:off x="0" y="0"/>
          <a:ext cx="0" cy="0"/>
          <a:chOff x="0" y="0"/>
          <a:chExt cx="0" cy="0"/>
        </a:xfrm>
      </p:grpSpPr>
      <p:sp>
        <p:nvSpPr>
          <p:cNvPr id="19" name="Google Shape;19;p5"/>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20" name="Google Shape;20;p5"/>
          <p:cNvSpPr txBox="1"/>
          <p:nvPr>
            <p:ph idx="1" type="body"/>
          </p:nvPr>
        </p:nvSpPr>
        <p:spPr>
          <a:xfrm>
            <a:off x="938500" y="1659275"/>
            <a:ext cx="31869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21" name="Google Shape;21;p5"/>
          <p:cNvSpPr txBox="1"/>
          <p:nvPr>
            <p:ph idx="2" type="body"/>
          </p:nvPr>
        </p:nvSpPr>
        <p:spPr>
          <a:xfrm>
            <a:off x="5037525" y="1659275"/>
            <a:ext cx="31869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2" name="Shape 22"/>
        <p:cNvGrpSpPr/>
        <p:nvPr/>
      </p:nvGrpSpPr>
      <p:grpSpPr>
        <a:xfrm>
          <a:off x="0" y="0"/>
          <a:ext cx="0" cy="0"/>
          <a:chOff x="0" y="0"/>
          <a:chExt cx="0" cy="0"/>
        </a:xfrm>
      </p:grpSpPr>
      <p:sp>
        <p:nvSpPr>
          <p:cNvPr id="23" name="Google Shape;23;p6"/>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4" name="Shape 24"/>
        <p:cNvGrpSpPr/>
        <p:nvPr/>
      </p:nvGrpSpPr>
      <p:grpSpPr>
        <a:xfrm>
          <a:off x="0" y="0"/>
          <a:ext cx="0" cy="0"/>
          <a:chOff x="0" y="0"/>
          <a:chExt cx="0" cy="0"/>
        </a:xfrm>
      </p:grpSpPr>
      <p:sp>
        <p:nvSpPr>
          <p:cNvPr id="25" name="Google Shape;25;p7"/>
          <p:cNvSpPr txBox="1"/>
          <p:nvPr>
            <p:ph type="title"/>
          </p:nvPr>
        </p:nvSpPr>
        <p:spPr>
          <a:xfrm>
            <a:off x="5337175" y="1297125"/>
            <a:ext cx="2837400" cy="12525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26" name="Google Shape;26;p7"/>
          <p:cNvSpPr txBox="1"/>
          <p:nvPr>
            <p:ph idx="1" type="body"/>
          </p:nvPr>
        </p:nvSpPr>
        <p:spPr>
          <a:xfrm>
            <a:off x="5337175" y="2593875"/>
            <a:ext cx="2837400" cy="1252500"/>
          </a:xfrm>
          <a:prstGeom prst="rect">
            <a:avLst/>
          </a:prstGeom>
        </p:spPr>
        <p:txBody>
          <a:bodyPr anchorCtr="0" anchor="t" bIns="91425" lIns="91425" spcFirstLastPara="1" rIns="91425" wrap="square" tIns="91425">
            <a:noAutofit/>
          </a:bodyPr>
          <a:lstStyle>
            <a:lvl1pPr indent="-330200" lvl="0" marL="457200" rtl="0">
              <a:spcBef>
                <a:spcPts val="0"/>
              </a:spcBef>
              <a:spcAft>
                <a:spcPts val="0"/>
              </a:spcAft>
              <a:buClr>
                <a:schemeClr val="lt1"/>
              </a:buClr>
              <a:buSzPts val="1600"/>
              <a:buChar char="●"/>
              <a:defRPr sz="1600">
                <a:solidFill>
                  <a:schemeClr val="lt1"/>
                </a:solidFill>
              </a:defRPr>
            </a:lvl1pPr>
            <a:lvl2pPr indent="-330200" lvl="1" marL="914400" rtl="0">
              <a:spcBef>
                <a:spcPts val="1600"/>
              </a:spcBef>
              <a:spcAft>
                <a:spcPts val="0"/>
              </a:spcAft>
              <a:buClr>
                <a:schemeClr val="lt1"/>
              </a:buClr>
              <a:buSzPts val="1600"/>
              <a:buChar char="○"/>
              <a:defRPr sz="1600">
                <a:solidFill>
                  <a:schemeClr val="lt1"/>
                </a:solidFill>
              </a:defRPr>
            </a:lvl2pPr>
            <a:lvl3pPr indent="-330200" lvl="2" marL="1371600" rtl="0">
              <a:spcBef>
                <a:spcPts val="1600"/>
              </a:spcBef>
              <a:spcAft>
                <a:spcPts val="0"/>
              </a:spcAft>
              <a:buClr>
                <a:schemeClr val="lt1"/>
              </a:buClr>
              <a:buSzPts val="1600"/>
              <a:buChar char="■"/>
              <a:defRPr sz="1600">
                <a:solidFill>
                  <a:schemeClr val="lt1"/>
                </a:solidFill>
              </a:defRPr>
            </a:lvl3pPr>
            <a:lvl4pPr indent="-330200" lvl="3" marL="1828800" rtl="0">
              <a:spcBef>
                <a:spcPts val="1600"/>
              </a:spcBef>
              <a:spcAft>
                <a:spcPts val="0"/>
              </a:spcAft>
              <a:buClr>
                <a:schemeClr val="lt1"/>
              </a:buClr>
              <a:buSzPts val="1600"/>
              <a:buChar char="●"/>
              <a:defRPr sz="1600">
                <a:solidFill>
                  <a:schemeClr val="lt1"/>
                </a:solidFill>
              </a:defRPr>
            </a:lvl4pPr>
            <a:lvl5pPr indent="-330200" lvl="4" marL="2286000" rtl="0">
              <a:spcBef>
                <a:spcPts val="1600"/>
              </a:spcBef>
              <a:spcAft>
                <a:spcPts val="0"/>
              </a:spcAft>
              <a:buClr>
                <a:schemeClr val="lt1"/>
              </a:buClr>
              <a:buSzPts val="1600"/>
              <a:buChar char="○"/>
              <a:defRPr sz="1600">
                <a:solidFill>
                  <a:schemeClr val="lt1"/>
                </a:solidFill>
              </a:defRPr>
            </a:lvl5pPr>
            <a:lvl6pPr indent="-330200" lvl="5" marL="2743200" rtl="0">
              <a:spcBef>
                <a:spcPts val="1600"/>
              </a:spcBef>
              <a:spcAft>
                <a:spcPts val="0"/>
              </a:spcAft>
              <a:buClr>
                <a:schemeClr val="lt1"/>
              </a:buClr>
              <a:buSzPts val="1600"/>
              <a:buChar char="■"/>
              <a:defRPr sz="1600">
                <a:solidFill>
                  <a:schemeClr val="lt1"/>
                </a:solidFill>
              </a:defRPr>
            </a:lvl6pPr>
            <a:lvl7pPr indent="-330200" lvl="6" marL="3200400" rtl="0">
              <a:spcBef>
                <a:spcPts val="1600"/>
              </a:spcBef>
              <a:spcAft>
                <a:spcPts val="0"/>
              </a:spcAft>
              <a:buClr>
                <a:schemeClr val="lt1"/>
              </a:buClr>
              <a:buSzPts val="1600"/>
              <a:buChar char="●"/>
              <a:defRPr sz="1600">
                <a:solidFill>
                  <a:schemeClr val="lt1"/>
                </a:solidFill>
              </a:defRPr>
            </a:lvl7pPr>
            <a:lvl8pPr indent="-330200" lvl="7" marL="3657600" rtl="0">
              <a:spcBef>
                <a:spcPts val="1600"/>
              </a:spcBef>
              <a:spcAft>
                <a:spcPts val="0"/>
              </a:spcAft>
              <a:buClr>
                <a:schemeClr val="lt1"/>
              </a:buClr>
              <a:buSzPts val="1600"/>
              <a:buChar char="○"/>
              <a:defRPr sz="1600">
                <a:solidFill>
                  <a:schemeClr val="lt1"/>
                </a:solidFill>
              </a:defRPr>
            </a:lvl8pPr>
            <a:lvl9pPr indent="-330200" lvl="8" marL="4114800" rtl="0">
              <a:spcBef>
                <a:spcPts val="1600"/>
              </a:spcBef>
              <a:spcAft>
                <a:spcPts val="1600"/>
              </a:spcAft>
              <a:buClr>
                <a:schemeClr val="lt1"/>
              </a:buClr>
              <a:buSzPts val="1600"/>
              <a:buChar char="■"/>
              <a:defRPr sz="1600">
                <a:solidFill>
                  <a:schemeClr val="lt1"/>
                </a:solidFil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27" name="Shape 27"/>
        <p:cNvGrpSpPr/>
        <p:nvPr/>
      </p:nvGrpSpPr>
      <p:grpSpPr>
        <a:xfrm>
          <a:off x="0" y="0"/>
          <a:ext cx="0" cy="0"/>
          <a:chOff x="0" y="0"/>
          <a:chExt cx="0" cy="0"/>
        </a:xfrm>
      </p:grpSpPr>
      <p:sp>
        <p:nvSpPr>
          <p:cNvPr id="28" name="Google Shape;28;p8"/>
          <p:cNvSpPr txBox="1"/>
          <p:nvPr>
            <p:ph type="title"/>
          </p:nvPr>
        </p:nvSpPr>
        <p:spPr>
          <a:xfrm>
            <a:off x="929477" y="436183"/>
            <a:ext cx="2746500" cy="40908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1"/>
              </a:buClr>
              <a:buSzPts val="3000"/>
              <a:buNone/>
              <a:defRPr sz="3000">
                <a:solidFill>
                  <a:schemeClr val="accent1"/>
                </a:solidFill>
              </a:defRPr>
            </a:lvl1pPr>
            <a:lvl2pPr lvl="1">
              <a:spcBef>
                <a:spcPts val="0"/>
              </a:spcBef>
              <a:spcAft>
                <a:spcPts val="0"/>
              </a:spcAft>
              <a:buClr>
                <a:schemeClr val="accent1"/>
              </a:buClr>
              <a:buSzPts val="4800"/>
              <a:buNone/>
              <a:defRPr sz="4800">
                <a:solidFill>
                  <a:schemeClr val="accent1"/>
                </a:solidFill>
              </a:defRPr>
            </a:lvl2pPr>
            <a:lvl3pPr lvl="2">
              <a:spcBef>
                <a:spcPts val="0"/>
              </a:spcBef>
              <a:spcAft>
                <a:spcPts val="0"/>
              </a:spcAft>
              <a:buClr>
                <a:schemeClr val="accent1"/>
              </a:buClr>
              <a:buSzPts val="4800"/>
              <a:buNone/>
              <a:defRPr sz="4800">
                <a:solidFill>
                  <a:schemeClr val="accent1"/>
                </a:solidFill>
              </a:defRPr>
            </a:lvl3pPr>
            <a:lvl4pPr lvl="3">
              <a:spcBef>
                <a:spcPts val="0"/>
              </a:spcBef>
              <a:spcAft>
                <a:spcPts val="0"/>
              </a:spcAft>
              <a:buClr>
                <a:schemeClr val="accent1"/>
              </a:buClr>
              <a:buSzPts val="4800"/>
              <a:buNone/>
              <a:defRPr sz="4800">
                <a:solidFill>
                  <a:schemeClr val="accent1"/>
                </a:solidFill>
              </a:defRPr>
            </a:lvl4pPr>
            <a:lvl5pPr lvl="4">
              <a:spcBef>
                <a:spcPts val="0"/>
              </a:spcBef>
              <a:spcAft>
                <a:spcPts val="0"/>
              </a:spcAft>
              <a:buClr>
                <a:schemeClr val="accent1"/>
              </a:buClr>
              <a:buSzPts val="4800"/>
              <a:buNone/>
              <a:defRPr sz="4800">
                <a:solidFill>
                  <a:schemeClr val="accent1"/>
                </a:solidFill>
              </a:defRPr>
            </a:lvl5pPr>
            <a:lvl6pPr lvl="5">
              <a:spcBef>
                <a:spcPts val="0"/>
              </a:spcBef>
              <a:spcAft>
                <a:spcPts val="0"/>
              </a:spcAft>
              <a:buClr>
                <a:schemeClr val="accent1"/>
              </a:buClr>
              <a:buSzPts val="4800"/>
              <a:buNone/>
              <a:defRPr sz="4800">
                <a:solidFill>
                  <a:schemeClr val="accent1"/>
                </a:solidFill>
              </a:defRPr>
            </a:lvl6pPr>
            <a:lvl7pPr lvl="6">
              <a:spcBef>
                <a:spcPts val="0"/>
              </a:spcBef>
              <a:spcAft>
                <a:spcPts val="0"/>
              </a:spcAft>
              <a:buClr>
                <a:schemeClr val="accent1"/>
              </a:buClr>
              <a:buSzPts val="4800"/>
              <a:buNone/>
              <a:defRPr sz="4800">
                <a:solidFill>
                  <a:schemeClr val="accent1"/>
                </a:solidFill>
              </a:defRPr>
            </a:lvl7pPr>
            <a:lvl8pPr lvl="7">
              <a:spcBef>
                <a:spcPts val="0"/>
              </a:spcBef>
              <a:spcAft>
                <a:spcPts val="0"/>
              </a:spcAft>
              <a:buClr>
                <a:schemeClr val="accent1"/>
              </a:buClr>
              <a:buSzPts val="4800"/>
              <a:buNone/>
              <a:defRPr sz="4800">
                <a:solidFill>
                  <a:schemeClr val="accent1"/>
                </a:solidFill>
              </a:defRPr>
            </a:lvl8pPr>
            <a:lvl9pPr lvl="8">
              <a:spcBef>
                <a:spcPts val="0"/>
              </a:spcBef>
              <a:spcAft>
                <a:spcPts val="0"/>
              </a:spcAft>
              <a:buClr>
                <a:schemeClr val="accent1"/>
              </a:buClr>
              <a:buSzPts val="4800"/>
              <a:buNone/>
              <a:defRPr sz="4800">
                <a:solidFill>
                  <a:schemeClr val="accent1"/>
                </a:solidFill>
              </a:defRPr>
            </a:lvl9pPr>
          </a:lstStyle>
          <a:p/>
        </p:txBody>
      </p:sp>
      <p:pic>
        <p:nvPicPr>
          <p:cNvPr id="29" name="Google Shape;29;p8"/>
          <p:cNvPicPr preferRelativeResize="0"/>
          <p:nvPr/>
        </p:nvPicPr>
        <p:blipFill>
          <a:blip r:embed="rId2">
            <a:alphaModFix/>
          </a:blip>
          <a:stretch>
            <a:fillRect/>
          </a:stretch>
        </p:blipFill>
        <p:spPr>
          <a:xfrm rot="5400000">
            <a:off x="3278924" y="414050"/>
            <a:ext cx="7626551" cy="2883799"/>
          </a:xfrm>
          <a:prstGeom prst="rect">
            <a:avLst/>
          </a:prstGeom>
          <a:noFill/>
          <a:ln>
            <a:noFill/>
          </a:ln>
        </p:spPr>
      </p:pic>
      <p:pic>
        <p:nvPicPr>
          <p:cNvPr id="30" name="Google Shape;30;p8"/>
          <p:cNvPicPr preferRelativeResize="0"/>
          <p:nvPr/>
        </p:nvPicPr>
        <p:blipFill>
          <a:blip r:embed="rId2">
            <a:alphaModFix/>
          </a:blip>
          <a:stretch>
            <a:fillRect/>
          </a:stretch>
        </p:blipFill>
        <p:spPr>
          <a:xfrm flipH="1" rot="5400000">
            <a:off x="4822414" y="-351911"/>
            <a:ext cx="9309797" cy="3520275"/>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1" name="Shape 31"/>
        <p:cNvGrpSpPr/>
        <p:nvPr/>
      </p:nvGrpSpPr>
      <p:grpSpPr>
        <a:xfrm>
          <a:off x="0" y="0"/>
          <a:ext cx="0" cy="0"/>
          <a:chOff x="0" y="0"/>
          <a:chExt cx="0" cy="0"/>
        </a:xfrm>
      </p:grpSpPr>
      <p:sp>
        <p:nvSpPr>
          <p:cNvPr id="32" name="Google Shape;32;p9"/>
          <p:cNvSpPr txBox="1"/>
          <p:nvPr>
            <p:ph idx="1" type="subTitle"/>
          </p:nvPr>
        </p:nvSpPr>
        <p:spPr>
          <a:xfrm>
            <a:off x="938500" y="1769575"/>
            <a:ext cx="2871600" cy="12351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p:txBody>
      </p:sp>
      <p:sp>
        <p:nvSpPr>
          <p:cNvPr id="33" name="Google Shape;33;p9"/>
          <p:cNvSpPr txBox="1"/>
          <p:nvPr>
            <p:ph idx="2" type="body"/>
          </p:nvPr>
        </p:nvSpPr>
        <p:spPr>
          <a:xfrm>
            <a:off x="4703375" y="909600"/>
            <a:ext cx="3468900" cy="33243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Clr>
                <a:schemeClr val="lt1"/>
              </a:buClr>
              <a:buSzPts val="1400"/>
              <a:buChar char="●"/>
              <a:defRPr sz="1400">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34" name="Google Shape;34;p9"/>
          <p:cNvSpPr txBox="1"/>
          <p:nvPr>
            <p:ph type="title"/>
          </p:nvPr>
        </p:nvSpPr>
        <p:spPr>
          <a:xfrm>
            <a:off x="938500" y="445025"/>
            <a:ext cx="32238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35" name="Shape 35"/>
        <p:cNvGrpSpPr/>
        <p:nvPr/>
      </p:nvGrpSpPr>
      <p:grpSpPr>
        <a:xfrm>
          <a:off x="0" y="0"/>
          <a:ext cx="0" cy="0"/>
          <a:chOff x="0" y="0"/>
          <a:chExt cx="0" cy="0"/>
        </a:xfrm>
      </p:grpSpPr>
      <p:sp>
        <p:nvSpPr>
          <p:cNvPr id="36" name="Google Shape;36;p10"/>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9.xml"/><Relationship Id="rId22" Type="http://schemas.openxmlformats.org/officeDocument/2006/relationships/slideLayout" Target="../slideLayouts/slideLayout21.xml"/><Relationship Id="rId21" Type="http://schemas.openxmlformats.org/officeDocument/2006/relationships/slideLayout" Target="../slideLayouts/slideLayout20.xml"/><Relationship Id="rId24" Type="http://schemas.openxmlformats.org/officeDocument/2006/relationships/slideLayout" Target="../slideLayouts/slideLayout23.xml"/><Relationship Id="rId23" Type="http://schemas.openxmlformats.org/officeDocument/2006/relationships/slideLayout" Target="../slideLayouts/slideLayout22.xml"/><Relationship Id="rId1" Type="http://schemas.openxmlformats.org/officeDocument/2006/relationships/image" Target="../media/image9.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26" Type="http://schemas.openxmlformats.org/officeDocument/2006/relationships/slideLayout" Target="../slideLayouts/slideLayout25.xml"/><Relationship Id="rId25" Type="http://schemas.openxmlformats.org/officeDocument/2006/relationships/slideLayout" Target="../slideLayouts/slideLayout24.xml"/><Relationship Id="rId28" Type="http://schemas.openxmlformats.org/officeDocument/2006/relationships/slideLayout" Target="../slideLayouts/slideLayout27.xml"/><Relationship Id="rId27" Type="http://schemas.openxmlformats.org/officeDocument/2006/relationships/slideLayout" Target="../slideLayouts/slideLayout26.xml"/><Relationship Id="rId5" Type="http://schemas.openxmlformats.org/officeDocument/2006/relationships/slideLayout" Target="../slideLayouts/slideLayout4.xml"/><Relationship Id="rId6" Type="http://schemas.openxmlformats.org/officeDocument/2006/relationships/slideLayout" Target="../slideLayouts/slideLayout5.xml"/><Relationship Id="rId29" Type="http://schemas.openxmlformats.org/officeDocument/2006/relationships/slideLayout" Target="../slideLayouts/slideLayout28.xml"/><Relationship Id="rId7" Type="http://schemas.openxmlformats.org/officeDocument/2006/relationships/slideLayout" Target="../slideLayouts/slideLayout6.xml"/><Relationship Id="rId8" Type="http://schemas.openxmlformats.org/officeDocument/2006/relationships/slideLayout" Target="../slideLayouts/slideLayout7.xml"/><Relationship Id="rId31" Type="http://schemas.openxmlformats.org/officeDocument/2006/relationships/slideLayout" Target="../slideLayouts/slideLayout30.xml"/><Relationship Id="rId30" Type="http://schemas.openxmlformats.org/officeDocument/2006/relationships/slideLayout" Target="../slideLayouts/slideLayout29.xml"/><Relationship Id="rId11" Type="http://schemas.openxmlformats.org/officeDocument/2006/relationships/slideLayout" Target="../slideLayouts/slideLayout10.xml"/><Relationship Id="rId33" Type="http://schemas.openxmlformats.org/officeDocument/2006/relationships/slideLayout" Target="../slideLayouts/slideLayout32.xml"/><Relationship Id="rId10" Type="http://schemas.openxmlformats.org/officeDocument/2006/relationships/slideLayout" Target="../slideLayouts/slideLayout9.xml"/><Relationship Id="rId32" Type="http://schemas.openxmlformats.org/officeDocument/2006/relationships/slideLayout" Target="../slideLayouts/slideLayout31.xml"/><Relationship Id="rId13" Type="http://schemas.openxmlformats.org/officeDocument/2006/relationships/slideLayout" Target="../slideLayouts/slideLayout12.xml"/><Relationship Id="rId35" Type="http://schemas.openxmlformats.org/officeDocument/2006/relationships/slideLayout" Target="../slideLayouts/slideLayout34.xml"/><Relationship Id="rId12" Type="http://schemas.openxmlformats.org/officeDocument/2006/relationships/slideLayout" Target="../slideLayouts/slideLayout11.xml"/><Relationship Id="rId34" Type="http://schemas.openxmlformats.org/officeDocument/2006/relationships/slideLayout" Target="../slideLayouts/slideLayout33.xml"/><Relationship Id="rId15" Type="http://schemas.openxmlformats.org/officeDocument/2006/relationships/slideLayout" Target="../slideLayouts/slideLayout14.xml"/><Relationship Id="rId37" Type="http://schemas.openxmlformats.org/officeDocument/2006/relationships/theme" Target="../theme/theme1.xml"/><Relationship Id="rId14" Type="http://schemas.openxmlformats.org/officeDocument/2006/relationships/slideLayout" Target="../slideLayouts/slideLayout13.xml"/><Relationship Id="rId36" Type="http://schemas.openxmlformats.org/officeDocument/2006/relationships/slideLayout" Target="../slideLayouts/slideLayout35.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19" Type="http://schemas.openxmlformats.org/officeDocument/2006/relationships/slideLayout" Target="../slideLayouts/slideLayout18.xml"/><Relationship Id="rId18"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lt1"/>
              </a:buClr>
              <a:buSzPts val="2800"/>
              <a:buFont typeface="Montserrat ExtraBold"/>
              <a:buNone/>
              <a:defRPr sz="2800">
                <a:solidFill>
                  <a:schemeClr val="lt1"/>
                </a:solidFill>
                <a:latin typeface="Montserrat ExtraBold"/>
                <a:ea typeface="Montserrat ExtraBold"/>
                <a:cs typeface="Montserrat ExtraBold"/>
                <a:sym typeface="Montserrat ExtraBold"/>
              </a:defRPr>
            </a:lvl1pPr>
            <a:lvl2pPr lvl="1">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2pPr>
            <a:lvl3pPr lvl="2">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3pPr>
            <a:lvl4pPr lvl="3">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4pPr>
            <a:lvl5pPr lvl="4">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5pPr>
            <a:lvl6pPr lvl="5">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6pPr>
            <a:lvl7pPr lvl="6">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7pPr>
            <a:lvl8pPr lvl="7">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8pPr>
            <a:lvl9pPr lvl="8">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00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indent="-317500" lvl="1" marL="9144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indent="-317500" lvl="2" marL="13716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indent="-317500" lvl="3" marL="18288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indent="-317500" lvl="4" marL="22860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indent="-317500" lvl="5" marL="27432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indent="-317500" lvl="6" marL="32004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indent="-317500" lvl="7" marL="36576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indent="-317500" lvl="8" marL="4114800">
              <a:lnSpc>
                <a:spcPct val="100000"/>
              </a:lnSpc>
              <a:spcBef>
                <a:spcPts val="1600"/>
              </a:spcBef>
              <a:spcAft>
                <a:spcPts val="1600"/>
              </a:spcAft>
              <a:buClr>
                <a:schemeClr val="dk2"/>
              </a:buClr>
              <a:buSzPts val="1400"/>
              <a:buFont typeface="Montserrat"/>
              <a:buChar char="■"/>
              <a:defRPr>
                <a:solidFill>
                  <a:schemeClr val="dk2"/>
                </a:solidFill>
                <a:latin typeface="Montserrat"/>
                <a:ea typeface="Montserrat"/>
                <a:cs typeface="Montserrat"/>
                <a:sym typeface="Montserrat"/>
              </a:defRPr>
            </a:lvl9pPr>
          </a:lstStyle>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 id="2147483665" r:id="rId19"/>
    <p:sldLayoutId id="2147483666" r:id="rId20"/>
    <p:sldLayoutId id="2147483667" r:id="rId21"/>
    <p:sldLayoutId id="2147483668" r:id="rId22"/>
    <p:sldLayoutId id="2147483669" r:id="rId23"/>
    <p:sldLayoutId id="2147483670" r:id="rId24"/>
    <p:sldLayoutId id="2147483671" r:id="rId25"/>
    <p:sldLayoutId id="2147483672" r:id="rId26"/>
    <p:sldLayoutId id="2147483673" r:id="rId27"/>
    <p:sldLayoutId id="2147483674" r:id="rId28"/>
    <p:sldLayoutId id="2147483675" r:id="rId29"/>
    <p:sldLayoutId id="2147483676" r:id="rId30"/>
    <p:sldLayoutId id="2147483677" r:id="rId31"/>
    <p:sldLayoutId id="2147483678" r:id="rId32"/>
    <p:sldLayoutId id="2147483679" r:id="rId33"/>
    <p:sldLayoutId id="2147483680" r:id="rId34"/>
    <p:sldLayoutId id="2147483681" r:id="rId35"/>
    <p:sldLayoutId id="2147483682" r:id="rId3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3.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 Id="rId3" Type="http://schemas.openxmlformats.org/officeDocument/2006/relationships/image" Target="../media/image3.png"/><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 Id="rId3" Type="http://schemas.openxmlformats.org/officeDocument/2006/relationships/image" Target="../media/image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5.xml"/><Relationship Id="rId3" Type="http://schemas.openxmlformats.org/officeDocument/2006/relationships/image" Target="../media/image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 Id="rId3" Type="http://schemas.openxmlformats.org/officeDocument/2006/relationships/image" Target="../media/image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7.xml"/><Relationship Id="rId3" Type="http://schemas.openxmlformats.org/officeDocument/2006/relationships/image" Target="../media/image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8.xml"/><Relationship Id="rId3" Type="http://schemas.openxmlformats.org/officeDocument/2006/relationships/image" Target="../media/image3.png"/><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9.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0.xml"/><Relationship Id="rId3" Type="http://schemas.openxmlformats.org/officeDocument/2006/relationships/image" Target="../media/image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1.xml"/><Relationship Id="rId3" Type="http://schemas.openxmlformats.org/officeDocument/2006/relationships/image" Target="../media/image3.png"/><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22.xml"/><Relationship Id="rId3" Type="http://schemas.openxmlformats.org/officeDocument/2006/relationships/image" Target="../media/image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3.xml"/><Relationship Id="rId3" Type="http://schemas.openxmlformats.org/officeDocument/2006/relationships/image" Target="../media/image3.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37"/>
          <p:cNvSpPr txBox="1"/>
          <p:nvPr>
            <p:ph type="ctrTitle"/>
          </p:nvPr>
        </p:nvSpPr>
        <p:spPr>
          <a:xfrm>
            <a:off x="1805550" y="1979675"/>
            <a:ext cx="5532900" cy="644700"/>
          </a:xfrm>
          <a:prstGeom prst="rect">
            <a:avLst/>
          </a:prstGeom>
          <a:effectLst>
            <a:outerShdw blurRad="142875" rotWithShape="0" algn="bl" dir="8760000" dist="19050">
              <a:srgbClr val="76A5AF">
                <a:alpha val="50000"/>
              </a:srgbClr>
            </a:outerShdw>
          </a:effectLst>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MARKETING TRENDS</a:t>
            </a:r>
            <a:endParaRPr>
              <a:latin typeface="Arial"/>
              <a:ea typeface="Arial"/>
              <a:cs typeface="Arial"/>
              <a:sym typeface="Arial"/>
            </a:endParaRPr>
          </a:p>
        </p:txBody>
      </p:sp>
      <p:sp>
        <p:nvSpPr>
          <p:cNvPr id="163" name="Google Shape;163;p37"/>
          <p:cNvSpPr txBox="1"/>
          <p:nvPr>
            <p:ph type="ctrTitle"/>
          </p:nvPr>
        </p:nvSpPr>
        <p:spPr>
          <a:xfrm>
            <a:off x="2941650" y="2624375"/>
            <a:ext cx="3260700" cy="464700"/>
          </a:xfrm>
          <a:prstGeom prst="rect">
            <a:avLst/>
          </a:prstGeom>
          <a:effectLst>
            <a:outerShdw blurRad="100013" rotWithShape="0" algn="bl" dir="8460000" dist="19050">
              <a:srgbClr val="76A5AF">
                <a:alpha val="50000"/>
              </a:srgbClr>
            </a:outerShdw>
          </a:effectLst>
        </p:spPr>
        <p:txBody>
          <a:bodyPr anchorCtr="0" anchor="b" bIns="91425" lIns="91425" spcFirstLastPara="1" rIns="91425" wrap="square" tIns="91425">
            <a:noAutofit/>
          </a:bodyPr>
          <a:lstStyle/>
          <a:p>
            <a:pPr indent="0" lvl="0" marL="0" rtl="0" algn="ctr">
              <a:spcBef>
                <a:spcPts val="0"/>
              </a:spcBef>
              <a:spcAft>
                <a:spcPts val="0"/>
              </a:spcAft>
              <a:buNone/>
            </a:pPr>
            <a:r>
              <a:rPr b="0" lang="en" sz="2200">
                <a:latin typeface="Arial"/>
                <a:ea typeface="Arial"/>
                <a:cs typeface="Arial"/>
                <a:sym typeface="Arial"/>
              </a:rPr>
              <a:t>MODULE 9 LESSON 1</a:t>
            </a:r>
            <a:endParaRPr b="0" sz="2200">
              <a:latin typeface="Arial"/>
              <a:ea typeface="Arial"/>
              <a:cs typeface="Arial"/>
              <a:sym typeface="Arial"/>
            </a:endParaRPr>
          </a:p>
        </p:txBody>
      </p:sp>
      <p:cxnSp>
        <p:nvCxnSpPr>
          <p:cNvPr id="164" name="Google Shape;164;p37"/>
          <p:cNvCxnSpPr/>
          <p:nvPr/>
        </p:nvCxnSpPr>
        <p:spPr>
          <a:xfrm>
            <a:off x="3190500" y="256517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65" name="Google Shape;165;p37"/>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66" name="Google Shape;166;p37"/>
          <p:cNvSpPr txBox="1"/>
          <p:nvPr/>
        </p:nvSpPr>
        <p:spPr>
          <a:xfrm>
            <a:off x="5577150" y="4689025"/>
            <a:ext cx="2505900" cy="3849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700">
                <a:solidFill>
                  <a:schemeClr val="accent5"/>
                </a:solidFill>
              </a:rPr>
              <a:t>©</a:t>
            </a:r>
            <a:r>
              <a:rPr lang="en" sz="1300">
                <a:solidFill>
                  <a:schemeClr val="accent5"/>
                </a:solidFill>
              </a:rPr>
              <a:t> </a:t>
            </a:r>
            <a:r>
              <a:rPr lang="en" sz="700">
                <a:solidFill>
                  <a:schemeClr val="accent5"/>
                </a:solidFill>
              </a:rPr>
              <a:t>Copyright 2022. Sports Career Consulting, LLC.</a:t>
            </a:r>
            <a:endParaRPr sz="700">
              <a:solidFill>
                <a:schemeClr val="accent5"/>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46"/>
          <p:cNvSpPr txBox="1"/>
          <p:nvPr>
            <p:ph type="title"/>
          </p:nvPr>
        </p:nvSpPr>
        <p:spPr>
          <a:xfrm>
            <a:off x="938500" y="445025"/>
            <a:ext cx="7152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CURRENT MARKETING TRENDS: </a:t>
            </a:r>
            <a:br>
              <a:rPr b="1" lang="en">
                <a:latin typeface="Arial"/>
                <a:ea typeface="Arial"/>
                <a:cs typeface="Arial"/>
                <a:sym typeface="Arial"/>
              </a:rPr>
            </a:br>
            <a:r>
              <a:rPr b="1" lang="en">
                <a:latin typeface="Arial"/>
                <a:ea typeface="Arial"/>
                <a:cs typeface="Arial"/>
                <a:sym typeface="Arial"/>
              </a:rPr>
              <a:t>BRAND COLLABORATIONS</a:t>
            </a:r>
            <a:endParaRPr b="1">
              <a:latin typeface="Arial"/>
              <a:ea typeface="Arial"/>
              <a:cs typeface="Arial"/>
              <a:sym typeface="Arial"/>
            </a:endParaRPr>
          </a:p>
        </p:txBody>
      </p:sp>
      <p:cxnSp>
        <p:nvCxnSpPr>
          <p:cNvPr id="244" name="Google Shape;244;p46"/>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45" name="Google Shape;245;p46"/>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46" name="Google Shape;246;p4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247" name="Google Shape;247;p46"/>
          <p:cNvSpPr txBox="1"/>
          <p:nvPr>
            <p:ph idx="4294967295" type="body"/>
          </p:nvPr>
        </p:nvSpPr>
        <p:spPr>
          <a:xfrm>
            <a:off x="938500" y="1386425"/>
            <a:ext cx="7735500" cy="330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lt1"/>
                </a:solidFill>
                <a:latin typeface="Arial"/>
                <a:ea typeface="Arial"/>
                <a:cs typeface="Arial"/>
                <a:sym typeface="Arial"/>
              </a:rPr>
              <a:t>Example:</a:t>
            </a:r>
            <a:r>
              <a:rPr lang="en">
                <a:solidFill>
                  <a:schemeClr val="lt1"/>
                </a:solidFill>
                <a:latin typeface="Arial"/>
                <a:ea typeface="Arial"/>
                <a:cs typeface="Arial"/>
                <a:sym typeface="Arial"/>
              </a:rPr>
              <a:t> Pepperidge Farm has partnered with several brands to introduce a variety of Goldfish Cracker co-branded products:</a:t>
            </a:r>
            <a:endParaRPr>
              <a:solidFill>
                <a:schemeClr val="lt1"/>
              </a:solidFill>
              <a:latin typeface="Arial"/>
              <a:ea typeface="Arial"/>
              <a:cs typeface="Arial"/>
              <a:sym typeface="Arial"/>
            </a:endParaRPr>
          </a:p>
          <a:p>
            <a:pPr indent="0" lvl="0" marL="0" rtl="0" algn="l">
              <a:spcBef>
                <a:spcPts val="1000"/>
              </a:spcBef>
              <a:spcAft>
                <a:spcPts val="0"/>
              </a:spcAft>
              <a:buNone/>
            </a:pPr>
            <a:r>
              <a:t/>
            </a:r>
            <a:endParaRPr>
              <a:solidFill>
                <a:schemeClr val="lt1"/>
              </a:solidFill>
              <a:latin typeface="Arial"/>
              <a:ea typeface="Arial"/>
              <a:cs typeface="Arial"/>
              <a:sym typeface="Arial"/>
            </a:endParaRPr>
          </a:p>
          <a:p>
            <a:pPr indent="0" lvl="0" marL="0" rtl="0" algn="l">
              <a:spcBef>
                <a:spcPts val="1000"/>
              </a:spcBef>
              <a:spcAft>
                <a:spcPts val="1000"/>
              </a:spcAft>
              <a:buNone/>
            </a:pPr>
            <a:r>
              <a:t/>
            </a:r>
            <a:endParaRPr>
              <a:solidFill>
                <a:schemeClr val="lt1"/>
              </a:solidFill>
              <a:latin typeface="Arial"/>
              <a:ea typeface="Arial"/>
              <a:cs typeface="Arial"/>
              <a:sym typeface="Arial"/>
            </a:endParaRPr>
          </a:p>
        </p:txBody>
      </p:sp>
      <p:pic>
        <p:nvPicPr>
          <p:cNvPr id="248" name="Google Shape;248;p46"/>
          <p:cNvPicPr preferRelativeResize="0"/>
          <p:nvPr/>
        </p:nvPicPr>
        <p:blipFill>
          <a:blip r:embed="rId4">
            <a:alphaModFix/>
          </a:blip>
          <a:stretch>
            <a:fillRect/>
          </a:stretch>
        </p:blipFill>
        <p:spPr>
          <a:xfrm>
            <a:off x="1286763" y="2372900"/>
            <a:ext cx="7038975" cy="21050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2" name="Shape 252"/>
        <p:cNvGrpSpPr/>
        <p:nvPr/>
      </p:nvGrpSpPr>
      <p:grpSpPr>
        <a:xfrm>
          <a:off x="0" y="0"/>
          <a:ext cx="0" cy="0"/>
          <a:chOff x="0" y="0"/>
          <a:chExt cx="0" cy="0"/>
        </a:xfrm>
      </p:grpSpPr>
      <p:sp>
        <p:nvSpPr>
          <p:cNvPr id="253" name="Google Shape;253;p47"/>
          <p:cNvSpPr txBox="1"/>
          <p:nvPr>
            <p:ph type="title"/>
          </p:nvPr>
        </p:nvSpPr>
        <p:spPr>
          <a:xfrm>
            <a:off x="938500" y="445025"/>
            <a:ext cx="7152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CURRENT MARKETING TRENDS: </a:t>
            </a:r>
            <a:br>
              <a:rPr b="1" lang="en">
                <a:latin typeface="Arial"/>
                <a:ea typeface="Arial"/>
                <a:cs typeface="Arial"/>
                <a:sym typeface="Arial"/>
              </a:rPr>
            </a:br>
            <a:r>
              <a:rPr b="1" lang="en">
                <a:latin typeface="Arial"/>
                <a:ea typeface="Arial"/>
                <a:cs typeface="Arial"/>
                <a:sym typeface="Arial"/>
              </a:rPr>
              <a:t>BRAND RIVALRIES</a:t>
            </a:r>
            <a:endParaRPr b="1">
              <a:latin typeface="Arial"/>
              <a:ea typeface="Arial"/>
              <a:cs typeface="Arial"/>
              <a:sym typeface="Arial"/>
            </a:endParaRPr>
          </a:p>
        </p:txBody>
      </p:sp>
      <p:cxnSp>
        <p:nvCxnSpPr>
          <p:cNvPr id="254" name="Google Shape;254;p47"/>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55" name="Google Shape;255;p47"/>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56" name="Google Shape;256;p4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257" name="Google Shape;257;p47"/>
          <p:cNvSpPr txBox="1"/>
          <p:nvPr>
            <p:ph idx="4294967295" type="body"/>
          </p:nvPr>
        </p:nvSpPr>
        <p:spPr>
          <a:xfrm>
            <a:off x="938500" y="1386425"/>
            <a:ext cx="7735500" cy="330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latin typeface="Arial"/>
                <a:ea typeface="Arial"/>
                <a:cs typeface="Arial"/>
                <a:sym typeface="Arial"/>
              </a:rPr>
              <a:t>Apple’s  “Get A Mac” advertising campaign that ran from 2006 to 2009 is one of the most iconic advertising campaigns in marketing history:</a:t>
            </a:r>
            <a:endParaRPr>
              <a:solidFill>
                <a:schemeClr val="lt1"/>
              </a:solidFill>
              <a:latin typeface="Arial"/>
              <a:ea typeface="Arial"/>
              <a:cs typeface="Arial"/>
              <a:sym typeface="Arial"/>
            </a:endParaRPr>
          </a:p>
          <a:p>
            <a:pPr indent="-342900" lvl="0" marL="457200" rtl="0" algn="l">
              <a:spcBef>
                <a:spcPts val="1000"/>
              </a:spcBef>
              <a:spcAft>
                <a:spcPts val="0"/>
              </a:spcAft>
              <a:buClr>
                <a:schemeClr val="lt1"/>
              </a:buClr>
              <a:buSzPts val="1800"/>
              <a:buFont typeface="Arial"/>
              <a:buChar char="●"/>
            </a:pPr>
            <a:r>
              <a:rPr lang="en">
                <a:solidFill>
                  <a:schemeClr val="lt1"/>
                </a:solidFill>
                <a:latin typeface="Arial"/>
                <a:ea typeface="Arial"/>
                <a:cs typeface="Arial"/>
                <a:sym typeface="Arial"/>
              </a:rPr>
              <a:t>Apple ran a total of 66 different ads, each highlighting purported weaknesses of PCs when compared to Macs while positioning the Mac as a much cooler product. </a:t>
            </a:r>
            <a:endParaRPr>
              <a:solidFill>
                <a:schemeClr val="lt1"/>
              </a:solidFill>
              <a:latin typeface="Arial"/>
              <a:ea typeface="Arial"/>
              <a:cs typeface="Arial"/>
              <a:sym typeface="Arial"/>
            </a:endParaRPr>
          </a:p>
          <a:p>
            <a:pPr indent="-342900" lvl="0" marL="457200" rtl="0" algn="l">
              <a:spcBef>
                <a:spcPts val="1000"/>
              </a:spcBef>
              <a:spcAft>
                <a:spcPts val="0"/>
              </a:spcAft>
              <a:buClr>
                <a:schemeClr val="lt1"/>
              </a:buClr>
              <a:buSzPts val="1800"/>
              <a:buFont typeface="Arial"/>
              <a:buChar char="●"/>
            </a:pPr>
            <a:r>
              <a:rPr lang="en">
                <a:solidFill>
                  <a:schemeClr val="lt1"/>
                </a:solidFill>
                <a:latin typeface="Arial"/>
                <a:ea typeface="Arial"/>
                <a:cs typeface="Arial"/>
                <a:sym typeface="Arial"/>
              </a:rPr>
              <a:t>In 2008, Microsoft responded by investing $300 million in an ad campaign declaring itself to be a much more diverse group of consumers, according to Slate. </a:t>
            </a:r>
            <a:endParaRPr>
              <a:solidFill>
                <a:schemeClr val="lt1"/>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p48"/>
          <p:cNvSpPr txBox="1"/>
          <p:nvPr>
            <p:ph type="title"/>
          </p:nvPr>
        </p:nvSpPr>
        <p:spPr>
          <a:xfrm>
            <a:off x="938500" y="445025"/>
            <a:ext cx="7152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CURRENT MARKETING TRENDS: </a:t>
            </a:r>
            <a:br>
              <a:rPr b="1" lang="en">
                <a:latin typeface="Arial"/>
                <a:ea typeface="Arial"/>
                <a:cs typeface="Arial"/>
                <a:sym typeface="Arial"/>
              </a:rPr>
            </a:br>
            <a:r>
              <a:rPr b="1" lang="en">
                <a:latin typeface="Arial"/>
                <a:ea typeface="Arial"/>
                <a:cs typeface="Arial"/>
                <a:sym typeface="Arial"/>
              </a:rPr>
              <a:t>BRAND RIVALRIES</a:t>
            </a:r>
            <a:endParaRPr b="1">
              <a:latin typeface="Arial"/>
              <a:ea typeface="Arial"/>
              <a:cs typeface="Arial"/>
              <a:sym typeface="Arial"/>
            </a:endParaRPr>
          </a:p>
        </p:txBody>
      </p:sp>
      <p:cxnSp>
        <p:nvCxnSpPr>
          <p:cNvPr id="263" name="Google Shape;263;p48"/>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64" name="Google Shape;264;p4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65" name="Google Shape;265;p4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266" name="Google Shape;266;p48"/>
          <p:cNvSpPr txBox="1"/>
          <p:nvPr>
            <p:ph idx="4294967295" type="body"/>
          </p:nvPr>
        </p:nvSpPr>
        <p:spPr>
          <a:xfrm>
            <a:off x="938500" y="1386425"/>
            <a:ext cx="7735500" cy="330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latin typeface="Arial"/>
                <a:ea typeface="Arial"/>
                <a:cs typeface="Arial"/>
                <a:sym typeface="Arial"/>
              </a:rPr>
              <a:t>Google recently launched the #GetTheMessage marketing campaign calling on Apple to fix issues that exist between customers using iPhone and Android devices to text each other. </a:t>
            </a:r>
            <a:endParaRPr>
              <a:solidFill>
                <a:schemeClr val="lt1"/>
              </a:solidFill>
              <a:latin typeface="Arial"/>
              <a:ea typeface="Arial"/>
              <a:cs typeface="Arial"/>
              <a:sym typeface="Arial"/>
            </a:endParaRPr>
          </a:p>
          <a:p>
            <a:pPr indent="-342900" lvl="0" marL="457200" rtl="0" algn="l">
              <a:spcBef>
                <a:spcPts val="1000"/>
              </a:spcBef>
              <a:spcAft>
                <a:spcPts val="0"/>
              </a:spcAft>
              <a:buClr>
                <a:schemeClr val="lt1"/>
              </a:buClr>
              <a:buSzPts val="1800"/>
              <a:buFont typeface="Arial"/>
              <a:buChar char="●"/>
            </a:pPr>
            <a:r>
              <a:rPr lang="en">
                <a:solidFill>
                  <a:schemeClr val="lt1"/>
                </a:solidFill>
                <a:latin typeface="Arial"/>
                <a:ea typeface="Arial"/>
                <a:cs typeface="Arial"/>
                <a:sym typeface="Arial"/>
              </a:rPr>
              <a:t>This campaign included the launch of a website and an out-of-home campaign while the brand publicly pressured Apple to fix the issue by encouraging consumers to call out Apple on social media.  </a:t>
            </a:r>
            <a:endParaRPr>
              <a:solidFill>
                <a:schemeClr val="lt1"/>
              </a:solidFill>
              <a:latin typeface="Arial"/>
              <a:ea typeface="Arial"/>
              <a:cs typeface="Arial"/>
              <a:sym typeface="Arial"/>
            </a:endParaRPr>
          </a:p>
          <a:p>
            <a:pPr indent="0" lvl="0" marL="0" rtl="0" algn="l">
              <a:spcBef>
                <a:spcPts val="1000"/>
              </a:spcBef>
              <a:spcAft>
                <a:spcPts val="0"/>
              </a:spcAft>
              <a:buNone/>
            </a:pPr>
            <a:r>
              <a:rPr lang="en">
                <a:solidFill>
                  <a:schemeClr val="lt1"/>
                </a:solidFill>
                <a:latin typeface="Arial"/>
                <a:ea typeface="Arial"/>
                <a:cs typeface="Arial"/>
                <a:sym typeface="Arial"/>
              </a:rPr>
              <a:t>Much of the competitive sparring we see today is played out on social media. </a:t>
            </a:r>
            <a:endParaRPr>
              <a:solidFill>
                <a:schemeClr val="lt1"/>
              </a:solidFill>
              <a:latin typeface="Arial"/>
              <a:ea typeface="Arial"/>
              <a:cs typeface="Arial"/>
              <a:sym typeface="Arial"/>
            </a:endParaRPr>
          </a:p>
          <a:p>
            <a:pPr indent="0" lvl="0" marL="0" rtl="0" algn="l">
              <a:spcBef>
                <a:spcPts val="1000"/>
              </a:spcBef>
              <a:spcAft>
                <a:spcPts val="0"/>
              </a:spcAft>
              <a:buNone/>
            </a:pPr>
            <a:r>
              <a:rPr lang="en">
                <a:solidFill>
                  <a:schemeClr val="lt1"/>
                </a:solidFill>
                <a:latin typeface="Arial"/>
                <a:ea typeface="Arial"/>
                <a:cs typeface="Arial"/>
                <a:sym typeface="Arial"/>
              </a:rPr>
              <a:t>Brands throw shade, roast, and troll rival brands in playful social media marketing back-and-forths to generate publicity. </a:t>
            </a:r>
            <a:endParaRPr>
              <a:solidFill>
                <a:schemeClr val="lt1"/>
              </a:solidFill>
              <a:latin typeface="Arial"/>
              <a:ea typeface="Arial"/>
              <a:cs typeface="Arial"/>
              <a:sym typeface="Arial"/>
            </a:endParaRPr>
          </a:p>
          <a:p>
            <a:pPr indent="0" lvl="0" marL="0" rtl="0" algn="l">
              <a:spcBef>
                <a:spcPts val="1000"/>
              </a:spcBef>
              <a:spcAft>
                <a:spcPts val="0"/>
              </a:spcAft>
              <a:buNone/>
            </a:pPr>
            <a:r>
              <a:t/>
            </a:r>
            <a:endParaRPr>
              <a:solidFill>
                <a:schemeClr val="lt1"/>
              </a:solidFill>
              <a:latin typeface="Arial"/>
              <a:ea typeface="Arial"/>
              <a:cs typeface="Arial"/>
              <a:sym typeface="Arial"/>
            </a:endParaRPr>
          </a:p>
          <a:p>
            <a:pPr indent="0" lvl="0" marL="0" rtl="0" algn="l">
              <a:spcBef>
                <a:spcPts val="1000"/>
              </a:spcBef>
              <a:spcAft>
                <a:spcPts val="1000"/>
              </a:spcAft>
              <a:buNone/>
            </a:pPr>
            <a:r>
              <a:t/>
            </a:r>
            <a:endParaRPr>
              <a:solidFill>
                <a:schemeClr val="lt1"/>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0" name="Shape 270"/>
        <p:cNvGrpSpPr/>
        <p:nvPr/>
      </p:nvGrpSpPr>
      <p:grpSpPr>
        <a:xfrm>
          <a:off x="0" y="0"/>
          <a:ext cx="0" cy="0"/>
          <a:chOff x="0" y="0"/>
          <a:chExt cx="0" cy="0"/>
        </a:xfrm>
      </p:grpSpPr>
      <p:sp>
        <p:nvSpPr>
          <p:cNvPr id="271" name="Google Shape;271;p49"/>
          <p:cNvSpPr txBox="1"/>
          <p:nvPr>
            <p:ph type="title"/>
          </p:nvPr>
        </p:nvSpPr>
        <p:spPr>
          <a:xfrm>
            <a:off x="938500" y="445025"/>
            <a:ext cx="7152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CURRENT MARKETING TRENDS: </a:t>
            </a:r>
            <a:br>
              <a:rPr b="1" lang="en">
                <a:latin typeface="Arial"/>
                <a:ea typeface="Arial"/>
                <a:cs typeface="Arial"/>
                <a:sym typeface="Arial"/>
              </a:rPr>
            </a:br>
            <a:r>
              <a:rPr b="1" lang="en">
                <a:latin typeface="Arial"/>
                <a:ea typeface="Arial"/>
                <a:cs typeface="Arial"/>
                <a:sym typeface="Arial"/>
              </a:rPr>
              <a:t>BRAND RIVALRIES</a:t>
            </a:r>
            <a:endParaRPr b="1">
              <a:latin typeface="Arial"/>
              <a:ea typeface="Arial"/>
              <a:cs typeface="Arial"/>
              <a:sym typeface="Arial"/>
            </a:endParaRPr>
          </a:p>
        </p:txBody>
      </p:sp>
      <p:cxnSp>
        <p:nvCxnSpPr>
          <p:cNvPr id="272" name="Google Shape;272;p49"/>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73" name="Google Shape;273;p4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74" name="Google Shape;274;p4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275" name="Google Shape;275;p49"/>
          <p:cNvSpPr txBox="1"/>
          <p:nvPr>
            <p:ph idx="4294967295" type="body"/>
          </p:nvPr>
        </p:nvSpPr>
        <p:spPr>
          <a:xfrm>
            <a:off x="938500" y="1386425"/>
            <a:ext cx="4256700" cy="330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700">
                <a:solidFill>
                  <a:schemeClr val="lt1"/>
                </a:solidFill>
                <a:latin typeface="Arial"/>
                <a:ea typeface="Arial"/>
                <a:cs typeface="Arial"/>
                <a:sym typeface="Arial"/>
              </a:rPr>
              <a:t>Example:</a:t>
            </a:r>
            <a:endParaRPr b="1" sz="1700">
              <a:solidFill>
                <a:schemeClr val="lt1"/>
              </a:solidFill>
              <a:latin typeface="Arial"/>
              <a:ea typeface="Arial"/>
              <a:cs typeface="Arial"/>
              <a:sym typeface="Arial"/>
            </a:endParaRPr>
          </a:p>
          <a:p>
            <a:pPr indent="0" lvl="0" marL="0" rtl="0" algn="l">
              <a:spcBef>
                <a:spcPts val="1000"/>
              </a:spcBef>
              <a:spcAft>
                <a:spcPts val="0"/>
              </a:spcAft>
              <a:buNone/>
            </a:pPr>
            <a:r>
              <a:rPr lang="en" sz="1700">
                <a:solidFill>
                  <a:schemeClr val="lt1"/>
                </a:solidFill>
                <a:latin typeface="Arial"/>
                <a:ea typeface="Arial"/>
                <a:cs typeface="Arial"/>
                <a:sym typeface="Arial"/>
              </a:rPr>
              <a:t>At the peak of the chicken sandwich wars in 2019, popular fast-food chains like Popeye’s, Chick-fil-A, and Wendy’s took shots at one another on social media.</a:t>
            </a:r>
            <a:endParaRPr sz="1700">
              <a:solidFill>
                <a:schemeClr val="lt1"/>
              </a:solidFill>
              <a:latin typeface="Arial"/>
              <a:ea typeface="Arial"/>
              <a:cs typeface="Arial"/>
              <a:sym typeface="Arial"/>
            </a:endParaRPr>
          </a:p>
          <a:p>
            <a:pPr indent="0" lvl="0" marL="0" rtl="0" algn="l">
              <a:spcBef>
                <a:spcPts val="1000"/>
              </a:spcBef>
              <a:spcAft>
                <a:spcPts val="0"/>
              </a:spcAft>
              <a:buNone/>
            </a:pPr>
            <a:r>
              <a:rPr lang="en" sz="1700">
                <a:solidFill>
                  <a:schemeClr val="lt1"/>
                </a:solidFill>
                <a:latin typeface="Arial"/>
                <a:ea typeface="Arial"/>
                <a:cs typeface="Arial"/>
                <a:sym typeface="Arial"/>
              </a:rPr>
              <a:t>Even Boston Market joined in, using the conversation as an opportunity to promote its popular mac &amp; cheese dish by tweeting “Customer: Can I get something like Boston Market mac &amp; cheese but mediocre? Other guys: My pleasure.” </a:t>
            </a:r>
            <a:endParaRPr sz="1700">
              <a:solidFill>
                <a:schemeClr val="lt1"/>
              </a:solidFill>
              <a:latin typeface="Arial"/>
              <a:ea typeface="Arial"/>
              <a:cs typeface="Arial"/>
              <a:sym typeface="Arial"/>
            </a:endParaRPr>
          </a:p>
          <a:p>
            <a:pPr indent="0" lvl="0" marL="0" rtl="0" algn="l">
              <a:spcBef>
                <a:spcPts val="1000"/>
              </a:spcBef>
              <a:spcAft>
                <a:spcPts val="0"/>
              </a:spcAft>
              <a:buNone/>
            </a:pPr>
            <a:r>
              <a:t/>
            </a:r>
            <a:endParaRPr sz="1700">
              <a:solidFill>
                <a:schemeClr val="lt1"/>
              </a:solidFill>
              <a:latin typeface="Arial"/>
              <a:ea typeface="Arial"/>
              <a:cs typeface="Arial"/>
              <a:sym typeface="Arial"/>
            </a:endParaRPr>
          </a:p>
          <a:p>
            <a:pPr indent="0" lvl="0" marL="0" rtl="0" algn="l">
              <a:spcBef>
                <a:spcPts val="1000"/>
              </a:spcBef>
              <a:spcAft>
                <a:spcPts val="1000"/>
              </a:spcAft>
              <a:buNone/>
            </a:pPr>
            <a:r>
              <a:t/>
            </a:r>
            <a:endParaRPr sz="1700">
              <a:solidFill>
                <a:schemeClr val="lt1"/>
              </a:solidFill>
              <a:latin typeface="Arial"/>
              <a:ea typeface="Arial"/>
              <a:cs typeface="Arial"/>
              <a:sym typeface="Arial"/>
            </a:endParaRPr>
          </a:p>
        </p:txBody>
      </p:sp>
      <p:pic>
        <p:nvPicPr>
          <p:cNvPr id="276" name="Google Shape;276;p49"/>
          <p:cNvPicPr preferRelativeResize="0"/>
          <p:nvPr/>
        </p:nvPicPr>
        <p:blipFill>
          <a:blip r:embed="rId4">
            <a:alphaModFix/>
          </a:blip>
          <a:stretch>
            <a:fillRect/>
          </a:stretch>
        </p:blipFill>
        <p:spPr>
          <a:xfrm>
            <a:off x="5716525" y="1581150"/>
            <a:ext cx="3152775" cy="19812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sp>
        <p:nvSpPr>
          <p:cNvPr id="281" name="Google Shape;281;p50"/>
          <p:cNvSpPr txBox="1"/>
          <p:nvPr>
            <p:ph type="title"/>
          </p:nvPr>
        </p:nvSpPr>
        <p:spPr>
          <a:xfrm>
            <a:off x="938500" y="445025"/>
            <a:ext cx="7152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CURRENT MARKETING TRENDS: </a:t>
            </a:r>
            <a:br>
              <a:rPr b="1" lang="en">
                <a:latin typeface="Arial"/>
                <a:ea typeface="Arial"/>
                <a:cs typeface="Arial"/>
                <a:sym typeface="Arial"/>
              </a:rPr>
            </a:br>
            <a:r>
              <a:rPr b="1" lang="en">
                <a:latin typeface="Arial"/>
                <a:ea typeface="Arial"/>
                <a:cs typeface="Arial"/>
                <a:sym typeface="Arial"/>
              </a:rPr>
              <a:t>SENSORY MARKETING</a:t>
            </a:r>
            <a:endParaRPr b="1">
              <a:latin typeface="Arial"/>
              <a:ea typeface="Arial"/>
              <a:cs typeface="Arial"/>
              <a:sym typeface="Arial"/>
            </a:endParaRPr>
          </a:p>
        </p:txBody>
      </p:sp>
      <p:cxnSp>
        <p:nvCxnSpPr>
          <p:cNvPr id="282" name="Google Shape;282;p50"/>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83" name="Google Shape;283;p50"/>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84" name="Google Shape;284;p5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285" name="Google Shape;285;p50"/>
          <p:cNvSpPr txBox="1"/>
          <p:nvPr>
            <p:ph idx="4294967295" type="body"/>
          </p:nvPr>
        </p:nvSpPr>
        <p:spPr>
          <a:xfrm>
            <a:off x="938500" y="1269675"/>
            <a:ext cx="7897500" cy="3419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500">
                <a:latin typeface="Arial"/>
                <a:ea typeface="Arial"/>
                <a:cs typeface="Arial"/>
                <a:sym typeface="Arial"/>
              </a:rPr>
              <a:t>Sensory marketing </a:t>
            </a:r>
            <a:r>
              <a:rPr lang="en" sz="1500">
                <a:solidFill>
                  <a:schemeClr val="lt1"/>
                </a:solidFill>
                <a:latin typeface="Arial"/>
                <a:ea typeface="Arial"/>
                <a:cs typeface="Arial"/>
                <a:sym typeface="Arial"/>
              </a:rPr>
              <a:t>aims to connect with consumers through some combination of the traditional five human senses. </a:t>
            </a:r>
            <a:endParaRPr sz="1500">
              <a:solidFill>
                <a:schemeClr val="lt1"/>
              </a:solidFill>
              <a:latin typeface="Arial"/>
              <a:ea typeface="Arial"/>
              <a:cs typeface="Arial"/>
              <a:sym typeface="Arial"/>
            </a:endParaRPr>
          </a:p>
          <a:p>
            <a:pPr indent="0" lvl="0" marL="0" rtl="0" algn="l">
              <a:spcBef>
                <a:spcPts val="1000"/>
              </a:spcBef>
              <a:spcAft>
                <a:spcPts val="0"/>
              </a:spcAft>
              <a:buNone/>
            </a:pPr>
            <a:r>
              <a:rPr lang="en" sz="1500">
                <a:solidFill>
                  <a:schemeClr val="lt1"/>
                </a:solidFill>
                <a:latin typeface="Arial"/>
                <a:ea typeface="Arial"/>
                <a:cs typeface="Arial"/>
                <a:sym typeface="Arial"/>
              </a:rPr>
              <a:t>The concept is a strategy where the primary goal of an advertisement is to incorporate a unique means of appealing to a consumer’s sense of hearing, taste, touch, or smell rather than relying on the consumer to just see or hear an ad through traditional channels.</a:t>
            </a:r>
            <a:endParaRPr sz="1500">
              <a:solidFill>
                <a:schemeClr val="lt1"/>
              </a:solidFill>
              <a:latin typeface="Arial"/>
              <a:ea typeface="Arial"/>
              <a:cs typeface="Arial"/>
              <a:sym typeface="Arial"/>
            </a:endParaRPr>
          </a:p>
          <a:p>
            <a:pPr indent="0" lvl="0" marL="0" rtl="0" algn="l">
              <a:spcBef>
                <a:spcPts val="1000"/>
              </a:spcBef>
              <a:spcAft>
                <a:spcPts val="0"/>
              </a:spcAft>
              <a:buNone/>
            </a:pPr>
            <a:r>
              <a:rPr b="1" lang="en" sz="1500">
                <a:solidFill>
                  <a:schemeClr val="lt1"/>
                </a:solidFill>
                <a:latin typeface="Arial"/>
                <a:ea typeface="Arial"/>
                <a:cs typeface="Arial"/>
                <a:sym typeface="Arial"/>
              </a:rPr>
              <a:t>Examples:</a:t>
            </a:r>
            <a:endParaRPr b="1" sz="1500">
              <a:solidFill>
                <a:schemeClr val="lt1"/>
              </a:solidFill>
              <a:latin typeface="Arial"/>
              <a:ea typeface="Arial"/>
              <a:cs typeface="Arial"/>
              <a:sym typeface="Arial"/>
            </a:endParaRPr>
          </a:p>
          <a:p>
            <a:pPr indent="-323850" lvl="0" marL="457200" rtl="0" algn="l">
              <a:spcBef>
                <a:spcPts val="1000"/>
              </a:spcBef>
              <a:spcAft>
                <a:spcPts val="0"/>
              </a:spcAft>
              <a:buClr>
                <a:schemeClr val="lt1"/>
              </a:buClr>
              <a:buSzPts val="1500"/>
              <a:buFont typeface="Arial"/>
              <a:buChar char="●"/>
            </a:pPr>
            <a:r>
              <a:rPr lang="en" sz="1500">
                <a:solidFill>
                  <a:schemeClr val="lt1"/>
                </a:solidFill>
                <a:latin typeface="Arial"/>
                <a:ea typeface="Arial"/>
                <a:cs typeface="Arial"/>
                <a:sym typeface="Arial"/>
              </a:rPr>
              <a:t>Tostitos introduced a “sonic logo” in 2022 that mimicked the sound made with the cracking of chips and tapping of salsa jars, which 64% of consumers surveyed found the sound to be fun while 64% of consumers 18 to 34 years old thought the sound “embodied the brand”.</a:t>
            </a:r>
            <a:endParaRPr sz="1500">
              <a:solidFill>
                <a:schemeClr val="lt1"/>
              </a:solidFill>
              <a:latin typeface="Arial"/>
              <a:ea typeface="Arial"/>
              <a:cs typeface="Arial"/>
              <a:sym typeface="Arial"/>
            </a:endParaRPr>
          </a:p>
          <a:p>
            <a:pPr indent="-323850" lvl="0" marL="457200" rtl="0" algn="l">
              <a:spcBef>
                <a:spcPts val="0"/>
              </a:spcBef>
              <a:spcAft>
                <a:spcPts val="0"/>
              </a:spcAft>
              <a:buClr>
                <a:schemeClr val="lt1"/>
              </a:buClr>
              <a:buSzPts val="1500"/>
              <a:buFont typeface="Arial"/>
              <a:buChar char="●"/>
            </a:pPr>
            <a:r>
              <a:rPr lang="en" sz="1500">
                <a:solidFill>
                  <a:schemeClr val="lt1"/>
                </a:solidFill>
                <a:latin typeface="Arial"/>
                <a:ea typeface="Arial"/>
                <a:cs typeface="Arial"/>
                <a:sym typeface="Arial"/>
              </a:rPr>
              <a:t>KFC has offered fried chicken-scented fire logs while Panda Express once released a candle featuring the scent of one of its most popular dishes, Sesame Honey Chicken. </a:t>
            </a:r>
            <a:endParaRPr sz="1500">
              <a:solidFill>
                <a:schemeClr val="lt1"/>
              </a:solidFill>
              <a:latin typeface="Arial"/>
              <a:ea typeface="Arial"/>
              <a:cs typeface="Arial"/>
              <a:sym typeface="Arial"/>
            </a:endParaRPr>
          </a:p>
          <a:p>
            <a:pPr indent="0" lvl="0" marL="0" rtl="0" algn="l">
              <a:spcBef>
                <a:spcPts val="1000"/>
              </a:spcBef>
              <a:spcAft>
                <a:spcPts val="0"/>
              </a:spcAft>
              <a:buNone/>
            </a:pPr>
            <a:r>
              <a:t/>
            </a:r>
            <a:endParaRPr sz="1500">
              <a:solidFill>
                <a:schemeClr val="lt1"/>
              </a:solidFill>
              <a:latin typeface="Arial"/>
              <a:ea typeface="Arial"/>
              <a:cs typeface="Arial"/>
              <a:sym typeface="Arial"/>
            </a:endParaRPr>
          </a:p>
          <a:p>
            <a:pPr indent="0" lvl="0" marL="0" rtl="0" algn="l">
              <a:spcBef>
                <a:spcPts val="1000"/>
              </a:spcBef>
              <a:spcAft>
                <a:spcPts val="0"/>
              </a:spcAft>
              <a:buNone/>
            </a:pPr>
            <a:r>
              <a:t/>
            </a:r>
            <a:endParaRPr sz="1500">
              <a:solidFill>
                <a:schemeClr val="lt1"/>
              </a:solidFill>
              <a:latin typeface="Arial"/>
              <a:ea typeface="Arial"/>
              <a:cs typeface="Arial"/>
              <a:sym typeface="Arial"/>
            </a:endParaRPr>
          </a:p>
          <a:p>
            <a:pPr indent="0" lvl="0" marL="0" rtl="0" algn="l">
              <a:spcBef>
                <a:spcPts val="1000"/>
              </a:spcBef>
              <a:spcAft>
                <a:spcPts val="0"/>
              </a:spcAft>
              <a:buNone/>
            </a:pPr>
            <a:r>
              <a:t/>
            </a:r>
            <a:endParaRPr sz="1500">
              <a:solidFill>
                <a:schemeClr val="lt1"/>
              </a:solidFill>
              <a:latin typeface="Arial"/>
              <a:ea typeface="Arial"/>
              <a:cs typeface="Arial"/>
              <a:sym typeface="Arial"/>
            </a:endParaRPr>
          </a:p>
          <a:p>
            <a:pPr indent="0" lvl="0" marL="0" rtl="0" algn="l">
              <a:spcBef>
                <a:spcPts val="1000"/>
              </a:spcBef>
              <a:spcAft>
                <a:spcPts val="1000"/>
              </a:spcAft>
              <a:buNone/>
            </a:pPr>
            <a:r>
              <a:t/>
            </a:r>
            <a:endParaRPr b="1" sz="1500">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51"/>
          <p:cNvSpPr txBox="1"/>
          <p:nvPr>
            <p:ph type="title"/>
          </p:nvPr>
        </p:nvSpPr>
        <p:spPr>
          <a:xfrm>
            <a:off x="938500" y="445025"/>
            <a:ext cx="7152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CURRENT MARKETING TRENDS: </a:t>
            </a:r>
            <a:br>
              <a:rPr b="1" lang="en">
                <a:latin typeface="Arial"/>
                <a:ea typeface="Arial"/>
                <a:cs typeface="Arial"/>
                <a:sym typeface="Arial"/>
              </a:rPr>
            </a:br>
            <a:r>
              <a:rPr b="1" lang="en">
                <a:latin typeface="Arial"/>
                <a:ea typeface="Arial"/>
                <a:cs typeface="Arial"/>
                <a:sym typeface="Arial"/>
              </a:rPr>
              <a:t>EXPERIENTIAL MARKETING</a:t>
            </a:r>
            <a:endParaRPr b="1">
              <a:latin typeface="Arial"/>
              <a:ea typeface="Arial"/>
              <a:cs typeface="Arial"/>
              <a:sym typeface="Arial"/>
            </a:endParaRPr>
          </a:p>
        </p:txBody>
      </p:sp>
      <p:cxnSp>
        <p:nvCxnSpPr>
          <p:cNvPr id="291" name="Google Shape;291;p51"/>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92" name="Google Shape;292;p5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93" name="Google Shape;293;p5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294" name="Google Shape;294;p51"/>
          <p:cNvSpPr txBox="1"/>
          <p:nvPr>
            <p:ph idx="4294967295" type="body"/>
          </p:nvPr>
        </p:nvSpPr>
        <p:spPr>
          <a:xfrm>
            <a:off x="938500" y="1386425"/>
            <a:ext cx="7897500" cy="330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700">
                <a:latin typeface="Arial"/>
                <a:ea typeface="Arial"/>
                <a:cs typeface="Arial"/>
                <a:sym typeface="Arial"/>
              </a:rPr>
              <a:t>Experiential marketing</a:t>
            </a:r>
            <a:r>
              <a:rPr lang="en" sz="1700">
                <a:solidFill>
                  <a:schemeClr val="lt1"/>
                </a:solidFill>
                <a:latin typeface="Arial"/>
                <a:ea typeface="Arial"/>
                <a:cs typeface="Arial"/>
                <a:sym typeface="Arial"/>
              </a:rPr>
              <a:t> is a strategy that directly engages consumers in a way that they participate in a branded experience. </a:t>
            </a:r>
            <a:endParaRPr sz="1700">
              <a:solidFill>
                <a:schemeClr val="lt1"/>
              </a:solidFill>
              <a:latin typeface="Arial"/>
              <a:ea typeface="Arial"/>
              <a:cs typeface="Arial"/>
              <a:sym typeface="Arial"/>
            </a:endParaRPr>
          </a:p>
          <a:p>
            <a:pPr indent="0" lvl="0" marL="0" rtl="0" algn="l">
              <a:spcBef>
                <a:spcPts val="1000"/>
              </a:spcBef>
              <a:spcAft>
                <a:spcPts val="0"/>
              </a:spcAft>
              <a:buNone/>
            </a:pPr>
            <a:r>
              <a:rPr lang="en" sz="1700">
                <a:solidFill>
                  <a:schemeClr val="lt1"/>
                </a:solidFill>
                <a:latin typeface="Arial"/>
                <a:ea typeface="Arial"/>
                <a:cs typeface="Arial"/>
                <a:sym typeface="Arial"/>
              </a:rPr>
              <a:t>Experiential marketing could include pop-up stores, experiences offered at spectator events, or virtual and augmented reality experiences where consumers are provided opportunities to interact with the brand in a virtual “hands-on” manner. </a:t>
            </a:r>
            <a:endParaRPr sz="1700">
              <a:solidFill>
                <a:schemeClr val="lt1"/>
              </a:solidFill>
              <a:latin typeface="Arial"/>
              <a:ea typeface="Arial"/>
              <a:cs typeface="Arial"/>
              <a:sym typeface="Arial"/>
            </a:endParaRPr>
          </a:p>
          <a:p>
            <a:pPr indent="0" lvl="0" marL="0" rtl="0" algn="l">
              <a:spcBef>
                <a:spcPts val="1000"/>
              </a:spcBef>
              <a:spcAft>
                <a:spcPts val="0"/>
              </a:spcAft>
              <a:buNone/>
            </a:pPr>
            <a:r>
              <a:rPr lang="en" sz="1700">
                <a:solidFill>
                  <a:schemeClr val="lt1"/>
                </a:solidFill>
                <a:latin typeface="Arial"/>
                <a:ea typeface="Arial"/>
                <a:cs typeface="Arial"/>
                <a:sym typeface="Arial"/>
              </a:rPr>
              <a:t>Experiential marketing has proven to be an effective means of engaging consumers, and is growing at a significant rate. </a:t>
            </a:r>
            <a:endParaRPr sz="1700">
              <a:solidFill>
                <a:schemeClr val="lt1"/>
              </a:solidFill>
              <a:latin typeface="Arial"/>
              <a:ea typeface="Arial"/>
              <a:cs typeface="Arial"/>
              <a:sym typeface="Arial"/>
            </a:endParaRPr>
          </a:p>
          <a:p>
            <a:pPr indent="-336550" lvl="0" marL="457200" rtl="0" algn="l">
              <a:spcBef>
                <a:spcPts val="1000"/>
              </a:spcBef>
              <a:spcAft>
                <a:spcPts val="0"/>
              </a:spcAft>
              <a:buClr>
                <a:schemeClr val="lt1"/>
              </a:buClr>
              <a:buSzPts val="1700"/>
              <a:buFont typeface="Arial"/>
              <a:buChar char="●"/>
            </a:pPr>
            <a:r>
              <a:rPr lang="en" sz="1700">
                <a:solidFill>
                  <a:schemeClr val="lt1"/>
                </a:solidFill>
                <a:latin typeface="Arial"/>
                <a:ea typeface="Arial"/>
                <a:cs typeface="Arial"/>
                <a:sym typeface="Arial"/>
              </a:rPr>
              <a:t>75% of respondents to one recent survey suggest that experiential has proven to be the most successful tactic of their brand's various marketing strategies. </a:t>
            </a:r>
            <a:endParaRPr sz="1700">
              <a:solidFill>
                <a:schemeClr val="lt1"/>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 name="Shape 298"/>
        <p:cNvGrpSpPr/>
        <p:nvPr/>
      </p:nvGrpSpPr>
      <p:grpSpPr>
        <a:xfrm>
          <a:off x="0" y="0"/>
          <a:ext cx="0" cy="0"/>
          <a:chOff x="0" y="0"/>
          <a:chExt cx="0" cy="0"/>
        </a:xfrm>
      </p:grpSpPr>
      <p:sp>
        <p:nvSpPr>
          <p:cNvPr id="299" name="Google Shape;299;p52"/>
          <p:cNvSpPr txBox="1"/>
          <p:nvPr>
            <p:ph type="title"/>
          </p:nvPr>
        </p:nvSpPr>
        <p:spPr>
          <a:xfrm>
            <a:off x="938500" y="445025"/>
            <a:ext cx="7152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CURRENT MARKETING TRENDS: </a:t>
            </a:r>
            <a:br>
              <a:rPr b="1" lang="en">
                <a:latin typeface="Arial"/>
                <a:ea typeface="Arial"/>
                <a:cs typeface="Arial"/>
                <a:sym typeface="Arial"/>
              </a:rPr>
            </a:br>
            <a:r>
              <a:rPr b="1" lang="en">
                <a:latin typeface="Arial"/>
                <a:ea typeface="Arial"/>
                <a:cs typeface="Arial"/>
                <a:sym typeface="Arial"/>
              </a:rPr>
              <a:t>EXPERIENTIAL MARKETING</a:t>
            </a:r>
            <a:endParaRPr b="1">
              <a:latin typeface="Arial"/>
              <a:ea typeface="Arial"/>
              <a:cs typeface="Arial"/>
              <a:sym typeface="Arial"/>
            </a:endParaRPr>
          </a:p>
        </p:txBody>
      </p:sp>
      <p:cxnSp>
        <p:nvCxnSpPr>
          <p:cNvPr id="300" name="Google Shape;300;p52"/>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301" name="Google Shape;301;p52"/>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302" name="Google Shape;302;p5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303" name="Google Shape;303;p52"/>
          <p:cNvSpPr txBox="1"/>
          <p:nvPr>
            <p:ph idx="4294967295" type="body"/>
          </p:nvPr>
        </p:nvSpPr>
        <p:spPr>
          <a:xfrm>
            <a:off x="938500" y="1386425"/>
            <a:ext cx="7897500" cy="330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700">
                <a:solidFill>
                  <a:schemeClr val="lt1"/>
                </a:solidFill>
                <a:latin typeface="Arial"/>
                <a:ea typeface="Arial"/>
                <a:cs typeface="Arial"/>
                <a:sym typeface="Arial"/>
              </a:rPr>
              <a:t>A </a:t>
            </a:r>
            <a:r>
              <a:rPr b="1" lang="en" sz="1700">
                <a:latin typeface="Arial"/>
                <a:ea typeface="Arial"/>
                <a:cs typeface="Arial"/>
                <a:sym typeface="Arial"/>
              </a:rPr>
              <a:t>pop-up</a:t>
            </a:r>
            <a:r>
              <a:rPr lang="en" sz="1700">
                <a:solidFill>
                  <a:schemeClr val="lt1"/>
                </a:solidFill>
                <a:latin typeface="Arial"/>
                <a:ea typeface="Arial"/>
                <a:cs typeface="Arial"/>
                <a:sym typeface="Arial"/>
              </a:rPr>
              <a:t> refers to the concept of opening a short-term sales space, often launched as a promotional tool to create awareness and build interest for new products. </a:t>
            </a:r>
            <a:endParaRPr sz="1700">
              <a:solidFill>
                <a:schemeClr val="lt1"/>
              </a:solidFill>
              <a:latin typeface="Arial"/>
              <a:ea typeface="Arial"/>
              <a:cs typeface="Arial"/>
              <a:sym typeface="Arial"/>
            </a:endParaRPr>
          </a:p>
          <a:p>
            <a:pPr indent="0" lvl="0" marL="0" rtl="0" algn="l">
              <a:spcBef>
                <a:spcPts val="1000"/>
              </a:spcBef>
              <a:spcAft>
                <a:spcPts val="0"/>
              </a:spcAft>
              <a:buNone/>
            </a:pPr>
            <a:r>
              <a:rPr lang="en" sz="1700">
                <a:solidFill>
                  <a:schemeClr val="lt1"/>
                </a:solidFill>
                <a:latin typeface="Arial"/>
                <a:ea typeface="Arial"/>
                <a:cs typeface="Arial"/>
                <a:sym typeface="Arial"/>
              </a:rPr>
              <a:t>Pop-ups are typically only open from a few days to several months and provide opportunities for consumers to interact physically with a product and provide a less expensive alternative to retail because a business does not commit to a long-term lease. </a:t>
            </a:r>
            <a:endParaRPr sz="1700">
              <a:solidFill>
                <a:schemeClr val="lt1"/>
              </a:solidFill>
              <a:latin typeface="Arial"/>
              <a:ea typeface="Arial"/>
              <a:cs typeface="Arial"/>
              <a:sym typeface="Arial"/>
            </a:endParaRPr>
          </a:p>
          <a:p>
            <a:pPr indent="0" lvl="0" marL="0" rtl="0" algn="l">
              <a:spcBef>
                <a:spcPts val="1000"/>
              </a:spcBef>
              <a:spcAft>
                <a:spcPts val="1000"/>
              </a:spcAft>
              <a:buNone/>
            </a:pPr>
            <a:r>
              <a:rPr lang="en" sz="1700">
                <a:solidFill>
                  <a:schemeClr val="lt1"/>
                </a:solidFill>
                <a:latin typeface="Arial"/>
                <a:ea typeface="Arial"/>
                <a:cs typeface="Arial"/>
                <a:sym typeface="Arial"/>
              </a:rPr>
              <a:t>According to the American Marketing Association, the pop-up concept is now estimated to be a $50 billion industry.</a:t>
            </a:r>
            <a:endParaRPr sz="1700">
              <a:solidFill>
                <a:schemeClr val="lt1"/>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7" name="Shape 307"/>
        <p:cNvGrpSpPr/>
        <p:nvPr/>
      </p:nvGrpSpPr>
      <p:grpSpPr>
        <a:xfrm>
          <a:off x="0" y="0"/>
          <a:ext cx="0" cy="0"/>
          <a:chOff x="0" y="0"/>
          <a:chExt cx="0" cy="0"/>
        </a:xfrm>
      </p:grpSpPr>
      <p:sp>
        <p:nvSpPr>
          <p:cNvPr id="308" name="Google Shape;308;p53"/>
          <p:cNvSpPr txBox="1"/>
          <p:nvPr>
            <p:ph type="title"/>
          </p:nvPr>
        </p:nvSpPr>
        <p:spPr>
          <a:xfrm>
            <a:off x="938500" y="445025"/>
            <a:ext cx="7152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CURRENT MARKETING TRENDS: </a:t>
            </a:r>
            <a:br>
              <a:rPr b="1" lang="en">
                <a:latin typeface="Arial"/>
                <a:ea typeface="Arial"/>
                <a:cs typeface="Arial"/>
                <a:sym typeface="Arial"/>
              </a:rPr>
            </a:br>
            <a:r>
              <a:rPr b="1" lang="en">
                <a:latin typeface="Arial"/>
                <a:ea typeface="Arial"/>
                <a:cs typeface="Arial"/>
                <a:sym typeface="Arial"/>
              </a:rPr>
              <a:t>EXPERIENTIAL MARKETING</a:t>
            </a:r>
            <a:endParaRPr b="1">
              <a:latin typeface="Arial"/>
              <a:ea typeface="Arial"/>
              <a:cs typeface="Arial"/>
              <a:sym typeface="Arial"/>
            </a:endParaRPr>
          </a:p>
        </p:txBody>
      </p:sp>
      <p:cxnSp>
        <p:nvCxnSpPr>
          <p:cNvPr id="309" name="Google Shape;309;p53"/>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310" name="Google Shape;310;p53"/>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311" name="Google Shape;311;p5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312" name="Google Shape;312;p53"/>
          <p:cNvSpPr txBox="1"/>
          <p:nvPr>
            <p:ph idx="4294967295" type="body"/>
          </p:nvPr>
        </p:nvSpPr>
        <p:spPr>
          <a:xfrm>
            <a:off x="938500" y="1386425"/>
            <a:ext cx="7897500" cy="330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700">
                <a:solidFill>
                  <a:schemeClr val="lt1"/>
                </a:solidFill>
                <a:latin typeface="Arial"/>
                <a:ea typeface="Arial"/>
                <a:cs typeface="Arial"/>
                <a:sym typeface="Arial"/>
              </a:rPr>
              <a:t>Pop-Up Example:</a:t>
            </a:r>
            <a:endParaRPr sz="1700">
              <a:solidFill>
                <a:schemeClr val="lt1"/>
              </a:solidFill>
              <a:latin typeface="Arial"/>
              <a:ea typeface="Arial"/>
              <a:cs typeface="Arial"/>
              <a:sym typeface="Arial"/>
            </a:endParaRPr>
          </a:p>
          <a:p>
            <a:pPr indent="-336550" lvl="0" marL="457200" rtl="0" algn="l">
              <a:spcBef>
                <a:spcPts val="1000"/>
              </a:spcBef>
              <a:spcAft>
                <a:spcPts val="0"/>
              </a:spcAft>
              <a:buClr>
                <a:schemeClr val="lt1"/>
              </a:buClr>
              <a:buSzPts val="1700"/>
              <a:buFont typeface="Arial"/>
              <a:buChar char="●"/>
            </a:pPr>
            <a:r>
              <a:rPr lang="en" sz="1700">
                <a:solidFill>
                  <a:schemeClr val="lt1"/>
                </a:solidFill>
                <a:latin typeface="Arial"/>
                <a:ea typeface="Arial"/>
                <a:cs typeface="Arial"/>
                <a:sym typeface="Arial"/>
              </a:rPr>
              <a:t>Wendy’s launched a “Rick and Morty” themed pop-up in connection with its partnership with the popular animated show on Adult Swim at a drive-thru in California. The experience featured characters from the popular show, limited-edition “Rick and Morty” branded menu items, and Wendy’s mascot received a makeover tied to the show.</a:t>
            </a:r>
            <a:endParaRPr sz="1700">
              <a:solidFill>
                <a:schemeClr val="lt1"/>
              </a:solidFill>
              <a:latin typeface="Arial"/>
              <a:ea typeface="Arial"/>
              <a:cs typeface="Arial"/>
              <a:sym typeface="Arial"/>
            </a:endParaRPr>
          </a:p>
          <a:p>
            <a:pPr indent="-336550" lvl="0" marL="457200" rtl="0" algn="l">
              <a:spcBef>
                <a:spcPts val="1000"/>
              </a:spcBef>
              <a:spcAft>
                <a:spcPts val="0"/>
              </a:spcAft>
              <a:buClr>
                <a:schemeClr val="lt1"/>
              </a:buClr>
              <a:buSzPts val="1700"/>
              <a:buFont typeface="Arial"/>
              <a:buChar char="●"/>
            </a:pPr>
            <a:r>
              <a:rPr lang="en" sz="1700">
                <a:solidFill>
                  <a:schemeClr val="lt1"/>
                </a:solidFill>
                <a:latin typeface="Arial"/>
                <a:ea typeface="Arial"/>
                <a:cs typeface="Arial"/>
                <a:sym typeface="Arial"/>
              </a:rPr>
              <a:t>Mailchimp, a CRM software company, opened a pop-up shop during New York Fashion Week selling its “limited edition capsule collection” merchandise highlighting work from emerging designers. The pop-up was an activation strategy to bring attention to its marketing campaign targeting entrepreneurs.  </a:t>
            </a:r>
            <a:endParaRPr sz="1700">
              <a:solidFill>
                <a:schemeClr val="lt1"/>
              </a:solidFill>
              <a:latin typeface="Arial"/>
              <a:ea typeface="Arial"/>
              <a:cs typeface="Arial"/>
              <a:sym typeface="Arial"/>
            </a:endParaRPr>
          </a:p>
          <a:p>
            <a:pPr indent="0" lvl="0" marL="0" rtl="0" algn="l">
              <a:spcBef>
                <a:spcPts val="1000"/>
              </a:spcBef>
              <a:spcAft>
                <a:spcPts val="0"/>
              </a:spcAft>
              <a:buNone/>
            </a:pPr>
            <a:r>
              <a:t/>
            </a:r>
            <a:endParaRPr sz="1700">
              <a:solidFill>
                <a:schemeClr val="lt1"/>
              </a:solidFill>
              <a:latin typeface="Arial"/>
              <a:ea typeface="Arial"/>
              <a:cs typeface="Arial"/>
              <a:sym typeface="Arial"/>
            </a:endParaRPr>
          </a:p>
          <a:p>
            <a:pPr indent="0" lvl="0" marL="0" rtl="0" algn="l">
              <a:spcBef>
                <a:spcPts val="1000"/>
              </a:spcBef>
              <a:spcAft>
                <a:spcPts val="1000"/>
              </a:spcAft>
              <a:buNone/>
            </a:pPr>
            <a:r>
              <a:t/>
            </a:r>
            <a:endParaRPr b="1" sz="1700">
              <a:solidFill>
                <a:schemeClr val="lt1"/>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6" name="Shape 316"/>
        <p:cNvGrpSpPr/>
        <p:nvPr/>
      </p:nvGrpSpPr>
      <p:grpSpPr>
        <a:xfrm>
          <a:off x="0" y="0"/>
          <a:ext cx="0" cy="0"/>
          <a:chOff x="0" y="0"/>
          <a:chExt cx="0" cy="0"/>
        </a:xfrm>
      </p:grpSpPr>
      <p:sp>
        <p:nvSpPr>
          <p:cNvPr id="317" name="Google Shape;317;p54"/>
          <p:cNvSpPr txBox="1"/>
          <p:nvPr>
            <p:ph type="title"/>
          </p:nvPr>
        </p:nvSpPr>
        <p:spPr>
          <a:xfrm>
            <a:off x="938500" y="445025"/>
            <a:ext cx="7152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CURRENT MARKETING TRENDS: </a:t>
            </a:r>
            <a:br>
              <a:rPr b="1" lang="en">
                <a:latin typeface="Arial"/>
                <a:ea typeface="Arial"/>
                <a:cs typeface="Arial"/>
                <a:sym typeface="Arial"/>
              </a:rPr>
            </a:br>
            <a:r>
              <a:rPr b="1" lang="en">
                <a:latin typeface="Arial"/>
                <a:ea typeface="Arial"/>
                <a:cs typeface="Arial"/>
                <a:sym typeface="Arial"/>
              </a:rPr>
              <a:t>EXPERIENTIAL MARKETING</a:t>
            </a:r>
            <a:endParaRPr b="1">
              <a:latin typeface="Arial"/>
              <a:ea typeface="Arial"/>
              <a:cs typeface="Arial"/>
              <a:sym typeface="Arial"/>
            </a:endParaRPr>
          </a:p>
        </p:txBody>
      </p:sp>
      <p:cxnSp>
        <p:nvCxnSpPr>
          <p:cNvPr id="318" name="Google Shape;318;p54"/>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319" name="Google Shape;319;p54"/>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320" name="Google Shape;320;p5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321" name="Google Shape;321;p54"/>
          <p:cNvSpPr txBox="1"/>
          <p:nvPr>
            <p:ph idx="4294967295" type="body"/>
          </p:nvPr>
        </p:nvSpPr>
        <p:spPr>
          <a:xfrm>
            <a:off x="938500" y="1386425"/>
            <a:ext cx="4360500" cy="34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700">
                <a:solidFill>
                  <a:schemeClr val="lt1"/>
                </a:solidFill>
                <a:latin typeface="Arial"/>
                <a:ea typeface="Arial"/>
                <a:cs typeface="Arial"/>
                <a:sym typeface="Arial"/>
              </a:rPr>
              <a:t>Experiential Marketing</a:t>
            </a:r>
            <a:r>
              <a:rPr b="1" lang="en" sz="1700">
                <a:solidFill>
                  <a:schemeClr val="lt1"/>
                </a:solidFill>
                <a:latin typeface="Arial"/>
                <a:ea typeface="Arial"/>
                <a:cs typeface="Arial"/>
                <a:sym typeface="Arial"/>
              </a:rPr>
              <a:t> Examples:</a:t>
            </a:r>
            <a:endParaRPr sz="1700">
              <a:solidFill>
                <a:schemeClr val="lt1"/>
              </a:solidFill>
              <a:latin typeface="Arial"/>
              <a:ea typeface="Arial"/>
              <a:cs typeface="Arial"/>
              <a:sym typeface="Arial"/>
            </a:endParaRPr>
          </a:p>
          <a:p>
            <a:pPr indent="-336550" lvl="0" marL="457200" rtl="0" algn="l">
              <a:spcBef>
                <a:spcPts val="1000"/>
              </a:spcBef>
              <a:spcAft>
                <a:spcPts val="0"/>
              </a:spcAft>
              <a:buClr>
                <a:schemeClr val="lt1"/>
              </a:buClr>
              <a:buSzPts val="1700"/>
              <a:buFont typeface="Arial"/>
              <a:buChar char="●"/>
            </a:pPr>
            <a:r>
              <a:rPr lang="en" sz="1700">
                <a:solidFill>
                  <a:schemeClr val="lt1"/>
                </a:solidFill>
                <a:latin typeface="Arial"/>
                <a:ea typeface="Arial"/>
                <a:cs typeface="Arial"/>
                <a:sym typeface="Arial"/>
              </a:rPr>
              <a:t>MTN DEW opened the MTN DEW Outpost for nine days in Tennessee (where the beverage’s original formula was created), which encouraged visitors to participate in a variety of DEW-branded adventures and activities, along with opportunities for consumers to sample six different unreleased MTN DEW flavors.</a:t>
            </a:r>
            <a:endParaRPr sz="1700">
              <a:solidFill>
                <a:schemeClr val="lt1"/>
              </a:solidFill>
              <a:latin typeface="Arial"/>
              <a:ea typeface="Arial"/>
              <a:cs typeface="Arial"/>
              <a:sym typeface="Arial"/>
            </a:endParaRPr>
          </a:p>
          <a:p>
            <a:pPr indent="0" lvl="0" marL="0" rtl="0" algn="l">
              <a:spcBef>
                <a:spcPts val="1000"/>
              </a:spcBef>
              <a:spcAft>
                <a:spcPts val="0"/>
              </a:spcAft>
              <a:buNone/>
            </a:pPr>
            <a:r>
              <a:t/>
            </a:r>
            <a:endParaRPr sz="1700">
              <a:solidFill>
                <a:schemeClr val="lt1"/>
              </a:solidFill>
              <a:latin typeface="Arial"/>
              <a:ea typeface="Arial"/>
              <a:cs typeface="Arial"/>
              <a:sym typeface="Arial"/>
            </a:endParaRPr>
          </a:p>
          <a:p>
            <a:pPr indent="0" lvl="0" marL="0" rtl="0" algn="l">
              <a:spcBef>
                <a:spcPts val="1000"/>
              </a:spcBef>
              <a:spcAft>
                <a:spcPts val="0"/>
              </a:spcAft>
              <a:buNone/>
            </a:pPr>
            <a:r>
              <a:t/>
            </a:r>
            <a:endParaRPr sz="1700">
              <a:solidFill>
                <a:schemeClr val="lt1"/>
              </a:solidFill>
              <a:latin typeface="Arial"/>
              <a:ea typeface="Arial"/>
              <a:cs typeface="Arial"/>
              <a:sym typeface="Arial"/>
            </a:endParaRPr>
          </a:p>
          <a:p>
            <a:pPr indent="0" lvl="0" marL="0" rtl="0" algn="l">
              <a:spcBef>
                <a:spcPts val="1000"/>
              </a:spcBef>
              <a:spcAft>
                <a:spcPts val="1000"/>
              </a:spcAft>
              <a:buNone/>
            </a:pPr>
            <a:r>
              <a:t/>
            </a:r>
            <a:endParaRPr b="1" sz="1700">
              <a:solidFill>
                <a:schemeClr val="lt1"/>
              </a:solidFill>
              <a:latin typeface="Arial"/>
              <a:ea typeface="Arial"/>
              <a:cs typeface="Arial"/>
              <a:sym typeface="Arial"/>
            </a:endParaRPr>
          </a:p>
        </p:txBody>
      </p:sp>
      <p:pic>
        <p:nvPicPr>
          <p:cNvPr id="322" name="Google Shape;322;p54"/>
          <p:cNvPicPr preferRelativeResize="0"/>
          <p:nvPr/>
        </p:nvPicPr>
        <p:blipFill>
          <a:blip r:embed="rId4">
            <a:alphaModFix/>
          </a:blip>
          <a:stretch>
            <a:fillRect/>
          </a:stretch>
        </p:blipFill>
        <p:spPr>
          <a:xfrm>
            <a:off x="5917800" y="1386425"/>
            <a:ext cx="2828925" cy="280035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6" name="Shape 326"/>
        <p:cNvGrpSpPr/>
        <p:nvPr/>
      </p:nvGrpSpPr>
      <p:grpSpPr>
        <a:xfrm>
          <a:off x="0" y="0"/>
          <a:ext cx="0" cy="0"/>
          <a:chOff x="0" y="0"/>
          <a:chExt cx="0" cy="0"/>
        </a:xfrm>
      </p:grpSpPr>
      <p:sp>
        <p:nvSpPr>
          <p:cNvPr id="327" name="Google Shape;327;p55"/>
          <p:cNvSpPr txBox="1"/>
          <p:nvPr>
            <p:ph type="title"/>
          </p:nvPr>
        </p:nvSpPr>
        <p:spPr>
          <a:xfrm>
            <a:off x="938500" y="445025"/>
            <a:ext cx="7152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800">
                <a:latin typeface="Arial"/>
                <a:ea typeface="Arial"/>
                <a:cs typeface="Arial"/>
                <a:sym typeface="Arial"/>
              </a:rPr>
              <a:t>SEASONALITY</a:t>
            </a:r>
            <a:endParaRPr b="1" sz="2800">
              <a:latin typeface="Arial"/>
              <a:ea typeface="Arial"/>
              <a:cs typeface="Arial"/>
              <a:sym typeface="Arial"/>
            </a:endParaRPr>
          </a:p>
        </p:txBody>
      </p:sp>
      <p:cxnSp>
        <p:nvCxnSpPr>
          <p:cNvPr id="328" name="Google Shape;328;p55"/>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329" name="Google Shape;329;p55"/>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330" name="Google Shape;330;p5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331" name="Google Shape;331;p55"/>
          <p:cNvSpPr txBox="1"/>
          <p:nvPr>
            <p:ph idx="4294967295" type="body"/>
          </p:nvPr>
        </p:nvSpPr>
        <p:spPr>
          <a:xfrm>
            <a:off x="938500" y="1031450"/>
            <a:ext cx="7735500" cy="3080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600">
                <a:latin typeface="Arial"/>
                <a:ea typeface="Arial"/>
                <a:cs typeface="Arial"/>
                <a:sym typeface="Arial"/>
              </a:rPr>
              <a:t>Seasonality</a:t>
            </a:r>
            <a:r>
              <a:rPr b="1" lang="en" sz="1600">
                <a:solidFill>
                  <a:schemeClr val="lt1"/>
                </a:solidFill>
                <a:latin typeface="Arial"/>
                <a:ea typeface="Arial"/>
                <a:cs typeface="Arial"/>
                <a:sym typeface="Arial"/>
              </a:rPr>
              <a:t> </a:t>
            </a:r>
            <a:r>
              <a:rPr lang="en" sz="1600">
                <a:solidFill>
                  <a:schemeClr val="lt1"/>
                </a:solidFill>
                <a:latin typeface="Arial"/>
                <a:ea typeface="Arial"/>
                <a:cs typeface="Arial"/>
                <a:sym typeface="Arial"/>
              </a:rPr>
              <a:t>in marketing refers to periods of the calendar year where certain products and services generate higher levels of consumer demand. </a:t>
            </a:r>
            <a:endParaRPr sz="1600">
              <a:solidFill>
                <a:schemeClr val="lt1"/>
              </a:solidFill>
              <a:latin typeface="Arial"/>
              <a:ea typeface="Arial"/>
              <a:cs typeface="Arial"/>
              <a:sym typeface="Arial"/>
            </a:endParaRPr>
          </a:p>
          <a:p>
            <a:pPr indent="0" lvl="0" marL="0" rtl="0" algn="l">
              <a:spcBef>
                <a:spcPts val="1600"/>
              </a:spcBef>
              <a:spcAft>
                <a:spcPts val="0"/>
              </a:spcAft>
              <a:buNone/>
            </a:pPr>
            <a:r>
              <a:rPr lang="en" sz="1600">
                <a:solidFill>
                  <a:schemeClr val="lt1"/>
                </a:solidFill>
                <a:latin typeface="Arial"/>
                <a:ea typeface="Arial"/>
                <a:cs typeface="Arial"/>
                <a:sym typeface="Arial"/>
              </a:rPr>
              <a:t>These “seasons” influence sales and revenue for some companies and impact how those brands create business and marketing plans. </a:t>
            </a:r>
            <a:endParaRPr sz="1600">
              <a:solidFill>
                <a:schemeClr val="lt1"/>
              </a:solidFill>
              <a:latin typeface="Arial"/>
              <a:ea typeface="Arial"/>
              <a:cs typeface="Arial"/>
              <a:sym typeface="Arial"/>
            </a:endParaRPr>
          </a:p>
          <a:p>
            <a:pPr indent="0" lvl="0" marL="0" rtl="0" algn="l">
              <a:spcBef>
                <a:spcPts val="1600"/>
              </a:spcBef>
              <a:spcAft>
                <a:spcPts val="0"/>
              </a:spcAft>
              <a:buNone/>
            </a:pPr>
            <a:r>
              <a:rPr b="1" lang="en" sz="1600">
                <a:solidFill>
                  <a:schemeClr val="lt1"/>
                </a:solidFill>
                <a:latin typeface="Arial"/>
                <a:ea typeface="Arial"/>
                <a:cs typeface="Arial"/>
                <a:sym typeface="Arial"/>
              </a:rPr>
              <a:t>Examples of business and marketing seasons:</a:t>
            </a:r>
            <a:endParaRPr b="1" sz="1600">
              <a:solidFill>
                <a:schemeClr val="lt1"/>
              </a:solidFill>
              <a:latin typeface="Arial"/>
              <a:ea typeface="Arial"/>
              <a:cs typeface="Arial"/>
              <a:sym typeface="Arial"/>
            </a:endParaRPr>
          </a:p>
          <a:p>
            <a:pPr indent="-330200" lvl="0" marL="457200" rtl="0" algn="l">
              <a:spcBef>
                <a:spcPts val="1600"/>
              </a:spcBef>
              <a:spcAft>
                <a:spcPts val="0"/>
              </a:spcAft>
              <a:buClr>
                <a:schemeClr val="lt1"/>
              </a:buClr>
              <a:buSzPts val="1600"/>
              <a:buFont typeface="Arial"/>
              <a:buChar char="●"/>
            </a:pPr>
            <a:r>
              <a:rPr lang="en" sz="1600">
                <a:solidFill>
                  <a:schemeClr val="lt1"/>
                </a:solidFill>
                <a:latin typeface="Arial"/>
                <a:ea typeface="Arial"/>
                <a:cs typeface="Arial"/>
                <a:sym typeface="Arial"/>
              </a:rPr>
              <a:t>Holidays</a:t>
            </a:r>
            <a:endParaRPr sz="1600">
              <a:solidFill>
                <a:schemeClr val="lt1"/>
              </a:solidFill>
              <a:latin typeface="Arial"/>
              <a:ea typeface="Arial"/>
              <a:cs typeface="Arial"/>
              <a:sym typeface="Arial"/>
            </a:endParaRPr>
          </a:p>
          <a:p>
            <a:pPr indent="-330200" lvl="0" marL="457200" rtl="0" algn="l">
              <a:spcBef>
                <a:spcPts val="0"/>
              </a:spcBef>
              <a:spcAft>
                <a:spcPts val="0"/>
              </a:spcAft>
              <a:buClr>
                <a:schemeClr val="lt1"/>
              </a:buClr>
              <a:buSzPts val="1600"/>
              <a:buFont typeface="Arial"/>
              <a:buChar char="●"/>
            </a:pPr>
            <a:r>
              <a:rPr lang="en" sz="1600">
                <a:solidFill>
                  <a:schemeClr val="lt1"/>
                </a:solidFill>
                <a:latin typeface="Arial"/>
                <a:ea typeface="Arial"/>
                <a:cs typeface="Arial"/>
                <a:sym typeface="Arial"/>
              </a:rPr>
              <a:t>True seasons (Spring, Summer, Fall, Winter)</a:t>
            </a:r>
            <a:endParaRPr sz="1600">
              <a:solidFill>
                <a:schemeClr val="lt1"/>
              </a:solidFill>
              <a:latin typeface="Arial"/>
              <a:ea typeface="Arial"/>
              <a:cs typeface="Arial"/>
              <a:sym typeface="Arial"/>
            </a:endParaRPr>
          </a:p>
          <a:p>
            <a:pPr indent="-330200" lvl="0" marL="457200" rtl="0" algn="l">
              <a:spcBef>
                <a:spcPts val="0"/>
              </a:spcBef>
              <a:spcAft>
                <a:spcPts val="0"/>
              </a:spcAft>
              <a:buClr>
                <a:schemeClr val="lt1"/>
              </a:buClr>
              <a:buSzPts val="1600"/>
              <a:buFont typeface="Arial"/>
              <a:buChar char="●"/>
            </a:pPr>
            <a:r>
              <a:rPr lang="en" sz="1600">
                <a:solidFill>
                  <a:schemeClr val="lt1"/>
                </a:solidFill>
                <a:latin typeface="Arial"/>
                <a:ea typeface="Arial"/>
                <a:cs typeface="Arial"/>
                <a:sym typeface="Arial"/>
              </a:rPr>
              <a:t>Wedding season</a:t>
            </a:r>
            <a:endParaRPr sz="1600">
              <a:solidFill>
                <a:schemeClr val="lt1"/>
              </a:solidFill>
              <a:latin typeface="Arial"/>
              <a:ea typeface="Arial"/>
              <a:cs typeface="Arial"/>
              <a:sym typeface="Arial"/>
            </a:endParaRPr>
          </a:p>
          <a:p>
            <a:pPr indent="-330200" lvl="0" marL="457200" rtl="0" algn="l">
              <a:spcBef>
                <a:spcPts val="0"/>
              </a:spcBef>
              <a:spcAft>
                <a:spcPts val="0"/>
              </a:spcAft>
              <a:buClr>
                <a:schemeClr val="lt1"/>
              </a:buClr>
              <a:buSzPts val="1600"/>
              <a:buFont typeface="Arial"/>
              <a:buChar char="●"/>
            </a:pPr>
            <a:r>
              <a:rPr lang="en" sz="1600">
                <a:solidFill>
                  <a:schemeClr val="lt1"/>
                </a:solidFill>
                <a:latin typeface="Arial"/>
                <a:ea typeface="Arial"/>
                <a:cs typeface="Arial"/>
                <a:sym typeface="Arial"/>
              </a:rPr>
              <a:t>Back-to-School</a:t>
            </a:r>
            <a:endParaRPr sz="1600">
              <a:solidFill>
                <a:schemeClr val="lt1"/>
              </a:solidFill>
              <a:latin typeface="Arial"/>
              <a:ea typeface="Arial"/>
              <a:cs typeface="Arial"/>
              <a:sym typeface="Arial"/>
            </a:endParaRPr>
          </a:p>
          <a:p>
            <a:pPr indent="-330200" lvl="0" marL="457200" rtl="0" algn="l">
              <a:spcBef>
                <a:spcPts val="0"/>
              </a:spcBef>
              <a:spcAft>
                <a:spcPts val="0"/>
              </a:spcAft>
              <a:buClr>
                <a:schemeClr val="lt1"/>
              </a:buClr>
              <a:buSzPts val="1600"/>
              <a:buFont typeface="Arial"/>
              <a:buChar char="●"/>
            </a:pPr>
            <a:r>
              <a:rPr lang="en" sz="1600">
                <a:solidFill>
                  <a:schemeClr val="lt1"/>
                </a:solidFill>
                <a:latin typeface="Arial"/>
                <a:ea typeface="Arial"/>
                <a:cs typeface="Arial"/>
                <a:sym typeface="Arial"/>
              </a:rPr>
              <a:t>Peak travel season (August)</a:t>
            </a:r>
            <a:endParaRPr sz="1600">
              <a:solidFill>
                <a:schemeClr val="lt1"/>
              </a:solidFill>
              <a:latin typeface="Arial"/>
              <a:ea typeface="Arial"/>
              <a:cs typeface="Arial"/>
              <a:sym typeface="Arial"/>
            </a:endParaRPr>
          </a:p>
          <a:p>
            <a:pPr indent="0" lvl="0" marL="0" rtl="0" algn="l">
              <a:spcBef>
                <a:spcPts val="1600"/>
              </a:spcBef>
              <a:spcAft>
                <a:spcPts val="0"/>
              </a:spcAft>
              <a:buNone/>
            </a:pPr>
            <a:r>
              <a:t/>
            </a:r>
            <a:endParaRPr sz="1600">
              <a:solidFill>
                <a:schemeClr val="lt1"/>
              </a:solidFill>
              <a:latin typeface="Arial"/>
              <a:ea typeface="Arial"/>
              <a:cs typeface="Arial"/>
              <a:sym typeface="Arial"/>
            </a:endParaRPr>
          </a:p>
          <a:p>
            <a:pPr indent="0" lvl="0" marL="0" rtl="0" algn="l">
              <a:spcBef>
                <a:spcPts val="1600"/>
              </a:spcBef>
              <a:spcAft>
                <a:spcPts val="0"/>
              </a:spcAft>
              <a:buNone/>
            </a:pPr>
            <a:r>
              <a:t/>
            </a:r>
            <a:endParaRPr b="1" sz="1600">
              <a:solidFill>
                <a:schemeClr val="lt1"/>
              </a:solidFill>
              <a:latin typeface="Arial"/>
              <a:ea typeface="Arial"/>
              <a:cs typeface="Arial"/>
              <a:sym typeface="Arial"/>
            </a:endParaRPr>
          </a:p>
          <a:p>
            <a:pPr indent="0" lvl="0" marL="0" rtl="0" algn="l">
              <a:spcBef>
                <a:spcPts val="1600"/>
              </a:spcBef>
              <a:spcAft>
                <a:spcPts val="1600"/>
              </a:spcAft>
              <a:buNone/>
            </a:pPr>
            <a:r>
              <a:t/>
            </a:r>
            <a:endParaRPr b="1" sz="1600">
              <a:solidFill>
                <a:schemeClr val="lt1"/>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38"/>
          <p:cNvSpPr txBox="1"/>
          <p:nvPr>
            <p:ph type="title"/>
          </p:nvPr>
        </p:nvSpPr>
        <p:spPr>
          <a:xfrm>
            <a:off x="938500" y="445025"/>
            <a:ext cx="7152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3400">
                <a:latin typeface="Arial"/>
                <a:ea typeface="Arial"/>
                <a:cs typeface="Arial"/>
                <a:sym typeface="Arial"/>
              </a:rPr>
              <a:t>WHAT IS AN INDUSTRY TREND?</a:t>
            </a:r>
            <a:endParaRPr b="1" sz="3400">
              <a:latin typeface="Arial"/>
              <a:ea typeface="Arial"/>
              <a:cs typeface="Arial"/>
              <a:sym typeface="Arial"/>
            </a:endParaRPr>
          </a:p>
        </p:txBody>
      </p:sp>
      <p:cxnSp>
        <p:nvCxnSpPr>
          <p:cNvPr id="172" name="Google Shape;172;p38"/>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73" name="Google Shape;173;p3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4" name="Google Shape;174;p3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175" name="Google Shape;175;p38"/>
          <p:cNvSpPr txBox="1"/>
          <p:nvPr/>
        </p:nvSpPr>
        <p:spPr>
          <a:xfrm>
            <a:off x="938500" y="1166025"/>
            <a:ext cx="7716000" cy="2196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900">
                <a:solidFill>
                  <a:schemeClr val="dk2"/>
                </a:solidFill>
              </a:rPr>
              <a:t>Industry trends </a:t>
            </a:r>
            <a:r>
              <a:rPr lang="en" sz="1900">
                <a:solidFill>
                  <a:schemeClr val="lt1"/>
                </a:solidFill>
              </a:rPr>
              <a:t>are patterns that occur within a specific industry.</a:t>
            </a:r>
            <a:endParaRPr sz="1900">
              <a:solidFill>
                <a:schemeClr val="lt1"/>
              </a:solidFill>
            </a:endParaRPr>
          </a:p>
          <a:p>
            <a:pPr indent="0" lvl="0" marL="0" rtl="0" algn="l">
              <a:spcBef>
                <a:spcPts val="1000"/>
              </a:spcBef>
              <a:spcAft>
                <a:spcPts val="0"/>
              </a:spcAft>
              <a:buNone/>
            </a:pPr>
            <a:r>
              <a:rPr lang="en" sz="1900">
                <a:solidFill>
                  <a:schemeClr val="lt1"/>
                </a:solidFill>
              </a:rPr>
              <a:t>These patterns could relate to pricing, costs, consumer behavior, manufacturing, promotions/sales strategies, distribution channels, or any function of marketing. </a:t>
            </a:r>
            <a:endParaRPr sz="1900">
              <a:solidFill>
                <a:schemeClr val="lt1"/>
              </a:solidFill>
            </a:endParaRPr>
          </a:p>
          <a:p>
            <a:pPr indent="0" lvl="0" marL="0" rtl="0" algn="l">
              <a:spcBef>
                <a:spcPts val="1000"/>
              </a:spcBef>
              <a:spcAft>
                <a:spcPts val="0"/>
              </a:spcAft>
              <a:buNone/>
            </a:pPr>
            <a:r>
              <a:rPr lang="en" sz="1900">
                <a:solidFill>
                  <a:schemeClr val="lt1"/>
                </a:solidFill>
              </a:rPr>
              <a:t>Trends are constantly shifting, making it critical for businesses and brands to effectively track and monitor them.</a:t>
            </a:r>
            <a:endParaRPr sz="1900">
              <a:solidFill>
                <a:schemeClr val="lt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5" name="Shape 335"/>
        <p:cNvGrpSpPr/>
        <p:nvPr/>
      </p:nvGrpSpPr>
      <p:grpSpPr>
        <a:xfrm>
          <a:off x="0" y="0"/>
          <a:ext cx="0" cy="0"/>
          <a:chOff x="0" y="0"/>
          <a:chExt cx="0" cy="0"/>
        </a:xfrm>
      </p:grpSpPr>
      <p:sp>
        <p:nvSpPr>
          <p:cNvPr id="336" name="Google Shape;336;p56"/>
          <p:cNvSpPr txBox="1"/>
          <p:nvPr>
            <p:ph type="title"/>
          </p:nvPr>
        </p:nvSpPr>
        <p:spPr>
          <a:xfrm>
            <a:off x="938500" y="445025"/>
            <a:ext cx="7152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800">
                <a:latin typeface="Arial"/>
                <a:ea typeface="Arial"/>
                <a:cs typeface="Arial"/>
                <a:sym typeface="Arial"/>
              </a:rPr>
              <a:t>SEASONALITY IMPACT</a:t>
            </a:r>
            <a:endParaRPr b="1" sz="2800">
              <a:latin typeface="Arial"/>
              <a:ea typeface="Arial"/>
              <a:cs typeface="Arial"/>
              <a:sym typeface="Arial"/>
            </a:endParaRPr>
          </a:p>
        </p:txBody>
      </p:sp>
      <p:cxnSp>
        <p:nvCxnSpPr>
          <p:cNvPr id="337" name="Google Shape;337;p56"/>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338" name="Google Shape;338;p56"/>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339" name="Google Shape;339;p5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340" name="Google Shape;340;p56"/>
          <p:cNvSpPr txBox="1"/>
          <p:nvPr>
            <p:ph idx="4294967295" type="body"/>
          </p:nvPr>
        </p:nvSpPr>
        <p:spPr>
          <a:xfrm>
            <a:off x="938500" y="1031450"/>
            <a:ext cx="7735500" cy="3080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chemeClr val="lt1"/>
                </a:solidFill>
                <a:latin typeface="Arial"/>
                <a:ea typeface="Arial"/>
                <a:cs typeface="Arial"/>
                <a:sym typeface="Arial"/>
              </a:rPr>
              <a:t>Seasons impact different industries in different ways. For example, movie theaters traditionally see a significant spike at the box office on Memorial Day weekend, the 4th of July weekend, and Christmas. This is why you see so many blockbuster films released during those holidays. </a:t>
            </a:r>
            <a:endParaRPr sz="1500">
              <a:solidFill>
                <a:schemeClr val="lt1"/>
              </a:solidFill>
              <a:latin typeface="Arial"/>
              <a:ea typeface="Arial"/>
              <a:cs typeface="Arial"/>
              <a:sym typeface="Arial"/>
            </a:endParaRPr>
          </a:p>
          <a:p>
            <a:pPr indent="0" lvl="0" marL="0" rtl="0" algn="l">
              <a:spcBef>
                <a:spcPts val="1600"/>
              </a:spcBef>
              <a:spcAft>
                <a:spcPts val="0"/>
              </a:spcAft>
              <a:buNone/>
            </a:pPr>
            <a:r>
              <a:rPr b="1" lang="en" sz="1500">
                <a:solidFill>
                  <a:schemeClr val="lt1"/>
                </a:solidFill>
                <a:latin typeface="Arial"/>
                <a:ea typeface="Arial"/>
                <a:cs typeface="Arial"/>
                <a:sym typeface="Arial"/>
              </a:rPr>
              <a:t>Industry Seasonality Examples:</a:t>
            </a:r>
            <a:endParaRPr b="1" sz="1500">
              <a:solidFill>
                <a:schemeClr val="lt1"/>
              </a:solidFill>
              <a:latin typeface="Arial"/>
              <a:ea typeface="Arial"/>
              <a:cs typeface="Arial"/>
              <a:sym typeface="Arial"/>
            </a:endParaRPr>
          </a:p>
          <a:p>
            <a:pPr indent="-323850" lvl="0" marL="457200" rtl="0" algn="l">
              <a:spcBef>
                <a:spcPts val="1600"/>
              </a:spcBef>
              <a:spcAft>
                <a:spcPts val="0"/>
              </a:spcAft>
              <a:buClr>
                <a:schemeClr val="lt1"/>
              </a:buClr>
              <a:buSzPts val="1500"/>
              <a:buFont typeface="Arial"/>
              <a:buChar char="●"/>
            </a:pPr>
            <a:r>
              <a:rPr lang="en" sz="1500">
                <a:solidFill>
                  <a:schemeClr val="lt1"/>
                </a:solidFill>
                <a:latin typeface="Arial"/>
                <a:ea typeface="Arial"/>
                <a:cs typeface="Arial"/>
                <a:sym typeface="Arial"/>
              </a:rPr>
              <a:t>Fitness industry:  Gym memberships and fitness equipment see a sales spike in January when consumers make New Year's resolutions and re-commit to getting back in shape</a:t>
            </a:r>
            <a:endParaRPr sz="1500">
              <a:solidFill>
                <a:schemeClr val="lt1"/>
              </a:solidFill>
              <a:latin typeface="Arial"/>
              <a:ea typeface="Arial"/>
              <a:cs typeface="Arial"/>
              <a:sym typeface="Arial"/>
            </a:endParaRPr>
          </a:p>
          <a:p>
            <a:pPr indent="-323850" lvl="0" marL="457200" rtl="0" algn="l">
              <a:spcBef>
                <a:spcPts val="0"/>
              </a:spcBef>
              <a:spcAft>
                <a:spcPts val="0"/>
              </a:spcAft>
              <a:buClr>
                <a:schemeClr val="lt1"/>
              </a:buClr>
              <a:buSzPts val="1500"/>
              <a:buFont typeface="Arial"/>
              <a:buChar char="●"/>
            </a:pPr>
            <a:r>
              <a:rPr lang="en" sz="1500">
                <a:solidFill>
                  <a:schemeClr val="lt1"/>
                </a:solidFill>
                <a:latin typeface="Arial"/>
                <a:ea typeface="Arial"/>
                <a:cs typeface="Arial"/>
                <a:sym typeface="Arial"/>
              </a:rPr>
              <a:t>Sunscreen and swimwear:  As consumers plan beach and lake vacations among other plans, sales of sunscreen, swimwear, and flip flops rise during June and July</a:t>
            </a:r>
            <a:endParaRPr sz="1500">
              <a:solidFill>
                <a:schemeClr val="lt1"/>
              </a:solidFill>
              <a:latin typeface="Arial"/>
              <a:ea typeface="Arial"/>
              <a:cs typeface="Arial"/>
              <a:sym typeface="Arial"/>
            </a:endParaRPr>
          </a:p>
          <a:p>
            <a:pPr indent="-323850" lvl="0" marL="457200" rtl="0" algn="l">
              <a:spcBef>
                <a:spcPts val="0"/>
              </a:spcBef>
              <a:spcAft>
                <a:spcPts val="0"/>
              </a:spcAft>
              <a:buClr>
                <a:schemeClr val="lt1"/>
              </a:buClr>
              <a:buSzPts val="1500"/>
              <a:buFont typeface="Arial"/>
              <a:buChar char="●"/>
            </a:pPr>
            <a:r>
              <a:rPr lang="en" sz="1500">
                <a:solidFill>
                  <a:schemeClr val="lt1"/>
                </a:solidFill>
                <a:latin typeface="Arial"/>
                <a:ea typeface="Arial"/>
                <a:cs typeface="Arial"/>
                <a:sym typeface="Arial"/>
              </a:rPr>
              <a:t>Ice cream:  Sales of ice cream slip in certain parts of the United States during the winter months when temperatures drop into the single digits</a:t>
            </a:r>
            <a:endParaRPr sz="1500">
              <a:solidFill>
                <a:schemeClr val="lt1"/>
              </a:solidFill>
              <a:latin typeface="Arial"/>
              <a:ea typeface="Arial"/>
              <a:cs typeface="Arial"/>
              <a:sym typeface="Arial"/>
            </a:endParaRPr>
          </a:p>
          <a:p>
            <a:pPr indent="-323850" lvl="0" marL="457200" rtl="0" algn="l">
              <a:spcBef>
                <a:spcPts val="0"/>
              </a:spcBef>
              <a:spcAft>
                <a:spcPts val="0"/>
              </a:spcAft>
              <a:buClr>
                <a:schemeClr val="lt1"/>
              </a:buClr>
              <a:buSzPts val="1500"/>
              <a:buFont typeface="Arial"/>
              <a:buChar char="●"/>
            </a:pPr>
            <a:r>
              <a:rPr lang="en" sz="1500">
                <a:solidFill>
                  <a:schemeClr val="lt1"/>
                </a:solidFill>
                <a:latin typeface="Arial"/>
                <a:ea typeface="Arial"/>
                <a:cs typeface="Arial"/>
                <a:sym typeface="Arial"/>
              </a:rPr>
              <a:t>Pumpkin spice:  Every year in the fall, businesses introduce a variety of pumpkin spice products.</a:t>
            </a:r>
            <a:endParaRPr sz="1500">
              <a:solidFill>
                <a:schemeClr val="lt1"/>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 name="Shape 344"/>
        <p:cNvGrpSpPr/>
        <p:nvPr/>
      </p:nvGrpSpPr>
      <p:grpSpPr>
        <a:xfrm>
          <a:off x="0" y="0"/>
          <a:ext cx="0" cy="0"/>
          <a:chOff x="0" y="0"/>
          <a:chExt cx="0" cy="0"/>
        </a:xfrm>
      </p:grpSpPr>
      <p:sp>
        <p:nvSpPr>
          <p:cNvPr id="345" name="Google Shape;345;p57"/>
          <p:cNvSpPr txBox="1"/>
          <p:nvPr>
            <p:ph type="title"/>
          </p:nvPr>
        </p:nvSpPr>
        <p:spPr>
          <a:xfrm>
            <a:off x="938500" y="445025"/>
            <a:ext cx="7152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800">
                <a:latin typeface="Arial"/>
                <a:ea typeface="Arial"/>
                <a:cs typeface="Arial"/>
                <a:sym typeface="Arial"/>
              </a:rPr>
              <a:t>SEASONALITY IMPACT</a:t>
            </a:r>
            <a:endParaRPr b="1" sz="2800">
              <a:latin typeface="Arial"/>
              <a:ea typeface="Arial"/>
              <a:cs typeface="Arial"/>
              <a:sym typeface="Arial"/>
            </a:endParaRPr>
          </a:p>
        </p:txBody>
      </p:sp>
      <p:cxnSp>
        <p:nvCxnSpPr>
          <p:cNvPr id="346" name="Google Shape;346;p57"/>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347" name="Google Shape;347;p57"/>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348" name="Google Shape;348;p5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349" name="Google Shape;349;p57"/>
          <p:cNvSpPr txBox="1"/>
          <p:nvPr>
            <p:ph idx="4294967295" type="body"/>
          </p:nvPr>
        </p:nvSpPr>
        <p:spPr>
          <a:xfrm>
            <a:off x="938500" y="1031450"/>
            <a:ext cx="7735500" cy="3080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500">
                <a:solidFill>
                  <a:schemeClr val="lt1"/>
                </a:solidFill>
                <a:latin typeface="Arial"/>
                <a:ea typeface="Arial"/>
                <a:cs typeface="Arial"/>
                <a:sym typeface="Arial"/>
              </a:rPr>
              <a:t>Seasonality in Marketing Example:</a:t>
            </a:r>
            <a:endParaRPr b="1" sz="1500">
              <a:solidFill>
                <a:schemeClr val="lt1"/>
              </a:solidFill>
              <a:latin typeface="Arial"/>
              <a:ea typeface="Arial"/>
              <a:cs typeface="Arial"/>
              <a:sym typeface="Arial"/>
            </a:endParaRPr>
          </a:p>
          <a:p>
            <a:pPr indent="0" lvl="0" marL="0" rtl="0" algn="l">
              <a:spcBef>
                <a:spcPts val="1600"/>
              </a:spcBef>
              <a:spcAft>
                <a:spcPts val="0"/>
              </a:spcAft>
              <a:buNone/>
            </a:pPr>
            <a:r>
              <a:rPr lang="en" sz="1500">
                <a:solidFill>
                  <a:schemeClr val="lt1"/>
                </a:solidFill>
                <a:latin typeface="Arial"/>
                <a:ea typeface="Arial"/>
                <a:cs typeface="Arial"/>
                <a:sym typeface="Arial"/>
              </a:rPr>
              <a:t>Campbell’s Soup partnered with CAMP to help usher in the winter season by introducing two limited-edition candles that featured Tomato Soup and Grilled Cheese with Chicken Noodle Soup scents, which also included a “Winter Warmup Guide.” </a:t>
            </a:r>
            <a:endParaRPr sz="1500">
              <a:solidFill>
                <a:schemeClr val="lt1"/>
              </a:solidFill>
              <a:latin typeface="Arial"/>
              <a:ea typeface="Arial"/>
              <a:cs typeface="Arial"/>
              <a:sym typeface="Arial"/>
            </a:endParaRPr>
          </a:p>
          <a:p>
            <a:pPr indent="0" lvl="0" marL="0" rtl="0" algn="l">
              <a:spcBef>
                <a:spcPts val="1600"/>
              </a:spcBef>
              <a:spcAft>
                <a:spcPts val="0"/>
              </a:spcAft>
              <a:buNone/>
            </a:pPr>
            <a:r>
              <a:t/>
            </a:r>
            <a:endParaRPr sz="1500">
              <a:solidFill>
                <a:schemeClr val="lt1"/>
              </a:solidFill>
              <a:latin typeface="Arial"/>
              <a:ea typeface="Arial"/>
              <a:cs typeface="Arial"/>
              <a:sym typeface="Arial"/>
            </a:endParaRPr>
          </a:p>
          <a:p>
            <a:pPr indent="0" lvl="0" marL="0" rtl="0" algn="l">
              <a:spcBef>
                <a:spcPts val="1600"/>
              </a:spcBef>
              <a:spcAft>
                <a:spcPts val="1600"/>
              </a:spcAft>
              <a:buNone/>
            </a:pPr>
            <a:r>
              <a:t/>
            </a:r>
            <a:endParaRPr sz="1500">
              <a:solidFill>
                <a:schemeClr val="lt1"/>
              </a:solidFill>
              <a:latin typeface="Arial"/>
              <a:ea typeface="Arial"/>
              <a:cs typeface="Arial"/>
              <a:sym typeface="Arial"/>
            </a:endParaRPr>
          </a:p>
        </p:txBody>
      </p:sp>
      <p:pic>
        <p:nvPicPr>
          <p:cNvPr id="350" name="Google Shape;350;p57"/>
          <p:cNvPicPr preferRelativeResize="0"/>
          <p:nvPr/>
        </p:nvPicPr>
        <p:blipFill rotWithShape="1">
          <a:blip r:embed="rId4">
            <a:alphaModFix/>
          </a:blip>
          <a:srcRect b="17521" l="0" r="0" t="22266"/>
          <a:stretch/>
        </p:blipFill>
        <p:spPr>
          <a:xfrm>
            <a:off x="2139778" y="2562200"/>
            <a:ext cx="5332934" cy="212682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4" name="Shape 354"/>
        <p:cNvGrpSpPr/>
        <p:nvPr/>
      </p:nvGrpSpPr>
      <p:grpSpPr>
        <a:xfrm>
          <a:off x="0" y="0"/>
          <a:ext cx="0" cy="0"/>
          <a:chOff x="0" y="0"/>
          <a:chExt cx="0" cy="0"/>
        </a:xfrm>
      </p:grpSpPr>
      <p:sp>
        <p:nvSpPr>
          <p:cNvPr id="355" name="Google Shape;355;p58"/>
          <p:cNvSpPr txBox="1"/>
          <p:nvPr>
            <p:ph idx="2" type="body"/>
          </p:nvPr>
        </p:nvSpPr>
        <p:spPr>
          <a:xfrm>
            <a:off x="842125" y="1000825"/>
            <a:ext cx="7683000" cy="3558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1000"/>
              </a:spcBef>
              <a:spcAft>
                <a:spcPts val="0"/>
              </a:spcAft>
              <a:buNone/>
            </a:pPr>
            <a:r>
              <a:rPr b="1" lang="en" sz="1700">
                <a:latin typeface="Arial"/>
                <a:ea typeface="Arial"/>
                <a:cs typeface="Arial"/>
                <a:sym typeface="Arial"/>
              </a:rPr>
              <a:t>Brand collaboration:  </a:t>
            </a:r>
            <a:r>
              <a:rPr lang="en" sz="1700">
                <a:latin typeface="Arial"/>
                <a:ea typeface="Arial"/>
                <a:cs typeface="Arial"/>
                <a:sym typeface="Arial"/>
              </a:rPr>
              <a:t>Occurs when two or more businesses partner to produce a product or service in which both parties mutually benefit.</a:t>
            </a:r>
            <a:endParaRPr sz="1700">
              <a:latin typeface="Arial"/>
              <a:ea typeface="Arial"/>
              <a:cs typeface="Arial"/>
              <a:sym typeface="Arial"/>
            </a:endParaRPr>
          </a:p>
          <a:p>
            <a:pPr indent="0" lvl="0" marL="0" rtl="0" algn="l">
              <a:lnSpc>
                <a:spcPct val="100000"/>
              </a:lnSpc>
              <a:spcBef>
                <a:spcPts val="1000"/>
              </a:spcBef>
              <a:spcAft>
                <a:spcPts val="0"/>
              </a:spcAft>
              <a:buNone/>
            </a:pPr>
            <a:r>
              <a:rPr b="1" lang="en" sz="1700">
                <a:latin typeface="Arial"/>
                <a:ea typeface="Arial"/>
                <a:cs typeface="Arial"/>
                <a:sym typeface="Arial"/>
              </a:rPr>
              <a:t>Industry trends:  </a:t>
            </a:r>
            <a:r>
              <a:rPr lang="en" sz="1700">
                <a:latin typeface="Arial"/>
                <a:ea typeface="Arial"/>
                <a:cs typeface="Arial"/>
                <a:sym typeface="Arial"/>
              </a:rPr>
              <a:t>Patterns that occur within a specific industry relating to pricing, costs, consumer behavior, manufacturing, promotions/sales strategies, distribution channels, or any function of marketing.</a:t>
            </a:r>
            <a:endParaRPr sz="1700">
              <a:latin typeface="Arial"/>
              <a:ea typeface="Arial"/>
              <a:cs typeface="Arial"/>
              <a:sym typeface="Arial"/>
            </a:endParaRPr>
          </a:p>
          <a:p>
            <a:pPr indent="0" lvl="0" marL="0" rtl="0" algn="l">
              <a:lnSpc>
                <a:spcPct val="100000"/>
              </a:lnSpc>
              <a:spcBef>
                <a:spcPts val="1000"/>
              </a:spcBef>
              <a:spcAft>
                <a:spcPts val="0"/>
              </a:spcAft>
              <a:buNone/>
            </a:pPr>
            <a:r>
              <a:rPr b="1" lang="en" sz="1700">
                <a:latin typeface="Arial"/>
                <a:ea typeface="Arial"/>
                <a:cs typeface="Arial"/>
                <a:sym typeface="Arial"/>
              </a:rPr>
              <a:t>Pop-up: </a:t>
            </a:r>
            <a:r>
              <a:rPr lang="en" sz="1700">
                <a:latin typeface="Arial"/>
                <a:ea typeface="Arial"/>
                <a:cs typeface="Arial"/>
                <a:sym typeface="Arial"/>
              </a:rPr>
              <a:t> The concept of opening a short-term sales space, often launched as a promotional tool to create awareness and build interest for new products. </a:t>
            </a:r>
            <a:endParaRPr sz="1700">
              <a:latin typeface="Arial"/>
              <a:ea typeface="Arial"/>
              <a:cs typeface="Arial"/>
              <a:sym typeface="Arial"/>
            </a:endParaRPr>
          </a:p>
          <a:p>
            <a:pPr indent="0" lvl="0" marL="0" rtl="0" algn="l">
              <a:lnSpc>
                <a:spcPct val="100000"/>
              </a:lnSpc>
              <a:spcBef>
                <a:spcPts val="1000"/>
              </a:spcBef>
              <a:spcAft>
                <a:spcPts val="0"/>
              </a:spcAft>
              <a:buNone/>
            </a:pPr>
            <a:r>
              <a:t/>
            </a:r>
            <a:endParaRPr sz="1700">
              <a:latin typeface="Arial"/>
              <a:ea typeface="Arial"/>
              <a:cs typeface="Arial"/>
              <a:sym typeface="Arial"/>
            </a:endParaRPr>
          </a:p>
          <a:p>
            <a:pPr indent="0" lvl="0" marL="0" rtl="0" algn="l">
              <a:lnSpc>
                <a:spcPct val="100000"/>
              </a:lnSpc>
              <a:spcBef>
                <a:spcPts val="1000"/>
              </a:spcBef>
              <a:spcAft>
                <a:spcPts val="0"/>
              </a:spcAft>
              <a:buNone/>
            </a:pPr>
            <a:r>
              <a:t/>
            </a:r>
            <a:endParaRPr b="1" sz="1700">
              <a:latin typeface="Arial"/>
              <a:ea typeface="Arial"/>
              <a:cs typeface="Arial"/>
              <a:sym typeface="Arial"/>
            </a:endParaRPr>
          </a:p>
        </p:txBody>
      </p:sp>
      <p:sp>
        <p:nvSpPr>
          <p:cNvPr id="356" name="Google Shape;356;p58"/>
          <p:cNvSpPr txBox="1"/>
          <p:nvPr>
            <p:ph type="title"/>
          </p:nvPr>
        </p:nvSpPr>
        <p:spPr>
          <a:xfrm>
            <a:off x="842125" y="445025"/>
            <a:ext cx="4806600" cy="555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KEY TERMS</a:t>
            </a:r>
            <a:endParaRPr b="1">
              <a:latin typeface="Arial"/>
              <a:ea typeface="Arial"/>
              <a:cs typeface="Arial"/>
              <a:sym typeface="Arial"/>
            </a:endParaRPr>
          </a:p>
        </p:txBody>
      </p:sp>
      <p:cxnSp>
        <p:nvCxnSpPr>
          <p:cNvPr id="357" name="Google Shape;357;p58"/>
          <p:cNvCxnSpPr/>
          <p:nvPr/>
        </p:nvCxnSpPr>
        <p:spPr>
          <a:xfrm>
            <a:off x="938500" y="445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0"/>
              </a:srgbClr>
            </a:outerShdw>
          </a:effectLst>
        </p:spPr>
      </p:cxnSp>
      <p:pic>
        <p:nvPicPr>
          <p:cNvPr id="358" name="Google Shape;358;p58"/>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59" name="Google Shape;359;p5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b="0" i="0" lang="en" sz="800" u="none" cap="none" strike="noStrike">
                <a:solidFill>
                  <a:schemeClr val="accent5"/>
                </a:solidFill>
                <a:latin typeface="Oswald"/>
                <a:ea typeface="Oswald"/>
                <a:cs typeface="Oswald"/>
                <a:sym typeface="Oswald"/>
              </a:rPr>
              <a:t>Copyright 2022.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3" name="Shape 363"/>
        <p:cNvGrpSpPr/>
        <p:nvPr/>
      </p:nvGrpSpPr>
      <p:grpSpPr>
        <a:xfrm>
          <a:off x="0" y="0"/>
          <a:ext cx="0" cy="0"/>
          <a:chOff x="0" y="0"/>
          <a:chExt cx="0" cy="0"/>
        </a:xfrm>
      </p:grpSpPr>
      <p:pic>
        <p:nvPicPr>
          <p:cNvPr id="364" name="Google Shape;364;p59"/>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65" name="Google Shape;365;p5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b="0" i="0" lang="en" sz="800" u="none" cap="none" strike="noStrike">
                <a:solidFill>
                  <a:schemeClr val="accent5"/>
                </a:solidFill>
                <a:latin typeface="Oswald"/>
                <a:ea typeface="Oswald"/>
                <a:cs typeface="Oswald"/>
                <a:sym typeface="Oswald"/>
              </a:rPr>
              <a:t>Copyright 2022.  Sports Career Consulting, LLC.</a:t>
            </a:r>
            <a:endParaRPr b="0" i="0" sz="800" u="none" cap="none" strike="noStrike">
              <a:solidFill>
                <a:schemeClr val="accent5"/>
              </a:solidFill>
              <a:latin typeface="Oswald"/>
              <a:ea typeface="Oswald"/>
              <a:cs typeface="Oswald"/>
              <a:sym typeface="Oswald"/>
            </a:endParaRPr>
          </a:p>
        </p:txBody>
      </p:sp>
      <p:pic>
        <p:nvPicPr>
          <p:cNvPr id="366" name="Google Shape;366;p59"/>
          <p:cNvPicPr preferRelativeResize="0"/>
          <p:nvPr/>
        </p:nvPicPr>
        <p:blipFill rotWithShape="1">
          <a:blip r:embed="rId4">
            <a:alphaModFix/>
          </a:blip>
          <a:srcRect b="0" l="0" r="0" t="0"/>
          <a:stretch/>
        </p:blipFill>
        <p:spPr>
          <a:xfrm>
            <a:off x="1939237" y="988362"/>
            <a:ext cx="5265526" cy="31667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39"/>
          <p:cNvSpPr txBox="1"/>
          <p:nvPr>
            <p:ph type="title"/>
          </p:nvPr>
        </p:nvSpPr>
        <p:spPr>
          <a:xfrm>
            <a:off x="938500" y="445025"/>
            <a:ext cx="7152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SHIFTS IN INDUSTRY TRENDS</a:t>
            </a:r>
            <a:endParaRPr b="1">
              <a:latin typeface="Arial"/>
              <a:ea typeface="Arial"/>
              <a:cs typeface="Arial"/>
              <a:sym typeface="Arial"/>
            </a:endParaRPr>
          </a:p>
        </p:txBody>
      </p:sp>
      <p:cxnSp>
        <p:nvCxnSpPr>
          <p:cNvPr id="181" name="Google Shape;181;p39"/>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82" name="Google Shape;182;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83" name="Google Shape;183;p3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184" name="Google Shape;184;p39"/>
          <p:cNvSpPr txBox="1"/>
          <p:nvPr>
            <p:ph idx="4294967295" type="body"/>
          </p:nvPr>
        </p:nvSpPr>
        <p:spPr>
          <a:xfrm>
            <a:off x="938500" y="1031450"/>
            <a:ext cx="7735500" cy="3080100"/>
          </a:xfrm>
          <a:prstGeom prst="rect">
            <a:avLst/>
          </a:prstGeom>
        </p:spPr>
        <p:txBody>
          <a:bodyPr anchorCtr="0" anchor="t" bIns="91425" lIns="91425" spcFirstLastPara="1" rIns="91425" wrap="square" tIns="91425">
            <a:noAutofit/>
          </a:bodyPr>
          <a:lstStyle/>
          <a:p>
            <a:pPr indent="-361950" lvl="0" marL="457200" rtl="0" algn="l">
              <a:spcBef>
                <a:spcPts val="0"/>
              </a:spcBef>
              <a:spcAft>
                <a:spcPts val="0"/>
              </a:spcAft>
              <a:buClr>
                <a:schemeClr val="lt1"/>
              </a:buClr>
              <a:buSzPts val="2100"/>
              <a:buFont typeface="Arial"/>
              <a:buChar char="●"/>
            </a:pPr>
            <a:r>
              <a:rPr lang="en" sz="2100">
                <a:solidFill>
                  <a:schemeClr val="lt1"/>
                </a:solidFill>
                <a:latin typeface="Arial"/>
                <a:ea typeface="Arial"/>
                <a:cs typeface="Arial"/>
                <a:sym typeface="Arial"/>
              </a:rPr>
              <a:t>Customer buying patterns</a:t>
            </a:r>
            <a:endParaRPr sz="2100">
              <a:solidFill>
                <a:schemeClr val="lt1"/>
              </a:solidFill>
              <a:latin typeface="Arial"/>
              <a:ea typeface="Arial"/>
              <a:cs typeface="Arial"/>
              <a:sym typeface="Arial"/>
            </a:endParaRPr>
          </a:p>
          <a:p>
            <a:pPr indent="-361950" lvl="0" marL="457200" rtl="0" algn="l">
              <a:spcBef>
                <a:spcPts val="1000"/>
              </a:spcBef>
              <a:spcAft>
                <a:spcPts val="0"/>
              </a:spcAft>
              <a:buClr>
                <a:schemeClr val="lt1"/>
              </a:buClr>
              <a:buSzPts val="2100"/>
              <a:buFont typeface="Arial"/>
              <a:buChar char="●"/>
            </a:pPr>
            <a:r>
              <a:rPr lang="en" sz="2100">
                <a:solidFill>
                  <a:schemeClr val="lt1"/>
                </a:solidFill>
                <a:latin typeface="Arial"/>
                <a:ea typeface="Arial"/>
                <a:cs typeface="Arial"/>
                <a:sym typeface="Arial"/>
              </a:rPr>
              <a:t>Consumer preferences / distastes</a:t>
            </a:r>
            <a:endParaRPr sz="2100">
              <a:solidFill>
                <a:schemeClr val="lt1"/>
              </a:solidFill>
              <a:latin typeface="Arial"/>
              <a:ea typeface="Arial"/>
              <a:cs typeface="Arial"/>
              <a:sym typeface="Arial"/>
            </a:endParaRPr>
          </a:p>
          <a:p>
            <a:pPr indent="-361950" lvl="0" marL="457200" rtl="0" algn="l">
              <a:spcBef>
                <a:spcPts val="1000"/>
              </a:spcBef>
              <a:spcAft>
                <a:spcPts val="0"/>
              </a:spcAft>
              <a:buClr>
                <a:schemeClr val="lt1"/>
              </a:buClr>
              <a:buSzPts val="2100"/>
              <a:buFont typeface="Arial"/>
              <a:buChar char="●"/>
            </a:pPr>
            <a:r>
              <a:rPr lang="en" sz="2100">
                <a:solidFill>
                  <a:schemeClr val="lt1"/>
                </a:solidFill>
                <a:latin typeface="Arial"/>
                <a:ea typeface="Arial"/>
                <a:cs typeface="Arial"/>
                <a:sym typeface="Arial"/>
              </a:rPr>
              <a:t>Effective marketing techniques (product placement for example)</a:t>
            </a:r>
            <a:endParaRPr sz="2100">
              <a:solidFill>
                <a:schemeClr val="lt1"/>
              </a:solidFill>
              <a:latin typeface="Arial"/>
              <a:ea typeface="Arial"/>
              <a:cs typeface="Arial"/>
              <a:sym typeface="Arial"/>
            </a:endParaRPr>
          </a:p>
          <a:p>
            <a:pPr indent="-361950" lvl="0" marL="457200" rtl="0" algn="l">
              <a:spcBef>
                <a:spcPts val="1000"/>
              </a:spcBef>
              <a:spcAft>
                <a:spcPts val="0"/>
              </a:spcAft>
              <a:buClr>
                <a:schemeClr val="lt1"/>
              </a:buClr>
              <a:buSzPts val="2100"/>
              <a:buFont typeface="Arial"/>
              <a:buChar char="●"/>
            </a:pPr>
            <a:r>
              <a:rPr lang="en" sz="2100">
                <a:solidFill>
                  <a:schemeClr val="lt1"/>
                </a:solidFill>
                <a:latin typeface="Arial"/>
                <a:ea typeface="Arial"/>
                <a:cs typeface="Arial"/>
                <a:sym typeface="Arial"/>
              </a:rPr>
              <a:t>Product and/or service modifications</a:t>
            </a:r>
            <a:endParaRPr sz="2100">
              <a:solidFill>
                <a:schemeClr val="lt1"/>
              </a:solidFill>
              <a:latin typeface="Arial"/>
              <a:ea typeface="Arial"/>
              <a:cs typeface="Arial"/>
              <a:sym typeface="Arial"/>
            </a:endParaRPr>
          </a:p>
          <a:p>
            <a:pPr indent="-361950" lvl="0" marL="457200" rtl="0" algn="l">
              <a:spcBef>
                <a:spcPts val="1000"/>
              </a:spcBef>
              <a:spcAft>
                <a:spcPts val="0"/>
              </a:spcAft>
              <a:buClr>
                <a:schemeClr val="lt1"/>
              </a:buClr>
              <a:buSzPts val="2100"/>
              <a:buFont typeface="Arial"/>
              <a:buChar char="●"/>
            </a:pPr>
            <a:r>
              <a:rPr lang="en" sz="2100">
                <a:solidFill>
                  <a:schemeClr val="lt1"/>
                </a:solidFill>
                <a:latin typeface="Arial"/>
                <a:ea typeface="Arial"/>
                <a:cs typeface="Arial"/>
                <a:sym typeface="Arial"/>
              </a:rPr>
              <a:t>New technology</a:t>
            </a:r>
            <a:endParaRPr sz="2100">
              <a:solidFill>
                <a:schemeClr val="lt1"/>
              </a:solidFill>
              <a:latin typeface="Arial"/>
              <a:ea typeface="Arial"/>
              <a:cs typeface="Arial"/>
              <a:sym typeface="Arial"/>
            </a:endParaRPr>
          </a:p>
          <a:p>
            <a:pPr indent="-361950" lvl="0" marL="457200" rtl="0" algn="l">
              <a:spcBef>
                <a:spcPts val="1000"/>
              </a:spcBef>
              <a:spcAft>
                <a:spcPts val="1000"/>
              </a:spcAft>
              <a:buClr>
                <a:schemeClr val="lt1"/>
              </a:buClr>
              <a:buSzPts val="2100"/>
              <a:buFont typeface="Arial"/>
              <a:buChar char="●"/>
            </a:pPr>
            <a:r>
              <a:rPr lang="en" sz="2100">
                <a:solidFill>
                  <a:schemeClr val="lt1"/>
                </a:solidFill>
                <a:latin typeface="Arial"/>
                <a:ea typeface="Arial"/>
                <a:cs typeface="Arial"/>
                <a:sym typeface="Arial"/>
              </a:rPr>
              <a:t>Efficient communication tools</a:t>
            </a:r>
            <a:endParaRPr sz="2100">
              <a:solidFill>
                <a:schemeClr val="lt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40"/>
          <p:cNvSpPr txBox="1"/>
          <p:nvPr>
            <p:ph type="title"/>
          </p:nvPr>
        </p:nvSpPr>
        <p:spPr>
          <a:xfrm>
            <a:off x="938500" y="445025"/>
            <a:ext cx="7152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TRACKING INDUSTRY TRENDS</a:t>
            </a:r>
            <a:endParaRPr b="1">
              <a:latin typeface="Arial"/>
              <a:ea typeface="Arial"/>
              <a:cs typeface="Arial"/>
              <a:sym typeface="Arial"/>
            </a:endParaRPr>
          </a:p>
        </p:txBody>
      </p:sp>
      <p:cxnSp>
        <p:nvCxnSpPr>
          <p:cNvPr id="190" name="Google Shape;190;p40"/>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91" name="Google Shape;191;p40"/>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92" name="Google Shape;192;p4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193" name="Google Shape;193;p40"/>
          <p:cNvSpPr txBox="1"/>
          <p:nvPr>
            <p:ph idx="4294967295" type="body"/>
          </p:nvPr>
        </p:nvSpPr>
        <p:spPr>
          <a:xfrm>
            <a:off x="938500" y="1031450"/>
            <a:ext cx="7735500" cy="3080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900">
                <a:solidFill>
                  <a:schemeClr val="lt1"/>
                </a:solidFill>
                <a:latin typeface="Arial"/>
                <a:ea typeface="Arial"/>
                <a:cs typeface="Arial"/>
                <a:sym typeface="Arial"/>
              </a:rPr>
              <a:t>Trends impact a business’s ability to generate revenue, and monitoring shifts in consumer preferences and behaviors provides the insight companies rely on to develop effective marketing strategies. </a:t>
            </a:r>
            <a:endParaRPr sz="1900">
              <a:solidFill>
                <a:schemeClr val="lt1"/>
              </a:solidFill>
              <a:latin typeface="Arial"/>
              <a:ea typeface="Arial"/>
              <a:cs typeface="Arial"/>
              <a:sym typeface="Arial"/>
            </a:endParaRPr>
          </a:p>
          <a:p>
            <a:pPr indent="-349250" lvl="0" marL="457200" rtl="0" algn="l">
              <a:spcBef>
                <a:spcPts val="1000"/>
              </a:spcBef>
              <a:spcAft>
                <a:spcPts val="0"/>
              </a:spcAft>
              <a:buClr>
                <a:schemeClr val="lt1"/>
              </a:buClr>
              <a:buSzPts val="1900"/>
              <a:buFont typeface="Arial"/>
              <a:buChar char="●"/>
            </a:pPr>
            <a:r>
              <a:rPr lang="en" sz="1900">
                <a:solidFill>
                  <a:schemeClr val="lt1"/>
                </a:solidFill>
                <a:latin typeface="Arial"/>
                <a:ea typeface="Arial"/>
                <a:cs typeface="Arial"/>
                <a:sym typeface="Arial"/>
              </a:rPr>
              <a:t>Businesses monitor news and social media feeds.</a:t>
            </a:r>
            <a:endParaRPr sz="1900">
              <a:solidFill>
                <a:schemeClr val="lt1"/>
              </a:solidFill>
              <a:latin typeface="Arial"/>
              <a:ea typeface="Arial"/>
              <a:cs typeface="Arial"/>
              <a:sym typeface="Arial"/>
            </a:endParaRPr>
          </a:p>
          <a:p>
            <a:pPr indent="-349250" lvl="0" marL="457200" rtl="0" algn="l">
              <a:spcBef>
                <a:spcPts val="1000"/>
              </a:spcBef>
              <a:spcAft>
                <a:spcPts val="0"/>
              </a:spcAft>
              <a:buClr>
                <a:schemeClr val="lt1"/>
              </a:buClr>
              <a:buSzPts val="1900"/>
              <a:buFont typeface="Arial"/>
              <a:buChar char="●"/>
            </a:pPr>
            <a:r>
              <a:rPr lang="en" sz="1900">
                <a:solidFill>
                  <a:schemeClr val="lt1"/>
                </a:solidFill>
                <a:latin typeface="Arial"/>
                <a:ea typeface="Arial"/>
                <a:cs typeface="Arial"/>
                <a:sym typeface="Arial"/>
              </a:rPr>
              <a:t>Marketing professionals read trade or business magazines, journals, websites, or newsletters.</a:t>
            </a:r>
            <a:endParaRPr sz="1900">
              <a:solidFill>
                <a:schemeClr val="lt1"/>
              </a:solidFill>
              <a:latin typeface="Arial"/>
              <a:ea typeface="Arial"/>
              <a:cs typeface="Arial"/>
              <a:sym typeface="Arial"/>
            </a:endParaRPr>
          </a:p>
          <a:p>
            <a:pPr indent="-349250" lvl="0" marL="457200" rtl="0" algn="l">
              <a:spcBef>
                <a:spcPts val="1000"/>
              </a:spcBef>
              <a:spcAft>
                <a:spcPts val="0"/>
              </a:spcAft>
              <a:buClr>
                <a:schemeClr val="lt1"/>
              </a:buClr>
              <a:buSzPts val="1900"/>
              <a:buFont typeface="Arial"/>
              <a:buChar char="●"/>
            </a:pPr>
            <a:r>
              <a:rPr lang="en" sz="1900">
                <a:solidFill>
                  <a:schemeClr val="lt1"/>
                </a:solidFill>
                <a:latin typeface="Arial"/>
                <a:ea typeface="Arial"/>
                <a:cs typeface="Arial"/>
                <a:sym typeface="Arial"/>
              </a:rPr>
              <a:t>Marketing professionals attend trade shows, conventions, and other industry-related events.</a:t>
            </a:r>
            <a:endParaRPr sz="1900">
              <a:solidFill>
                <a:schemeClr val="lt1"/>
              </a:solidFill>
              <a:latin typeface="Arial"/>
              <a:ea typeface="Arial"/>
              <a:cs typeface="Arial"/>
              <a:sym typeface="Arial"/>
            </a:endParaRPr>
          </a:p>
          <a:p>
            <a:pPr indent="-349250" lvl="0" marL="457200" rtl="0" algn="l">
              <a:spcBef>
                <a:spcPts val="1000"/>
              </a:spcBef>
              <a:spcAft>
                <a:spcPts val="0"/>
              </a:spcAft>
              <a:buClr>
                <a:schemeClr val="lt1"/>
              </a:buClr>
              <a:buSzPts val="1900"/>
              <a:buFont typeface="Arial"/>
              <a:buChar char="●"/>
            </a:pPr>
            <a:r>
              <a:rPr lang="en" sz="1900">
                <a:solidFill>
                  <a:schemeClr val="lt1"/>
                </a:solidFill>
                <a:latin typeface="Arial"/>
                <a:ea typeface="Arial"/>
                <a:cs typeface="Arial"/>
                <a:sym typeface="Arial"/>
              </a:rPr>
              <a:t>Marketing professionals study market research.</a:t>
            </a:r>
            <a:endParaRPr sz="1900">
              <a:solidFill>
                <a:schemeClr val="lt1"/>
              </a:solidFill>
              <a:latin typeface="Arial"/>
              <a:ea typeface="Arial"/>
              <a:cs typeface="Arial"/>
              <a:sym typeface="Arial"/>
            </a:endParaRPr>
          </a:p>
          <a:p>
            <a:pPr indent="-349250" lvl="0" marL="457200" rtl="0" algn="l">
              <a:spcBef>
                <a:spcPts val="1000"/>
              </a:spcBef>
              <a:spcAft>
                <a:spcPts val="1000"/>
              </a:spcAft>
              <a:buClr>
                <a:schemeClr val="lt1"/>
              </a:buClr>
              <a:buSzPts val="1900"/>
              <a:buFont typeface="Arial"/>
              <a:buChar char="●"/>
            </a:pPr>
            <a:r>
              <a:rPr lang="en" sz="1900">
                <a:solidFill>
                  <a:schemeClr val="lt1"/>
                </a:solidFill>
                <a:latin typeface="Arial"/>
                <a:ea typeface="Arial"/>
                <a:cs typeface="Arial"/>
                <a:sym typeface="Arial"/>
              </a:rPr>
              <a:t>Businesses observe competitor activity.</a:t>
            </a:r>
            <a:endParaRPr sz="1900">
              <a:solidFill>
                <a:schemeClr val="lt1"/>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41"/>
          <p:cNvSpPr txBox="1"/>
          <p:nvPr>
            <p:ph type="title"/>
          </p:nvPr>
        </p:nvSpPr>
        <p:spPr>
          <a:xfrm>
            <a:off x="938500" y="445025"/>
            <a:ext cx="7152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CURRENT MARKETING TRENDS: </a:t>
            </a:r>
            <a:br>
              <a:rPr b="1" lang="en">
                <a:latin typeface="Arial"/>
                <a:ea typeface="Arial"/>
                <a:cs typeface="Arial"/>
                <a:sym typeface="Arial"/>
              </a:rPr>
            </a:br>
            <a:r>
              <a:rPr b="1" lang="en">
                <a:latin typeface="Arial"/>
                <a:ea typeface="Arial"/>
                <a:cs typeface="Arial"/>
                <a:sym typeface="Arial"/>
              </a:rPr>
              <a:t>DIVERSITY &amp; INCLUSION</a:t>
            </a:r>
            <a:endParaRPr b="1">
              <a:latin typeface="Arial"/>
              <a:ea typeface="Arial"/>
              <a:cs typeface="Arial"/>
              <a:sym typeface="Arial"/>
            </a:endParaRPr>
          </a:p>
        </p:txBody>
      </p:sp>
      <p:cxnSp>
        <p:nvCxnSpPr>
          <p:cNvPr id="199" name="Google Shape;199;p41"/>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00" name="Google Shape;200;p4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01" name="Google Shape;201;p4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202" name="Google Shape;202;p41"/>
          <p:cNvSpPr txBox="1"/>
          <p:nvPr>
            <p:ph idx="4294967295" type="body"/>
          </p:nvPr>
        </p:nvSpPr>
        <p:spPr>
          <a:xfrm>
            <a:off x="938500" y="1417425"/>
            <a:ext cx="7735500" cy="2694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600">
                <a:solidFill>
                  <a:schemeClr val="lt1"/>
                </a:solidFill>
                <a:latin typeface="Arial"/>
                <a:ea typeface="Arial"/>
                <a:cs typeface="Arial"/>
                <a:sym typeface="Arial"/>
              </a:rPr>
              <a:t>As America’s population becomes more diverse (according to the latest Census data, 42% of the population is made up of people with multicultural backgrounds), brands recognize the consumer demand for seeing themselves reflected in marketing campaigns and doing their part to make the world a better place.</a:t>
            </a:r>
            <a:endParaRPr sz="1600">
              <a:solidFill>
                <a:schemeClr val="lt1"/>
              </a:solidFill>
              <a:latin typeface="Arial"/>
              <a:ea typeface="Arial"/>
              <a:cs typeface="Arial"/>
              <a:sym typeface="Arial"/>
            </a:endParaRPr>
          </a:p>
          <a:p>
            <a:pPr indent="0" lvl="0" marL="0" rtl="0" algn="l">
              <a:spcBef>
                <a:spcPts val="1000"/>
              </a:spcBef>
              <a:spcAft>
                <a:spcPts val="0"/>
              </a:spcAft>
              <a:buNone/>
            </a:pPr>
            <a:r>
              <a:rPr lang="en" sz="1600">
                <a:solidFill>
                  <a:schemeClr val="lt1"/>
                </a:solidFill>
                <a:latin typeface="Arial"/>
                <a:ea typeface="Arial"/>
                <a:cs typeface="Arial"/>
                <a:sym typeface="Arial"/>
              </a:rPr>
              <a:t>Including people of all ages, abilities, genders, ethnicities, and other demographic groups in advertisements is important to consumers, and businesses and brands are responding accordingly. </a:t>
            </a:r>
            <a:endParaRPr sz="1600">
              <a:solidFill>
                <a:schemeClr val="lt1"/>
              </a:solidFill>
              <a:latin typeface="Arial"/>
              <a:ea typeface="Arial"/>
              <a:cs typeface="Arial"/>
              <a:sym typeface="Arial"/>
            </a:endParaRPr>
          </a:p>
          <a:p>
            <a:pPr indent="0" lvl="0" marL="0" rtl="0" algn="l">
              <a:spcBef>
                <a:spcPts val="1000"/>
              </a:spcBef>
              <a:spcAft>
                <a:spcPts val="0"/>
              </a:spcAft>
              <a:buNone/>
            </a:pPr>
            <a:r>
              <a:rPr lang="en" sz="1600">
                <a:solidFill>
                  <a:schemeClr val="lt1"/>
                </a:solidFill>
                <a:latin typeface="Arial"/>
                <a:ea typeface="Arial"/>
                <a:cs typeface="Arial"/>
                <a:sym typeface="Arial"/>
              </a:rPr>
              <a:t>When businesses and brands make diversity and inclusion a priority, consumers respond. </a:t>
            </a:r>
            <a:endParaRPr sz="1600">
              <a:solidFill>
                <a:schemeClr val="lt1"/>
              </a:solidFill>
              <a:latin typeface="Arial"/>
              <a:ea typeface="Arial"/>
              <a:cs typeface="Arial"/>
              <a:sym typeface="Arial"/>
            </a:endParaRPr>
          </a:p>
          <a:p>
            <a:pPr indent="0" lvl="0" marL="0" rtl="0" algn="l">
              <a:spcBef>
                <a:spcPts val="1000"/>
              </a:spcBef>
              <a:spcAft>
                <a:spcPts val="0"/>
              </a:spcAft>
              <a:buNone/>
            </a:pPr>
            <a:r>
              <a:rPr lang="en" sz="1600">
                <a:solidFill>
                  <a:schemeClr val="lt1"/>
                </a:solidFill>
                <a:latin typeface="Arial"/>
                <a:ea typeface="Arial"/>
                <a:cs typeface="Arial"/>
                <a:sym typeface="Arial"/>
              </a:rPr>
              <a:t>For example, a recent Deloitte survey suggests that 57% of consumers are more loyal to brands that commit to addressing social injustices.   </a:t>
            </a:r>
            <a:endParaRPr sz="1600">
              <a:solidFill>
                <a:schemeClr val="lt1"/>
              </a:solidFill>
              <a:latin typeface="Arial"/>
              <a:ea typeface="Arial"/>
              <a:cs typeface="Arial"/>
              <a:sym typeface="Arial"/>
            </a:endParaRPr>
          </a:p>
          <a:p>
            <a:pPr indent="0" lvl="0" marL="0" rtl="0" algn="l">
              <a:spcBef>
                <a:spcPts val="1000"/>
              </a:spcBef>
              <a:spcAft>
                <a:spcPts val="0"/>
              </a:spcAft>
              <a:buNone/>
            </a:pPr>
            <a:r>
              <a:t/>
            </a:r>
            <a:endParaRPr sz="1600">
              <a:solidFill>
                <a:schemeClr val="lt1"/>
              </a:solidFill>
              <a:latin typeface="Arial"/>
              <a:ea typeface="Arial"/>
              <a:cs typeface="Arial"/>
              <a:sym typeface="Arial"/>
            </a:endParaRPr>
          </a:p>
          <a:p>
            <a:pPr indent="0" lvl="0" marL="0" rtl="0" algn="l">
              <a:spcBef>
                <a:spcPts val="1000"/>
              </a:spcBef>
              <a:spcAft>
                <a:spcPts val="1000"/>
              </a:spcAft>
              <a:buNone/>
            </a:pPr>
            <a:r>
              <a:t/>
            </a:r>
            <a:endParaRPr sz="1600">
              <a:solidFill>
                <a:schemeClr val="lt1"/>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42"/>
          <p:cNvSpPr txBox="1"/>
          <p:nvPr>
            <p:ph type="title"/>
          </p:nvPr>
        </p:nvSpPr>
        <p:spPr>
          <a:xfrm>
            <a:off x="938500" y="445025"/>
            <a:ext cx="7152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CURRENT MARKETING TRENDS: </a:t>
            </a:r>
            <a:br>
              <a:rPr b="1" lang="en">
                <a:latin typeface="Arial"/>
                <a:ea typeface="Arial"/>
                <a:cs typeface="Arial"/>
                <a:sym typeface="Arial"/>
              </a:rPr>
            </a:br>
            <a:r>
              <a:rPr b="1" lang="en">
                <a:latin typeface="Arial"/>
                <a:ea typeface="Arial"/>
                <a:cs typeface="Arial"/>
                <a:sym typeface="Arial"/>
              </a:rPr>
              <a:t>DIVERSITY &amp; INCLUSION</a:t>
            </a:r>
            <a:endParaRPr b="1">
              <a:latin typeface="Arial"/>
              <a:ea typeface="Arial"/>
              <a:cs typeface="Arial"/>
              <a:sym typeface="Arial"/>
            </a:endParaRPr>
          </a:p>
        </p:txBody>
      </p:sp>
      <p:cxnSp>
        <p:nvCxnSpPr>
          <p:cNvPr id="208" name="Google Shape;208;p42"/>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09" name="Google Shape;209;p42"/>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10" name="Google Shape;210;p4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211" name="Google Shape;211;p42"/>
          <p:cNvSpPr txBox="1"/>
          <p:nvPr>
            <p:ph idx="4294967295" type="body"/>
          </p:nvPr>
        </p:nvSpPr>
        <p:spPr>
          <a:xfrm>
            <a:off x="938500" y="1265025"/>
            <a:ext cx="7735500" cy="2694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500">
                <a:solidFill>
                  <a:schemeClr val="lt1"/>
                </a:solidFill>
                <a:latin typeface="Arial"/>
                <a:ea typeface="Arial"/>
                <a:cs typeface="Arial"/>
                <a:sym typeface="Arial"/>
              </a:rPr>
              <a:t>Examples:</a:t>
            </a:r>
            <a:endParaRPr b="1" sz="1500">
              <a:solidFill>
                <a:schemeClr val="lt1"/>
              </a:solidFill>
              <a:latin typeface="Arial"/>
              <a:ea typeface="Arial"/>
              <a:cs typeface="Arial"/>
              <a:sym typeface="Arial"/>
            </a:endParaRPr>
          </a:p>
          <a:p>
            <a:pPr indent="-323850" lvl="0" marL="457200" rtl="0" algn="l">
              <a:spcBef>
                <a:spcPts val="1000"/>
              </a:spcBef>
              <a:spcAft>
                <a:spcPts val="0"/>
              </a:spcAft>
              <a:buClr>
                <a:schemeClr val="lt1"/>
              </a:buClr>
              <a:buSzPts val="1500"/>
              <a:buFont typeface="Arial"/>
              <a:buChar char="●"/>
            </a:pPr>
            <a:r>
              <a:rPr lang="en" sz="1500">
                <a:solidFill>
                  <a:schemeClr val="lt1"/>
                </a:solidFill>
                <a:latin typeface="Arial"/>
                <a:ea typeface="Arial"/>
                <a:cs typeface="Arial"/>
                <a:sym typeface="Arial"/>
              </a:rPr>
              <a:t>Instagram introduced a new typeface in 2022 designed to make content more accessible and legible in different languages, including Arabic, Japanese, and Thai. According to Instagram (via the company blog), the effort was “designed to embrace continued evolution to help us create more immersive and inclusive experiences for our community.” </a:t>
            </a:r>
            <a:endParaRPr sz="1500">
              <a:solidFill>
                <a:schemeClr val="lt1"/>
              </a:solidFill>
              <a:latin typeface="Arial"/>
              <a:ea typeface="Arial"/>
              <a:cs typeface="Arial"/>
              <a:sym typeface="Arial"/>
            </a:endParaRPr>
          </a:p>
          <a:p>
            <a:pPr indent="-323850" lvl="0" marL="457200" rtl="0" algn="l">
              <a:spcBef>
                <a:spcPts val="1000"/>
              </a:spcBef>
              <a:spcAft>
                <a:spcPts val="0"/>
              </a:spcAft>
              <a:buClr>
                <a:schemeClr val="lt1"/>
              </a:buClr>
              <a:buSzPts val="1500"/>
              <a:buFont typeface="Arial"/>
              <a:buChar char="●"/>
            </a:pPr>
            <a:r>
              <a:rPr lang="en" sz="1500">
                <a:solidFill>
                  <a:schemeClr val="lt1"/>
                </a:solidFill>
                <a:latin typeface="Arial"/>
                <a:ea typeface="Arial"/>
                <a:cs typeface="Arial"/>
                <a:sym typeface="Arial"/>
              </a:rPr>
              <a:t>In 2022, Google announced a partnership with Harvard professor Dr. Ellis Monk, an expert in evaluating how skin tone and colorism impact people’s lives, to use artificial intelligence to help create more inclusive experiences for consumers with a variety of skin tones</a:t>
            </a:r>
            <a:endParaRPr sz="1500">
              <a:solidFill>
                <a:schemeClr val="lt1"/>
              </a:solidFill>
              <a:latin typeface="Arial"/>
              <a:ea typeface="Arial"/>
              <a:cs typeface="Arial"/>
              <a:sym typeface="Arial"/>
            </a:endParaRPr>
          </a:p>
          <a:p>
            <a:pPr indent="-323850" lvl="0" marL="457200" rtl="0" algn="l">
              <a:spcBef>
                <a:spcPts val="1000"/>
              </a:spcBef>
              <a:spcAft>
                <a:spcPts val="0"/>
              </a:spcAft>
              <a:buClr>
                <a:schemeClr val="lt1"/>
              </a:buClr>
              <a:buSzPts val="1500"/>
              <a:buFont typeface="Arial"/>
              <a:buChar char="●"/>
            </a:pPr>
            <a:r>
              <a:rPr lang="en" sz="1500">
                <a:solidFill>
                  <a:schemeClr val="lt1"/>
                </a:solidFill>
                <a:latin typeface="Arial"/>
                <a:ea typeface="Arial"/>
                <a:cs typeface="Arial"/>
                <a:sym typeface="Arial"/>
              </a:rPr>
              <a:t>Ben &amp; Jerry’s has long been associated with a commitment to diversity and inclusion, and its website clearly communicates those values and goals for driving racial equity throughout the company.</a:t>
            </a:r>
            <a:endParaRPr sz="1500">
              <a:solidFill>
                <a:schemeClr val="lt1"/>
              </a:solidFill>
              <a:latin typeface="Arial"/>
              <a:ea typeface="Arial"/>
              <a:cs typeface="Arial"/>
              <a:sym typeface="Arial"/>
            </a:endParaRPr>
          </a:p>
          <a:p>
            <a:pPr indent="0" lvl="0" marL="0" rtl="0" algn="l">
              <a:spcBef>
                <a:spcPts val="1000"/>
              </a:spcBef>
              <a:spcAft>
                <a:spcPts val="1000"/>
              </a:spcAft>
              <a:buNone/>
            </a:pPr>
            <a:r>
              <a:t/>
            </a:r>
            <a:endParaRPr b="1" sz="1500">
              <a:solidFill>
                <a:schemeClr val="lt1"/>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43"/>
          <p:cNvSpPr txBox="1"/>
          <p:nvPr>
            <p:ph type="title"/>
          </p:nvPr>
        </p:nvSpPr>
        <p:spPr>
          <a:xfrm>
            <a:off x="938500" y="445025"/>
            <a:ext cx="7152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CURRENT MARKETING TRENDS: </a:t>
            </a:r>
            <a:br>
              <a:rPr b="1" lang="en">
                <a:latin typeface="Arial"/>
                <a:ea typeface="Arial"/>
                <a:cs typeface="Arial"/>
                <a:sym typeface="Arial"/>
              </a:rPr>
            </a:br>
            <a:r>
              <a:rPr b="1" lang="en">
                <a:latin typeface="Arial"/>
                <a:ea typeface="Arial"/>
                <a:cs typeface="Arial"/>
                <a:sym typeface="Arial"/>
              </a:rPr>
              <a:t>BRANDED MERCHANDISE</a:t>
            </a:r>
            <a:endParaRPr b="1">
              <a:latin typeface="Arial"/>
              <a:ea typeface="Arial"/>
              <a:cs typeface="Arial"/>
              <a:sym typeface="Arial"/>
            </a:endParaRPr>
          </a:p>
        </p:txBody>
      </p:sp>
      <p:cxnSp>
        <p:nvCxnSpPr>
          <p:cNvPr id="217" name="Google Shape;217;p43"/>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18" name="Google Shape;218;p43"/>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19" name="Google Shape;219;p4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220" name="Google Shape;220;p43"/>
          <p:cNvSpPr txBox="1"/>
          <p:nvPr>
            <p:ph idx="4294967295" type="body"/>
          </p:nvPr>
        </p:nvSpPr>
        <p:spPr>
          <a:xfrm>
            <a:off x="938500" y="1386425"/>
            <a:ext cx="7735500" cy="330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600">
                <a:latin typeface="Arial"/>
                <a:ea typeface="Arial"/>
                <a:cs typeface="Arial"/>
                <a:sym typeface="Arial"/>
              </a:rPr>
              <a:t>Branded merchandise</a:t>
            </a:r>
            <a:r>
              <a:rPr lang="en" sz="1600">
                <a:solidFill>
                  <a:schemeClr val="lt1"/>
                </a:solidFill>
                <a:latin typeface="Arial"/>
                <a:ea typeface="Arial"/>
                <a:cs typeface="Arial"/>
                <a:sym typeface="Arial"/>
              </a:rPr>
              <a:t> collections have become all the rage!</a:t>
            </a:r>
            <a:endParaRPr sz="1600">
              <a:solidFill>
                <a:schemeClr val="lt1"/>
              </a:solidFill>
              <a:latin typeface="Arial"/>
              <a:ea typeface="Arial"/>
              <a:cs typeface="Arial"/>
              <a:sym typeface="Arial"/>
            </a:endParaRPr>
          </a:p>
          <a:p>
            <a:pPr indent="0" lvl="0" marL="0" rtl="0" algn="l">
              <a:spcBef>
                <a:spcPts val="1000"/>
              </a:spcBef>
              <a:spcAft>
                <a:spcPts val="0"/>
              </a:spcAft>
              <a:buNone/>
            </a:pPr>
            <a:r>
              <a:rPr lang="en" sz="1600">
                <a:solidFill>
                  <a:schemeClr val="lt1"/>
                </a:solidFill>
                <a:latin typeface="Arial"/>
                <a:ea typeface="Arial"/>
                <a:cs typeface="Arial"/>
                <a:sym typeface="Arial"/>
              </a:rPr>
              <a:t>Especially popular among fast-food restaurants, brands have been releasing a variety of merchandise swag in limited quantities with more and more frequency. </a:t>
            </a:r>
            <a:endParaRPr sz="1600">
              <a:solidFill>
                <a:schemeClr val="lt1"/>
              </a:solidFill>
              <a:latin typeface="Arial"/>
              <a:ea typeface="Arial"/>
              <a:cs typeface="Arial"/>
              <a:sym typeface="Arial"/>
            </a:endParaRPr>
          </a:p>
          <a:p>
            <a:pPr indent="0" lvl="0" marL="0" rtl="0" algn="l">
              <a:spcBef>
                <a:spcPts val="1000"/>
              </a:spcBef>
              <a:spcAft>
                <a:spcPts val="0"/>
              </a:spcAft>
              <a:buNone/>
            </a:pPr>
            <a:r>
              <a:rPr lang="en" sz="1600">
                <a:solidFill>
                  <a:schemeClr val="lt1"/>
                </a:solidFill>
                <a:latin typeface="Arial"/>
                <a:ea typeface="Arial"/>
                <a:cs typeface="Arial"/>
                <a:sym typeface="Arial"/>
              </a:rPr>
              <a:t>This marketing technique isn’t about generating revenue through merchandise sales, however, but rather a unique marketing strategy to engage consumers and build loyalty.</a:t>
            </a:r>
            <a:endParaRPr sz="1600">
              <a:solidFill>
                <a:schemeClr val="lt1"/>
              </a:solidFill>
              <a:latin typeface="Arial"/>
              <a:ea typeface="Arial"/>
              <a:cs typeface="Arial"/>
              <a:sym typeface="Arial"/>
            </a:endParaRPr>
          </a:p>
          <a:p>
            <a:pPr indent="0" lvl="0" marL="0" rtl="0" algn="l">
              <a:spcBef>
                <a:spcPts val="1000"/>
              </a:spcBef>
              <a:spcAft>
                <a:spcPts val="0"/>
              </a:spcAft>
              <a:buNone/>
            </a:pPr>
            <a:r>
              <a:rPr lang="en" sz="1600">
                <a:solidFill>
                  <a:schemeClr val="lt1"/>
                </a:solidFill>
                <a:latin typeface="Arial"/>
                <a:ea typeface="Arial"/>
                <a:cs typeface="Arial"/>
                <a:sym typeface="Arial"/>
              </a:rPr>
              <a:t>From cowboy boots (from Whataburger) to bologna face masks (Oscar Mayer), brands have captured consumer attention with the release of branded merchandise collections.</a:t>
            </a:r>
            <a:endParaRPr sz="1600">
              <a:solidFill>
                <a:schemeClr val="lt1"/>
              </a:solidFill>
              <a:latin typeface="Arial"/>
              <a:ea typeface="Arial"/>
              <a:cs typeface="Arial"/>
              <a:sym typeface="Arial"/>
            </a:endParaRPr>
          </a:p>
          <a:p>
            <a:pPr indent="0" lvl="0" marL="0" rtl="0" algn="l">
              <a:spcBef>
                <a:spcPts val="1000"/>
              </a:spcBef>
              <a:spcAft>
                <a:spcPts val="0"/>
              </a:spcAft>
              <a:buNone/>
            </a:pPr>
            <a:r>
              <a:rPr lang="en" sz="1600">
                <a:solidFill>
                  <a:schemeClr val="lt1"/>
                </a:solidFill>
                <a:latin typeface="Arial"/>
                <a:ea typeface="Arial"/>
                <a:cs typeface="Arial"/>
                <a:sym typeface="Arial"/>
              </a:rPr>
              <a:t>More often than not, these merchandise collections sell out quickly and are only offered in limited quantities and for a limited period of time.</a:t>
            </a:r>
            <a:endParaRPr sz="1600">
              <a:solidFill>
                <a:schemeClr val="lt1"/>
              </a:solidFill>
              <a:latin typeface="Arial"/>
              <a:ea typeface="Arial"/>
              <a:cs typeface="Arial"/>
              <a:sym typeface="Arial"/>
            </a:endParaRPr>
          </a:p>
          <a:p>
            <a:pPr indent="0" lvl="0" marL="0" rtl="0" algn="l">
              <a:spcBef>
                <a:spcPts val="1000"/>
              </a:spcBef>
              <a:spcAft>
                <a:spcPts val="0"/>
              </a:spcAft>
              <a:buNone/>
            </a:pPr>
            <a:r>
              <a:t/>
            </a:r>
            <a:endParaRPr sz="1600">
              <a:solidFill>
                <a:schemeClr val="lt1"/>
              </a:solidFill>
              <a:latin typeface="Arial"/>
              <a:ea typeface="Arial"/>
              <a:cs typeface="Arial"/>
              <a:sym typeface="Arial"/>
            </a:endParaRPr>
          </a:p>
          <a:p>
            <a:pPr indent="0" lvl="0" marL="0" rtl="0" algn="l">
              <a:spcBef>
                <a:spcPts val="1000"/>
              </a:spcBef>
              <a:spcAft>
                <a:spcPts val="1000"/>
              </a:spcAft>
              <a:buNone/>
            </a:pPr>
            <a:r>
              <a:t/>
            </a:r>
            <a:endParaRPr sz="1600">
              <a:solidFill>
                <a:schemeClr val="lt1"/>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44"/>
          <p:cNvSpPr txBox="1"/>
          <p:nvPr>
            <p:ph type="title"/>
          </p:nvPr>
        </p:nvSpPr>
        <p:spPr>
          <a:xfrm>
            <a:off x="938500" y="445025"/>
            <a:ext cx="7152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CURRENT MARKETING TRENDS: </a:t>
            </a:r>
            <a:br>
              <a:rPr b="1" lang="en">
                <a:latin typeface="Arial"/>
                <a:ea typeface="Arial"/>
                <a:cs typeface="Arial"/>
                <a:sym typeface="Arial"/>
              </a:rPr>
            </a:br>
            <a:r>
              <a:rPr b="1" lang="en">
                <a:latin typeface="Arial"/>
                <a:ea typeface="Arial"/>
                <a:cs typeface="Arial"/>
                <a:sym typeface="Arial"/>
              </a:rPr>
              <a:t>BRANDED MERCHANDISE</a:t>
            </a:r>
            <a:endParaRPr b="1">
              <a:latin typeface="Arial"/>
              <a:ea typeface="Arial"/>
              <a:cs typeface="Arial"/>
              <a:sym typeface="Arial"/>
            </a:endParaRPr>
          </a:p>
        </p:txBody>
      </p:sp>
      <p:cxnSp>
        <p:nvCxnSpPr>
          <p:cNvPr id="226" name="Google Shape;226;p44"/>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27" name="Google Shape;227;p44"/>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28" name="Google Shape;228;p4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229" name="Google Shape;229;p44"/>
          <p:cNvSpPr txBox="1"/>
          <p:nvPr>
            <p:ph idx="4294967295" type="body"/>
          </p:nvPr>
        </p:nvSpPr>
        <p:spPr>
          <a:xfrm>
            <a:off x="938500" y="1386425"/>
            <a:ext cx="7735500" cy="330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600">
                <a:solidFill>
                  <a:schemeClr val="lt1"/>
                </a:solidFill>
                <a:latin typeface="Arial"/>
                <a:ea typeface="Arial"/>
                <a:cs typeface="Arial"/>
                <a:sym typeface="Arial"/>
              </a:rPr>
              <a:t>Examples:</a:t>
            </a:r>
            <a:endParaRPr b="1" sz="1600">
              <a:solidFill>
                <a:schemeClr val="lt1"/>
              </a:solidFill>
              <a:latin typeface="Arial"/>
              <a:ea typeface="Arial"/>
              <a:cs typeface="Arial"/>
              <a:sym typeface="Arial"/>
            </a:endParaRPr>
          </a:p>
          <a:p>
            <a:pPr indent="-330200" lvl="0" marL="457200" rtl="0" algn="l">
              <a:spcBef>
                <a:spcPts val="1000"/>
              </a:spcBef>
              <a:spcAft>
                <a:spcPts val="0"/>
              </a:spcAft>
              <a:buClr>
                <a:schemeClr val="lt1"/>
              </a:buClr>
              <a:buSzPts val="1600"/>
              <a:buFont typeface="Arial"/>
              <a:buChar char="●"/>
            </a:pPr>
            <a:r>
              <a:rPr lang="en" sz="1600">
                <a:solidFill>
                  <a:schemeClr val="lt1"/>
                </a:solidFill>
                <a:latin typeface="Arial"/>
                <a:ea typeface="Arial"/>
                <a:cs typeface="Arial"/>
                <a:sym typeface="Arial"/>
              </a:rPr>
              <a:t>From Arby’s online store, a “Beefy Aloha Swimsuit” collection</a:t>
            </a:r>
            <a:endParaRPr sz="1600">
              <a:solidFill>
                <a:schemeClr val="lt1"/>
              </a:solidFill>
              <a:latin typeface="Arial"/>
              <a:ea typeface="Arial"/>
              <a:cs typeface="Arial"/>
              <a:sym typeface="Arial"/>
            </a:endParaRPr>
          </a:p>
          <a:p>
            <a:pPr indent="-330200" lvl="1" marL="914400" rtl="0" algn="l">
              <a:spcBef>
                <a:spcPts val="1000"/>
              </a:spcBef>
              <a:spcAft>
                <a:spcPts val="0"/>
              </a:spcAft>
              <a:buClr>
                <a:schemeClr val="lt1"/>
              </a:buClr>
              <a:buSzPts val="1600"/>
              <a:buFont typeface="Arial"/>
              <a:buChar char="○"/>
            </a:pPr>
            <a:r>
              <a:rPr lang="en" sz="1600">
                <a:solidFill>
                  <a:schemeClr val="lt1"/>
                </a:solidFill>
                <a:latin typeface="Arial"/>
                <a:ea typeface="Arial"/>
                <a:cs typeface="Arial"/>
                <a:sym typeface="Arial"/>
              </a:rPr>
              <a:t>The Arby’s store description:  “The swimsuit you never knew you wanted... until you saw it just now and realized you actually NEED it. This one-piece is sizzling and it features a tropical print showcasing our famous Beef ‘n Cheddar sandwich. For optimal vibes, pair it with our Beefy Aloha Trunks, Bucket Hat, Shirt, and Flip Flops.”</a:t>
            </a:r>
            <a:endParaRPr sz="1600">
              <a:solidFill>
                <a:schemeClr val="lt1"/>
              </a:solidFill>
              <a:latin typeface="Arial"/>
              <a:ea typeface="Arial"/>
              <a:cs typeface="Arial"/>
              <a:sym typeface="Arial"/>
            </a:endParaRPr>
          </a:p>
          <a:p>
            <a:pPr indent="-330200" lvl="0" marL="457200" rtl="0" algn="l">
              <a:spcBef>
                <a:spcPts val="1000"/>
              </a:spcBef>
              <a:spcAft>
                <a:spcPts val="0"/>
              </a:spcAft>
              <a:buClr>
                <a:schemeClr val="lt1"/>
              </a:buClr>
              <a:buSzPts val="1600"/>
              <a:buFont typeface="Arial"/>
              <a:buChar char="●"/>
            </a:pPr>
            <a:r>
              <a:rPr lang="en" sz="1600">
                <a:solidFill>
                  <a:schemeClr val="lt1"/>
                </a:solidFill>
                <a:latin typeface="Arial"/>
                <a:ea typeface="Arial"/>
                <a:cs typeface="Arial"/>
                <a:sym typeface="Arial"/>
              </a:rPr>
              <a:t>Pizza Hut’s “Tastewear” merchandise collection</a:t>
            </a:r>
            <a:endParaRPr sz="1600">
              <a:solidFill>
                <a:schemeClr val="lt1"/>
              </a:solidFill>
              <a:latin typeface="Arial"/>
              <a:ea typeface="Arial"/>
              <a:cs typeface="Arial"/>
              <a:sym typeface="Arial"/>
            </a:endParaRPr>
          </a:p>
          <a:p>
            <a:pPr indent="-330200" lvl="1" marL="914400" rtl="0" algn="l">
              <a:spcBef>
                <a:spcPts val="1000"/>
              </a:spcBef>
              <a:spcAft>
                <a:spcPts val="0"/>
              </a:spcAft>
              <a:buClr>
                <a:schemeClr val="lt1"/>
              </a:buClr>
              <a:buSzPts val="1600"/>
              <a:buFont typeface="Arial"/>
              <a:buChar char="○"/>
            </a:pPr>
            <a:r>
              <a:rPr lang="en" sz="1600">
                <a:solidFill>
                  <a:schemeClr val="lt1"/>
                </a:solidFill>
                <a:latin typeface="Arial"/>
                <a:ea typeface="Arial"/>
                <a:cs typeface="Arial"/>
                <a:sym typeface="Arial"/>
              </a:rPr>
              <a:t>Pizza Hut’s limited-time streetwear collection featured items like a tracksuit, slides, pizza-shaped jewelry, and red party cups</a:t>
            </a:r>
            <a:endParaRPr sz="1600">
              <a:solidFill>
                <a:schemeClr val="lt1"/>
              </a:solidFill>
              <a:latin typeface="Arial"/>
              <a:ea typeface="Arial"/>
              <a:cs typeface="Arial"/>
              <a:sym typeface="Arial"/>
            </a:endParaRPr>
          </a:p>
          <a:p>
            <a:pPr indent="0" lvl="0" marL="0" rtl="0" algn="l">
              <a:spcBef>
                <a:spcPts val="1000"/>
              </a:spcBef>
              <a:spcAft>
                <a:spcPts val="0"/>
              </a:spcAft>
              <a:buNone/>
            </a:pPr>
            <a:r>
              <a:t/>
            </a:r>
            <a:endParaRPr b="1" sz="1600">
              <a:solidFill>
                <a:schemeClr val="lt1"/>
              </a:solidFill>
              <a:latin typeface="Arial"/>
              <a:ea typeface="Arial"/>
              <a:cs typeface="Arial"/>
              <a:sym typeface="Arial"/>
            </a:endParaRPr>
          </a:p>
          <a:p>
            <a:pPr indent="0" lvl="0" marL="0" rtl="0" algn="l">
              <a:spcBef>
                <a:spcPts val="1000"/>
              </a:spcBef>
              <a:spcAft>
                <a:spcPts val="0"/>
              </a:spcAft>
              <a:buNone/>
            </a:pPr>
            <a:r>
              <a:t/>
            </a:r>
            <a:endParaRPr sz="1600">
              <a:solidFill>
                <a:schemeClr val="lt1"/>
              </a:solidFill>
              <a:latin typeface="Arial"/>
              <a:ea typeface="Arial"/>
              <a:cs typeface="Arial"/>
              <a:sym typeface="Arial"/>
            </a:endParaRPr>
          </a:p>
          <a:p>
            <a:pPr indent="0" lvl="0" marL="0" rtl="0" algn="l">
              <a:spcBef>
                <a:spcPts val="1000"/>
              </a:spcBef>
              <a:spcAft>
                <a:spcPts val="1000"/>
              </a:spcAft>
              <a:buNone/>
            </a:pPr>
            <a:r>
              <a:t/>
            </a:r>
            <a:endParaRPr sz="1600">
              <a:solidFill>
                <a:schemeClr val="lt1"/>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45"/>
          <p:cNvSpPr txBox="1"/>
          <p:nvPr>
            <p:ph type="title"/>
          </p:nvPr>
        </p:nvSpPr>
        <p:spPr>
          <a:xfrm>
            <a:off x="938500" y="445025"/>
            <a:ext cx="7152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CURRENT MARKETING TRENDS: </a:t>
            </a:r>
            <a:br>
              <a:rPr b="1" lang="en">
                <a:latin typeface="Arial"/>
                <a:ea typeface="Arial"/>
                <a:cs typeface="Arial"/>
                <a:sym typeface="Arial"/>
              </a:rPr>
            </a:br>
            <a:r>
              <a:rPr b="1" lang="en">
                <a:latin typeface="Arial"/>
                <a:ea typeface="Arial"/>
                <a:cs typeface="Arial"/>
                <a:sym typeface="Arial"/>
              </a:rPr>
              <a:t>BRAND COLLABORATIONS</a:t>
            </a:r>
            <a:endParaRPr b="1">
              <a:latin typeface="Arial"/>
              <a:ea typeface="Arial"/>
              <a:cs typeface="Arial"/>
              <a:sym typeface="Arial"/>
            </a:endParaRPr>
          </a:p>
        </p:txBody>
      </p:sp>
      <p:cxnSp>
        <p:nvCxnSpPr>
          <p:cNvPr id="235" name="Google Shape;235;p45"/>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36" name="Google Shape;236;p45"/>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37" name="Google Shape;237;p4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238" name="Google Shape;238;p45"/>
          <p:cNvSpPr txBox="1"/>
          <p:nvPr>
            <p:ph idx="4294967295" type="body"/>
          </p:nvPr>
        </p:nvSpPr>
        <p:spPr>
          <a:xfrm>
            <a:off x="938500" y="1386425"/>
            <a:ext cx="7735500" cy="330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latin typeface="Arial"/>
                <a:ea typeface="Arial"/>
                <a:cs typeface="Arial"/>
                <a:sym typeface="Arial"/>
              </a:rPr>
              <a:t>In addition to launching their own merchandise, many brands have recently joined forces to amplify their marketing efforts with </a:t>
            </a:r>
            <a:r>
              <a:rPr b="1" lang="en">
                <a:latin typeface="Arial"/>
                <a:ea typeface="Arial"/>
                <a:cs typeface="Arial"/>
                <a:sym typeface="Arial"/>
              </a:rPr>
              <a:t>brand collaborations</a:t>
            </a:r>
            <a:r>
              <a:rPr lang="en">
                <a:solidFill>
                  <a:schemeClr val="lt1"/>
                </a:solidFill>
                <a:latin typeface="Arial"/>
                <a:ea typeface="Arial"/>
                <a:cs typeface="Arial"/>
                <a:sym typeface="Arial"/>
              </a:rPr>
              <a:t>. </a:t>
            </a:r>
            <a:endParaRPr>
              <a:solidFill>
                <a:schemeClr val="lt1"/>
              </a:solidFill>
              <a:latin typeface="Arial"/>
              <a:ea typeface="Arial"/>
              <a:cs typeface="Arial"/>
              <a:sym typeface="Arial"/>
            </a:endParaRPr>
          </a:p>
          <a:p>
            <a:pPr indent="0" lvl="0" marL="0" rtl="0" algn="l">
              <a:spcBef>
                <a:spcPts val="1000"/>
              </a:spcBef>
              <a:spcAft>
                <a:spcPts val="0"/>
              </a:spcAft>
              <a:buNone/>
            </a:pPr>
            <a:r>
              <a:rPr lang="en">
                <a:solidFill>
                  <a:schemeClr val="lt1"/>
                </a:solidFill>
                <a:latin typeface="Arial"/>
                <a:ea typeface="Arial"/>
                <a:cs typeface="Arial"/>
                <a:sym typeface="Arial"/>
              </a:rPr>
              <a:t>Essentially a form of co-branding, brand collaboration occurs when two or more businesses partner to produce a product or service in which both parties mutually benefit. </a:t>
            </a:r>
            <a:endParaRPr>
              <a:solidFill>
                <a:schemeClr val="lt1"/>
              </a:solidFill>
              <a:latin typeface="Arial"/>
              <a:ea typeface="Arial"/>
              <a:cs typeface="Arial"/>
              <a:sym typeface="Arial"/>
            </a:endParaRPr>
          </a:p>
          <a:p>
            <a:pPr indent="0" lvl="0" marL="0" rtl="0" algn="l">
              <a:spcBef>
                <a:spcPts val="1000"/>
              </a:spcBef>
              <a:spcAft>
                <a:spcPts val="0"/>
              </a:spcAft>
              <a:buNone/>
            </a:pPr>
            <a:r>
              <a:rPr lang="en">
                <a:solidFill>
                  <a:schemeClr val="lt1"/>
                </a:solidFill>
                <a:latin typeface="Arial"/>
                <a:ea typeface="Arial"/>
                <a:cs typeface="Arial"/>
                <a:sym typeface="Arial"/>
              </a:rPr>
              <a:t>Brand collaborations are especially popular with footwear brands, but also with consumer goods like snacks, cereals, and sodas.  </a:t>
            </a:r>
            <a:endParaRPr>
              <a:solidFill>
                <a:schemeClr val="lt1"/>
              </a:solidFill>
              <a:latin typeface="Arial"/>
              <a:ea typeface="Arial"/>
              <a:cs typeface="Arial"/>
              <a:sym typeface="Arial"/>
            </a:endParaRPr>
          </a:p>
          <a:p>
            <a:pPr indent="0" lvl="0" marL="0" rtl="0" algn="l">
              <a:spcBef>
                <a:spcPts val="1000"/>
              </a:spcBef>
              <a:spcAft>
                <a:spcPts val="0"/>
              </a:spcAft>
              <a:buNone/>
            </a:pPr>
            <a:r>
              <a:t/>
            </a:r>
            <a:endParaRPr>
              <a:solidFill>
                <a:schemeClr val="lt1"/>
              </a:solidFill>
              <a:latin typeface="Arial"/>
              <a:ea typeface="Arial"/>
              <a:cs typeface="Arial"/>
              <a:sym typeface="Arial"/>
            </a:endParaRPr>
          </a:p>
          <a:p>
            <a:pPr indent="0" lvl="0" marL="0" rtl="0" algn="l">
              <a:spcBef>
                <a:spcPts val="1000"/>
              </a:spcBef>
              <a:spcAft>
                <a:spcPts val="1000"/>
              </a:spcAft>
              <a:buNone/>
            </a:pPr>
            <a:r>
              <a:t/>
            </a:r>
            <a:endParaRPr>
              <a:solidFill>
                <a:schemeClr val="lt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