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2"/>
    <p:sldId id="257" r:id="rId23"/>
    <p:sldId id="258" r:id="rId24"/>
    <p:sldId id="259" r:id="rId25"/>
    <p:sldId id="260" r:id="rId26"/>
    <p:sldId id="261" r:id="rId27"/>
    <p:sldId id="262" r:id="rId28"/>
    <p:sldId id="263" r:id="rId29"/>
    <p:sldId id="264" r:id="rId30"/>
    <p:sldId id="265" r:id="rId31"/>
    <p:sldId id="266" r:id="rId32"/>
    <p:sldId id="267" r:id="rId33"/>
    <p:sldId id="268" r:id="rId34"/>
    <p:sldId id="269" r:id="rId35"/>
    <p:sldId id="270" r:id="rId36"/>
    <p:sldId id="271" r:id="rId37"/>
    <p:sldId id="272" r:id="rId38"/>
    <p:sldId id="273" r:id="rId39"/>
    <p:sldId id="274" r:id="rId40"/>
    <p:sldId id="275" r:id="rId41"/>
    <p:sldId id="276" r:id="rId42"/>
    <p:sldId id="277" r:id="rId43"/>
    <p:sldId id="278" r:id="rId44"/>
    <p:sldId id="279" r:id="rId45"/>
    <p:sldId id="280" r:id="rId46"/>
    <p:sldId id="281" r:id="rId47"/>
    <p:sldId id="282" r:id="rId48"/>
    <p:sldId id="283" r:id="rId49"/>
    <p:sldId id="284" r:id="rId50"/>
    <p:sldId id="285" r:id="rId51"/>
    <p:sldId id="286" r:id="rId52"/>
    <p:sldId id="287" r:id="rId53"/>
    <p:sldId id="288" r:id="rId54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Public Sans" charset="1" panose="00000000000000000000"/>
      <p:regular r:id="rId10"/>
    </p:embeddedFont>
    <p:embeddedFont>
      <p:font typeface="Public Sans Bold" charset="1" panose="00000000000000000000"/>
      <p:regular r:id="rId11"/>
    </p:embeddedFont>
    <p:embeddedFont>
      <p:font typeface="Public Sans Italics" charset="1" panose="00000000000000000000"/>
      <p:regular r:id="rId12"/>
    </p:embeddedFont>
    <p:embeddedFont>
      <p:font typeface="Public Sans Bold Italics" charset="1" panose="00000000000000000000"/>
      <p:regular r:id="rId13"/>
    </p:embeddedFont>
    <p:embeddedFont>
      <p:font typeface="Barlow Bold" charset="1" panose="00000800000000000000"/>
      <p:regular r:id="rId14"/>
    </p:embeddedFont>
    <p:embeddedFont>
      <p:font typeface="Barlow Bold Bold" charset="1" panose="00000900000000000000"/>
      <p:regular r:id="rId15"/>
    </p:embeddedFont>
    <p:embeddedFont>
      <p:font typeface="Barlow Bold Italics" charset="1" panose="00000800000000000000"/>
      <p:regular r:id="rId16"/>
    </p:embeddedFont>
    <p:embeddedFont>
      <p:font typeface="Barlow Bold Bold Italics" charset="1" panose="00000900000000000000"/>
      <p:regular r:id="rId17"/>
    </p:embeddedFont>
    <p:embeddedFont>
      <p:font typeface="Barlow Medium" charset="1" panose="00000600000000000000"/>
      <p:regular r:id="rId18"/>
    </p:embeddedFont>
    <p:embeddedFont>
      <p:font typeface="Barlow Medium Bold" charset="1" panose="00000700000000000000"/>
      <p:regular r:id="rId19"/>
    </p:embeddedFont>
    <p:embeddedFont>
      <p:font typeface="Barlow Medium Italics" charset="1" panose="00000600000000000000"/>
      <p:regular r:id="rId20"/>
    </p:embeddedFont>
    <p:embeddedFont>
      <p:font typeface="Barlow Medium Bold Italics" charset="1" panose="000007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slides/slide1.xml" Type="http://schemas.openxmlformats.org/officeDocument/2006/relationships/slide"/><Relationship Id="rId23" Target="slides/slide2.xml" Type="http://schemas.openxmlformats.org/officeDocument/2006/relationships/slide"/><Relationship Id="rId24" Target="slides/slide3.xml" Type="http://schemas.openxmlformats.org/officeDocument/2006/relationships/slide"/><Relationship Id="rId25" Target="slides/slide4.xml" Type="http://schemas.openxmlformats.org/officeDocument/2006/relationships/slide"/><Relationship Id="rId26" Target="slides/slide5.xml" Type="http://schemas.openxmlformats.org/officeDocument/2006/relationships/slide"/><Relationship Id="rId27" Target="slides/slide6.xml" Type="http://schemas.openxmlformats.org/officeDocument/2006/relationships/slide"/><Relationship Id="rId28" Target="slides/slide7.xml" Type="http://schemas.openxmlformats.org/officeDocument/2006/relationships/slide"/><Relationship Id="rId29" Target="slides/slide8.xml" Type="http://schemas.openxmlformats.org/officeDocument/2006/relationships/slide"/><Relationship Id="rId3" Target="viewProps.xml" Type="http://schemas.openxmlformats.org/officeDocument/2006/relationships/viewProps"/><Relationship Id="rId30" Target="slides/slide9.xml" Type="http://schemas.openxmlformats.org/officeDocument/2006/relationships/slide"/><Relationship Id="rId31" Target="slides/slide10.xml" Type="http://schemas.openxmlformats.org/officeDocument/2006/relationships/slide"/><Relationship Id="rId32" Target="slides/slide11.xml" Type="http://schemas.openxmlformats.org/officeDocument/2006/relationships/slide"/><Relationship Id="rId33" Target="slides/slide12.xml" Type="http://schemas.openxmlformats.org/officeDocument/2006/relationships/slide"/><Relationship Id="rId34" Target="slides/slide13.xml" Type="http://schemas.openxmlformats.org/officeDocument/2006/relationships/slide"/><Relationship Id="rId35" Target="slides/slide14.xml" Type="http://schemas.openxmlformats.org/officeDocument/2006/relationships/slide"/><Relationship Id="rId36" Target="slides/slide15.xml" Type="http://schemas.openxmlformats.org/officeDocument/2006/relationships/slide"/><Relationship Id="rId37" Target="slides/slide16.xml" Type="http://schemas.openxmlformats.org/officeDocument/2006/relationships/slide"/><Relationship Id="rId38" Target="slides/slide17.xml" Type="http://schemas.openxmlformats.org/officeDocument/2006/relationships/slide"/><Relationship Id="rId39" Target="slides/slide18.xml" Type="http://schemas.openxmlformats.org/officeDocument/2006/relationships/slide"/><Relationship Id="rId4" Target="theme/theme1.xml" Type="http://schemas.openxmlformats.org/officeDocument/2006/relationships/theme"/><Relationship Id="rId40" Target="slides/slide19.xml" Type="http://schemas.openxmlformats.org/officeDocument/2006/relationships/slide"/><Relationship Id="rId41" Target="slides/slide20.xml" Type="http://schemas.openxmlformats.org/officeDocument/2006/relationships/slide"/><Relationship Id="rId42" Target="slides/slide21.xml" Type="http://schemas.openxmlformats.org/officeDocument/2006/relationships/slide"/><Relationship Id="rId43" Target="slides/slide22.xml" Type="http://schemas.openxmlformats.org/officeDocument/2006/relationships/slide"/><Relationship Id="rId44" Target="slides/slide23.xml" Type="http://schemas.openxmlformats.org/officeDocument/2006/relationships/slide"/><Relationship Id="rId45" Target="slides/slide24.xml" Type="http://schemas.openxmlformats.org/officeDocument/2006/relationships/slide"/><Relationship Id="rId46" Target="slides/slide25.xml" Type="http://schemas.openxmlformats.org/officeDocument/2006/relationships/slide"/><Relationship Id="rId47" Target="slides/slide26.xml" Type="http://schemas.openxmlformats.org/officeDocument/2006/relationships/slide"/><Relationship Id="rId48" Target="slides/slide27.xml" Type="http://schemas.openxmlformats.org/officeDocument/2006/relationships/slide"/><Relationship Id="rId49" Target="slides/slide28.xml" Type="http://schemas.openxmlformats.org/officeDocument/2006/relationships/slide"/><Relationship Id="rId5" Target="tableStyles.xml" Type="http://schemas.openxmlformats.org/officeDocument/2006/relationships/tableStyles"/><Relationship Id="rId50" Target="slides/slide29.xml" Type="http://schemas.openxmlformats.org/officeDocument/2006/relationships/slide"/><Relationship Id="rId51" Target="slides/slide30.xml" Type="http://schemas.openxmlformats.org/officeDocument/2006/relationships/slide"/><Relationship Id="rId52" Target="slides/slide31.xml" Type="http://schemas.openxmlformats.org/officeDocument/2006/relationships/slide"/><Relationship Id="rId53" Target="slides/slide32.xml" Type="http://schemas.openxmlformats.org/officeDocument/2006/relationships/slide"/><Relationship Id="rId54" Target="slides/slide33.xml" Type="http://schemas.openxmlformats.org/officeDocument/2006/relationships/slide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jpeg" Type="http://schemas.openxmlformats.org/officeDocument/2006/relationships/image"/><Relationship Id="rId3" Target="../media/image15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jpe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jpeg" Type="http://schemas.openxmlformats.org/officeDocument/2006/relationships/image"/><Relationship Id="rId3" Target="../media/image17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jpe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jpeg" Type="http://schemas.openxmlformats.org/officeDocument/2006/relationships/image"/><Relationship Id="rId3" Target="../media/image19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jpe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jpeg" Type="http://schemas.openxmlformats.org/officeDocument/2006/relationships/image"/><Relationship Id="rId3" Target="../media/image21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2.jpe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2.jpeg" Type="http://schemas.openxmlformats.org/officeDocument/2006/relationships/image"/><Relationship Id="rId3" Target="../media/image23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4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Relationship Id="rId4" Target="../media/image6.png" Type="http://schemas.openxmlformats.org/officeDocument/2006/relationships/image"/><Relationship Id="rId5" Target="../media/image7.svg" Type="http://schemas.openxmlformats.org/officeDocument/2006/relationships/image"/><Relationship Id="rId6" Target="../media/image3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4.jpeg" Type="http://schemas.openxmlformats.org/officeDocument/2006/relationships/image"/><Relationship Id="rId3" Target="../media/image25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6.jpe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6.jpeg" Type="http://schemas.openxmlformats.org/officeDocument/2006/relationships/image"/><Relationship Id="rId3" Target="../media/image27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8.jpe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8.jpeg" Type="http://schemas.openxmlformats.org/officeDocument/2006/relationships/image"/><Relationship Id="rId3" Target="../media/image29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0.jpe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0.jpeg" Type="http://schemas.openxmlformats.org/officeDocument/2006/relationships/image"/><Relationship Id="rId3" Target="../media/image31.pn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2.pn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2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3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jpe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3.jpeg" Type="http://schemas.openxmlformats.org/officeDocument/2006/relationships/image"/><Relationship Id="rId3" Target="../media/image34.pn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jpeg" Type="http://schemas.openxmlformats.org/officeDocument/2006/relationships/image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jpeg" Type="http://schemas.openxmlformats.org/officeDocument/2006/relationships/image"/><Relationship Id="rId3" Target="../media/image36.png" Type="http://schemas.openxmlformats.org/officeDocument/2006/relationships/image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jpeg" Type="http://schemas.openxmlformats.org/officeDocument/2006/relationships/image"/><Relationship Id="rId3" Target="../media/image9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jpeg" Type="http://schemas.openxmlformats.org/officeDocument/2006/relationships/image"/><Relationship Id="rId3" Target="../media/image11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jpe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jpeg" Type="http://schemas.openxmlformats.org/officeDocument/2006/relationships/image"/><Relationship Id="rId3" Target="../media/image13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D55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51750" y="651750"/>
            <a:ext cx="16984499" cy="8983499"/>
            <a:chOff x="0" y="0"/>
            <a:chExt cx="22645999" cy="11977999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2645999" cy="11977999"/>
              <a:chOff x="0" y="0"/>
              <a:chExt cx="5745374" cy="3038863"/>
            </a:xfrm>
          </p:grpSpPr>
          <p:sp>
            <p:nvSpPr>
              <p:cNvPr name="Freeform 4" id="4"/>
              <p:cNvSpPr/>
              <p:nvPr/>
            </p:nvSpPr>
            <p:spPr>
              <a:xfrm>
                <a:off x="0" y="0"/>
                <a:ext cx="5745374" cy="3038863"/>
              </a:xfrm>
              <a:custGeom>
                <a:avLst/>
                <a:gdLst/>
                <a:ahLst/>
                <a:cxnLst/>
                <a:rect r="r" b="b" t="t" l="l"/>
                <a:pathLst>
                  <a:path h="3038863" w="5745374">
                    <a:moveTo>
                      <a:pt x="5620914" y="3038863"/>
                    </a:moveTo>
                    <a:lnTo>
                      <a:pt x="124460" y="3038863"/>
                    </a:lnTo>
                    <a:cubicBezTo>
                      <a:pt x="55880" y="3038863"/>
                      <a:pt x="0" y="2982983"/>
                      <a:pt x="0" y="2914403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5620914" y="0"/>
                    </a:lnTo>
                    <a:cubicBezTo>
                      <a:pt x="5689494" y="0"/>
                      <a:pt x="5745374" y="55880"/>
                      <a:pt x="5745374" y="124460"/>
                    </a:cubicBezTo>
                    <a:lnTo>
                      <a:pt x="5745374" y="2914403"/>
                    </a:lnTo>
                    <a:cubicBezTo>
                      <a:pt x="5745374" y="2982983"/>
                      <a:pt x="5689494" y="3038863"/>
                      <a:pt x="5620914" y="3038863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sp>
          <p:nvSpPr>
            <p:cNvPr name="AutoShape 5" id="5"/>
            <p:cNvSpPr/>
            <p:nvPr/>
          </p:nvSpPr>
          <p:spPr>
            <a:xfrm rot="0">
              <a:off x="0" y="1266422"/>
              <a:ext cx="22645999" cy="0"/>
            </a:xfrm>
            <a:prstGeom prst="line">
              <a:avLst/>
            </a:prstGeom>
            <a:ln cap="rnd" w="12700">
              <a:solidFill>
                <a:srgbClr val="000000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6" id="6"/>
          <p:cNvGrpSpPr/>
          <p:nvPr/>
        </p:nvGrpSpPr>
        <p:grpSpPr>
          <a:xfrm rot="0">
            <a:off x="2047026" y="3066502"/>
            <a:ext cx="7241411" cy="4722812"/>
            <a:chOff x="0" y="0"/>
            <a:chExt cx="9655215" cy="6297083"/>
          </a:xfrm>
        </p:grpSpPr>
        <p:sp>
          <p:nvSpPr>
            <p:cNvPr name="TextBox 7" id="7"/>
            <p:cNvSpPr txBox="true"/>
            <p:nvPr/>
          </p:nvSpPr>
          <p:spPr>
            <a:xfrm rot="0">
              <a:off x="0" y="209550"/>
              <a:ext cx="9655215" cy="40373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11400"/>
                </a:lnSpc>
              </a:pPr>
              <a:r>
                <a:rPr lang="en-US" sz="11400">
                  <a:solidFill>
                    <a:srgbClr val="171717"/>
                  </a:solidFill>
                  <a:latin typeface="Barlow Bold"/>
                </a:rPr>
                <a:t>Memorable Marketing </a:t>
              </a:r>
            </a:p>
          </p:txBody>
        </p:sp>
        <p:grpSp>
          <p:nvGrpSpPr>
            <p:cNvPr name="Group 8" id="8"/>
            <p:cNvGrpSpPr/>
            <p:nvPr/>
          </p:nvGrpSpPr>
          <p:grpSpPr>
            <a:xfrm rot="0">
              <a:off x="0" y="4894533"/>
              <a:ext cx="7899874" cy="1402551"/>
              <a:chOff x="0" y="0"/>
              <a:chExt cx="6230508" cy="1106170"/>
            </a:xfrm>
          </p:grpSpPr>
          <p:sp>
            <p:nvSpPr>
              <p:cNvPr name="Freeform 9" id="9"/>
              <p:cNvSpPr/>
              <p:nvPr/>
            </p:nvSpPr>
            <p:spPr>
              <a:xfrm>
                <a:off x="0" y="0"/>
                <a:ext cx="6231778" cy="1106170"/>
              </a:xfrm>
              <a:custGeom>
                <a:avLst/>
                <a:gdLst/>
                <a:ahLst/>
                <a:cxnLst/>
                <a:rect r="r" b="b" t="t" l="l"/>
                <a:pathLst>
                  <a:path h="1106170" w="6231778">
                    <a:moveTo>
                      <a:pt x="5678058" y="1106170"/>
                    </a:moveTo>
                    <a:lnTo>
                      <a:pt x="553720" y="1106170"/>
                    </a:lnTo>
                    <a:cubicBezTo>
                      <a:pt x="247650" y="1106170"/>
                      <a:pt x="0" y="858520"/>
                      <a:pt x="0" y="553720"/>
                    </a:cubicBezTo>
                    <a:cubicBezTo>
                      <a:pt x="0" y="247650"/>
                      <a:pt x="247650" y="0"/>
                      <a:pt x="553720" y="0"/>
                    </a:cubicBezTo>
                    <a:lnTo>
                      <a:pt x="5678058" y="0"/>
                    </a:lnTo>
                    <a:cubicBezTo>
                      <a:pt x="5984128" y="0"/>
                      <a:pt x="6231778" y="247650"/>
                      <a:pt x="6231778" y="553720"/>
                    </a:cubicBezTo>
                    <a:cubicBezTo>
                      <a:pt x="6230508" y="858520"/>
                      <a:pt x="5982858" y="1106170"/>
                      <a:pt x="5678058" y="1106170"/>
                    </a:cubicBezTo>
                    <a:close/>
                  </a:path>
                </a:pathLst>
              </a:custGeom>
              <a:solidFill>
                <a:srgbClr val="171717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596807" y="4859208"/>
              <a:ext cx="6706259" cy="13970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200"/>
                </a:lnSpc>
              </a:pPr>
              <a:r>
                <a:rPr lang="en-US" sz="3000">
                  <a:solidFill>
                    <a:srgbClr val="FFFFFF"/>
                  </a:solidFill>
                  <a:latin typeface="Barlow Medium"/>
                </a:rPr>
                <a:t>Slogans &amp; Taglines Identification Game</a:t>
              </a:r>
            </a:p>
          </p:txBody>
        </p:sp>
      </p:grpSp>
      <p:pic>
        <p:nvPicPr>
          <p:cNvPr name="Picture 11" id="11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503176" y="2800350"/>
            <a:ext cx="7486650" cy="7486650"/>
          </a:xfrm>
          <a:prstGeom prst="rect">
            <a:avLst/>
          </a:prstGeom>
        </p:spPr>
      </p:pic>
      <p:sp>
        <p:nvSpPr>
          <p:cNvPr name="TextBox 12" id="12"/>
          <p:cNvSpPr txBox="true"/>
          <p:nvPr/>
        </p:nvSpPr>
        <p:spPr>
          <a:xfrm rot="0">
            <a:off x="-340325" y="9847830"/>
            <a:ext cx="5728072" cy="275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15"/>
              </a:lnSpc>
              <a:spcBef>
                <a:spcPct val="0"/>
              </a:spcBef>
            </a:pPr>
            <a:r>
              <a:rPr lang="en-US" sz="1582">
                <a:solidFill>
                  <a:srgbClr val="000000"/>
                </a:solidFill>
                <a:latin typeface="Public Sans"/>
              </a:rPr>
              <a:t>www.sportscareerconsulting.com</a:t>
            </a:r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86119" y="9756551"/>
            <a:ext cx="470533" cy="4961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5287" r="0" b="3846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2491827" y="1785438"/>
            <a:ext cx="6900707" cy="690070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7022" t="25086" r="12340" b="683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6511844" y="1481854"/>
            <a:ext cx="10481931" cy="34559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298"/>
              </a:lnSpc>
            </a:pPr>
            <a:r>
              <a:rPr lang="en-US" sz="13298">
                <a:solidFill>
                  <a:srgbClr val="171717"/>
                </a:solidFill>
                <a:latin typeface="Barlow Bold"/>
              </a:rPr>
              <a:t>Save money. Live better.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7022" t="25086" r="12340" b="683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6295320" y="1028700"/>
            <a:ext cx="10963980" cy="357634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2309" t="15723" r="7637" b="922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2985591" y="2929877"/>
            <a:ext cx="11445981" cy="37680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521"/>
              </a:lnSpc>
            </a:pPr>
            <a:r>
              <a:rPr lang="en-US" sz="14521">
                <a:solidFill>
                  <a:srgbClr val="171717"/>
                </a:solidFill>
                <a:latin typeface="Barlow Bold"/>
              </a:rPr>
              <a:t>"Think Different"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2309" t="15723" r="7637" b="922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4481457" y="2765603"/>
            <a:ext cx="8420946" cy="429468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7786" r="0" b="778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-195486">
            <a:off x="3621777" y="2220019"/>
            <a:ext cx="10481931" cy="34559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298"/>
              </a:lnSpc>
            </a:pPr>
            <a:r>
              <a:rPr lang="en-US" sz="13298">
                <a:solidFill>
                  <a:srgbClr val="171717"/>
                </a:solidFill>
                <a:latin typeface="Barlow Bold"/>
              </a:rPr>
              <a:t>"You're in Good Hands"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7786" r="0" b="778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-137271">
            <a:off x="4013960" y="1568328"/>
            <a:ext cx="8579694" cy="482607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2421" t="9750" r="3446" b="1077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2373294" y="2898413"/>
            <a:ext cx="13637902" cy="23052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02"/>
              </a:lnSpc>
            </a:pPr>
            <a:r>
              <a:rPr lang="en-US" sz="17302">
                <a:solidFill>
                  <a:srgbClr val="171717"/>
                </a:solidFill>
                <a:latin typeface="Barlow Bold"/>
              </a:rPr>
              <a:t>"Just Do It"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2421" t="9750" r="3446" b="1077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5026591" y="1262993"/>
            <a:ext cx="8234818" cy="527028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571" t="31699" r="39109" b="18218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357071" y="1734115"/>
            <a:ext cx="13637902" cy="23052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302"/>
              </a:lnSpc>
            </a:pPr>
            <a:r>
              <a:rPr lang="en-US" sz="17302">
                <a:solidFill>
                  <a:srgbClr val="171717"/>
                </a:solidFill>
                <a:latin typeface="Barlow Bold"/>
              </a:rPr>
              <a:t>"Live Mas"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814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51750" y="651750"/>
            <a:ext cx="16984499" cy="8983499"/>
            <a:chOff x="0" y="0"/>
            <a:chExt cx="5745374" cy="3038863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5745374" cy="3038863"/>
            </a:xfrm>
            <a:custGeom>
              <a:avLst/>
              <a:gdLst/>
              <a:ahLst/>
              <a:cxnLst/>
              <a:rect r="r" b="b" t="t" l="l"/>
              <a:pathLst>
                <a:path h="3038863" w="5745374">
                  <a:moveTo>
                    <a:pt x="5620914" y="3038863"/>
                  </a:moveTo>
                  <a:lnTo>
                    <a:pt x="124460" y="3038863"/>
                  </a:lnTo>
                  <a:cubicBezTo>
                    <a:pt x="55880" y="3038863"/>
                    <a:pt x="0" y="2982983"/>
                    <a:pt x="0" y="291440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620914" y="0"/>
                  </a:lnTo>
                  <a:cubicBezTo>
                    <a:pt x="5689494" y="0"/>
                    <a:pt x="5745374" y="55880"/>
                    <a:pt x="5745374" y="124460"/>
                  </a:cubicBezTo>
                  <a:lnTo>
                    <a:pt x="5745374" y="2914403"/>
                  </a:lnTo>
                  <a:cubicBezTo>
                    <a:pt x="5745374" y="2982983"/>
                    <a:pt x="5689494" y="3038863"/>
                    <a:pt x="5620914" y="303886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651750" y="651750"/>
            <a:ext cx="16984499" cy="1608186"/>
            <a:chOff x="0" y="0"/>
            <a:chExt cx="22645999" cy="2144248"/>
          </a:xfrm>
        </p:grpSpPr>
        <p:sp>
          <p:nvSpPr>
            <p:cNvPr name="AutoShape 5" id="5"/>
            <p:cNvSpPr/>
            <p:nvPr/>
          </p:nvSpPr>
          <p:spPr>
            <a:xfrm rot="0">
              <a:off x="0" y="2131548"/>
              <a:ext cx="22645999" cy="0"/>
            </a:xfrm>
            <a:prstGeom prst="line">
              <a:avLst/>
            </a:prstGeom>
            <a:ln cap="rnd" w="12700">
              <a:solidFill>
                <a:srgbClr val="000000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TextBox 6" id="6"/>
            <p:cNvSpPr txBox="true"/>
            <p:nvPr/>
          </p:nvSpPr>
          <p:spPr>
            <a:xfrm rot="0">
              <a:off x="1719759" y="133350"/>
              <a:ext cx="18844514" cy="14837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8000"/>
                </a:lnSpc>
              </a:pPr>
              <a:r>
                <a:rPr lang="en-US" sz="8000">
                  <a:solidFill>
                    <a:srgbClr val="171717"/>
                  </a:solidFill>
                  <a:latin typeface="Barlow Bold"/>
                </a:rPr>
                <a:t>Can You Identify the Brand? </a:t>
              </a:r>
            </a:p>
          </p:txBody>
        </p:sp>
      </p:grpSp>
      <p:pic>
        <p:nvPicPr>
          <p:cNvPr name="Picture 7" id="7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3331124" y="2953209"/>
            <a:ext cx="4051951" cy="14471253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904925" y="2953209"/>
            <a:ext cx="3649911" cy="12093078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4554836" y="3029409"/>
            <a:ext cx="8519071" cy="57926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180"/>
              </a:lnSpc>
            </a:pPr>
            <a:r>
              <a:rPr lang="en-US" sz="4180">
                <a:solidFill>
                  <a:srgbClr val="171717"/>
                </a:solidFill>
                <a:latin typeface="Barlow Bold"/>
              </a:rPr>
              <a:t>Throughout history, brands have</a:t>
            </a:r>
          </a:p>
          <a:p>
            <a:pPr>
              <a:lnSpc>
                <a:spcPts val="4180"/>
              </a:lnSpc>
            </a:pPr>
            <a:r>
              <a:rPr lang="en-US" sz="4180">
                <a:solidFill>
                  <a:srgbClr val="171717"/>
                </a:solidFill>
                <a:latin typeface="Barlow Bold"/>
              </a:rPr>
              <a:t>featured a variety of memorable </a:t>
            </a:r>
          </a:p>
          <a:p>
            <a:pPr>
              <a:lnSpc>
                <a:spcPts val="4180"/>
              </a:lnSpc>
            </a:pPr>
            <a:r>
              <a:rPr lang="en-US" sz="4180">
                <a:solidFill>
                  <a:srgbClr val="171717"/>
                </a:solidFill>
                <a:latin typeface="Barlow Bold"/>
              </a:rPr>
              <a:t>slogans and taglines as part of their</a:t>
            </a:r>
          </a:p>
          <a:p>
            <a:pPr>
              <a:lnSpc>
                <a:spcPts val="4180"/>
              </a:lnSpc>
            </a:pPr>
            <a:r>
              <a:rPr lang="en-US" sz="4180">
                <a:solidFill>
                  <a:srgbClr val="171717"/>
                </a:solidFill>
                <a:latin typeface="Barlow Bold"/>
              </a:rPr>
              <a:t>marketing.</a:t>
            </a:r>
          </a:p>
          <a:p>
            <a:pPr>
              <a:lnSpc>
                <a:spcPts val="4180"/>
              </a:lnSpc>
            </a:pPr>
          </a:p>
          <a:p>
            <a:pPr>
              <a:lnSpc>
                <a:spcPts val="4180"/>
              </a:lnSpc>
            </a:pPr>
            <a:r>
              <a:rPr lang="en-US" sz="4180">
                <a:solidFill>
                  <a:srgbClr val="171717"/>
                </a:solidFill>
                <a:latin typeface="Barlow Bold"/>
              </a:rPr>
              <a:t>In the slides that follow, see if you </a:t>
            </a:r>
          </a:p>
          <a:p>
            <a:pPr>
              <a:lnSpc>
                <a:spcPts val="4180"/>
              </a:lnSpc>
            </a:pPr>
            <a:r>
              <a:rPr lang="en-US" sz="4180">
                <a:solidFill>
                  <a:srgbClr val="171717"/>
                </a:solidFill>
                <a:latin typeface="Barlow Bold"/>
              </a:rPr>
              <a:t>can identify which brand introduced</a:t>
            </a:r>
          </a:p>
          <a:p>
            <a:pPr>
              <a:lnSpc>
                <a:spcPts val="4180"/>
              </a:lnSpc>
            </a:pPr>
            <a:r>
              <a:rPr lang="en-US" sz="4180">
                <a:solidFill>
                  <a:srgbClr val="171717"/>
                </a:solidFill>
                <a:latin typeface="Barlow Bold"/>
              </a:rPr>
              <a:t>each slogan or tagline.  See how </a:t>
            </a:r>
          </a:p>
          <a:p>
            <a:pPr>
              <a:lnSpc>
                <a:spcPts val="4180"/>
              </a:lnSpc>
            </a:pPr>
            <a:r>
              <a:rPr lang="en-US" sz="4180">
                <a:solidFill>
                  <a:srgbClr val="171717"/>
                </a:solidFill>
                <a:latin typeface="Barlow Bold"/>
              </a:rPr>
              <a:t>many you can correctly identify.</a:t>
            </a:r>
          </a:p>
          <a:p>
            <a:pPr>
              <a:lnSpc>
                <a:spcPts val="4180"/>
              </a:lnSpc>
            </a:pPr>
          </a:p>
          <a:p>
            <a:pPr>
              <a:lnSpc>
                <a:spcPts val="4180"/>
              </a:lnSpc>
              <a:spcBef>
                <a:spcPct val="0"/>
              </a:spcBef>
            </a:pPr>
            <a:r>
              <a:rPr lang="en-US" sz="4180">
                <a:solidFill>
                  <a:srgbClr val="171717"/>
                </a:solidFill>
                <a:latin typeface="Barlow Bold"/>
              </a:rPr>
              <a:t>Good luck!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950335" y="9783915"/>
            <a:ext cx="5728072" cy="275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15"/>
              </a:lnSpc>
              <a:spcBef>
                <a:spcPct val="0"/>
              </a:spcBef>
            </a:pPr>
            <a:r>
              <a:rPr lang="en-US" sz="1582">
                <a:solidFill>
                  <a:srgbClr val="000000"/>
                </a:solidFill>
                <a:latin typeface="Public Sans"/>
              </a:rPr>
              <a:t>www.sportscareerconsulting.com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6476779" y="9692637"/>
            <a:ext cx="470533" cy="49619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571" t="31699" r="39109" b="18218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656215" y="605655"/>
            <a:ext cx="12812494" cy="427083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152" t="8593" r="4236" b="11678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-72097">
            <a:off x="831330" y="2437732"/>
            <a:ext cx="6814975" cy="33402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646"/>
              </a:lnSpc>
            </a:pPr>
            <a:r>
              <a:rPr lang="en-US" sz="8646">
                <a:solidFill>
                  <a:srgbClr val="171717"/>
                </a:solidFill>
                <a:latin typeface="Barlow Bold"/>
              </a:rPr>
              <a:t>"Taste</a:t>
            </a:r>
          </a:p>
          <a:p>
            <a:pPr algn="ctr">
              <a:lnSpc>
                <a:spcPts val="8646"/>
              </a:lnSpc>
            </a:pPr>
            <a:r>
              <a:rPr lang="en-US" sz="8646">
                <a:solidFill>
                  <a:srgbClr val="171717"/>
                </a:solidFill>
                <a:latin typeface="Barlow Bold"/>
              </a:rPr>
              <a:t>the</a:t>
            </a:r>
          </a:p>
          <a:p>
            <a:pPr algn="ctr">
              <a:lnSpc>
                <a:spcPts val="8646"/>
              </a:lnSpc>
            </a:pPr>
            <a:r>
              <a:rPr lang="en-US" sz="8646">
                <a:solidFill>
                  <a:srgbClr val="171717"/>
                </a:solidFill>
                <a:latin typeface="Barlow Bold"/>
              </a:rPr>
              <a:t>Rainbow"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152" t="8593" r="4236" b="11678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24557" t="0" r="24541" b="0"/>
          <a:stretch>
            <a:fillRect/>
          </a:stretch>
        </p:blipFill>
        <p:spPr>
          <a:xfrm flipH="false" flipV="false" rot="-169575">
            <a:off x="1591178" y="1995981"/>
            <a:ext cx="5338142" cy="46694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3261" t="8152" r="13502" b="945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5876618" y="2749590"/>
            <a:ext cx="6528237" cy="32023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2"/>
              </a:lnSpc>
            </a:pPr>
            <a:r>
              <a:rPr lang="en-US" sz="8282">
                <a:solidFill>
                  <a:srgbClr val="171717"/>
                </a:solidFill>
                <a:latin typeface="Barlow Bold"/>
              </a:rPr>
              <a:t>"What's in</a:t>
            </a:r>
          </a:p>
          <a:p>
            <a:pPr algn="ctr">
              <a:lnSpc>
                <a:spcPts val="8282"/>
              </a:lnSpc>
            </a:pPr>
            <a:r>
              <a:rPr lang="en-US" sz="8282">
                <a:solidFill>
                  <a:srgbClr val="171717"/>
                </a:solidFill>
                <a:latin typeface="Barlow Bold"/>
              </a:rPr>
              <a:t>Your</a:t>
            </a:r>
          </a:p>
          <a:p>
            <a:pPr algn="ctr">
              <a:lnSpc>
                <a:spcPts val="8282"/>
              </a:lnSpc>
            </a:pPr>
            <a:r>
              <a:rPr lang="en-US" sz="8282">
                <a:solidFill>
                  <a:srgbClr val="171717"/>
                </a:solidFill>
                <a:latin typeface="Barlow Bold"/>
              </a:rPr>
              <a:t>Wallet?"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3261" t="8152" r="13502" b="945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8041" t="0" r="7594" b="0"/>
          <a:stretch>
            <a:fillRect/>
          </a:stretch>
        </p:blipFill>
        <p:spPr>
          <a:xfrm flipH="false" flipV="false" rot="0">
            <a:off x="6848361" y="2242883"/>
            <a:ext cx="4696103" cy="417925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3533" r="4862" b="1584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406347">
            <a:off x="882351" y="1414752"/>
            <a:ext cx="14139654" cy="25407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73"/>
              </a:lnSpc>
            </a:pPr>
            <a:r>
              <a:rPr lang="en-US" sz="9773">
                <a:solidFill>
                  <a:srgbClr val="171717"/>
                </a:solidFill>
                <a:latin typeface="Barlow Bold"/>
              </a:rPr>
              <a:t>"Better Ingredients.</a:t>
            </a:r>
          </a:p>
          <a:p>
            <a:pPr algn="ctr">
              <a:lnSpc>
                <a:spcPts val="9773"/>
              </a:lnSpc>
            </a:pPr>
            <a:r>
              <a:rPr lang="en-US" sz="9773">
                <a:solidFill>
                  <a:srgbClr val="171717"/>
                </a:solidFill>
                <a:latin typeface="Barlow Bold"/>
              </a:rPr>
              <a:t>Better Pizza."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3205" r="13694" b="2365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374408">
            <a:off x="5972048" y="1358413"/>
            <a:ext cx="5000259" cy="317369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2121" t="0" r="7263" b="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591354" y="2075794"/>
            <a:ext cx="13745139" cy="4537288"/>
            <a:chOff x="0" y="0"/>
            <a:chExt cx="2617321" cy="863981"/>
          </a:xfrm>
        </p:grpSpPr>
        <p:sp>
          <p:nvSpPr>
            <p:cNvPr name="Freeform 4" id="4"/>
            <p:cNvSpPr/>
            <p:nvPr/>
          </p:nvSpPr>
          <p:spPr>
            <a:xfrm>
              <a:off x="0" y="0"/>
              <a:ext cx="2617320" cy="863981"/>
            </a:xfrm>
            <a:custGeom>
              <a:avLst/>
              <a:gdLst/>
              <a:ahLst/>
              <a:cxnLst/>
              <a:rect r="r" b="b" t="t" l="l"/>
              <a:pathLst>
                <a:path h="863981" w="2617320">
                  <a:moveTo>
                    <a:pt x="0" y="0"/>
                  </a:moveTo>
                  <a:lnTo>
                    <a:pt x="2617320" y="0"/>
                  </a:lnTo>
                  <a:lnTo>
                    <a:pt x="2617320" y="863981"/>
                  </a:lnTo>
                  <a:lnTo>
                    <a:pt x="0" y="863981"/>
                  </a:lnTo>
                  <a:close/>
                </a:path>
              </a:pathLst>
            </a:custGeom>
            <a:solidFill>
              <a:srgbClr val="F8F4F1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2271431" y="2075794"/>
            <a:ext cx="13695443" cy="2268644"/>
            <a:chOff x="0" y="0"/>
            <a:chExt cx="2607858" cy="431990"/>
          </a:xfrm>
        </p:grpSpPr>
        <p:sp>
          <p:nvSpPr>
            <p:cNvPr name="Freeform 6" id="6"/>
            <p:cNvSpPr/>
            <p:nvPr/>
          </p:nvSpPr>
          <p:spPr>
            <a:xfrm>
              <a:off x="0" y="0"/>
              <a:ext cx="2607858" cy="431990"/>
            </a:xfrm>
            <a:custGeom>
              <a:avLst/>
              <a:gdLst/>
              <a:ahLst/>
              <a:cxnLst/>
              <a:rect r="r" b="b" t="t" l="l"/>
              <a:pathLst>
                <a:path h="431990" w="2607858">
                  <a:moveTo>
                    <a:pt x="0" y="0"/>
                  </a:moveTo>
                  <a:lnTo>
                    <a:pt x="2607858" y="0"/>
                  </a:lnTo>
                  <a:lnTo>
                    <a:pt x="2607858" y="431990"/>
                  </a:lnTo>
                  <a:lnTo>
                    <a:pt x="0" y="431990"/>
                  </a:lnTo>
                  <a:close/>
                </a:path>
              </a:pathLst>
            </a:custGeom>
            <a:solidFill>
              <a:srgbClr val="F8F4F1"/>
            </a:solidFill>
          </p:spPr>
        </p:sp>
      </p:grpSp>
      <p:sp>
        <p:nvSpPr>
          <p:cNvPr name="TextBox 7" id="7"/>
          <p:cNvSpPr txBox="true"/>
          <p:nvPr/>
        </p:nvSpPr>
        <p:spPr>
          <a:xfrm rot="0">
            <a:off x="-460883" y="3218301"/>
            <a:ext cx="17145836" cy="20218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186"/>
              </a:lnSpc>
            </a:pPr>
            <a:r>
              <a:rPr lang="en-US" sz="15186">
                <a:solidFill>
                  <a:srgbClr val="171717"/>
                </a:solidFill>
                <a:latin typeface="Barlow Bold"/>
              </a:rPr>
              <a:t>"Eat Mor Chikn"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2121" t="0" r="7263" b="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032" t="0" r="20421" b="3393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-262101" y="2107122"/>
            <a:ext cx="11088098" cy="40587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600"/>
              </a:lnSpc>
            </a:pPr>
            <a:r>
              <a:rPr lang="en-US" sz="15600">
                <a:solidFill>
                  <a:srgbClr val="171717"/>
                </a:solidFill>
                <a:latin typeface="Barlow Bold"/>
              </a:rPr>
              <a:t>"5G Built</a:t>
            </a:r>
          </a:p>
          <a:p>
            <a:pPr algn="ctr">
              <a:lnSpc>
                <a:spcPts val="15600"/>
              </a:lnSpc>
            </a:pPr>
            <a:r>
              <a:rPr lang="en-US" sz="15600">
                <a:solidFill>
                  <a:srgbClr val="171717"/>
                </a:solidFill>
                <a:latin typeface="Barlow Bold"/>
              </a:rPr>
              <a:t>Right"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7786" r="0" b="778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3081252" y="860932"/>
            <a:ext cx="12125496" cy="3998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5384"/>
              </a:lnSpc>
            </a:pPr>
            <a:r>
              <a:rPr lang="en-US" sz="15384">
                <a:solidFill>
                  <a:srgbClr val="171717"/>
                </a:solidFill>
                <a:latin typeface="Barlow Bold"/>
              </a:rPr>
              <a:t>"Open Happiness"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032" t="0" r="20421" b="3393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591378" y="1028700"/>
            <a:ext cx="9723984" cy="607749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5675" r="689" b="1753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-228926">
            <a:off x="6832624" y="2800654"/>
            <a:ext cx="8050864" cy="33991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094"/>
              </a:lnSpc>
            </a:pPr>
            <a:r>
              <a:rPr lang="en-US" sz="13094">
                <a:solidFill>
                  <a:srgbClr val="171717"/>
                </a:solidFill>
                <a:latin typeface="Barlow Bold"/>
              </a:rPr>
              <a:t>"Let's Go </a:t>
            </a:r>
          </a:p>
          <a:p>
            <a:pPr algn="ctr">
              <a:lnSpc>
                <a:spcPts val="13094"/>
              </a:lnSpc>
            </a:pPr>
            <a:r>
              <a:rPr lang="en-US" sz="13094">
                <a:solidFill>
                  <a:srgbClr val="171717"/>
                </a:solidFill>
                <a:latin typeface="Barlow Bold"/>
              </a:rPr>
              <a:t>Places"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5675" r="689" b="1753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-271908">
            <a:off x="6781114" y="3598627"/>
            <a:ext cx="8198438" cy="180554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827" t="14574" r="5361" b="1004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-93602">
            <a:off x="8165161" y="897474"/>
            <a:ext cx="8481372" cy="53303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795"/>
              </a:lnSpc>
            </a:pPr>
            <a:r>
              <a:rPr lang="en-US" sz="13795">
                <a:solidFill>
                  <a:srgbClr val="171717"/>
                </a:solidFill>
                <a:latin typeface="Barlow Bold"/>
              </a:rPr>
              <a:t>How Many Did You Identify? 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7786" r="0" b="778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3317443" y="442699"/>
            <a:ext cx="9859740" cy="51056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15543" r="0" b="1554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4501468" y="3290365"/>
            <a:ext cx="11034621" cy="3632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4000"/>
              </a:lnSpc>
            </a:pPr>
            <a:r>
              <a:rPr lang="en-US" sz="14000">
                <a:solidFill>
                  <a:srgbClr val="171717"/>
                </a:solidFill>
                <a:latin typeface="Barlow Bold"/>
              </a:rPr>
              <a:t>"Eat </a:t>
            </a:r>
          </a:p>
          <a:p>
            <a:pPr>
              <a:lnSpc>
                <a:spcPts val="14000"/>
              </a:lnSpc>
            </a:pPr>
            <a:r>
              <a:rPr lang="en-US" sz="14000">
                <a:solidFill>
                  <a:srgbClr val="171717"/>
                </a:solidFill>
                <a:latin typeface="Barlow Bold"/>
              </a:rPr>
              <a:t>Fresh"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15543" r="0" b="1554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4357855" y="3596542"/>
            <a:ext cx="5277814" cy="253335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9821" r="0" b="982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-103895">
            <a:off x="6485607" y="2191772"/>
            <a:ext cx="10481931" cy="34559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298"/>
              </a:lnSpc>
            </a:pPr>
            <a:r>
              <a:rPr lang="en-US" sz="13298">
                <a:solidFill>
                  <a:srgbClr val="171717"/>
                </a:solidFill>
                <a:latin typeface="Barlow Bold"/>
              </a:rPr>
              <a:t>"It's Finger Lickin' Good"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9821" r="0" b="982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-178638">
            <a:off x="7035690" y="1695352"/>
            <a:ext cx="9618686" cy="459939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5287" r="0" b="3846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2255765" y="2181803"/>
            <a:ext cx="7066510" cy="69186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904"/>
              </a:lnSpc>
            </a:pPr>
            <a:r>
              <a:rPr lang="en-US" sz="17904">
                <a:solidFill>
                  <a:srgbClr val="171717"/>
                </a:solidFill>
                <a:latin typeface="Barlow Bold"/>
              </a:rPr>
              <a:t>"I'm Lovin' It"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DAFBAC4_Q6A</dc:identifier>
  <dcterms:modified xsi:type="dcterms:W3CDTF">2011-08-01T06:04:30Z</dcterms:modified>
  <cp:revision>1</cp:revision>
  <dc:title>GUESS THAT SLOGAN</dc:title>
</cp:coreProperties>
</file>