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DM Sans" charset="1" panose="00000000000000000000"/>
      <p:regular r:id="rId10"/>
    </p:embeddedFont>
    <p:embeddedFont>
      <p:font typeface="DM Sans Bold" charset="1" panose="00000000000000000000"/>
      <p:regular r:id="rId11"/>
    </p:embeddedFont>
    <p:embeddedFont>
      <p:font typeface="DM Sans Italics" charset="1" panose="00000000000000000000"/>
      <p:regular r:id="rId12"/>
    </p:embeddedFont>
    <p:embeddedFont>
      <p:font typeface="DM Sans Bold Italics" charset="1" panose="000000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26" Target="slides/slide13.xml" Type="http://schemas.openxmlformats.org/officeDocument/2006/relationships/slide"/><Relationship Id="rId27" Target="slides/slide14.xml" Type="http://schemas.openxmlformats.org/officeDocument/2006/relationships/slide"/><Relationship Id="rId28" Target="slides/slide15.xml" Type="http://schemas.openxmlformats.org/officeDocument/2006/relationships/slide"/><Relationship Id="rId29" Target="slides/slide16.xml" Type="http://schemas.openxmlformats.org/officeDocument/2006/relationships/slide"/><Relationship Id="rId3" Target="viewProps.xml" Type="http://schemas.openxmlformats.org/officeDocument/2006/relationships/viewProps"/><Relationship Id="rId30" Target="slides/slide17.xml" Type="http://schemas.openxmlformats.org/officeDocument/2006/relationships/slide"/><Relationship Id="rId31" Target="slides/slide18.xml" Type="http://schemas.openxmlformats.org/officeDocument/2006/relationships/slide"/><Relationship Id="rId32" Target="slides/slide19.xml" Type="http://schemas.openxmlformats.org/officeDocument/2006/relationships/slide"/><Relationship Id="rId33" Target="slides/slide20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6206" y="1305928"/>
              <a:ext cx="4934766" cy="496596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What is </a:t>
              </a:r>
              <a:r>
                <a:rPr lang="en-US" sz="3554" spc="35">
                  <a:solidFill>
                    <a:srgbClr val="000000"/>
                  </a:solidFill>
                  <a:latin typeface="DM Sans Bold"/>
                </a:rPr>
                <a:t>rebranding</a:t>
              </a: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?  </a:t>
              </a:r>
            </a:p>
            <a:p>
              <a:pPr algn="ctr">
                <a:lnSpc>
                  <a:spcPts val="4976"/>
                </a:lnSpc>
              </a:pPr>
            </a:p>
            <a:p>
              <a:pPr algn="ctr" marL="0" indent="0" lvl="0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Why do businesses rebrand?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2394531"/>
              <a:ext cx="4934766" cy="27320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336"/>
                </a:lnSpc>
              </a:pPr>
              <a:r>
                <a:rPr lang="en-US" sz="5954" spc="59">
                  <a:solidFill>
                    <a:srgbClr val="000000"/>
                  </a:solidFill>
                  <a:latin typeface="DM Sans"/>
                </a:rPr>
                <a:t>PLANTERS PEANUTS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234135" y="5950661"/>
            <a:ext cx="5254908" cy="2957763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8013874" y="1459486"/>
            <a:ext cx="4903701" cy="2805258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3233120" y="2157816"/>
            <a:ext cx="3855095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1916-2020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288286" y="6853972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BURGER KING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5798" t="13553" r="56177" b="13000"/>
          <a:stretch>
            <a:fillRect/>
          </a:stretch>
        </p:blipFill>
        <p:spPr>
          <a:xfrm flipH="false" flipV="false" rot="0">
            <a:off x="7720951" y="342408"/>
            <a:ext cx="4540446" cy="459064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2"/>
          <a:srcRect l="58494" t="11440" r="5646" b="16043"/>
          <a:stretch>
            <a:fillRect/>
          </a:stretch>
        </p:blipFill>
        <p:spPr>
          <a:xfrm flipH="false" flipV="false" rot="0">
            <a:off x="7859058" y="5143500"/>
            <a:ext cx="4264232" cy="4513802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2946921" y="2062159"/>
            <a:ext cx="4495417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2000-2021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354048" y="6824831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VOLVO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53121" t="14714" r="4730" b="14714"/>
          <a:stretch>
            <a:fillRect/>
          </a:stretch>
        </p:blipFill>
        <p:spPr>
          <a:xfrm flipH="false" flipV="false" rot="0">
            <a:off x="7698318" y="5286260"/>
            <a:ext cx="4749966" cy="4228282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rcRect l="23055" t="0" r="22342" b="12834"/>
          <a:stretch>
            <a:fillRect/>
          </a:stretch>
        </p:blipFill>
        <p:spPr>
          <a:xfrm flipH="false" flipV="false" rot="0">
            <a:off x="7929152" y="355851"/>
            <a:ext cx="4288297" cy="4563754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3144416" y="2062159"/>
            <a:ext cx="3791099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2014-2021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199384" y="6824831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5045" y="3252063"/>
              <a:ext cx="4934766" cy="10547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6796"/>
                </a:lnSpc>
              </a:pPr>
              <a:r>
                <a:rPr lang="en-US" sz="4854" spc="48">
                  <a:solidFill>
                    <a:srgbClr val="000000"/>
                  </a:solidFill>
                  <a:latin typeface="DM Sans"/>
                </a:rPr>
                <a:t>CAMPBELL'S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0" t="32757" r="50000" b="31665"/>
          <a:stretch>
            <a:fillRect/>
          </a:stretch>
        </p:blipFill>
        <p:spPr>
          <a:xfrm flipH="false" flipV="false" rot="0">
            <a:off x="7442314" y="1635700"/>
            <a:ext cx="4906929" cy="2004058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2"/>
          <a:srcRect l="50000" t="35669" r="0" b="33849"/>
          <a:stretch>
            <a:fillRect/>
          </a:stretch>
        </p:blipFill>
        <p:spPr>
          <a:xfrm flipH="false" flipV="false" rot="0">
            <a:off x="7442314" y="6506009"/>
            <a:ext cx="5111999" cy="1788784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2944688" y="2062159"/>
            <a:ext cx="3761780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1962-2021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3144416" y="6881981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PAPA JOHNS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0" t="25113" r="52645" b="35669"/>
          <a:stretch>
            <a:fillRect/>
          </a:stretch>
        </p:blipFill>
        <p:spPr>
          <a:xfrm flipH="false" flipV="false" rot="0">
            <a:off x="7578730" y="1628846"/>
            <a:ext cx="4647293" cy="2209080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2"/>
          <a:srcRect l="47910" t="36032" r="2715" b="38216"/>
          <a:stretch>
            <a:fillRect/>
          </a:stretch>
        </p:blipFill>
        <p:spPr>
          <a:xfrm flipH="false" flipV="false" rot="0">
            <a:off x="7278296" y="6349169"/>
            <a:ext cx="5699211" cy="1706082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3144416" y="2157816"/>
            <a:ext cx="3771900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1984-2021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189784" y="6824831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ABC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9271" t="23197" r="58547" b="23266"/>
          <a:stretch>
            <a:fillRect/>
          </a:stretch>
        </p:blipFill>
        <p:spPr>
          <a:xfrm flipH="false" flipV="false" rot="0">
            <a:off x="7921526" y="935440"/>
            <a:ext cx="3842698" cy="35958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2"/>
          <a:srcRect l="59406" t="22282" r="9459" b="23266"/>
          <a:stretch>
            <a:fillRect/>
          </a:stretch>
        </p:blipFill>
        <p:spPr>
          <a:xfrm flipH="false" flipV="false" rot="0">
            <a:off x="7983994" y="5394319"/>
            <a:ext cx="3717763" cy="3657398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2944688" y="2157816"/>
            <a:ext cx="3761780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1962-2021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3984997" y="6824831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3884" y="3129367"/>
              <a:ext cx="4934766" cy="12812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196"/>
                </a:lnSpc>
              </a:pPr>
              <a:r>
                <a:rPr lang="en-US" sz="5854" spc="58">
                  <a:solidFill>
                    <a:srgbClr val="000000"/>
                  </a:solidFill>
                  <a:latin typeface="DM Sans"/>
                </a:rPr>
                <a:t>GODADDY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0" t="50000" r="0" b="0"/>
          <a:stretch>
            <a:fillRect/>
          </a:stretch>
        </p:blipFill>
        <p:spPr>
          <a:xfrm flipH="false" flipV="false" rot="0">
            <a:off x="7626834" y="6630164"/>
            <a:ext cx="4500853" cy="1499469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7926663" y="1887078"/>
            <a:ext cx="3901196" cy="1692616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7476397" y="4156988"/>
            <a:ext cx="4801728" cy="1552121"/>
          </a:xfrm>
          <a:prstGeom prst="rect">
            <a:avLst/>
          </a:prstGeom>
        </p:spPr>
      </p:pic>
      <p:sp>
        <p:nvSpPr>
          <p:cNvPr name="TextBox 11" id="11"/>
          <p:cNvSpPr txBox="true"/>
          <p:nvPr/>
        </p:nvSpPr>
        <p:spPr>
          <a:xfrm rot="0">
            <a:off x="13144416" y="2157816"/>
            <a:ext cx="3761036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1997-2018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033515" y="6804329"/>
            <a:ext cx="1982837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2020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976612" y="4357479"/>
            <a:ext cx="4096643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2018-2020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POPEYES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52366" t="15591" r="5150" b="21271"/>
          <a:stretch>
            <a:fillRect/>
          </a:stretch>
        </p:blipFill>
        <p:spPr>
          <a:xfrm flipH="false" flipV="false" rot="0">
            <a:off x="7704572" y="5677860"/>
            <a:ext cx="4428497" cy="3445082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12777257" y="2157816"/>
            <a:ext cx="4398318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2008-2020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993578" y="6824831"/>
            <a:ext cx="1982837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2020</a:t>
            </a:r>
          </a:p>
        </p:txBody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2"/>
          <a:srcRect l="6696" t="14242" r="55285" b="16939"/>
          <a:stretch>
            <a:fillRect/>
          </a:stretch>
        </p:blipFill>
        <p:spPr>
          <a:xfrm flipH="false" flipV="false" rot="0">
            <a:off x="7902696" y="823123"/>
            <a:ext cx="4032248" cy="382052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BMW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6181" t="11808" r="55629" b="16728"/>
          <a:stretch>
            <a:fillRect/>
          </a:stretch>
        </p:blipFill>
        <p:spPr>
          <a:xfrm flipH="false" flipV="false" rot="0">
            <a:off x="7880457" y="647060"/>
            <a:ext cx="4260052" cy="4172651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12959720" y="2157816"/>
            <a:ext cx="4033391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1997-2020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984997" y="6939345"/>
            <a:ext cx="1982837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2020</a:t>
            </a:r>
          </a:p>
        </p:txBody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2"/>
          <a:srcRect l="57346" t="13776" r="7211" b="18368"/>
          <a:stretch>
            <a:fillRect/>
          </a:stretch>
        </p:blipFill>
        <p:spPr>
          <a:xfrm flipH="false" flipV="false" rot="0">
            <a:off x="7894363" y="5394319"/>
            <a:ext cx="4232241" cy="424119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4427" y="3268935"/>
            <a:ext cx="5540245" cy="5464527"/>
            <a:chOff x="0" y="0"/>
            <a:chExt cx="7386993" cy="7286036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77870" y="385515"/>
              <a:ext cx="6631254" cy="6515006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54748" y="1269221"/>
              <a:ext cx="5067050" cy="52156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6259"/>
                </a:lnSpc>
              </a:pPr>
              <a:r>
                <a:rPr lang="en-US" sz="4471" spc="44">
                  <a:solidFill>
                    <a:srgbClr val="000000"/>
                  </a:solidFill>
                  <a:latin typeface="DM Sans"/>
                </a:rPr>
                <a:t>Which of these logo updates did you like best?Why? 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6206" y="1736509"/>
              <a:ext cx="4934766" cy="41048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Can you think of any examples of businesses who have recently rebranded?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4427" y="3268935"/>
            <a:ext cx="5540245" cy="5464527"/>
            <a:chOff x="0" y="0"/>
            <a:chExt cx="7386993" cy="7286036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77870" y="385515"/>
              <a:ext cx="6631254" cy="6515006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55909" y="1879957"/>
              <a:ext cx="5067050" cy="401311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859"/>
                </a:lnSpc>
              </a:pPr>
              <a:r>
                <a:rPr lang="en-US" sz="3471" spc="34">
                  <a:solidFill>
                    <a:srgbClr val="000000"/>
                  </a:solidFill>
                  <a:latin typeface="DM Sans"/>
                </a:rPr>
                <a:t>Why might your  opinion of the rebranding effort be important to these brands?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5625" y="964545"/>
              <a:ext cx="4934766" cy="56392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836"/>
                </a:lnSpc>
              </a:pPr>
              <a:r>
                <a:rPr lang="en-US" sz="3454" spc="34">
                  <a:solidFill>
                    <a:srgbClr val="000000"/>
                  </a:solidFill>
                  <a:latin typeface="DM Sans"/>
                </a:rPr>
                <a:t>In this presentation, we will review 10 examples of businesses that have recently rebranded. 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5625" y="1226165"/>
              <a:ext cx="4934766" cy="5116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416"/>
                </a:lnSpc>
              </a:pPr>
              <a:r>
                <a:rPr lang="en-US" sz="3154" spc="31">
                  <a:solidFill>
                    <a:srgbClr val="000000"/>
                  </a:solidFill>
                  <a:latin typeface="DM Sans"/>
                </a:rPr>
                <a:t>When reviewing each brand refresh, pay attention to the last time the business altered or updated its branding.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6206" y="2570117"/>
              <a:ext cx="4934766" cy="24375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Why do you think they chose to rebrand?  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6206" y="2153313"/>
              <a:ext cx="4934766" cy="32712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What message are they trying to communicate to consumers?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6206" y="2153313"/>
              <a:ext cx="4934766" cy="32712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How might the new logo influence brand image?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6206" y="1319705"/>
              <a:ext cx="4934766" cy="49384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Do you personally prefer the new logo or the old one? </a:t>
              </a:r>
            </a:p>
            <a:p>
              <a:pPr algn="ctr">
                <a:lnSpc>
                  <a:spcPts val="4976"/>
                </a:lnSpc>
              </a:pPr>
            </a:p>
            <a:p>
              <a:pPr algn="ctr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Why?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183920" y="897900"/>
            <a:ext cx="11920161" cy="1561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name="Group 3" id="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r="r" b="b" t="t" l="l"/>
                <a:pathLst>
                  <a:path h="2929376" w="3178810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5" id="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r="r" b="b" t="t" l="l"/>
                <a:pathLst>
                  <a:path h="2942077" w="3191510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6" id="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r="r" b="b" t="t" l="l"/>
                <a:pathLst>
                  <a:path h="304800" w="61722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7" id="7"/>
            <p:cNvSpPr txBox="true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GENERAL MOTORS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0" t="0" r="50484" b="0"/>
          <a:stretch>
            <a:fillRect/>
          </a:stretch>
        </p:blipFill>
        <p:spPr>
          <a:xfrm flipH="false" flipV="false" rot="0">
            <a:off x="8361121" y="796487"/>
            <a:ext cx="3408642" cy="3873798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8200501" y="5535460"/>
            <a:ext cx="3729883" cy="3729883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2885306" y="2157816"/>
            <a:ext cx="3880545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1964-2001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3984997" y="6824831"/>
            <a:ext cx="1681162" cy="1036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76"/>
              </a:lnSpc>
              <a:spcBef>
                <a:spcPct val="0"/>
              </a:spcBef>
            </a:pPr>
            <a:r>
              <a:rPr lang="en-US" sz="6054" spc="60">
                <a:solidFill>
                  <a:srgbClr val="000000"/>
                </a:solidFill>
                <a:latin typeface="DM Sans"/>
              </a:rPr>
              <a:t>2021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DAFFmUEwnCA</dc:identifier>
  <dcterms:modified xsi:type="dcterms:W3CDTF">2011-08-01T06:04:30Z</dcterms:modified>
  <cp:revision>1</cp:revision>
  <dc:title>Mktg Insights - Recognize Me?  Rebranding Discussion</dc:title>
</cp:coreProperties>
</file>