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  <p:sldId id="301" r:id="rId47"/>
    <p:sldId id="302" r:id="rId48"/>
    <p:sldId id="303" r:id="rId49"/>
    <p:sldId id="304" r:id="rId50"/>
    <p:sldId id="305" r:id="rId51"/>
    <p:sldId id="306" r:id="rId52"/>
    <p:sldId id="307" r:id="rId53"/>
    <p:sldId id="308" r:id="rId54"/>
    <p:sldId id="309" r:id="rId55"/>
    <p:sldId id="310" r:id="rId56"/>
    <p:sldId id="311" r:id="rId57"/>
    <p:sldId id="312" r:id="rId58"/>
    <p:sldId id="313" r:id="rId59"/>
    <p:sldId id="314" r:id="rId60"/>
    <p:sldId id="315" r:id="rId61"/>
    <p:sldId id="316" r:id="rId62"/>
    <p:sldId id="317" r:id="rId63"/>
    <p:sldId id="318" r:id="rId64"/>
    <p:sldId id="319" r:id="rId65"/>
    <p:sldId id="320" r:id="rId66"/>
    <p:sldId id="321" r:id="rId67"/>
  </p:sldIdLst>
  <p:sldSz cx="18288000" cy="10287000"/>
  <p:notesSz cx="6858000" cy="9144000"/>
  <p:embeddedFontLst>
    <p:embeddedFont>
      <p:font typeface="Calibri" panose="020F0502020204030204" pitchFamily="34" charset="0"/>
      <p:regular r:id="rId68"/>
      <p:bold r:id="rId69"/>
      <p:italic r:id="rId70"/>
      <p:boldItalic r:id="rId71"/>
    </p:embeddedFont>
    <p:embeddedFont>
      <p:font typeface="DM Sans" pitchFamily="2" charset="77"/>
      <p:regular r:id="rId72"/>
    </p:embeddedFont>
    <p:embeddedFont>
      <p:font typeface="DM Sans Bold" pitchFamily="2" charset="77"/>
      <p:regular r:id="rId73"/>
      <p:bold r:id="rId74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 autoAdjust="0"/>
    <p:restoredTop sz="94558" autoAdjust="0"/>
  </p:normalViewPr>
  <p:slideViewPr>
    <p:cSldViewPr>
      <p:cViewPr varScale="1">
        <p:scale>
          <a:sx n="80" d="100"/>
          <a:sy n="80" d="100"/>
        </p:scale>
        <p:origin x="824" y="21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font" Target="fonts/font1.fntdata"/><Relationship Id="rId16" Type="http://schemas.openxmlformats.org/officeDocument/2006/relationships/slide" Target="slides/slide1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font" Target="fonts/font7.fntdata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font" Target="fonts/font2.fntdata"/><Relationship Id="rId77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font" Target="fonts/font5.fntdata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font" Target="fonts/font3.fntdata"/><Relationship Id="rId75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font" Target="fonts/font6.fntdata"/><Relationship Id="rId78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viewProps" Target="viewProps.xml"/><Relationship Id="rId7" Type="http://schemas.openxmlformats.org/officeDocument/2006/relationships/slide" Target="slides/slide6.xml"/><Relationship Id="rId71" Type="http://schemas.openxmlformats.org/officeDocument/2006/relationships/font" Target="fonts/font4.fntdata"/><Relationship Id="rId2" Type="http://schemas.openxmlformats.org/officeDocument/2006/relationships/slide" Target="slides/slide1.xml"/><Relationship Id="rId29" Type="http://schemas.openxmlformats.org/officeDocument/2006/relationships/slide" Target="slides/slide2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7/5/22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7/5/22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7/5/22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7/5/22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7/5/22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7/5/22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7/5/22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7/5/22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7/5/22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7/5/22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7/5/22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7/5/22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sv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6.svg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7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7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1629203" y="3268935"/>
            <a:ext cx="5395607" cy="5321865"/>
            <a:chOff x="0" y="0"/>
            <a:chExt cx="7194142" cy="7095820"/>
          </a:xfrm>
        </p:grpSpPr>
        <p:grpSp>
          <p:nvGrpSpPr>
            <p:cNvPr id="3" name="Group 3"/>
            <p:cNvGrpSpPr/>
            <p:nvPr/>
          </p:nvGrpSpPr>
          <p:grpSpPr>
            <a:xfrm rot="-426806">
              <a:off x="368005" y="375450"/>
              <a:ext cx="6458133" cy="6344920"/>
              <a:chOff x="0" y="0"/>
              <a:chExt cx="3216910" cy="3160517"/>
            </a:xfrm>
          </p:grpSpPr>
          <p:sp>
            <p:nvSpPr>
              <p:cNvPr id="4" name="Freeform 4"/>
              <p:cNvSpPr/>
              <p:nvPr/>
            </p:nvSpPr>
            <p:spPr>
              <a:xfrm>
                <a:off x="19050" y="223520"/>
                <a:ext cx="3178810" cy="2929376"/>
              </a:xfrm>
              <a:custGeom>
                <a:avLst/>
                <a:gdLst/>
                <a:ahLst/>
                <a:cxnLst/>
                <a:rect l="l" t="t" r="r" b="b"/>
                <a:pathLst>
                  <a:path w="3178810" h="2929376">
                    <a:moveTo>
                      <a:pt x="0" y="11430"/>
                    </a:moveTo>
                    <a:cubicBezTo>
                      <a:pt x="0" y="11430"/>
                      <a:pt x="2540" y="340360"/>
                      <a:pt x="2540" y="749300"/>
                    </a:cubicBezTo>
                    <a:cubicBezTo>
                      <a:pt x="2540" y="1158039"/>
                      <a:pt x="7620" y="1748277"/>
                      <a:pt x="7620" y="2008627"/>
                    </a:cubicBezTo>
                    <a:cubicBezTo>
                      <a:pt x="7620" y="2202937"/>
                      <a:pt x="16510" y="2601717"/>
                      <a:pt x="21590" y="2793487"/>
                    </a:cubicBezTo>
                    <a:lnTo>
                      <a:pt x="130810" y="2907787"/>
                    </a:lnTo>
                    <a:cubicBezTo>
                      <a:pt x="275590" y="2915407"/>
                      <a:pt x="543560" y="2929377"/>
                      <a:pt x="793750" y="2929377"/>
                    </a:cubicBezTo>
                    <a:lnTo>
                      <a:pt x="3178810" y="2929377"/>
                    </a:lnTo>
                    <a:lnTo>
                      <a:pt x="3178810" y="693420"/>
                    </a:lnTo>
                    <a:cubicBezTo>
                      <a:pt x="3178810" y="318770"/>
                      <a:pt x="3169920" y="41910"/>
                      <a:pt x="3169920" y="41910"/>
                    </a:cubicBezTo>
                    <a:cubicBezTo>
                      <a:pt x="3014980" y="21590"/>
                      <a:pt x="2858770" y="11430"/>
                      <a:pt x="2701290" y="12700"/>
                    </a:cubicBezTo>
                    <a:cubicBezTo>
                      <a:pt x="2428240" y="12700"/>
                      <a:pt x="1179830" y="21590"/>
                      <a:pt x="929640" y="12700"/>
                    </a:cubicBezTo>
                    <a:cubicBezTo>
                      <a:pt x="594360" y="0"/>
                      <a:pt x="0" y="11430"/>
                      <a:pt x="0" y="11430"/>
                    </a:cubicBezTo>
                    <a:close/>
                  </a:path>
                </a:pathLst>
              </a:custGeom>
              <a:solidFill>
                <a:srgbClr val="FFFFFF"/>
              </a:solidFill>
            </p:spPr>
          </p:sp>
          <p:sp>
            <p:nvSpPr>
              <p:cNvPr id="5" name="Freeform 5"/>
              <p:cNvSpPr/>
              <p:nvPr/>
            </p:nvSpPr>
            <p:spPr>
              <a:xfrm>
                <a:off x="12700" y="217170"/>
                <a:ext cx="3191510" cy="2942077"/>
              </a:xfrm>
              <a:custGeom>
                <a:avLst/>
                <a:gdLst/>
                <a:ahLst/>
                <a:cxnLst/>
                <a:rect l="l" t="t" r="r" b="b"/>
                <a:pathLst>
                  <a:path w="3191510" h="2942077">
                    <a:moveTo>
                      <a:pt x="3191510" y="2942077"/>
                    </a:moveTo>
                    <a:lnTo>
                      <a:pt x="800100" y="2942077"/>
                    </a:lnTo>
                    <a:cubicBezTo>
                      <a:pt x="547370" y="2942077"/>
                      <a:pt x="270510" y="2928107"/>
                      <a:pt x="137160" y="2920487"/>
                    </a:cubicBezTo>
                    <a:lnTo>
                      <a:pt x="134620" y="2920487"/>
                    </a:lnTo>
                    <a:lnTo>
                      <a:pt x="21590" y="2802377"/>
                    </a:lnTo>
                    <a:lnTo>
                      <a:pt x="21590" y="2799837"/>
                    </a:lnTo>
                    <a:cubicBezTo>
                      <a:pt x="16510" y="2596637"/>
                      <a:pt x="7620" y="2202937"/>
                      <a:pt x="7620" y="2014977"/>
                    </a:cubicBezTo>
                    <a:cubicBezTo>
                      <a:pt x="7620" y="1899407"/>
                      <a:pt x="6350" y="1722877"/>
                      <a:pt x="5080" y="1518468"/>
                    </a:cubicBezTo>
                    <a:cubicBezTo>
                      <a:pt x="3810" y="1267186"/>
                      <a:pt x="2540" y="982908"/>
                      <a:pt x="2540" y="755650"/>
                    </a:cubicBezTo>
                    <a:cubicBezTo>
                      <a:pt x="2540" y="351790"/>
                      <a:pt x="0" y="21590"/>
                      <a:pt x="0" y="17780"/>
                    </a:cubicBezTo>
                    <a:lnTo>
                      <a:pt x="0" y="11430"/>
                    </a:lnTo>
                    <a:lnTo>
                      <a:pt x="6350" y="11430"/>
                    </a:lnTo>
                    <a:cubicBezTo>
                      <a:pt x="12700" y="11430"/>
                      <a:pt x="604520" y="0"/>
                      <a:pt x="935990" y="12700"/>
                    </a:cubicBezTo>
                    <a:cubicBezTo>
                      <a:pt x="1121410" y="19050"/>
                      <a:pt x="1852930" y="16510"/>
                      <a:pt x="2338070" y="13970"/>
                    </a:cubicBezTo>
                    <a:cubicBezTo>
                      <a:pt x="2503170" y="12700"/>
                      <a:pt x="2637790" y="12700"/>
                      <a:pt x="2707640" y="12700"/>
                    </a:cubicBezTo>
                    <a:cubicBezTo>
                      <a:pt x="2861310" y="11430"/>
                      <a:pt x="3020060" y="21590"/>
                      <a:pt x="3177540" y="41910"/>
                    </a:cubicBezTo>
                    <a:lnTo>
                      <a:pt x="3182620" y="43180"/>
                    </a:lnTo>
                    <a:lnTo>
                      <a:pt x="3182620" y="48260"/>
                    </a:lnTo>
                    <a:cubicBezTo>
                      <a:pt x="3182620" y="50800"/>
                      <a:pt x="3191510" y="328930"/>
                      <a:pt x="3191510" y="699770"/>
                    </a:cubicBezTo>
                    <a:lnTo>
                      <a:pt x="3191510" y="2942077"/>
                    </a:lnTo>
                    <a:close/>
                    <a:moveTo>
                      <a:pt x="139700" y="2907787"/>
                    </a:moveTo>
                    <a:cubicBezTo>
                      <a:pt x="273050" y="2915407"/>
                      <a:pt x="548640" y="2929377"/>
                      <a:pt x="800100" y="2929377"/>
                    </a:cubicBezTo>
                    <a:lnTo>
                      <a:pt x="3178810" y="2929377"/>
                    </a:lnTo>
                    <a:lnTo>
                      <a:pt x="3178810" y="699770"/>
                    </a:lnTo>
                    <a:cubicBezTo>
                      <a:pt x="3178810" y="358140"/>
                      <a:pt x="3171190" y="93980"/>
                      <a:pt x="3169920" y="53340"/>
                    </a:cubicBezTo>
                    <a:cubicBezTo>
                      <a:pt x="3014980" y="33020"/>
                      <a:pt x="2858770" y="24130"/>
                      <a:pt x="2707640" y="25400"/>
                    </a:cubicBezTo>
                    <a:cubicBezTo>
                      <a:pt x="2637790" y="25400"/>
                      <a:pt x="2503170" y="27940"/>
                      <a:pt x="2338070" y="26670"/>
                    </a:cubicBezTo>
                    <a:cubicBezTo>
                      <a:pt x="1828800" y="22860"/>
                      <a:pt x="1304290" y="22860"/>
                      <a:pt x="935990" y="25400"/>
                    </a:cubicBezTo>
                    <a:cubicBezTo>
                      <a:pt x="622300" y="27940"/>
                      <a:pt x="77470" y="22860"/>
                      <a:pt x="12700" y="24130"/>
                    </a:cubicBezTo>
                    <a:cubicBezTo>
                      <a:pt x="12700" y="71120"/>
                      <a:pt x="15240" y="382270"/>
                      <a:pt x="15240" y="755650"/>
                    </a:cubicBezTo>
                    <a:cubicBezTo>
                      <a:pt x="15240" y="982908"/>
                      <a:pt x="16510" y="1267186"/>
                      <a:pt x="17780" y="1518468"/>
                    </a:cubicBezTo>
                    <a:cubicBezTo>
                      <a:pt x="19050" y="1722877"/>
                      <a:pt x="20320" y="1899407"/>
                      <a:pt x="20320" y="2014977"/>
                    </a:cubicBezTo>
                    <a:cubicBezTo>
                      <a:pt x="20320" y="2201667"/>
                      <a:pt x="29210" y="2592827"/>
                      <a:pt x="34290" y="2797297"/>
                    </a:cubicBezTo>
                    <a:lnTo>
                      <a:pt x="139700" y="2907787"/>
                    </a:lnTo>
                    <a:close/>
                    <a:moveTo>
                      <a:pt x="139700" y="2907787"/>
                    </a:moveTo>
                    <a:lnTo>
                      <a:pt x="133350" y="2782057"/>
                    </a:lnTo>
                    <a:lnTo>
                      <a:pt x="34290" y="2796027"/>
                    </a:lnTo>
                    <a:lnTo>
                      <a:pt x="139700" y="2907787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</p:sp>
          <p:sp>
            <p:nvSpPr>
              <p:cNvPr id="6" name="Freeform 6"/>
              <p:cNvSpPr/>
              <p:nvPr/>
            </p:nvSpPr>
            <p:spPr>
              <a:xfrm>
                <a:off x="299720" y="19050"/>
                <a:ext cx="617220" cy="304800"/>
              </a:xfrm>
              <a:custGeom>
                <a:avLst/>
                <a:gdLst/>
                <a:ahLst/>
                <a:cxnLst/>
                <a:rect l="l" t="t" r="r" b="b"/>
                <a:pathLst>
                  <a:path w="617220" h="304800">
                    <a:moveTo>
                      <a:pt x="600710" y="0"/>
                    </a:moveTo>
                    <a:lnTo>
                      <a:pt x="617220" y="77470"/>
                    </a:lnTo>
                    <a:lnTo>
                      <a:pt x="600710" y="190500"/>
                    </a:lnTo>
                    <a:lnTo>
                      <a:pt x="589280" y="297180"/>
                    </a:lnTo>
                    <a:lnTo>
                      <a:pt x="5080" y="304800"/>
                    </a:lnTo>
                    <a:lnTo>
                      <a:pt x="5080" y="255270"/>
                    </a:lnTo>
                    <a:lnTo>
                      <a:pt x="16510" y="148590"/>
                    </a:lnTo>
                    <a:lnTo>
                      <a:pt x="0" y="21590"/>
                    </a:lnTo>
                    <a:lnTo>
                      <a:pt x="600710" y="0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</p:sp>
        </p:grpSp>
        <p:sp>
          <p:nvSpPr>
            <p:cNvPr id="7" name="TextBox 7"/>
            <p:cNvSpPr txBox="1"/>
            <p:nvPr/>
          </p:nvSpPr>
          <p:spPr>
            <a:xfrm rot="-426806">
              <a:off x="1126206" y="1319705"/>
              <a:ext cx="4934766" cy="493841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lvl="0" indent="0" algn="ctr">
                <a:lnSpc>
                  <a:spcPts val="4976"/>
                </a:lnSpc>
              </a:pPr>
              <a:r>
                <a:rPr lang="en-US" sz="3554" spc="35">
                  <a:solidFill>
                    <a:srgbClr val="000000"/>
                  </a:solidFill>
                  <a:latin typeface="DM Sans"/>
                </a:rPr>
                <a:t>How many brands can you identify just by the logo (or a part of the logo)? </a:t>
              </a:r>
            </a:p>
          </p:txBody>
        </p:sp>
      </p:grpSp>
      <p:sp>
        <p:nvSpPr>
          <p:cNvPr id="8" name="TextBox 8"/>
          <p:cNvSpPr txBox="1"/>
          <p:nvPr/>
        </p:nvSpPr>
        <p:spPr>
          <a:xfrm>
            <a:off x="3183920" y="897900"/>
            <a:ext cx="11920161" cy="156180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12100"/>
              </a:lnSpc>
            </a:pPr>
            <a:r>
              <a:rPr lang="en-US" sz="10999" dirty="0">
                <a:solidFill>
                  <a:srgbClr val="000000"/>
                </a:solidFill>
                <a:latin typeface="DM Sans Bold"/>
              </a:rPr>
              <a:t>ID Me!</a:t>
            </a:r>
          </a:p>
        </p:txBody>
      </p:sp>
      <p:pic>
        <p:nvPicPr>
          <p:cNvPr id="9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>
            <a:fillRect/>
          </a:stretch>
        </p:blipFill>
        <p:spPr>
          <a:xfrm>
            <a:off x="12236874" y="3872467"/>
            <a:ext cx="4247535" cy="4114800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1168054" y="2733386"/>
            <a:ext cx="5395607" cy="5321865"/>
            <a:chOff x="0" y="0"/>
            <a:chExt cx="7194142" cy="7095820"/>
          </a:xfrm>
        </p:grpSpPr>
        <p:grpSp>
          <p:nvGrpSpPr>
            <p:cNvPr id="3" name="Group 3"/>
            <p:cNvGrpSpPr/>
            <p:nvPr/>
          </p:nvGrpSpPr>
          <p:grpSpPr>
            <a:xfrm rot="-426806">
              <a:off x="368005" y="375450"/>
              <a:ext cx="6458133" cy="6344920"/>
              <a:chOff x="0" y="0"/>
              <a:chExt cx="3216910" cy="3160517"/>
            </a:xfrm>
          </p:grpSpPr>
          <p:sp>
            <p:nvSpPr>
              <p:cNvPr id="4" name="Freeform 4"/>
              <p:cNvSpPr/>
              <p:nvPr/>
            </p:nvSpPr>
            <p:spPr>
              <a:xfrm>
                <a:off x="19050" y="223520"/>
                <a:ext cx="3178810" cy="2929376"/>
              </a:xfrm>
              <a:custGeom>
                <a:avLst/>
                <a:gdLst/>
                <a:ahLst/>
                <a:cxnLst/>
                <a:rect l="l" t="t" r="r" b="b"/>
                <a:pathLst>
                  <a:path w="3178810" h="2929376">
                    <a:moveTo>
                      <a:pt x="0" y="11430"/>
                    </a:moveTo>
                    <a:cubicBezTo>
                      <a:pt x="0" y="11430"/>
                      <a:pt x="2540" y="340360"/>
                      <a:pt x="2540" y="749300"/>
                    </a:cubicBezTo>
                    <a:cubicBezTo>
                      <a:pt x="2540" y="1158039"/>
                      <a:pt x="7620" y="1748277"/>
                      <a:pt x="7620" y="2008627"/>
                    </a:cubicBezTo>
                    <a:cubicBezTo>
                      <a:pt x="7620" y="2202937"/>
                      <a:pt x="16510" y="2601717"/>
                      <a:pt x="21590" y="2793487"/>
                    </a:cubicBezTo>
                    <a:lnTo>
                      <a:pt x="130810" y="2907787"/>
                    </a:lnTo>
                    <a:cubicBezTo>
                      <a:pt x="275590" y="2915407"/>
                      <a:pt x="543560" y="2929377"/>
                      <a:pt x="793750" y="2929377"/>
                    </a:cubicBezTo>
                    <a:lnTo>
                      <a:pt x="3178810" y="2929377"/>
                    </a:lnTo>
                    <a:lnTo>
                      <a:pt x="3178810" y="693420"/>
                    </a:lnTo>
                    <a:cubicBezTo>
                      <a:pt x="3178810" y="318770"/>
                      <a:pt x="3169920" y="41910"/>
                      <a:pt x="3169920" y="41910"/>
                    </a:cubicBezTo>
                    <a:cubicBezTo>
                      <a:pt x="3014980" y="21590"/>
                      <a:pt x="2858770" y="11430"/>
                      <a:pt x="2701290" y="12700"/>
                    </a:cubicBezTo>
                    <a:cubicBezTo>
                      <a:pt x="2428240" y="12700"/>
                      <a:pt x="1179830" y="21590"/>
                      <a:pt x="929640" y="12700"/>
                    </a:cubicBezTo>
                    <a:cubicBezTo>
                      <a:pt x="594360" y="0"/>
                      <a:pt x="0" y="11430"/>
                      <a:pt x="0" y="11430"/>
                    </a:cubicBezTo>
                    <a:close/>
                  </a:path>
                </a:pathLst>
              </a:custGeom>
              <a:solidFill>
                <a:srgbClr val="FFFFFF"/>
              </a:solidFill>
            </p:spPr>
          </p:sp>
          <p:sp>
            <p:nvSpPr>
              <p:cNvPr id="5" name="Freeform 5"/>
              <p:cNvSpPr/>
              <p:nvPr/>
            </p:nvSpPr>
            <p:spPr>
              <a:xfrm>
                <a:off x="12700" y="217170"/>
                <a:ext cx="3191510" cy="2942077"/>
              </a:xfrm>
              <a:custGeom>
                <a:avLst/>
                <a:gdLst/>
                <a:ahLst/>
                <a:cxnLst/>
                <a:rect l="l" t="t" r="r" b="b"/>
                <a:pathLst>
                  <a:path w="3191510" h="2942077">
                    <a:moveTo>
                      <a:pt x="3191510" y="2942077"/>
                    </a:moveTo>
                    <a:lnTo>
                      <a:pt x="800100" y="2942077"/>
                    </a:lnTo>
                    <a:cubicBezTo>
                      <a:pt x="547370" y="2942077"/>
                      <a:pt x="270510" y="2928107"/>
                      <a:pt x="137160" y="2920487"/>
                    </a:cubicBezTo>
                    <a:lnTo>
                      <a:pt x="134620" y="2920487"/>
                    </a:lnTo>
                    <a:lnTo>
                      <a:pt x="21590" y="2802377"/>
                    </a:lnTo>
                    <a:lnTo>
                      <a:pt x="21590" y="2799837"/>
                    </a:lnTo>
                    <a:cubicBezTo>
                      <a:pt x="16510" y="2596637"/>
                      <a:pt x="7620" y="2202937"/>
                      <a:pt x="7620" y="2014977"/>
                    </a:cubicBezTo>
                    <a:cubicBezTo>
                      <a:pt x="7620" y="1899407"/>
                      <a:pt x="6350" y="1722877"/>
                      <a:pt x="5080" y="1518468"/>
                    </a:cubicBezTo>
                    <a:cubicBezTo>
                      <a:pt x="3810" y="1267186"/>
                      <a:pt x="2540" y="982908"/>
                      <a:pt x="2540" y="755650"/>
                    </a:cubicBezTo>
                    <a:cubicBezTo>
                      <a:pt x="2540" y="351790"/>
                      <a:pt x="0" y="21590"/>
                      <a:pt x="0" y="17780"/>
                    </a:cubicBezTo>
                    <a:lnTo>
                      <a:pt x="0" y="11430"/>
                    </a:lnTo>
                    <a:lnTo>
                      <a:pt x="6350" y="11430"/>
                    </a:lnTo>
                    <a:cubicBezTo>
                      <a:pt x="12700" y="11430"/>
                      <a:pt x="604520" y="0"/>
                      <a:pt x="935990" y="12700"/>
                    </a:cubicBezTo>
                    <a:cubicBezTo>
                      <a:pt x="1121410" y="19050"/>
                      <a:pt x="1852930" y="16510"/>
                      <a:pt x="2338070" y="13970"/>
                    </a:cubicBezTo>
                    <a:cubicBezTo>
                      <a:pt x="2503170" y="12700"/>
                      <a:pt x="2637790" y="12700"/>
                      <a:pt x="2707640" y="12700"/>
                    </a:cubicBezTo>
                    <a:cubicBezTo>
                      <a:pt x="2861310" y="11430"/>
                      <a:pt x="3020060" y="21590"/>
                      <a:pt x="3177540" y="41910"/>
                    </a:cubicBezTo>
                    <a:lnTo>
                      <a:pt x="3182620" y="43180"/>
                    </a:lnTo>
                    <a:lnTo>
                      <a:pt x="3182620" y="48260"/>
                    </a:lnTo>
                    <a:cubicBezTo>
                      <a:pt x="3182620" y="50800"/>
                      <a:pt x="3191510" y="328930"/>
                      <a:pt x="3191510" y="699770"/>
                    </a:cubicBezTo>
                    <a:lnTo>
                      <a:pt x="3191510" y="2942077"/>
                    </a:lnTo>
                    <a:close/>
                    <a:moveTo>
                      <a:pt x="139700" y="2907787"/>
                    </a:moveTo>
                    <a:cubicBezTo>
                      <a:pt x="273050" y="2915407"/>
                      <a:pt x="548640" y="2929377"/>
                      <a:pt x="800100" y="2929377"/>
                    </a:cubicBezTo>
                    <a:lnTo>
                      <a:pt x="3178810" y="2929377"/>
                    </a:lnTo>
                    <a:lnTo>
                      <a:pt x="3178810" y="699770"/>
                    </a:lnTo>
                    <a:cubicBezTo>
                      <a:pt x="3178810" y="358140"/>
                      <a:pt x="3171190" y="93980"/>
                      <a:pt x="3169920" y="53340"/>
                    </a:cubicBezTo>
                    <a:cubicBezTo>
                      <a:pt x="3014980" y="33020"/>
                      <a:pt x="2858770" y="24130"/>
                      <a:pt x="2707640" y="25400"/>
                    </a:cubicBezTo>
                    <a:cubicBezTo>
                      <a:pt x="2637790" y="25400"/>
                      <a:pt x="2503170" y="27940"/>
                      <a:pt x="2338070" y="26670"/>
                    </a:cubicBezTo>
                    <a:cubicBezTo>
                      <a:pt x="1828800" y="22860"/>
                      <a:pt x="1304290" y="22860"/>
                      <a:pt x="935990" y="25400"/>
                    </a:cubicBezTo>
                    <a:cubicBezTo>
                      <a:pt x="622300" y="27940"/>
                      <a:pt x="77470" y="22860"/>
                      <a:pt x="12700" y="24130"/>
                    </a:cubicBezTo>
                    <a:cubicBezTo>
                      <a:pt x="12700" y="71120"/>
                      <a:pt x="15240" y="382270"/>
                      <a:pt x="15240" y="755650"/>
                    </a:cubicBezTo>
                    <a:cubicBezTo>
                      <a:pt x="15240" y="982908"/>
                      <a:pt x="16510" y="1267186"/>
                      <a:pt x="17780" y="1518468"/>
                    </a:cubicBezTo>
                    <a:cubicBezTo>
                      <a:pt x="19050" y="1722877"/>
                      <a:pt x="20320" y="1899407"/>
                      <a:pt x="20320" y="2014977"/>
                    </a:cubicBezTo>
                    <a:cubicBezTo>
                      <a:pt x="20320" y="2201667"/>
                      <a:pt x="29210" y="2592827"/>
                      <a:pt x="34290" y="2797297"/>
                    </a:cubicBezTo>
                    <a:lnTo>
                      <a:pt x="139700" y="2907787"/>
                    </a:lnTo>
                    <a:close/>
                    <a:moveTo>
                      <a:pt x="139700" y="2907787"/>
                    </a:moveTo>
                    <a:lnTo>
                      <a:pt x="133350" y="2782057"/>
                    </a:lnTo>
                    <a:lnTo>
                      <a:pt x="34290" y="2796027"/>
                    </a:lnTo>
                    <a:lnTo>
                      <a:pt x="139700" y="2907787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</p:sp>
          <p:sp>
            <p:nvSpPr>
              <p:cNvPr id="6" name="Freeform 6"/>
              <p:cNvSpPr/>
              <p:nvPr/>
            </p:nvSpPr>
            <p:spPr>
              <a:xfrm>
                <a:off x="299720" y="19050"/>
                <a:ext cx="617220" cy="304800"/>
              </a:xfrm>
              <a:custGeom>
                <a:avLst/>
                <a:gdLst/>
                <a:ahLst/>
                <a:cxnLst/>
                <a:rect l="l" t="t" r="r" b="b"/>
                <a:pathLst>
                  <a:path w="617220" h="304800">
                    <a:moveTo>
                      <a:pt x="600710" y="0"/>
                    </a:moveTo>
                    <a:lnTo>
                      <a:pt x="617220" y="77470"/>
                    </a:lnTo>
                    <a:lnTo>
                      <a:pt x="600710" y="190500"/>
                    </a:lnTo>
                    <a:lnTo>
                      <a:pt x="589280" y="297180"/>
                    </a:lnTo>
                    <a:lnTo>
                      <a:pt x="5080" y="304800"/>
                    </a:lnTo>
                    <a:lnTo>
                      <a:pt x="5080" y="255270"/>
                    </a:lnTo>
                    <a:lnTo>
                      <a:pt x="16510" y="148590"/>
                    </a:lnTo>
                    <a:lnTo>
                      <a:pt x="0" y="21590"/>
                    </a:lnTo>
                    <a:lnTo>
                      <a:pt x="600710" y="0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</p:sp>
        </p:grpSp>
        <p:sp>
          <p:nvSpPr>
            <p:cNvPr id="7" name="TextBox 7"/>
            <p:cNvSpPr txBox="1"/>
            <p:nvPr/>
          </p:nvSpPr>
          <p:spPr>
            <a:xfrm rot="-426806">
              <a:off x="1122723" y="3088375"/>
              <a:ext cx="4934766" cy="1344352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lvl="0" indent="0" algn="ctr">
                <a:lnSpc>
                  <a:spcPts val="8476"/>
                </a:lnSpc>
              </a:pPr>
              <a:r>
                <a:rPr lang="en-US" sz="6054" spc="60">
                  <a:solidFill>
                    <a:srgbClr val="000000"/>
                  </a:solidFill>
                  <a:latin typeface="DM Sans"/>
                </a:rPr>
                <a:t>LOGO #9</a:t>
              </a:r>
            </a:p>
          </p:txBody>
        </p:sp>
      </p:grpSp>
      <p:pic>
        <p:nvPicPr>
          <p:cNvPr id="8" name="Picture 8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10960462" y="2333302"/>
            <a:ext cx="4992008" cy="6122034"/>
          </a:xfrm>
          <a:prstGeom prst="rect">
            <a:avLst/>
          </a:prstGeom>
        </p:spPr>
      </p:pic>
      <p:grpSp>
        <p:nvGrpSpPr>
          <p:cNvPr id="9" name="Group 9"/>
          <p:cNvGrpSpPr/>
          <p:nvPr/>
        </p:nvGrpSpPr>
        <p:grpSpPr>
          <a:xfrm>
            <a:off x="12157765" y="3851269"/>
            <a:ext cx="2841751" cy="3428189"/>
            <a:chOff x="0" y="0"/>
            <a:chExt cx="748445" cy="902897"/>
          </a:xfrm>
        </p:grpSpPr>
        <p:sp>
          <p:nvSpPr>
            <p:cNvPr id="10" name="Freeform 10"/>
            <p:cNvSpPr/>
            <p:nvPr/>
          </p:nvSpPr>
          <p:spPr>
            <a:xfrm>
              <a:off x="0" y="0"/>
              <a:ext cx="748445" cy="902897"/>
            </a:xfrm>
            <a:custGeom>
              <a:avLst/>
              <a:gdLst/>
              <a:ahLst/>
              <a:cxnLst/>
              <a:rect l="l" t="t" r="r" b="b"/>
              <a:pathLst>
                <a:path w="748445" h="902897">
                  <a:moveTo>
                    <a:pt x="0" y="0"/>
                  </a:moveTo>
                  <a:lnTo>
                    <a:pt x="748445" y="0"/>
                  </a:lnTo>
                  <a:lnTo>
                    <a:pt x="748445" y="902897"/>
                  </a:lnTo>
                  <a:lnTo>
                    <a:pt x="0" y="902897"/>
                  </a:lnTo>
                  <a:close/>
                </a:path>
              </a:pathLst>
            </a:custGeom>
            <a:solidFill>
              <a:srgbClr val="45251A"/>
            </a:solidFill>
          </p:spPr>
        </p:sp>
        <p:sp>
          <p:nvSpPr>
            <p:cNvPr id="11" name="TextBox 11"/>
            <p:cNvSpPr txBox="1"/>
            <p:nvPr/>
          </p:nvSpPr>
          <p:spPr>
            <a:xfrm>
              <a:off x="0" y="-38100"/>
              <a:ext cx="812800" cy="8509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grpSp>
        <p:nvGrpSpPr>
          <p:cNvPr id="12" name="Group 12"/>
          <p:cNvGrpSpPr/>
          <p:nvPr/>
        </p:nvGrpSpPr>
        <p:grpSpPr>
          <a:xfrm>
            <a:off x="11362777" y="4180083"/>
            <a:ext cx="4224893" cy="2235229"/>
            <a:chOff x="0" y="0"/>
            <a:chExt cx="1112729" cy="588702"/>
          </a:xfrm>
        </p:grpSpPr>
        <p:sp>
          <p:nvSpPr>
            <p:cNvPr id="13" name="Freeform 13"/>
            <p:cNvSpPr/>
            <p:nvPr/>
          </p:nvSpPr>
          <p:spPr>
            <a:xfrm>
              <a:off x="0" y="0"/>
              <a:ext cx="1112729" cy="588702"/>
            </a:xfrm>
            <a:custGeom>
              <a:avLst/>
              <a:gdLst/>
              <a:ahLst/>
              <a:cxnLst/>
              <a:rect l="l" t="t" r="r" b="b"/>
              <a:pathLst>
                <a:path w="1112729" h="588702">
                  <a:moveTo>
                    <a:pt x="0" y="0"/>
                  </a:moveTo>
                  <a:lnTo>
                    <a:pt x="1112729" y="0"/>
                  </a:lnTo>
                  <a:lnTo>
                    <a:pt x="1112729" y="588702"/>
                  </a:lnTo>
                  <a:lnTo>
                    <a:pt x="0" y="588702"/>
                  </a:lnTo>
                  <a:close/>
                </a:path>
              </a:pathLst>
            </a:custGeom>
            <a:solidFill>
              <a:srgbClr val="45251A"/>
            </a:solidFill>
          </p:spPr>
        </p:sp>
        <p:sp>
          <p:nvSpPr>
            <p:cNvPr id="14" name="TextBox 14"/>
            <p:cNvSpPr txBox="1"/>
            <p:nvPr/>
          </p:nvSpPr>
          <p:spPr>
            <a:xfrm>
              <a:off x="0" y="-38100"/>
              <a:ext cx="812800" cy="8509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1168054" y="2733386"/>
            <a:ext cx="5395607" cy="5321865"/>
            <a:chOff x="0" y="0"/>
            <a:chExt cx="7194142" cy="7095820"/>
          </a:xfrm>
        </p:grpSpPr>
        <p:grpSp>
          <p:nvGrpSpPr>
            <p:cNvPr id="3" name="Group 3"/>
            <p:cNvGrpSpPr/>
            <p:nvPr/>
          </p:nvGrpSpPr>
          <p:grpSpPr>
            <a:xfrm rot="-426806">
              <a:off x="368005" y="375450"/>
              <a:ext cx="6458133" cy="6344920"/>
              <a:chOff x="0" y="0"/>
              <a:chExt cx="3216910" cy="3160517"/>
            </a:xfrm>
          </p:grpSpPr>
          <p:sp>
            <p:nvSpPr>
              <p:cNvPr id="4" name="Freeform 4"/>
              <p:cNvSpPr/>
              <p:nvPr/>
            </p:nvSpPr>
            <p:spPr>
              <a:xfrm>
                <a:off x="19050" y="223520"/>
                <a:ext cx="3178810" cy="2929376"/>
              </a:xfrm>
              <a:custGeom>
                <a:avLst/>
                <a:gdLst/>
                <a:ahLst/>
                <a:cxnLst/>
                <a:rect l="l" t="t" r="r" b="b"/>
                <a:pathLst>
                  <a:path w="3178810" h="2929376">
                    <a:moveTo>
                      <a:pt x="0" y="11430"/>
                    </a:moveTo>
                    <a:cubicBezTo>
                      <a:pt x="0" y="11430"/>
                      <a:pt x="2540" y="340360"/>
                      <a:pt x="2540" y="749300"/>
                    </a:cubicBezTo>
                    <a:cubicBezTo>
                      <a:pt x="2540" y="1158039"/>
                      <a:pt x="7620" y="1748277"/>
                      <a:pt x="7620" y="2008627"/>
                    </a:cubicBezTo>
                    <a:cubicBezTo>
                      <a:pt x="7620" y="2202937"/>
                      <a:pt x="16510" y="2601717"/>
                      <a:pt x="21590" y="2793487"/>
                    </a:cubicBezTo>
                    <a:lnTo>
                      <a:pt x="130810" y="2907787"/>
                    </a:lnTo>
                    <a:cubicBezTo>
                      <a:pt x="275590" y="2915407"/>
                      <a:pt x="543560" y="2929377"/>
                      <a:pt x="793750" y="2929377"/>
                    </a:cubicBezTo>
                    <a:lnTo>
                      <a:pt x="3178810" y="2929377"/>
                    </a:lnTo>
                    <a:lnTo>
                      <a:pt x="3178810" y="693420"/>
                    </a:lnTo>
                    <a:cubicBezTo>
                      <a:pt x="3178810" y="318770"/>
                      <a:pt x="3169920" y="41910"/>
                      <a:pt x="3169920" y="41910"/>
                    </a:cubicBezTo>
                    <a:cubicBezTo>
                      <a:pt x="3014980" y="21590"/>
                      <a:pt x="2858770" y="11430"/>
                      <a:pt x="2701290" y="12700"/>
                    </a:cubicBezTo>
                    <a:cubicBezTo>
                      <a:pt x="2428240" y="12700"/>
                      <a:pt x="1179830" y="21590"/>
                      <a:pt x="929640" y="12700"/>
                    </a:cubicBezTo>
                    <a:cubicBezTo>
                      <a:pt x="594360" y="0"/>
                      <a:pt x="0" y="11430"/>
                      <a:pt x="0" y="11430"/>
                    </a:cubicBezTo>
                    <a:close/>
                  </a:path>
                </a:pathLst>
              </a:custGeom>
              <a:solidFill>
                <a:srgbClr val="FFFFFF"/>
              </a:solidFill>
            </p:spPr>
          </p:sp>
          <p:sp>
            <p:nvSpPr>
              <p:cNvPr id="5" name="Freeform 5"/>
              <p:cNvSpPr/>
              <p:nvPr/>
            </p:nvSpPr>
            <p:spPr>
              <a:xfrm>
                <a:off x="12700" y="217170"/>
                <a:ext cx="3191510" cy="2942077"/>
              </a:xfrm>
              <a:custGeom>
                <a:avLst/>
                <a:gdLst/>
                <a:ahLst/>
                <a:cxnLst/>
                <a:rect l="l" t="t" r="r" b="b"/>
                <a:pathLst>
                  <a:path w="3191510" h="2942077">
                    <a:moveTo>
                      <a:pt x="3191510" y="2942077"/>
                    </a:moveTo>
                    <a:lnTo>
                      <a:pt x="800100" y="2942077"/>
                    </a:lnTo>
                    <a:cubicBezTo>
                      <a:pt x="547370" y="2942077"/>
                      <a:pt x="270510" y="2928107"/>
                      <a:pt x="137160" y="2920487"/>
                    </a:cubicBezTo>
                    <a:lnTo>
                      <a:pt x="134620" y="2920487"/>
                    </a:lnTo>
                    <a:lnTo>
                      <a:pt x="21590" y="2802377"/>
                    </a:lnTo>
                    <a:lnTo>
                      <a:pt x="21590" y="2799837"/>
                    </a:lnTo>
                    <a:cubicBezTo>
                      <a:pt x="16510" y="2596637"/>
                      <a:pt x="7620" y="2202937"/>
                      <a:pt x="7620" y="2014977"/>
                    </a:cubicBezTo>
                    <a:cubicBezTo>
                      <a:pt x="7620" y="1899407"/>
                      <a:pt x="6350" y="1722877"/>
                      <a:pt x="5080" y="1518468"/>
                    </a:cubicBezTo>
                    <a:cubicBezTo>
                      <a:pt x="3810" y="1267186"/>
                      <a:pt x="2540" y="982908"/>
                      <a:pt x="2540" y="755650"/>
                    </a:cubicBezTo>
                    <a:cubicBezTo>
                      <a:pt x="2540" y="351790"/>
                      <a:pt x="0" y="21590"/>
                      <a:pt x="0" y="17780"/>
                    </a:cubicBezTo>
                    <a:lnTo>
                      <a:pt x="0" y="11430"/>
                    </a:lnTo>
                    <a:lnTo>
                      <a:pt x="6350" y="11430"/>
                    </a:lnTo>
                    <a:cubicBezTo>
                      <a:pt x="12700" y="11430"/>
                      <a:pt x="604520" y="0"/>
                      <a:pt x="935990" y="12700"/>
                    </a:cubicBezTo>
                    <a:cubicBezTo>
                      <a:pt x="1121410" y="19050"/>
                      <a:pt x="1852930" y="16510"/>
                      <a:pt x="2338070" y="13970"/>
                    </a:cubicBezTo>
                    <a:cubicBezTo>
                      <a:pt x="2503170" y="12700"/>
                      <a:pt x="2637790" y="12700"/>
                      <a:pt x="2707640" y="12700"/>
                    </a:cubicBezTo>
                    <a:cubicBezTo>
                      <a:pt x="2861310" y="11430"/>
                      <a:pt x="3020060" y="21590"/>
                      <a:pt x="3177540" y="41910"/>
                    </a:cubicBezTo>
                    <a:lnTo>
                      <a:pt x="3182620" y="43180"/>
                    </a:lnTo>
                    <a:lnTo>
                      <a:pt x="3182620" y="48260"/>
                    </a:lnTo>
                    <a:cubicBezTo>
                      <a:pt x="3182620" y="50800"/>
                      <a:pt x="3191510" y="328930"/>
                      <a:pt x="3191510" y="699770"/>
                    </a:cubicBezTo>
                    <a:lnTo>
                      <a:pt x="3191510" y="2942077"/>
                    </a:lnTo>
                    <a:close/>
                    <a:moveTo>
                      <a:pt x="139700" y="2907787"/>
                    </a:moveTo>
                    <a:cubicBezTo>
                      <a:pt x="273050" y="2915407"/>
                      <a:pt x="548640" y="2929377"/>
                      <a:pt x="800100" y="2929377"/>
                    </a:cubicBezTo>
                    <a:lnTo>
                      <a:pt x="3178810" y="2929377"/>
                    </a:lnTo>
                    <a:lnTo>
                      <a:pt x="3178810" y="699770"/>
                    </a:lnTo>
                    <a:cubicBezTo>
                      <a:pt x="3178810" y="358140"/>
                      <a:pt x="3171190" y="93980"/>
                      <a:pt x="3169920" y="53340"/>
                    </a:cubicBezTo>
                    <a:cubicBezTo>
                      <a:pt x="3014980" y="33020"/>
                      <a:pt x="2858770" y="24130"/>
                      <a:pt x="2707640" y="25400"/>
                    </a:cubicBezTo>
                    <a:cubicBezTo>
                      <a:pt x="2637790" y="25400"/>
                      <a:pt x="2503170" y="27940"/>
                      <a:pt x="2338070" y="26670"/>
                    </a:cubicBezTo>
                    <a:cubicBezTo>
                      <a:pt x="1828800" y="22860"/>
                      <a:pt x="1304290" y="22860"/>
                      <a:pt x="935990" y="25400"/>
                    </a:cubicBezTo>
                    <a:cubicBezTo>
                      <a:pt x="622300" y="27940"/>
                      <a:pt x="77470" y="22860"/>
                      <a:pt x="12700" y="24130"/>
                    </a:cubicBezTo>
                    <a:cubicBezTo>
                      <a:pt x="12700" y="71120"/>
                      <a:pt x="15240" y="382270"/>
                      <a:pt x="15240" y="755650"/>
                    </a:cubicBezTo>
                    <a:cubicBezTo>
                      <a:pt x="15240" y="982908"/>
                      <a:pt x="16510" y="1267186"/>
                      <a:pt x="17780" y="1518468"/>
                    </a:cubicBezTo>
                    <a:cubicBezTo>
                      <a:pt x="19050" y="1722877"/>
                      <a:pt x="20320" y="1899407"/>
                      <a:pt x="20320" y="2014977"/>
                    </a:cubicBezTo>
                    <a:cubicBezTo>
                      <a:pt x="20320" y="2201667"/>
                      <a:pt x="29210" y="2592827"/>
                      <a:pt x="34290" y="2797297"/>
                    </a:cubicBezTo>
                    <a:lnTo>
                      <a:pt x="139700" y="2907787"/>
                    </a:lnTo>
                    <a:close/>
                    <a:moveTo>
                      <a:pt x="139700" y="2907787"/>
                    </a:moveTo>
                    <a:lnTo>
                      <a:pt x="133350" y="2782057"/>
                    </a:lnTo>
                    <a:lnTo>
                      <a:pt x="34290" y="2796027"/>
                    </a:lnTo>
                    <a:lnTo>
                      <a:pt x="139700" y="2907787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</p:sp>
          <p:sp>
            <p:nvSpPr>
              <p:cNvPr id="6" name="Freeform 6"/>
              <p:cNvSpPr/>
              <p:nvPr/>
            </p:nvSpPr>
            <p:spPr>
              <a:xfrm>
                <a:off x="299720" y="19050"/>
                <a:ext cx="617220" cy="304800"/>
              </a:xfrm>
              <a:custGeom>
                <a:avLst/>
                <a:gdLst/>
                <a:ahLst/>
                <a:cxnLst/>
                <a:rect l="l" t="t" r="r" b="b"/>
                <a:pathLst>
                  <a:path w="617220" h="304800">
                    <a:moveTo>
                      <a:pt x="600710" y="0"/>
                    </a:moveTo>
                    <a:lnTo>
                      <a:pt x="617220" y="77470"/>
                    </a:lnTo>
                    <a:lnTo>
                      <a:pt x="600710" y="190500"/>
                    </a:lnTo>
                    <a:lnTo>
                      <a:pt x="589280" y="297180"/>
                    </a:lnTo>
                    <a:lnTo>
                      <a:pt x="5080" y="304800"/>
                    </a:lnTo>
                    <a:lnTo>
                      <a:pt x="5080" y="255270"/>
                    </a:lnTo>
                    <a:lnTo>
                      <a:pt x="16510" y="148590"/>
                    </a:lnTo>
                    <a:lnTo>
                      <a:pt x="0" y="21590"/>
                    </a:lnTo>
                    <a:lnTo>
                      <a:pt x="600710" y="0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</p:sp>
        </p:grpSp>
        <p:sp>
          <p:nvSpPr>
            <p:cNvPr id="7" name="TextBox 7"/>
            <p:cNvSpPr txBox="1"/>
            <p:nvPr/>
          </p:nvSpPr>
          <p:spPr>
            <a:xfrm rot="-426806">
              <a:off x="1123304" y="3130884"/>
              <a:ext cx="4934766" cy="1268787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lvl="0" indent="0" algn="ctr">
                <a:lnSpc>
                  <a:spcPts val="8056"/>
                </a:lnSpc>
              </a:pPr>
              <a:r>
                <a:rPr lang="en-US" sz="5754" spc="57">
                  <a:solidFill>
                    <a:srgbClr val="000000"/>
                  </a:solidFill>
                  <a:latin typeface="DM Sans"/>
                </a:rPr>
                <a:t>LOGO #10</a:t>
              </a:r>
            </a:p>
          </p:txBody>
        </p:sp>
      </p:grpSp>
      <p:pic>
        <p:nvPicPr>
          <p:cNvPr id="8" name="Picture 8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9816326" y="3236879"/>
            <a:ext cx="7135717" cy="4314879"/>
          </a:xfrm>
          <a:prstGeom prst="rect">
            <a:avLst/>
          </a:prstGeom>
        </p:spPr>
      </p:pic>
      <p:pic>
        <p:nvPicPr>
          <p:cNvPr id="9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p:blipFill>
        <p:spPr>
          <a:xfrm>
            <a:off x="11050563" y="3905540"/>
            <a:ext cx="4671996" cy="2974531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1168054" y="2733386"/>
            <a:ext cx="5395607" cy="5321865"/>
            <a:chOff x="0" y="0"/>
            <a:chExt cx="7194142" cy="7095820"/>
          </a:xfrm>
        </p:grpSpPr>
        <p:grpSp>
          <p:nvGrpSpPr>
            <p:cNvPr id="3" name="Group 3"/>
            <p:cNvGrpSpPr/>
            <p:nvPr/>
          </p:nvGrpSpPr>
          <p:grpSpPr>
            <a:xfrm rot="-426806">
              <a:off x="368005" y="375450"/>
              <a:ext cx="6458133" cy="6344920"/>
              <a:chOff x="0" y="0"/>
              <a:chExt cx="3216910" cy="3160517"/>
            </a:xfrm>
          </p:grpSpPr>
          <p:sp>
            <p:nvSpPr>
              <p:cNvPr id="4" name="Freeform 4"/>
              <p:cNvSpPr/>
              <p:nvPr/>
            </p:nvSpPr>
            <p:spPr>
              <a:xfrm>
                <a:off x="19050" y="223520"/>
                <a:ext cx="3178810" cy="2929376"/>
              </a:xfrm>
              <a:custGeom>
                <a:avLst/>
                <a:gdLst/>
                <a:ahLst/>
                <a:cxnLst/>
                <a:rect l="l" t="t" r="r" b="b"/>
                <a:pathLst>
                  <a:path w="3178810" h="2929376">
                    <a:moveTo>
                      <a:pt x="0" y="11430"/>
                    </a:moveTo>
                    <a:cubicBezTo>
                      <a:pt x="0" y="11430"/>
                      <a:pt x="2540" y="340360"/>
                      <a:pt x="2540" y="749300"/>
                    </a:cubicBezTo>
                    <a:cubicBezTo>
                      <a:pt x="2540" y="1158039"/>
                      <a:pt x="7620" y="1748277"/>
                      <a:pt x="7620" y="2008627"/>
                    </a:cubicBezTo>
                    <a:cubicBezTo>
                      <a:pt x="7620" y="2202937"/>
                      <a:pt x="16510" y="2601717"/>
                      <a:pt x="21590" y="2793487"/>
                    </a:cubicBezTo>
                    <a:lnTo>
                      <a:pt x="130810" y="2907787"/>
                    </a:lnTo>
                    <a:cubicBezTo>
                      <a:pt x="275590" y="2915407"/>
                      <a:pt x="543560" y="2929377"/>
                      <a:pt x="793750" y="2929377"/>
                    </a:cubicBezTo>
                    <a:lnTo>
                      <a:pt x="3178810" y="2929377"/>
                    </a:lnTo>
                    <a:lnTo>
                      <a:pt x="3178810" y="693420"/>
                    </a:lnTo>
                    <a:cubicBezTo>
                      <a:pt x="3178810" y="318770"/>
                      <a:pt x="3169920" y="41910"/>
                      <a:pt x="3169920" y="41910"/>
                    </a:cubicBezTo>
                    <a:cubicBezTo>
                      <a:pt x="3014980" y="21590"/>
                      <a:pt x="2858770" y="11430"/>
                      <a:pt x="2701290" y="12700"/>
                    </a:cubicBezTo>
                    <a:cubicBezTo>
                      <a:pt x="2428240" y="12700"/>
                      <a:pt x="1179830" y="21590"/>
                      <a:pt x="929640" y="12700"/>
                    </a:cubicBezTo>
                    <a:cubicBezTo>
                      <a:pt x="594360" y="0"/>
                      <a:pt x="0" y="11430"/>
                      <a:pt x="0" y="11430"/>
                    </a:cubicBezTo>
                    <a:close/>
                  </a:path>
                </a:pathLst>
              </a:custGeom>
              <a:solidFill>
                <a:srgbClr val="FFFFFF"/>
              </a:solidFill>
            </p:spPr>
          </p:sp>
          <p:sp>
            <p:nvSpPr>
              <p:cNvPr id="5" name="Freeform 5"/>
              <p:cNvSpPr/>
              <p:nvPr/>
            </p:nvSpPr>
            <p:spPr>
              <a:xfrm>
                <a:off x="12700" y="217170"/>
                <a:ext cx="3191510" cy="2942077"/>
              </a:xfrm>
              <a:custGeom>
                <a:avLst/>
                <a:gdLst/>
                <a:ahLst/>
                <a:cxnLst/>
                <a:rect l="l" t="t" r="r" b="b"/>
                <a:pathLst>
                  <a:path w="3191510" h="2942077">
                    <a:moveTo>
                      <a:pt x="3191510" y="2942077"/>
                    </a:moveTo>
                    <a:lnTo>
                      <a:pt x="800100" y="2942077"/>
                    </a:lnTo>
                    <a:cubicBezTo>
                      <a:pt x="547370" y="2942077"/>
                      <a:pt x="270510" y="2928107"/>
                      <a:pt x="137160" y="2920487"/>
                    </a:cubicBezTo>
                    <a:lnTo>
                      <a:pt x="134620" y="2920487"/>
                    </a:lnTo>
                    <a:lnTo>
                      <a:pt x="21590" y="2802377"/>
                    </a:lnTo>
                    <a:lnTo>
                      <a:pt x="21590" y="2799837"/>
                    </a:lnTo>
                    <a:cubicBezTo>
                      <a:pt x="16510" y="2596637"/>
                      <a:pt x="7620" y="2202937"/>
                      <a:pt x="7620" y="2014977"/>
                    </a:cubicBezTo>
                    <a:cubicBezTo>
                      <a:pt x="7620" y="1899407"/>
                      <a:pt x="6350" y="1722877"/>
                      <a:pt x="5080" y="1518468"/>
                    </a:cubicBezTo>
                    <a:cubicBezTo>
                      <a:pt x="3810" y="1267186"/>
                      <a:pt x="2540" y="982908"/>
                      <a:pt x="2540" y="755650"/>
                    </a:cubicBezTo>
                    <a:cubicBezTo>
                      <a:pt x="2540" y="351790"/>
                      <a:pt x="0" y="21590"/>
                      <a:pt x="0" y="17780"/>
                    </a:cubicBezTo>
                    <a:lnTo>
                      <a:pt x="0" y="11430"/>
                    </a:lnTo>
                    <a:lnTo>
                      <a:pt x="6350" y="11430"/>
                    </a:lnTo>
                    <a:cubicBezTo>
                      <a:pt x="12700" y="11430"/>
                      <a:pt x="604520" y="0"/>
                      <a:pt x="935990" y="12700"/>
                    </a:cubicBezTo>
                    <a:cubicBezTo>
                      <a:pt x="1121410" y="19050"/>
                      <a:pt x="1852930" y="16510"/>
                      <a:pt x="2338070" y="13970"/>
                    </a:cubicBezTo>
                    <a:cubicBezTo>
                      <a:pt x="2503170" y="12700"/>
                      <a:pt x="2637790" y="12700"/>
                      <a:pt x="2707640" y="12700"/>
                    </a:cubicBezTo>
                    <a:cubicBezTo>
                      <a:pt x="2861310" y="11430"/>
                      <a:pt x="3020060" y="21590"/>
                      <a:pt x="3177540" y="41910"/>
                    </a:cubicBezTo>
                    <a:lnTo>
                      <a:pt x="3182620" y="43180"/>
                    </a:lnTo>
                    <a:lnTo>
                      <a:pt x="3182620" y="48260"/>
                    </a:lnTo>
                    <a:cubicBezTo>
                      <a:pt x="3182620" y="50800"/>
                      <a:pt x="3191510" y="328930"/>
                      <a:pt x="3191510" y="699770"/>
                    </a:cubicBezTo>
                    <a:lnTo>
                      <a:pt x="3191510" y="2942077"/>
                    </a:lnTo>
                    <a:close/>
                    <a:moveTo>
                      <a:pt x="139700" y="2907787"/>
                    </a:moveTo>
                    <a:cubicBezTo>
                      <a:pt x="273050" y="2915407"/>
                      <a:pt x="548640" y="2929377"/>
                      <a:pt x="800100" y="2929377"/>
                    </a:cubicBezTo>
                    <a:lnTo>
                      <a:pt x="3178810" y="2929377"/>
                    </a:lnTo>
                    <a:lnTo>
                      <a:pt x="3178810" y="699770"/>
                    </a:lnTo>
                    <a:cubicBezTo>
                      <a:pt x="3178810" y="358140"/>
                      <a:pt x="3171190" y="93980"/>
                      <a:pt x="3169920" y="53340"/>
                    </a:cubicBezTo>
                    <a:cubicBezTo>
                      <a:pt x="3014980" y="33020"/>
                      <a:pt x="2858770" y="24130"/>
                      <a:pt x="2707640" y="25400"/>
                    </a:cubicBezTo>
                    <a:cubicBezTo>
                      <a:pt x="2637790" y="25400"/>
                      <a:pt x="2503170" y="27940"/>
                      <a:pt x="2338070" y="26670"/>
                    </a:cubicBezTo>
                    <a:cubicBezTo>
                      <a:pt x="1828800" y="22860"/>
                      <a:pt x="1304290" y="22860"/>
                      <a:pt x="935990" y="25400"/>
                    </a:cubicBezTo>
                    <a:cubicBezTo>
                      <a:pt x="622300" y="27940"/>
                      <a:pt x="77470" y="22860"/>
                      <a:pt x="12700" y="24130"/>
                    </a:cubicBezTo>
                    <a:cubicBezTo>
                      <a:pt x="12700" y="71120"/>
                      <a:pt x="15240" y="382270"/>
                      <a:pt x="15240" y="755650"/>
                    </a:cubicBezTo>
                    <a:cubicBezTo>
                      <a:pt x="15240" y="982908"/>
                      <a:pt x="16510" y="1267186"/>
                      <a:pt x="17780" y="1518468"/>
                    </a:cubicBezTo>
                    <a:cubicBezTo>
                      <a:pt x="19050" y="1722877"/>
                      <a:pt x="20320" y="1899407"/>
                      <a:pt x="20320" y="2014977"/>
                    </a:cubicBezTo>
                    <a:cubicBezTo>
                      <a:pt x="20320" y="2201667"/>
                      <a:pt x="29210" y="2592827"/>
                      <a:pt x="34290" y="2797297"/>
                    </a:cubicBezTo>
                    <a:lnTo>
                      <a:pt x="139700" y="2907787"/>
                    </a:lnTo>
                    <a:close/>
                    <a:moveTo>
                      <a:pt x="139700" y="2907787"/>
                    </a:moveTo>
                    <a:lnTo>
                      <a:pt x="133350" y="2782057"/>
                    </a:lnTo>
                    <a:lnTo>
                      <a:pt x="34290" y="2796027"/>
                    </a:lnTo>
                    <a:lnTo>
                      <a:pt x="139700" y="2907787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</p:sp>
          <p:sp>
            <p:nvSpPr>
              <p:cNvPr id="6" name="Freeform 6"/>
              <p:cNvSpPr/>
              <p:nvPr/>
            </p:nvSpPr>
            <p:spPr>
              <a:xfrm>
                <a:off x="299720" y="19050"/>
                <a:ext cx="617220" cy="304800"/>
              </a:xfrm>
              <a:custGeom>
                <a:avLst/>
                <a:gdLst/>
                <a:ahLst/>
                <a:cxnLst/>
                <a:rect l="l" t="t" r="r" b="b"/>
                <a:pathLst>
                  <a:path w="617220" h="304800">
                    <a:moveTo>
                      <a:pt x="600710" y="0"/>
                    </a:moveTo>
                    <a:lnTo>
                      <a:pt x="617220" y="77470"/>
                    </a:lnTo>
                    <a:lnTo>
                      <a:pt x="600710" y="190500"/>
                    </a:lnTo>
                    <a:lnTo>
                      <a:pt x="589280" y="297180"/>
                    </a:lnTo>
                    <a:lnTo>
                      <a:pt x="5080" y="304800"/>
                    </a:lnTo>
                    <a:lnTo>
                      <a:pt x="5080" y="255270"/>
                    </a:lnTo>
                    <a:lnTo>
                      <a:pt x="16510" y="148590"/>
                    </a:lnTo>
                    <a:lnTo>
                      <a:pt x="0" y="21590"/>
                    </a:lnTo>
                    <a:lnTo>
                      <a:pt x="600710" y="0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</p:sp>
        </p:grpSp>
        <p:sp>
          <p:nvSpPr>
            <p:cNvPr id="7" name="TextBox 7"/>
            <p:cNvSpPr txBox="1"/>
            <p:nvPr/>
          </p:nvSpPr>
          <p:spPr>
            <a:xfrm rot="-426806">
              <a:off x="1123304" y="3130884"/>
              <a:ext cx="4934766" cy="1268787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lvl="0" indent="0" algn="ctr">
                <a:lnSpc>
                  <a:spcPts val="8056"/>
                </a:lnSpc>
              </a:pPr>
              <a:r>
                <a:rPr lang="en-US" sz="5754" spc="57">
                  <a:solidFill>
                    <a:srgbClr val="000000"/>
                  </a:solidFill>
                  <a:latin typeface="DM Sans"/>
                </a:rPr>
                <a:t>LOGO #11</a:t>
              </a:r>
            </a:p>
          </p:txBody>
        </p:sp>
      </p:grpSp>
      <p:pic>
        <p:nvPicPr>
          <p:cNvPr id="8" name="Picture 8"/>
          <p:cNvPicPr>
            <a:picLocks noChangeAspect="1"/>
          </p:cNvPicPr>
          <p:nvPr/>
        </p:nvPicPr>
        <p:blipFill>
          <a:blip r:embed="rId2"/>
          <a:srcRect b="41439"/>
          <a:stretch>
            <a:fillRect/>
          </a:stretch>
        </p:blipFill>
        <p:spPr>
          <a:xfrm>
            <a:off x="6759140" y="3381902"/>
            <a:ext cx="10695639" cy="3523197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1168054" y="2733386"/>
            <a:ext cx="5395607" cy="5321865"/>
            <a:chOff x="0" y="0"/>
            <a:chExt cx="7194142" cy="7095820"/>
          </a:xfrm>
        </p:grpSpPr>
        <p:grpSp>
          <p:nvGrpSpPr>
            <p:cNvPr id="3" name="Group 3"/>
            <p:cNvGrpSpPr/>
            <p:nvPr/>
          </p:nvGrpSpPr>
          <p:grpSpPr>
            <a:xfrm rot="-426806">
              <a:off x="368005" y="375450"/>
              <a:ext cx="6458133" cy="6344920"/>
              <a:chOff x="0" y="0"/>
              <a:chExt cx="3216910" cy="3160517"/>
            </a:xfrm>
          </p:grpSpPr>
          <p:sp>
            <p:nvSpPr>
              <p:cNvPr id="4" name="Freeform 4"/>
              <p:cNvSpPr/>
              <p:nvPr/>
            </p:nvSpPr>
            <p:spPr>
              <a:xfrm>
                <a:off x="19050" y="223520"/>
                <a:ext cx="3178810" cy="2929376"/>
              </a:xfrm>
              <a:custGeom>
                <a:avLst/>
                <a:gdLst/>
                <a:ahLst/>
                <a:cxnLst/>
                <a:rect l="l" t="t" r="r" b="b"/>
                <a:pathLst>
                  <a:path w="3178810" h="2929376">
                    <a:moveTo>
                      <a:pt x="0" y="11430"/>
                    </a:moveTo>
                    <a:cubicBezTo>
                      <a:pt x="0" y="11430"/>
                      <a:pt x="2540" y="340360"/>
                      <a:pt x="2540" y="749300"/>
                    </a:cubicBezTo>
                    <a:cubicBezTo>
                      <a:pt x="2540" y="1158039"/>
                      <a:pt x="7620" y="1748277"/>
                      <a:pt x="7620" y="2008627"/>
                    </a:cubicBezTo>
                    <a:cubicBezTo>
                      <a:pt x="7620" y="2202937"/>
                      <a:pt x="16510" y="2601717"/>
                      <a:pt x="21590" y="2793487"/>
                    </a:cubicBezTo>
                    <a:lnTo>
                      <a:pt x="130810" y="2907787"/>
                    </a:lnTo>
                    <a:cubicBezTo>
                      <a:pt x="275590" y="2915407"/>
                      <a:pt x="543560" y="2929377"/>
                      <a:pt x="793750" y="2929377"/>
                    </a:cubicBezTo>
                    <a:lnTo>
                      <a:pt x="3178810" y="2929377"/>
                    </a:lnTo>
                    <a:lnTo>
                      <a:pt x="3178810" y="693420"/>
                    </a:lnTo>
                    <a:cubicBezTo>
                      <a:pt x="3178810" y="318770"/>
                      <a:pt x="3169920" y="41910"/>
                      <a:pt x="3169920" y="41910"/>
                    </a:cubicBezTo>
                    <a:cubicBezTo>
                      <a:pt x="3014980" y="21590"/>
                      <a:pt x="2858770" y="11430"/>
                      <a:pt x="2701290" y="12700"/>
                    </a:cubicBezTo>
                    <a:cubicBezTo>
                      <a:pt x="2428240" y="12700"/>
                      <a:pt x="1179830" y="21590"/>
                      <a:pt x="929640" y="12700"/>
                    </a:cubicBezTo>
                    <a:cubicBezTo>
                      <a:pt x="594360" y="0"/>
                      <a:pt x="0" y="11430"/>
                      <a:pt x="0" y="11430"/>
                    </a:cubicBezTo>
                    <a:close/>
                  </a:path>
                </a:pathLst>
              </a:custGeom>
              <a:solidFill>
                <a:srgbClr val="FFFFFF"/>
              </a:solidFill>
            </p:spPr>
          </p:sp>
          <p:sp>
            <p:nvSpPr>
              <p:cNvPr id="5" name="Freeform 5"/>
              <p:cNvSpPr/>
              <p:nvPr/>
            </p:nvSpPr>
            <p:spPr>
              <a:xfrm>
                <a:off x="12700" y="217170"/>
                <a:ext cx="3191510" cy="2942077"/>
              </a:xfrm>
              <a:custGeom>
                <a:avLst/>
                <a:gdLst/>
                <a:ahLst/>
                <a:cxnLst/>
                <a:rect l="l" t="t" r="r" b="b"/>
                <a:pathLst>
                  <a:path w="3191510" h="2942077">
                    <a:moveTo>
                      <a:pt x="3191510" y="2942077"/>
                    </a:moveTo>
                    <a:lnTo>
                      <a:pt x="800100" y="2942077"/>
                    </a:lnTo>
                    <a:cubicBezTo>
                      <a:pt x="547370" y="2942077"/>
                      <a:pt x="270510" y="2928107"/>
                      <a:pt x="137160" y="2920487"/>
                    </a:cubicBezTo>
                    <a:lnTo>
                      <a:pt x="134620" y="2920487"/>
                    </a:lnTo>
                    <a:lnTo>
                      <a:pt x="21590" y="2802377"/>
                    </a:lnTo>
                    <a:lnTo>
                      <a:pt x="21590" y="2799837"/>
                    </a:lnTo>
                    <a:cubicBezTo>
                      <a:pt x="16510" y="2596637"/>
                      <a:pt x="7620" y="2202937"/>
                      <a:pt x="7620" y="2014977"/>
                    </a:cubicBezTo>
                    <a:cubicBezTo>
                      <a:pt x="7620" y="1899407"/>
                      <a:pt x="6350" y="1722877"/>
                      <a:pt x="5080" y="1518468"/>
                    </a:cubicBezTo>
                    <a:cubicBezTo>
                      <a:pt x="3810" y="1267186"/>
                      <a:pt x="2540" y="982908"/>
                      <a:pt x="2540" y="755650"/>
                    </a:cubicBezTo>
                    <a:cubicBezTo>
                      <a:pt x="2540" y="351790"/>
                      <a:pt x="0" y="21590"/>
                      <a:pt x="0" y="17780"/>
                    </a:cubicBezTo>
                    <a:lnTo>
                      <a:pt x="0" y="11430"/>
                    </a:lnTo>
                    <a:lnTo>
                      <a:pt x="6350" y="11430"/>
                    </a:lnTo>
                    <a:cubicBezTo>
                      <a:pt x="12700" y="11430"/>
                      <a:pt x="604520" y="0"/>
                      <a:pt x="935990" y="12700"/>
                    </a:cubicBezTo>
                    <a:cubicBezTo>
                      <a:pt x="1121410" y="19050"/>
                      <a:pt x="1852930" y="16510"/>
                      <a:pt x="2338070" y="13970"/>
                    </a:cubicBezTo>
                    <a:cubicBezTo>
                      <a:pt x="2503170" y="12700"/>
                      <a:pt x="2637790" y="12700"/>
                      <a:pt x="2707640" y="12700"/>
                    </a:cubicBezTo>
                    <a:cubicBezTo>
                      <a:pt x="2861310" y="11430"/>
                      <a:pt x="3020060" y="21590"/>
                      <a:pt x="3177540" y="41910"/>
                    </a:cubicBezTo>
                    <a:lnTo>
                      <a:pt x="3182620" y="43180"/>
                    </a:lnTo>
                    <a:lnTo>
                      <a:pt x="3182620" y="48260"/>
                    </a:lnTo>
                    <a:cubicBezTo>
                      <a:pt x="3182620" y="50800"/>
                      <a:pt x="3191510" y="328930"/>
                      <a:pt x="3191510" y="699770"/>
                    </a:cubicBezTo>
                    <a:lnTo>
                      <a:pt x="3191510" y="2942077"/>
                    </a:lnTo>
                    <a:close/>
                    <a:moveTo>
                      <a:pt x="139700" y="2907787"/>
                    </a:moveTo>
                    <a:cubicBezTo>
                      <a:pt x="273050" y="2915407"/>
                      <a:pt x="548640" y="2929377"/>
                      <a:pt x="800100" y="2929377"/>
                    </a:cubicBezTo>
                    <a:lnTo>
                      <a:pt x="3178810" y="2929377"/>
                    </a:lnTo>
                    <a:lnTo>
                      <a:pt x="3178810" y="699770"/>
                    </a:lnTo>
                    <a:cubicBezTo>
                      <a:pt x="3178810" y="358140"/>
                      <a:pt x="3171190" y="93980"/>
                      <a:pt x="3169920" y="53340"/>
                    </a:cubicBezTo>
                    <a:cubicBezTo>
                      <a:pt x="3014980" y="33020"/>
                      <a:pt x="2858770" y="24130"/>
                      <a:pt x="2707640" y="25400"/>
                    </a:cubicBezTo>
                    <a:cubicBezTo>
                      <a:pt x="2637790" y="25400"/>
                      <a:pt x="2503170" y="27940"/>
                      <a:pt x="2338070" y="26670"/>
                    </a:cubicBezTo>
                    <a:cubicBezTo>
                      <a:pt x="1828800" y="22860"/>
                      <a:pt x="1304290" y="22860"/>
                      <a:pt x="935990" y="25400"/>
                    </a:cubicBezTo>
                    <a:cubicBezTo>
                      <a:pt x="622300" y="27940"/>
                      <a:pt x="77470" y="22860"/>
                      <a:pt x="12700" y="24130"/>
                    </a:cubicBezTo>
                    <a:cubicBezTo>
                      <a:pt x="12700" y="71120"/>
                      <a:pt x="15240" y="382270"/>
                      <a:pt x="15240" y="755650"/>
                    </a:cubicBezTo>
                    <a:cubicBezTo>
                      <a:pt x="15240" y="982908"/>
                      <a:pt x="16510" y="1267186"/>
                      <a:pt x="17780" y="1518468"/>
                    </a:cubicBezTo>
                    <a:cubicBezTo>
                      <a:pt x="19050" y="1722877"/>
                      <a:pt x="20320" y="1899407"/>
                      <a:pt x="20320" y="2014977"/>
                    </a:cubicBezTo>
                    <a:cubicBezTo>
                      <a:pt x="20320" y="2201667"/>
                      <a:pt x="29210" y="2592827"/>
                      <a:pt x="34290" y="2797297"/>
                    </a:cubicBezTo>
                    <a:lnTo>
                      <a:pt x="139700" y="2907787"/>
                    </a:lnTo>
                    <a:close/>
                    <a:moveTo>
                      <a:pt x="139700" y="2907787"/>
                    </a:moveTo>
                    <a:lnTo>
                      <a:pt x="133350" y="2782057"/>
                    </a:lnTo>
                    <a:lnTo>
                      <a:pt x="34290" y="2796027"/>
                    </a:lnTo>
                    <a:lnTo>
                      <a:pt x="139700" y="2907787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</p:sp>
          <p:sp>
            <p:nvSpPr>
              <p:cNvPr id="6" name="Freeform 6"/>
              <p:cNvSpPr/>
              <p:nvPr/>
            </p:nvSpPr>
            <p:spPr>
              <a:xfrm>
                <a:off x="299720" y="19050"/>
                <a:ext cx="617220" cy="304800"/>
              </a:xfrm>
              <a:custGeom>
                <a:avLst/>
                <a:gdLst/>
                <a:ahLst/>
                <a:cxnLst/>
                <a:rect l="l" t="t" r="r" b="b"/>
                <a:pathLst>
                  <a:path w="617220" h="304800">
                    <a:moveTo>
                      <a:pt x="600710" y="0"/>
                    </a:moveTo>
                    <a:lnTo>
                      <a:pt x="617220" y="77470"/>
                    </a:lnTo>
                    <a:lnTo>
                      <a:pt x="600710" y="190500"/>
                    </a:lnTo>
                    <a:lnTo>
                      <a:pt x="589280" y="297180"/>
                    </a:lnTo>
                    <a:lnTo>
                      <a:pt x="5080" y="304800"/>
                    </a:lnTo>
                    <a:lnTo>
                      <a:pt x="5080" y="255270"/>
                    </a:lnTo>
                    <a:lnTo>
                      <a:pt x="16510" y="148590"/>
                    </a:lnTo>
                    <a:lnTo>
                      <a:pt x="0" y="21590"/>
                    </a:lnTo>
                    <a:lnTo>
                      <a:pt x="600710" y="0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</p:sp>
        </p:grpSp>
        <p:sp>
          <p:nvSpPr>
            <p:cNvPr id="7" name="TextBox 7"/>
            <p:cNvSpPr txBox="1"/>
            <p:nvPr/>
          </p:nvSpPr>
          <p:spPr>
            <a:xfrm rot="-426806">
              <a:off x="1123304" y="3130884"/>
              <a:ext cx="4934766" cy="1268787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lvl="0" indent="0" algn="ctr">
                <a:lnSpc>
                  <a:spcPts val="8056"/>
                </a:lnSpc>
              </a:pPr>
              <a:r>
                <a:rPr lang="en-US" sz="5754" spc="57">
                  <a:solidFill>
                    <a:srgbClr val="000000"/>
                  </a:solidFill>
                  <a:latin typeface="DM Sans"/>
                </a:rPr>
                <a:t>LOGO #12</a:t>
              </a:r>
            </a:p>
          </p:txBody>
        </p:sp>
      </p:grpSp>
      <p:pic>
        <p:nvPicPr>
          <p:cNvPr id="8" name="Picture 8"/>
          <p:cNvPicPr>
            <a:picLocks noChangeAspect="1"/>
          </p:cNvPicPr>
          <p:nvPr/>
        </p:nvPicPr>
        <p:blipFill>
          <a:blip r:embed="rId2"/>
          <a:srcRect r="61884"/>
          <a:stretch>
            <a:fillRect/>
          </a:stretch>
        </p:blipFill>
        <p:spPr>
          <a:xfrm>
            <a:off x="8964149" y="3717144"/>
            <a:ext cx="7248864" cy="2852712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1168054" y="2733386"/>
            <a:ext cx="5395607" cy="5321865"/>
            <a:chOff x="0" y="0"/>
            <a:chExt cx="7194142" cy="7095820"/>
          </a:xfrm>
        </p:grpSpPr>
        <p:grpSp>
          <p:nvGrpSpPr>
            <p:cNvPr id="3" name="Group 3"/>
            <p:cNvGrpSpPr/>
            <p:nvPr/>
          </p:nvGrpSpPr>
          <p:grpSpPr>
            <a:xfrm rot="-426806">
              <a:off x="368005" y="375450"/>
              <a:ext cx="6458133" cy="6344920"/>
              <a:chOff x="0" y="0"/>
              <a:chExt cx="3216910" cy="3160517"/>
            </a:xfrm>
          </p:grpSpPr>
          <p:sp>
            <p:nvSpPr>
              <p:cNvPr id="4" name="Freeform 4"/>
              <p:cNvSpPr/>
              <p:nvPr/>
            </p:nvSpPr>
            <p:spPr>
              <a:xfrm>
                <a:off x="19050" y="223520"/>
                <a:ext cx="3178810" cy="2929376"/>
              </a:xfrm>
              <a:custGeom>
                <a:avLst/>
                <a:gdLst/>
                <a:ahLst/>
                <a:cxnLst/>
                <a:rect l="l" t="t" r="r" b="b"/>
                <a:pathLst>
                  <a:path w="3178810" h="2929376">
                    <a:moveTo>
                      <a:pt x="0" y="11430"/>
                    </a:moveTo>
                    <a:cubicBezTo>
                      <a:pt x="0" y="11430"/>
                      <a:pt x="2540" y="340360"/>
                      <a:pt x="2540" y="749300"/>
                    </a:cubicBezTo>
                    <a:cubicBezTo>
                      <a:pt x="2540" y="1158039"/>
                      <a:pt x="7620" y="1748277"/>
                      <a:pt x="7620" y="2008627"/>
                    </a:cubicBezTo>
                    <a:cubicBezTo>
                      <a:pt x="7620" y="2202937"/>
                      <a:pt x="16510" y="2601717"/>
                      <a:pt x="21590" y="2793487"/>
                    </a:cubicBezTo>
                    <a:lnTo>
                      <a:pt x="130810" y="2907787"/>
                    </a:lnTo>
                    <a:cubicBezTo>
                      <a:pt x="275590" y="2915407"/>
                      <a:pt x="543560" y="2929377"/>
                      <a:pt x="793750" y="2929377"/>
                    </a:cubicBezTo>
                    <a:lnTo>
                      <a:pt x="3178810" y="2929377"/>
                    </a:lnTo>
                    <a:lnTo>
                      <a:pt x="3178810" y="693420"/>
                    </a:lnTo>
                    <a:cubicBezTo>
                      <a:pt x="3178810" y="318770"/>
                      <a:pt x="3169920" y="41910"/>
                      <a:pt x="3169920" y="41910"/>
                    </a:cubicBezTo>
                    <a:cubicBezTo>
                      <a:pt x="3014980" y="21590"/>
                      <a:pt x="2858770" y="11430"/>
                      <a:pt x="2701290" y="12700"/>
                    </a:cubicBezTo>
                    <a:cubicBezTo>
                      <a:pt x="2428240" y="12700"/>
                      <a:pt x="1179830" y="21590"/>
                      <a:pt x="929640" y="12700"/>
                    </a:cubicBezTo>
                    <a:cubicBezTo>
                      <a:pt x="594360" y="0"/>
                      <a:pt x="0" y="11430"/>
                      <a:pt x="0" y="11430"/>
                    </a:cubicBezTo>
                    <a:close/>
                  </a:path>
                </a:pathLst>
              </a:custGeom>
              <a:solidFill>
                <a:srgbClr val="FFFFFF"/>
              </a:solidFill>
            </p:spPr>
          </p:sp>
          <p:sp>
            <p:nvSpPr>
              <p:cNvPr id="5" name="Freeform 5"/>
              <p:cNvSpPr/>
              <p:nvPr/>
            </p:nvSpPr>
            <p:spPr>
              <a:xfrm>
                <a:off x="12700" y="217170"/>
                <a:ext cx="3191510" cy="2942077"/>
              </a:xfrm>
              <a:custGeom>
                <a:avLst/>
                <a:gdLst/>
                <a:ahLst/>
                <a:cxnLst/>
                <a:rect l="l" t="t" r="r" b="b"/>
                <a:pathLst>
                  <a:path w="3191510" h="2942077">
                    <a:moveTo>
                      <a:pt x="3191510" y="2942077"/>
                    </a:moveTo>
                    <a:lnTo>
                      <a:pt x="800100" y="2942077"/>
                    </a:lnTo>
                    <a:cubicBezTo>
                      <a:pt x="547370" y="2942077"/>
                      <a:pt x="270510" y="2928107"/>
                      <a:pt x="137160" y="2920487"/>
                    </a:cubicBezTo>
                    <a:lnTo>
                      <a:pt x="134620" y="2920487"/>
                    </a:lnTo>
                    <a:lnTo>
                      <a:pt x="21590" y="2802377"/>
                    </a:lnTo>
                    <a:lnTo>
                      <a:pt x="21590" y="2799837"/>
                    </a:lnTo>
                    <a:cubicBezTo>
                      <a:pt x="16510" y="2596637"/>
                      <a:pt x="7620" y="2202937"/>
                      <a:pt x="7620" y="2014977"/>
                    </a:cubicBezTo>
                    <a:cubicBezTo>
                      <a:pt x="7620" y="1899407"/>
                      <a:pt x="6350" y="1722877"/>
                      <a:pt x="5080" y="1518468"/>
                    </a:cubicBezTo>
                    <a:cubicBezTo>
                      <a:pt x="3810" y="1267186"/>
                      <a:pt x="2540" y="982908"/>
                      <a:pt x="2540" y="755650"/>
                    </a:cubicBezTo>
                    <a:cubicBezTo>
                      <a:pt x="2540" y="351790"/>
                      <a:pt x="0" y="21590"/>
                      <a:pt x="0" y="17780"/>
                    </a:cubicBezTo>
                    <a:lnTo>
                      <a:pt x="0" y="11430"/>
                    </a:lnTo>
                    <a:lnTo>
                      <a:pt x="6350" y="11430"/>
                    </a:lnTo>
                    <a:cubicBezTo>
                      <a:pt x="12700" y="11430"/>
                      <a:pt x="604520" y="0"/>
                      <a:pt x="935990" y="12700"/>
                    </a:cubicBezTo>
                    <a:cubicBezTo>
                      <a:pt x="1121410" y="19050"/>
                      <a:pt x="1852930" y="16510"/>
                      <a:pt x="2338070" y="13970"/>
                    </a:cubicBezTo>
                    <a:cubicBezTo>
                      <a:pt x="2503170" y="12700"/>
                      <a:pt x="2637790" y="12700"/>
                      <a:pt x="2707640" y="12700"/>
                    </a:cubicBezTo>
                    <a:cubicBezTo>
                      <a:pt x="2861310" y="11430"/>
                      <a:pt x="3020060" y="21590"/>
                      <a:pt x="3177540" y="41910"/>
                    </a:cubicBezTo>
                    <a:lnTo>
                      <a:pt x="3182620" y="43180"/>
                    </a:lnTo>
                    <a:lnTo>
                      <a:pt x="3182620" y="48260"/>
                    </a:lnTo>
                    <a:cubicBezTo>
                      <a:pt x="3182620" y="50800"/>
                      <a:pt x="3191510" y="328930"/>
                      <a:pt x="3191510" y="699770"/>
                    </a:cubicBezTo>
                    <a:lnTo>
                      <a:pt x="3191510" y="2942077"/>
                    </a:lnTo>
                    <a:close/>
                    <a:moveTo>
                      <a:pt x="139700" y="2907787"/>
                    </a:moveTo>
                    <a:cubicBezTo>
                      <a:pt x="273050" y="2915407"/>
                      <a:pt x="548640" y="2929377"/>
                      <a:pt x="800100" y="2929377"/>
                    </a:cubicBezTo>
                    <a:lnTo>
                      <a:pt x="3178810" y="2929377"/>
                    </a:lnTo>
                    <a:lnTo>
                      <a:pt x="3178810" y="699770"/>
                    </a:lnTo>
                    <a:cubicBezTo>
                      <a:pt x="3178810" y="358140"/>
                      <a:pt x="3171190" y="93980"/>
                      <a:pt x="3169920" y="53340"/>
                    </a:cubicBezTo>
                    <a:cubicBezTo>
                      <a:pt x="3014980" y="33020"/>
                      <a:pt x="2858770" y="24130"/>
                      <a:pt x="2707640" y="25400"/>
                    </a:cubicBezTo>
                    <a:cubicBezTo>
                      <a:pt x="2637790" y="25400"/>
                      <a:pt x="2503170" y="27940"/>
                      <a:pt x="2338070" y="26670"/>
                    </a:cubicBezTo>
                    <a:cubicBezTo>
                      <a:pt x="1828800" y="22860"/>
                      <a:pt x="1304290" y="22860"/>
                      <a:pt x="935990" y="25400"/>
                    </a:cubicBezTo>
                    <a:cubicBezTo>
                      <a:pt x="622300" y="27940"/>
                      <a:pt x="77470" y="22860"/>
                      <a:pt x="12700" y="24130"/>
                    </a:cubicBezTo>
                    <a:cubicBezTo>
                      <a:pt x="12700" y="71120"/>
                      <a:pt x="15240" y="382270"/>
                      <a:pt x="15240" y="755650"/>
                    </a:cubicBezTo>
                    <a:cubicBezTo>
                      <a:pt x="15240" y="982908"/>
                      <a:pt x="16510" y="1267186"/>
                      <a:pt x="17780" y="1518468"/>
                    </a:cubicBezTo>
                    <a:cubicBezTo>
                      <a:pt x="19050" y="1722877"/>
                      <a:pt x="20320" y="1899407"/>
                      <a:pt x="20320" y="2014977"/>
                    </a:cubicBezTo>
                    <a:cubicBezTo>
                      <a:pt x="20320" y="2201667"/>
                      <a:pt x="29210" y="2592827"/>
                      <a:pt x="34290" y="2797297"/>
                    </a:cubicBezTo>
                    <a:lnTo>
                      <a:pt x="139700" y="2907787"/>
                    </a:lnTo>
                    <a:close/>
                    <a:moveTo>
                      <a:pt x="139700" y="2907787"/>
                    </a:moveTo>
                    <a:lnTo>
                      <a:pt x="133350" y="2782057"/>
                    </a:lnTo>
                    <a:lnTo>
                      <a:pt x="34290" y="2796027"/>
                    </a:lnTo>
                    <a:lnTo>
                      <a:pt x="139700" y="2907787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</p:sp>
          <p:sp>
            <p:nvSpPr>
              <p:cNvPr id="6" name="Freeform 6"/>
              <p:cNvSpPr/>
              <p:nvPr/>
            </p:nvSpPr>
            <p:spPr>
              <a:xfrm>
                <a:off x="299720" y="19050"/>
                <a:ext cx="617220" cy="304800"/>
              </a:xfrm>
              <a:custGeom>
                <a:avLst/>
                <a:gdLst/>
                <a:ahLst/>
                <a:cxnLst/>
                <a:rect l="l" t="t" r="r" b="b"/>
                <a:pathLst>
                  <a:path w="617220" h="304800">
                    <a:moveTo>
                      <a:pt x="600710" y="0"/>
                    </a:moveTo>
                    <a:lnTo>
                      <a:pt x="617220" y="77470"/>
                    </a:lnTo>
                    <a:lnTo>
                      <a:pt x="600710" y="190500"/>
                    </a:lnTo>
                    <a:lnTo>
                      <a:pt x="589280" y="297180"/>
                    </a:lnTo>
                    <a:lnTo>
                      <a:pt x="5080" y="304800"/>
                    </a:lnTo>
                    <a:lnTo>
                      <a:pt x="5080" y="255270"/>
                    </a:lnTo>
                    <a:lnTo>
                      <a:pt x="16510" y="148590"/>
                    </a:lnTo>
                    <a:lnTo>
                      <a:pt x="0" y="21590"/>
                    </a:lnTo>
                    <a:lnTo>
                      <a:pt x="600710" y="0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</p:sp>
        </p:grpSp>
        <p:sp>
          <p:nvSpPr>
            <p:cNvPr id="7" name="TextBox 7"/>
            <p:cNvSpPr txBox="1"/>
            <p:nvPr/>
          </p:nvSpPr>
          <p:spPr>
            <a:xfrm rot="-426806">
              <a:off x="1123304" y="3130884"/>
              <a:ext cx="4934766" cy="1268787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lvl="0" indent="0" algn="ctr">
                <a:lnSpc>
                  <a:spcPts val="8056"/>
                </a:lnSpc>
              </a:pPr>
              <a:r>
                <a:rPr lang="en-US" sz="5754" spc="57">
                  <a:solidFill>
                    <a:srgbClr val="000000"/>
                  </a:solidFill>
                  <a:latin typeface="DM Sans"/>
                </a:rPr>
                <a:t>LOGO #13</a:t>
              </a:r>
            </a:p>
          </p:txBody>
        </p:sp>
      </p:grpSp>
      <p:pic>
        <p:nvPicPr>
          <p:cNvPr id="8" name="Picture 8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8589104" y="3457335"/>
            <a:ext cx="7946599" cy="3873967"/>
          </a:xfrm>
          <a:prstGeom prst="rect">
            <a:avLst/>
          </a:prstGeom>
        </p:spPr>
      </p:pic>
      <p:grpSp>
        <p:nvGrpSpPr>
          <p:cNvPr id="9" name="Group 9"/>
          <p:cNvGrpSpPr/>
          <p:nvPr/>
        </p:nvGrpSpPr>
        <p:grpSpPr>
          <a:xfrm>
            <a:off x="11095142" y="2733386"/>
            <a:ext cx="5440562" cy="3086100"/>
            <a:chOff x="0" y="0"/>
            <a:chExt cx="1432905" cy="812800"/>
          </a:xfrm>
        </p:grpSpPr>
        <p:sp>
          <p:nvSpPr>
            <p:cNvPr id="10" name="Freeform 10"/>
            <p:cNvSpPr/>
            <p:nvPr/>
          </p:nvSpPr>
          <p:spPr>
            <a:xfrm>
              <a:off x="0" y="0"/>
              <a:ext cx="1432905" cy="812800"/>
            </a:xfrm>
            <a:custGeom>
              <a:avLst/>
              <a:gdLst/>
              <a:ahLst/>
              <a:cxnLst/>
              <a:rect l="l" t="t" r="r" b="b"/>
              <a:pathLst>
                <a:path w="1432905" h="812800">
                  <a:moveTo>
                    <a:pt x="0" y="0"/>
                  </a:moveTo>
                  <a:lnTo>
                    <a:pt x="1432905" y="0"/>
                  </a:lnTo>
                  <a:lnTo>
                    <a:pt x="1432905" y="812800"/>
                  </a:lnTo>
                  <a:lnTo>
                    <a:pt x="0" y="812800"/>
                  </a:ln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id="11" name="TextBox 11"/>
            <p:cNvSpPr txBox="1"/>
            <p:nvPr/>
          </p:nvSpPr>
          <p:spPr>
            <a:xfrm>
              <a:off x="0" y="-38100"/>
              <a:ext cx="812800" cy="8509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1168054" y="2733386"/>
            <a:ext cx="5395607" cy="5321865"/>
            <a:chOff x="0" y="0"/>
            <a:chExt cx="7194142" cy="7095820"/>
          </a:xfrm>
        </p:grpSpPr>
        <p:grpSp>
          <p:nvGrpSpPr>
            <p:cNvPr id="3" name="Group 3"/>
            <p:cNvGrpSpPr/>
            <p:nvPr/>
          </p:nvGrpSpPr>
          <p:grpSpPr>
            <a:xfrm rot="-426806">
              <a:off x="368005" y="375450"/>
              <a:ext cx="6458133" cy="6344920"/>
              <a:chOff x="0" y="0"/>
              <a:chExt cx="3216910" cy="3160517"/>
            </a:xfrm>
          </p:grpSpPr>
          <p:sp>
            <p:nvSpPr>
              <p:cNvPr id="4" name="Freeform 4"/>
              <p:cNvSpPr/>
              <p:nvPr/>
            </p:nvSpPr>
            <p:spPr>
              <a:xfrm>
                <a:off x="19050" y="223520"/>
                <a:ext cx="3178810" cy="2929376"/>
              </a:xfrm>
              <a:custGeom>
                <a:avLst/>
                <a:gdLst/>
                <a:ahLst/>
                <a:cxnLst/>
                <a:rect l="l" t="t" r="r" b="b"/>
                <a:pathLst>
                  <a:path w="3178810" h="2929376">
                    <a:moveTo>
                      <a:pt x="0" y="11430"/>
                    </a:moveTo>
                    <a:cubicBezTo>
                      <a:pt x="0" y="11430"/>
                      <a:pt x="2540" y="340360"/>
                      <a:pt x="2540" y="749300"/>
                    </a:cubicBezTo>
                    <a:cubicBezTo>
                      <a:pt x="2540" y="1158039"/>
                      <a:pt x="7620" y="1748277"/>
                      <a:pt x="7620" y="2008627"/>
                    </a:cubicBezTo>
                    <a:cubicBezTo>
                      <a:pt x="7620" y="2202937"/>
                      <a:pt x="16510" y="2601717"/>
                      <a:pt x="21590" y="2793487"/>
                    </a:cubicBezTo>
                    <a:lnTo>
                      <a:pt x="130810" y="2907787"/>
                    </a:lnTo>
                    <a:cubicBezTo>
                      <a:pt x="275590" y="2915407"/>
                      <a:pt x="543560" y="2929377"/>
                      <a:pt x="793750" y="2929377"/>
                    </a:cubicBezTo>
                    <a:lnTo>
                      <a:pt x="3178810" y="2929377"/>
                    </a:lnTo>
                    <a:lnTo>
                      <a:pt x="3178810" y="693420"/>
                    </a:lnTo>
                    <a:cubicBezTo>
                      <a:pt x="3178810" y="318770"/>
                      <a:pt x="3169920" y="41910"/>
                      <a:pt x="3169920" y="41910"/>
                    </a:cubicBezTo>
                    <a:cubicBezTo>
                      <a:pt x="3014980" y="21590"/>
                      <a:pt x="2858770" y="11430"/>
                      <a:pt x="2701290" y="12700"/>
                    </a:cubicBezTo>
                    <a:cubicBezTo>
                      <a:pt x="2428240" y="12700"/>
                      <a:pt x="1179830" y="21590"/>
                      <a:pt x="929640" y="12700"/>
                    </a:cubicBezTo>
                    <a:cubicBezTo>
                      <a:pt x="594360" y="0"/>
                      <a:pt x="0" y="11430"/>
                      <a:pt x="0" y="11430"/>
                    </a:cubicBezTo>
                    <a:close/>
                  </a:path>
                </a:pathLst>
              </a:custGeom>
              <a:solidFill>
                <a:srgbClr val="FFFFFF"/>
              </a:solidFill>
            </p:spPr>
          </p:sp>
          <p:sp>
            <p:nvSpPr>
              <p:cNvPr id="5" name="Freeform 5"/>
              <p:cNvSpPr/>
              <p:nvPr/>
            </p:nvSpPr>
            <p:spPr>
              <a:xfrm>
                <a:off x="12700" y="217170"/>
                <a:ext cx="3191510" cy="2942077"/>
              </a:xfrm>
              <a:custGeom>
                <a:avLst/>
                <a:gdLst/>
                <a:ahLst/>
                <a:cxnLst/>
                <a:rect l="l" t="t" r="r" b="b"/>
                <a:pathLst>
                  <a:path w="3191510" h="2942077">
                    <a:moveTo>
                      <a:pt x="3191510" y="2942077"/>
                    </a:moveTo>
                    <a:lnTo>
                      <a:pt x="800100" y="2942077"/>
                    </a:lnTo>
                    <a:cubicBezTo>
                      <a:pt x="547370" y="2942077"/>
                      <a:pt x="270510" y="2928107"/>
                      <a:pt x="137160" y="2920487"/>
                    </a:cubicBezTo>
                    <a:lnTo>
                      <a:pt x="134620" y="2920487"/>
                    </a:lnTo>
                    <a:lnTo>
                      <a:pt x="21590" y="2802377"/>
                    </a:lnTo>
                    <a:lnTo>
                      <a:pt x="21590" y="2799837"/>
                    </a:lnTo>
                    <a:cubicBezTo>
                      <a:pt x="16510" y="2596637"/>
                      <a:pt x="7620" y="2202937"/>
                      <a:pt x="7620" y="2014977"/>
                    </a:cubicBezTo>
                    <a:cubicBezTo>
                      <a:pt x="7620" y="1899407"/>
                      <a:pt x="6350" y="1722877"/>
                      <a:pt x="5080" y="1518468"/>
                    </a:cubicBezTo>
                    <a:cubicBezTo>
                      <a:pt x="3810" y="1267186"/>
                      <a:pt x="2540" y="982908"/>
                      <a:pt x="2540" y="755650"/>
                    </a:cubicBezTo>
                    <a:cubicBezTo>
                      <a:pt x="2540" y="351790"/>
                      <a:pt x="0" y="21590"/>
                      <a:pt x="0" y="17780"/>
                    </a:cubicBezTo>
                    <a:lnTo>
                      <a:pt x="0" y="11430"/>
                    </a:lnTo>
                    <a:lnTo>
                      <a:pt x="6350" y="11430"/>
                    </a:lnTo>
                    <a:cubicBezTo>
                      <a:pt x="12700" y="11430"/>
                      <a:pt x="604520" y="0"/>
                      <a:pt x="935990" y="12700"/>
                    </a:cubicBezTo>
                    <a:cubicBezTo>
                      <a:pt x="1121410" y="19050"/>
                      <a:pt x="1852930" y="16510"/>
                      <a:pt x="2338070" y="13970"/>
                    </a:cubicBezTo>
                    <a:cubicBezTo>
                      <a:pt x="2503170" y="12700"/>
                      <a:pt x="2637790" y="12700"/>
                      <a:pt x="2707640" y="12700"/>
                    </a:cubicBezTo>
                    <a:cubicBezTo>
                      <a:pt x="2861310" y="11430"/>
                      <a:pt x="3020060" y="21590"/>
                      <a:pt x="3177540" y="41910"/>
                    </a:cubicBezTo>
                    <a:lnTo>
                      <a:pt x="3182620" y="43180"/>
                    </a:lnTo>
                    <a:lnTo>
                      <a:pt x="3182620" y="48260"/>
                    </a:lnTo>
                    <a:cubicBezTo>
                      <a:pt x="3182620" y="50800"/>
                      <a:pt x="3191510" y="328930"/>
                      <a:pt x="3191510" y="699770"/>
                    </a:cubicBezTo>
                    <a:lnTo>
                      <a:pt x="3191510" y="2942077"/>
                    </a:lnTo>
                    <a:close/>
                    <a:moveTo>
                      <a:pt x="139700" y="2907787"/>
                    </a:moveTo>
                    <a:cubicBezTo>
                      <a:pt x="273050" y="2915407"/>
                      <a:pt x="548640" y="2929377"/>
                      <a:pt x="800100" y="2929377"/>
                    </a:cubicBezTo>
                    <a:lnTo>
                      <a:pt x="3178810" y="2929377"/>
                    </a:lnTo>
                    <a:lnTo>
                      <a:pt x="3178810" y="699770"/>
                    </a:lnTo>
                    <a:cubicBezTo>
                      <a:pt x="3178810" y="358140"/>
                      <a:pt x="3171190" y="93980"/>
                      <a:pt x="3169920" y="53340"/>
                    </a:cubicBezTo>
                    <a:cubicBezTo>
                      <a:pt x="3014980" y="33020"/>
                      <a:pt x="2858770" y="24130"/>
                      <a:pt x="2707640" y="25400"/>
                    </a:cubicBezTo>
                    <a:cubicBezTo>
                      <a:pt x="2637790" y="25400"/>
                      <a:pt x="2503170" y="27940"/>
                      <a:pt x="2338070" y="26670"/>
                    </a:cubicBezTo>
                    <a:cubicBezTo>
                      <a:pt x="1828800" y="22860"/>
                      <a:pt x="1304290" y="22860"/>
                      <a:pt x="935990" y="25400"/>
                    </a:cubicBezTo>
                    <a:cubicBezTo>
                      <a:pt x="622300" y="27940"/>
                      <a:pt x="77470" y="22860"/>
                      <a:pt x="12700" y="24130"/>
                    </a:cubicBezTo>
                    <a:cubicBezTo>
                      <a:pt x="12700" y="71120"/>
                      <a:pt x="15240" y="382270"/>
                      <a:pt x="15240" y="755650"/>
                    </a:cubicBezTo>
                    <a:cubicBezTo>
                      <a:pt x="15240" y="982908"/>
                      <a:pt x="16510" y="1267186"/>
                      <a:pt x="17780" y="1518468"/>
                    </a:cubicBezTo>
                    <a:cubicBezTo>
                      <a:pt x="19050" y="1722877"/>
                      <a:pt x="20320" y="1899407"/>
                      <a:pt x="20320" y="2014977"/>
                    </a:cubicBezTo>
                    <a:cubicBezTo>
                      <a:pt x="20320" y="2201667"/>
                      <a:pt x="29210" y="2592827"/>
                      <a:pt x="34290" y="2797297"/>
                    </a:cubicBezTo>
                    <a:lnTo>
                      <a:pt x="139700" y="2907787"/>
                    </a:lnTo>
                    <a:close/>
                    <a:moveTo>
                      <a:pt x="139700" y="2907787"/>
                    </a:moveTo>
                    <a:lnTo>
                      <a:pt x="133350" y="2782057"/>
                    </a:lnTo>
                    <a:lnTo>
                      <a:pt x="34290" y="2796027"/>
                    </a:lnTo>
                    <a:lnTo>
                      <a:pt x="139700" y="2907787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</p:sp>
          <p:sp>
            <p:nvSpPr>
              <p:cNvPr id="6" name="Freeform 6"/>
              <p:cNvSpPr/>
              <p:nvPr/>
            </p:nvSpPr>
            <p:spPr>
              <a:xfrm>
                <a:off x="299720" y="19050"/>
                <a:ext cx="617220" cy="304800"/>
              </a:xfrm>
              <a:custGeom>
                <a:avLst/>
                <a:gdLst/>
                <a:ahLst/>
                <a:cxnLst/>
                <a:rect l="l" t="t" r="r" b="b"/>
                <a:pathLst>
                  <a:path w="617220" h="304800">
                    <a:moveTo>
                      <a:pt x="600710" y="0"/>
                    </a:moveTo>
                    <a:lnTo>
                      <a:pt x="617220" y="77470"/>
                    </a:lnTo>
                    <a:lnTo>
                      <a:pt x="600710" y="190500"/>
                    </a:lnTo>
                    <a:lnTo>
                      <a:pt x="589280" y="297180"/>
                    </a:lnTo>
                    <a:lnTo>
                      <a:pt x="5080" y="304800"/>
                    </a:lnTo>
                    <a:lnTo>
                      <a:pt x="5080" y="255270"/>
                    </a:lnTo>
                    <a:lnTo>
                      <a:pt x="16510" y="148590"/>
                    </a:lnTo>
                    <a:lnTo>
                      <a:pt x="0" y="21590"/>
                    </a:lnTo>
                    <a:lnTo>
                      <a:pt x="600710" y="0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</p:sp>
        </p:grpSp>
        <p:sp>
          <p:nvSpPr>
            <p:cNvPr id="7" name="TextBox 7"/>
            <p:cNvSpPr txBox="1"/>
            <p:nvPr/>
          </p:nvSpPr>
          <p:spPr>
            <a:xfrm rot="-426806">
              <a:off x="1123304" y="3130884"/>
              <a:ext cx="4934766" cy="1268787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lvl="0" indent="0" algn="ctr">
                <a:lnSpc>
                  <a:spcPts val="8056"/>
                </a:lnSpc>
              </a:pPr>
              <a:r>
                <a:rPr lang="en-US" sz="5754" spc="57">
                  <a:solidFill>
                    <a:srgbClr val="000000"/>
                  </a:solidFill>
                  <a:latin typeface="DM Sans"/>
                </a:rPr>
                <a:t>LOGO #14</a:t>
              </a:r>
            </a:p>
          </p:txBody>
        </p:sp>
      </p:grpSp>
      <p:pic>
        <p:nvPicPr>
          <p:cNvPr id="8" name="Picture 8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7847846" y="2308303"/>
            <a:ext cx="10080701" cy="5670394"/>
          </a:xfrm>
          <a:prstGeom prst="rect">
            <a:avLst/>
          </a:prstGeom>
        </p:spPr>
      </p:pic>
      <p:grpSp>
        <p:nvGrpSpPr>
          <p:cNvPr id="9" name="Group 9"/>
          <p:cNvGrpSpPr/>
          <p:nvPr/>
        </p:nvGrpSpPr>
        <p:grpSpPr>
          <a:xfrm>
            <a:off x="7600950" y="5143500"/>
            <a:ext cx="9658350" cy="2056183"/>
            <a:chOff x="0" y="0"/>
            <a:chExt cx="2543763" cy="541546"/>
          </a:xfrm>
        </p:grpSpPr>
        <p:sp>
          <p:nvSpPr>
            <p:cNvPr id="10" name="Freeform 10"/>
            <p:cNvSpPr/>
            <p:nvPr/>
          </p:nvSpPr>
          <p:spPr>
            <a:xfrm>
              <a:off x="0" y="0"/>
              <a:ext cx="2543763" cy="541546"/>
            </a:xfrm>
            <a:custGeom>
              <a:avLst/>
              <a:gdLst/>
              <a:ahLst/>
              <a:cxnLst/>
              <a:rect l="l" t="t" r="r" b="b"/>
              <a:pathLst>
                <a:path w="2543763" h="541546">
                  <a:moveTo>
                    <a:pt x="0" y="0"/>
                  </a:moveTo>
                  <a:lnTo>
                    <a:pt x="2543763" y="0"/>
                  </a:lnTo>
                  <a:lnTo>
                    <a:pt x="2543763" y="541546"/>
                  </a:lnTo>
                  <a:lnTo>
                    <a:pt x="0" y="541546"/>
                  </a:ln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id="11" name="TextBox 11"/>
            <p:cNvSpPr txBox="1"/>
            <p:nvPr/>
          </p:nvSpPr>
          <p:spPr>
            <a:xfrm>
              <a:off x="0" y="-38100"/>
              <a:ext cx="812800" cy="8509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1381145" y="2952495"/>
            <a:ext cx="5395607" cy="5321865"/>
            <a:chOff x="0" y="0"/>
            <a:chExt cx="7194142" cy="7095820"/>
          </a:xfrm>
        </p:grpSpPr>
        <p:grpSp>
          <p:nvGrpSpPr>
            <p:cNvPr id="3" name="Group 3"/>
            <p:cNvGrpSpPr/>
            <p:nvPr/>
          </p:nvGrpSpPr>
          <p:grpSpPr>
            <a:xfrm rot="-426806">
              <a:off x="368005" y="375450"/>
              <a:ext cx="6458133" cy="6344920"/>
              <a:chOff x="0" y="0"/>
              <a:chExt cx="3216910" cy="3160517"/>
            </a:xfrm>
          </p:grpSpPr>
          <p:sp>
            <p:nvSpPr>
              <p:cNvPr id="4" name="Freeform 4"/>
              <p:cNvSpPr/>
              <p:nvPr/>
            </p:nvSpPr>
            <p:spPr>
              <a:xfrm>
                <a:off x="19050" y="223520"/>
                <a:ext cx="3178810" cy="2929376"/>
              </a:xfrm>
              <a:custGeom>
                <a:avLst/>
                <a:gdLst/>
                <a:ahLst/>
                <a:cxnLst/>
                <a:rect l="l" t="t" r="r" b="b"/>
                <a:pathLst>
                  <a:path w="3178810" h="2929376">
                    <a:moveTo>
                      <a:pt x="0" y="11430"/>
                    </a:moveTo>
                    <a:cubicBezTo>
                      <a:pt x="0" y="11430"/>
                      <a:pt x="2540" y="340360"/>
                      <a:pt x="2540" y="749300"/>
                    </a:cubicBezTo>
                    <a:cubicBezTo>
                      <a:pt x="2540" y="1158039"/>
                      <a:pt x="7620" y="1748277"/>
                      <a:pt x="7620" y="2008627"/>
                    </a:cubicBezTo>
                    <a:cubicBezTo>
                      <a:pt x="7620" y="2202937"/>
                      <a:pt x="16510" y="2601717"/>
                      <a:pt x="21590" y="2793487"/>
                    </a:cubicBezTo>
                    <a:lnTo>
                      <a:pt x="130810" y="2907787"/>
                    </a:lnTo>
                    <a:cubicBezTo>
                      <a:pt x="275590" y="2915407"/>
                      <a:pt x="543560" y="2929377"/>
                      <a:pt x="793750" y="2929377"/>
                    </a:cubicBezTo>
                    <a:lnTo>
                      <a:pt x="3178810" y="2929377"/>
                    </a:lnTo>
                    <a:lnTo>
                      <a:pt x="3178810" y="693420"/>
                    </a:lnTo>
                    <a:cubicBezTo>
                      <a:pt x="3178810" y="318770"/>
                      <a:pt x="3169920" y="41910"/>
                      <a:pt x="3169920" y="41910"/>
                    </a:cubicBezTo>
                    <a:cubicBezTo>
                      <a:pt x="3014980" y="21590"/>
                      <a:pt x="2858770" y="11430"/>
                      <a:pt x="2701290" y="12700"/>
                    </a:cubicBezTo>
                    <a:cubicBezTo>
                      <a:pt x="2428240" y="12700"/>
                      <a:pt x="1179830" y="21590"/>
                      <a:pt x="929640" y="12700"/>
                    </a:cubicBezTo>
                    <a:cubicBezTo>
                      <a:pt x="594360" y="0"/>
                      <a:pt x="0" y="11430"/>
                      <a:pt x="0" y="11430"/>
                    </a:cubicBezTo>
                    <a:close/>
                  </a:path>
                </a:pathLst>
              </a:custGeom>
              <a:solidFill>
                <a:srgbClr val="FFFFFF"/>
              </a:solidFill>
            </p:spPr>
          </p:sp>
          <p:sp>
            <p:nvSpPr>
              <p:cNvPr id="5" name="Freeform 5"/>
              <p:cNvSpPr/>
              <p:nvPr/>
            </p:nvSpPr>
            <p:spPr>
              <a:xfrm>
                <a:off x="12700" y="217170"/>
                <a:ext cx="3191510" cy="2942077"/>
              </a:xfrm>
              <a:custGeom>
                <a:avLst/>
                <a:gdLst/>
                <a:ahLst/>
                <a:cxnLst/>
                <a:rect l="l" t="t" r="r" b="b"/>
                <a:pathLst>
                  <a:path w="3191510" h="2942077">
                    <a:moveTo>
                      <a:pt x="3191510" y="2942077"/>
                    </a:moveTo>
                    <a:lnTo>
                      <a:pt x="800100" y="2942077"/>
                    </a:lnTo>
                    <a:cubicBezTo>
                      <a:pt x="547370" y="2942077"/>
                      <a:pt x="270510" y="2928107"/>
                      <a:pt x="137160" y="2920487"/>
                    </a:cubicBezTo>
                    <a:lnTo>
                      <a:pt x="134620" y="2920487"/>
                    </a:lnTo>
                    <a:lnTo>
                      <a:pt x="21590" y="2802377"/>
                    </a:lnTo>
                    <a:lnTo>
                      <a:pt x="21590" y="2799837"/>
                    </a:lnTo>
                    <a:cubicBezTo>
                      <a:pt x="16510" y="2596637"/>
                      <a:pt x="7620" y="2202937"/>
                      <a:pt x="7620" y="2014977"/>
                    </a:cubicBezTo>
                    <a:cubicBezTo>
                      <a:pt x="7620" y="1899407"/>
                      <a:pt x="6350" y="1722877"/>
                      <a:pt x="5080" y="1518468"/>
                    </a:cubicBezTo>
                    <a:cubicBezTo>
                      <a:pt x="3810" y="1267186"/>
                      <a:pt x="2540" y="982908"/>
                      <a:pt x="2540" y="755650"/>
                    </a:cubicBezTo>
                    <a:cubicBezTo>
                      <a:pt x="2540" y="351790"/>
                      <a:pt x="0" y="21590"/>
                      <a:pt x="0" y="17780"/>
                    </a:cubicBezTo>
                    <a:lnTo>
                      <a:pt x="0" y="11430"/>
                    </a:lnTo>
                    <a:lnTo>
                      <a:pt x="6350" y="11430"/>
                    </a:lnTo>
                    <a:cubicBezTo>
                      <a:pt x="12700" y="11430"/>
                      <a:pt x="604520" y="0"/>
                      <a:pt x="935990" y="12700"/>
                    </a:cubicBezTo>
                    <a:cubicBezTo>
                      <a:pt x="1121410" y="19050"/>
                      <a:pt x="1852930" y="16510"/>
                      <a:pt x="2338070" y="13970"/>
                    </a:cubicBezTo>
                    <a:cubicBezTo>
                      <a:pt x="2503170" y="12700"/>
                      <a:pt x="2637790" y="12700"/>
                      <a:pt x="2707640" y="12700"/>
                    </a:cubicBezTo>
                    <a:cubicBezTo>
                      <a:pt x="2861310" y="11430"/>
                      <a:pt x="3020060" y="21590"/>
                      <a:pt x="3177540" y="41910"/>
                    </a:cubicBezTo>
                    <a:lnTo>
                      <a:pt x="3182620" y="43180"/>
                    </a:lnTo>
                    <a:lnTo>
                      <a:pt x="3182620" y="48260"/>
                    </a:lnTo>
                    <a:cubicBezTo>
                      <a:pt x="3182620" y="50800"/>
                      <a:pt x="3191510" y="328930"/>
                      <a:pt x="3191510" y="699770"/>
                    </a:cubicBezTo>
                    <a:lnTo>
                      <a:pt x="3191510" y="2942077"/>
                    </a:lnTo>
                    <a:close/>
                    <a:moveTo>
                      <a:pt x="139700" y="2907787"/>
                    </a:moveTo>
                    <a:cubicBezTo>
                      <a:pt x="273050" y="2915407"/>
                      <a:pt x="548640" y="2929377"/>
                      <a:pt x="800100" y="2929377"/>
                    </a:cubicBezTo>
                    <a:lnTo>
                      <a:pt x="3178810" y="2929377"/>
                    </a:lnTo>
                    <a:lnTo>
                      <a:pt x="3178810" y="699770"/>
                    </a:lnTo>
                    <a:cubicBezTo>
                      <a:pt x="3178810" y="358140"/>
                      <a:pt x="3171190" y="93980"/>
                      <a:pt x="3169920" y="53340"/>
                    </a:cubicBezTo>
                    <a:cubicBezTo>
                      <a:pt x="3014980" y="33020"/>
                      <a:pt x="2858770" y="24130"/>
                      <a:pt x="2707640" y="25400"/>
                    </a:cubicBezTo>
                    <a:cubicBezTo>
                      <a:pt x="2637790" y="25400"/>
                      <a:pt x="2503170" y="27940"/>
                      <a:pt x="2338070" y="26670"/>
                    </a:cubicBezTo>
                    <a:cubicBezTo>
                      <a:pt x="1828800" y="22860"/>
                      <a:pt x="1304290" y="22860"/>
                      <a:pt x="935990" y="25400"/>
                    </a:cubicBezTo>
                    <a:cubicBezTo>
                      <a:pt x="622300" y="27940"/>
                      <a:pt x="77470" y="22860"/>
                      <a:pt x="12700" y="24130"/>
                    </a:cubicBezTo>
                    <a:cubicBezTo>
                      <a:pt x="12700" y="71120"/>
                      <a:pt x="15240" y="382270"/>
                      <a:pt x="15240" y="755650"/>
                    </a:cubicBezTo>
                    <a:cubicBezTo>
                      <a:pt x="15240" y="982908"/>
                      <a:pt x="16510" y="1267186"/>
                      <a:pt x="17780" y="1518468"/>
                    </a:cubicBezTo>
                    <a:cubicBezTo>
                      <a:pt x="19050" y="1722877"/>
                      <a:pt x="20320" y="1899407"/>
                      <a:pt x="20320" y="2014977"/>
                    </a:cubicBezTo>
                    <a:cubicBezTo>
                      <a:pt x="20320" y="2201667"/>
                      <a:pt x="29210" y="2592827"/>
                      <a:pt x="34290" y="2797297"/>
                    </a:cubicBezTo>
                    <a:lnTo>
                      <a:pt x="139700" y="2907787"/>
                    </a:lnTo>
                    <a:close/>
                    <a:moveTo>
                      <a:pt x="139700" y="2907787"/>
                    </a:moveTo>
                    <a:lnTo>
                      <a:pt x="133350" y="2782057"/>
                    </a:lnTo>
                    <a:lnTo>
                      <a:pt x="34290" y="2796027"/>
                    </a:lnTo>
                    <a:lnTo>
                      <a:pt x="139700" y="2907787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</p:sp>
          <p:sp>
            <p:nvSpPr>
              <p:cNvPr id="6" name="Freeform 6"/>
              <p:cNvSpPr/>
              <p:nvPr/>
            </p:nvSpPr>
            <p:spPr>
              <a:xfrm>
                <a:off x="299720" y="19050"/>
                <a:ext cx="617220" cy="304800"/>
              </a:xfrm>
              <a:custGeom>
                <a:avLst/>
                <a:gdLst/>
                <a:ahLst/>
                <a:cxnLst/>
                <a:rect l="l" t="t" r="r" b="b"/>
                <a:pathLst>
                  <a:path w="617220" h="304800">
                    <a:moveTo>
                      <a:pt x="600710" y="0"/>
                    </a:moveTo>
                    <a:lnTo>
                      <a:pt x="617220" y="77470"/>
                    </a:lnTo>
                    <a:lnTo>
                      <a:pt x="600710" y="190500"/>
                    </a:lnTo>
                    <a:lnTo>
                      <a:pt x="589280" y="297180"/>
                    </a:lnTo>
                    <a:lnTo>
                      <a:pt x="5080" y="304800"/>
                    </a:lnTo>
                    <a:lnTo>
                      <a:pt x="5080" y="255270"/>
                    </a:lnTo>
                    <a:lnTo>
                      <a:pt x="16510" y="148590"/>
                    </a:lnTo>
                    <a:lnTo>
                      <a:pt x="0" y="21590"/>
                    </a:lnTo>
                    <a:lnTo>
                      <a:pt x="600710" y="0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</p:sp>
        </p:grpSp>
        <p:sp>
          <p:nvSpPr>
            <p:cNvPr id="7" name="TextBox 7"/>
            <p:cNvSpPr txBox="1"/>
            <p:nvPr/>
          </p:nvSpPr>
          <p:spPr>
            <a:xfrm rot="-426806">
              <a:off x="1122723" y="2370825"/>
              <a:ext cx="4934766" cy="2779452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lvl="0" indent="0" algn="ctr">
                <a:lnSpc>
                  <a:spcPts val="8476"/>
                </a:lnSpc>
              </a:pPr>
              <a:r>
                <a:rPr lang="en-US" sz="6054" spc="60">
                  <a:solidFill>
                    <a:srgbClr val="000000"/>
                  </a:solidFill>
                  <a:latin typeface="DM Sans"/>
                </a:rPr>
                <a:t>LOGO #15</a:t>
              </a:r>
            </a:p>
          </p:txBody>
        </p:sp>
      </p:grpSp>
      <p:pic>
        <p:nvPicPr>
          <p:cNvPr id="8" name="Picture 8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10629757" y="2601786"/>
            <a:ext cx="5331887" cy="5672574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1381145" y="2964120"/>
            <a:ext cx="5395607" cy="5321865"/>
            <a:chOff x="0" y="0"/>
            <a:chExt cx="7194142" cy="7095820"/>
          </a:xfrm>
        </p:grpSpPr>
        <p:grpSp>
          <p:nvGrpSpPr>
            <p:cNvPr id="3" name="Group 3"/>
            <p:cNvGrpSpPr/>
            <p:nvPr/>
          </p:nvGrpSpPr>
          <p:grpSpPr>
            <a:xfrm rot="-426806">
              <a:off x="368005" y="375450"/>
              <a:ext cx="6458133" cy="6344920"/>
              <a:chOff x="0" y="0"/>
              <a:chExt cx="3216910" cy="3160517"/>
            </a:xfrm>
          </p:grpSpPr>
          <p:sp>
            <p:nvSpPr>
              <p:cNvPr id="4" name="Freeform 4"/>
              <p:cNvSpPr/>
              <p:nvPr/>
            </p:nvSpPr>
            <p:spPr>
              <a:xfrm>
                <a:off x="19050" y="223520"/>
                <a:ext cx="3178810" cy="2929376"/>
              </a:xfrm>
              <a:custGeom>
                <a:avLst/>
                <a:gdLst/>
                <a:ahLst/>
                <a:cxnLst/>
                <a:rect l="l" t="t" r="r" b="b"/>
                <a:pathLst>
                  <a:path w="3178810" h="2929376">
                    <a:moveTo>
                      <a:pt x="0" y="11430"/>
                    </a:moveTo>
                    <a:cubicBezTo>
                      <a:pt x="0" y="11430"/>
                      <a:pt x="2540" y="340360"/>
                      <a:pt x="2540" y="749300"/>
                    </a:cubicBezTo>
                    <a:cubicBezTo>
                      <a:pt x="2540" y="1158039"/>
                      <a:pt x="7620" y="1748277"/>
                      <a:pt x="7620" y="2008627"/>
                    </a:cubicBezTo>
                    <a:cubicBezTo>
                      <a:pt x="7620" y="2202937"/>
                      <a:pt x="16510" y="2601717"/>
                      <a:pt x="21590" y="2793487"/>
                    </a:cubicBezTo>
                    <a:lnTo>
                      <a:pt x="130810" y="2907787"/>
                    </a:lnTo>
                    <a:cubicBezTo>
                      <a:pt x="275590" y="2915407"/>
                      <a:pt x="543560" y="2929377"/>
                      <a:pt x="793750" y="2929377"/>
                    </a:cubicBezTo>
                    <a:lnTo>
                      <a:pt x="3178810" y="2929377"/>
                    </a:lnTo>
                    <a:lnTo>
                      <a:pt x="3178810" y="693420"/>
                    </a:lnTo>
                    <a:cubicBezTo>
                      <a:pt x="3178810" y="318770"/>
                      <a:pt x="3169920" y="41910"/>
                      <a:pt x="3169920" y="41910"/>
                    </a:cubicBezTo>
                    <a:cubicBezTo>
                      <a:pt x="3014980" y="21590"/>
                      <a:pt x="2858770" y="11430"/>
                      <a:pt x="2701290" y="12700"/>
                    </a:cubicBezTo>
                    <a:cubicBezTo>
                      <a:pt x="2428240" y="12700"/>
                      <a:pt x="1179830" y="21590"/>
                      <a:pt x="929640" y="12700"/>
                    </a:cubicBezTo>
                    <a:cubicBezTo>
                      <a:pt x="594360" y="0"/>
                      <a:pt x="0" y="11430"/>
                      <a:pt x="0" y="11430"/>
                    </a:cubicBezTo>
                    <a:close/>
                  </a:path>
                </a:pathLst>
              </a:custGeom>
              <a:solidFill>
                <a:srgbClr val="FFFFFF"/>
              </a:solidFill>
            </p:spPr>
          </p:sp>
          <p:sp>
            <p:nvSpPr>
              <p:cNvPr id="5" name="Freeform 5"/>
              <p:cNvSpPr/>
              <p:nvPr/>
            </p:nvSpPr>
            <p:spPr>
              <a:xfrm>
                <a:off x="12700" y="217170"/>
                <a:ext cx="3191510" cy="2942077"/>
              </a:xfrm>
              <a:custGeom>
                <a:avLst/>
                <a:gdLst/>
                <a:ahLst/>
                <a:cxnLst/>
                <a:rect l="l" t="t" r="r" b="b"/>
                <a:pathLst>
                  <a:path w="3191510" h="2942077">
                    <a:moveTo>
                      <a:pt x="3191510" y="2942077"/>
                    </a:moveTo>
                    <a:lnTo>
                      <a:pt x="800100" y="2942077"/>
                    </a:lnTo>
                    <a:cubicBezTo>
                      <a:pt x="547370" y="2942077"/>
                      <a:pt x="270510" y="2928107"/>
                      <a:pt x="137160" y="2920487"/>
                    </a:cubicBezTo>
                    <a:lnTo>
                      <a:pt x="134620" y="2920487"/>
                    </a:lnTo>
                    <a:lnTo>
                      <a:pt x="21590" y="2802377"/>
                    </a:lnTo>
                    <a:lnTo>
                      <a:pt x="21590" y="2799837"/>
                    </a:lnTo>
                    <a:cubicBezTo>
                      <a:pt x="16510" y="2596637"/>
                      <a:pt x="7620" y="2202937"/>
                      <a:pt x="7620" y="2014977"/>
                    </a:cubicBezTo>
                    <a:cubicBezTo>
                      <a:pt x="7620" y="1899407"/>
                      <a:pt x="6350" y="1722877"/>
                      <a:pt x="5080" y="1518468"/>
                    </a:cubicBezTo>
                    <a:cubicBezTo>
                      <a:pt x="3810" y="1267186"/>
                      <a:pt x="2540" y="982908"/>
                      <a:pt x="2540" y="755650"/>
                    </a:cubicBezTo>
                    <a:cubicBezTo>
                      <a:pt x="2540" y="351790"/>
                      <a:pt x="0" y="21590"/>
                      <a:pt x="0" y="17780"/>
                    </a:cubicBezTo>
                    <a:lnTo>
                      <a:pt x="0" y="11430"/>
                    </a:lnTo>
                    <a:lnTo>
                      <a:pt x="6350" y="11430"/>
                    </a:lnTo>
                    <a:cubicBezTo>
                      <a:pt x="12700" y="11430"/>
                      <a:pt x="604520" y="0"/>
                      <a:pt x="935990" y="12700"/>
                    </a:cubicBezTo>
                    <a:cubicBezTo>
                      <a:pt x="1121410" y="19050"/>
                      <a:pt x="1852930" y="16510"/>
                      <a:pt x="2338070" y="13970"/>
                    </a:cubicBezTo>
                    <a:cubicBezTo>
                      <a:pt x="2503170" y="12700"/>
                      <a:pt x="2637790" y="12700"/>
                      <a:pt x="2707640" y="12700"/>
                    </a:cubicBezTo>
                    <a:cubicBezTo>
                      <a:pt x="2861310" y="11430"/>
                      <a:pt x="3020060" y="21590"/>
                      <a:pt x="3177540" y="41910"/>
                    </a:cubicBezTo>
                    <a:lnTo>
                      <a:pt x="3182620" y="43180"/>
                    </a:lnTo>
                    <a:lnTo>
                      <a:pt x="3182620" y="48260"/>
                    </a:lnTo>
                    <a:cubicBezTo>
                      <a:pt x="3182620" y="50800"/>
                      <a:pt x="3191510" y="328930"/>
                      <a:pt x="3191510" y="699770"/>
                    </a:cubicBezTo>
                    <a:lnTo>
                      <a:pt x="3191510" y="2942077"/>
                    </a:lnTo>
                    <a:close/>
                    <a:moveTo>
                      <a:pt x="139700" y="2907787"/>
                    </a:moveTo>
                    <a:cubicBezTo>
                      <a:pt x="273050" y="2915407"/>
                      <a:pt x="548640" y="2929377"/>
                      <a:pt x="800100" y="2929377"/>
                    </a:cubicBezTo>
                    <a:lnTo>
                      <a:pt x="3178810" y="2929377"/>
                    </a:lnTo>
                    <a:lnTo>
                      <a:pt x="3178810" y="699770"/>
                    </a:lnTo>
                    <a:cubicBezTo>
                      <a:pt x="3178810" y="358140"/>
                      <a:pt x="3171190" y="93980"/>
                      <a:pt x="3169920" y="53340"/>
                    </a:cubicBezTo>
                    <a:cubicBezTo>
                      <a:pt x="3014980" y="33020"/>
                      <a:pt x="2858770" y="24130"/>
                      <a:pt x="2707640" y="25400"/>
                    </a:cubicBezTo>
                    <a:cubicBezTo>
                      <a:pt x="2637790" y="25400"/>
                      <a:pt x="2503170" y="27940"/>
                      <a:pt x="2338070" y="26670"/>
                    </a:cubicBezTo>
                    <a:cubicBezTo>
                      <a:pt x="1828800" y="22860"/>
                      <a:pt x="1304290" y="22860"/>
                      <a:pt x="935990" y="25400"/>
                    </a:cubicBezTo>
                    <a:cubicBezTo>
                      <a:pt x="622300" y="27940"/>
                      <a:pt x="77470" y="22860"/>
                      <a:pt x="12700" y="24130"/>
                    </a:cubicBezTo>
                    <a:cubicBezTo>
                      <a:pt x="12700" y="71120"/>
                      <a:pt x="15240" y="382270"/>
                      <a:pt x="15240" y="755650"/>
                    </a:cubicBezTo>
                    <a:cubicBezTo>
                      <a:pt x="15240" y="982908"/>
                      <a:pt x="16510" y="1267186"/>
                      <a:pt x="17780" y="1518468"/>
                    </a:cubicBezTo>
                    <a:cubicBezTo>
                      <a:pt x="19050" y="1722877"/>
                      <a:pt x="20320" y="1899407"/>
                      <a:pt x="20320" y="2014977"/>
                    </a:cubicBezTo>
                    <a:cubicBezTo>
                      <a:pt x="20320" y="2201667"/>
                      <a:pt x="29210" y="2592827"/>
                      <a:pt x="34290" y="2797297"/>
                    </a:cubicBezTo>
                    <a:lnTo>
                      <a:pt x="139700" y="2907787"/>
                    </a:lnTo>
                    <a:close/>
                    <a:moveTo>
                      <a:pt x="139700" y="2907787"/>
                    </a:moveTo>
                    <a:lnTo>
                      <a:pt x="133350" y="2782057"/>
                    </a:lnTo>
                    <a:lnTo>
                      <a:pt x="34290" y="2796027"/>
                    </a:lnTo>
                    <a:lnTo>
                      <a:pt x="139700" y="2907787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</p:sp>
          <p:sp>
            <p:nvSpPr>
              <p:cNvPr id="6" name="Freeform 6"/>
              <p:cNvSpPr/>
              <p:nvPr/>
            </p:nvSpPr>
            <p:spPr>
              <a:xfrm>
                <a:off x="299720" y="19050"/>
                <a:ext cx="617220" cy="304800"/>
              </a:xfrm>
              <a:custGeom>
                <a:avLst/>
                <a:gdLst/>
                <a:ahLst/>
                <a:cxnLst/>
                <a:rect l="l" t="t" r="r" b="b"/>
                <a:pathLst>
                  <a:path w="617220" h="304800">
                    <a:moveTo>
                      <a:pt x="600710" y="0"/>
                    </a:moveTo>
                    <a:lnTo>
                      <a:pt x="617220" y="77470"/>
                    </a:lnTo>
                    <a:lnTo>
                      <a:pt x="600710" y="190500"/>
                    </a:lnTo>
                    <a:lnTo>
                      <a:pt x="589280" y="297180"/>
                    </a:lnTo>
                    <a:lnTo>
                      <a:pt x="5080" y="304800"/>
                    </a:lnTo>
                    <a:lnTo>
                      <a:pt x="5080" y="255270"/>
                    </a:lnTo>
                    <a:lnTo>
                      <a:pt x="16510" y="148590"/>
                    </a:lnTo>
                    <a:lnTo>
                      <a:pt x="0" y="21590"/>
                    </a:lnTo>
                    <a:lnTo>
                      <a:pt x="600710" y="0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</p:sp>
        </p:grpSp>
        <p:sp>
          <p:nvSpPr>
            <p:cNvPr id="7" name="TextBox 7"/>
            <p:cNvSpPr txBox="1"/>
            <p:nvPr/>
          </p:nvSpPr>
          <p:spPr>
            <a:xfrm rot="-426806">
              <a:off x="1122723" y="2370825"/>
              <a:ext cx="4934766" cy="2779452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lvl="0" indent="0" algn="ctr">
                <a:lnSpc>
                  <a:spcPts val="8476"/>
                </a:lnSpc>
              </a:pPr>
              <a:r>
                <a:rPr lang="en-US" sz="6054" spc="60">
                  <a:solidFill>
                    <a:srgbClr val="000000"/>
                  </a:solidFill>
                  <a:latin typeface="DM Sans"/>
                </a:rPr>
                <a:t>LOGO #16</a:t>
              </a:r>
            </a:p>
          </p:txBody>
        </p:sp>
      </p:grpSp>
      <p:pic>
        <p:nvPicPr>
          <p:cNvPr id="8" name="Picture 8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10947509" y="2633527"/>
            <a:ext cx="5983050" cy="5983050"/>
          </a:xfrm>
          <a:prstGeom prst="rect">
            <a:avLst/>
          </a:prstGeo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1168054" y="2733386"/>
            <a:ext cx="5395607" cy="5321865"/>
            <a:chOff x="0" y="0"/>
            <a:chExt cx="7194142" cy="7095820"/>
          </a:xfrm>
        </p:grpSpPr>
        <p:grpSp>
          <p:nvGrpSpPr>
            <p:cNvPr id="3" name="Group 3"/>
            <p:cNvGrpSpPr/>
            <p:nvPr/>
          </p:nvGrpSpPr>
          <p:grpSpPr>
            <a:xfrm rot="-426806">
              <a:off x="368005" y="375450"/>
              <a:ext cx="6458133" cy="6344920"/>
              <a:chOff x="0" y="0"/>
              <a:chExt cx="3216910" cy="3160517"/>
            </a:xfrm>
          </p:grpSpPr>
          <p:sp>
            <p:nvSpPr>
              <p:cNvPr id="4" name="Freeform 4"/>
              <p:cNvSpPr/>
              <p:nvPr/>
            </p:nvSpPr>
            <p:spPr>
              <a:xfrm>
                <a:off x="19050" y="223520"/>
                <a:ext cx="3178810" cy="2929376"/>
              </a:xfrm>
              <a:custGeom>
                <a:avLst/>
                <a:gdLst/>
                <a:ahLst/>
                <a:cxnLst/>
                <a:rect l="l" t="t" r="r" b="b"/>
                <a:pathLst>
                  <a:path w="3178810" h="2929376">
                    <a:moveTo>
                      <a:pt x="0" y="11430"/>
                    </a:moveTo>
                    <a:cubicBezTo>
                      <a:pt x="0" y="11430"/>
                      <a:pt x="2540" y="340360"/>
                      <a:pt x="2540" y="749300"/>
                    </a:cubicBezTo>
                    <a:cubicBezTo>
                      <a:pt x="2540" y="1158039"/>
                      <a:pt x="7620" y="1748277"/>
                      <a:pt x="7620" y="2008627"/>
                    </a:cubicBezTo>
                    <a:cubicBezTo>
                      <a:pt x="7620" y="2202937"/>
                      <a:pt x="16510" y="2601717"/>
                      <a:pt x="21590" y="2793487"/>
                    </a:cubicBezTo>
                    <a:lnTo>
                      <a:pt x="130810" y="2907787"/>
                    </a:lnTo>
                    <a:cubicBezTo>
                      <a:pt x="275590" y="2915407"/>
                      <a:pt x="543560" y="2929377"/>
                      <a:pt x="793750" y="2929377"/>
                    </a:cubicBezTo>
                    <a:lnTo>
                      <a:pt x="3178810" y="2929377"/>
                    </a:lnTo>
                    <a:lnTo>
                      <a:pt x="3178810" y="693420"/>
                    </a:lnTo>
                    <a:cubicBezTo>
                      <a:pt x="3178810" y="318770"/>
                      <a:pt x="3169920" y="41910"/>
                      <a:pt x="3169920" y="41910"/>
                    </a:cubicBezTo>
                    <a:cubicBezTo>
                      <a:pt x="3014980" y="21590"/>
                      <a:pt x="2858770" y="11430"/>
                      <a:pt x="2701290" y="12700"/>
                    </a:cubicBezTo>
                    <a:cubicBezTo>
                      <a:pt x="2428240" y="12700"/>
                      <a:pt x="1179830" y="21590"/>
                      <a:pt x="929640" y="12700"/>
                    </a:cubicBezTo>
                    <a:cubicBezTo>
                      <a:pt x="594360" y="0"/>
                      <a:pt x="0" y="11430"/>
                      <a:pt x="0" y="11430"/>
                    </a:cubicBezTo>
                    <a:close/>
                  </a:path>
                </a:pathLst>
              </a:custGeom>
              <a:solidFill>
                <a:srgbClr val="FFFFFF"/>
              </a:solidFill>
            </p:spPr>
          </p:sp>
          <p:sp>
            <p:nvSpPr>
              <p:cNvPr id="5" name="Freeform 5"/>
              <p:cNvSpPr/>
              <p:nvPr/>
            </p:nvSpPr>
            <p:spPr>
              <a:xfrm>
                <a:off x="12700" y="217170"/>
                <a:ext cx="3191510" cy="2942077"/>
              </a:xfrm>
              <a:custGeom>
                <a:avLst/>
                <a:gdLst/>
                <a:ahLst/>
                <a:cxnLst/>
                <a:rect l="l" t="t" r="r" b="b"/>
                <a:pathLst>
                  <a:path w="3191510" h="2942077">
                    <a:moveTo>
                      <a:pt x="3191510" y="2942077"/>
                    </a:moveTo>
                    <a:lnTo>
                      <a:pt x="800100" y="2942077"/>
                    </a:lnTo>
                    <a:cubicBezTo>
                      <a:pt x="547370" y="2942077"/>
                      <a:pt x="270510" y="2928107"/>
                      <a:pt x="137160" y="2920487"/>
                    </a:cubicBezTo>
                    <a:lnTo>
                      <a:pt x="134620" y="2920487"/>
                    </a:lnTo>
                    <a:lnTo>
                      <a:pt x="21590" y="2802377"/>
                    </a:lnTo>
                    <a:lnTo>
                      <a:pt x="21590" y="2799837"/>
                    </a:lnTo>
                    <a:cubicBezTo>
                      <a:pt x="16510" y="2596637"/>
                      <a:pt x="7620" y="2202937"/>
                      <a:pt x="7620" y="2014977"/>
                    </a:cubicBezTo>
                    <a:cubicBezTo>
                      <a:pt x="7620" y="1899407"/>
                      <a:pt x="6350" y="1722877"/>
                      <a:pt x="5080" y="1518468"/>
                    </a:cubicBezTo>
                    <a:cubicBezTo>
                      <a:pt x="3810" y="1267186"/>
                      <a:pt x="2540" y="982908"/>
                      <a:pt x="2540" y="755650"/>
                    </a:cubicBezTo>
                    <a:cubicBezTo>
                      <a:pt x="2540" y="351790"/>
                      <a:pt x="0" y="21590"/>
                      <a:pt x="0" y="17780"/>
                    </a:cubicBezTo>
                    <a:lnTo>
                      <a:pt x="0" y="11430"/>
                    </a:lnTo>
                    <a:lnTo>
                      <a:pt x="6350" y="11430"/>
                    </a:lnTo>
                    <a:cubicBezTo>
                      <a:pt x="12700" y="11430"/>
                      <a:pt x="604520" y="0"/>
                      <a:pt x="935990" y="12700"/>
                    </a:cubicBezTo>
                    <a:cubicBezTo>
                      <a:pt x="1121410" y="19050"/>
                      <a:pt x="1852930" y="16510"/>
                      <a:pt x="2338070" y="13970"/>
                    </a:cubicBezTo>
                    <a:cubicBezTo>
                      <a:pt x="2503170" y="12700"/>
                      <a:pt x="2637790" y="12700"/>
                      <a:pt x="2707640" y="12700"/>
                    </a:cubicBezTo>
                    <a:cubicBezTo>
                      <a:pt x="2861310" y="11430"/>
                      <a:pt x="3020060" y="21590"/>
                      <a:pt x="3177540" y="41910"/>
                    </a:cubicBezTo>
                    <a:lnTo>
                      <a:pt x="3182620" y="43180"/>
                    </a:lnTo>
                    <a:lnTo>
                      <a:pt x="3182620" y="48260"/>
                    </a:lnTo>
                    <a:cubicBezTo>
                      <a:pt x="3182620" y="50800"/>
                      <a:pt x="3191510" y="328930"/>
                      <a:pt x="3191510" y="699770"/>
                    </a:cubicBezTo>
                    <a:lnTo>
                      <a:pt x="3191510" y="2942077"/>
                    </a:lnTo>
                    <a:close/>
                    <a:moveTo>
                      <a:pt x="139700" y="2907787"/>
                    </a:moveTo>
                    <a:cubicBezTo>
                      <a:pt x="273050" y="2915407"/>
                      <a:pt x="548640" y="2929377"/>
                      <a:pt x="800100" y="2929377"/>
                    </a:cubicBezTo>
                    <a:lnTo>
                      <a:pt x="3178810" y="2929377"/>
                    </a:lnTo>
                    <a:lnTo>
                      <a:pt x="3178810" y="699770"/>
                    </a:lnTo>
                    <a:cubicBezTo>
                      <a:pt x="3178810" y="358140"/>
                      <a:pt x="3171190" y="93980"/>
                      <a:pt x="3169920" y="53340"/>
                    </a:cubicBezTo>
                    <a:cubicBezTo>
                      <a:pt x="3014980" y="33020"/>
                      <a:pt x="2858770" y="24130"/>
                      <a:pt x="2707640" y="25400"/>
                    </a:cubicBezTo>
                    <a:cubicBezTo>
                      <a:pt x="2637790" y="25400"/>
                      <a:pt x="2503170" y="27940"/>
                      <a:pt x="2338070" y="26670"/>
                    </a:cubicBezTo>
                    <a:cubicBezTo>
                      <a:pt x="1828800" y="22860"/>
                      <a:pt x="1304290" y="22860"/>
                      <a:pt x="935990" y="25400"/>
                    </a:cubicBezTo>
                    <a:cubicBezTo>
                      <a:pt x="622300" y="27940"/>
                      <a:pt x="77470" y="22860"/>
                      <a:pt x="12700" y="24130"/>
                    </a:cubicBezTo>
                    <a:cubicBezTo>
                      <a:pt x="12700" y="71120"/>
                      <a:pt x="15240" y="382270"/>
                      <a:pt x="15240" y="755650"/>
                    </a:cubicBezTo>
                    <a:cubicBezTo>
                      <a:pt x="15240" y="982908"/>
                      <a:pt x="16510" y="1267186"/>
                      <a:pt x="17780" y="1518468"/>
                    </a:cubicBezTo>
                    <a:cubicBezTo>
                      <a:pt x="19050" y="1722877"/>
                      <a:pt x="20320" y="1899407"/>
                      <a:pt x="20320" y="2014977"/>
                    </a:cubicBezTo>
                    <a:cubicBezTo>
                      <a:pt x="20320" y="2201667"/>
                      <a:pt x="29210" y="2592827"/>
                      <a:pt x="34290" y="2797297"/>
                    </a:cubicBezTo>
                    <a:lnTo>
                      <a:pt x="139700" y="2907787"/>
                    </a:lnTo>
                    <a:close/>
                    <a:moveTo>
                      <a:pt x="139700" y="2907787"/>
                    </a:moveTo>
                    <a:lnTo>
                      <a:pt x="133350" y="2782057"/>
                    </a:lnTo>
                    <a:lnTo>
                      <a:pt x="34290" y="2796027"/>
                    </a:lnTo>
                    <a:lnTo>
                      <a:pt x="139700" y="2907787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</p:sp>
          <p:sp>
            <p:nvSpPr>
              <p:cNvPr id="6" name="Freeform 6"/>
              <p:cNvSpPr/>
              <p:nvPr/>
            </p:nvSpPr>
            <p:spPr>
              <a:xfrm>
                <a:off x="299720" y="19050"/>
                <a:ext cx="617220" cy="304800"/>
              </a:xfrm>
              <a:custGeom>
                <a:avLst/>
                <a:gdLst/>
                <a:ahLst/>
                <a:cxnLst/>
                <a:rect l="l" t="t" r="r" b="b"/>
                <a:pathLst>
                  <a:path w="617220" h="304800">
                    <a:moveTo>
                      <a:pt x="600710" y="0"/>
                    </a:moveTo>
                    <a:lnTo>
                      <a:pt x="617220" y="77470"/>
                    </a:lnTo>
                    <a:lnTo>
                      <a:pt x="600710" y="190500"/>
                    </a:lnTo>
                    <a:lnTo>
                      <a:pt x="589280" y="297180"/>
                    </a:lnTo>
                    <a:lnTo>
                      <a:pt x="5080" y="304800"/>
                    </a:lnTo>
                    <a:lnTo>
                      <a:pt x="5080" y="255270"/>
                    </a:lnTo>
                    <a:lnTo>
                      <a:pt x="16510" y="148590"/>
                    </a:lnTo>
                    <a:lnTo>
                      <a:pt x="0" y="21590"/>
                    </a:lnTo>
                    <a:lnTo>
                      <a:pt x="600710" y="0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</p:sp>
        </p:grpSp>
        <p:sp>
          <p:nvSpPr>
            <p:cNvPr id="7" name="TextBox 7"/>
            <p:cNvSpPr txBox="1"/>
            <p:nvPr/>
          </p:nvSpPr>
          <p:spPr>
            <a:xfrm rot="-426806">
              <a:off x="1123304" y="3130884"/>
              <a:ext cx="4934766" cy="1268787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lvl="0" indent="0" algn="ctr">
                <a:lnSpc>
                  <a:spcPts val="8056"/>
                </a:lnSpc>
              </a:pPr>
              <a:r>
                <a:rPr lang="en-US" sz="5754" spc="57">
                  <a:solidFill>
                    <a:srgbClr val="000000"/>
                  </a:solidFill>
                  <a:latin typeface="DM Sans"/>
                </a:rPr>
                <a:t>LOGO #17</a:t>
              </a:r>
            </a:p>
          </p:txBody>
        </p:sp>
      </p:grpSp>
      <p:pic>
        <p:nvPicPr>
          <p:cNvPr id="8" name="Picture 8"/>
          <p:cNvPicPr>
            <a:picLocks noChangeAspect="1"/>
          </p:cNvPicPr>
          <p:nvPr/>
        </p:nvPicPr>
        <p:blipFill>
          <a:blip r:embed="rId2"/>
          <a:srcRect r="60521" b="15231"/>
          <a:stretch>
            <a:fillRect/>
          </a:stretch>
        </p:blipFill>
        <p:spPr>
          <a:xfrm>
            <a:off x="10579749" y="2651600"/>
            <a:ext cx="5523654" cy="5485438"/>
          </a:xfrm>
          <a:prstGeom prst="rect">
            <a:avLst/>
          </a:prstGeo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1168054" y="2733386"/>
            <a:ext cx="5395607" cy="5321865"/>
            <a:chOff x="0" y="0"/>
            <a:chExt cx="7194142" cy="7095820"/>
          </a:xfrm>
        </p:grpSpPr>
        <p:grpSp>
          <p:nvGrpSpPr>
            <p:cNvPr id="3" name="Group 3"/>
            <p:cNvGrpSpPr/>
            <p:nvPr/>
          </p:nvGrpSpPr>
          <p:grpSpPr>
            <a:xfrm rot="-426806">
              <a:off x="368005" y="375450"/>
              <a:ext cx="6458133" cy="6344920"/>
              <a:chOff x="0" y="0"/>
              <a:chExt cx="3216910" cy="3160517"/>
            </a:xfrm>
          </p:grpSpPr>
          <p:sp>
            <p:nvSpPr>
              <p:cNvPr id="4" name="Freeform 4"/>
              <p:cNvSpPr/>
              <p:nvPr/>
            </p:nvSpPr>
            <p:spPr>
              <a:xfrm>
                <a:off x="19050" y="223520"/>
                <a:ext cx="3178810" cy="2929376"/>
              </a:xfrm>
              <a:custGeom>
                <a:avLst/>
                <a:gdLst/>
                <a:ahLst/>
                <a:cxnLst/>
                <a:rect l="l" t="t" r="r" b="b"/>
                <a:pathLst>
                  <a:path w="3178810" h="2929376">
                    <a:moveTo>
                      <a:pt x="0" y="11430"/>
                    </a:moveTo>
                    <a:cubicBezTo>
                      <a:pt x="0" y="11430"/>
                      <a:pt x="2540" y="340360"/>
                      <a:pt x="2540" y="749300"/>
                    </a:cubicBezTo>
                    <a:cubicBezTo>
                      <a:pt x="2540" y="1158039"/>
                      <a:pt x="7620" y="1748277"/>
                      <a:pt x="7620" y="2008627"/>
                    </a:cubicBezTo>
                    <a:cubicBezTo>
                      <a:pt x="7620" y="2202937"/>
                      <a:pt x="16510" y="2601717"/>
                      <a:pt x="21590" y="2793487"/>
                    </a:cubicBezTo>
                    <a:lnTo>
                      <a:pt x="130810" y="2907787"/>
                    </a:lnTo>
                    <a:cubicBezTo>
                      <a:pt x="275590" y="2915407"/>
                      <a:pt x="543560" y="2929377"/>
                      <a:pt x="793750" y="2929377"/>
                    </a:cubicBezTo>
                    <a:lnTo>
                      <a:pt x="3178810" y="2929377"/>
                    </a:lnTo>
                    <a:lnTo>
                      <a:pt x="3178810" y="693420"/>
                    </a:lnTo>
                    <a:cubicBezTo>
                      <a:pt x="3178810" y="318770"/>
                      <a:pt x="3169920" y="41910"/>
                      <a:pt x="3169920" y="41910"/>
                    </a:cubicBezTo>
                    <a:cubicBezTo>
                      <a:pt x="3014980" y="21590"/>
                      <a:pt x="2858770" y="11430"/>
                      <a:pt x="2701290" y="12700"/>
                    </a:cubicBezTo>
                    <a:cubicBezTo>
                      <a:pt x="2428240" y="12700"/>
                      <a:pt x="1179830" y="21590"/>
                      <a:pt x="929640" y="12700"/>
                    </a:cubicBezTo>
                    <a:cubicBezTo>
                      <a:pt x="594360" y="0"/>
                      <a:pt x="0" y="11430"/>
                      <a:pt x="0" y="11430"/>
                    </a:cubicBezTo>
                    <a:close/>
                  </a:path>
                </a:pathLst>
              </a:custGeom>
              <a:solidFill>
                <a:srgbClr val="FFFFFF"/>
              </a:solidFill>
            </p:spPr>
          </p:sp>
          <p:sp>
            <p:nvSpPr>
              <p:cNvPr id="5" name="Freeform 5"/>
              <p:cNvSpPr/>
              <p:nvPr/>
            </p:nvSpPr>
            <p:spPr>
              <a:xfrm>
                <a:off x="12700" y="217170"/>
                <a:ext cx="3191510" cy="2942077"/>
              </a:xfrm>
              <a:custGeom>
                <a:avLst/>
                <a:gdLst/>
                <a:ahLst/>
                <a:cxnLst/>
                <a:rect l="l" t="t" r="r" b="b"/>
                <a:pathLst>
                  <a:path w="3191510" h="2942077">
                    <a:moveTo>
                      <a:pt x="3191510" y="2942077"/>
                    </a:moveTo>
                    <a:lnTo>
                      <a:pt x="800100" y="2942077"/>
                    </a:lnTo>
                    <a:cubicBezTo>
                      <a:pt x="547370" y="2942077"/>
                      <a:pt x="270510" y="2928107"/>
                      <a:pt x="137160" y="2920487"/>
                    </a:cubicBezTo>
                    <a:lnTo>
                      <a:pt x="134620" y="2920487"/>
                    </a:lnTo>
                    <a:lnTo>
                      <a:pt x="21590" y="2802377"/>
                    </a:lnTo>
                    <a:lnTo>
                      <a:pt x="21590" y="2799837"/>
                    </a:lnTo>
                    <a:cubicBezTo>
                      <a:pt x="16510" y="2596637"/>
                      <a:pt x="7620" y="2202937"/>
                      <a:pt x="7620" y="2014977"/>
                    </a:cubicBezTo>
                    <a:cubicBezTo>
                      <a:pt x="7620" y="1899407"/>
                      <a:pt x="6350" y="1722877"/>
                      <a:pt x="5080" y="1518468"/>
                    </a:cubicBezTo>
                    <a:cubicBezTo>
                      <a:pt x="3810" y="1267186"/>
                      <a:pt x="2540" y="982908"/>
                      <a:pt x="2540" y="755650"/>
                    </a:cubicBezTo>
                    <a:cubicBezTo>
                      <a:pt x="2540" y="351790"/>
                      <a:pt x="0" y="21590"/>
                      <a:pt x="0" y="17780"/>
                    </a:cubicBezTo>
                    <a:lnTo>
                      <a:pt x="0" y="11430"/>
                    </a:lnTo>
                    <a:lnTo>
                      <a:pt x="6350" y="11430"/>
                    </a:lnTo>
                    <a:cubicBezTo>
                      <a:pt x="12700" y="11430"/>
                      <a:pt x="604520" y="0"/>
                      <a:pt x="935990" y="12700"/>
                    </a:cubicBezTo>
                    <a:cubicBezTo>
                      <a:pt x="1121410" y="19050"/>
                      <a:pt x="1852930" y="16510"/>
                      <a:pt x="2338070" y="13970"/>
                    </a:cubicBezTo>
                    <a:cubicBezTo>
                      <a:pt x="2503170" y="12700"/>
                      <a:pt x="2637790" y="12700"/>
                      <a:pt x="2707640" y="12700"/>
                    </a:cubicBezTo>
                    <a:cubicBezTo>
                      <a:pt x="2861310" y="11430"/>
                      <a:pt x="3020060" y="21590"/>
                      <a:pt x="3177540" y="41910"/>
                    </a:cubicBezTo>
                    <a:lnTo>
                      <a:pt x="3182620" y="43180"/>
                    </a:lnTo>
                    <a:lnTo>
                      <a:pt x="3182620" y="48260"/>
                    </a:lnTo>
                    <a:cubicBezTo>
                      <a:pt x="3182620" y="50800"/>
                      <a:pt x="3191510" y="328930"/>
                      <a:pt x="3191510" y="699770"/>
                    </a:cubicBezTo>
                    <a:lnTo>
                      <a:pt x="3191510" y="2942077"/>
                    </a:lnTo>
                    <a:close/>
                    <a:moveTo>
                      <a:pt x="139700" y="2907787"/>
                    </a:moveTo>
                    <a:cubicBezTo>
                      <a:pt x="273050" y="2915407"/>
                      <a:pt x="548640" y="2929377"/>
                      <a:pt x="800100" y="2929377"/>
                    </a:cubicBezTo>
                    <a:lnTo>
                      <a:pt x="3178810" y="2929377"/>
                    </a:lnTo>
                    <a:lnTo>
                      <a:pt x="3178810" y="699770"/>
                    </a:lnTo>
                    <a:cubicBezTo>
                      <a:pt x="3178810" y="358140"/>
                      <a:pt x="3171190" y="93980"/>
                      <a:pt x="3169920" y="53340"/>
                    </a:cubicBezTo>
                    <a:cubicBezTo>
                      <a:pt x="3014980" y="33020"/>
                      <a:pt x="2858770" y="24130"/>
                      <a:pt x="2707640" y="25400"/>
                    </a:cubicBezTo>
                    <a:cubicBezTo>
                      <a:pt x="2637790" y="25400"/>
                      <a:pt x="2503170" y="27940"/>
                      <a:pt x="2338070" y="26670"/>
                    </a:cubicBezTo>
                    <a:cubicBezTo>
                      <a:pt x="1828800" y="22860"/>
                      <a:pt x="1304290" y="22860"/>
                      <a:pt x="935990" y="25400"/>
                    </a:cubicBezTo>
                    <a:cubicBezTo>
                      <a:pt x="622300" y="27940"/>
                      <a:pt x="77470" y="22860"/>
                      <a:pt x="12700" y="24130"/>
                    </a:cubicBezTo>
                    <a:cubicBezTo>
                      <a:pt x="12700" y="71120"/>
                      <a:pt x="15240" y="382270"/>
                      <a:pt x="15240" y="755650"/>
                    </a:cubicBezTo>
                    <a:cubicBezTo>
                      <a:pt x="15240" y="982908"/>
                      <a:pt x="16510" y="1267186"/>
                      <a:pt x="17780" y="1518468"/>
                    </a:cubicBezTo>
                    <a:cubicBezTo>
                      <a:pt x="19050" y="1722877"/>
                      <a:pt x="20320" y="1899407"/>
                      <a:pt x="20320" y="2014977"/>
                    </a:cubicBezTo>
                    <a:cubicBezTo>
                      <a:pt x="20320" y="2201667"/>
                      <a:pt x="29210" y="2592827"/>
                      <a:pt x="34290" y="2797297"/>
                    </a:cubicBezTo>
                    <a:lnTo>
                      <a:pt x="139700" y="2907787"/>
                    </a:lnTo>
                    <a:close/>
                    <a:moveTo>
                      <a:pt x="139700" y="2907787"/>
                    </a:moveTo>
                    <a:lnTo>
                      <a:pt x="133350" y="2782057"/>
                    </a:lnTo>
                    <a:lnTo>
                      <a:pt x="34290" y="2796027"/>
                    </a:lnTo>
                    <a:lnTo>
                      <a:pt x="139700" y="2907787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</p:sp>
          <p:sp>
            <p:nvSpPr>
              <p:cNvPr id="6" name="Freeform 6"/>
              <p:cNvSpPr/>
              <p:nvPr/>
            </p:nvSpPr>
            <p:spPr>
              <a:xfrm>
                <a:off x="299720" y="19050"/>
                <a:ext cx="617220" cy="304800"/>
              </a:xfrm>
              <a:custGeom>
                <a:avLst/>
                <a:gdLst/>
                <a:ahLst/>
                <a:cxnLst/>
                <a:rect l="l" t="t" r="r" b="b"/>
                <a:pathLst>
                  <a:path w="617220" h="304800">
                    <a:moveTo>
                      <a:pt x="600710" y="0"/>
                    </a:moveTo>
                    <a:lnTo>
                      <a:pt x="617220" y="77470"/>
                    </a:lnTo>
                    <a:lnTo>
                      <a:pt x="600710" y="190500"/>
                    </a:lnTo>
                    <a:lnTo>
                      <a:pt x="589280" y="297180"/>
                    </a:lnTo>
                    <a:lnTo>
                      <a:pt x="5080" y="304800"/>
                    </a:lnTo>
                    <a:lnTo>
                      <a:pt x="5080" y="255270"/>
                    </a:lnTo>
                    <a:lnTo>
                      <a:pt x="16510" y="148590"/>
                    </a:lnTo>
                    <a:lnTo>
                      <a:pt x="0" y="21590"/>
                    </a:lnTo>
                    <a:lnTo>
                      <a:pt x="600710" y="0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</p:sp>
        </p:grpSp>
        <p:sp>
          <p:nvSpPr>
            <p:cNvPr id="7" name="TextBox 7"/>
            <p:cNvSpPr txBox="1"/>
            <p:nvPr/>
          </p:nvSpPr>
          <p:spPr>
            <a:xfrm rot="-426806">
              <a:off x="1123304" y="3130884"/>
              <a:ext cx="4934766" cy="1268787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lvl="0" indent="0" algn="ctr">
                <a:lnSpc>
                  <a:spcPts val="8056"/>
                </a:lnSpc>
              </a:pPr>
              <a:r>
                <a:rPr lang="en-US" sz="5754" spc="57">
                  <a:solidFill>
                    <a:srgbClr val="000000"/>
                  </a:solidFill>
                  <a:latin typeface="DM Sans"/>
                </a:rPr>
                <a:t>LOGO #18</a:t>
              </a:r>
            </a:p>
          </p:txBody>
        </p:sp>
      </p:grpSp>
      <p:pic>
        <p:nvPicPr>
          <p:cNvPr id="8" name="Picture 8"/>
          <p:cNvPicPr>
            <a:picLocks noChangeAspect="1"/>
          </p:cNvPicPr>
          <p:nvPr/>
        </p:nvPicPr>
        <p:blipFill>
          <a:blip r:embed="rId2"/>
          <a:srcRect r="66166" b="37052"/>
          <a:stretch>
            <a:fillRect/>
          </a:stretch>
        </p:blipFill>
        <p:spPr>
          <a:xfrm>
            <a:off x="10336960" y="3062901"/>
            <a:ext cx="5221331" cy="4662835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1168054" y="2733386"/>
            <a:ext cx="5395607" cy="5321865"/>
            <a:chOff x="0" y="0"/>
            <a:chExt cx="7194142" cy="7095820"/>
          </a:xfrm>
        </p:grpSpPr>
        <p:grpSp>
          <p:nvGrpSpPr>
            <p:cNvPr id="3" name="Group 3"/>
            <p:cNvGrpSpPr/>
            <p:nvPr/>
          </p:nvGrpSpPr>
          <p:grpSpPr>
            <a:xfrm rot="-426806">
              <a:off x="368005" y="375450"/>
              <a:ext cx="6458133" cy="6344920"/>
              <a:chOff x="0" y="0"/>
              <a:chExt cx="3216910" cy="3160517"/>
            </a:xfrm>
          </p:grpSpPr>
          <p:sp>
            <p:nvSpPr>
              <p:cNvPr id="4" name="Freeform 4"/>
              <p:cNvSpPr/>
              <p:nvPr/>
            </p:nvSpPr>
            <p:spPr>
              <a:xfrm>
                <a:off x="19050" y="223520"/>
                <a:ext cx="3178810" cy="2929376"/>
              </a:xfrm>
              <a:custGeom>
                <a:avLst/>
                <a:gdLst/>
                <a:ahLst/>
                <a:cxnLst/>
                <a:rect l="l" t="t" r="r" b="b"/>
                <a:pathLst>
                  <a:path w="3178810" h="2929376">
                    <a:moveTo>
                      <a:pt x="0" y="11430"/>
                    </a:moveTo>
                    <a:cubicBezTo>
                      <a:pt x="0" y="11430"/>
                      <a:pt x="2540" y="340360"/>
                      <a:pt x="2540" y="749300"/>
                    </a:cubicBezTo>
                    <a:cubicBezTo>
                      <a:pt x="2540" y="1158039"/>
                      <a:pt x="7620" y="1748277"/>
                      <a:pt x="7620" y="2008627"/>
                    </a:cubicBezTo>
                    <a:cubicBezTo>
                      <a:pt x="7620" y="2202937"/>
                      <a:pt x="16510" y="2601717"/>
                      <a:pt x="21590" y="2793487"/>
                    </a:cubicBezTo>
                    <a:lnTo>
                      <a:pt x="130810" y="2907787"/>
                    </a:lnTo>
                    <a:cubicBezTo>
                      <a:pt x="275590" y="2915407"/>
                      <a:pt x="543560" y="2929377"/>
                      <a:pt x="793750" y="2929377"/>
                    </a:cubicBezTo>
                    <a:lnTo>
                      <a:pt x="3178810" y="2929377"/>
                    </a:lnTo>
                    <a:lnTo>
                      <a:pt x="3178810" y="693420"/>
                    </a:lnTo>
                    <a:cubicBezTo>
                      <a:pt x="3178810" y="318770"/>
                      <a:pt x="3169920" y="41910"/>
                      <a:pt x="3169920" y="41910"/>
                    </a:cubicBezTo>
                    <a:cubicBezTo>
                      <a:pt x="3014980" y="21590"/>
                      <a:pt x="2858770" y="11430"/>
                      <a:pt x="2701290" y="12700"/>
                    </a:cubicBezTo>
                    <a:cubicBezTo>
                      <a:pt x="2428240" y="12700"/>
                      <a:pt x="1179830" y="21590"/>
                      <a:pt x="929640" y="12700"/>
                    </a:cubicBezTo>
                    <a:cubicBezTo>
                      <a:pt x="594360" y="0"/>
                      <a:pt x="0" y="11430"/>
                      <a:pt x="0" y="11430"/>
                    </a:cubicBezTo>
                    <a:close/>
                  </a:path>
                </a:pathLst>
              </a:custGeom>
              <a:solidFill>
                <a:srgbClr val="FFFFFF"/>
              </a:solidFill>
            </p:spPr>
          </p:sp>
          <p:sp>
            <p:nvSpPr>
              <p:cNvPr id="5" name="Freeform 5"/>
              <p:cNvSpPr/>
              <p:nvPr/>
            </p:nvSpPr>
            <p:spPr>
              <a:xfrm>
                <a:off x="12700" y="217170"/>
                <a:ext cx="3191510" cy="2942077"/>
              </a:xfrm>
              <a:custGeom>
                <a:avLst/>
                <a:gdLst/>
                <a:ahLst/>
                <a:cxnLst/>
                <a:rect l="l" t="t" r="r" b="b"/>
                <a:pathLst>
                  <a:path w="3191510" h="2942077">
                    <a:moveTo>
                      <a:pt x="3191510" y="2942077"/>
                    </a:moveTo>
                    <a:lnTo>
                      <a:pt x="800100" y="2942077"/>
                    </a:lnTo>
                    <a:cubicBezTo>
                      <a:pt x="547370" y="2942077"/>
                      <a:pt x="270510" y="2928107"/>
                      <a:pt x="137160" y="2920487"/>
                    </a:cubicBezTo>
                    <a:lnTo>
                      <a:pt x="134620" y="2920487"/>
                    </a:lnTo>
                    <a:lnTo>
                      <a:pt x="21590" y="2802377"/>
                    </a:lnTo>
                    <a:lnTo>
                      <a:pt x="21590" y="2799837"/>
                    </a:lnTo>
                    <a:cubicBezTo>
                      <a:pt x="16510" y="2596637"/>
                      <a:pt x="7620" y="2202937"/>
                      <a:pt x="7620" y="2014977"/>
                    </a:cubicBezTo>
                    <a:cubicBezTo>
                      <a:pt x="7620" y="1899407"/>
                      <a:pt x="6350" y="1722877"/>
                      <a:pt x="5080" y="1518468"/>
                    </a:cubicBezTo>
                    <a:cubicBezTo>
                      <a:pt x="3810" y="1267186"/>
                      <a:pt x="2540" y="982908"/>
                      <a:pt x="2540" y="755650"/>
                    </a:cubicBezTo>
                    <a:cubicBezTo>
                      <a:pt x="2540" y="351790"/>
                      <a:pt x="0" y="21590"/>
                      <a:pt x="0" y="17780"/>
                    </a:cubicBezTo>
                    <a:lnTo>
                      <a:pt x="0" y="11430"/>
                    </a:lnTo>
                    <a:lnTo>
                      <a:pt x="6350" y="11430"/>
                    </a:lnTo>
                    <a:cubicBezTo>
                      <a:pt x="12700" y="11430"/>
                      <a:pt x="604520" y="0"/>
                      <a:pt x="935990" y="12700"/>
                    </a:cubicBezTo>
                    <a:cubicBezTo>
                      <a:pt x="1121410" y="19050"/>
                      <a:pt x="1852930" y="16510"/>
                      <a:pt x="2338070" y="13970"/>
                    </a:cubicBezTo>
                    <a:cubicBezTo>
                      <a:pt x="2503170" y="12700"/>
                      <a:pt x="2637790" y="12700"/>
                      <a:pt x="2707640" y="12700"/>
                    </a:cubicBezTo>
                    <a:cubicBezTo>
                      <a:pt x="2861310" y="11430"/>
                      <a:pt x="3020060" y="21590"/>
                      <a:pt x="3177540" y="41910"/>
                    </a:cubicBezTo>
                    <a:lnTo>
                      <a:pt x="3182620" y="43180"/>
                    </a:lnTo>
                    <a:lnTo>
                      <a:pt x="3182620" y="48260"/>
                    </a:lnTo>
                    <a:cubicBezTo>
                      <a:pt x="3182620" y="50800"/>
                      <a:pt x="3191510" y="328930"/>
                      <a:pt x="3191510" y="699770"/>
                    </a:cubicBezTo>
                    <a:lnTo>
                      <a:pt x="3191510" y="2942077"/>
                    </a:lnTo>
                    <a:close/>
                    <a:moveTo>
                      <a:pt x="139700" y="2907787"/>
                    </a:moveTo>
                    <a:cubicBezTo>
                      <a:pt x="273050" y="2915407"/>
                      <a:pt x="548640" y="2929377"/>
                      <a:pt x="800100" y="2929377"/>
                    </a:cubicBezTo>
                    <a:lnTo>
                      <a:pt x="3178810" y="2929377"/>
                    </a:lnTo>
                    <a:lnTo>
                      <a:pt x="3178810" y="699770"/>
                    </a:lnTo>
                    <a:cubicBezTo>
                      <a:pt x="3178810" y="358140"/>
                      <a:pt x="3171190" y="93980"/>
                      <a:pt x="3169920" y="53340"/>
                    </a:cubicBezTo>
                    <a:cubicBezTo>
                      <a:pt x="3014980" y="33020"/>
                      <a:pt x="2858770" y="24130"/>
                      <a:pt x="2707640" y="25400"/>
                    </a:cubicBezTo>
                    <a:cubicBezTo>
                      <a:pt x="2637790" y="25400"/>
                      <a:pt x="2503170" y="27940"/>
                      <a:pt x="2338070" y="26670"/>
                    </a:cubicBezTo>
                    <a:cubicBezTo>
                      <a:pt x="1828800" y="22860"/>
                      <a:pt x="1304290" y="22860"/>
                      <a:pt x="935990" y="25400"/>
                    </a:cubicBezTo>
                    <a:cubicBezTo>
                      <a:pt x="622300" y="27940"/>
                      <a:pt x="77470" y="22860"/>
                      <a:pt x="12700" y="24130"/>
                    </a:cubicBezTo>
                    <a:cubicBezTo>
                      <a:pt x="12700" y="71120"/>
                      <a:pt x="15240" y="382270"/>
                      <a:pt x="15240" y="755650"/>
                    </a:cubicBezTo>
                    <a:cubicBezTo>
                      <a:pt x="15240" y="982908"/>
                      <a:pt x="16510" y="1267186"/>
                      <a:pt x="17780" y="1518468"/>
                    </a:cubicBezTo>
                    <a:cubicBezTo>
                      <a:pt x="19050" y="1722877"/>
                      <a:pt x="20320" y="1899407"/>
                      <a:pt x="20320" y="2014977"/>
                    </a:cubicBezTo>
                    <a:cubicBezTo>
                      <a:pt x="20320" y="2201667"/>
                      <a:pt x="29210" y="2592827"/>
                      <a:pt x="34290" y="2797297"/>
                    </a:cubicBezTo>
                    <a:lnTo>
                      <a:pt x="139700" y="2907787"/>
                    </a:lnTo>
                    <a:close/>
                    <a:moveTo>
                      <a:pt x="139700" y="2907787"/>
                    </a:moveTo>
                    <a:lnTo>
                      <a:pt x="133350" y="2782057"/>
                    </a:lnTo>
                    <a:lnTo>
                      <a:pt x="34290" y="2796027"/>
                    </a:lnTo>
                    <a:lnTo>
                      <a:pt x="139700" y="2907787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</p:sp>
          <p:sp>
            <p:nvSpPr>
              <p:cNvPr id="6" name="Freeform 6"/>
              <p:cNvSpPr/>
              <p:nvPr/>
            </p:nvSpPr>
            <p:spPr>
              <a:xfrm>
                <a:off x="299720" y="19050"/>
                <a:ext cx="617220" cy="304800"/>
              </a:xfrm>
              <a:custGeom>
                <a:avLst/>
                <a:gdLst/>
                <a:ahLst/>
                <a:cxnLst/>
                <a:rect l="l" t="t" r="r" b="b"/>
                <a:pathLst>
                  <a:path w="617220" h="304800">
                    <a:moveTo>
                      <a:pt x="600710" y="0"/>
                    </a:moveTo>
                    <a:lnTo>
                      <a:pt x="617220" y="77470"/>
                    </a:lnTo>
                    <a:lnTo>
                      <a:pt x="600710" y="190500"/>
                    </a:lnTo>
                    <a:lnTo>
                      <a:pt x="589280" y="297180"/>
                    </a:lnTo>
                    <a:lnTo>
                      <a:pt x="5080" y="304800"/>
                    </a:lnTo>
                    <a:lnTo>
                      <a:pt x="5080" y="255270"/>
                    </a:lnTo>
                    <a:lnTo>
                      <a:pt x="16510" y="148590"/>
                    </a:lnTo>
                    <a:lnTo>
                      <a:pt x="0" y="21590"/>
                    </a:lnTo>
                    <a:lnTo>
                      <a:pt x="600710" y="0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</p:sp>
        </p:grpSp>
        <p:sp>
          <p:nvSpPr>
            <p:cNvPr id="7" name="TextBox 7"/>
            <p:cNvSpPr txBox="1"/>
            <p:nvPr/>
          </p:nvSpPr>
          <p:spPr>
            <a:xfrm rot="-426806">
              <a:off x="1122723" y="3088375"/>
              <a:ext cx="4934766" cy="1344352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lvl="0" indent="0" algn="ctr">
                <a:lnSpc>
                  <a:spcPts val="8476"/>
                </a:lnSpc>
              </a:pPr>
              <a:r>
                <a:rPr lang="en-US" sz="6054" spc="60">
                  <a:solidFill>
                    <a:srgbClr val="000000"/>
                  </a:solidFill>
                  <a:latin typeface="DM Sans"/>
                </a:rPr>
                <a:t>LOGO #1</a:t>
              </a:r>
            </a:p>
          </p:txBody>
        </p:sp>
      </p:grpSp>
      <p:pic>
        <p:nvPicPr>
          <p:cNvPr id="8" name="Picture 8"/>
          <p:cNvPicPr>
            <a:picLocks noChangeAspect="1"/>
          </p:cNvPicPr>
          <p:nvPr/>
        </p:nvPicPr>
        <p:blipFill>
          <a:blip r:embed="rId2"/>
          <a:srcRect b="34375"/>
          <a:stretch>
            <a:fillRect/>
          </a:stretch>
        </p:blipFill>
        <p:spPr>
          <a:xfrm>
            <a:off x="8318442" y="3374155"/>
            <a:ext cx="9110516" cy="4040328"/>
          </a:xfrm>
          <a:prstGeom prst="rect">
            <a:avLst/>
          </a:prstGeom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1168054" y="2733386"/>
            <a:ext cx="5395607" cy="5321865"/>
            <a:chOff x="0" y="0"/>
            <a:chExt cx="7194142" cy="7095820"/>
          </a:xfrm>
        </p:grpSpPr>
        <p:grpSp>
          <p:nvGrpSpPr>
            <p:cNvPr id="3" name="Group 3"/>
            <p:cNvGrpSpPr/>
            <p:nvPr/>
          </p:nvGrpSpPr>
          <p:grpSpPr>
            <a:xfrm rot="-426806">
              <a:off x="368005" y="375450"/>
              <a:ext cx="6458133" cy="6344920"/>
              <a:chOff x="0" y="0"/>
              <a:chExt cx="3216910" cy="3160517"/>
            </a:xfrm>
          </p:grpSpPr>
          <p:sp>
            <p:nvSpPr>
              <p:cNvPr id="4" name="Freeform 4"/>
              <p:cNvSpPr/>
              <p:nvPr/>
            </p:nvSpPr>
            <p:spPr>
              <a:xfrm>
                <a:off x="19050" y="223520"/>
                <a:ext cx="3178810" cy="2929376"/>
              </a:xfrm>
              <a:custGeom>
                <a:avLst/>
                <a:gdLst/>
                <a:ahLst/>
                <a:cxnLst/>
                <a:rect l="l" t="t" r="r" b="b"/>
                <a:pathLst>
                  <a:path w="3178810" h="2929376">
                    <a:moveTo>
                      <a:pt x="0" y="11430"/>
                    </a:moveTo>
                    <a:cubicBezTo>
                      <a:pt x="0" y="11430"/>
                      <a:pt x="2540" y="340360"/>
                      <a:pt x="2540" y="749300"/>
                    </a:cubicBezTo>
                    <a:cubicBezTo>
                      <a:pt x="2540" y="1158039"/>
                      <a:pt x="7620" y="1748277"/>
                      <a:pt x="7620" y="2008627"/>
                    </a:cubicBezTo>
                    <a:cubicBezTo>
                      <a:pt x="7620" y="2202937"/>
                      <a:pt x="16510" y="2601717"/>
                      <a:pt x="21590" y="2793487"/>
                    </a:cubicBezTo>
                    <a:lnTo>
                      <a:pt x="130810" y="2907787"/>
                    </a:lnTo>
                    <a:cubicBezTo>
                      <a:pt x="275590" y="2915407"/>
                      <a:pt x="543560" y="2929377"/>
                      <a:pt x="793750" y="2929377"/>
                    </a:cubicBezTo>
                    <a:lnTo>
                      <a:pt x="3178810" y="2929377"/>
                    </a:lnTo>
                    <a:lnTo>
                      <a:pt x="3178810" y="693420"/>
                    </a:lnTo>
                    <a:cubicBezTo>
                      <a:pt x="3178810" y="318770"/>
                      <a:pt x="3169920" y="41910"/>
                      <a:pt x="3169920" y="41910"/>
                    </a:cubicBezTo>
                    <a:cubicBezTo>
                      <a:pt x="3014980" y="21590"/>
                      <a:pt x="2858770" y="11430"/>
                      <a:pt x="2701290" y="12700"/>
                    </a:cubicBezTo>
                    <a:cubicBezTo>
                      <a:pt x="2428240" y="12700"/>
                      <a:pt x="1179830" y="21590"/>
                      <a:pt x="929640" y="12700"/>
                    </a:cubicBezTo>
                    <a:cubicBezTo>
                      <a:pt x="594360" y="0"/>
                      <a:pt x="0" y="11430"/>
                      <a:pt x="0" y="11430"/>
                    </a:cubicBezTo>
                    <a:close/>
                  </a:path>
                </a:pathLst>
              </a:custGeom>
              <a:solidFill>
                <a:srgbClr val="FFFFFF"/>
              </a:solidFill>
            </p:spPr>
          </p:sp>
          <p:sp>
            <p:nvSpPr>
              <p:cNvPr id="5" name="Freeform 5"/>
              <p:cNvSpPr/>
              <p:nvPr/>
            </p:nvSpPr>
            <p:spPr>
              <a:xfrm>
                <a:off x="12700" y="217170"/>
                <a:ext cx="3191510" cy="2942077"/>
              </a:xfrm>
              <a:custGeom>
                <a:avLst/>
                <a:gdLst/>
                <a:ahLst/>
                <a:cxnLst/>
                <a:rect l="l" t="t" r="r" b="b"/>
                <a:pathLst>
                  <a:path w="3191510" h="2942077">
                    <a:moveTo>
                      <a:pt x="3191510" y="2942077"/>
                    </a:moveTo>
                    <a:lnTo>
                      <a:pt x="800100" y="2942077"/>
                    </a:lnTo>
                    <a:cubicBezTo>
                      <a:pt x="547370" y="2942077"/>
                      <a:pt x="270510" y="2928107"/>
                      <a:pt x="137160" y="2920487"/>
                    </a:cubicBezTo>
                    <a:lnTo>
                      <a:pt x="134620" y="2920487"/>
                    </a:lnTo>
                    <a:lnTo>
                      <a:pt x="21590" y="2802377"/>
                    </a:lnTo>
                    <a:lnTo>
                      <a:pt x="21590" y="2799837"/>
                    </a:lnTo>
                    <a:cubicBezTo>
                      <a:pt x="16510" y="2596637"/>
                      <a:pt x="7620" y="2202937"/>
                      <a:pt x="7620" y="2014977"/>
                    </a:cubicBezTo>
                    <a:cubicBezTo>
                      <a:pt x="7620" y="1899407"/>
                      <a:pt x="6350" y="1722877"/>
                      <a:pt x="5080" y="1518468"/>
                    </a:cubicBezTo>
                    <a:cubicBezTo>
                      <a:pt x="3810" y="1267186"/>
                      <a:pt x="2540" y="982908"/>
                      <a:pt x="2540" y="755650"/>
                    </a:cubicBezTo>
                    <a:cubicBezTo>
                      <a:pt x="2540" y="351790"/>
                      <a:pt x="0" y="21590"/>
                      <a:pt x="0" y="17780"/>
                    </a:cubicBezTo>
                    <a:lnTo>
                      <a:pt x="0" y="11430"/>
                    </a:lnTo>
                    <a:lnTo>
                      <a:pt x="6350" y="11430"/>
                    </a:lnTo>
                    <a:cubicBezTo>
                      <a:pt x="12700" y="11430"/>
                      <a:pt x="604520" y="0"/>
                      <a:pt x="935990" y="12700"/>
                    </a:cubicBezTo>
                    <a:cubicBezTo>
                      <a:pt x="1121410" y="19050"/>
                      <a:pt x="1852930" y="16510"/>
                      <a:pt x="2338070" y="13970"/>
                    </a:cubicBezTo>
                    <a:cubicBezTo>
                      <a:pt x="2503170" y="12700"/>
                      <a:pt x="2637790" y="12700"/>
                      <a:pt x="2707640" y="12700"/>
                    </a:cubicBezTo>
                    <a:cubicBezTo>
                      <a:pt x="2861310" y="11430"/>
                      <a:pt x="3020060" y="21590"/>
                      <a:pt x="3177540" y="41910"/>
                    </a:cubicBezTo>
                    <a:lnTo>
                      <a:pt x="3182620" y="43180"/>
                    </a:lnTo>
                    <a:lnTo>
                      <a:pt x="3182620" y="48260"/>
                    </a:lnTo>
                    <a:cubicBezTo>
                      <a:pt x="3182620" y="50800"/>
                      <a:pt x="3191510" y="328930"/>
                      <a:pt x="3191510" y="699770"/>
                    </a:cubicBezTo>
                    <a:lnTo>
                      <a:pt x="3191510" y="2942077"/>
                    </a:lnTo>
                    <a:close/>
                    <a:moveTo>
                      <a:pt x="139700" y="2907787"/>
                    </a:moveTo>
                    <a:cubicBezTo>
                      <a:pt x="273050" y="2915407"/>
                      <a:pt x="548640" y="2929377"/>
                      <a:pt x="800100" y="2929377"/>
                    </a:cubicBezTo>
                    <a:lnTo>
                      <a:pt x="3178810" y="2929377"/>
                    </a:lnTo>
                    <a:lnTo>
                      <a:pt x="3178810" y="699770"/>
                    </a:lnTo>
                    <a:cubicBezTo>
                      <a:pt x="3178810" y="358140"/>
                      <a:pt x="3171190" y="93980"/>
                      <a:pt x="3169920" y="53340"/>
                    </a:cubicBezTo>
                    <a:cubicBezTo>
                      <a:pt x="3014980" y="33020"/>
                      <a:pt x="2858770" y="24130"/>
                      <a:pt x="2707640" y="25400"/>
                    </a:cubicBezTo>
                    <a:cubicBezTo>
                      <a:pt x="2637790" y="25400"/>
                      <a:pt x="2503170" y="27940"/>
                      <a:pt x="2338070" y="26670"/>
                    </a:cubicBezTo>
                    <a:cubicBezTo>
                      <a:pt x="1828800" y="22860"/>
                      <a:pt x="1304290" y="22860"/>
                      <a:pt x="935990" y="25400"/>
                    </a:cubicBezTo>
                    <a:cubicBezTo>
                      <a:pt x="622300" y="27940"/>
                      <a:pt x="77470" y="22860"/>
                      <a:pt x="12700" y="24130"/>
                    </a:cubicBezTo>
                    <a:cubicBezTo>
                      <a:pt x="12700" y="71120"/>
                      <a:pt x="15240" y="382270"/>
                      <a:pt x="15240" y="755650"/>
                    </a:cubicBezTo>
                    <a:cubicBezTo>
                      <a:pt x="15240" y="982908"/>
                      <a:pt x="16510" y="1267186"/>
                      <a:pt x="17780" y="1518468"/>
                    </a:cubicBezTo>
                    <a:cubicBezTo>
                      <a:pt x="19050" y="1722877"/>
                      <a:pt x="20320" y="1899407"/>
                      <a:pt x="20320" y="2014977"/>
                    </a:cubicBezTo>
                    <a:cubicBezTo>
                      <a:pt x="20320" y="2201667"/>
                      <a:pt x="29210" y="2592827"/>
                      <a:pt x="34290" y="2797297"/>
                    </a:cubicBezTo>
                    <a:lnTo>
                      <a:pt x="139700" y="2907787"/>
                    </a:lnTo>
                    <a:close/>
                    <a:moveTo>
                      <a:pt x="139700" y="2907787"/>
                    </a:moveTo>
                    <a:lnTo>
                      <a:pt x="133350" y="2782057"/>
                    </a:lnTo>
                    <a:lnTo>
                      <a:pt x="34290" y="2796027"/>
                    </a:lnTo>
                    <a:lnTo>
                      <a:pt x="139700" y="2907787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</p:sp>
          <p:sp>
            <p:nvSpPr>
              <p:cNvPr id="6" name="Freeform 6"/>
              <p:cNvSpPr/>
              <p:nvPr/>
            </p:nvSpPr>
            <p:spPr>
              <a:xfrm>
                <a:off x="299720" y="19050"/>
                <a:ext cx="617220" cy="304800"/>
              </a:xfrm>
              <a:custGeom>
                <a:avLst/>
                <a:gdLst/>
                <a:ahLst/>
                <a:cxnLst/>
                <a:rect l="l" t="t" r="r" b="b"/>
                <a:pathLst>
                  <a:path w="617220" h="304800">
                    <a:moveTo>
                      <a:pt x="600710" y="0"/>
                    </a:moveTo>
                    <a:lnTo>
                      <a:pt x="617220" y="77470"/>
                    </a:lnTo>
                    <a:lnTo>
                      <a:pt x="600710" y="190500"/>
                    </a:lnTo>
                    <a:lnTo>
                      <a:pt x="589280" y="297180"/>
                    </a:lnTo>
                    <a:lnTo>
                      <a:pt x="5080" y="304800"/>
                    </a:lnTo>
                    <a:lnTo>
                      <a:pt x="5080" y="255270"/>
                    </a:lnTo>
                    <a:lnTo>
                      <a:pt x="16510" y="148590"/>
                    </a:lnTo>
                    <a:lnTo>
                      <a:pt x="0" y="21590"/>
                    </a:lnTo>
                    <a:lnTo>
                      <a:pt x="600710" y="0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</p:sp>
        </p:grpSp>
        <p:sp>
          <p:nvSpPr>
            <p:cNvPr id="7" name="TextBox 7"/>
            <p:cNvSpPr txBox="1"/>
            <p:nvPr/>
          </p:nvSpPr>
          <p:spPr>
            <a:xfrm rot="-426806">
              <a:off x="1123304" y="3130884"/>
              <a:ext cx="4934766" cy="1268787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lvl="0" indent="0" algn="ctr">
                <a:lnSpc>
                  <a:spcPts val="8056"/>
                </a:lnSpc>
              </a:pPr>
              <a:r>
                <a:rPr lang="en-US" sz="5754" spc="57">
                  <a:solidFill>
                    <a:srgbClr val="000000"/>
                  </a:solidFill>
                  <a:latin typeface="DM Sans"/>
                </a:rPr>
                <a:t>LOGO #19</a:t>
              </a:r>
            </a:p>
          </p:txBody>
        </p:sp>
      </p:grpSp>
      <p:pic>
        <p:nvPicPr>
          <p:cNvPr id="8" name="Picture 8"/>
          <p:cNvPicPr>
            <a:picLocks noChangeAspect="1"/>
          </p:cNvPicPr>
          <p:nvPr/>
        </p:nvPicPr>
        <p:blipFill>
          <a:blip r:embed="rId2"/>
          <a:srcRect r="61749" b="26023"/>
          <a:stretch>
            <a:fillRect/>
          </a:stretch>
        </p:blipFill>
        <p:spPr>
          <a:xfrm>
            <a:off x="9836244" y="2355390"/>
            <a:ext cx="6029683" cy="5576219"/>
          </a:xfrm>
          <a:prstGeom prst="rect">
            <a:avLst/>
          </a:prstGeom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1168054" y="2733386"/>
            <a:ext cx="5395607" cy="5321865"/>
            <a:chOff x="0" y="0"/>
            <a:chExt cx="7194142" cy="7095820"/>
          </a:xfrm>
        </p:grpSpPr>
        <p:grpSp>
          <p:nvGrpSpPr>
            <p:cNvPr id="3" name="Group 3"/>
            <p:cNvGrpSpPr/>
            <p:nvPr/>
          </p:nvGrpSpPr>
          <p:grpSpPr>
            <a:xfrm rot="-426806">
              <a:off x="368005" y="375450"/>
              <a:ext cx="6458133" cy="6344920"/>
              <a:chOff x="0" y="0"/>
              <a:chExt cx="3216910" cy="3160517"/>
            </a:xfrm>
          </p:grpSpPr>
          <p:sp>
            <p:nvSpPr>
              <p:cNvPr id="4" name="Freeform 4"/>
              <p:cNvSpPr/>
              <p:nvPr/>
            </p:nvSpPr>
            <p:spPr>
              <a:xfrm>
                <a:off x="19050" y="223520"/>
                <a:ext cx="3178810" cy="2929376"/>
              </a:xfrm>
              <a:custGeom>
                <a:avLst/>
                <a:gdLst/>
                <a:ahLst/>
                <a:cxnLst/>
                <a:rect l="l" t="t" r="r" b="b"/>
                <a:pathLst>
                  <a:path w="3178810" h="2929376">
                    <a:moveTo>
                      <a:pt x="0" y="11430"/>
                    </a:moveTo>
                    <a:cubicBezTo>
                      <a:pt x="0" y="11430"/>
                      <a:pt x="2540" y="340360"/>
                      <a:pt x="2540" y="749300"/>
                    </a:cubicBezTo>
                    <a:cubicBezTo>
                      <a:pt x="2540" y="1158039"/>
                      <a:pt x="7620" y="1748277"/>
                      <a:pt x="7620" y="2008627"/>
                    </a:cubicBezTo>
                    <a:cubicBezTo>
                      <a:pt x="7620" y="2202937"/>
                      <a:pt x="16510" y="2601717"/>
                      <a:pt x="21590" y="2793487"/>
                    </a:cubicBezTo>
                    <a:lnTo>
                      <a:pt x="130810" y="2907787"/>
                    </a:lnTo>
                    <a:cubicBezTo>
                      <a:pt x="275590" y="2915407"/>
                      <a:pt x="543560" y="2929377"/>
                      <a:pt x="793750" y="2929377"/>
                    </a:cubicBezTo>
                    <a:lnTo>
                      <a:pt x="3178810" y="2929377"/>
                    </a:lnTo>
                    <a:lnTo>
                      <a:pt x="3178810" y="693420"/>
                    </a:lnTo>
                    <a:cubicBezTo>
                      <a:pt x="3178810" y="318770"/>
                      <a:pt x="3169920" y="41910"/>
                      <a:pt x="3169920" y="41910"/>
                    </a:cubicBezTo>
                    <a:cubicBezTo>
                      <a:pt x="3014980" y="21590"/>
                      <a:pt x="2858770" y="11430"/>
                      <a:pt x="2701290" y="12700"/>
                    </a:cubicBezTo>
                    <a:cubicBezTo>
                      <a:pt x="2428240" y="12700"/>
                      <a:pt x="1179830" y="21590"/>
                      <a:pt x="929640" y="12700"/>
                    </a:cubicBezTo>
                    <a:cubicBezTo>
                      <a:pt x="594360" y="0"/>
                      <a:pt x="0" y="11430"/>
                      <a:pt x="0" y="11430"/>
                    </a:cubicBezTo>
                    <a:close/>
                  </a:path>
                </a:pathLst>
              </a:custGeom>
              <a:solidFill>
                <a:srgbClr val="FFFFFF"/>
              </a:solidFill>
            </p:spPr>
          </p:sp>
          <p:sp>
            <p:nvSpPr>
              <p:cNvPr id="5" name="Freeform 5"/>
              <p:cNvSpPr/>
              <p:nvPr/>
            </p:nvSpPr>
            <p:spPr>
              <a:xfrm>
                <a:off x="12700" y="217170"/>
                <a:ext cx="3191510" cy="2942077"/>
              </a:xfrm>
              <a:custGeom>
                <a:avLst/>
                <a:gdLst/>
                <a:ahLst/>
                <a:cxnLst/>
                <a:rect l="l" t="t" r="r" b="b"/>
                <a:pathLst>
                  <a:path w="3191510" h="2942077">
                    <a:moveTo>
                      <a:pt x="3191510" y="2942077"/>
                    </a:moveTo>
                    <a:lnTo>
                      <a:pt x="800100" y="2942077"/>
                    </a:lnTo>
                    <a:cubicBezTo>
                      <a:pt x="547370" y="2942077"/>
                      <a:pt x="270510" y="2928107"/>
                      <a:pt x="137160" y="2920487"/>
                    </a:cubicBezTo>
                    <a:lnTo>
                      <a:pt x="134620" y="2920487"/>
                    </a:lnTo>
                    <a:lnTo>
                      <a:pt x="21590" y="2802377"/>
                    </a:lnTo>
                    <a:lnTo>
                      <a:pt x="21590" y="2799837"/>
                    </a:lnTo>
                    <a:cubicBezTo>
                      <a:pt x="16510" y="2596637"/>
                      <a:pt x="7620" y="2202937"/>
                      <a:pt x="7620" y="2014977"/>
                    </a:cubicBezTo>
                    <a:cubicBezTo>
                      <a:pt x="7620" y="1899407"/>
                      <a:pt x="6350" y="1722877"/>
                      <a:pt x="5080" y="1518468"/>
                    </a:cubicBezTo>
                    <a:cubicBezTo>
                      <a:pt x="3810" y="1267186"/>
                      <a:pt x="2540" y="982908"/>
                      <a:pt x="2540" y="755650"/>
                    </a:cubicBezTo>
                    <a:cubicBezTo>
                      <a:pt x="2540" y="351790"/>
                      <a:pt x="0" y="21590"/>
                      <a:pt x="0" y="17780"/>
                    </a:cubicBezTo>
                    <a:lnTo>
                      <a:pt x="0" y="11430"/>
                    </a:lnTo>
                    <a:lnTo>
                      <a:pt x="6350" y="11430"/>
                    </a:lnTo>
                    <a:cubicBezTo>
                      <a:pt x="12700" y="11430"/>
                      <a:pt x="604520" y="0"/>
                      <a:pt x="935990" y="12700"/>
                    </a:cubicBezTo>
                    <a:cubicBezTo>
                      <a:pt x="1121410" y="19050"/>
                      <a:pt x="1852930" y="16510"/>
                      <a:pt x="2338070" y="13970"/>
                    </a:cubicBezTo>
                    <a:cubicBezTo>
                      <a:pt x="2503170" y="12700"/>
                      <a:pt x="2637790" y="12700"/>
                      <a:pt x="2707640" y="12700"/>
                    </a:cubicBezTo>
                    <a:cubicBezTo>
                      <a:pt x="2861310" y="11430"/>
                      <a:pt x="3020060" y="21590"/>
                      <a:pt x="3177540" y="41910"/>
                    </a:cubicBezTo>
                    <a:lnTo>
                      <a:pt x="3182620" y="43180"/>
                    </a:lnTo>
                    <a:lnTo>
                      <a:pt x="3182620" y="48260"/>
                    </a:lnTo>
                    <a:cubicBezTo>
                      <a:pt x="3182620" y="50800"/>
                      <a:pt x="3191510" y="328930"/>
                      <a:pt x="3191510" y="699770"/>
                    </a:cubicBezTo>
                    <a:lnTo>
                      <a:pt x="3191510" y="2942077"/>
                    </a:lnTo>
                    <a:close/>
                    <a:moveTo>
                      <a:pt x="139700" y="2907787"/>
                    </a:moveTo>
                    <a:cubicBezTo>
                      <a:pt x="273050" y="2915407"/>
                      <a:pt x="548640" y="2929377"/>
                      <a:pt x="800100" y="2929377"/>
                    </a:cubicBezTo>
                    <a:lnTo>
                      <a:pt x="3178810" y="2929377"/>
                    </a:lnTo>
                    <a:lnTo>
                      <a:pt x="3178810" y="699770"/>
                    </a:lnTo>
                    <a:cubicBezTo>
                      <a:pt x="3178810" y="358140"/>
                      <a:pt x="3171190" y="93980"/>
                      <a:pt x="3169920" y="53340"/>
                    </a:cubicBezTo>
                    <a:cubicBezTo>
                      <a:pt x="3014980" y="33020"/>
                      <a:pt x="2858770" y="24130"/>
                      <a:pt x="2707640" y="25400"/>
                    </a:cubicBezTo>
                    <a:cubicBezTo>
                      <a:pt x="2637790" y="25400"/>
                      <a:pt x="2503170" y="27940"/>
                      <a:pt x="2338070" y="26670"/>
                    </a:cubicBezTo>
                    <a:cubicBezTo>
                      <a:pt x="1828800" y="22860"/>
                      <a:pt x="1304290" y="22860"/>
                      <a:pt x="935990" y="25400"/>
                    </a:cubicBezTo>
                    <a:cubicBezTo>
                      <a:pt x="622300" y="27940"/>
                      <a:pt x="77470" y="22860"/>
                      <a:pt x="12700" y="24130"/>
                    </a:cubicBezTo>
                    <a:cubicBezTo>
                      <a:pt x="12700" y="71120"/>
                      <a:pt x="15240" y="382270"/>
                      <a:pt x="15240" y="755650"/>
                    </a:cubicBezTo>
                    <a:cubicBezTo>
                      <a:pt x="15240" y="982908"/>
                      <a:pt x="16510" y="1267186"/>
                      <a:pt x="17780" y="1518468"/>
                    </a:cubicBezTo>
                    <a:cubicBezTo>
                      <a:pt x="19050" y="1722877"/>
                      <a:pt x="20320" y="1899407"/>
                      <a:pt x="20320" y="2014977"/>
                    </a:cubicBezTo>
                    <a:cubicBezTo>
                      <a:pt x="20320" y="2201667"/>
                      <a:pt x="29210" y="2592827"/>
                      <a:pt x="34290" y="2797297"/>
                    </a:cubicBezTo>
                    <a:lnTo>
                      <a:pt x="139700" y="2907787"/>
                    </a:lnTo>
                    <a:close/>
                    <a:moveTo>
                      <a:pt x="139700" y="2907787"/>
                    </a:moveTo>
                    <a:lnTo>
                      <a:pt x="133350" y="2782057"/>
                    </a:lnTo>
                    <a:lnTo>
                      <a:pt x="34290" y="2796027"/>
                    </a:lnTo>
                    <a:lnTo>
                      <a:pt x="139700" y="2907787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</p:sp>
          <p:sp>
            <p:nvSpPr>
              <p:cNvPr id="6" name="Freeform 6"/>
              <p:cNvSpPr/>
              <p:nvPr/>
            </p:nvSpPr>
            <p:spPr>
              <a:xfrm>
                <a:off x="299720" y="19050"/>
                <a:ext cx="617220" cy="304800"/>
              </a:xfrm>
              <a:custGeom>
                <a:avLst/>
                <a:gdLst/>
                <a:ahLst/>
                <a:cxnLst/>
                <a:rect l="l" t="t" r="r" b="b"/>
                <a:pathLst>
                  <a:path w="617220" h="304800">
                    <a:moveTo>
                      <a:pt x="600710" y="0"/>
                    </a:moveTo>
                    <a:lnTo>
                      <a:pt x="617220" y="77470"/>
                    </a:lnTo>
                    <a:lnTo>
                      <a:pt x="600710" y="190500"/>
                    </a:lnTo>
                    <a:lnTo>
                      <a:pt x="589280" y="297180"/>
                    </a:lnTo>
                    <a:lnTo>
                      <a:pt x="5080" y="304800"/>
                    </a:lnTo>
                    <a:lnTo>
                      <a:pt x="5080" y="255270"/>
                    </a:lnTo>
                    <a:lnTo>
                      <a:pt x="16510" y="148590"/>
                    </a:lnTo>
                    <a:lnTo>
                      <a:pt x="0" y="21590"/>
                    </a:lnTo>
                    <a:lnTo>
                      <a:pt x="600710" y="0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</p:sp>
        </p:grpSp>
        <p:sp>
          <p:nvSpPr>
            <p:cNvPr id="7" name="TextBox 7"/>
            <p:cNvSpPr txBox="1"/>
            <p:nvPr/>
          </p:nvSpPr>
          <p:spPr>
            <a:xfrm rot="-426806">
              <a:off x="1123304" y="2451434"/>
              <a:ext cx="4934766" cy="2627687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lvl="0" indent="0" algn="ctr">
                <a:lnSpc>
                  <a:spcPts val="8056"/>
                </a:lnSpc>
              </a:pPr>
              <a:r>
                <a:rPr lang="en-US" sz="5754" spc="57">
                  <a:solidFill>
                    <a:srgbClr val="000000"/>
                  </a:solidFill>
                  <a:latin typeface="DM Sans"/>
                </a:rPr>
                <a:t>LOGO #20</a:t>
              </a:r>
            </a:p>
          </p:txBody>
        </p:sp>
      </p:grpSp>
      <p:pic>
        <p:nvPicPr>
          <p:cNvPr id="8" name="Picture 8"/>
          <p:cNvPicPr>
            <a:picLocks noChangeAspect="1"/>
          </p:cNvPicPr>
          <p:nvPr/>
        </p:nvPicPr>
        <p:blipFill>
          <a:blip r:embed="rId2"/>
          <a:srcRect l="16245" t="11562" r="62227" b="15119"/>
          <a:stretch>
            <a:fillRect/>
          </a:stretch>
        </p:blipFill>
        <p:spPr>
          <a:xfrm>
            <a:off x="10443121" y="2065290"/>
            <a:ext cx="6314657" cy="6658056"/>
          </a:xfrm>
          <a:prstGeom prst="rect">
            <a:avLst/>
          </a:prstGeom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1168054" y="2733386"/>
            <a:ext cx="5395607" cy="5321865"/>
            <a:chOff x="0" y="0"/>
            <a:chExt cx="7194142" cy="7095820"/>
          </a:xfrm>
        </p:grpSpPr>
        <p:grpSp>
          <p:nvGrpSpPr>
            <p:cNvPr id="3" name="Group 3"/>
            <p:cNvGrpSpPr/>
            <p:nvPr/>
          </p:nvGrpSpPr>
          <p:grpSpPr>
            <a:xfrm rot="-426806">
              <a:off x="368005" y="375450"/>
              <a:ext cx="6458133" cy="6344920"/>
              <a:chOff x="0" y="0"/>
              <a:chExt cx="3216910" cy="3160517"/>
            </a:xfrm>
          </p:grpSpPr>
          <p:sp>
            <p:nvSpPr>
              <p:cNvPr id="4" name="Freeform 4"/>
              <p:cNvSpPr/>
              <p:nvPr/>
            </p:nvSpPr>
            <p:spPr>
              <a:xfrm>
                <a:off x="19050" y="223520"/>
                <a:ext cx="3178810" cy="2929376"/>
              </a:xfrm>
              <a:custGeom>
                <a:avLst/>
                <a:gdLst/>
                <a:ahLst/>
                <a:cxnLst/>
                <a:rect l="l" t="t" r="r" b="b"/>
                <a:pathLst>
                  <a:path w="3178810" h="2929376">
                    <a:moveTo>
                      <a:pt x="0" y="11430"/>
                    </a:moveTo>
                    <a:cubicBezTo>
                      <a:pt x="0" y="11430"/>
                      <a:pt x="2540" y="340360"/>
                      <a:pt x="2540" y="749300"/>
                    </a:cubicBezTo>
                    <a:cubicBezTo>
                      <a:pt x="2540" y="1158039"/>
                      <a:pt x="7620" y="1748277"/>
                      <a:pt x="7620" y="2008627"/>
                    </a:cubicBezTo>
                    <a:cubicBezTo>
                      <a:pt x="7620" y="2202937"/>
                      <a:pt x="16510" y="2601717"/>
                      <a:pt x="21590" y="2793487"/>
                    </a:cubicBezTo>
                    <a:lnTo>
                      <a:pt x="130810" y="2907787"/>
                    </a:lnTo>
                    <a:cubicBezTo>
                      <a:pt x="275590" y="2915407"/>
                      <a:pt x="543560" y="2929377"/>
                      <a:pt x="793750" y="2929377"/>
                    </a:cubicBezTo>
                    <a:lnTo>
                      <a:pt x="3178810" y="2929377"/>
                    </a:lnTo>
                    <a:lnTo>
                      <a:pt x="3178810" y="693420"/>
                    </a:lnTo>
                    <a:cubicBezTo>
                      <a:pt x="3178810" y="318770"/>
                      <a:pt x="3169920" y="41910"/>
                      <a:pt x="3169920" y="41910"/>
                    </a:cubicBezTo>
                    <a:cubicBezTo>
                      <a:pt x="3014980" y="21590"/>
                      <a:pt x="2858770" y="11430"/>
                      <a:pt x="2701290" y="12700"/>
                    </a:cubicBezTo>
                    <a:cubicBezTo>
                      <a:pt x="2428240" y="12700"/>
                      <a:pt x="1179830" y="21590"/>
                      <a:pt x="929640" y="12700"/>
                    </a:cubicBezTo>
                    <a:cubicBezTo>
                      <a:pt x="594360" y="0"/>
                      <a:pt x="0" y="11430"/>
                      <a:pt x="0" y="11430"/>
                    </a:cubicBezTo>
                    <a:close/>
                  </a:path>
                </a:pathLst>
              </a:custGeom>
              <a:solidFill>
                <a:srgbClr val="FFFFFF"/>
              </a:solidFill>
            </p:spPr>
          </p:sp>
          <p:sp>
            <p:nvSpPr>
              <p:cNvPr id="5" name="Freeform 5"/>
              <p:cNvSpPr/>
              <p:nvPr/>
            </p:nvSpPr>
            <p:spPr>
              <a:xfrm>
                <a:off x="12700" y="217170"/>
                <a:ext cx="3191510" cy="2942077"/>
              </a:xfrm>
              <a:custGeom>
                <a:avLst/>
                <a:gdLst/>
                <a:ahLst/>
                <a:cxnLst/>
                <a:rect l="l" t="t" r="r" b="b"/>
                <a:pathLst>
                  <a:path w="3191510" h="2942077">
                    <a:moveTo>
                      <a:pt x="3191510" y="2942077"/>
                    </a:moveTo>
                    <a:lnTo>
                      <a:pt x="800100" y="2942077"/>
                    </a:lnTo>
                    <a:cubicBezTo>
                      <a:pt x="547370" y="2942077"/>
                      <a:pt x="270510" y="2928107"/>
                      <a:pt x="137160" y="2920487"/>
                    </a:cubicBezTo>
                    <a:lnTo>
                      <a:pt x="134620" y="2920487"/>
                    </a:lnTo>
                    <a:lnTo>
                      <a:pt x="21590" y="2802377"/>
                    </a:lnTo>
                    <a:lnTo>
                      <a:pt x="21590" y="2799837"/>
                    </a:lnTo>
                    <a:cubicBezTo>
                      <a:pt x="16510" y="2596637"/>
                      <a:pt x="7620" y="2202937"/>
                      <a:pt x="7620" y="2014977"/>
                    </a:cubicBezTo>
                    <a:cubicBezTo>
                      <a:pt x="7620" y="1899407"/>
                      <a:pt x="6350" y="1722877"/>
                      <a:pt x="5080" y="1518468"/>
                    </a:cubicBezTo>
                    <a:cubicBezTo>
                      <a:pt x="3810" y="1267186"/>
                      <a:pt x="2540" y="982908"/>
                      <a:pt x="2540" y="755650"/>
                    </a:cubicBezTo>
                    <a:cubicBezTo>
                      <a:pt x="2540" y="351790"/>
                      <a:pt x="0" y="21590"/>
                      <a:pt x="0" y="17780"/>
                    </a:cubicBezTo>
                    <a:lnTo>
                      <a:pt x="0" y="11430"/>
                    </a:lnTo>
                    <a:lnTo>
                      <a:pt x="6350" y="11430"/>
                    </a:lnTo>
                    <a:cubicBezTo>
                      <a:pt x="12700" y="11430"/>
                      <a:pt x="604520" y="0"/>
                      <a:pt x="935990" y="12700"/>
                    </a:cubicBezTo>
                    <a:cubicBezTo>
                      <a:pt x="1121410" y="19050"/>
                      <a:pt x="1852930" y="16510"/>
                      <a:pt x="2338070" y="13970"/>
                    </a:cubicBezTo>
                    <a:cubicBezTo>
                      <a:pt x="2503170" y="12700"/>
                      <a:pt x="2637790" y="12700"/>
                      <a:pt x="2707640" y="12700"/>
                    </a:cubicBezTo>
                    <a:cubicBezTo>
                      <a:pt x="2861310" y="11430"/>
                      <a:pt x="3020060" y="21590"/>
                      <a:pt x="3177540" y="41910"/>
                    </a:cubicBezTo>
                    <a:lnTo>
                      <a:pt x="3182620" y="43180"/>
                    </a:lnTo>
                    <a:lnTo>
                      <a:pt x="3182620" y="48260"/>
                    </a:lnTo>
                    <a:cubicBezTo>
                      <a:pt x="3182620" y="50800"/>
                      <a:pt x="3191510" y="328930"/>
                      <a:pt x="3191510" y="699770"/>
                    </a:cubicBezTo>
                    <a:lnTo>
                      <a:pt x="3191510" y="2942077"/>
                    </a:lnTo>
                    <a:close/>
                    <a:moveTo>
                      <a:pt x="139700" y="2907787"/>
                    </a:moveTo>
                    <a:cubicBezTo>
                      <a:pt x="273050" y="2915407"/>
                      <a:pt x="548640" y="2929377"/>
                      <a:pt x="800100" y="2929377"/>
                    </a:cubicBezTo>
                    <a:lnTo>
                      <a:pt x="3178810" y="2929377"/>
                    </a:lnTo>
                    <a:lnTo>
                      <a:pt x="3178810" y="699770"/>
                    </a:lnTo>
                    <a:cubicBezTo>
                      <a:pt x="3178810" y="358140"/>
                      <a:pt x="3171190" y="93980"/>
                      <a:pt x="3169920" y="53340"/>
                    </a:cubicBezTo>
                    <a:cubicBezTo>
                      <a:pt x="3014980" y="33020"/>
                      <a:pt x="2858770" y="24130"/>
                      <a:pt x="2707640" y="25400"/>
                    </a:cubicBezTo>
                    <a:cubicBezTo>
                      <a:pt x="2637790" y="25400"/>
                      <a:pt x="2503170" y="27940"/>
                      <a:pt x="2338070" y="26670"/>
                    </a:cubicBezTo>
                    <a:cubicBezTo>
                      <a:pt x="1828800" y="22860"/>
                      <a:pt x="1304290" y="22860"/>
                      <a:pt x="935990" y="25400"/>
                    </a:cubicBezTo>
                    <a:cubicBezTo>
                      <a:pt x="622300" y="27940"/>
                      <a:pt x="77470" y="22860"/>
                      <a:pt x="12700" y="24130"/>
                    </a:cubicBezTo>
                    <a:cubicBezTo>
                      <a:pt x="12700" y="71120"/>
                      <a:pt x="15240" y="382270"/>
                      <a:pt x="15240" y="755650"/>
                    </a:cubicBezTo>
                    <a:cubicBezTo>
                      <a:pt x="15240" y="982908"/>
                      <a:pt x="16510" y="1267186"/>
                      <a:pt x="17780" y="1518468"/>
                    </a:cubicBezTo>
                    <a:cubicBezTo>
                      <a:pt x="19050" y="1722877"/>
                      <a:pt x="20320" y="1899407"/>
                      <a:pt x="20320" y="2014977"/>
                    </a:cubicBezTo>
                    <a:cubicBezTo>
                      <a:pt x="20320" y="2201667"/>
                      <a:pt x="29210" y="2592827"/>
                      <a:pt x="34290" y="2797297"/>
                    </a:cubicBezTo>
                    <a:lnTo>
                      <a:pt x="139700" y="2907787"/>
                    </a:lnTo>
                    <a:close/>
                    <a:moveTo>
                      <a:pt x="139700" y="2907787"/>
                    </a:moveTo>
                    <a:lnTo>
                      <a:pt x="133350" y="2782057"/>
                    </a:lnTo>
                    <a:lnTo>
                      <a:pt x="34290" y="2796027"/>
                    </a:lnTo>
                    <a:lnTo>
                      <a:pt x="139700" y="2907787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</p:sp>
          <p:sp>
            <p:nvSpPr>
              <p:cNvPr id="6" name="Freeform 6"/>
              <p:cNvSpPr/>
              <p:nvPr/>
            </p:nvSpPr>
            <p:spPr>
              <a:xfrm>
                <a:off x="299720" y="19050"/>
                <a:ext cx="617220" cy="304800"/>
              </a:xfrm>
              <a:custGeom>
                <a:avLst/>
                <a:gdLst/>
                <a:ahLst/>
                <a:cxnLst/>
                <a:rect l="l" t="t" r="r" b="b"/>
                <a:pathLst>
                  <a:path w="617220" h="304800">
                    <a:moveTo>
                      <a:pt x="600710" y="0"/>
                    </a:moveTo>
                    <a:lnTo>
                      <a:pt x="617220" y="77470"/>
                    </a:lnTo>
                    <a:lnTo>
                      <a:pt x="600710" y="190500"/>
                    </a:lnTo>
                    <a:lnTo>
                      <a:pt x="589280" y="297180"/>
                    </a:lnTo>
                    <a:lnTo>
                      <a:pt x="5080" y="304800"/>
                    </a:lnTo>
                    <a:lnTo>
                      <a:pt x="5080" y="255270"/>
                    </a:lnTo>
                    <a:lnTo>
                      <a:pt x="16510" y="148590"/>
                    </a:lnTo>
                    <a:lnTo>
                      <a:pt x="0" y="21590"/>
                    </a:lnTo>
                    <a:lnTo>
                      <a:pt x="600710" y="0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</p:sp>
        </p:grpSp>
        <p:sp>
          <p:nvSpPr>
            <p:cNvPr id="7" name="TextBox 7"/>
            <p:cNvSpPr txBox="1"/>
            <p:nvPr/>
          </p:nvSpPr>
          <p:spPr>
            <a:xfrm rot="-426806">
              <a:off x="1123304" y="3130884"/>
              <a:ext cx="4934766" cy="1268787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lvl="0" indent="0" algn="ctr">
                <a:lnSpc>
                  <a:spcPts val="8056"/>
                </a:lnSpc>
              </a:pPr>
              <a:r>
                <a:rPr lang="en-US" sz="5754" spc="57">
                  <a:solidFill>
                    <a:srgbClr val="000000"/>
                  </a:solidFill>
                  <a:latin typeface="DM Sans"/>
                </a:rPr>
                <a:t>LOGO #21</a:t>
              </a:r>
            </a:p>
          </p:txBody>
        </p:sp>
      </p:grpSp>
      <p:pic>
        <p:nvPicPr>
          <p:cNvPr id="8" name="Picture 8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10265485" y="2809890"/>
            <a:ext cx="6993815" cy="5245361"/>
          </a:xfrm>
          <a:prstGeom prst="rect">
            <a:avLst/>
          </a:prstGeom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1168054" y="2733386"/>
            <a:ext cx="5395607" cy="5321865"/>
            <a:chOff x="0" y="0"/>
            <a:chExt cx="7194142" cy="7095820"/>
          </a:xfrm>
        </p:grpSpPr>
        <p:grpSp>
          <p:nvGrpSpPr>
            <p:cNvPr id="3" name="Group 3"/>
            <p:cNvGrpSpPr/>
            <p:nvPr/>
          </p:nvGrpSpPr>
          <p:grpSpPr>
            <a:xfrm rot="-426806">
              <a:off x="368005" y="375450"/>
              <a:ext cx="6458133" cy="6344920"/>
              <a:chOff x="0" y="0"/>
              <a:chExt cx="3216910" cy="3160517"/>
            </a:xfrm>
          </p:grpSpPr>
          <p:sp>
            <p:nvSpPr>
              <p:cNvPr id="4" name="Freeform 4"/>
              <p:cNvSpPr/>
              <p:nvPr/>
            </p:nvSpPr>
            <p:spPr>
              <a:xfrm>
                <a:off x="19050" y="223520"/>
                <a:ext cx="3178810" cy="2929376"/>
              </a:xfrm>
              <a:custGeom>
                <a:avLst/>
                <a:gdLst/>
                <a:ahLst/>
                <a:cxnLst/>
                <a:rect l="l" t="t" r="r" b="b"/>
                <a:pathLst>
                  <a:path w="3178810" h="2929376">
                    <a:moveTo>
                      <a:pt x="0" y="11430"/>
                    </a:moveTo>
                    <a:cubicBezTo>
                      <a:pt x="0" y="11430"/>
                      <a:pt x="2540" y="340360"/>
                      <a:pt x="2540" y="749300"/>
                    </a:cubicBezTo>
                    <a:cubicBezTo>
                      <a:pt x="2540" y="1158039"/>
                      <a:pt x="7620" y="1748277"/>
                      <a:pt x="7620" y="2008627"/>
                    </a:cubicBezTo>
                    <a:cubicBezTo>
                      <a:pt x="7620" y="2202937"/>
                      <a:pt x="16510" y="2601717"/>
                      <a:pt x="21590" y="2793487"/>
                    </a:cubicBezTo>
                    <a:lnTo>
                      <a:pt x="130810" y="2907787"/>
                    </a:lnTo>
                    <a:cubicBezTo>
                      <a:pt x="275590" y="2915407"/>
                      <a:pt x="543560" y="2929377"/>
                      <a:pt x="793750" y="2929377"/>
                    </a:cubicBezTo>
                    <a:lnTo>
                      <a:pt x="3178810" y="2929377"/>
                    </a:lnTo>
                    <a:lnTo>
                      <a:pt x="3178810" y="693420"/>
                    </a:lnTo>
                    <a:cubicBezTo>
                      <a:pt x="3178810" y="318770"/>
                      <a:pt x="3169920" y="41910"/>
                      <a:pt x="3169920" y="41910"/>
                    </a:cubicBezTo>
                    <a:cubicBezTo>
                      <a:pt x="3014980" y="21590"/>
                      <a:pt x="2858770" y="11430"/>
                      <a:pt x="2701290" y="12700"/>
                    </a:cubicBezTo>
                    <a:cubicBezTo>
                      <a:pt x="2428240" y="12700"/>
                      <a:pt x="1179830" y="21590"/>
                      <a:pt x="929640" y="12700"/>
                    </a:cubicBezTo>
                    <a:cubicBezTo>
                      <a:pt x="594360" y="0"/>
                      <a:pt x="0" y="11430"/>
                      <a:pt x="0" y="11430"/>
                    </a:cubicBezTo>
                    <a:close/>
                  </a:path>
                </a:pathLst>
              </a:custGeom>
              <a:solidFill>
                <a:srgbClr val="FFFFFF"/>
              </a:solidFill>
            </p:spPr>
          </p:sp>
          <p:sp>
            <p:nvSpPr>
              <p:cNvPr id="5" name="Freeform 5"/>
              <p:cNvSpPr/>
              <p:nvPr/>
            </p:nvSpPr>
            <p:spPr>
              <a:xfrm>
                <a:off x="12700" y="217170"/>
                <a:ext cx="3191510" cy="2942077"/>
              </a:xfrm>
              <a:custGeom>
                <a:avLst/>
                <a:gdLst/>
                <a:ahLst/>
                <a:cxnLst/>
                <a:rect l="l" t="t" r="r" b="b"/>
                <a:pathLst>
                  <a:path w="3191510" h="2942077">
                    <a:moveTo>
                      <a:pt x="3191510" y="2942077"/>
                    </a:moveTo>
                    <a:lnTo>
                      <a:pt x="800100" y="2942077"/>
                    </a:lnTo>
                    <a:cubicBezTo>
                      <a:pt x="547370" y="2942077"/>
                      <a:pt x="270510" y="2928107"/>
                      <a:pt x="137160" y="2920487"/>
                    </a:cubicBezTo>
                    <a:lnTo>
                      <a:pt x="134620" y="2920487"/>
                    </a:lnTo>
                    <a:lnTo>
                      <a:pt x="21590" y="2802377"/>
                    </a:lnTo>
                    <a:lnTo>
                      <a:pt x="21590" y="2799837"/>
                    </a:lnTo>
                    <a:cubicBezTo>
                      <a:pt x="16510" y="2596637"/>
                      <a:pt x="7620" y="2202937"/>
                      <a:pt x="7620" y="2014977"/>
                    </a:cubicBezTo>
                    <a:cubicBezTo>
                      <a:pt x="7620" y="1899407"/>
                      <a:pt x="6350" y="1722877"/>
                      <a:pt x="5080" y="1518468"/>
                    </a:cubicBezTo>
                    <a:cubicBezTo>
                      <a:pt x="3810" y="1267186"/>
                      <a:pt x="2540" y="982908"/>
                      <a:pt x="2540" y="755650"/>
                    </a:cubicBezTo>
                    <a:cubicBezTo>
                      <a:pt x="2540" y="351790"/>
                      <a:pt x="0" y="21590"/>
                      <a:pt x="0" y="17780"/>
                    </a:cubicBezTo>
                    <a:lnTo>
                      <a:pt x="0" y="11430"/>
                    </a:lnTo>
                    <a:lnTo>
                      <a:pt x="6350" y="11430"/>
                    </a:lnTo>
                    <a:cubicBezTo>
                      <a:pt x="12700" y="11430"/>
                      <a:pt x="604520" y="0"/>
                      <a:pt x="935990" y="12700"/>
                    </a:cubicBezTo>
                    <a:cubicBezTo>
                      <a:pt x="1121410" y="19050"/>
                      <a:pt x="1852930" y="16510"/>
                      <a:pt x="2338070" y="13970"/>
                    </a:cubicBezTo>
                    <a:cubicBezTo>
                      <a:pt x="2503170" y="12700"/>
                      <a:pt x="2637790" y="12700"/>
                      <a:pt x="2707640" y="12700"/>
                    </a:cubicBezTo>
                    <a:cubicBezTo>
                      <a:pt x="2861310" y="11430"/>
                      <a:pt x="3020060" y="21590"/>
                      <a:pt x="3177540" y="41910"/>
                    </a:cubicBezTo>
                    <a:lnTo>
                      <a:pt x="3182620" y="43180"/>
                    </a:lnTo>
                    <a:lnTo>
                      <a:pt x="3182620" y="48260"/>
                    </a:lnTo>
                    <a:cubicBezTo>
                      <a:pt x="3182620" y="50800"/>
                      <a:pt x="3191510" y="328930"/>
                      <a:pt x="3191510" y="699770"/>
                    </a:cubicBezTo>
                    <a:lnTo>
                      <a:pt x="3191510" y="2942077"/>
                    </a:lnTo>
                    <a:close/>
                    <a:moveTo>
                      <a:pt x="139700" y="2907787"/>
                    </a:moveTo>
                    <a:cubicBezTo>
                      <a:pt x="273050" y="2915407"/>
                      <a:pt x="548640" y="2929377"/>
                      <a:pt x="800100" y="2929377"/>
                    </a:cubicBezTo>
                    <a:lnTo>
                      <a:pt x="3178810" y="2929377"/>
                    </a:lnTo>
                    <a:lnTo>
                      <a:pt x="3178810" y="699770"/>
                    </a:lnTo>
                    <a:cubicBezTo>
                      <a:pt x="3178810" y="358140"/>
                      <a:pt x="3171190" y="93980"/>
                      <a:pt x="3169920" y="53340"/>
                    </a:cubicBezTo>
                    <a:cubicBezTo>
                      <a:pt x="3014980" y="33020"/>
                      <a:pt x="2858770" y="24130"/>
                      <a:pt x="2707640" y="25400"/>
                    </a:cubicBezTo>
                    <a:cubicBezTo>
                      <a:pt x="2637790" y="25400"/>
                      <a:pt x="2503170" y="27940"/>
                      <a:pt x="2338070" y="26670"/>
                    </a:cubicBezTo>
                    <a:cubicBezTo>
                      <a:pt x="1828800" y="22860"/>
                      <a:pt x="1304290" y="22860"/>
                      <a:pt x="935990" y="25400"/>
                    </a:cubicBezTo>
                    <a:cubicBezTo>
                      <a:pt x="622300" y="27940"/>
                      <a:pt x="77470" y="22860"/>
                      <a:pt x="12700" y="24130"/>
                    </a:cubicBezTo>
                    <a:cubicBezTo>
                      <a:pt x="12700" y="71120"/>
                      <a:pt x="15240" y="382270"/>
                      <a:pt x="15240" y="755650"/>
                    </a:cubicBezTo>
                    <a:cubicBezTo>
                      <a:pt x="15240" y="982908"/>
                      <a:pt x="16510" y="1267186"/>
                      <a:pt x="17780" y="1518468"/>
                    </a:cubicBezTo>
                    <a:cubicBezTo>
                      <a:pt x="19050" y="1722877"/>
                      <a:pt x="20320" y="1899407"/>
                      <a:pt x="20320" y="2014977"/>
                    </a:cubicBezTo>
                    <a:cubicBezTo>
                      <a:pt x="20320" y="2201667"/>
                      <a:pt x="29210" y="2592827"/>
                      <a:pt x="34290" y="2797297"/>
                    </a:cubicBezTo>
                    <a:lnTo>
                      <a:pt x="139700" y="2907787"/>
                    </a:lnTo>
                    <a:close/>
                    <a:moveTo>
                      <a:pt x="139700" y="2907787"/>
                    </a:moveTo>
                    <a:lnTo>
                      <a:pt x="133350" y="2782057"/>
                    </a:lnTo>
                    <a:lnTo>
                      <a:pt x="34290" y="2796027"/>
                    </a:lnTo>
                    <a:lnTo>
                      <a:pt x="139700" y="2907787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</p:sp>
          <p:sp>
            <p:nvSpPr>
              <p:cNvPr id="6" name="Freeform 6"/>
              <p:cNvSpPr/>
              <p:nvPr/>
            </p:nvSpPr>
            <p:spPr>
              <a:xfrm>
                <a:off x="299720" y="19050"/>
                <a:ext cx="617220" cy="304800"/>
              </a:xfrm>
              <a:custGeom>
                <a:avLst/>
                <a:gdLst/>
                <a:ahLst/>
                <a:cxnLst/>
                <a:rect l="l" t="t" r="r" b="b"/>
                <a:pathLst>
                  <a:path w="617220" h="304800">
                    <a:moveTo>
                      <a:pt x="600710" y="0"/>
                    </a:moveTo>
                    <a:lnTo>
                      <a:pt x="617220" y="77470"/>
                    </a:lnTo>
                    <a:lnTo>
                      <a:pt x="600710" y="190500"/>
                    </a:lnTo>
                    <a:lnTo>
                      <a:pt x="589280" y="297180"/>
                    </a:lnTo>
                    <a:lnTo>
                      <a:pt x="5080" y="304800"/>
                    </a:lnTo>
                    <a:lnTo>
                      <a:pt x="5080" y="255270"/>
                    </a:lnTo>
                    <a:lnTo>
                      <a:pt x="16510" y="148590"/>
                    </a:lnTo>
                    <a:lnTo>
                      <a:pt x="0" y="21590"/>
                    </a:lnTo>
                    <a:lnTo>
                      <a:pt x="600710" y="0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</p:sp>
        </p:grpSp>
        <p:sp>
          <p:nvSpPr>
            <p:cNvPr id="7" name="TextBox 7"/>
            <p:cNvSpPr txBox="1"/>
            <p:nvPr/>
          </p:nvSpPr>
          <p:spPr>
            <a:xfrm rot="-426806">
              <a:off x="1123304" y="2451434"/>
              <a:ext cx="4934766" cy="2627687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lvl="0" indent="0" algn="ctr">
                <a:lnSpc>
                  <a:spcPts val="8056"/>
                </a:lnSpc>
              </a:pPr>
              <a:r>
                <a:rPr lang="en-US" sz="5754" spc="57">
                  <a:solidFill>
                    <a:srgbClr val="000000"/>
                  </a:solidFill>
                  <a:latin typeface="DM Sans"/>
                </a:rPr>
                <a:t>LOGO #22</a:t>
              </a:r>
            </a:p>
          </p:txBody>
        </p:sp>
      </p:grpSp>
      <p:pic>
        <p:nvPicPr>
          <p:cNvPr id="8" name="Picture 8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9034586" y="2830299"/>
            <a:ext cx="8224714" cy="4626401"/>
          </a:xfrm>
          <a:prstGeom prst="rect">
            <a:avLst/>
          </a:prstGeom>
        </p:spPr>
      </p:pic>
      <p:grpSp>
        <p:nvGrpSpPr>
          <p:cNvPr id="9" name="Group 9"/>
          <p:cNvGrpSpPr/>
          <p:nvPr/>
        </p:nvGrpSpPr>
        <p:grpSpPr>
          <a:xfrm>
            <a:off x="10824765" y="4425714"/>
            <a:ext cx="4664315" cy="1833225"/>
            <a:chOff x="0" y="0"/>
            <a:chExt cx="1228461" cy="482825"/>
          </a:xfrm>
        </p:grpSpPr>
        <p:sp>
          <p:nvSpPr>
            <p:cNvPr id="10" name="Freeform 10"/>
            <p:cNvSpPr/>
            <p:nvPr/>
          </p:nvSpPr>
          <p:spPr>
            <a:xfrm>
              <a:off x="0" y="0"/>
              <a:ext cx="1228461" cy="482825"/>
            </a:xfrm>
            <a:custGeom>
              <a:avLst/>
              <a:gdLst/>
              <a:ahLst/>
              <a:cxnLst/>
              <a:rect l="l" t="t" r="r" b="b"/>
              <a:pathLst>
                <a:path w="1228461" h="482825">
                  <a:moveTo>
                    <a:pt x="0" y="0"/>
                  </a:moveTo>
                  <a:lnTo>
                    <a:pt x="1228461" y="0"/>
                  </a:lnTo>
                  <a:lnTo>
                    <a:pt x="1228461" y="482825"/>
                  </a:lnTo>
                  <a:lnTo>
                    <a:pt x="0" y="482825"/>
                  </a:ln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id="11" name="TextBox 11"/>
            <p:cNvSpPr txBox="1"/>
            <p:nvPr/>
          </p:nvSpPr>
          <p:spPr>
            <a:xfrm>
              <a:off x="0" y="-38100"/>
              <a:ext cx="812800" cy="8509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1168054" y="2733386"/>
            <a:ext cx="5395607" cy="5321865"/>
            <a:chOff x="0" y="0"/>
            <a:chExt cx="7194142" cy="7095820"/>
          </a:xfrm>
        </p:grpSpPr>
        <p:grpSp>
          <p:nvGrpSpPr>
            <p:cNvPr id="3" name="Group 3"/>
            <p:cNvGrpSpPr/>
            <p:nvPr/>
          </p:nvGrpSpPr>
          <p:grpSpPr>
            <a:xfrm rot="-426806">
              <a:off x="368005" y="375450"/>
              <a:ext cx="6458133" cy="6344920"/>
              <a:chOff x="0" y="0"/>
              <a:chExt cx="3216910" cy="3160517"/>
            </a:xfrm>
          </p:grpSpPr>
          <p:sp>
            <p:nvSpPr>
              <p:cNvPr id="4" name="Freeform 4"/>
              <p:cNvSpPr/>
              <p:nvPr/>
            </p:nvSpPr>
            <p:spPr>
              <a:xfrm>
                <a:off x="19050" y="223520"/>
                <a:ext cx="3178810" cy="2929376"/>
              </a:xfrm>
              <a:custGeom>
                <a:avLst/>
                <a:gdLst/>
                <a:ahLst/>
                <a:cxnLst/>
                <a:rect l="l" t="t" r="r" b="b"/>
                <a:pathLst>
                  <a:path w="3178810" h="2929376">
                    <a:moveTo>
                      <a:pt x="0" y="11430"/>
                    </a:moveTo>
                    <a:cubicBezTo>
                      <a:pt x="0" y="11430"/>
                      <a:pt x="2540" y="340360"/>
                      <a:pt x="2540" y="749300"/>
                    </a:cubicBezTo>
                    <a:cubicBezTo>
                      <a:pt x="2540" y="1158039"/>
                      <a:pt x="7620" y="1748277"/>
                      <a:pt x="7620" y="2008627"/>
                    </a:cubicBezTo>
                    <a:cubicBezTo>
                      <a:pt x="7620" y="2202937"/>
                      <a:pt x="16510" y="2601717"/>
                      <a:pt x="21590" y="2793487"/>
                    </a:cubicBezTo>
                    <a:lnTo>
                      <a:pt x="130810" y="2907787"/>
                    </a:lnTo>
                    <a:cubicBezTo>
                      <a:pt x="275590" y="2915407"/>
                      <a:pt x="543560" y="2929377"/>
                      <a:pt x="793750" y="2929377"/>
                    </a:cubicBezTo>
                    <a:lnTo>
                      <a:pt x="3178810" y="2929377"/>
                    </a:lnTo>
                    <a:lnTo>
                      <a:pt x="3178810" y="693420"/>
                    </a:lnTo>
                    <a:cubicBezTo>
                      <a:pt x="3178810" y="318770"/>
                      <a:pt x="3169920" y="41910"/>
                      <a:pt x="3169920" y="41910"/>
                    </a:cubicBezTo>
                    <a:cubicBezTo>
                      <a:pt x="3014980" y="21590"/>
                      <a:pt x="2858770" y="11430"/>
                      <a:pt x="2701290" y="12700"/>
                    </a:cubicBezTo>
                    <a:cubicBezTo>
                      <a:pt x="2428240" y="12700"/>
                      <a:pt x="1179830" y="21590"/>
                      <a:pt x="929640" y="12700"/>
                    </a:cubicBezTo>
                    <a:cubicBezTo>
                      <a:pt x="594360" y="0"/>
                      <a:pt x="0" y="11430"/>
                      <a:pt x="0" y="11430"/>
                    </a:cubicBezTo>
                    <a:close/>
                  </a:path>
                </a:pathLst>
              </a:custGeom>
              <a:solidFill>
                <a:srgbClr val="FFFFFF"/>
              </a:solidFill>
            </p:spPr>
          </p:sp>
          <p:sp>
            <p:nvSpPr>
              <p:cNvPr id="5" name="Freeform 5"/>
              <p:cNvSpPr/>
              <p:nvPr/>
            </p:nvSpPr>
            <p:spPr>
              <a:xfrm>
                <a:off x="12700" y="217170"/>
                <a:ext cx="3191510" cy="2942077"/>
              </a:xfrm>
              <a:custGeom>
                <a:avLst/>
                <a:gdLst/>
                <a:ahLst/>
                <a:cxnLst/>
                <a:rect l="l" t="t" r="r" b="b"/>
                <a:pathLst>
                  <a:path w="3191510" h="2942077">
                    <a:moveTo>
                      <a:pt x="3191510" y="2942077"/>
                    </a:moveTo>
                    <a:lnTo>
                      <a:pt x="800100" y="2942077"/>
                    </a:lnTo>
                    <a:cubicBezTo>
                      <a:pt x="547370" y="2942077"/>
                      <a:pt x="270510" y="2928107"/>
                      <a:pt x="137160" y="2920487"/>
                    </a:cubicBezTo>
                    <a:lnTo>
                      <a:pt x="134620" y="2920487"/>
                    </a:lnTo>
                    <a:lnTo>
                      <a:pt x="21590" y="2802377"/>
                    </a:lnTo>
                    <a:lnTo>
                      <a:pt x="21590" y="2799837"/>
                    </a:lnTo>
                    <a:cubicBezTo>
                      <a:pt x="16510" y="2596637"/>
                      <a:pt x="7620" y="2202937"/>
                      <a:pt x="7620" y="2014977"/>
                    </a:cubicBezTo>
                    <a:cubicBezTo>
                      <a:pt x="7620" y="1899407"/>
                      <a:pt x="6350" y="1722877"/>
                      <a:pt x="5080" y="1518468"/>
                    </a:cubicBezTo>
                    <a:cubicBezTo>
                      <a:pt x="3810" y="1267186"/>
                      <a:pt x="2540" y="982908"/>
                      <a:pt x="2540" y="755650"/>
                    </a:cubicBezTo>
                    <a:cubicBezTo>
                      <a:pt x="2540" y="351790"/>
                      <a:pt x="0" y="21590"/>
                      <a:pt x="0" y="17780"/>
                    </a:cubicBezTo>
                    <a:lnTo>
                      <a:pt x="0" y="11430"/>
                    </a:lnTo>
                    <a:lnTo>
                      <a:pt x="6350" y="11430"/>
                    </a:lnTo>
                    <a:cubicBezTo>
                      <a:pt x="12700" y="11430"/>
                      <a:pt x="604520" y="0"/>
                      <a:pt x="935990" y="12700"/>
                    </a:cubicBezTo>
                    <a:cubicBezTo>
                      <a:pt x="1121410" y="19050"/>
                      <a:pt x="1852930" y="16510"/>
                      <a:pt x="2338070" y="13970"/>
                    </a:cubicBezTo>
                    <a:cubicBezTo>
                      <a:pt x="2503170" y="12700"/>
                      <a:pt x="2637790" y="12700"/>
                      <a:pt x="2707640" y="12700"/>
                    </a:cubicBezTo>
                    <a:cubicBezTo>
                      <a:pt x="2861310" y="11430"/>
                      <a:pt x="3020060" y="21590"/>
                      <a:pt x="3177540" y="41910"/>
                    </a:cubicBezTo>
                    <a:lnTo>
                      <a:pt x="3182620" y="43180"/>
                    </a:lnTo>
                    <a:lnTo>
                      <a:pt x="3182620" y="48260"/>
                    </a:lnTo>
                    <a:cubicBezTo>
                      <a:pt x="3182620" y="50800"/>
                      <a:pt x="3191510" y="328930"/>
                      <a:pt x="3191510" y="699770"/>
                    </a:cubicBezTo>
                    <a:lnTo>
                      <a:pt x="3191510" y="2942077"/>
                    </a:lnTo>
                    <a:close/>
                    <a:moveTo>
                      <a:pt x="139700" y="2907787"/>
                    </a:moveTo>
                    <a:cubicBezTo>
                      <a:pt x="273050" y="2915407"/>
                      <a:pt x="548640" y="2929377"/>
                      <a:pt x="800100" y="2929377"/>
                    </a:cubicBezTo>
                    <a:lnTo>
                      <a:pt x="3178810" y="2929377"/>
                    </a:lnTo>
                    <a:lnTo>
                      <a:pt x="3178810" y="699770"/>
                    </a:lnTo>
                    <a:cubicBezTo>
                      <a:pt x="3178810" y="358140"/>
                      <a:pt x="3171190" y="93980"/>
                      <a:pt x="3169920" y="53340"/>
                    </a:cubicBezTo>
                    <a:cubicBezTo>
                      <a:pt x="3014980" y="33020"/>
                      <a:pt x="2858770" y="24130"/>
                      <a:pt x="2707640" y="25400"/>
                    </a:cubicBezTo>
                    <a:cubicBezTo>
                      <a:pt x="2637790" y="25400"/>
                      <a:pt x="2503170" y="27940"/>
                      <a:pt x="2338070" y="26670"/>
                    </a:cubicBezTo>
                    <a:cubicBezTo>
                      <a:pt x="1828800" y="22860"/>
                      <a:pt x="1304290" y="22860"/>
                      <a:pt x="935990" y="25400"/>
                    </a:cubicBezTo>
                    <a:cubicBezTo>
                      <a:pt x="622300" y="27940"/>
                      <a:pt x="77470" y="22860"/>
                      <a:pt x="12700" y="24130"/>
                    </a:cubicBezTo>
                    <a:cubicBezTo>
                      <a:pt x="12700" y="71120"/>
                      <a:pt x="15240" y="382270"/>
                      <a:pt x="15240" y="755650"/>
                    </a:cubicBezTo>
                    <a:cubicBezTo>
                      <a:pt x="15240" y="982908"/>
                      <a:pt x="16510" y="1267186"/>
                      <a:pt x="17780" y="1518468"/>
                    </a:cubicBezTo>
                    <a:cubicBezTo>
                      <a:pt x="19050" y="1722877"/>
                      <a:pt x="20320" y="1899407"/>
                      <a:pt x="20320" y="2014977"/>
                    </a:cubicBezTo>
                    <a:cubicBezTo>
                      <a:pt x="20320" y="2201667"/>
                      <a:pt x="29210" y="2592827"/>
                      <a:pt x="34290" y="2797297"/>
                    </a:cubicBezTo>
                    <a:lnTo>
                      <a:pt x="139700" y="2907787"/>
                    </a:lnTo>
                    <a:close/>
                    <a:moveTo>
                      <a:pt x="139700" y="2907787"/>
                    </a:moveTo>
                    <a:lnTo>
                      <a:pt x="133350" y="2782057"/>
                    </a:lnTo>
                    <a:lnTo>
                      <a:pt x="34290" y="2796027"/>
                    </a:lnTo>
                    <a:lnTo>
                      <a:pt x="139700" y="2907787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</p:sp>
          <p:sp>
            <p:nvSpPr>
              <p:cNvPr id="6" name="Freeform 6"/>
              <p:cNvSpPr/>
              <p:nvPr/>
            </p:nvSpPr>
            <p:spPr>
              <a:xfrm>
                <a:off x="299720" y="19050"/>
                <a:ext cx="617220" cy="304800"/>
              </a:xfrm>
              <a:custGeom>
                <a:avLst/>
                <a:gdLst/>
                <a:ahLst/>
                <a:cxnLst/>
                <a:rect l="l" t="t" r="r" b="b"/>
                <a:pathLst>
                  <a:path w="617220" h="304800">
                    <a:moveTo>
                      <a:pt x="600710" y="0"/>
                    </a:moveTo>
                    <a:lnTo>
                      <a:pt x="617220" y="77470"/>
                    </a:lnTo>
                    <a:lnTo>
                      <a:pt x="600710" y="190500"/>
                    </a:lnTo>
                    <a:lnTo>
                      <a:pt x="589280" y="297180"/>
                    </a:lnTo>
                    <a:lnTo>
                      <a:pt x="5080" y="304800"/>
                    </a:lnTo>
                    <a:lnTo>
                      <a:pt x="5080" y="255270"/>
                    </a:lnTo>
                    <a:lnTo>
                      <a:pt x="16510" y="148590"/>
                    </a:lnTo>
                    <a:lnTo>
                      <a:pt x="0" y="21590"/>
                    </a:lnTo>
                    <a:lnTo>
                      <a:pt x="600710" y="0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</p:sp>
        </p:grpSp>
        <p:sp>
          <p:nvSpPr>
            <p:cNvPr id="7" name="TextBox 7"/>
            <p:cNvSpPr txBox="1"/>
            <p:nvPr/>
          </p:nvSpPr>
          <p:spPr>
            <a:xfrm rot="-426806">
              <a:off x="1123304" y="2451434"/>
              <a:ext cx="4934766" cy="2627687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lvl="0" indent="0" algn="ctr">
                <a:lnSpc>
                  <a:spcPts val="8056"/>
                </a:lnSpc>
              </a:pPr>
              <a:r>
                <a:rPr lang="en-US" sz="5754" spc="57">
                  <a:solidFill>
                    <a:srgbClr val="000000"/>
                  </a:solidFill>
                  <a:latin typeface="DM Sans"/>
                </a:rPr>
                <a:t>LOGO #23</a:t>
              </a:r>
            </a:p>
          </p:txBody>
        </p:sp>
      </p:grpSp>
      <p:grpSp>
        <p:nvGrpSpPr>
          <p:cNvPr id="8" name="Group 8"/>
          <p:cNvGrpSpPr/>
          <p:nvPr/>
        </p:nvGrpSpPr>
        <p:grpSpPr>
          <a:xfrm>
            <a:off x="14926541" y="4496666"/>
            <a:ext cx="2332759" cy="2332759"/>
            <a:chOff x="0" y="0"/>
            <a:chExt cx="1913890" cy="1913890"/>
          </a:xfrm>
        </p:grpSpPr>
        <p:sp>
          <p:nvSpPr>
            <p:cNvPr id="9" name="Freeform 9"/>
            <p:cNvSpPr/>
            <p:nvPr/>
          </p:nvSpPr>
          <p:spPr>
            <a:xfrm>
              <a:off x="0" y="0"/>
              <a:ext cx="1913890" cy="1913890"/>
            </a:xfrm>
            <a:custGeom>
              <a:avLst/>
              <a:gdLst/>
              <a:ahLst/>
              <a:cxnLst/>
              <a:rect l="l" t="t" r="r" b="b"/>
              <a:pathLst>
                <a:path w="1913890" h="1913890">
                  <a:moveTo>
                    <a:pt x="0" y="0"/>
                  </a:moveTo>
                  <a:lnTo>
                    <a:pt x="1913890" y="0"/>
                  </a:lnTo>
                  <a:lnTo>
                    <a:pt x="1913890" y="1913890"/>
                  </a:lnTo>
                  <a:lnTo>
                    <a:pt x="0" y="1913890"/>
                  </a:lnTo>
                  <a:close/>
                </a:path>
              </a:pathLst>
            </a:custGeom>
            <a:solidFill>
              <a:srgbClr val="FFFFFF"/>
            </a:solidFill>
          </p:spPr>
        </p:sp>
      </p:grpSp>
      <p:pic>
        <p:nvPicPr>
          <p:cNvPr id="10" name="Picture 10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7703870" y="3616181"/>
            <a:ext cx="9198411" cy="3054639"/>
          </a:xfrm>
          <a:prstGeom prst="rect">
            <a:avLst/>
          </a:prstGeom>
        </p:spPr>
      </p:pic>
      <p:grpSp>
        <p:nvGrpSpPr>
          <p:cNvPr id="11" name="Group 11"/>
          <p:cNvGrpSpPr/>
          <p:nvPr/>
        </p:nvGrpSpPr>
        <p:grpSpPr>
          <a:xfrm>
            <a:off x="9751222" y="4496666"/>
            <a:ext cx="5175319" cy="1166380"/>
            <a:chOff x="0" y="0"/>
            <a:chExt cx="1363047" cy="307195"/>
          </a:xfrm>
        </p:grpSpPr>
        <p:sp>
          <p:nvSpPr>
            <p:cNvPr id="12" name="Freeform 12"/>
            <p:cNvSpPr/>
            <p:nvPr/>
          </p:nvSpPr>
          <p:spPr>
            <a:xfrm>
              <a:off x="0" y="0"/>
              <a:ext cx="1363047" cy="307195"/>
            </a:xfrm>
            <a:custGeom>
              <a:avLst/>
              <a:gdLst/>
              <a:ahLst/>
              <a:cxnLst/>
              <a:rect l="l" t="t" r="r" b="b"/>
              <a:pathLst>
                <a:path w="1363047" h="307195">
                  <a:moveTo>
                    <a:pt x="0" y="0"/>
                  </a:moveTo>
                  <a:lnTo>
                    <a:pt x="1363047" y="0"/>
                  </a:lnTo>
                  <a:lnTo>
                    <a:pt x="1363047" y="307195"/>
                  </a:lnTo>
                  <a:lnTo>
                    <a:pt x="0" y="307195"/>
                  </a:lnTo>
                  <a:close/>
                </a:path>
              </a:pathLst>
            </a:custGeom>
            <a:solidFill>
              <a:srgbClr val="0163B3"/>
            </a:solidFill>
          </p:spPr>
        </p:sp>
        <p:sp>
          <p:nvSpPr>
            <p:cNvPr id="13" name="TextBox 13"/>
            <p:cNvSpPr txBox="1"/>
            <p:nvPr/>
          </p:nvSpPr>
          <p:spPr>
            <a:xfrm>
              <a:off x="0" y="-38100"/>
              <a:ext cx="812800" cy="8509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1168054" y="2733386"/>
            <a:ext cx="5395607" cy="5321865"/>
            <a:chOff x="0" y="0"/>
            <a:chExt cx="7194142" cy="7095820"/>
          </a:xfrm>
        </p:grpSpPr>
        <p:grpSp>
          <p:nvGrpSpPr>
            <p:cNvPr id="3" name="Group 3"/>
            <p:cNvGrpSpPr/>
            <p:nvPr/>
          </p:nvGrpSpPr>
          <p:grpSpPr>
            <a:xfrm rot="-426806">
              <a:off x="368005" y="375450"/>
              <a:ext cx="6458133" cy="6344920"/>
              <a:chOff x="0" y="0"/>
              <a:chExt cx="3216910" cy="3160517"/>
            </a:xfrm>
          </p:grpSpPr>
          <p:sp>
            <p:nvSpPr>
              <p:cNvPr id="4" name="Freeform 4"/>
              <p:cNvSpPr/>
              <p:nvPr/>
            </p:nvSpPr>
            <p:spPr>
              <a:xfrm>
                <a:off x="19050" y="223520"/>
                <a:ext cx="3178810" cy="2929376"/>
              </a:xfrm>
              <a:custGeom>
                <a:avLst/>
                <a:gdLst/>
                <a:ahLst/>
                <a:cxnLst/>
                <a:rect l="l" t="t" r="r" b="b"/>
                <a:pathLst>
                  <a:path w="3178810" h="2929376">
                    <a:moveTo>
                      <a:pt x="0" y="11430"/>
                    </a:moveTo>
                    <a:cubicBezTo>
                      <a:pt x="0" y="11430"/>
                      <a:pt x="2540" y="340360"/>
                      <a:pt x="2540" y="749300"/>
                    </a:cubicBezTo>
                    <a:cubicBezTo>
                      <a:pt x="2540" y="1158039"/>
                      <a:pt x="7620" y="1748277"/>
                      <a:pt x="7620" y="2008627"/>
                    </a:cubicBezTo>
                    <a:cubicBezTo>
                      <a:pt x="7620" y="2202937"/>
                      <a:pt x="16510" y="2601717"/>
                      <a:pt x="21590" y="2793487"/>
                    </a:cubicBezTo>
                    <a:lnTo>
                      <a:pt x="130810" y="2907787"/>
                    </a:lnTo>
                    <a:cubicBezTo>
                      <a:pt x="275590" y="2915407"/>
                      <a:pt x="543560" y="2929377"/>
                      <a:pt x="793750" y="2929377"/>
                    </a:cubicBezTo>
                    <a:lnTo>
                      <a:pt x="3178810" y="2929377"/>
                    </a:lnTo>
                    <a:lnTo>
                      <a:pt x="3178810" y="693420"/>
                    </a:lnTo>
                    <a:cubicBezTo>
                      <a:pt x="3178810" y="318770"/>
                      <a:pt x="3169920" y="41910"/>
                      <a:pt x="3169920" y="41910"/>
                    </a:cubicBezTo>
                    <a:cubicBezTo>
                      <a:pt x="3014980" y="21590"/>
                      <a:pt x="2858770" y="11430"/>
                      <a:pt x="2701290" y="12700"/>
                    </a:cubicBezTo>
                    <a:cubicBezTo>
                      <a:pt x="2428240" y="12700"/>
                      <a:pt x="1179830" y="21590"/>
                      <a:pt x="929640" y="12700"/>
                    </a:cubicBezTo>
                    <a:cubicBezTo>
                      <a:pt x="594360" y="0"/>
                      <a:pt x="0" y="11430"/>
                      <a:pt x="0" y="11430"/>
                    </a:cubicBezTo>
                    <a:close/>
                  </a:path>
                </a:pathLst>
              </a:custGeom>
              <a:solidFill>
                <a:srgbClr val="FFFFFF"/>
              </a:solidFill>
            </p:spPr>
          </p:sp>
          <p:sp>
            <p:nvSpPr>
              <p:cNvPr id="5" name="Freeform 5"/>
              <p:cNvSpPr/>
              <p:nvPr/>
            </p:nvSpPr>
            <p:spPr>
              <a:xfrm>
                <a:off x="12700" y="217170"/>
                <a:ext cx="3191510" cy="2942077"/>
              </a:xfrm>
              <a:custGeom>
                <a:avLst/>
                <a:gdLst/>
                <a:ahLst/>
                <a:cxnLst/>
                <a:rect l="l" t="t" r="r" b="b"/>
                <a:pathLst>
                  <a:path w="3191510" h="2942077">
                    <a:moveTo>
                      <a:pt x="3191510" y="2942077"/>
                    </a:moveTo>
                    <a:lnTo>
                      <a:pt x="800100" y="2942077"/>
                    </a:lnTo>
                    <a:cubicBezTo>
                      <a:pt x="547370" y="2942077"/>
                      <a:pt x="270510" y="2928107"/>
                      <a:pt x="137160" y="2920487"/>
                    </a:cubicBezTo>
                    <a:lnTo>
                      <a:pt x="134620" y="2920487"/>
                    </a:lnTo>
                    <a:lnTo>
                      <a:pt x="21590" y="2802377"/>
                    </a:lnTo>
                    <a:lnTo>
                      <a:pt x="21590" y="2799837"/>
                    </a:lnTo>
                    <a:cubicBezTo>
                      <a:pt x="16510" y="2596637"/>
                      <a:pt x="7620" y="2202937"/>
                      <a:pt x="7620" y="2014977"/>
                    </a:cubicBezTo>
                    <a:cubicBezTo>
                      <a:pt x="7620" y="1899407"/>
                      <a:pt x="6350" y="1722877"/>
                      <a:pt x="5080" y="1518468"/>
                    </a:cubicBezTo>
                    <a:cubicBezTo>
                      <a:pt x="3810" y="1267186"/>
                      <a:pt x="2540" y="982908"/>
                      <a:pt x="2540" y="755650"/>
                    </a:cubicBezTo>
                    <a:cubicBezTo>
                      <a:pt x="2540" y="351790"/>
                      <a:pt x="0" y="21590"/>
                      <a:pt x="0" y="17780"/>
                    </a:cubicBezTo>
                    <a:lnTo>
                      <a:pt x="0" y="11430"/>
                    </a:lnTo>
                    <a:lnTo>
                      <a:pt x="6350" y="11430"/>
                    </a:lnTo>
                    <a:cubicBezTo>
                      <a:pt x="12700" y="11430"/>
                      <a:pt x="604520" y="0"/>
                      <a:pt x="935990" y="12700"/>
                    </a:cubicBezTo>
                    <a:cubicBezTo>
                      <a:pt x="1121410" y="19050"/>
                      <a:pt x="1852930" y="16510"/>
                      <a:pt x="2338070" y="13970"/>
                    </a:cubicBezTo>
                    <a:cubicBezTo>
                      <a:pt x="2503170" y="12700"/>
                      <a:pt x="2637790" y="12700"/>
                      <a:pt x="2707640" y="12700"/>
                    </a:cubicBezTo>
                    <a:cubicBezTo>
                      <a:pt x="2861310" y="11430"/>
                      <a:pt x="3020060" y="21590"/>
                      <a:pt x="3177540" y="41910"/>
                    </a:cubicBezTo>
                    <a:lnTo>
                      <a:pt x="3182620" y="43180"/>
                    </a:lnTo>
                    <a:lnTo>
                      <a:pt x="3182620" y="48260"/>
                    </a:lnTo>
                    <a:cubicBezTo>
                      <a:pt x="3182620" y="50800"/>
                      <a:pt x="3191510" y="328930"/>
                      <a:pt x="3191510" y="699770"/>
                    </a:cubicBezTo>
                    <a:lnTo>
                      <a:pt x="3191510" y="2942077"/>
                    </a:lnTo>
                    <a:close/>
                    <a:moveTo>
                      <a:pt x="139700" y="2907787"/>
                    </a:moveTo>
                    <a:cubicBezTo>
                      <a:pt x="273050" y="2915407"/>
                      <a:pt x="548640" y="2929377"/>
                      <a:pt x="800100" y="2929377"/>
                    </a:cubicBezTo>
                    <a:lnTo>
                      <a:pt x="3178810" y="2929377"/>
                    </a:lnTo>
                    <a:lnTo>
                      <a:pt x="3178810" y="699770"/>
                    </a:lnTo>
                    <a:cubicBezTo>
                      <a:pt x="3178810" y="358140"/>
                      <a:pt x="3171190" y="93980"/>
                      <a:pt x="3169920" y="53340"/>
                    </a:cubicBezTo>
                    <a:cubicBezTo>
                      <a:pt x="3014980" y="33020"/>
                      <a:pt x="2858770" y="24130"/>
                      <a:pt x="2707640" y="25400"/>
                    </a:cubicBezTo>
                    <a:cubicBezTo>
                      <a:pt x="2637790" y="25400"/>
                      <a:pt x="2503170" y="27940"/>
                      <a:pt x="2338070" y="26670"/>
                    </a:cubicBezTo>
                    <a:cubicBezTo>
                      <a:pt x="1828800" y="22860"/>
                      <a:pt x="1304290" y="22860"/>
                      <a:pt x="935990" y="25400"/>
                    </a:cubicBezTo>
                    <a:cubicBezTo>
                      <a:pt x="622300" y="27940"/>
                      <a:pt x="77470" y="22860"/>
                      <a:pt x="12700" y="24130"/>
                    </a:cubicBezTo>
                    <a:cubicBezTo>
                      <a:pt x="12700" y="71120"/>
                      <a:pt x="15240" y="382270"/>
                      <a:pt x="15240" y="755650"/>
                    </a:cubicBezTo>
                    <a:cubicBezTo>
                      <a:pt x="15240" y="982908"/>
                      <a:pt x="16510" y="1267186"/>
                      <a:pt x="17780" y="1518468"/>
                    </a:cubicBezTo>
                    <a:cubicBezTo>
                      <a:pt x="19050" y="1722877"/>
                      <a:pt x="20320" y="1899407"/>
                      <a:pt x="20320" y="2014977"/>
                    </a:cubicBezTo>
                    <a:cubicBezTo>
                      <a:pt x="20320" y="2201667"/>
                      <a:pt x="29210" y="2592827"/>
                      <a:pt x="34290" y="2797297"/>
                    </a:cubicBezTo>
                    <a:lnTo>
                      <a:pt x="139700" y="2907787"/>
                    </a:lnTo>
                    <a:close/>
                    <a:moveTo>
                      <a:pt x="139700" y="2907787"/>
                    </a:moveTo>
                    <a:lnTo>
                      <a:pt x="133350" y="2782057"/>
                    </a:lnTo>
                    <a:lnTo>
                      <a:pt x="34290" y="2796027"/>
                    </a:lnTo>
                    <a:lnTo>
                      <a:pt x="139700" y="2907787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</p:sp>
          <p:sp>
            <p:nvSpPr>
              <p:cNvPr id="6" name="Freeform 6"/>
              <p:cNvSpPr/>
              <p:nvPr/>
            </p:nvSpPr>
            <p:spPr>
              <a:xfrm>
                <a:off x="299720" y="19050"/>
                <a:ext cx="617220" cy="304800"/>
              </a:xfrm>
              <a:custGeom>
                <a:avLst/>
                <a:gdLst/>
                <a:ahLst/>
                <a:cxnLst/>
                <a:rect l="l" t="t" r="r" b="b"/>
                <a:pathLst>
                  <a:path w="617220" h="304800">
                    <a:moveTo>
                      <a:pt x="600710" y="0"/>
                    </a:moveTo>
                    <a:lnTo>
                      <a:pt x="617220" y="77470"/>
                    </a:lnTo>
                    <a:lnTo>
                      <a:pt x="600710" y="190500"/>
                    </a:lnTo>
                    <a:lnTo>
                      <a:pt x="589280" y="297180"/>
                    </a:lnTo>
                    <a:lnTo>
                      <a:pt x="5080" y="304800"/>
                    </a:lnTo>
                    <a:lnTo>
                      <a:pt x="5080" y="255270"/>
                    </a:lnTo>
                    <a:lnTo>
                      <a:pt x="16510" y="148590"/>
                    </a:lnTo>
                    <a:lnTo>
                      <a:pt x="0" y="21590"/>
                    </a:lnTo>
                    <a:lnTo>
                      <a:pt x="600710" y="0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</p:sp>
        </p:grpSp>
        <p:sp>
          <p:nvSpPr>
            <p:cNvPr id="7" name="TextBox 7"/>
            <p:cNvSpPr txBox="1"/>
            <p:nvPr/>
          </p:nvSpPr>
          <p:spPr>
            <a:xfrm rot="-426806">
              <a:off x="1123304" y="2451434"/>
              <a:ext cx="4934766" cy="2627687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lvl="0" indent="0" algn="ctr">
                <a:lnSpc>
                  <a:spcPts val="8056"/>
                </a:lnSpc>
              </a:pPr>
              <a:r>
                <a:rPr lang="en-US" sz="5754" spc="57">
                  <a:solidFill>
                    <a:srgbClr val="000000"/>
                  </a:solidFill>
                  <a:latin typeface="DM Sans"/>
                </a:rPr>
                <a:t>LOGO #24</a:t>
              </a:r>
            </a:p>
          </p:txBody>
        </p:sp>
      </p:grpSp>
      <p:pic>
        <p:nvPicPr>
          <p:cNvPr id="8" name="Picture 8"/>
          <p:cNvPicPr>
            <a:picLocks noChangeAspect="1"/>
          </p:cNvPicPr>
          <p:nvPr/>
        </p:nvPicPr>
        <p:blipFill>
          <a:blip r:embed="rId2"/>
          <a:srcRect l="26301" r="29876" b="40068"/>
          <a:stretch>
            <a:fillRect/>
          </a:stretch>
        </p:blipFill>
        <p:spPr>
          <a:xfrm>
            <a:off x="10324449" y="2624041"/>
            <a:ext cx="5981890" cy="5540554"/>
          </a:xfrm>
          <a:prstGeom prst="rect">
            <a:avLst/>
          </a:prstGeom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1168054" y="2733386"/>
            <a:ext cx="5395607" cy="5321865"/>
            <a:chOff x="0" y="0"/>
            <a:chExt cx="7194142" cy="7095820"/>
          </a:xfrm>
        </p:grpSpPr>
        <p:grpSp>
          <p:nvGrpSpPr>
            <p:cNvPr id="3" name="Group 3"/>
            <p:cNvGrpSpPr/>
            <p:nvPr/>
          </p:nvGrpSpPr>
          <p:grpSpPr>
            <a:xfrm rot="-426806">
              <a:off x="368005" y="375450"/>
              <a:ext cx="6458133" cy="6344920"/>
              <a:chOff x="0" y="0"/>
              <a:chExt cx="3216910" cy="3160517"/>
            </a:xfrm>
          </p:grpSpPr>
          <p:sp>
            <p:nvSpPr>
              <p:cNvPr id="4" name="Freeform 4"/>
              <p:cNvSpPr/>
              <p:nvPr/>
            </p:nvSpPr>
            <p:spPr>
              <a:xfrm>
                <a:off x="19050" y="223520"/>
                <a:ext cx="3178810" cy="2929376"/>
              </a:xfrm>
              <a:custGeom>
                <a:avLst/>
                <a:gdLst/>
                <a:ahLst/>
                <a:cxnLst/>
                <a:rect l="l" t="t" r="r" b="b"/>
                <a:pathLst>
                  <a:path w="3178810" h="2929376">
                    <a:moveTo>
                      <a:pt x="0" y="11430"/>
                    </a:moveTo>
                    <a:cubicBezTo>
                      <a:pt x="0" y="11430"/>
                      <a:pt x="2540" y="340360"/>
                      <a:pt x="2540" y="749300"/>
                    </a:cubicBezTo>
                    <a:cubicBezTo>
                      <a:pt x="2540" y="1158039"/>
                      <a:pt x="7620" y="1748277"/>
                      <a:pt x="7620" y="2008627"/>
                    </a:cubicBezTo>
                    <a:cubicBezTo>
                      <a:pt x="7620" y="2202937"/>
                      <a:pt x="16510" y="2601717"/>
                      <a:pt x="21590" y="2793487"/>
                    </a:cubicBezTo>
                    <a:lnTo>
                      <a:pt x="130810" y="2907787"/>
                    </a:lnTo>
                    <a:cubicBezTo>
                      <a:pt x="275590" y="2915407"/>
                      <a:pt x="543560" y="2929377"/>
                      <a:pt x="793750" y="2929377"/>
                    </a:cubicBezTo>
                    <a:lnTo>
                      <a:pt x="3178810" y="2929377"/>
                    </a:lnTo>
                    <a:lnTo>
                      <a:pt x="3178810" y="693420"/>
                    </a:lnTo>
                    <a:cubicBezTo>
                      <a:pt x="3178810" y="318770"/>
                      <a:pt x="3169920" y="41910"/>
                      <a:pt x="3169920" y="41910"/>
                    </a:cubicBezTo>
                    <a:cubicBezTo>
                      <a:pt x="3014980" y="21590"/>
                      <a:pt x="2858770" y="11430"/>
                      <a:pt x="2701290" y="12700"/>
                    </a:cubicBezTo>
                    <a:cubicBezTo>
                      <a:pt x="2428240" y="12700"/>
                      <a:pt x="1179830" y="21590"/>
                      <a:pt x="929640" y="12700"/>
                    </a:cubicBezTo>
                    <a:cubicBezTo>
                      <a:pt x="594360" y="0"/>
                      <a:pt x="0" y="11430"/>
                      <a:pt x="0" y="11430"/>
                    </a:cubicBezTo>
                    <a:close/>
                  </a:path>
                </a:pathLst>
              </a:custGeom>
              <a:solidFill>
                <a:srgbClr val="FFFFFF"/>
              </a:solidFill>
            </p:spPr>
          </p:sp>
          <p:sp>
            <p:nvSpPr>
              <p:cNvPr id="5" name="Freeform 5"/>
              <p:cNvSpPr/>
              <p:nvPr/>
            </p:nvSpPr>
            <p:spPr>
              <a:xfrm>
                <a:off x="12700" y="217170"/>
                <a:ext cx="3191510" cy="2942077"/>
              </a:xfrm>
              <a:custGeom>
                <a:avLst/>
                <a:gdLst/>
                <a:ahLst/>
                <a:cxnLst/>
                <a:rect l="l" t="t" r="r" b="b"/>
                <a:pathLst>
                  <a:path w="3191510" h="2942077">
                    <a:moveTo>
                      <a:pt x="3191510" y="2942077"/>
                    </a:moveTo>
                    <a:lnTo>
                      <a:pt x="800100" y="2942077"/>
                    </a:lnTo>
                    <a:cubicBezTo>
                      <a:pt x="547370" y="2942077"/>
                      <a:pt x="270510" y="2928107"/>
                      <a:pt x="137160" y="2920487"/>
                    </a:cubicBezTo>
                    <a:lnTo>
                      <a:pt x="134620" y="2920487"/>
                    </a:lnTo>
                    <a:lnTo>
                      <a:pt x="21590" y="2802377"/>
                    </a:lnTo>
                    <a:lnTo>
                      <a:pt x="21590" y="2799837"/>
                    </a:lnTo>
                    <a:cubicBezTo>
                      <a:pt x="16510" y="2596637"/>
                      <a:pt x="7620" y="2202937"/>
                      <a:pt x="7620" y="2014977"/>
                    </a:cubicBezTo>
                    <a:cubicBezTo>
                      <a:pt x="7620" y="1899407"/>
                      <a:pt x="6350" y="1722877"/>
                      <a:pt x="5080" y="1518468"/>
                    </a:cubicBezTo>
                    <a:cubicBezTo>
                      <a:pt x="3810" y="1267186"/>
                      <a:pt x="2540" y="982908"/>
                      <a:pt x="2540" y="755650"/>
                    </a:cubicBezTo>
                    <a:cubicBezTo>
                      <a:pt x="2540" y="351790"/>
                      <a:pt x="0" y="21590"/>
                      <a:pt x="0" y="17780"/>
                    </a:cubicBezTo>
                    <a:lnTo>
                      <a:pt x="0" y="11430"/>
                    </a:lnTo>
                    <a:lnTo>
                      <a:pt x="6350" y="11430"/>
                    </a:lnTo>
                    <a:cubicBezTo>
                      <a:pt x="12700" y="11430"/>
                      <a:pt x="604520" y="0"/>
                      <a:pt x="935990" y="12700"/>
                    </a:cubicBezTo>
                    <a:cubicBezTo>
                      <a:pt x="1121410" y="19050"/>
                      <a:pt x="1852930" y="16510"/>
                      <a:pt x="2338070" y="13970"/>
                    </a:cubicBezTo>
                    <a:cubicBezTo>
                      <a:pt x="2503170" y="12700"/>
                      <a:pt x="2637790" y="12700"/>
                      <a:pt x="2707640" y="12700"/>
                    </a:cubicBezTo>
                    <a:cubicBezTo>
                      <a:pt x="2861310" y="11430"/>
                      <a:pt x="3020060" y="21590"/>
                      <a:pt x="3177540" y="41910"/>
                    </a:cubicBezTo>
                    <a:lnTo>
                      <a:pt x="3182620" y="43180"/>
                    </a:lnTo>
                    <a:lnTo>
                      <a:pt x="3182620" y="48260"/>
                    </a:lnTo>
                    <a:cubicBezTo>
                      <a:pt x="3182620" y="50800"/>
                      <a:pt x="3191510" y="328930"/>
                      <a:pt x="3191510" y="699770"/>
                    </a:cubicBezTo>
                    <a:lnTo>
                      <a:pt x="3191510" y="2942077"/>
                    </a:lnTo>
                    <a:close/>
                    <a:moveTo>
                      <a:pt x="139700" y="2907787"/>
                    </a:moveTo>
                    <a:cubicBezTo>
                      <a:pt x="273050" y="2915407"/>
                      <a:pt x="548640" y="2929377"/>
                      <a:pt x="800100" y="2929377"/>
                    </a:cubicBezTo>
                    <a:lnTo>
                      <a:pt x="3178810" y="2929377"/>
                    </a:lnTo>
                    <a:lnTo>
                      <a:pt x="3178810" y="699770"/>
                    </a:lnTo>
                    <a:cubicBezTo>
                      <a:pt x="3178810" y="358140"/>
                      <a:pt x="3171190" y="93980"/>
                      <a:pt x="3169920" y="53340"/>
                    </a:cubicBezTo>
                    <a:cubicBezTo>
                      <a:pt x="3014980" y="33020"/>
                      <a:pt x="2858770" y="24130"/>
                      <a:pt x="2707640" y="25400"/>
                    </a:cubicBezTo>
                    <a:cubicBezTo>
                      <a:pt x="2637790" y="25400"/>
                      <a:pt x="2503170" y="27940"/>
                      <a:pt x="2338070" y="26670"/>
                    </a:cubicBezTo>
                    <a:cubicBezTo>
                      <a:pt x="1828800" y="22860"/>
                      <a:pt x="1304290" y="22860"/>
                      <a:pt x="935990" y="25400"/>
                    </a:cubicBezTo>
                    <a:cubicBezTo>
                      <a:pt x="622300" y="27940"/>
                      <a:pt x="77470" y="22860"/>
                      <a:pt x="12700" y="24130"/>
                    </a:cubicBezTo>
                    <a:cubicBezTo>
                      <a:pt x="12700" y="71120"/>
                      <a:pt x="15240" y="382270"/>
                      <a:pt x="15240" y="755650"/>
                    </a:cubicBezTo>
                    <a:cubicBezTo>
                      <a:pt x="15240" y="982908"/>
                      <a:pt x="16510" y="1267186"/>
                      <a:pt x="17780" y="1518468"/>
                    </a:cubicBezTo>
                    <a:cubicBezTo>
                      <a:pt x="19050" y="1722877"/>
                      <a:pt x="20320" y="1899407"/>
                      <a:pt x="20320" y="2014977"/>
                    </a:cubicBezTo>
                    <a:cubicBezTo>
                      <a:pt x="20320" y="2201667"/>
                      <a:pt x="29210" y="2592827"/>
                      <a:pt x="34290" y="2797297"/>
                    </a:cubicBezTo>
                    <a:lnTo>
                      <a:pt x="139700" y="2907787"/>
                    </a:lnTo>
                    <a:close/>
                    <a:moveTo>
                      <a:pt x="139700" y="2907787"/>
                    </a:moveTo>
                    <a:lnTo>
                      <a:pt x="133350" y="2782057"/>
                    </a:lnTo>
                    <a:lnTo>
                      <a:pt x="34290" y="2796027"/>
                    </a:lnTo>
                    <a:lnTo>
                      <a:pt x="139700" y="2907787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</p:sp>
          <p:sp>
            <p:nvSpPr>
              <p:cNvPr id="6" name="Freeform 6"/>
              <p:cNvSpPr/>
              <p:nvPr/>
            </p:nvSpPr>
            <p:spPr>
              <a:xfrm>
                <a:off x="299720" y="19050"/>
                <a:ext cx="617220" cy="304800"/>
              </a:xfrm>
              <a:custGeom>
                <a:avLst/>
                <a:gdLst/>
                <a:ahLst/>
                <a:cxnLst/>
                <a:rect l="l" t="t" r="r" b="b"/>
                <a:pathLst>
                  <a:path w="617220" h="304800">
                    <a:moveTo>
                      <a:pt x="600710" y="0"/>
                    </a:moveTo>
                    <a:lnTo>
                      <a:pt x="617220" y="77470"/>
                    </a:lnTo>
                    <a:lnTo>
                      <a:pt x="600710" y="190500"/>
                    </a:lnTo>
                    <a:lnTo>
                      <a:pt x="589280" y="297180"/>
                    </a:lnTo>
                    <a:lnTo>
                      <a:pt x="5080" y="304800"/>
                    </a:lnTo>
                    <a:lnTo>
                      <a:pt x="5080" y="255270"/>
                    </a:lnTo>
                    <a:lnTo>
                      <a:pt x="16510" y="148590"/>
                    </a:lnTo>
                    <a:lnTo>
                      <a:pt x="0" y="21590"/>
                    </a:lnTo>
                    <a:lnTo>
                      <a:pt x="600710" y="0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</p:sp>
        </p:grpSp>
        <p:sp>
          <p:nvSpPr>
            <p:cNvPr id="7" name="TextBox 7"/>
            <p:cNvSpPr txBox="1"/>
            <p:nvPr/>
          </p:nvSpPr>
          <p:spPr>
            <a:xfrm rot="-426806">
              <a:off x="1123304" y="2451434"/>
              <a:ext cx="4934766" cy="2627687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lvl="0" indent="0" algn="ctr">
                <a:lnSpc>
                  <a:spcPts val="8056"/>
                </a:lnSpc>
              </a:pPr>
              <a:r>
                <a:rPr lang="en-US" sz="5754" spc="57">
                  <a:solidFill>
                    <a:srgbClr val="000000"/>
                  </a:solidFill>
                  <a:latin typeface="DM Sans"/>
                </a:rPr>
                <a:t>LOGO #25</a:t>
              </a:r>
            </a:p>
          </p:txBody>
        </p:sp>
      </p:grpSp>
      <p:pic>
        <p:nvPicPr>
          <p:cNvPr id="8" name="Picture 8"/>
          <p:cNvPicPr>
            <a:picLocks noChangeAspect="1"/>
          </p:cNvPicPr>
          <p:nvPr/>
        </p:nvPicPr>
        <p:blipFill>
          <a:blip r:embed="rId2"/>
          <a:srcRect l="90" r="90"/>
          <a:stretch>
            <a:fillRect/>
          </a:stretch>
        </p:blipFill>
        <p:spPr>
          <a:xfrm>
            <a:off x="11035235" y="2733386"/>
            <a:ext cx="5147711" cy="5157007"/>
          </a:xfrm>
          <a:prstGeom prst="rect">
            <a:avLst/>
          </a:prstGeom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1168054" y="2733386"/>
            <a:ext cx="5395607" cy="5321865"/>
            <a:chOff x="0" y="0"/>
            <a:chExt cx="7194142" cy="7095820"/>
          </a:xfrm>
        </p:grpSpPr>
        <p:grpSp>
          <p:nvGrpSpPr>
            <p:cNvPr id="3" name="Group 3"/>
            <p:cNvGrpSpPr/>
            <p:nvPr/>
          </p:nvGrpSpPr>
          <p:grpSpPr>
            <a:xfrm rot="-426806">
              <a:off x="368005" y="375450"/>
              <a:ext cx="6458133" cy="6344920"/>
              <a:chOff x="0" y="0"/>
              <a:chExt cx="3216910" cy="3160517"/>
            </a:xfrm>
          </p:grpSpPr>
          <p:sp>
            <p:nvSpPr>
              <p:cNvPr id="4" name="Freeform 4"/>
              <p:cNvSpPr/>
              <p:nvPr/>
            </p:nvSpPr>
            <p:spPr>
              <a:xfrm>
                <a:off x="19050" y="223520"/>
                <a:ext cx="3178810" cy="2929376"/>
              </a:xfrm>
              <a:custGeom>
                <a:avLst/>
                <a:gdLst/>
                <a:ahLst/>
                <a:cxnLst/>
                <a:rect l="l" t="t" r="r" b="b"/>
                <a:pathLst>
                  <a:path w="3178810" h="2929376">
                    <a:moveTo>
                      <a:pt x="0" y="11430"/>
                    </a:moveTo>
                    <a:cubicBezTo>
                      <a:pt x="0" y="11430"/>
                      <a:pt x="2540" y="340360"/>
                      <a:pt x="2540" y="749300"/>
                    </a:cubicBezTo>
                    <a:cubicBezTo>
                      <a:pt x="2540" y="1158039"/>
                      <a:pt x="7620" y="1748277"/>
                      <a:pt x="7620" y="2008627"/>
                    </a:cubicBezTo>
                    <a:cubicBezTo>
                      <a:pt x="7620" y="2202937"/>
                      <a:pt x="16510" y="2601717"/>
                      <a:pt x="21590" y="2793487"/>
                    </a:cubicBezTo>
                    <a:lnTo>
                      <a:pt x="130810" y="2907787"/>
                    </a:lnTo>
                    <a:cubicBezTo>
                      <a:pt x="275590" y="2915407"/>
                      <a:pt x="543560" y="2929377"/>
                      <a:pt x="793750" y="2929377"/>
                    </a:cubicBezTo>
                    <a:lnTo>
                      <a:pt x="3178810" y="2929377"/>
                    </a:lnTo>
                    <a:lnTo>
                      <a:pt x="3178810" y="693420"/>
                    </a:lnTo>
                    <a:cubicBezTo>
                      <a:pt x="3178810" y="318770"/>
                      <a:pt x="3169920" y="41910"/>
                      <a:pt x="3169920" y="41910"/>
                    </a:cubicBezTo>
                    <a:cubicBezTo>
                      <a:pt x="3014980" y="21590"/>
                      <a:pt x="2858770" y="11430"/>
                      <a:pt x="2701290" y="12700"/>
                    </a:cubicBezTo>
                    <a:cubicBezTo>
                      <a:pt x="2428240" y="12700"/>
                      <a:pt x="1179830" y="21590"/>
                      <a:pt x="929640" y="12700"/>
                    </a:cubicBezTo>
                    <a:cubicBezTo>
                      <a:pt x="594360" y="0"/>
                      <a:pt x="0" y="11430"/>
                      <a:pt x="0" y="11430"/>
                    </a:cubicBezTo>
                    <a:close/>
                  </a:path>
                </a:pathLst>
              </a:custGeom>
              <a:solidFill>
                <a:srgbClr val="FFFFFF"/>
              </a:solidFill>
            </p:spPr>
          </p:sp>
          <p:sp>
            <p:nvSpPr>
              <p:cNvPr id="5" name="Freeform 5"/>
              <p:cNvSpPr/>
              <p:nvPr/>
            </p:nvSpPr>
            <p:spPr>
              <a:xfrm>
                <a:off x="12700" y="217170"/>
                <a:ext cx="3191510" cy="2942077"/>
              </a:xfrm>
              <a:custGeom>
                <a:avLst/>
                <a:gdLst/>
                <a:ahLst/>
                <a:cxnLst/>
                <a:rect l="l" t="t" r="r" b="b"/>
                <a:pathLst>
                  <a:path w="3191510" h="2942077">
                    <a:moveTo>
                      <a:pt x="3191510" y="2942077"/>
                    </a:moveTo>
                    <a:lnTo>
                      <a:pt x="800100" y="2942077"/>
                    </a:lnTo>
                    <a:cubicBezTo>
                      <a:pt x="547370" y="2942077"/>
                      <a:pt x="270510" y="2928107"/>
                      <a:pt x="137160" y="2920487"/>
                    </a:cubicBezTo>
                    <a:lnTo>
                      <a:pt x="134620" y="2920487"/>
                    </a:lnTo>
                    <a:lnTo>
                      <a:pt x="21590" y="2802377"/>
                    </a:lnTo>
                    <a:lnTo>
                      <a:pt x="21590" y="2799837"/>
                    </a:lnTo>
                    <a:cubicBezTo>
                      <a:pt x="16510" y="2596637"/>
                      <a:pt x="7620" y="2202937"/>
                      <a:pt x="7620" y="2014977"/>
                    </a:cubicBezTo>
                    <a:cubicBezTo>
                      <a:pt x="7620" y="1899407"/>
                      <a:pt x="6350" y="1722877"/>
                      <a:pt x="5080" y="1518468"/>
                    </a:cubicBezTo>
                    <a:cubicBezTo>
                      <a:pt x="3810" y="1267186"/>
                      <a:pt x="2540" y="982908"/>
                      <a:pt x="2540" y="755650"/>
                    </a:cubicBezTo>
                    <a:cubicBezTo>
                      <a:pt x="2540" y="351790"/>
                      <a:pt x="0" y="21590"/>
                      <a:pt x="0" y="17780"/>
                    </a:cubicBezTo>
                    <a:lnTo>
                      <a:pt x="0" y="11430"/>
                    </a:lnTo>
                    <a:lnTo>
                      <a:pt x="6350" y="11430"/>
                    </a:lnTo>
                    <a:cubicBezTo>
                      <a:pt x="12700" y="11430"/>
                      <a:pt x="604520" y="0"/>
                      <a:pt x="935990" y="12700"/>
                    </a:cubicBezTo>
                    <a:cubicBezTo>
                      <a:pt x="1121410" y="19050"/>
                      <a:pt x="1852930" y="16510"/>
                      <a:pt x="2338070" y="13970"/>
                    </a:cubicBezTo>
                    <a:cubicBezTo>
                      <a:pt x="2503170" y="12700"/>
                      <a:pt x="2637790" y="12700"/>
                      <a:pt x="2707640" y="12700"/>
                    </a:cubicBezTo>
                    <a:cubicBezTo>
                      <a:pt x="2861310" y="11430"/>
                      <a:pt x="3020060" y="21590"/>
                      <a:pt x="3177540" y="41910"/>
                    </a:cubicBezTo>
                    <a:lnTo>
                      <a:pt x="3182620" y="43180"/>
                    </a:lnTo>
                    <a:lnTo>
                      <a:pt x="3182620" y="48260"/>
                    </a:lnTo>
                    <a:cubicBezTo>
                      <a:pt x="3182620" y="50800"/>
                      <a:pt x="3191510" y="328930"/>
                      <a:pt x="3191510" y="699770"/>
                    </a:cubicBezTo>
                    <a:lnTo>
                      <a:pt x="3191510" y="2942077"/>
                    </a:lnTo>
                    <a:close/>
                    <a:moveTo>
                      <a:pt x="139700" y="2907787"/>
                    </a:moveTo>
                    <a:cubicBezTo>
                      <a:pt x="273050" y="2915407"/>
                      <a:pt x="548640" y="2929377"/>
                      <a:pt x="800100" y="2929377"/>
                    </a:cubicBezTo>
                    <a:lnTo>
                      <a:pt x="3178810" y="2929377"/>
                    </a:lnTo>
                    <a:lnTo>
                      <a:pt x="3178810" y="699770"/>
                    </a:lnTo>
                    <a:cubicBezTo>
                      <a:pt x="3178810" y="358140"/>
                      <a:pt x="3171190" y="93980"/>
                      <a:pt x="3169920" y="53340"/>
                    </a:cubicBezTo>
                    <a:cubicBezTo>
                      <a:pt x="3014980" y="33020"/>
                      <a:pt x="2858770" y="24130"/>
                      <a:pt x="2707640" y="25400"/>
                    </a:cubicBezTo>
                    <a:cubicBezTo>
                      <a:pt x="2637790" y="25400"/>
                      <a:pt x="2503170" y="27940"/>
                      <a:pt x="2338070" y="26670"/>
                    </a:cubicBezTo>
                    <a:cubicBezTo>
                      <a:pt x="1828800" y="22860"/>
                      <a:pt x="1304290" y="22860"/>
                      <a:pt x="935990" y="25400"/>
                    </a:cubicBezTo>
                    <a:cubicBezTo>
                      <a:pt x="622300" y="27940"/>
                      <a:pt x="77470" y="22860"/>
                      <a:pt x="12700" y="24130"/>
                    </a:cubicBezTo>
                    <a:cubicBezTo>
                      <a:pt x="12700" y="71120"/>
                      <a:pt x="15240" y="382270"/>
                      <a:pt x="15240" y="755650"/>
                    </a:cubicBezTo>
                    <a:cubicBezTo>
                      <a:pt x="15240" y="982908"/>
                      <a:pt x="16510" y="1267186"/>
                      <a:pt x="17780" y="1518468"/>
                    </a:cubicBezTo>
                    <a:cubicBezTo>
                      <a:pt x="19050" y="1722877"/>
                      <a:pt x="20320" y="1899407"/>
                      <a:pt x="20320" y="2014977"/>
                    </a:cubicBezTo>
                    <a:cubicBezTo>
                      <a:pt x="20320" y="2201667"/>
                      <a:pt x="29210" y="2592827"/>
                      <a:pt x="34290" y="2797297"/>
                    </a:cubicBezTo>
                    <a:lnTo>
                      <a:pt x="139700" y="2907787"/>
                    </a:lnTo>
                    <a:close/>
                    <a:moveTo>
                      <a:pt x="139700" y="2907787"/>
                    </a:moveTo>
                    <a:lnTo>
                      <a:pt x="133350" y="2782057"/>
                    </a:lnTo>
                    <a:lnTo>
                      <a:pt x="34290" y="2796027"/>
                    </a:lnTo>
                    <a:lnTo>
                      <a:pt x="139700" y="2907787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</p:sp>
          <p:sp>
            <p:nvSpPr>
              <p:cNvPr id="6" name="Freeform 6"/>
              <p:cNvSpPr/>
              <p:nvPr/>
            </p:nvSpPr>
            <p:spPr>
              <a:xfrm>
                <a:off x="299720" y="19050"/>
                <a:ext cx="617220" cy="304800"/>
              </a:xfrm>
              <a:custGeom>
                <a:avLst/>
                <a:gdLst/>
                <a:ahLst/>
                <a:cxnLst/>
                <a:rect l="l" t="t" r="r" b="b"/>
                <a:pathLst>
                  <a:path w="617220" h="304800">
                    <a:moveTo>
                      <a:pt x="600710" y="0"/>
                    </a:moveTo>
                    <a:lnTo>
                      <a:pt x="617220" y="77470"/>
                    </a:lnTo>
                    <a:lnTo>
                      <a:pt x="600710" y="190500"/>
                    </a:lnTo>
                    <a:lnTo>
                      <a:pt x="589280" y="297180"/>
                    </a:lnTo>
                    <a:lnTo>
                      <a:pt x="5080" y="304800"/>
                    </a:lnTo>
                    <a:lnTo>
                      <a:pt x="5080" y="255270"/>
                    </a:lnTo>
                    <a:lnTo>
                      <a:pt x="16510" y="148590"/>
                    </a:lnTo>
                    <a:lnTo>
                      <a:pt x="0" y="21590"/>
                    </a:lnTo>
                    <a:lnTo>
                      <a:pt x="600710" y="0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</p:sp>
        </p:grpSp>
        <p:sp>
          <p:nvSpPr>
            <p:cNvPr id="7" name="TextBox 7"/>
            <p:cNvSpPr txBox="1"/>
            <p:nvPr/>
          </p:nvSpPr>
          <p:spPr>
            <a:xfrm rot="-426806">
              <a:off x="1123304" y="2451434"/>
              <a:ext cx="4934766" cy="2627687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lvl="0" indent="0" algn="ctr">
                <a:lnSpc>
                  <a:spcPts val="8056"/>
                </a:lnSpc>
              </a:pPr>
              <a:r>
                <a:rPr lang="en-US" sz="5754" spc="57">
                  <a:solidFill>
                    <a:srgbClr val="000000"/>
                  </a:solidFill>
                  <a:latin typeface="DM Sans"/>
                </a:rPr>
                <a:t>LOGO #26</a:t>
              </a:r>
            </a:p>
          </p:txBody>
        </p:sp>
      </p:grpSp>
      <p:pic>
        <p:nvPicPr>
          <p:cNvPr id="8" name="Picture 8"/>
          <p:cNvPicPr>
            <a:picLocks noChangeAspect="1"/>
          </p:cNvPicPr>
          <p:nvPr/>
        </p:nvPicPr>
        <p:blipFill>
          <a:blip r:embed="rId2"/>
          <a:srcRect r="55047"/>
          <a:stretch>
            <a:fillRect/>
          </a:stretch>
        </p:blipFill>
        <p:spPr>
          <a:xfrm>
            <a:off x="11593139" y="2328967"/>
            <a:ext cx="4727750" cy="6130704"/>
          </a:xfrm>
          <a:prstGeom prst="rect">
            <a:avLst/>
          </a:prstGeom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1168054" y="2733386"/>
            <a:ext cx="5395607" cy="5321865"/>
            <a:chOff x="0" y="0"/>
            <a:chExt cx="7194142" cy="7095820"/>
          </a:xfrm>
        </p:grpSpPr>
        <p:grpSp>
          <p:nvGrpSpPr>
            <p:cNvPr id="3" name="Group 3"/>
            <p:cNvGrpSpPr/>
            <p:nvPr/>
          </p:nvGrpSpPr>
          <p:grpSpPr>
            <a:xfrm rot="-426806">
              <a:off x="368005" y="375450"/>
              <a:ext cx="6458133" cy="6344920"/>
              <a:chOff x="0" y="0"/>
              <a:chExt cx="3216910" cy="3160517"/>
            </a:xfrm>
          </p:grpSpPr>
          <p:sp>
            <p:nvSpPr>
              <p:cNvPr id="4" name="Freeform 4"/>
              <p:cNvSpPr/>
              <p:nvPr/>
            </p:nvSpPr>
            <p:spPr>
              <a:xfrm>
                <a:off x="19050" y="223520"/>
                <a:ext cx="3178810" cy="2929376"/>
              </a:xfrm>
              <a:custGeom>
                <a:avLst/>
                <a:gdLst/>
                <a:ahLst/>
                <a:cxnLst/>
                <a:rect l="l" t="t" r="r" b="b"/>
                <a:pathLst>
                  <a:path w="3178810" h="2929376">
                    <a:moveTo>
                      <a:pt x="0" y="11430"/>
                    </a:moveTo>
                    <a:cubicBezTo>
                      <a:pt x="0" y="11430"/>
                      <a:pt x="2540" y="340360"/>
                      <a:pt x="2540" y="749300"/>
                    </a:cubicBezTo>
                    <a:cubicBezTo>
                      <a:pt x="2540" y="1158039"/>
                      <a:pt x="7620" y="1748277"/>
                      <a:pt x="7620" y="2008627"/>
                    </a:cubicBezTo>
                    <a:cubicBezTo>
                      <a:pt x="7620" y="2202937"/>
                      <a:pt x="16510" y="2601717"/>
                      <a:pt x="21590" y="2793487"/>
                    </a:cubicBezTo>
                    <a:lnTo>
                      <a:pt x="130810" y="2907787"/>
                    </a:lnTo>
                    <a:cubicBezTo>
                      <a:pt x="275590" y="2915407"/>
                      <a:pt x="543560" y="2929377"/>
                      <a:pt x="793750" y="2929377"/>
                    </a:cubicBezTo>
                    <a:lnTo>
                      <a:pt x="3178810" y="2929377"/>
                    </a:lnTo>
                    <a:lnTo>
                      <a:pt x="3178810" y="693420"/>
                    </a:lnTo>
                    <a:cubicBezTo>
                      <a:pt x="3178810" y="318770"/>
                      <a:pt x="3169920" y="41910"/>
                      <a:pt x="3169920" y="41910"/>
                    </a:cubicBezTo>
                    <a:cubicBezTo>
                      <a:pt x="3014980" y="21590"/>
                      <a:pt x="2858770" y="11430"/>
                      <a:pt x="2701290" y="12700"/>
                    </a:cubicBezTo>
                    <a:cubicBezTo>
                      <a:pt x="2428240" y="12700"/>
                      <a:pt x="1179830" y="21590"/>
                      <a:pt x="929640" y="12700"/>
                    </a:cubicBezTo>
                    <a:cubicBezTo>
                      <a:pt x="594360" y="0"/>
                      <a:pt x="0" y="11430"/>
                      <a:pt x="0" y="11430"/>
                    </a:cubicBezTo>
                    <a:close/>
                  </a:path>
                </a:pathLst>
              </a:custGeom>
              <a:solidFill>
                <a:srgbClr val="FFFFFF"/>
              </a:solidFill>
            </p:spPr>
          </p:sp>
          <p:sp>
            <p:nvSpPr>
              <p:cNvPr id="5" name="Freeform 5"/>
              <p:cNvSpPr/>
              <p:nvPr/>
            </p:nvSpPr>
            <p:spPr>
              <a:xfrm>
                <a:off x="12700" y="217170"/>
                <a:ext cx="3191510" cy="2942077"/>
              </a:xfrm>
              <a:custGeom>
                <a:avLst/>
                <a:gdLst/>
                <a:ahLst/>
                <a:cxnLst/>
                <a:rect l="l" t="t" r="r" b="b"/>
                <a:pathLst>
                  <a:path w="3191510" h="2942077">
                    <a:moveTo>
                      <a:pt x="3191510" y="2942077"/>
                    </a:moveTo>
                    <a:lnTo>
                      <a:pt x="800100" y="2942077"/>
                    </a:lnTo>
                    <a:cubicBezTo>
                      <a:pt x="547370" y="2942077"/>
                      <a:pt x="270510" y="2928107"/>
                      <a:pt x="137160" y="2920487"/>
                    </a:cubicBezTo>
                    <a:lnTo>
                      <a:pt x="134620" y="2920487"/>
                    </a:lnTo>
                    <a:lnTo>
                      <a:pt x="21590" y="2802377"/>
                    </a:lnTo>
                    <a:lnTo>
                      <a:pt x="21590" y="2799837"/>
                    </a:lnTo>
                    <a:cubicBezTo>
                      <a:pt x="16510" y="2596637"/>
                      <a:pt x="7620" y="2202937"/>
                      <a:pt x="7620" y="2014977"/>
                    </a:cubicBezTo>
                    <a:cubicBezTo>
                      <a:pt x="7620" y="1899407"/>
                      <a:pt x="6350" y="1722877"/>
                      <a:pt x="5080" y="1518468"/>
                    </a:cubicBezTo>
                    <a:cubicBezTo>
                      <a:pt x="3810" y="1267186"/>
                      <a:pt x="2540" y="982908"/>
                      <a:pt x="2540" y="755650"/>
                    </a:cubicBezTo>
                    <a:cubicBezTo>
                      <a:pt x="2540" y="351790"/>
                      <a:pt x="0" y="21590"/>
                      <a:pt x="0" y="17780"/>
                    </a:cubicBezTo>
                    <a:lnTo>
                      <a:pt x="0" y="11430"/>
                    </a:lnTo>
                    <a:lnTo>
                      <a:pt x="6350" y="11430"/>
                    </a:lnTo>
                    <a:cubicBezTo>
                      <a:pt x="12700" y="11430"/>
                      <a:pt x="604520" y="0"/>
                      <a:pt x="935990" y="12700"/>
                    </a:cubicBezTo>
                    <a:cubicBezTo>
                      <a:pt x="1121410" y="19050"/>
                      <a:pt x="1852930" y="16510"/>
                      <a:pt x="2338070" y="13970"/>
                    </a:cubicBezTo>
                    <a:cubicBezTo>
                      <a:pt x="2503170" y="12700"/>
                      <a:pt x="2637790" y="12700"/>
                      <a:pt x="2707640" y="12700"/>
                    </a:cubicBezTo>
                    <a:cubicBezTo>
                      <a:pt x="2861310" y="11430"/>
                      <a:pt x="3020060" y="21590"/>
                      <a:pt x="3177540" y="41910"/>
                    </a:cubicBezTo>
                    <a:lnTo>
                      <a:pt x="3182620" y="43180"/>
                    </a:lnTo>
                    <a:lnTo>
                      <a:pt x="3182620" y="48260"/>
                    </a:lnTo>
                    <a:cubicBezTo>
                      <a:pt x="3182620" y="50800"/>
                      <a:pt x="3191510" y="328930"/>
                      <a:pt x="3191510" y="699770"/>
                    </a:cubicBezTo>
                    <a:lnTo>
                      <a:pt x="3191510" y="2942077"/>
                    </a:lnTo>
                    <a:close/>
                    <a:moveTo>
                      <a:pt x="139700" y="2907787"/>
                    </a:moveTo>
                    <a:cubicBezTo>
                      <a:pt x="273050" y="2915407"/>
                      <a:pt x="548640" y="2929377"/>
                      <a:pt x="800100" y="2929377"/>
                    </a:cubicBezTo>
                    <a:lnTo>
                      <a:pt x="3178810" y="2929377"/>
                    </a:lnTo>
                    <a:lnTo>
                      <a:pt x="3178810" y="699770"/>
                    </a:lnTo>
                    <a:cubicBezTo>
                      <a:pt x="3178810" y="358140"/>
                      <a:pt x="3171190" y="93980"/>
                      <a:pt x="3169920" y="53340"/>
                    </a:cubicBezTo>
                    <a:cubicBezTo>
                      <a:pt x="3014980" y="33020"/>
                      <a:pt x="2858770" y="24130"/>
                      <a:pt x="2707640" y="25400"/>
                    </a:cubicBezTo>
                    <a:cubicBezTo>
                      <a:pt x="2637790" y="25400"/>
                      <a:pt x="2503170" y="27940"/>
                      <a:pt x="2338070" y="26670"/>
                    </a:cubicBezTo>
                    <a:cubicBezTo>
                      <a:pt x="1828800" y="22860"/>
                      <a:pt x="1304290" y="22860"/>
                      <a:pt x="935990" y="25400"/>
                    </a:cubicBezTo>
                    <a:cubicBezTo>
                      <a:pt x="622300" y="27940"/>
                      <a:pt x="77470" y="22860"/>
                      <a:pt x="12700" y="24130"/>
                    </a:cubicBezTo>
                    <a:cubicBezTo>
                      <a:pt x="12700" y="71120"/>
                      <a:pt x="15240" y="382270"/>
                      <a:pt x="15240" y="755650"/>
                    </a:cubicBezTo>
                    <a:cubicBezTo>
                      <a:pt x="15240" y="982908"/>
                      <a:pt x="16510" y="1267186"/>
                      <a:pt x="17780" y="1518468"/>
                    </a:cubicBezTo>
                    <a:cubicBezTo>
                      <a:pt x="19050" y="1722877"/>
                      <a:pt x="20320" y="1899407"/>
                      <a:pt x="20320" y="2014977"/>
                    </a:cubicBezTo>
                    <a:cubicBezTo>
                      <a:pt x="20320" y="2201667"/>
                      <a:pt x="29210" y="2592827"/>
                      <a:pt x="34290" y="2797297"/>
                    </a:cubicBezTo>
                    <a:lnTo>
                      <a:pt x="139700" y="2907787"/>
                    </a:lnTo>
                    <a:close/>
                    <a:moveTo>
                      <a:pt x="139700" y="2907787"/>
                    </a:moveTo>
                    <a:lnTo>
                      <a:pt x="133350" y="2782057"/>
                    </a:lnTo>
                    <a:lnTo>
                      <a:pt x="34290" y="2796027"/>
                    </a:lnTo>
                    <a:lnTo>
                      <a:pt x="139700" y="2907787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</p:sp>
          <p:sp>
            <p:nvSpPr>
              <p:cNvPr id="6" name="Freeform 6"/>
              <p:cNvSpPr/>
              <p:nvPr/>
            </p:nvSpPr>
            <p:spPr>
              <a:xfrm>
                <a:off x="299720" y="19050"/>
                <a:ext cx="617220" cy="304800"/>
              </a:xfrm>
              <a:custGeom>
                <a:avLst/>
                <a:gdLst/>
                <a:ahLst/>
                <a:cxnLst/>
                <a:rect l="l" t="t" r="r" b="b"/>
                <a:pathLst>
                  <a:path w="617220" h="304800">
                    <a:moveTo>
                      <a:pt x="600710" y="0"/>
                    </a:moveTo>
                    <a:lnTo>
                      <a:pt x="617220" y="77470"/>
                    </a:lnTo>
                    <a:lnTo>
                      <a:pt x="600710" y="190500"/>
                    </a:lnTo>
                    <a:lnTo>
                      <a:pt x="589280" y="297180"/>
                    </a:lnTo>
                    <a:lnTo>
                      <a:pt x="5080" y="304800"/>
                    </a:lnTo>
                    <a:lnTo>
                      <a:pt x="5080" y="255270"/>
                    </a:lnTo>
                    <a:lnTo>
                      <a:pt x="16510" y="148590"/>
                    </a:lnTo>
                    <a:lnTo>
                      <a:pt x="0" y="21590"/>
                    </a:lnTo>
                    <a:lnTo>
                      <a:pt x="600710" y="0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</p:sp>
        </p:grpSp>
        <p:sp>
          <p:nvSpPr>
            <p:cNvPr id="7" name="TextBox 7"/>
            <p:cNvSpPr txBox="1"/>
            <p:nvPr/>
          </p:nvSpPr>
          <p:spPr>
            <a:xfrm rot="-426806">
              <a:off x="1123304" y="2451434"/>
              <a:ext cx="4934766" cy="2627687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lvl="0" indent="0" algn="ctr">
                <a:lnSpc>
                  <a:spcPts val="8056"/>
                </a:lnSpc>
              </a:pPr>
              <a:r>
                <a:rPr lang="en-US" sz="5754" spc="57">
                  <a:solidFill>
                    <a:srgbClr val="000000"/>
                  </a:solidFill>
                  <a:latin typeface="DM Sans"/>
                </a:rPr>
                <a:t>LOGO #27</a:t>
              </a:r>
            </a:p>
          </p:txBody>
        </p:sp>
      </p:grpSp>
      <p:pic>
        <p:nvPicPr>
          <p:cNvPr id="8" name="Picture 8"/>
          <p:cNvPicPr>
            <a:picLocks noChangeAspect="1"/>
          </p:cNvPicPr>
          <p:nvPr/>
        </p:nvPicPr>
        <p:blipFill>
          <a:blip r:embed="rId2"/>
          <a:srcRect l="29402"/>
          <a:stretch>
            <a:fillRect/>
          </a:stretch>
        </p:blipFill>
        <p:spPr>
          <a:xfrm>
            <a:off x="10043022" y="3447969"/>
            <a:ext cx="6543820" cy="3251949"/>
          </a:xfrm>
          <a:prstGeom prst="rect">
            <a:avLst/>
          </a:prstGeom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1168054" y="2733386"/>
            <a:ext cx="5395607" cy="5321865"/>
            <a:chOff x="0" y="0"/>
            <a:chExt cx="7194142" cy="7095820"/>
          </a:xfrm>
        </p:grpSpPr>
        <p:grpSp>
          <p:nvGrpSpPr>
            <p:cNvPr id="3" name="Group 3"/>
            <p:cNvGrpSpPr/>
            <p:nvPr/>
          </p:nvGrpSpPr>
          <p:grpSpPr>
            <a:xfrm rot="-426806">
              <a:off x="368005" y="375450"/>
              <a:ext cx="6458133" cy="6344920"/>
              <a:chOff x="0" y="0"/>
              <a:chExt cx="3216910" cy="3160517"/>
            </a:xfrm>
          </p:grpSpPr>
          <p:sp>
            <p:nvSpPr>
              <p:cNvPr id="4" name="Freeform 4"/>
              <p:cNvSpPr/>
              <p:nvPr/>
            </p:nvSpPr>
            <p:spPr>
              <a:xfrm>
                <a:off x="19050" y="223520"/>
                <a:ext cx="3178810" cy="2929376"/>
              </a:xfrm>
              <a:custGeom>
                <a:avLst/>
                <a:gdLst/>
                <a:ahLst/>
                <a:cxnLst/>
                <a:rect l="l" t="t" r="r" b="b"/>
                <a:pathLst>
                  <a:path w="3178810" h="2929376">
                    <a:moveTo>
                      <a:pt x="0" y="11430"/>
                    </a:moveTo>
                    <a:cubicBezTo>
                      <a:pt x="0" y="11430"/>
                      <a:pt x="2540" y="340360"/>
                      <a:pt x="2540" y="749300"/>
                    </a:cubicBezTo>
                    <a:cubicBezTo>
                      <a:pt x="2540" y="1158039"/>
                      <a:pt x="7620" y="1748277"/>
                      <a:pt x="7620" y="2008627"/>
                    </a:cubicBezTo>
                    <a:cubicBezTo>
                      <a:pt x="7620" y="2202937"/>
                      <a:pt x="16510" y="2601717"/>
                      <a:pt x="21590" y="2793487"/>
                    </a:cubicBezTo>
                    <a:lnTo>
                      <a:pt x="130810" y="2907787"/>
                    </a:lnTo>
                    <a:cubicBezTo>
                      <a:pt x="275590" y="2915407"/>
                      <a:pt x="543560" y="2929377"/>
                      <a:pt x="793750" y="2929377"/>
                    </a:cubicBezTo>
                    <a:lnTo>
                      <a:pt x="3178810" y="2929377"/>
                    </a:lnTo>
                    <a:lnTo>
                      <a:pt x="3178810" y="693420"/>
                    </a:lnTo>
                    <a:cubicBezTo>
                      <a:pt x="3178810" y="318770"/>
                      <a:pt x="3169920" y="41910"/>
                      <a:pt x="3169920" y="41910"/>
                    </a:cubicBezTo>
                    <a:cubicBezTo>
                      <a:pt x="3014980" y="21590"/>
                      <a:pt x="2858770" y="11430"/>
                      <a:pt x="2701290" y="12700"/>
                    </a:cubicBezTo>
                    <a:cubicBezTo>
                      <a:pt x="2428240" y="12700"/>
                      <a:pt x="1179830" y="21590"/>
                      <a:pt x="929640" y="12700"/>
                    </a:cubicBezTo>
                    <a:cubicBezTo>
                      <a:pt x="594360" y="0"/>
                      <a:pt x="0" y="11430"/>
                      <a:pt x="0" y="11430"/>
                    </a:cubicBezTo>
                    <a:close/>
                  </a:path>
                </a:pathLst>
              </a:custGeom>
              <a:solidFill>
                <a:srgbClr val="FFFFFF"/>
              </a:solidFill>
            </p:spPr>
          </p:sp>
          <p:sp>
            <p:nvSpPr>
              <p:cNvPr id="5" name="Freeform 5"/>
              <p:cNvSpPr/>
              <p:nvPr/>
            </p:nvSpPr>
            <p:spPr>
              <a:xfrm>
                <a:off x="12700" y="217170"/>
                <a:ext cx="3191510" cy="2942077"/>
              </a:xfrm>
              <a:custGeom>
                <a:avLst/>
                <a:gdLst/>
                <a:ahLst/>
                <a:cxnLst/>
                <a:rect l="l" t="t" r="r" b="b"/>
                <a:pathLst>
                  <a:path w="3191510" h="2942077">
                    <a:moveTo>
                      <a:pt x="3191510" y="2942077"/>
                    </a:moveTo>
                    <a:lnTo>
                      <a:pt x="800100" y="2942077"/>
                    </a:lnTo>
                    <a:cubicBezTo>
                      <a:pt x="547370" y="2942077"/>
                      <a:pt x="270510" y="2928107"/>
                      <a:pt x="137160" y="2920487"/>
                    </a:cubicBezTo>
                    <a:lnTo>
                      <a:pt x="134620" y="2920487"/>
                    </a:lnTo>
                    <a:lnTo>
                      <a:pt x="21590" y="2802377"/>
                    </a:lnTo>
                    <a:lnTo>
                      <a:pt x="21590" y="2799837"/>
                    </a:lnTo>
                    <a:cubicBezTo>
                      <a:pt x="16510" y="2596637"/>
                      <a:pt x="7620" y="2202937"/>
                      <a:pt x="7620" y="2014977"/>
                    </a:cubicBezTo>
                    <a:cubicBezTo>
                      <a:pt x="7620" y="1899407"/>
                      <a:pt x="6350" y="1722877"/>
                      <a:pt x="5080" y="1518468"/>
                    </a:cubicBezTo>
                    <a:cubicBezTo>
                      <a:pt x="3810" y="1267186"/>
                      <a:pt x="2540" y="982908"/>
                      <a:pt x="2540" y="755650"/>
                    </a:cubicBezTo>
                    <a:cubicBezTo>
                      <a:pt x="2540" y="351790"/>
                      <a:pt x="0" y="21590"/>
                      <a:pt x="0" y="17780"/>
                    </a:cubicBezTo>
                    <a:lnTo>
                      <a:pt x="0" y="11430"/>
                    </a:lnTo>
                    <a:lnTo>
                      <a:pt x="6350" y="11430"/>
                    </a:lnTo>
                    <a:cubicBezTo>
                      <a:pt x="12700" y="11430"/>
                      <a:pt x="604520" y="0"/>
                      <a:pt x="935990" y="12700"/>
                    </a:cubicBezTo>
                    <a:cubicBezTo>
                      <a:pt x="1121410" y="19050"/>
                      <a:pt x="1852930" y="16510"/>
                      <a:pt x="2338070" y="13970"/>
                    </a:cubicBezTo>
                    <a:cubicBezTo>
                      <a:pt x="2503170" y="12700"/>
                      <a:pt x="2637790" y="12700"/>
                      <a:pt x="2707640" y="12700"/>
                    </a:cubicBezTo>
                    <a:cubicBezTo>
                      <a:pt x="2861310" y="11430"/>
                      <a:pt x="3020060" y="21590"/>
                      <a:pt x="3177540" y="41910"/>
                    </a:cubicBezTo>
                    <a:lnTo>
                      <a:pt x="3182620" y="43180"/>
                    </a:lnTo>
                    <a:lnTo>
                      <a:pt x="3182620" y="48260"/>
                    </a:lnTo>
                    <a:cubicBezTo>
                      <a:pt x="3182620" y="50800"/>
                      <a:pt x="3191510" y="328930"/>
                      <a:pt x="3191510" y="699770"/>
                    </a:cubicBezTo>
                    <a:lnTo>
                      <a:pt x="3191510" y="2942077"/>
                    </a:lnTo>
                    <a:close/>
                    <a:moveTo>
                      <a:pt x="139700" y="2907787"/>
                    </a:moveTo>
                    <a:cubicBezTo>
                      <a:pt x="273050" y="2915407"/>
                      <a:pt x="548640" y="2929377"/>
                      <a:pt x="800100" y="2929377"/>
                    </a:cubicBezTo>
                    <a:lnTo>
                      <a:pt x="3178810" y="2929377"/>
                    </a:lnTo>
                    <a:lnTo>
                      <a:pt x="3178810" y="699770"/>
                    </a:lnTo>
                    <a:cubicBezTo>
                      <a:pt x="3178810" y="358140"/>
                      <a:pt x="3171190" y="93980"/>
                      <a:pt x="3169920" y="53340"/>
                    </a:cubicBezTo>
                    <a:cubicBezTo>
                      <a:pt x="3014980" y="33020"/>
                      <a:pt x="2858770" y="24130"/>
                      <a:pt x="2707640" y="25400"/>
                    </a:cubicBezTo>
                    <a:cubicBezTo>
                      <a:pt x="2637790" y="25400"/>
                      <a:pt x="2503170" y="27940"/>
                      <a:pt x="2338070" y="26670"/>
                    </a:cubicBezTo>
                    <a:cubicBezTo>
                      <a:pt x="1828800" y="22860"/>
                      <a:pt x="1304290" y="22860"/>
                      <a:pt x="935990" y="25400"/>
                    </a:cubicBezTo>
                    <a:cubicBezTo>
                      <a:pt x="622300" y="27940"/>
                      <a:pt x="77470" y="22860"/>
                      <a:pt x="12700" y="24130"/>
                    </a:cubicBezTo>
                    <a:cubicBezTo>
                      <a:pt x="12700" y="71120"/>
                      <a:pt x="15240" y="382270"/>
                      <a:pt x="15240" y="755650"/>
                    </a:cubicBezTo>
                    <a:cubicBezTo>
                      <a:pt x="15240" y="982908"/>
                      <a:pt x="16510" y="1267186"/>
                      <a:pt x="17780" y="1518468"/>
                    </a:cubicBezTo>
                    <a:cubicBezTo>
                      <a:pt x="19050" y="1722877"/>
                      <a:pt x="20320" y="1899407"/>
                      <a:pt x="20320" y="2014977"/>
                    </a:cubicBezTo>
                    <a:cubicBezTo>
                      <a:pt x="20320" y="2201667"/>
                      <a:pt x="29210" y="2592827"/>
                      <a:pt x="34290" y="2797297"/>
                    </a:cubicBezTo>
                    <a:lnTo>
                      <a:pt x="139700" y="2907787"/>
                    </a:lnTo>
                    <a:close/>
                    <a:moveTo>
                      <a:pt x="139700" y="2907787"/>
                    </a:moveTo>
                    <a:lnTo>
                      <a:pt x="133350" y="2782057"/>
                    </a:lnTo>
                    <a:lnTo>
                      <a:pt x="34290" y="2796027"/>
                    </a:lnTo>
                    <a:lnTo>
                      <a:pt x="139700" y="2907787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</p:sp>
          <p:sp>
            <p:nvSpPr>
              <p:cNvPr id="6" name="Freeform 6"/>
              <p:cNvSpPr/>
              <p:nvPr/>
            </p:nvSpPr>
            <p:spPr>
              <a:xfrm>
                <a:off x="299720" y="19050"/>
                <a:ext cx="617220" cy="304800"/>
              </a:xfrm>
              <a:custGeom>
                <a:avLst/>
                <a:gdLst/>
                <a:ahLst/>
                <a:cxnLst/>
                <a:rect l="l" t="t" r="r" b="b"/>
                <a:pathLst>
                  <a:path w="617220" h="304800">
                    <a:moveTo>
                      <a:pt x="600710" y="0"/>
                    </a:moveTo>
                    <a:lnTo>
                      <a:pt x="617220" y="77470"/>
                    </a:lnTo>
                    <a:lnTo>
                      <a:pt x="600710" y="190500"/>
                    </a:lnTo>
                    <a:lnTo>
                      <a:pt x="589280" y="297180"/>
                    </a:lnTo>
                    <a:lnTo>
                      <a:pt x="5080" y="304800"/>
                    </a:lnTo>
                    <a:lnTo>
                      <a:pt x="5080" y="255270"/>
                    </a:lnTo>
                    <a:lnTo>
                      <a:pt x="16510" y="148590"/>
                    </a:lnTo>
                    <a:lnTo>
                      <a:pt x="0" y="21590"/>
                    </a:lnTo>
                    <a:lnTo>
                      <a:pt x="600710" y="0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</p:sp>
        </p:grpSp>
        <p:sp>
          <p:nvSpPr>
            <p:cNvPr id="7" name="TextBox 7"/>
            <p:cNvSpPr txBox="1"/>
            <p:nvPr/>
          </p:nvSpPr>
          <p:spPr>
            <a:xfrm rot="-426806">
              <a:off x="1123304" y="2451434"/>
              <a:ext cx="4934766" cy="2627687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lvl="0" indent="0" algn="ctr">
                <a:lnSpc>
                  <a:spcPts val="8056"/>
                </a:lnSpc>
              </a:pPr>
              <a:r>
                <a:rPr lang="en-US" sz="5754" spc="57">
                  <a:solidFill>
                    <a:srgbClr val="000000"/>
                  </a:solidFill>
                  <a:latin typeface="DM Sans"/>
                </a:rPr>
                <a:t>LOGO #28</a:t>
              </a:r>
            </a:p>
          </p:txBody>
        </p:sp>
      </p:grpSp>
      <p:pic>
        <p:nvPicPr>
          <p:cNvPr id="8" name="Picture 8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11100929" y="2879660"/>
            <a:ext cx="5029317" cy="5029317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1168054" y="2733386"/>
            <a:ext cx="5395607" cy="5321865"/>
            <a:chOff x="0" y="0"/>
            <a:chExt cx="7194142" cy="7095820"/>
          </a:xfrm>
        </p:grpSpPr>
        <p:grpSp>
          <p:nvGrpSpPr>
            <p:cNvPr id="3" name="Group 3"/>
            <p:cNvGrpSpPr/>
            <p:nvPr/>
          </p:nvGrpSpPr>
          <p:grpSpPr>
            <a:xfrm rot="-426806">
              <a:off x="368005" y="375450"/>
              <a:ext cx="6458133" cy="6344920"/>
              <a:chOff x="0" y="0"/>
              <a:chExt cx="3216910" cy="3160517"/>
            </a:xfrm>
          </p:grpSpPr>
          <p:sp>
            <p:nvSpPr>
              <p:cNvPr id="4" name="Freeform 4"/>
              <p:cNvSpPr/>
              <p:nvPr/>
            </p:nvSpPr>
            <p:spPr>
              <a:xfrm>
                <a:off x="19050" y="223520"/>
                <a:ext cx="3178810" cy="2929376"/>
              </a:xfrm>
              <a:custGeom>
                <a:avLst/>
                <a:gdLst/>
                <a:ahLst/>
                <a:cxnLst/>
                <a:rect l="l" t="t" r="r" b="b"/>
                <a:pathLst>
                  <a:path w="3178810" h="2929376">
                    <a:moveTo>
                      <a:pt x="0" y="11430"/>
                    </a:moveTo>
                    <a:cubicBezTo>
                      <a:pt x="0" y="11430"/>
                      <a:pt x="2540" y="340360"/>
                      <a:pt x="2540" y="749300"/>
                    </a:cubicBezTo>
                    <a:cubicBezTo>
                      <a:pt x="2540" y="1158039"/>
                      <a:pt x="7620" y="1748277"/>
                      <a:pt x="7620" y="2008627"/>
                    </a:cubicBezTo>
                    <a:cubicBezTo>
                      <a:pt x="7620" y="2202937"/>
                      <a:pt x="16510" y="2601717"/>
                      <a:pt x="21590" y="2793487"/>
                    </a:cubicBezTo>
                    <a:lnTo>
                      <a:pt x="130810" y="2907787"/>
                    </a:lnTo>
                    <a:cubicBezTo>
                      <a:pt x="275590" y="2915407"/>
                      <a:pt x="543560" y="2929377"/>
                      <a:pt x="793750" y="2929377"/>
                    </a:cubicBezTo>
                    <a:lnTo>
                      <a:pt x="3178810" y="2929377"/>
                    </a:lnTo>
                    <a:lnTo>
                      <a:pt x="3178810" y="693420"/>
                    </a:lnTo>
                    <a:cubicBezTo>
                      <a:pt x="3178810" y="318770"/>
                      <a:pt x="3169920" y="41910"/>
                      <a:pt x="3169920" y="41910"/>
                    </a:cubicBezTo>
                    <a:cubicBezTo>
                      <a:pt x="3014980" y="21590"/>
                      <a:pt x="2858770" y="11430"/>
                      <a:pt x="2701290" y="12700"/>
                    </a:cubicBezTo>
                    <a:cubicBezTo>
                      <a:pt x="2428240" y="12700"/>
                      <a:pt x="1179830" y="21590"/>
                      <a:pt x="929640" y="12700"/>
                    </a:cubicBezTo>
                    <a:cubicBezTo>
                      <a:pt x="594360" y="0"/>
                      <a:pt x="0" y="11430"/>
                      <a:pt x="0" y="11430"/>
                    </a:cubicBezTo>
                    <a:close/>
                  </a:path>
                </a:pathLst>
              </a:custGeom>
              <a:solidFill>
                <a:srgbClr val="FFFFFF"/>
              </a:solidFill>
            </p:spPr>
          </p:sp>
          <p:sp>
            <p:nvSpPr>
              <p:cNvPr id="5" name="Freeform 5"/>
              <p:cNvSpPr/>
              <p:nvPr/>
            </p:nvSpPr>
            <p:spPr>
              <a:xfrm>
                <a:off x="12700" y="217170"/>
                <a:ext cx="3191510" cy="2942077"/>
              </a:xfrm>
              <a:custGeom>
                <a:avLst/>
                <a:gdLst/>
                <a:ahLst/>
                <a:cxnLst/>
                <a:rect l="l" t="t" r="r" b="b"/>
                <a:pathLst>
                  <a:path w="3191510" h="2942077">
                    <a:moveTo>
                      <a:pt x="3191510" y="2942077"/>
                    </a:moveTo>
                    <a:lnTo>
                      <a:pt x="800100" y="2942077"/>
                    </a:lnTo>
                    <a:cubicBezTo>
                      <a:pt x="547370" y="2942077"/>
                      <a:pt x="270510" y="2928107"/>
                      <a:pt x="137160" y="2920487"/>
                    </a:cubicBezTo>
                    <a:lnTo>
                      <a:pt x="134620" y="2920487"/>
                    </a:lnTo>
                    <a:lnTo>
                      <a:pt x="21590" y="2802377"/>
                    </a:lnTo>
                    <a:lnTo>
                      <a:pt x="21590" y="2799837"/>
                    </a:lnTo>
                    <a:cubicBezTo>
                      <a:pt x="16510" y="2596637"/>
                      <a:pt x="7620" y="2202937"/>
                      <a:pt x="7620" y="2014977"/>
                    </a:cubicBezTo>
                    <a:cubicBezTo>
                      <a:pt x="7620" y="1899407"/>
                      <a:pt x="6350" y="1722877"/>
                      <a:pt x="5080" y="1518468"/>
                    </a:cubicBezTo>
                    <a:cubicBezTo>
                      <a:pt x="3810" y="1267186"/>
                      <a:pt x="2540" y="982908"/>
                      <a:pt x="2540" y="755650"/>
                    </a:cubicBezTo>
                    <a:cubicBezTo>
                      <a:pt x="2540" y="351790"/>
                      <a:pt x="0" y="21590"/>
                      <a:pt x="0" y="17780"/>
                    </a:cubicBezTo>
                    <a:lnTo>
                      <a:pt x="0" y="11430"/>
                    </a:lnTo>
                    <a:lnTo>
                      <a:pt x="6350" y="11430"/>
                    </a:lnTo>
                    <a:cubicBezTo>
                      <a:pt x="12700" y="11430"/>
                      <a:pt x="604520" y="0"/>
                      <a:pt x="935990" y="12700"/>
                    </a:cubicBezTo>
                    <a:cubicBezTo>
                      <a:pt x="1121410" y="19050"/>
                      <a:pt x="1852930" y="16510"/>
                      <a:pt x="2338070" y="13970"/>
                    </a:cubicBezTo>
                    <a:cubicBezTo>
                      <a:pt x="2503170" y="12700"/>
                      <a:pt x="2637790" y="12700"/>
                      <a:pt x="2707640" y="12700"/>
                    </a:cubicBezTo>
                    <a:cubicBezTo>
                      <a:pt x="2861310" y="11430"/>
                      <a:pt x="3020060" y="21590"/>
                      <a:pt x="3177540" y="41910"/>
                    </a:cubicBezTo>
                    <a:lnTo>
                      <a:pt x="3182620" y="43180"/>
                    </a:lnTo>
                    <a:lnTo>
                      <a:pt x="3182620" y="48260"/>
                    </a:lnTo>
                    <a:cubicBezTo>
                      <a:pt x="3182620" y="50800"/>
                      <a:pt x="3191510" y="328930"/>
                      <a:pt x="3191510" y="699770"/>
                    </a:cubicBezTo>
                    <a:lnTo>
                      <a:pt x="3191510" y="2942077"/>
                    </a:lnTo>
                    <a:close/>
                    <a:moveTo>
                      <a:pt x="139700" y="2907787"/>
                    </a:moveTo>
                    <a:cubicBezTo>
                      <a:pt x="273050" y="2915407"/>
                      <a:pt x="548640" y="2929377"/>
                      <a:pt x="800100" y="2929377"/>
                    </a:cubicBezTo>
                    <a:lnTo>
                      <a:pt x="3178810" y="2929377"/>
                    </a:lnTo>
                    <a:lnTo>
                      <a:pt x="3178810" y="699770"/>
                    </a:lnTo>
                    <a:cubicBezTo>
                      <a:pt x="3178810" y="358140"/>
                      <a:pt x="3171190" y="93980"/>
                      <a:pt x="3169920" y="53340"/>
                    </a:cubicBezTo>
                    <a:cubicBezTo>
                      <a:pt x="3014980" y="33020"/>
                      <a:pt x="2858770" y="24130"/>
                      <a:pt x="2707640" y="25400"/>
                    </a:cubicBezTo>
                    <a:cubicBezTo>
                      <a:pt x="2637790" y="25400"/>
                      <a:pt x="2503170" y="27940"/>
                      <a:pt x="2338070" y="26670"/>
                    </a:cubicBezTo>
                    <a:cubicBezTo>
                      <a:pt x="1828800" y="22860"/>
                      <a:pt x="1304290" y="22860"/>
                      <a:pt x="935990" y="25400"/>
                    </a:cubicBezTo>
                    <a:cubicBezTo>
                      <a:pt x="622300" y="27940"/>
                      <a:pt x="77470" y="22860"/>
                      <a:pt x="12700" y="24130"/>
                    </a:cubicBezTo>
                    <a:cubicBezTo>
                      <a:pt x="12700" y="71120"/>
                      <a:pt x="15240" y="382270"/>
                      <a:pt x="15240" y="755650"/>
                    </a:cubicBezTo>
                    <a:cubicBezTo>
                      <a:pt x="15240" y="982908"/>
                      <a:pt x="16510" y="1267186"/>
                      <a:pt x="17780" y="1518468"/>
                    </a:cubicBezTo>
                    <a:cubicBezTo>
                      <a:pt x="19050" y="1722877"/>
                      <a:pt x="20320" y="1899407"/>
                      <a:pt x="20320" y="2014977"/>
                    </a:cubicBezTo>
                    <a:cubicBezTo>
                      <a:pt x="20320" y="2201667"/>
                      <a:pt x="29210" y="2592827"/>
                      <a:pt x="34290" y="2797297"/>
                    </a:cubicBezTo>
                    <a:lnTo>
                      <a:pt x="139700" y="2907787"/>
                    </a:lnTo>
                    <a:close/>
                    <a:moveTo>
                      <a:pt x="139700" y="2907787"/>
                    </a:moveTo>
                    <a:lnTo>
                      <a:pt x="133350" y="2782057"/>
                    </a:lnTo>
                    <a:lnTo>
                      <a:pt x="34290" y="2796027"/>
                    </a:lnTo>
                    <a:lnTo>
                      <a:pt x="139700" y="2907787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</p:sp>
          <p:sp>
            <p:nvSpPr>
              <p:cNvPr id="6" name="Freeform 6"/>
              <p:cNvSpPr/>
              <p:nvPr/>
            </p:nvSpPr>
            <p:spPr>
              <a:xfrm>
                <a:off x="299720" y="19050"/>
                <a:ext cx="617220" cy="304800"/>
              </a:xfrm>
              <a:custGeom>
                <a:avLst/>
                <a:gdLst/>
                <a:ahLst/>
                <a:cxnLst/>
                <a:rect l="l" t="t" r="r" b="b"/>
                <a:pathLst>
                  <a:path w="617220" h="304800">
                    <a:moveTo>
                      <a:pt x="600710" y="0"/>
                    </a:moveTo>
                    <a:lnTo>
                      <a:pt x="617220" y="77470"/>
                    </a:lnTo>
                    <a:lnTo>
                      <a:pt x="600710" y="190500"/>
                    </a:lnTo>
                    <a:lnTo>
                      <a:pt x="589280" y="297180"/>
                    </a:lnTo>
                    <a:lnTo>
                      <a:pt x="5080" y="304800"/>
                    </a:lnTo>
                    <a:lnTo>
                      <a:pt x="5080" y="255270"/>
                    </a:lnTo>
                    <a:lnTo>
                      <a:pt x="16510" y="148590"/>
                    </a:lnTo>
                    <a:lnTo>
                      <a:pt x="0" y="21590"/>
                    </a:lnTo>
                    <a:lnTo>
                      <a:pt x="600710" y="0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</p:sp>
        </p:grpSp>
        <p:sp>
          <p:nvSpPr>
            <p:cNvPr id="7" name="TextBox 7"/>
            <p:cNvSpPr txBox="1"/>
            <p:nvPr/>
          </p:nvSpPr>
          <p:spPr>
            <a:xfrm rot="-426806">
              <a:off x="1122723" y="3088375"/>
              <a:ext cx="4934766" cy="1344352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lvl="0" indent="0" algn="ctr">
                <a:lnSpc>
                  <a:spcPts val="8476"/>
                </a:lnSpc>
              </a:pPr>
              <a:r>
                <a:rPr lang="en-US" sz="6054" spc="60">
                  <a:solidFill>
                    <a:srgbClr val="000000"/>
                  </a:solidFill>
                  <a:latin typeface="DM Sans"/>
                </a:rPr>
                <a:t>LOGO #2</a:t>
              </a:r>
            </a:p>
          </p:txBody>
        </p:sp>
      </p:grpSp>
      <p:pic>
        <p:nvPicPr>
          <p:cNvPr id="8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>
            <a:fillRect/>
          </a:stretch>
        </p:blipFill>
        <p:spPr>
          <a:xfrm>
            <a:off x="11713234" y="2911447"/>
            <a:ext cx="4668347" cy="4464107"/>
          </a:xfrm>
          <a:prstGeom prst="rect">
            <a:avLst/>
          </a:prstGeom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1168054" y="2733386"/>
            <a:ext cx="5395607" cy="5321865"/>
            <a:chOff x="0" y="0"/>
            <a:chExt cx="7194142" cy="7095820"/>
          </a:xfrm>
        </p:grpSpPr>
        <p:grpSp>
          <p:nvGrpSpPr>
            <p:cNvPr id="3" name="Group 3"/>
            <p:cNvGrpSpPr/>
            <p:nvPr/>
          </p:nvGrpSpPr>
          <p:grpSpPr>
            <a:xfrm rot="-426806">
              <a:off x="368005" y="375450"/>
              <a:ext cx="6458133" cy="6344920"/>
              <a:chOff x="0" y="0"/>
              <a:chExt cx="3216910" cy="3160517"/>
            </a:xfrm>
          </p:grpSpPr>
          <p:sp>
            <p:nvSpPr>
              <p:cNvPr id="4" name="Freeform 4"/>
              <p:cNvSpPr/>
              <p:nvPr/>
            </p:nvSpPr>
            <p:spPr>
              <a:xfrm>
                <a:off x="19050" y="223520"/>
                <a:ext cx="3178810" cy="2929376"/>
              </a:xfrm>
              <a:custGeom>
                <a:avLst/>
                <a:gdLst/>
                <a:ahLst/>
                <a:cxnLst/>
                <a:rect l="l" t="t" r="r" b="b"/>
                <a:pathLst>
                  <a:path w="3178810" h="2929376">
                    <a:moveTo>
                      <a:pt x="0" y="11430"/>
                    </a:moveTo>
                    <a:cubicBezTo>
                      <a:pt x="0" y="11430"/>
                      <a:pt x="2540" y="340360"/>
                      <a:pt x="2540" y="749300"/>
                    </a:cubicBezTo>
                    <a:cubicBezTo>
                      <a:pt x="2540" y="1158039"/>
                      <a:pt x="7620" y="1748277"/>
                      <a:pt x="7620" y="2008627"/>
                    </a:cubicBezTo>
                    <a:cubicBezTo>
                      <a:pt x="7620" y="2202937"/>
                      <a:pt x="16510" y="2601717"/>
                      <a:pt x="21590" y="2793487"/>
                    </a:cubicBezTo>
                    <a:lnTo>
                      <a:pt x="130810" y="2907787"/>
                    </a:lnTo>
                    <a:cubicBezTo>
                      <a:pt x="275590" y="2915407"/>
                      <a:pt x="543560" y="2929377"/>
                      <a:pt x="793750" y="2929377"/>
                    </a:cubicBezTo>
                    <a:lnTo>
                      <a:pt x="3178810" y="2929377"/>
                    </a:lnTo>
                    <a:lnTo>
                      <a:pt x="3178810" y="693420"/>
                    </a:lnTo>
                    <a:cubicBezTo>
                      <a:pt x="3178810" y="318770"/>
                      <a:pt x="3169920" y="41910"/>
                      <a:pt x="3169920" y="41910"/>
                    </a:cubicBezTo>
                    <a:cubicBezTo>
                      <a:pt x="3014980" y="21590"/>
                      <a:pt x="2858770" y="11430"/>
                      <a:pt x="2701290" y="12700"/>
                    </a:cubicBezTo>
                    <a:cubicBezTo>
                      <a:pt x="2428240" y="12700"/>
                      <a:pt x="1179830" y="21590"/>
                      <a:pt x="929640" y="12700"/>
                    </a:cubicBezTo>
                    <a:cubicBezTo>
                      <a:pt x="594360" y="0"/>
                      <a:pt x="0" y="11430"/>
                      <a:pt x="0" y="11430"/>
                    </a:cubicBezTo>
                    <a:close/>
                  </a:path>
                </a:pathLst>
              </a:custGeom>
              <a:solidFill>
                <a:srgbClr val="FFFFFF"/>
              </a:solidFill>
            </p:spPr>
          </p:sp>
          <p:sp>
            <p:nvSpPr>
              <p:cNvPr id="5" name="Freeform 5"/>
              <p:cNvSpPr/>
              <p:nvPr/>
            </p:nvSpPr>
            <p:spPr>
              <a:xfrm>
                <a:off x="12700" y="217170"/>
                <a:ext cx="3191510" cy="2942077"/>
              </a:xfrm>
              <a:custGeom>
                <a:avLst/>
                <a:gdLst/>
                <a:ahLst/>
                <a:cxnLst/>
                <a:rect l="l" t="t" r="r" b="b"/>
                <a:pathLst>
                  <a:path w="3191510" h="2942077">
                    <a:moveTo>
                      <a:pt x="3191510" y="2942077"/>
                    </a:moveTo>
                    <a:lnTo>
                      <a:pt x="800100" y="2942077"/>
                    </a:lnTo>
                    <a:cubicBezTo>
                      <a:pt x="547370" y="2942077"/>
                      <a:pt x="270510" y="2928107"/>
                      <a:pt x="137160" y="2920487"/>
                    </a:cubicBezTo>
                    <a:lnTo>
                      <a:pt x="134620" y="2920487"/>
                    </a:lnTo>
                    <a:lnTo>
                      <a:pt x="21590" y="2802377"/>
                    </a:lnTo>
                    <a:lnTo>
                      <a:pt x="21590" y="2799837"/>
                    </a:lnTo>
                    <a:cubicBezTo>
                      <a:pt x="16510" y="2596637"/>
                      <a:pt x="7620" y="2202937"/>
                      <a:pt x="7620" y="2014977"/>
                    </a:cubicBezTo>
                    <a:cubicBezTo>
                      <a:pt x="7620" y="1899407"/>
                      <a:pt x="6350" y="1722877"/>
                      <a:pt x="5080" y="1518468"/>
                    </a:cubicBezTo>
                    <a:cubicBezTo>
                      <a:pt x="3810" y="1267186"/>
                      <a:pt x="2540" y="982908"/>
                      <a:pt x="2540" y="755650"/>
                    </a:cubicBezTo>
                    <a:cubicBezTo>
                      <a:pt x="2540" y="351790"/>
                      <a:pt x="0" y="21590"/>
                      <a:pt x="0" y="17780"/>
                    </a:cubicBezTo>
                    <a:lnTo>
                      <a:pt x="0" y="11430"/>
                    </a:lnTo>
                    <a:lnTo>
                      <a:pt x="6350" y="11430"/>
                    </a:lnTo>
                    <a:cubicBezTo>
                      <a:pt x="12700" y="11430"/>
                      <a:pt x="604520" y="0"/>
                      <a:pt x="935990" y="12700"/>
                    </a:cubicBezTo>
                    <a:cubicBezTo>
                      <a:pt x="1121410" y="19050"/>
                      <a:pt x="1852930" y="16510"/>
                      <a:pt x="2338070" y="13970"/>
                    </a:cubicBezTo>
                    <a:cubicBezTo>
                      <a:pt x="2503170" y="12700"/>
                      <a:pt x="2637790" y="12700"/>
                      <a:pt x="2707640" y="12700"/>
                    </a:cubicBezTo>
                    <a:cubicBezTo>
                      <a:pt x="2861310" y="11430"/>
                      <a:pt x="3020060" y="21590"/>
                      <a:pt x="3177540" y="41910"/>
                    </a:cubicBezTo>
                    <a:lnTo>
                      <a:pt x="3182620" y="43180"/>
                    </a:lnTo>
                    <a:lnTo>
                      <a:pt x="3182620" y="48260"/>
                    </a:lnTo>
                    <a:cubicBezTo>
                      <a:pt x="3182620" y="50800"/>
                      <a:pt x="3191510" y="328930"/>
                      <a:pt x="3191510" y="699770"/>
                    </a:cubicBezTo>
                    <a:lnTo>
                      <a:pt x="3191510" y="2942077"/>
                    </a:lnTo>
                    <a:close/>
                    <a:moveTo>
                      <a:pt x="139700" y="2907787"/>
                    </a:moveTo>
                    <a:cubicBezTo>
                      <a:pt x="273050" y="2915407"/>
                      <a:pt x="548640" y="2929377"/>
                      <a:pt x="800100" y="2929377"/>
                    </a:cubicBezTo>
                    <a:lnTo>
                      <a:pt x="3178810" y="2929377"/>
                    </a:lnTo>
                    <a:lnTo>
                      <a:pt x="3178810" y="699770"/>
                    </a:lnTo>
                    <a:cubicBezTo>
                      <a:pt x="3178810" y="358140"/>
                      <a:pt x="3171190" y="93980"/>
                      <a:pt x="3169920" y="53340"/>
                    </a:cubicBezTo>
                    <a:cubicBezTo>
                      <a:pt x="3014980" y="33020"/>
                      <a:pt x="2858770" y="24130"/>
                      <a:pt x="2707640" y="25400"/>
                    </a:cubicBezTo>
                    <a:cubicBezTo>
                      <a:pt x="2637790" y="25400"/>
                      <a:pt x="2503170" y="27940"/>
                      <a:pt x="2338070" y="26670"/>
                    </a:cubicBezTo>
                    <a:cubicBezTo>
                      <a:pt x="1828800" y="22860"/>
                      <a:pt x="1304290" y="22860"/>
                      <a:pt x="935990" y="25400"/>
                    </a:cubicBezTo>
                    <a:cubicBezTo>
                      <a:pt x="622300" y="27940"/>
                      <a:pt x="77470" y="22860"/>
                      <a:pt x="12700" y="24130"/>
                    </a:cubicBezTo>
                    <a:cubicBezTo>
                      <a:pt x="12700" y="71120"/>
                      <a:pt x="15240" y="382270"/>
                      <a:pt x="15240" y="755650"/>
                    </a:cubicBezTo>
                    <a:cubicBezTo>
                      <a:pt x="15240" y="982908"/>
                      <a:pt x="16510" y="1267186"/>
                      <a:pt x="17780" y="1518468"/>
                    </a:cubicBezTo>
                    <a:cubicBezTo>
                      <a:pt x="19050" y="1722877"/>
                      <a:pt x="20320" y="1899407"/>
                      <a:pt x="20320" y="2014977"/>
                    </a:cubicBezTo>
                    <a:cubicBezTo>
                      <a:pt x="20320" y="2201667"/>
                      <a:pt x="29210" y="2592827"/>
                      <a:pt x="34290" y="2797297"/>
                    </a:cubicBezTo>
                    <a:lnTo>
                      <a:pt x="139700" y="2907787"/>
                    </a:lnTo>
                    <a:close/>
                    <a:moveTo>
                      <a:pt x="139700" y="2907787"/>
                    </a:moveTo>
                    <a:lnTo>
                      <a:pt x="133350" y="2782057"/>
                    </a:lnTo>
                    <a:lnTo>
                      <a:pt x="34290" y="2796027"/>
                    </a:lnTo>
                    <a:lnTo>
                      <a:pt x="139700" y="2907787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</p:sp>
          <p:sp>
            <p:nvSpPr>
              <p:cNvPr id="6" name="Freeform 6"/>
              <p:cNvSpPr/>
              <p:nvPr/>
            </p:nvSpPr>
            <p:spPr>
              <a:xfrm>
                <a:off x="299720" y="19050"/>
                <a:ext cx="617220" cy="304800"/>
              </a:xfrm>
              <a:custGeom>
                <a:avLst/>
                <a:gdLst/>
                <a:ahLst/>
                <a:cxnLst/>
                <a:rect l="l" t="t" r="r" b="b"/>
                <a:pathLst>
                  <a:path w="617220" h="304800">
                    <a:moveTo>
                      <a:pt x="600710" y="0"/>
                    </a:moveTo>
                    <a:lnTo>
                      <a:pt x="617220" y="77470"/>
                    </a:lnTo>
                    <a:lnTo>
                      <a:pt x="600710" y="190500"/>
                    </a:lnTo>
                    <a:lnTo>
                      <a:pt x="589280" y="297180"/>
                    </a:lnTo>
                    <a:lnTo>
                      <a:pt x="5080" y="304800"/>
                    </a:lnTo>
                    <a:lnTo>
                      <a:pt x="5080" y="255270"/>
                    </a:lnTo>
                    <a:lnTo>
                      <a:pt x="16510" y="148590"/>
                    </a:lnTo>
                    <a:lnTo>
                      <a:pt x="0" y="21590"/>
                    </a:lnTo>
                    <a:lnTo>
                      <a:pt x="600710" y="0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</p:sp>
        </p:grpSp>
        <p:sp>
          <p:nvSpPr>
            <p:cNvPr id="7" name="TextBox 7"/>
            <p:cNvSpPr txBox="1"/>
            <p:nvPr/>
          </p:nvSpPr>
          <p:spPr>
            <a:xfrm rot="-426806">
              <a:off x="1123304" y="2451434"/>
              <a:ext cx="4934766" cy="2627687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lvl="0" indent="0" algn="ctr">
                <a:lnSpc>
                  <a:spcPts val="8056"/>
                </a:lnSpc>
              </a:pPr>
              <a:r>
                <a:rPr lang="en-US" sz="5754" spc="57">
                  <a:solidFill>
                    <a:srgbClr val="000000"/>
                  </a:solidFill>
                  <a:latin typeface="DM Sans"/>
                </a:rPr>
                <a:t>LOGO #29</a:t>
              </a:r>
            </a:p>
          </p:txBody>
        </p:sp>
      </p:grpSp>
      <p:pic>
        <p:nvPicPr>
          <p:cNvPr id="8" name="Picture 8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8074143" y="3638465"/>
            <a:ext cx="8779268" cy="3511707"/>
          </a:xfrm>
          <a:prstGeom prst="rect">
            <a:avLst/>
          </a:prstGeom>
        </p:spPr>
      </p:pic>
      <p:pic>
        <p:nvPicPr>
          <p:cNvPr id="9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p:blipFill>
        <p:spPr>
          <a:xfrm>
            <a:off x="9346033" y="3827652"/>
            <a:ext cx="6235487" cy="3133332"/>
          </a:xfrm>
          <a:prstGeom prst="rect">
            <a:avLst/>
          </a:prstGeom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1168054" y="2733386"/>
            <a:ext cx="5395607" cy="5321865"/>
            <a:chOff x="0" y="0"/>
            <a:chExt cx="7194142" cy="7095820"/>
          </a:xfrm>
        </p:grpSpPr>
        <p:grpSp>
          <p:nvGrpSpPr>
            <p:cNvPr id="3" name="Group 3"/>
            <p:cNvGrpSpPr/>
            <p:nvPr/>
          </p:nvGrpSpPr>
          <p:grpSpPr>
            <a:xfrm rot="-426806">
              <a:off x="368005" y="375450"/>
              <a:ext cx="6458133" cy="6344920"/>
              <a:chOff x="0" y="0"/>
              <a:chExt cx="3216910" cy="3160517"/>
            </a:xfrm>
          </p:grpSpPr>
          <p:sp>
            <p:nvSpPr>
              <p:cNvPr id="4" name="Freeform 4"/>
              <p:cNvSpPr/>
              <p:nvPr/>
            </p:nvSpPr>
            <p:spPr>
              <a:xfrm>
                <a:off x="19050" y="223520"/>
                <a:ext cx="3178810" cy="2929376"/>
              </a:xfrm>
              <a:custGeom>
                <a:avLst/>
                <a:gdLst/>
                <a:ahLst/>
                <a:cxnLst/>
                <a:rect l="l" t="t" r="r" b="b"/>
                <a:pathLst>
                  <a:path w="3178810" h="2929376">
                    <a:moveTo>
                      <a:pt x="0" y="11430"/>
                    </a:moveTo>
                    <a:cubicBezTo>
                      <a:pt x="0" y="11430"/>
                      <a:pt x="2540" y="340360"/>
                      <a:pt x="2540" y="749300"/>
                    </a:cubicBezTo>
                    <a:cubicBezTo>
                      <a:pt x="2540" y="1158039"/>
                      <a:pt x="7620" y="1748277"/>
                      <a:pt x="7620" y="2008627"/>
                    </a:cubicBezTo>
                    <a:cubicBezTo>
                      <a:pt x="7620" y="2202937"/>
                      <a:pt x="16510" y="2601717"/>
                      <a:pt x="21590" y="2793487"/>
                    </a:cubicBezTo>
                    <a:lnTo>
                      <a:pt x="130810" y="2907787"/>
                    </a:lnTo>
                    <a:cubicBezTo>
                      <a:pt x="275590" y="2915407"/>
                      <a:pt x="543560" y="2929377"/>
                      <a:pt x="793750" y="2929377"/>
                    </a:cubicBezTo>
                    <a:lnTo>
                      <a:pt x="3178810" y="2929377"/>
                    </a:lnTo>
                    <a:lnTo>
                      <a:pt x="3178810" y="693420"/>
                    </a:lnTo>
                    <a:cubicBezTo>
                      <a:pt x="3178810" y="318770"/>
                      <a:pt x="3169920" y="41910"/>
                      <a:pt x="3169920" y="41910"/>
                    </a:cubicBezTo>
                    <a:cubicBezTo>
                      <a:pt x="3014980" y="21590"/>
                      <a:pt x="2858770" y="11430"/>
                      <a:pt x="2701290" y="12700"/>
                    </a:cubicBezTo>
                    <a:cubicBezTo>
                      <a:pt x="2428240" y="12700"/>
                      <a:pt x="1179830" y="21590"/>
                      <a:pt x="929640" y="12700"/>
                    </a:cubicBezTo>
                    <a:cubicBezTo>
                      <a:pt x="594360" y="0"/>
                      <a:pt x="0" y="11430"/>
                      <a:pt x="0" y="11430"/>
                    </a:cubicBezTo>
                    <a:close/>
                  </a:path>
                </a:pathLst>
              </a:custGeom>
              <a:solidFill>
                <a:srgbClr val="FFFFFF"/>
              </a:solidFill>
            </p:spPr>
          </p:sp>
          <p:sp>
            <p:nvSpPr>
              <p:cNvPr id="5" name="Freeform 5"/>
              <p:cNvSpPr/>
              <p:nvPr/>
            </p:nvSpPr>
            <p:spPr>
              <a:xfrm>
                <a:off x="12700" y="217170"/>
                <a:ext cx="3191510" cy="2942077"/>
              </a:xfrm>
              <a:custGeom>
                <a:avLst/>
                <a:gdLst/>
                <a:ahLst/>
                <a:cxnLst/>
                <a:rect l="l" t="t" r="r" b="b"/>
                <a:pathLst>
                  <a:path w="3191510" h="2942077">
                    <a:moveTo>
                      <a:pt x="3191510" y="2942077"/>
                    </a:moveTo>
                    <a:lnTo>
                      <a:pt x="800100" y="2942077"/>
                    </a:lnTo>
                    <a:cubicBezTo>
                      <a:pt x="547370" y="2942077"/>
                      <a:pt x="270510" y="2928107"/>
                      <a:pt x="137160" y="2920487"/>
                    </a:cubicBezTo>
                    <a:lnTo>
                      <a:pt x="134620" y="2920487"/>
                    </a:lnTo>
                    <a:lnTo>
                      <a:pt x="21590" y="2802377"/>
                    </a:lnTo>
                    <a:lnTo>
                      <a:pt x="21590" y="2799837"/>
                    </a:lnTo>
                    <a:cubicBezTo>
                      <a:pt x="16510" y="2596637"/>
                      <a:pt x="7620" y="2202937"/>
                      <a:pt x="7620" y="2014977"/>
                    </a:cubicBezTo>
                    <a:cubicBezTo>
                      <a:pt x="7620" y="1899407"/>
                      <a:pt x="6350" y="1722877"/>
                      <a:pt x="5080" y="1518468"/>
                    </a:cubicBezTo>
                    <a:cubicBezTo>
                      <a:pt x="3810" y="1267186"/>
                      <a:pt x="2540" y="982908"/>
                      <a:pt x="2540" y="755650"/>
                    </a:cubicBezTo>
                    <a:cubicBezTo>
                      <a:pt x="2540" y="351790"/>
                      <a:pt x="0" y="21590"/>
                      <a:pt x="0" y="17780"/>
                    </a:cubicBezTo>
                    <a:lnTo>
                      <a:pt x="0" y="11430"/>
                    </a:lnTo>
                    <a:lnTo>
                      <a:pt x="6350" y="11430"/>
                    </a:lnTo>
                    <a:cubicBezTo>
                      <a:pt x="12700" y="11430"/>
                      <a:pt x="604520" y="0"/>
                      <a:pt x="935990" y="12700"/>
                    </a:cubicBezTo>
                    <a:cubicBezTo>
                      <a:pt x="1121410" y="19050"/>
                      <a:pt x="1852930" y="16510"/>
                      <a:pt x="2338070" y="13970"/>
                    </a:cubicBezTo>
                    <a:cubicBezTo>
                      <a:pt x="2503170" y="12700"/>
                      <a:pt x="2637790" y="12700"/>
                      <a:pt x="2707640" y="12700"/>
                    </a:cubicBezTo>
                    <a:cubicBezTo>
                      <a:pt x="2861310" y="11430"/>
                      <a:pt x="3020060" y="21590"/>
                      <a:pt x="3177540" y="41910"/>
                    </a:cubicBezTo>
                    <a:lnTo>
                      <a:pt x="3182620" y="43180"/>
                    </a:lnTo>
                    <a:lnTo>
                      <a:pt x="3182620" y="48260"/>
                    </a:lnTo>
                    <a:cubicBezTo>
                      <a:pt x="3182620" y="50800"/>
                      <a:pt x="3191510" y="328930"/>
                      <a:pt x="3191510" y="699770"/>
                    </a:cubicBezTo>
                    <a:lnTo>
                      <a:pt x="3191510" y="2942077"/>
                    </a:lnTo>
                    <a:close/>
                    <a:moveTo>
                      <a:pt x="139700" y="2907787"/>
                    </a:moveTo>
                    <a:cubicBezTo>
                      <a:pt x="273050" y="2915407"/>
                      <a:pt x="548640" y="2929377"/>
                      <a:pt x="800100" y="2929377"/>
                    </a:cubicBezTo>
                    <a:lnTo>
                      <a:pt x="3178810" y="2929377"/>
                    </a:lnTo>
                    <a:lnTo>
                      <a:pt x="3178810" y="699770"/>
                    </a:lnTo>
                    <a:cubicBezTo>
                      <a:pt x="3178810" y="358140"/>
                      <a:pt x="3171190" y="93980"/>
                      <a:pt x="3169920" y="53340"/>
                    </a:cubicBezTo>
                    <a:cubicBezTo>
                      <a:pt x="3014980" y="33020"/>
                      <a:pt x="2858770" y="24130"/>
                      <a:pt x="2707640" y="25400"/>
                    </a:cubicBezTo>
                    <a:cubicBezTo>
                      <a:pt x="2637790" y="25400"/>
                      <a:pt x="2503170" y="27940"/>
                      <a:pt x="2338070" y="26670"/>
                    </a:cubicBezTo>
                    <a:cubicBezTo>
                      <a:pt x="1828800" y="22860"/>
                      <a:pt x="1304290" y="22860"/>
                      <a:pt x="935990" y="25400"/>
                    </a:cubicBezTo>
                    <a:cubicBezTo>
                      <a:pt x="622300" y="27940"/>
                      <a:pt x="77470" y="22860"/>
                      <a:pt x="12700" y="24130"/>
                    </a:cubicBezTo>
                    <a:cubicBezTo>
                      <a:pt x="12700" y="71120"/>
                      <a:pt x="15240" y="382270"/>
                      <a:pt x="15240" y="755650"/>
                    </a:cubicBezTo>
                    <a:cubicBezTo>
                      <a:pt x="15240" y="982908"/>
                      <a:pt x="16510" y="1267186"/>
                      <a:pt x="17780" y="1518468"/>
                    </a:cubicBezTo>
                    <a:cubicBezTo>
                      <a:pt x="19050" y="1722877"/>
                      <a:pt x="20320" y="1899407"/>
                      <a:pt x="20320" y="2014977"/>
                    </a:cubicBezTo>
                    <a:cubicBezTo>
                      <a:pt x="20320" y="2201667"/>
                      <a:pt x="29210" y="2592827"/>
                      <a:pt x="34290" y="2797297"/>
                    </a:cubicBezTo>
                    <a:lnTo>
                      <a:pt x="139700" y="2907787"/>
                    </a:lnTo>
                    <a:close/>
                    <a:moveTo>
                      <a:pt x="139700" y="2907787"/>
                    </a:moveTo>
                    <a:lnTo>
                      <a:pt x="133350" y="2782057"/>
                    </a:lnTo>
                    <a:lnTo>
                      <a:pt x="34290" y="2796027"/>
                    </a:lnTo>
                    <a:lnTo>
                      <a:pt x="139700" y="2907787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</p:sp>
          <p:sp>
            <p:nvSpPr>
              <p:cNvPr id="6" name="Freeform 6"/>
              <p:cNvSpPr/>
              <p:nvPr/>
            </p:nvSpPr>
            <p:spPr>
              <a:xfrm>
                <a:off x="299720" y="19050"/>
                <a:ext cx="617220" cy="304800"/>
              </a:xfrm>
              <a:custGeom>
                <a:avLst/>
                <a:gdLst/>
                <a:ahLst/>
                <a:cxnLst/>
                <a:rect l="l" t="t" r="r" b="b"/>
                <a:pathLst>
                  <a:path w="617220" h="304800">
                    <a:moveTo>
                      <a:pt x="600710" y="0"/>
                    </a:moveTo>
                    <a:lnTo>
                      <a:pt x="617220" y="77470"/>
                    </a:lnTo>
                    <a:lnTo>
                      <a:pt x="600710" y="190500"/>
                    </a:lnTo>
                    <a:lnTo>
                      <a:pt x="589280" y="297180"/>
                    </a:lnTo>
                    <a:lnTo>
                      <a:pt x="5080" y="304800"/>
                    </a:lnTo>
                    <a:lnTo>
                      <a:pt x="5080" y="255270"/>
                    </a:lnTo>
                    <a:lnTo>
                      <a:pt x="16510" y="148590"/>
                    </a:lnTo>
                    <a:lnTo>
                      <a:pt x="0" y="21590"/>
                    </a:lnTo>
                    <a:lnTo>
                      <a:pt x="600710" y="0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</p:sp>
        </p:grpSp>
        <p:sp>
          <p:nvSpPr>
            <p:cNvPr id="7" name="TextBox 7"/>
            <p:cNvSpPr txBox="1"/>
            <p:nvPr/>
          </p:nvSpPr>
          <p:spPr>
            <a:xfrm rot="-426806">
              <a:off x="1123304" y="2451434"/>
              <a:ext cx="4934766" cy="2627687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lvl="0" indent="0" algn="ctr">
                <a:lnSpc>
                  <a:spcPts val="8056"/>
                </a:lnSpc>
              </a:pPr>
              <a:r>
                <a:rPr lang="en-US" sz="5754" spc="57">
                  <a:solidFill>
                    <a:srgbClr val="000000"/>
                  </a:solidFill>
                  <a:latin typeface="DM Sans"/>
                </a:rPr>
                <a:t>LOGO #30</a:t>
              </a:r>
            </a:p>
          </p:txBody>
        </p:sp>
      </p:grpSp>
      <p:pic>
        <p:nvPicPr>
          <p:cNvPr id="8" name="Picture 8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7957875" y="2238152"/>
            <a:ext cx="10330125" cy="5810695"/>
          </a:xfrm>
          <a:prstGeom prst="rect">
            <a:avLst/>
          </a:prstGeom>
        </p:spPr>
      </p:pic>
      <p:grpSp>
        <p:nvGrpSpPr>
          <p:cNvPr id="9" name="Group 9"/>
          <p:cNvGrpSpPr/>
          <p:nvPr/>
        </p:nvGrpSpPr>
        <p:grpSpPr>
          <a:xfrm>
            <a:off x="10622275" y="5143500"/>
            <a:ext cx="5466007" cy="1369616"/>
            <a:chOff x="0" y="0"/>
            <a:chExt cx="1439607" cy="360722"/>
          </a:xfrm>
        </p:grpSpPr>
        <p:sp>
          <p:nvSpPr>
            <p:cNvPr id="10" name="Freeform 10"/>
            <p:cNvSpPr/>
            <p:nvPr/>
          </p:nvSpPr>
          <p:spPr>
            <a:xfrm>
              <a:off x="0" y="0"/>
              <a:ext cx="1439607" cy="360722"/>
            </a:xfrm>
            <a:custGeom>
              <a:avLst/>
              <a:gdLst/>
              <a:ahLst/>
              <a:cxnLst/>
              <a:rect l="l" t="t" r="r" b="b"/>
              <a:pathLst>
                <a:path w="1439607" h="360722">
                  <a:moveTo>
                    <a:pt x="0" y="0"/>
                  </a:moveTo>
                  <a:lnTo>
                    <a:pt x="1439607" y="0"/>
                  </a:lnTo>
                  <a:lnTo>
                    <a:pt x="1439607" y="360722"/>
                  </a:lnTo>
                  <a:lnTo>
                    <a:pt x="0" y="360722"/>
                  </a:lnTo>
                  <a:close/>
                </a:path>
              </a:pathLst>
            </a:custGeom>
            <a:solidFill>
              <a:srgbClr val="E13029"/>
            </a:solidFill>
          </p:spPr>
        </p:sp>
        <p:sp>
          <p:nvSpPr>
            <p:cNvPr id="11" name="TextBox 11"/>
            <p:cNvSpPr txBox="1"/>
            <p:nvPr/>
          </p:nvSpPr>
          <p:spPr>
            <a:xfrm>
              <a:off x="0" y="-38100"/>
              <a:ext cx="812800" cy="8509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1604427" y="3268935"/>
            <a:ext cx="5395607" cy="5321865"/>
            <a:chOff x="0" y="0"/>
            <a:chExt cx="7194142" cy="7095820"/>
          </a:xfrm>
        </p:grpSpPr>
        <p:grpSp>
          <p:nvGrpSpPr>
            <p:cNvPr id="3" name="Group 3"/>
            <p:cNvGrpSpPr/>
            <p:nvPr/>
          </p:nvGrpSpPr>
          <p:grpSpPr>
            <a:xfrm rot="-426806">
              <a:off x="368005" y="375450"/>
              <a:ext cx="6458133" cy="6344920"/>
              <a:chOff x="0" y="0"/>
              <a:chExt cx="3216910" cy="3160517"/>
            </a:xfrm>
          </p:grpSpPr>
          <p:sp>
            <p:nvSpPr>
              <p:cNvPr id="4" name="Freeform 4"/>
              <p:cNvSpPr/>
              <p:nvPr/>
            </p:nvSpPr>
            <p:spPr>
              <a:xfrm>
                <a:off x="19050" y="223520"/>
                <a:ext cx="3178810" cy="2929376"/>
              </a:xfrm>
              <a:custGeom>
                <a:avLst/>
                <a:gdLst/>
                <a:ahLst/>
                <a:cxnLst/>
                <a:rect l="l" t="t" r="r" b="b"/>
                <a:pathLst>
                  <a:path w="3178810" h="2929376">
                    <a:moveTo>
                      <a:pt x="0" y="11430"/>
                    </a:moveTo>
                    <a:cubicBezTo>
                      <a:pt x="0" y="11430"/>
                      <a:pt x="2540" y="340360"/>
                      <a:pt x="2540" y="749300"/>
                    </a:cubicBezTo>
                    <a:cubicBezTo>
                      <a:pt x="2540" y="1158039"/>
                      <a:pt x="7620" y="1748277"/>
                      <a:pt x="7620" y="2008627"/>
                    </a:cubicBezTo>
                    <a:cubicBezTo>
                      <a:pt x="7620" y="2202937"/>
                      <a:pt x="16510" y="2601717"/>
                      <a:pt x="21590" y="2793487"/>
                    </a:cubicBezTo>
                    <a:lnTo>
                      <a:pt x="130810" y="2907787"/>
                    </a:lnTo>
                    <a:cubicBezTo>
                      <a:pt x="275590" y="2915407"/>
                      <a:pt x="543560" y="2929377"/>
                      <a:pt x="793750" y="2929377"/>
                    </a:cubicBezTo>
                    <a:lnTo>
                      <a:pt x="3178810" y="2929377"/>
                    </a:lnTo>
                    <a:lnTo>
                      <a:pt x="3178810" y="693420"/>
                    </a:lnTo>
                    <a:cubicBezTo>
                      <a:pt x="3178810" y="318770"/>
                      <a:pt x="3169920" y="41910"/>
                      <a:pt x="3169920" y="41910"/>
                    </a:cubicBezTo>
                    <a:cubicBezTo>
                      <a:pt x="3014980" y="21590"/>
                      <a:pt x="2858770" y="11430"/>
                      <a:pt x="2701290" y="12700"/>
                    </a:cubicBezTo>
                    <a:cubicBezTo>
                      <a:pt x="2428240" y="12700"/>
                      <a:pt x="1179830" y="21590"/>
                      <a:pt x="929640" y="12700"/>
                    </a:cubicBezTo>
                    <a:cubicBezTo>
                      <a:pt x="594360" y="0"/>
                      <a:pt x="0" y="11430"/>
                      <a:pt x="0" y="11430"/>
                    </a:cubicBezTo>
                    <a:close/>
                  </a:path>
                </a:pathLst>
              </a:custGeom>
              <a:solidFill>
                <a:srgbClr val="FFFFFF"/>
              </a:solidFill>
            </p:spPr>
          </p:sp>
          <p:sp>
            <p:nvSpPr>
              <p:cNvPr id="5" name="Freeform 5"/>
              <p:cNvSpPr/>
              <p:nvPr/>
            </p:nvSpPr>
            <p:spPr>
              <a:xfrm>
                <a:off x="12700" y="217170"/>
                <a:ext cx="3191510" cy="2942077"/>
              </a:xfrm>
              <a:custGeom>
                <a:avLst/>
                <a:gdLst/>
                <a:ahLst/>
                <a:cxnLst/>
                <a:rect l="l" t="t" r="r" b="b"/>
                <a:pathLst>
                  <a:path w="3191510" h="2942077">
                    <a:moveTo>
                      <a:pt x="3191510" y="2942077"/>
                    </a:moveTo>
                    <a:lnTo>
                      <a:pt x="800100" y="2942077"/>
                    </a:lnTo>
                    <a:cubicBezTo>
                      <a:pt x="547370" y="2942077"/>
                      <a:pt x="270510" y="2928107"/>
                      <a:pt x="137160" y="2920487"/>
                    </a:cubicBezTo>
                    <a:lnTo>
                      <a:pt x="134620" y="2920487"/>
                    </a:lnTo>
                    <a:lnTo>
                      <a:pt x="21590" y="2802377"/>
                    </a:lnTo>
                    <a:lnTo>
                      <a:pt x="21590" y="2799837"/>
                    </a:lnTo>
                    <a:cubicBezTo>
                      <a:pt x="16510" y="2596637"/>
                      <a:pt x="7620" y="2202937"/>
                      <a:pt x="7620" y="2014977"/>
                    </a:cubicBezTo>
                    <a:cubicBezTo>
                      <a:pt x="7620" y="1899407"/>
                      <a:pt x="6350" y="1722877"/>
                      <a:pt x="5080" y="1518468"/>
                    </a:cubicBezTo>
                    <a:cubicBezTo>
                      <a:pt x="3810" y="1267186"/>
                      <a:pt x="2540" y="982908"/>
                      <a:pt x="2540" y="755650"/>
                    </a:cubicBezTo>
                    <a:cubicBezTo>
                      <a:pt x="2540" y="351790"/>
                      <a:pt x="0" y="21590"/>
                      <a:pt x="0" y="17780"/>
                    </a:cubicBezTo>
                    <a:lnTo>
                      <a:pt x="0" y="11430"/>
                    </a:lnTo>
                    <a:lnTo>
                      <a:pt x="6350" y="11430"/>
                    </a:lnTo>
                    <a:cubicBezTo>
                      <a:pt x="12700" y="11430"/>
                      <a:pt x="604520" y="0"/>
                      <a:pt x="935990" y="12700"/>
                    </a:cubicBezTo>
                    <a:cubicBezTo>
                      <a:pt x="1121410" y="19050"/>
                      <a:pt x="1852930" y="16510"/>
                      <a:pt x="2338070" y="13970"/>
                    </a:cubicBezTo>
                    <a:cubicBezTo>
                      <a:pt x="2503170" y="12700"/>
                      <a:pt x="2637790" y="12700"/>
                      <a:pt x="2707640" y="12700"/>
                    </a:cubicBezTo>
                    <a:cubicBezTo>
                      <a:pt x="2861310" y="11430"/>
                      <a:pt x="3020060" y="21590"/>
                      <a:pt x="3177540" y="41910"/>
                    </a:cubicBezTo>
                    <a:lnTo>
                      <a:pt x="3182620" y="43180"/>
                    </a:lnTo>
                    <a:lnTo>
                      <a:pt x="3182620" y="48260"/>
                    </a:lnTo>
                    <a:cubicBezTo>
                      <a:pt x="3182620" y="50800"/>
                      <a:pt x="3191510" y="328930"/>
                      <a:pt x="3191510" y="699770"/>
                    </a:cubicBezTo>
                    <a:lnTo>
                      <a:pt x="3191510" y="2942077"/>
                    </a:lnTo>
                    <a:close/>
                    <a:moveTo>
                      <a:pt x="139700" y="2907787"/>
                    </a:moveTo>
                    <a:cubicBezTo>
                      <a:pt x="273050" y="2915407"/>
                      <a:pt x="548640" y="2929377"/>
                      <a:pt x="800100" y="2929377"/>
                    </a:cubicBezTo>
                    <a:lnTo>
                      <a:pt x="3178810" y="2929377"/>
                    </a:lnTo>
                    <a:lnTo>
                      <a:pt x="3178810" y="699770"/>
                    </a:lnTo>
                    <a:cubicBezTo>
                      <a:pt x="3178810" y="358140"/>
                      <a:pt x="3171190" y="93980"/>
                      <a:pt x="3169920" y="53340"/>
                    </a:cubicBezTo>
                    <a:cubicBezTo>
                      <a:pt x="3014980" y="33020"/>
                      <a:pt x="2858770" y="24130"/>
                      <a:pt x="2707640" y="25400"/>
                    </a:cubicBezTo>
                    <a:cubicBezTo>
                      <a:pt x="2637790" y="25400"/>
                      <a:pt x="2503170" y="27940"/>
                      <a:pt x="2338070" y="26670"/>
                    </a:cubicBezTo>
                    <a:cubicBezTo>
                      <a:pt x="1828800" y="22860"/>
                      <a:pt x="1304290" y="22860"/>
                      <a:pt x="935990" y="25400"/>
                    </a:cubicBezTo>
                    <a:cubicBezTo>
                      <a:pt x="622300" y="27940"/>
                      <a:pt x="77470" y="22860"/>
                      <a:pt x="12700" y="24130"/>
                    </a:cubicBezTo>
                    <a:cubicBezTo>
                      <a:pt x="12700" y="71120"/>
                      <a:pt x="15240" y="382270"/>
                      <a:pt x="15240" y="755650"/>
                    </a:cubicBezTo>
                    <a:cubicBezTo>
                      <a:pt x="15240" y="982908"/>
                      <a:pt x="16510" y="1267186"/>
                      <a:pt x="17780" y="1518468"/>
                    </a:cubicBezTo>
                    <a:cubicBezTo>
                      <a:pt x="19050" y="1722877"/>
                      <a:pt x="20320" y="1899407"/>
                      <a:pt x="20320" y="2014977"/>
                    </a:cubicBezTo>
                    <a:cubicBezTo>
                      <a:pt x="20320" y="2201667"/>
                      <a:pt x="29210" y="2592827"/>
                      <a:pt x="34290" y="2797297"/>
                    </a:cubicBezTo>
                    <a:lnTo>
                      <a:pt x="139700" y="2907787"/>
                    </a:lnTo>
                    <a:close/>
                    <a:moveTo>
                      <a:pt x="139700" y="2907787"/>
                    </a:moveTo>
                    <a:lnTo>
                      <a:pt x="133350" y="2782057"/>
                    </a:lnTo>
                    <a:lnTo>
                      <a:pt x="34290" y="2796027"/>
                    </a:lnTo>
                    <a:lnTo>
                      <a:pt x="139700" y="2907787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</p:sp>
          <p:sp>
            <p:nvSpPr>
              <p:cNvPr id="6" name="Freeform 6"/>
              <p:cNvSpPr/>
              <p:nvPr/>
            </p:nvSpPr>
            <p:spPr>
              <a:xfrm>
                <a:off x="299720" y="19050"/>
                <a:ext cx="617220" cy="304800"/>
              </a:xfrm>
              <a:custGeom>
                <a:avLst/>
                <a:gdLst/>
                <a:ahLst/>
                <a:cxnLst/>
                <a:rect l="l" t="t" r="r" b="b"/>
                <a:pathLst>
                  <a:path w="617220" h="304800">
                    <a:moveTo>
                      <a:pt x="600710" y="0"/>
                    </a:moveTo>
                    <a:lnTo>
                      <a:pt x="617220" y="77470"/>
                    </a:lnTo>
                    <a:lnTo>
                      <a:pt x="600710" y="190500"/>
                    </a:lnTo>
                    <a:lnTo>
                      <a:pt x="589280" y="297180"/>
                    </a:lnTo>
                    <a:lnTo>
                      <a:pt x="5080" y="304800"/>
                    </a:lnTo>
                    <a:lnTo>
                      <a:pt x="5080" y="255270"/>
                    </a:lnTo>
                    <a:lnTo>
                      <a:pt x="16510" y="148590"/>
                    </a:lnTo>
                    <a:lnTo>
                      <a:pt x="0" y="21590"/>
                    </a:lnTo>
                    <a:lnTo>
                      <a:pt x="600710" y="0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</p:sp>
        </p:grpSp>
        <p:sp>
          <p:nvSpPr>
            <p:cNvPr id="7" name="TextBox 7"/>
            <p:cNvSpPr txBox="1"/>
            <p:nvPr/>
          </p:nvSpPr>
          <p:spPr>
            <a:xfrm rot="-426806">
              <a:off x="1125045" y="1119733"/>
              <a:ext cx="4934766" cy="5319452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lvl="0" indent="0" algn="ctr">
                <a:lnSpc>
                  <a:spcPts val="6376"/>
                </a:lnSpc>
              </a:pPr>
              <a:r>
                <a:rPr lang="en-US" sz="4554" spc="45">
                  <a:solidFill>
                    <a:srgbClr val="000000"/>
                  </a:solidFill>
                  <a:latin typeface="DM Sans"/>
                </a:rPr>
                <a:t>How many brands were you able to correctly identify? </a:t>
              </a:r>
            </a:p>
          </p:txBody>
        </p:sp>
      </p:grpSp>
      <p:sp>
        <p:nvSpPr>
          <p:cNvPr id="8" name="TextBox 8"/>
          <p:cNvSpPr txBox="1"/>
          <p:nvPr/>
        </p:nvSpPr>
        <p:spPr>
          <a:xfrm>
            <a:off x="3183920" y="894194"/>
            <a:ext cx="11920161" cy="156921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12100"/>
              </a:lnSpc>
            </a:pPr>
            <a:r>
              <a:rPr lang="en-US" sz="10999">
                <a:solidFill>
                  <a:srgbClr val="000000"/>
                </a:solidFill>
                <a:latin typeface="DM Sans Bold"/>
              </a:rPr>
              <a:t>Answer Key</a:t>
            </a:r>
          </a:p>
        </p:txBody>
      </p:sp>
      <p:pic>
        <p:nvPicPr>
          <p:cNvPr id="9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>
            <a:fillRect/>
          </a:stretch>
        </p:blipFill>
        <p:spPr>
          <a:xfrm>
            <a:off x="12236874" y="3872467"/>
            <a:ext cx="4247535" cy="4114800"/>
          </a:xfrm>
          <a:prstGeom prst="rect">
            <a:avLst/>
          </a:prstGeom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1168054" y="2733386"/>
            <a:ext cx="5395607" cy="5321865"/>
            <a:chOff x="0" y="0"/>
            <a:chExt cx="7194142" cy="7095820"/>
          </a:xfrm>
        </p:grpSpPr>
        <p:grpSp>
          <p:nvGrpSpPr>
            <p:cNvPr id="3" name="Group 3"/>
            <p:cNvGrpSpPr/>
            <p:nvPr/>
          </p:nvGrpSpPr>
          <p:grpSpPr>
            <a:xfrm rot="-426806">
              <a:off x="368005" y="375450"/>
              <a:ext cx="6458133" cy="6344920"/>
              <a:chOff x="0" y="0"/>
              <a:chExt cx="3216910" cy="3160517"/>
            </a:xfrm>
          </p:grpSpPr>
          <p:sp>
            <p:nvSpPr>
              <p:cNvPr id="4" name="Freeform 4"/>
              <p:cNvSpPr/>
              <p:nvPr/>
            </p:nvSpPr>
            <p:spPr>
              <a:xfrm>
                <a:off x="19050" y="223520"/>
                <a:ext cx="3178810" cy="2929376"/>
              </a:xfrm>
              <a:custGeom>
                <a:avLst/>
                <a:gdLst/>
                <a:ahLst/>
                <a:cxnLst/>
                <a:rect l="l" t="t" r="r" b="b"/>
                <a:pathLst>
                  <a:path w="3178810" h="2929376">
                    <a:moveTo>
                      <a:pt x="0" y="11430"/>
                    </a:moveTo>
                    <a:cubicBezTo>
                      <a:pt x="0" y="11430"/>
                      <a:pt x="2540" y="340360"/>
                      <a:pt x="2540" y="749300"/>
                    </a:cubicBezTo>
                    <a:cubicBezTo>
                      <a:pt x="2540" y="1158039"/>
                      <a:pt x="7620" y="1748277"/>
                      <a:pt x="7620" y="2008627"/>
                    </a:cubicBezTo>
                    <a:cubicBezTo>
                      <a:pt x="7620" y="2202937"/>
                      <a:pt x="16510" y="2601717"/>
                      <a:pt x="21590" y="2793487"/>
                    </a:cubicBezTo>
                    <a:lnTo>
                      <a:pt x="130810" y="2907787"/>
                    </a:lnTo>
                    <a:cubicBezTo>
                      <a:pt x="275590" y="2915407"/>
                      <a:pt x="543560" y="2929377"/>
                      <a:pt x="793750" y="2929377"/>
                    </a:cubicBezTo>
                    <a:lnTo>
                      <a:pt x="3178810" y="2929377"/>
                    </a:lnTo>
                    <a:lnTo>
                      <a:pt x="3178810" y="693420"/>
                    </a:lnTo>
                    <a:cubicBezTo>
                      <a:pt x="3178810" y="318770"/>
                      <a:pt x="3169920" y="41910"/>
                      <a:pt x="3169920" y="41910"/>
                    </a:cubicBezTo>
                    <a:cubicBezTo>
                      <a:pt x="3014980" y="21590"/>
                      <a:pt x="2858770" y="11430"/>
                      <a:pt x="2701290" y="12700"/>
                    </a:cubicBezTo>
                    <a:cubicBezTo>
                      <a:pt x="2428240" y="12700"/>
                      <a:pt x="1179830" y="21590"/>
                      <a:pt x="929640" y="12700"/>
                    </a:cubicBezTo>
                    <a:cubicBezTo>
                      <a:pt x="594360" y="0"/>
                      <a:pt x="0" y="11430"/>
                      <a:pt x="0" y="11430"/>
                    </a:cubicBezTo>
                    <a:close/>
                  </a:path>
                </a:pathLst>
              </a:custGeom>
              <a:solidFill>
                <a:srgbClr val="FFFFFF"/>
              </a:solidFill>
            </p:spPr>
          </p:sp>
          <p:sp>
            <p:nvSpPr>
              <p:cNvPr id="5" name="Freeform 5"/>
              <p:cNvSpPr/>
              <p:nvPr/>
            </p:nvSpPr>
            <p:spPr>
              <a:xfrm>
                <a:off x="12700" y="217170"/>
                <a:ext cx="3191510" cy="2942077"/>
              </a:xfrm>
              <a:custGeom>
                <a:avLst/>
                <a:gdLst/>
                <a:ahLst/>
                <a:cxnLst/>
                <a:rect l="l" t="t" r="r" b="b"/>
                <a:pathLst>
                  <a:path w="3191510" h="2942077">
                    <a:moveTo>
                      <a:pt x="3191510" y="2942077"/>
                    </a:moveTo>
                    <a:lnTo>
                      <a:pt x="800100" y="2942077"/>
                    </a:lnTo>
                    <a:cubicBezTo>
                      <a:pt x="547370" y="2942077"/>
                      <a:pt x="270510" y="2928107"/>
                      <a:pt x="137160" y="2920487"/>
                    </a:cubicBezTo>
                    <a:lnTo>
                      <a:pt x="134620" y="2920487"/>
                    </a:lnTo>
                    <a:lnTo>
                      <a:pt x="21590" y="2802377"/>
                    </a:lnTo>
                    <a:lnTo>
                      <a:pt x="21590" y="2799837"/>
                    </a:lnTo>
                    <a:cubicBezTo>
                      <a:pt x="16510" y="2596637"/>
                      <a:pt x="7620" y="2202937"/>
                      <a:pt x="7620" y="2014977"/>
                    </a:cubicBezTo>
                    <a:cubicBezTo>
                      <a:pt x="7620" y="1899407"/>
                      <a:pt x="6350" y="1722877"/>
                      <a:pt x="5080" y="1518468"/>
                    </a:cubicBezTo>
                    <a:cubicBezTo>
                      <a:pt x="3810" y="1267186"/>
                      <a:pt x="2540" y="982908"/>
                      <a:pt x="2540" y="755650"/>
                    </a:cubicBezTo>
                    <a:cubicBezTo>
                      <a:pt x="2540" y="351790"/>
                      <a:pt x="0" y="21590"/>
                      <a:pt x="0" y="17780"/>
                    </a:cubicBezTo>
                    <a:lnTo>
                      <a:pt x="0" y="11430"/>
                    </a:lnTo>
                    <a:lnTo>
                      <a:pt x="6350" y="11430"/>
                    </a:lnTo>
                    <a:cubicBezTo>
                      <a:pt x="12700" y="11430"/>
                      <a:pt x="604520" y="0"/>
                      <a:pt x="935990" y="12700"/>
                    </a:cubicBezTo>
                    <a:cubicBezTo>
                      <a:pt x="1121410" y="19050"/>
                      <a:pt x="1852930" y="16510"/>
                      <a:pt x="2338070" y="13970"/>
                    </a:cubicBezTo>
                    <a:cubicBezTo>
                      <a:pt x="2503170" y="12700"/>
                      <a:pt x="2637790" y="12700"/>
                      <a:pt x="2707640" y="12700"/>
                    </a:cubicBezTo>
                    <a:cubicBezTo>
                      <a:pt x="2861310" y="11430"/>
                      <a:pt x="3020060" y="21590"/>
                      <a:pt x="3177540" y="41910"/>
                    </a:cubicBezTo>
                    <a:lnTo>
                      <a:pt x="3182620" y="43180"/>
                    </a:lnTo>
                    <a:lnTo>
                      <a:pt x="3182620" y="48260"/>
                    </a:lnTo>
                    <a:cubicBezTo>
                      <a:pt x="3182620" y="50800"/>
                      <a:pt x="3191510" y="328930"/>
                      <a:pt x="3191510" y="699770"/>
                    </a:cubicBezTo>
                    <a:lnTo>
                      <a:pt x="3191510" y="2942077"/>
                    </a:lnTo>
                    <a:close/>
                    <a:moveTo>
                      <a:pt x="139700" y="2907787"/>
                    </a:moveTo>
                    <a:cubicBezTo>
                      <a:pt x="273050" y="2915407"/>
                      <a:pt x="548640" y="2929377"/>
                      <a:pt x="800100" y="2929377"/>
                    </a:cubicBezTo>
                    <a:lnTo>
                      <a:pt x="3178810" y="2929377"/>
                    </a:lnTo>
                    <a:lnTo>
                      <a:pt x="3178810" y="699770"/>
                    </a:lnTo>
                    <a:cubicBezTo>
                      <a:pt x="3178810" y="358140"/>
                      <a:pt x="3171190" y="93980"/>
                      <a:pt x="3169920" y="53340"/>
                    </a:cubicBezTo>
                    <a:cubicBezTo>
                      <a:pt x="3014980" y="33020"/>
                      <a:pt x="2858770" y="24130"/>
                      <a:pt x="2707640" y="25400"/>
                    </a:cubicBezTo>
                    <a:cubicBezTo>
                      <a:pt x="2637790" y="25400"/>
                      <a:pt x="2503170" y="27940"/>
                      <a:pt x="2338070" y="26670"/>
                    </a:cubicBezTo>
                    <a:cubicBezTo>
                      <a:pt x="1828800" y="22860"/>
                      <a:pt x="1304290" y="22860"/>
                      <a:pt x="935990" y="25400"/>
                    </a:cubicBezTo>
                    <a:cubicBezTo>
                      <a:pt x="622300" y="27940"/>
                      <a:pt x="77470" y="22860"/>
                      <a:pt x="12700" y="24130"/>
                    </a:cubicBezTo>
                    <a:cubicBezTo>
                      <a:pt x="12700" y="71120"/>
                      <a:pt x="15240" y="382270"/>
                      <a:pt x="15240" y="755650"/>
                    </a:cubicBezTo>
                    <a:cubicBezTo>
                      <a:pt x="15240" y="982908"/>
                      <a:pt x="16510" y="1267186"/>
                      <a:pt x="17780" y="1518468"/>
                    </a:cubicBezTo>
                    <a:cubicBezTo>
                      <a:pt x="19050" y="1722877"/>
                      <a:pt x="20320" y="1899407"/>
                      <a:pt x="20320" y="2014977"/>
                    </a:cubicBezTo>
                    <a:cubicBezTo>
                      <a:pt x="20320" y="2201667"/>
                      <a:pt x="29210" y="2592827"/>
                      <a:pt x="34290" y="2797297"/>
                    </a:cubicBezTo>
                    <a:lnTo>
                      <a:pt x="139700" y="2907787"/>
                    </a:lnTo>
                    <a:close/>
                    <a:moveTo>
                      <a:pt x="139700" y="2907787"/>
                    </a:moveTo>
                    <a:lnTo>
                      <a:pt x="133350" y="2782057"/>
                    </a:lnTo>
                    <a:lnTo>
                      <a:pt x="34290" y="2796027"/>
                    </a:lnTo>
                    <a:lnTo>
                      <a:pt x="139700" y="2907787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</p:sp>
          <p:sp>
            <p:nvSpPr>
              <p:cNvPr id="6" name="Freeform 6"/>
              <p:cNvSpPr/>
              <p:nvPr/>
            </p:nvSpPr>
            <p:spPr>
              <a:xfrm>
                <a:off x="299720" y="19050"/>
                <a:ext cx="617220" cy="304800"/>
              </a:xfrm>
              <a:custGeom>
                <a:avLst/>
                <a:gdLst/>
                <a:ahLst/>
                <a:cxnLst/>
                <a:rect l="l" t="t" r="r" b="b"/>
                <a:pathLst>
                  <a:path w="617220" h="304800">
                    <a:moveTo>
                      <a:pt x="600710" y="0"/>
                    </a:moveTo>
                    <a:lnTo>
                      <a:pt x="617220" y="77470"/>
                    </a:lnTo>
                    <a:lnTo>
                      <a:pt x="600710" y="190500"/>
                    </a:lnTo>
                    <a:lnTo>
                      <a:pt x="589280" y="297180"/>
                    </a:lnTo>
                    <a:lnTo>
                      <a:pt x="5080" y="304800"/>
                    </a:lnTo>
                    <a:lnTo>
                      <a:pt x="5080" y="255270"/>
                    </a:lnTo>
                    <a:lnTo>
                      <a:pt x="16510" y="148590"/>
                    </a:lnTo>
                    <a:lnTo>
                      <a:pt x="0" y="21590"/>
                    </a:lnTo>
                    <a:lnTo>
                      <a:pt x="600710" y="0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</p:sp>
        </p:grpSp>
        <p:sp>
          <p:nvSpPr>
            <p:cNvPr id="7" name="TextBox 7"/>
            <p:cNvSpPr txBox="1"/>
            <p:nvPr/>
          </p:nvSpPr>
          <p:spPr>
            <a:xfrm rot="-426806">
              <a:off x="1122723" y="3088375"/>
              <a:ext cx="4934766" cy="1344352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lvl="0" indent="0" algn="ctr">
                <a:lnSpc>
                  <a:spcPts val="8476"/>
                </a:lnSpc>
              </a:pPr>
              <a:r>
                <a:rPr lang="en-US" sz="6054" spc="60">
                  <a:solidFill>
                    <a:srgbClr val="000000"/>
                  </a:solidFill>
                  <a:latin typeface="DM Sans"/>
                </a:rPr>
                <a:t>LOGO #1</a:t>
              </a:r>
            </a:p>
          </p:txBody>
        </p:sp>
      </p:grpSp>
      <p:pic>
        <p:nvPicPr>
          <p:cNvPr id="8" name="Picture 8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9144000" y="2334099"/>
            <a:ext cx="8314528" cy="5618802"/>
          </a:xfrm>
          <a:prstGeom prst="rect">
            <a:avLst/>
          </a:prstGeom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3183920" y="897900"/>
            <a:ext cx="11920161" cy="156180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12100"/>
              </a:lnSpc>
            </a:pPr>
            <a:r>
              <a:rPr lang="en-US" sz="10999">
                <a:solidFill>
                  <a:srgbClr val="000000"/>
                </a:solidFill>
                <a:latin typeface="DM Sans Bold"/>
              </a:rPr>
              <a:t>Jordan Brand</a:t>
            </a:r>
          </a:p>
        </p:txBody>
      </p:sp>
      <p:pic>
        <p:nvPicPr>
          <p:cNvPr id="3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>
            <a:fillRect/>
          </a:stretch>
        </p:blipFill>
        <p:spPr>
          <a:xfrm>
            <a:off x="10804589" y="2982875"/>
            <a:ext cx="5043543" cy="4822888"/>
          </a:xfrm>
          <a:prstGeom prst="rect">
            <a:avLst/>
          </a:prstGeom>
        </p:spPr>
      </p:pic>
      <p:grpSp>
        <p:nvGrpSpPr>
          <p:cNvPr id="4" name="Group 4"/>
          <p:cNvGrpSpPr/>
          <p:nvPr/>
        </p:nvGrpSpPr>
        <p:grpSpPr>
          <a:xfrm>
            <a:off x="1168054" y="2733386"/>
            <a:ext cx="5395607" cy="5321865"/>
            <a:chOff x="0" y="0"/>
            <a:chExt cx="7194142" cy="7095820"/>
          </a:xfrm>
        </p:grpSpPr>
        <p:grpSp>
          <p:nvGrpSpPr>
            <p:cNvPr id="5" name="Group 5"/>
            <p:cNvGrpSpPr/>
            <p:nvPr/>
          </p:nvGrpSpPr>
          <p:grpSpPr>
            <a:xfrm rot="-426806">
              <a:off x="368005" y="375450"/>
              <a:ext cx="6458133" cy="6344920"/>
              <a:chOff x="0" y="0"/>
              <a:chExt cx="3216910" cy="3160517"/>
            </a:xfrm>
          </p:grpSpPr>
          <p:sp>
            <p:nvSpPr>
              <p:cNvPr id="6" name="Freeform 6"/>
              <p:cNvSpPr/>
              <p:nvPr/>
            </p:nvSpPr>
            <p:spPr>
              <a:xfrm>
                <a:off x="19050" y="223520"/>
                <a:ext cx="3178810" cy="2929376"/>
              </a:xfrm>
              <a:custGeom>
                <a:avLst/>
                <a:gdLst/>
                <a:ahLst/>
                <a:cxnLst/>
                <a:rect l="l" t="t" r="r" b="b"/>
                <a:pathLst>
                  <a:path w="3178810" h="2929376">
                    <a:moveTo>
                      <a:pt x="0" y="11430"/>
                    </a:moveTo>
                    <a:cubicBezTo>
                      <a:pt x="0" y="11430"/>
                      <a:pt x="2540" y="340360"/>
                      <a:pt x="2540" y="749300"/>
                    </a:cubicBezTo>
                    <a:cubicBezTo>
                      <a:pt x="2540" y="1158039"/>
                      <a:pt x="7620" y="1748277"/>
                      <a:pt x="7620" y="2008627"/>
                    </a:cubicBezTo>
                    <a:cubicBezTo>
                      <a:pt x="7620" y="2202937"/>
                      <a:pt x="16510" y="2601717"/>
                      <a:pt x="21590" y="2793487"/>
                    </a:cubicBezTo>
                    <a:lnTo>
                      <a:pt x="130810" y="2907787"/>
                    </a:lnTo>
                    <a:cubicBezTo>
                      <a:pt x="275590" y="2915407"/>
                      <a:pt x="543560" y="2929377"/>
                      <a:pt x="793750" y="2929377"/>
                    </a:cubicBezTo>
                    <a:lnTo>
                      <a:pt x="3178810" y="2929377"/>
                    </a:lnTo>
                    <a:lnTo>
                      <a:pt x="3178810" y="693420"/>
                    </a:lnTo>
                    <a:cubicBezTo>
                      <a:pt x="3178810" y="318770"/>
                      <a:pt x="3169920" y="41910"/>
                      <a:pt x="3169920" y="41910"/>
                    </a:cubicBezTo>
                    <a:cubicBezTo>
                      <a:pt x="3014980" y="21590"/>
                      <a:pt x="2858770" y="11430"/>
                      <a:pt x="2701290" y="12700"/>
                    </a:cubicBezTo>
                    <a:cubicBezTo>
                      <a:pt x="2428240" y="12700"/>
                      <a:pt x="1179830" y="21590"/>
                      <a:pt x="929640" y="12700"/>
                    </a:cubicBezTo>
                    <a:cubicBezTo>
                      <a:pt x="594360" y="0"/>
                      <a:pt x="0" y="11430"/>
                      <a:pt x="0" y="11430"/>
                    </a:cubicBezTo>
                    <a:close/>
                  </a:path>
                </a:pathLst>
              </a:custGeom>
              <a:solidFill>
                <a:srgbClr val="FFFFFF"/>
              </a:solidFill>
            </p:spPr>
          </p:sp>
          <p:sp>
            <p:nvSpPr>
              <p:cNvPr id="7" name="Freeform 7"/>
              <p:cNvSpPr/>
              <p:nvPr/>
            </p:nvSpPr>
            <p:spPr>
              <a:xfrm>
                <a:off x="12700" y="217170"/>
                <a:ext cx="3191510" cy="2942077"/>
              </a:xfrm>
              <a:custGeom>
                <a:avLst/>
                <a:gdLst/>
                <a:ahLst/>
                <a:cxnLst/>
                <a:rect l="l" t="t" r="r" b="b"/>
                <a:pathLst>
                  <a:path w="3191510" h="2942077">
                    <a:moveTo>
                      <a:pt x="3191510" y="2942077"/>
                    </a:moveTo>
                    <a:lnTo>
                      <a:pt x="800100" y="2942077"/>
                    </a:lnTo>
                    <a:cubicBezTo>
                      <a:pt x="547370" y="2942077"/>
                      <a:pt x="270510" y="2928107"/>
                      <a:pt x="137160" y="2920487"/>
                    </a:cubicBezTo>
                    <a:lnTo>
                      <a:pt x="134620" y="2920487"/>
                    </a:lnTo>
                    <a:lnTo>
                      <a:pt x="21590" y="2802377"/>
                    </a:lnTo>
                    <a:lnTo>
                      <a:pt x="21590" y="2799837"/>
                    </a:lnTo>
                    <a:cubicBezTo>
                      <a:pt x="16510" y="2596637"/>
                      <a:pt x="7620" y="2202937"/>
                      <a:pt x="7620" y="2014977"/>
                    </a:cubicBezTo>
                    <a:cubicBezTo>
                      <a:pt x="7620" y="1899407"/>
                      <a:pt x="6350" y="1722877"/>
                      <a:pt x="5080" y="1518468"/>
                    </a:cubicBezTo>
                    <a:cubicBezTo>
                      <a:pt x="3810" y="1267186"/>
                      <a:pt x="2540" y="982908"/>
                      <a:pt x="2540" y="755650"/>
                    </a:cubicBezTo>
                    <a:cubicBezTo>
                      <a:pt x="2540" y="351790"/>
                      <a:pt x="0" y="21590"/>
                      <a:pt x="0" y="17780"/>
                    </a:cubicBezTo>
                    <a:lnTo>
                      <a:pt x="0" y="11430"/>
                    </a:lnTo>
                    <a:lnTo>
                      <a:pt x="6350" y="11430"/>
                    </a:lnTo>
                    <a:cubicBezTo>
                      <a:pt x="12700" y="11430"/>
                      <a:pt x="604520" y="0"/>
                      <a:pt x="935990" y="12700"/>
                    </a:cubicBezTo>
                    <a:cubicBezTo>
                      <a:pt x="1121410" y="19050"/>
                      <a:pt x="1852930" y="16510"/>
                      <a:pt x="2338070" y="13970"/>
                    </a:cubicBezTo>
                    <a:cubicBezTo>
                      <a:pt x="2503170" y="12700"/>
                      <a:pt x="2637790" y="12700"/>
                      <a:pt x="2707640" y="12700"/>
                    </a:cubicBezTo>
                    <a:cubicBezTo>
                      <a:pt x="2861310" y="11430"/>
                      <a:pt x="3020060" y="21590"/>
                      <a:pt x="3177540" y="41910"/>
                    </a:cubicBezTo>
                    <a:lnTo>
                      <a:pt x="3182620" y="43180"/>
                    </a:lnTo>
                    <a:lnTo>
                      <a:pt x="3182620" y="48260"/>
                    </a:lnTo>
                    <a:cubicBezTo>
                      <a:pt x="3182620" y="50800"/>
                      <a:pt x="3191510" y="328930"/>
                      <a:pt x="3191510" y="699770"/>
                    </a:cubicBezTo>
                    <a:lnTo>
                      <a:pt x="3191510" y="2942077"/>
                    </a:lnTo>
                    <a:close/>
                    <a:moveTo>
                      <a:pt x="139700" y="2907787"/>
                    </a:moveTo>
                    <a:cubicBezTo>
                      <a:pt x="273050" y="2915407"/>
                      <a:pt x="548640" y="2929377"/>
                      <a:pt x="800100" y="2929377"/>
                    </a:cubicBezTo>
                    <a:lnTo>
                      <a:pt x="3178810" y="2929377"/>
                    </a:lnTo>
                    <a:lnTo>
                      <a:pt x="3178810" y="699770"/>
                    </a:lnTo>
                    <a:cubicBezTo>
                      <a:pt x="3178810" y="358140"/>
                      <a:pt x="3171190" y="93980"/>
                      <a:pt x="3169920" y="53340"/>
                    </a:cubicBezTo>
                    <a:cubicBezTo>
                      <a:pt x="3014980" y="33020"/>
                      <a:pt x="2858770" y="24130"/>
                      <a:pt x="2707640" y="25400"/>
                    </a:cubicBezTo>
                    <a:cubicBezTo>
                      <a:pt x="2637790" y="25400"/>
                      <a:pt x="2503170" y="27940"/>
                      <a:pt x="2338070" y="26670"/>
                    </a:cubicBezTo>
                    <a:cubicBezTo>
                      <a:pt x="1828800" y="22860"/>
                      <a:pt x="1304290" y="22860"/>
                      <a:pt x="935990" y="25400"/>
                    </a:cubicBezTo>
                    <a:cubicBezTo>
                      <a:pt x="622300" y="27940"/>
                      <a:pt x="77470" y="22860"/>
                      <a:pt x="12700" y="24130"/>
                    </a:cubicBezTo>
                    <a:cubicBezTo>
                      <a:pt x="12700" y="71120"/>
                      <a:pt x="15240" y="382270"/>
                      <a:pt x="15240" y="755650"/>
                    </a:cubicBezTo>
                    <a:cubicBezTo>
                      <a:pt x="15240" y="982908"/>
                      <a:pt x="16510" y="1267186"/>
                      <a:pt x="17780" y="1518468"/>
                    </a:cubicBezTo>
                    <a:cubicBezTo>
                      <a:pt x="19050" y="1722877"/>
                      <a:pt x="20320" y="1899407"/>
                      <a:pt x="20320" y="2014977"/>
                    </a:cubicBezTo>
                    <a:cubicBezTo>
                      <a:pt x="20320" y="2201667"/>
                      <a:pt x="29210" y="2592827"/>
                      <a:pt x="34290" y="2797297"/>
                    </a:cubicBezTo>
                    <a:lnTo>
                      <a:pt x="139700" y="2907787"/>
                    </a:lnTo>
                    <a:close/>
                    <a:moveTo>
                      <a:pt x="139700" y="2907787"/>
                    </a:moveTo>
                    <a:lnTo>
                      <a:pt x="133350" y="2782057"/>
                    </a:lnTo>
                    <a:lnTo>
                      <a:pt x="34290" y="2796027"/>
                    </a:lnTo>
                    <a:lnTo>
                      <a:pt x="139700" y="2907787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</p:sp>
          <p:sp>
            <p:nvSpPr>
              <p:cNvPr id="8" name="Freeform 8"/>
              <p:cNvSpPr/>
              <p:nvPr/>
            </p:nvSpPr>
            <p:spPr>
              <a:xfrm>
                <a:off x="299720" y="19050"/>
                <a:ext cx="617220" cy="304800"/>
              </a:xfrm>
              <a:custGeom>
                <a:avLst/>
                <a:gdLst/>
                <a:ahLst/>
                <a:cxnLst/>
                <a:rect l="l" t="t" r="r" b="b"/>
                <a:pathLst>
                  <a:path w="617220" h="304800">
                    <a:moveTo>
                      <a:pt x="600710" y="0"/>
                    </a:moveTo>
                    <a:lnTo>
                      <a:pt x="617220" y="77470"/>
                    </a:lnTo>
                    <a:lnTo>
                      <a:pt x="600710" y="190500"/>
                    </a:lnTo>
                    <a:lnTo>
                      <a:pt x="589280" y="297180"/>
                    </a:lnTo>
                    <a:lnTo>
                      <a:pt x="5080" y="304800"/>
                    </a:lnTo>
                    <a:lnTo>
                      <a:pt x="5080" y="255270"/>
                    </a:lnTo>
                    <a:lnTo>
                      <a:pt x="16510" y="148590"/>
                    </a:lnTo>
                    <a:lnTo>
                      <a:pt x="0" y="21590"/>
                    </a:lnTo>
                    <a:lnTo>
                      <a:pt x="600710" y="0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</p:sp>
        </p:grpSp>
        <p:sp>
          <p:nvSpPr>
            <p:cNvPr id="9" name="TextBox 9"/>
            <p:cNvSpPr txBox="1"/>
            <p:nvPr/>
          </p:nvSpPr>
          <p:spPr>
            <a:xfrm rot="-426806">
              <a:off x="1122723" y="3088375"/>
              <a:ext cx="4934766" cy="1344352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lvl="0" indent="0" algn="ctr">
                <a:lnSpc>
                  <a:spcPts val="8476"/>
                </a:lnSpc>
              </a:pPr>
              <a:r>
                <a:rPr lang="en-US" sz="6054" spc="60">
                  <a:solidFill>
                    <a:srgbClr val="000000"/>
                  </a:solidFill>
                  <a:latin typeface="DM Sans"/>
                </a:rPr>
                <a:t>LOGO #2</a:t>
              </a:r>
            </a:p>
          </p:txBody>
        </p:sp>
      </p:grp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8786608" y="1835174"/>
            <a:ext cx="7998656" cy="6616652"/>
          </a:xfrm>
          <a:prstGeom prst="rect">
            <a:avLst/>
          </a:prstGeom>
        </p:spPr>
      </p:pic>
      <p:grpSp>
        <p:nvGrpSpPr>
          <p:cNvPr id="3" name="Group 3"/>
          <p:cNvGrpSpPr/>
          <p:nvPr/>
        </p:nvGrpSpPr>
        <p:grpSpPr>
          <a:xfrm>
            <a:off x="1168054" y="2733386"/>
            <a:ext cx="5395607" cy="5321865"/>
            <a:chOff x="0" y="0"/>
            <a:chExt cx="7194142" cy="7095820"/>
          </a:xfrm>
        </p:grpSpPr>
        <p:grpSp>
          <p:nvGrpSpPr>
            <p:cNvPr id="4" name="Group 4"/>
            <p:cNvGrpSpPr/>
            <p:nvPr/>
          </p:nvGrpSpPr>
          <p:grpSpPr>
            <a:xfrm rot="-426806">
              <a:off x="368005" y="375450"/>
              <a:ext cx="6458133" cy="6344920"/>
              <a:chOff x="0" y="0"/>
              <a:chExt cx="3216910" cy="3160517"/>
            </a:xfrm>
          </p:grpSpPr>
          <p:sp>
            <p:nvSpPr>
              <p:cNvPr id="5" name="Freeform 5"/>
              <p:cNvSpPr/>
              <p:nvPr/>
            </p:nvSpPr>
            <p:spPr>
              <a:xfrm>
                <a:off x="19050" y="223520"/>
                <a:ext cx="3178810" cy="2929376"/>
              </a:xfrm>
              <a:custGeom>
                <a:avLst/>
                <a:gdLst/>
                <a:ahLst/>
                <a:cxnLst/>
                <a:rect l="l" t="t" r="r" b="b"/>
                <a:pathLst>
                  <a:path w="3178810" h="2929376">
                    <a:moveTo>
                      <a:pt x="0" y="11430"/>
                    </a:moveTo>
                    <a:cubicBezTo>
                      <a:pt x="0" y="11430"/>
                      <a:pt x="2540" y="340360"/>
                      <a:pt x="2540" y="749300"/>
                    </a:cubicBezTo>
                    <a:cubicBezTo>
                      <a:pt x="2540" y="1158039"/>
                      <a:pt x="7620" y="1748277"/>
                      <a:pt x="7620" y="2008627"/>
                    </a:cubicBezTo>
                    <a:cubicBezTo>
                      <a:pt x="7620" y="2202937"/>
                      <a:pt x="16510" y="2601717"/>
                      <a:pt x="21590" y="2793487"/>
                    </a:cubicBezTo>
                    <a:lnTo>
                      <a:pt x="130810" y="2907787"/>
                    </a:lnTo>
                    <a:cubicBezTo>
                      <a:pt x="275590" y="2915407"/>
                      <a:pt x="543560" y="2929377"/>
                      <a:pt x="793750" y="2929377"/>
                    </a:cubicBezTo>
                    <a:lnTo>
                      <a:pt x="3178810" y="2929377"/>
                    </a:lnTo>
                    <a:lnTo>
                      <a:pt x="3178810" y="693420"/>
                    </a:lnTo>
                    <a:cubicBezTo>
                      <a:pt x="3178810" y="318770"/>
                      <a:pt x="3169920" y="41910"/>
                      <a:pt x="3169920" y="41910"/>
                    </a:cubicBezTo>
                    <a:cubicBezTo>
                      <a:pt x="3014980" y="21590"/>
                      <a:pt x="2858770" y="11430"/>
                      <a:pt x="2701290" y="12700"/>
                    </a:cubicBezTo>
                    <a:cubicBezTo>
                      <a:pt x="2428240" y="12700"/>
                      <a:pt x="1179830" y="21590"/>
                      <a:pt x="929640" y="12700"/>
                    </a:cubicBezTo>
                    <a:cubicBezTo>
                      <a:pt x="594360" y="0"/>
                      <a:pt x="0" y="11430"/>
                      <a:pt x="0" y="11430"/>
                    </a:cubicBezTo>
                    <a:close/>
                  </a:path>
                </a:pathLst>
              </a:custGeom>
              <a:solidFill>
                <a:srgbClr val="FFFFFF"/>
              </a:solidFill>
            </p:spPr>
          </p:sp>
          <p:sp>
            <p:nvSpPr>
              <p:cNvPr id="6" name="Freeform 6"/>
              <p:cNvSpPr/>
              <p:nvPr/>
            </p:nvSpPr>
            <p:spPr>
              <a:xfrm>
                <a:off x="12700" y="217170"/>
                <a:ext cx="3191510" cy="2942077"/>
              </a:xfrm>
              <a:custGeom>
                <a:avLst/>
                <a:gdLst/>
                <a:ahLst/>
                <a:cxnLst/>
                <a:rect l="l" t="t" r="r" b="b"/>
                <a:pathLst>
                  <a:path w="3191510" h="2942077">
                    <a:moveTo>
                      <a:pt x="3191510" y="2942077"/>
                    </a:moveTo>
                    <a:lnTo>
                      <a:pt x="800100" y="2942077"/>
                    </a:lnTo>
                    <a:cubicBezTo>
                      <a:pt x="547370" y="2942077"/>
                      <a:pt x="270510" y="2928107"/>
                      <a:pt x="137160" y="2920487"/>
                    </a:cubicBezTo>
                    <a:lnTo>
                      <a:pt x="134620" y="2920487"/>
                    </a:lnTo>
                    <a:lnTo>
                      <a:pt x="21590" y="2802377"/>
                    </a:lnTo>
                    <a:lnTo>
                      <a:pt x="21590" y="2799837"/>
                    </a:lnTo>
                    <a:cubicBezTo>
                      <a:pt x="16510" y="2596637"/>
                      <a:pt x="7620" y="2202937"/>
                      <a:pt x="7620" y="2014977"/>
                    </a:cubicBezTo>
                    <a:cubicBezTo>
                      <a:pt x="7620" y="1899407"/>
                      <a:pt x="6350" y="1722877"/>
                      <a:pt x="5080" y="1518468"/>
                    </a:cubicBezTo>
                    <a:cubicBezTo>
                      <a:pt x="3810" y="1267186"/>
                      <a:pt x="2540" y="982908"/>
                      <a:pt x="2540" y="755650"/>
                    </a:cubicBezTo>
                    <a:cubicBezTo>
                      <a:pt x="2540" y="351790"/>
                      <a:pt x="0" y="21590"/>
                      <a:pt x="0" y="17780"/>
                    </a:cubicBezTo>
                    <a:lnTo>
                      <a:pt x="0" y="11430"/>
                    </a:lnTo>
                    <a:lnTo>
                      <a:pt x="6350" y="11430"/>
                    </a:lnTo>
                    <a:cubicBezTo>
                      <a:pt x="12700" y="11430"/>
                      <a:pt x="604520" y="0"/>
                      <a:pt x="935990" y="12700"/>
                    </a:cubicBezTo>
                    <a:cubicBezTo>
                      <a:pt x="1121410" y="19050"/>
                      <a:pt x="1852930" y="16510"/>
                      <a:pt x="2338070" y="13970"/>
                    </a:cubicBezTo>
                    <a:cubicBezTo>
                      <a:pt x="2503170" y="12700"/>
                      <a:pt x="2637790" y="12700"/>
                      <a:pt x="2707640" y="12700"/>
                    </a:cubicBezTo>
                    <a:cubicBezTo>
                      <a:pt x="2861310" y="11430"/>
                      <a:pt x="3020060" y="21590"/>
                      <a:pt x="3177540" y="41910"/>
                    </a:cubicBezTo>
                    <a:lnTo>
                      <a:pt x="3182620" y="43180"/>
                    </a:lnTo>
                    <a:lnTo>
                      <a:pt x="3182620" y="48260"/>
                    </a:lnTo>
                    <a:cubicBezTo>
                      <a:pt x="3182620" y="50800"/>
                      <a:pt x="3191510" y="328930"/>
                      <a:pt x="3191510" y="699770"/>
                    </a:cubicBezTo>
                    <a:lnTo>
                      <a:pt x="3191510" y="2942077"/>
                    </a:lnTo>
                    <a:close/>
                    <a:moveTo>
                      <a:pt x="139700" y="2907787"/>
                    </a:moveTo>
                    <a:cubicBezTo>
                      <a:pt x="273050" y="2915407"/>
                      <a:pt x="548640" y="2929377"/>
                      <a:pt x="800100" y="2929377"/>
                    </a:cubicBezTo>
                    <a:lnTo>
                      <a:pt x="3178810" y="2929377"/>
                    </a:lnTo>
                    <a:lnTo>
                      <a:pt x="3178810" y="699770"/>
                    </a:lnTo>
                    <a:cubicBezTo>
                      <a:pt x="3178810" y="358140"/>
                      <a:pt x="3171190" y="93980"/>
                      <a:pt x="3169920" y="53340"/>
                    </a:cubicBezTo>
                    <a:cubicBezTo>
                      <a:pt x="3014980" y="33020"/>
                      <a:pt x="2858770" y="24130"/>
                      <a:pt x="2707640" y="25400"/>
                    </a:cubicBezTo>
                    <a:cubicBezTo>
                      <a:pt x="2637790" y="25400"/>
                      <a:pt x="2503170" y="27940"/>
                      <a:pt x="2338070" y="26670"/>
                    </a:cubicBezTo>
                    <a:cubicBezTo>
                      <a:pt x="1828800" y="22860"/>
                      <a:pt x="1304290" y="22860"/>
                      <a:pt x="935990" y="25400"/>
                    </a:cubicBezTo>
                    <a:cubicBezTo>
                      <a:pt x="622300" y="27940"/>
                      <a:pt x="77470" y="22860"/>
                      <a:pt x="12700" y="24130"/>
                    </a:cubicBezTo>
                    <a:cubicBezTo>
                      <a:pt x="12700" y="71120"/>
                      <a:pt x="15240" y="382270"/>
                      <a:pt x="15240" y="755650"/>
                    </a:cubicBezTo>
                    <a:cubicBezTo>
                      <a:pt x="15240" y="982908"/>
                      <a:pt x="16510" y="1267186"/>
                      <a:pt x="17780" y="1518468"/>
                    </a:cubicBezTo>
                    <a:cubicBezTo>
                      <a:pt x="19050" y="1722877"/>
                      <a:pt x="20320" y="1899407"/>
                      <a:pt x="20320" y="2014977"/>
                    </a:cubicBezTo>
                    <a:cubicBezTo>
                      <a:pt x="20320" y="2201667"/>
                      <a:pt x="29210" y="2592827"/>
                      <a:pt x="34290" y="2797297"/>
                    </a:cubicBezTo>
                    <a:lnTo>
                      <a:pt x="139700" y="2907787"/>
                    </a:lnTo>
                    <a:close/>
                    <a:moveTo>
                      <a:pt x="139700" y="2907787"/>
                    </a:moveTo>
                    <a:lnTo>
                      <a:pt x="133350" y="2782057"/>
                    </a:lnTo>
                    <a:lnTo>
                      <a:pt x="34290" y="2796027"/>
                    </a:lnTo>
                    <a:lnTo>
                      <a:pt x="139700" y="2907787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</p:sp>
          <p:sp>
            <p:nvSpPr>
              <p:cNvPr id="7" name="Freeform 7"/>
              <p:cNvSpPr/>
              <p:nvPr/>
            </p:nvSpPr>
            <p:spPr>
              <a:xfrm>
                <a:off x="299720" y="19050"/>
                <a:ext cx="617220" cy="304800"/>
              </a:xfrm>
              <a:custGeom>
                <a:avLst/>
                <a:gdLst/>
                <a:ahLst/>
                <a:cxnLst/>
                <a:rect l="l" t="t" r="r" b="b"/>
                <a:pathLst>
                  <a:path w="617220" h="304800">
                    <a:moveTo>
                      <a:pt x="600710" y="0"/>
                    </a:moveTo>
                    <a:lnTo>
                      <a:pt x="617220" y="77470"/>
                    </a:lnTo>
                    <a:lnTo>
                      <a:pt x="600710" y="190500"/>
                    </a:lnTo>
                    <a:lnTo>
                      <a:pt x="589280" y="297180"/>
                    </a:lnTo>
                    <a:lnTo>
                      <a:pt x="5080" y="304800"/>
                    </a:lnTo>
                    <a:lnTo>
                      <a:pt x="5080" y="255270"/>
                    </a:lnTo>
                    <a:lnTo>
                      <a:pt x="16510" y="148590"/>
                    </a:lnTo>
                    <a:lnTo>
                      <a:pt x="0" y="21590"/>
                    </a:lnTo>
                    <a:lnTo>
                      <a:pt x="600710" y="0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</p:sp>
        </p:grpSp>
        <p:sp>
          <p:nvSpPr>
            <p:cNvPr id="8" name="TextBox 8"/>
            <p:cNvSpPr txBox="1"/>
            <p:nvPr/>
          </p:nvSpPr>
          <p:spPr>
            <a:xfrm rot="-426806">
              <a:off x="1122723" y="3088375"/>
              <a:ext cx="4934766" cy="1344352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lvl="0" indent="0" algn="ctr">
                <a:lnSpc>
                  <a:spcPts val="8476"/>
                </a:lnSpc>
              </a:pPr>
              <a:r>
                <a:rPr lang="en-US" sz="6054" spc="60">
                  <a:solidFill>
                    <a:srgbClr val="000000"/>
                  </a:solidFill>
                  <a:latin typeface="DM Sans"/>
                </a:rPr>
                <a:t>LOGO #3</a:t>
              </a:r>
            </a:p>
          </p:txBody>
        </p:sp>
      </p:grp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3183920" y="478800"/>
            <a:ext cx="11920161" cy="156921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12100"/>
              </a:lnSpc>
            </a:pPr>
            <a:r>
              <a:rPr lang="en-US" sz="10999">
                <a:solidFill>
                  <a:srgbClr val="000000"/>
                </a:solidFill>
                <a:latin typeface="DM Sans Bold"/>
              </a:rPr>
              <a:t>Lululemon</a:t>
            </a:r>
          </a:p>
        </p:txBody>
      </p:sp>
      <p:grpSp>
        <p:nvGrpSpPr>
          <p:cNvPr id="3" name="Group 3"/>
          <p:cNvGrpSpPr/>
          <p:nvPr/>
        </p:nvGrpSpPr>
        <p:grpSpPr>
          <a:xfrm>
            <a:off x="1168054" y="2733386"/>
            <a:ext cx="5395607" cy="5321865"/>
            <a:chOff x="0" y="0"/>
            <a:chExt cx="7194142" cy="7095820"/>
          </a:xfrm>
        </p:grpSpPr>
        <p:grpSp>
          <p:nvGrpSpPr>
            <p:cNvPr id="4" name="Group 4"/>
            <p:cNvGrpSpPr/>
            <p:nvPr/>
          </p:nvGrpSpPr>
          <p:grpSpPr>
            <a:xfrm rot="-426806">
              <a:off x="368005" y="375450"/>
              <a:ext cx="6458133" cy="6344920"/>
              <a:chOff x="0" y="0"/>
              <a:chExt cx="3216910" cy="3160517"/>
            </a:xfrm>
          </p:grpSpPr>
          <p:sp>
            <p:nvSpPr>
              <p:cNvPr id="5" name="Freeform 5"/>
              <p:cNvSpPr/>
              <p:nvPr/>
            </p:nvSpPr>
            <p:spPr>
              <a:xfrm>
                <a:off x="19050" y="223520"/>
                <a:ext cx="3178810" cy="2929376"/>
              </a:xfrm>
              <a:custGeom>
                <a:avLst/>
                <a:gdLst/>
                <a:ahLst/>
                <a:cxnLst/>
                <a:rect l="l" t="t" r="r" b="b"/>
                <a:pathLst>
                  <a:path w="3178810" h="2929376">
                    <a:moveTo>
                      <a:pt x="0" y="11430"/>
                    </a:moveTo>
                    <a:cubicBezTo>
                      <a:pt x="0" y="11430"/>
                      <a:pt x="2540" y="340360"/>
                      <a:pt x="2540" y="749300"/>
                    </a:cubicBezTo>
                    <a:cubicBezTo>
                      <a:pt x="2540" y="1158039"/>
                      <a:pt x="7620" y="1748277"/>
                      <a:pt x="7620" y="2008627"/>
                    </a:cubicBezTo>
                    <a:cubicBezTo>
                      <a:pt x="7620" y="2202937"/>
                      <a:pt x="16510" y="2601717"/>
                      <a:pt x="21590" y="2793487"/>
                    </a:cubicBezTo>
                    <a:lnTo>
                      <a:pt x="130810" y="2907787"/>
                    </a:lnTo>
                    <a:cubicBezTo>
                      <a:pt x="275590" y="2915407"/>
                      <a:pt x="543560" y="2929377"/>
                      <a:pt x="793750" y="2929377"/>
                    </a:cubicBezTo>
                    <a:lnTo>
                      <a:pt x="3178810" y="2929377"/>
                    </a:lnTo>
                    <a:lnTo>
                      <a:pt x="3178810" y="693420"/>
                    </a:lnTo>
                    <a:cubicBezTo>
                      <a:pt x="3178810" y="318770"/>
                      <a:pt x="3169920" y="41910"/>
                      <a:pt x="3169920" y="41910"/>
                    </a:cubicBezTo>
                    <a:cubicBezTo>
                      <a:pt x="3014980" y="21590"/>
                      <a:pt x="2858770" y="11430"/>
                      <a:pt x="2701290" y="12700"/>
                    </a:cubicBezTo>
                    <a:cubicBezTo>
                      <a:pt x="2428240" y="12700"/>
                      <a:pt x="1179830" y="21590"/>
                      <a:pt x="929640" y="12700"/>
                    </a:cubicBezTo>
                    <a:cubicBezTo>
                      <a:pt x="594360" y="0"/>
                      <a:pt x="0" y="11430"/>
                      <a:pt x="0" y="11430"/>
                    </a:cubicBezTo>
                    <a:close/>
                  </a:path>
                </a:pathLst>
              </a:custGeom>
              <a:solidFill>
                <a:srgbClr val="FFFFFF"/>
              </a:solidFill>
            </p:spPr>
          </p:sp>
          <p:sp>
            <p:nvSpPr>
              <p:cNvPr id="6" name="Freeform 6"/>
              <p:cNvSpPr/>
              <p:nvPr/>
            </p:nvSpPr>
            <p:spPr>
              <a:xfrm>
                <a:off x="12700" y="217170"/>
                <a:ext cx="3191510" cy="2942077"/>
              </a:xfrm>
              <a:custGeom>
                <a:avLst/>
                <a:gdLst/>
                <a:ahLst/>
                <a:cxnLst/>
                <a:rect l="l" t="t" r="r" b="b"/>
                <a:pathLst>
                  <a:path w="3191510" h="2942077">
                    <a:moveTo>
                      <a:pt x="3191510" y="2942077"/>
                    </a:moveTo>
                    <a:lnTo>
                      <a:pt x="800100" y="2942077"/>
                    </a:lnTo>
                    <a:cubicBezTo>
                      <a:pt x="547370" y="2942077"/>
                      <a:pt x="270510" y="2928107"/>
                      <a:pt x="137160" y="2920487"/>
                    </a:cubicBezTo>
                    <a:lnTo>
                      <a:pt x="134620" y="2920487"/>
                    </a:lnTo>
                    <a:lnTo>
                      <a:pt x="21590" y="2802377"/>
                    </a:lnTo>
                    <a:lnTo>
                      <a:pt x="21590" y="2799837"/>
                    </a:lnTo>
                    <a:cubicBezTo>
                      <a:pt x="16510" y="2596637"/>
                      <a:pt x="7620" y="2202937"/>
                      <a:pt x="7620" y="2014977"/>
                    </a:cubicBezTo>
                    <a:cubicBezTo>
                      <a:pt x="7620" y="1899407"/>
                      <a:pt x="6350" y="1722877"/>
                      <a:pt x="5080" y="1518468"/>
                    </a:cubicBezTo>
                    <a:cubicBezTo>
                      <a:pt x="3810" y="1267186"/>
                      <a:pt x="2540" y="982908"/>
                      <a:pt x="2540" y="755650"/>
                    </a:cubicBezTo>
                    <a:cubicBezTo>
                      <a:pt x="2540" y="351790"/>
                      <a:pt x="0" y="21590"/>
                      <a:pt x="0" y="17780"/>
                    </a:cubicBezTo>
                    <a:lnTo>
                      <a:pt x="0" y="11430"/>
                    </a:lnTo>
                    <a:lnTo>
                      <a:pt x="6350" y="11430"/>
                    </a:lnTo>
                    <a:cubicBezTo>
                      <a:pt x="12700" y="11430"/>
                      <a:pt x="604520" y="0"/>
                      <a:pt x="935990" y="12700"/>
                    </a:cubicBezTo>
                    <a:cubicBezTo>
                      <a:pt x="1121410" y="19050"/>
                      <a:pt x="1852930" y="16510"/>
                      <a:pt x="2338070" y="13970"/>
                    </a:cubicBezTo>
                    <a:cubicBezTo>
                      <a:pt x="2503170" y="12700"/>
                      <a:pt x="2637790" y="12700"/>
                      <a:pt x="2707640" y="12700"/>
                    </a:cubicBezTo>
                    <a:cubicBezTo>
                      <a:pt x="2861310" y="11430"/>
                      <a:pt x="3020060" y="21590"/>
                      <a:pt x="3177540" y="41910"/>
                    </a:cubicBezTo>
                    <a:lnTo>
                      <a:pt x="3182620" y="43180"/>
                    </a:lnTo>
                    <a:lnTo>
                      <a:pt x="3182620" y="48260"/>
                    </a:lnTo>
                    <a:cubicBezTo>
                      <a:pt x="3182620" y="50800"/>
                      <a:pt x="3191510" y="328930"/>
                      <a:pt x="3191510" y="699770"/>
                    </a:cubicBezTo>
                    <a:lnTo>
                      <a:pt x="3191510" y="2942077"/>
                    </a:lnTo>
                    <a:close/>
                    <a:moveTo>
                      <a:pt x="139700" y="2907787"/>
                    </a:moveTo>
                    <a:cubicBezTo>
                      <a:pt x="273050" y="2915407"/>
                      <a:pt x="548640" y="2929377"/>
                      <a:pt x="800100" y="2929377"/>
                    </a:cubicBezTo>
                    <a:lnTo>
                      <a:pt x="3178810" y="2929377"/>
                    </a:lnTo>
                    <a:lnTo>
                      <a:pt x="3178810" y="699770"/>
                    </a:lnTo>
                    <a:cubicBezTo>
                      <a:pt x="3178810" y="358140"/>
                      <a:pt x="3171190" y="93980"/>
                      <a:pt x="3169920" y="53340"/>
                    </a:cubicBezTo>
                    <a:cubicBezTo>
                      <a:pt x="3014980" y="33020"/>
                      <a:pt x="2858770" y="24130"/>
                      <a:pt x="2707640" y="25400"/>
                    </a:cubicBezTo>
                    <a:cubicBezTo>
                      <a:pt x="2637790" y="25400"/>
                      <a:pt x="2503170" y="27940"/>
                      <a:pt x="2338070" y="26670"/>
                    </a:cubicBezTo>
                    <a:cubicBezTo>
                      <a:pt x="1828800" y="22860"/>
                      <a:pt x="1304290" y="22860"/>
                      <a:pt x="935990" y="25400"/>
                    </a:cubicBezTo>
                    <a:cubicBezTo>
                      <a:pt x="622300" y="27940"/>
                      <a:pt x="77470" y="22860"/>
                      <a:pt x="12700" y="24130"/>
                    </a:cubicBezTo>
                    <a:cubicBezTo>
                      <a:pt x="12700" y="71120"/>
                      <a:pt x="15240" y="382270"/>
                      <a:pt x="15240" y="755650"/>
                    </a:cubicBezTo>
                    <a:cubicBezTo>
                      <a:pt x="15240" y="982908"/>
                      <a:pt x="16510" y="1267186"/>
                      <a:pt x="17780" y="1518468"/>
                    </a:cubicBezTo>
                    <a:cubicBezTo>
                      <a:pt x="19050" y="1722877"/>
                      <a:pt x="20320" y="1899407"/>
                      <a:pt x="20320" y="2014977"/>
                    </a:cubicBezTo>
                    <a:cubicBezTo>
                      <a:pt x="20320" y="2201667"/>
                      <a:pt x="29210" y="2592827"/>
                      <a:pt x="34290" y="2797297"/>
                    </a:cubicBezTo>
                    <a:lnTo>
                      <a:pt x="139700" y="2907787"/>
                    </a:lnTo>
                    <a:close/>
                    <a:moveTo>
                      <a:pt x="139700" y="2907787"/>
                    </a:moveTo>
                    <a:lnTo>
                      <a:pt x="133350" y="2782057"/>
                    </a:lnTo>
                    <a:lnTo>
                      <a:pt x="34290" y="2796027"/>
                    </a:lnTo>
                    <a:lnTo>
                      <a:pt x="139700" y="2907787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</p:sp>
          <p:sp>
            <p:nvSpPr>
              <p:cNvPr id="7" name="Freeform 7"/>
              <p:cNvSpPr/>
              <p:nvPr/>
            </p:nvSpPr>
            <p:spPr>
              <a:xfrm>
                <a:off x="299720" y="19050"/>
                <a:ext cx="617220" cy="304800"/>
              </a:xfrm>
              <a:custGeom>
                <a:avLst/>
                <a:gdLst/>
                <a:ahLst/>
                <a:cxnLst/>
                <a:rect l="l" t="t" r="r" b="b"/>
                <a:pathLst>
                  <a:path w="617220" h="304800">
                    <a:moveTo>
                      <a:pt x="600710" y="0"/>
                    </a:moveTo>
                    <a:lnTo>
                      <a:pt x="617220" y="77470"/>
                    </a:lnTo>
                    <a:lnTo>
                      <a:pt x="600710" y="190500"/>
                    </a:lnTo>
                    <a:lnTo>
                      <a:pt x="589280" y="297180"/>
                    </a:lnTo>
                    <a:lnTo>
                      <a:pt x="5080" y="304800"/>
                    </a:lnTo>
                    <a:lnTo>
                      <a:pt x="5080" y="255270"/>
                    </a:lnTo>
                    <a:lnTo>
                      <a:pt x="16510" y="148590"/>
                    </a:lnTo>
                    <a:lnTo>
                      <a:pt x="0" y="21590"/>
                    </a:lnTo>
                    <a:lnTo>
                      <a:pt x="600710" y="0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</p:sp>
        </p:grpSp>
        <p:sp>
          <p:nvSpPr>
            <p:cNvPr id="8" name="TextBox 8"/>
            <p:cNvSpPr txBox="1"/>
            <p:nvPr/>
          </p:nvSpPr>
          <p:spPr>
            <a:xfrm rot="-426806">
              <a:off x="1122723" y="3088375"/>
              <a:ext cx="4934766" cy="1344352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lvl="0" indent="0" algn="ctr">
                <a:lnSpc>
                  <a:spcPts val="8476"/>
                </a:lnSpc>
              </a:pPr>
              <a:r>
                <a:rPr lang="en-US" sz="6054" spc="60">
                  <a:solidFill>
                    <a:srgbClr val="000000"/>
                  </a:solidFill>
                  <a:latin typeface="DM Sans"/>
                </a:rPr>
                <a:t>LOGO #4</a:t>
              </a:r>
            </a:p>
          </p:txBody>
        </p:sp>
      </p:grpSp>
      <p:pic>
        <p:nvPicPr>
          <p:cNvPr id="9" name="Picture 9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10310010" y="2357525"/>
            <a:ext cx="6073587" cy="6073587"/>
          </a:xfrm>
          <a:prstGeom prst="rect">
            <a:avLst/>
          </a:prstGeom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3183920" y="894194"/>
            <a:ext cx="11920161" cy="156921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12100"/>
              </a:lnSpc>
            </a:pPr>
            <a:r>
              <a:rPr lang="en-US" sz="10999">
                <a:solidFill>
                  <a:srgbClr val="000000"/>
                </a:solidFill>
                <a:latin typeface="DM Sans Bold"/>
              </a:rPr>
              <a:t>Instagram</a:t>
            </a:r>
          </a:p>
        </p:txBody>
      </p:sp>
      <p:grpSp>
        <p:nvGrpSpPr>
          <p:cNvPr id="3" name="Group 3"/>
          <p:cNvGrpSpPr/>
          <p:nvPr/>
        </p:nvGrpSpPr>
        <p:grpSpPr>
          <a:xfrm>
            <a:off x="1168054" y="2733386"/>
            <a:ext cx="5395607" cy="5321865"/>
            <a:chOff x="0" y="0"/>
            <a:chExt cx="7194142" cy="7095820"/>
          </a:xfrm>
        </p:grpSpPr>
        <p:grpSp>
          <p:nvGrpSpPr>
            <p:cNvPr id="4" name="Group 4"/>
            <p:cNvGrpSpPr/>
            <p:nvPr/>
          </p:nvGrpSpPr>
          <p:grpSpPr>
            <a:xfrm rot="-426806">
              <a:off x="368005" y="375450"/>
              <a:ext cx="6458133" cy="6344920"/>
              <a:chOff x="0" y="0"/>
              <a:chExt cx="3216910" cy="3160517"/>
            </a:xfrm>
          </p:grpSpPr>
          <p:sp>
            <p:nvSpPr>
              <p:cNvPr id="5" name="Freeform 5"/>
              <p:cNvSpPr/>
              <p:nvPr/>
            </p:nvSpPr>
            <p:spPr>
              <a:xfrm>
                <a:off x="19050" y="223520"/>
                <a:ext cx="3178810" cy="2929376"/>
              </a:xfrm>
              <a:custGeom>
                <a:avLst/>
                <a:gdLst/>
                <a:ahLst/>
                <a:cxnLst/>
                <a:rect l="l" t="t" r="r" b="b"/>
                <a:pathLst>
                  <a:path w="3178810" h="2929376">
                    <a:moveTo>
                      <a:pt x="0" y="11430"/>
                    </a:moveTo>
                    <a:cubicBezTo>
                      <a:pt x="0" y="11430"/>
                      <a:pt x="2540" y="340360"/>
                      <a:pt x="2540" y="749300"/>
                    </a:cubicBezTo>
                    <a:cubicBezTo>
                      <a:pt x="2540" y="1158039"/>
                      <a:pt x="7620" y="1748277"/>
                      <a:pt x="7620" y="2008627"/>
                    </a:cubicBezTo>
                    <a:cubicBezTo>
                      <a:pt x="7620" y="2202937"/>
                      <a:pt x="16510" y="2601717"/>
                      <a:pt x="21590" y="2793487"/>
                    </a:cubicBezTo>
                    <a:lnTo>
                      <a:pt x="130810" y="2907787"/>
                    </a:lnTo>
                    <a:cubicBezTo>
                      <a:pt x="275590" y="2915407"/>
                      <a:pt x="543560" y="2929377"/>
                      <a:pt x="793750" y="2929377"/>
                    </a:cubicBezTo>
                    <a:lnTo>
                      <a:pt x="3178810" y="2929377"/>
                    </a:lnTo>
                    <a:lnTo>
                      <a:pt x="3178810" y="693420"/>
                    </a:lnTo>
                    <a:cubicBezTo>
                      <a:pt x="3178810" y="318770"/>
                      <a:pt x="3169920" y="41910"/>
                      <a:pt x="3169920" y="41910"/>
                    </a:cubicBezTo>
                    <a:cubicBezTo>
                      <a:pt x="3014980" y="21590"/>
                      <a:pt x="2858770" y="11430"/>
                      <a:pt x="2701290" y="12700"/>
                    </a:cubicBezTo>
                    <a:cubicBezTo>
                      <a:pt x="2428240" y="12700"/>
                      <a:pt x="1179830" y="21590"/>
                      <a:pt x="929640" y="12700"/>
                    </a:cubicBezTo>
                    <a:cubicBezTo>
                      <a:pt x="594360" y="0"/>
                      <a:pt x="0" y="11430"/>
                      <a:pt x="0" y="11430"/>
                    </a:cubicBezTo>
                    <a:close/>
                  </a:path>
                </a:pathLst>
              </a:custGeom>
              <a:solidFill>
                <a:srgbClr val="FFFFFF"/>
              </a:solidFill>
            </p:spPr>
          </p:sp>
          <p:sp>
            <p:nvSpPr>
              <p:cNvPr id="6" name="Freeform 6"/>
              <p:cNvSpPr/>
              <p:nvPr/>
            </p:nvSpPr>
            <p:spPr>
              <a:xfrm>
                <a:off x="12700" y="217170"/>
                <a:ext cx="3191510" cy="2942077"/>
              </a:xfrm>
              <a:custGeom>
                <a:avLst/>
                <a:gdLst/>
                <a:ahLst/>
                <a:cxnLst/>
                <a:rect l="l" t="t" r="r" b="b"/>
                <a:pathLst>
                  <a:path w="3191510" h="2942077">
                    <a:moveTo>
                      <a:pt x="3191510" y="2942077"/>
                    </a:moveTo>
                    <a:lnTo>
                      <a:pt x="800100" y="2942077"/>
                    </a:lnTo>
                    <a:cubicBezTo>
                      <a:pt x="547370" y="2942077"/>
                      <a:pt x="270510" y="2928107"/>
                      <a:pt x="137160" y="2920487"/>
                    </a:cubicBezTo>
                    <a:lnTo>
                      <a:pt x="134620" y="2920487"/>
                    </a:lnTo>
                    <a:lnTo>
                      <a:pt x="21590" y="2802377"/>
                    </a:lnTo>
                    <a:lnTo>
                      <a:pt x="21590" y="2799837"/>
                    </a:lnTo>
                    <a:cubicBezTo>
                      <a:pt x="16510" y="2596637"/>
                      <a:pt x="7620" y="2202937"/>
                      <a:pt x="7620" y="2014977"/>
                    </a:cubicBezTo>
                    <a:cubicBezTo>
                      <a:pt x="7620" y="1899407"/>
                      <a:pt x="6350" y="1722877"/>
                      <a:pt x="5080" y="1518468"/>
                    </a:cubicBezTo>
                    <a:cubicBezTo>
                      <a:pt x="3810" y="1267186"/>
                      <a:pt x="2540" y="982908"/>
                      <a:pt x="2540" y="755650"/>
                    </a:cubicBezTo>
                    <a:cubicBezTo>
                      <a:pt x="2540" y="351790"/>
                      <a:pt x="0" y="21590"/>
                      <a:pt x="0" y="17780"/>
                    </a:cubicBezTo>
                    <a:lnTo>
                      <a:pt x="0" y="11430"/>
                    </a:lnTo>
                    <a:lnTo>
                      <a:pt x="6350" y="11430"/>
                    </a:lnTo>
                    <a:cubicBezTo>
                      <a:pt x="12700" y="11430"/>
                      <a:pt x="604520" y="0"/>
                      <a:pt x="935990" y="12700"/>
                    </a:cubicBezTo>
                    <a:cubicBezTo>
                      <a:pt x="1121410" y="19050"/>
                      <a:pt x="1852930" y="16510"/>
                      <a:pt x="2338070" y="13970"/>
                    </a:cubicBezTo>
                    <a:cubicBezTo>
                      <a:pt x="2503170" y="12700"/>
                      <a:pt x="2637790" y="12700"/>
                      <a:pt x="2707640" y="12700"/>
                    </a:cubicBezTo>
                    <a:cubicBezTo>
                      <a:pt x="2861310" y="11430"/>
                      <a:pt x="3020060" y="21590"/>
                      <a:pt x="3177540" y="41910"/>
                    </a:cubicBezTo>
                    <a:lnTo>
                      <a:pt x="3182620" y="43180"/>
                    </a:lnTo>
                    <a:lnTo>
                      <a:pt x="3182620" y="48260"/>
                    </a:lnTo>
                    <a:cubicBezTo>
                      <a:pt x="3182620" y="50800"/>
                      <a:pt x="3191510" y="328930"/>
                      <a:pt x="3191510" y="699770"/>
                    </a:cubicBezTo>
                    <a:lnTo>
                      <a:pt x="3191510" y="2942077"/>
                    </a:lnTo>
                    <a:close/>
                    <a:moveTo>
                      <a:pt x="139700" y="2907787"/>
                    </a:moveTo>
                    <a:cubicBezTo>
                      <a:pt x="273050" y="2915407"/>
                      <a:pt x="548640" y="2929377"/>
                      <a:pt x="800100" y="2929377"/>
                    </a:cubicBezTo>
                    <a:lnTo>
                      <a:pt x="3178810" y="2929377"/>
                    </a:lnTo>
                    <a:lnTo>
                      <a:pt x="3178810" y="699770"/>
                    </a:lnTo>
                    <a:cubicBezTo>
                      <a:pt x="3178810" y="358140"/>
                      <a:pt x="3171190" y="93980"/>
                      <a:pt x="3169920" y="53340"/>
                    </a:cubicBezTo>
                    <a:cubicBezTo>
                      <a:pt x="3014980" y="33020"/>
                      <a:pt x="2858770" y="24130"/>
                      <a:pt x="2707640" y="25400"/>
                    </a:cubicBezTo>
                    <a:cubicBezTo>
                      <a:pt x="2637790" y="25400"/>
                      <a:pt x="2503170" y="27940"/>
                      <a:pt x="2338070" y="26670"/>
                    </a:cubicBezTo>
                    <a:cubicBezTo>
                      <a:pt x="1828800" y="22860"/>
                      <a:pt x="1304290" y="22860"/>
                      <a:pt x="935990" y="25400"/>
                    </a:cubicBezTo>
                    <a:cubicBezTo>
                      <a:pt x="622300" y="27940"/>
                      <a:pt x="77470" y="22860"/>
                      <a:pt x="12700" y="24130"/>
                    </a:cubicBezTo>
                    <a:cubicBezTo>
                      <a:pt x="12700" y="71120"/>
                      <a:pt x="15240" y="382270"/>
                      <a:pt x="15240" y="755650"/>
                    </a:cubicBezTo>
                    <a:cubicBezTo>
                      <a:pt x="15240" y="982908"/>
                      <a:pt x="16510" y="1267186"/>
                      <a:pt x="17780" y="1518468"/>
                    </a:cubicBezTo>
                    <a:cubicBezTo>
                      <a:pt x="19050" y="1722877"/>
                      <a:pt x="20320" y="1899407"/>
                      <a:pt x="20320" y="2014977"/>
                    </a:cubicBezTo>
                    <a:cubicBezTo>
                      <a:pt x="20320" y="2201667"/>
                      <a:pt x="29210" y="2592827"/>
                      <a:pt x="34290" y="2797297"/>
                    </a:cubicBezTo>
                    <a:lnTo>
                      <a:pt x="139700" y="2907787"/>
                    </a:lnTo>
                    <a:close/>
                    <a:moveTo>
                      <a:pt x="139700" y="2907787"/>
                    </a:moveTo>
                    <a:lnTo>
                      <a:pt x="133350" y="2782057"/>
                    </a:lnTo>
                    <a:lnTo>
                      <a:pt x="34290" y="2796027"/>
                    </a:lnTo>
                    <a:lnTo>
                      <a:pt x="139700" y="2907787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</p:sp>
          <p:sp>
            <p:nvSpPr>
              <p:cNvPr id="7" name="Freeform 7"/>
              <p:cNvSpPr/>
              <p:nvPr/>
            </p:nvSpPr>
            <p:spPr>
              <a:xfrm>
                <a:off x="299720" y="19050"/>
                <a:ext cx="617220" cy="304800"/>
              </a:xfrm>
              <a:custGeom>
                <a:avLst/>
                <a:gdLst/>
                <a:ahLst/>
                <a:cxnLst/>
                <a:rect l="l" t="t" r="r" b="b"/>
                <a:pathLst>
                  <a:path w="617220" h="304800">
                    <a:moveTo>
                      <a:pt x="600710" y="0"/>
                    </a:moveTo>
                    <a:lnTo>
                      <a:pt x="617220" y="77470"/>
                    </a:lnTo>
                    <a:lnTo>
                      <a:pt x="600710" y="190500"/>
                    </a:lnTo>
                    <a:lnTo>
                      <a:pt x="589280" y="297180"/>
                    </a:lnTo>
                    <a:lnTo>
                      <a:pt x="5080" y="304800"/>
                    </a:lnTo>
                    <a:lnTo>
                      <a:pt x="5080" y="255270"/>
                    </a:lnTo>
                    <a:lnTo>
                      <a:pt x="16510" y="148590"/>
                    </a:lnTo>
                    <a:lnTo>
                      <a:pt x="0" y="21590"/>
                    </a:lnTo>
                    <a:lnTo>
                      <a:pt x="600710" y="0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</p:sp>
        </p:grpSp>
        <p:sp>
          <p:nvSpPr>
            <p:cNvPr id="8" name="TextBox 8"/>
            <p:cNvSpPr txBox="1"/>
            <p:nvPr/>
          </p:nvSpPr>
          <p:spPr>
            <a:xfrm rot="-426806">
              <a:off x="1122723" y="3088375"/>
              <a:ext cx="4934766" cy="1344352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lvl="0" indent="0" algn="ctr">
                <a:lnSpc>
                  <a:spcPts val="8476"/>
                </a:lnSpc>
              </a:pPr>
              <a:r>
                <a:rPr lang="en-US" sz="6054" spc="60">
                  <a:solidFill>
                    <a:srgbClr val="000000"/>
                  </a:solidFill>
                  <a:latin typeface="DM Sans"/>
                </a:rPr>
                <a:t>LOGO #5</a:t>
              </a:r>
            </a:p>
          </p:txBody>
        </p:sp>
      </p:grpSp>
      <p:pic>
        <p:nvPicPr>
          <p:cNvPr id="9" name="Picture 9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10588888" y="3191936"/>
            <a:ext cx="5320352" cy="5320352"/>
          </a:xfrm>
          <a:prstGeom prst="rect">
            <a:avLst/>
          </a:prstGeom>
        </p:spPr>
      </p:pic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1168054" y="2733386"/>
            <a:ext cx="5395607" cy="5321865"/>
            <a:chOff x="0" y="0"/>
            <a:chExt cx="7194142" cy="7095820"/>
          </a:xfrm>
        </p:grpSpPr>
        <p:grpSp>
          <p:nvGrpSpPr>
            <p:cNvPr id="3" name="Group 3"/>
            <p:cNvGrpSpPr/>
            <p:nvPr/>
          </p:nvGrpSpPr>
          <p:grpSpPr>
            <a:xfrm rot="-426806">
              <a:off x="368005" y="375450"/>
              <a:ext cx="6458133" cy="6344920"/>
              <a:chOff x="0" y="0"/>
              <a:chExt cx="3216910" cy="3160517"/>
            </a:xfrm>
          </p:grpSpPr>
          <p:sp>
            <p:nvSpPr>
              <p:cNvPr id="4" name="Freeform 4"/>
              <p:cNvSpPr/>
              <p:nvPr/>
            </p:nvSpPr>
            <p:spPr>
              <a:xfrm>
                <a:off x="19050" y="223520"/>
                <a:ext cx="3178810" cy="2929376"/>
              </a:xfrm>
              <a:custGeom>
                <a:avLst/>
                <a:gdLst/>
                <a:ahLst/>
                <a:cxnLst/>
                <a:rect l="l" t="t" r="r" b="b"/>
                <a:pathLst>
                  <a:path w="3178810" h="2929376">
                    <a:moveTo>
                      <a:pt x="0" y="11430"/>
                    </a:moveTo>
                    <a:cubicBezTo>
                      <a:pt x="0" y="11430"/>
                      <a:pt x="2540" y="340360"/>
                      <a:pt x="2540" y="749300"/>
                    </a:cubicBezTo>
                    <a:cubicBezTo>
                      <a:pt x="2540" y="1158039"/>
                      <a:pt x="7620" y="1748277"/>
                      <a:pt x="7620" y="2008627"/>
                    </a:cubicBezTo>
                    <a:cubicBezTo>
                      <a:pt x="7620" y="2202937"/>
                      <a:pt x="16510" y="2601717"/>
                      <a:pt x="21590" y="2793487"/>
                    </a:cubicBezTo>
                    <a:lnTo>
                      <a:pt x="130810" y="2907787"/>
                    </a:lnTo>
                    <a:cubicBezTo>
                      <a:pt x="275590" y="2915407"/>
                      <a:pt x="543560" y="2929377"/>
                      <a:pt x="793750" y="2929377"/>
                    </a:cubicBezTo>
                    <a:lnTo>
                      <a:pt x="3178810" y="2929377"/>
                    </a:lnTo>
                    <a:lnTo>
                      <a:pt x="3178810" y="693420"/>
                    </a:lnTo>
                    <a:cubicBezTo>
                      <a:pt x="3178810" y="318770"/>
                      <a:pt x="3169920" y="41910"/>
                      <a:pt x="3169920" y="41910"/>
                    </a:cubicBezTo>
                    <a:cubicBezTo>
                      <a:pt x="3014980" y="21590"/>
                      <a:pt x="2858770" y="11430"/>
                      <a:pt x="2701290" y="12700"/>
                    </a:cubicBezTo>
                    <a:cubicBezTo>
                      <a:pt x="2428240" y="12700"/>
                      <a:pt x="1179830" y="21590"/>
                      <a:pt x="929640" y="12700"/>
                    </a:cubicBezTo>
                    <a:cubicBezTo>
                      <a:pt x="594360" y="0"/>
                      <a:pt x="0" y="11430"/>
                      <a:pt x="0" y="11430"/>
                    </a:cubicBezTo>
                    <a:close/>
                  </a:path>
                </a:pathLst>
              </a:custGeom>
              <a:solidFill>
                <a:srgbClr val="FFFFFF"/>
              </a:solidFill>
            </p:spPr>
          </p:sp>
          <p:sp>
            <p:nvSpPr>
              <p:cNvPr id="5" name="Freeform 5"/>
              <p:cNvSpPr/>
              <p:nvPr/>
            </p:nvSpPr>
            <p:spPr>
              <a:xfrm>
                <a:off x="12700" y="217170"/>
                <a:ext cx="3191510" cy="2942077"/>
              </a:xfrm>
              <a:custGeom>
                <a:avLst/>
                <a:gdLst/>
                <a:ahLst/>
                <a:cxnLst/>
                <a:rect l="l" t="t" r="r" b="b"/>
                <a:pathLst>
                  <a:path w="3191510" h="2942077">
                    <a:moveTo>
                      <a:pt x="3191510" y="2942077"/>
                    </a:moveTo>
                    <a:lnTo>
                      <a:pt x="800100" y="2942077"/>
                    </a:lnTo>
                    <a:cubicBezTo>
                      <a:pt x="547370" y="2942077"/>
                      <a:pt x="270510" y="2928107"/>
                      <a:pt x="137160" y="2920487"/>
                    </a:cubicBezTo>
                    <a:lnTo>
                      <a:pt x="134620" y="2920487"/>
                    </a:lnTo>
                    <a:lnTo>
                      <a:pt x="21590" y="2802377"/>
                    </a:lnTo>
                    <a:lnTo>
                      <a:pt x="21590" y="2799837"/>
                    </a:lnTo>
                    <a:cubicBezTo>
                      <a:pt x="16510" y="2596637"/>
                      <a:pt x="7620" y="2202937"/>
                      <a:pt x="7620" y="2014977"/>
                    </a:cubicBezTo>
                    <a:cubicBezTo>
                      <a:pt x="7620" y="1899407"/>
                      <a:pt x="6350" y="1722877"/>
                      <a:pt x="5080" y="1518468"/>
                    </a:cubicBezTo>
                    <a:cubicBezTo>
                      <a:pt x="3810" y="1267186"/>
                      <a:pt x="2540" y="982908"/>
                      <a:pt x="2540" y="755650"/>
                    </a:cubicBezTo>
                    <a:cubicBezTo>
                      <a:pt x="2540" y="351790"/>
                      <a:pt x="0" y="21590"/>
                      <a:pt x="0" y="17780"/>
                    </a:cubicBezTo>
                    <a:lnTo>
                      <a:pt x="0" y="11430"/>
                    </a:lnTo>
                    <a:lnTo>
                      <a:pt x="6350" y="11430"/>
                    </a:lnTo>
                    <a:cubicBezTo>
                      <a:pt x="12700" y="11430"/>
                      <a:pt x="604520" y="0"/>
                      <a:pt x="935990" y="12700"/>
                    </a:cubicBezTo>
                    <a:cubicBezTo>
                      <a:pt x="1121410" y="19050"/>
                      <a:pt x="1852930" y="16510"/>
                      <a:pt x="2338070" y="13970"/>
                    </a:cubicBezTo>
                    <a:cubicBezTo>
                      <a:pt x="2503170" y="12700"/>
                      <a:pt x="2637790" y="12700"/>
                      <a:pt x="2707640" y="12700"/>
                    </a:cubicBezTo>
                    <a:cubicBezTo>
                      <a:pt x="2861310" y="11430"/>
                      <a:pt x="3020060" y="21590"/>
                      <a:pt x="3177540" y="41910"/>
                    </a:cubicBezTo>
                    <a:lnTo>
                      <a:pt x="3182620" y="43180"/>
                    </a:lnTo>
                    <a:lnTo>
                      <a:pt x="3182620" y="48260"/>
                    </a:lnTo>
                    <a:cubicBezTo>
                      <a:pt x="3182620" y="50800"/>
                      <a:pt x="3191510" y="328930"/>
                      <a:pt x="3191510" y="699770"/>
                    </a:cubicBezTo>
                    <a:lnTo>
                      <a:pt x="3191510" y="2942077"/>
                    </a:lnTo>
                    <a:close/>
                    <a:moveTo>
                      <a:pt x="139700" y="2907787"/>
                    </a:moveTo>
                    <a:cubicBezTo>
                      <a:pt x="273050" y="2915407"/>
                      <a:pt x="548640" y="2929377"/>
                      <a:pt x="800100" y="2929377"/>
                    </a:cubicBezTo>
                    <a:lnTo>
                      <a:pt x="3178810" y="2929377"/>
                    </a:lnTo>
                    <a:lnTo>
                      <a:pt x="3178810" y="699770"/>
                    </a:lnTo>
                    <a:cubicBezTo>
                      <a:pt x="3178810" y="358140"/>
                      <a:pt x="3171190" y="93980"/>
                      <a:pt x="3169920" y="53340"/>
                    </a:cubicBezTo>
                    <a:cubicBezTo>
                      <a:pt x="3014980" y="33020"/>
                      <a:pt x="2858770" y="24130"/>
                      <a:pt x="2707640" y="25400"/>
                    </a:cubicBezTo>
                    <a:cubicBezTo>
                      <a:pt x="2637790" y="25400"/>
                      <a:pt x="2503170" y="27940"/>
                      <a:pt x="2338070" y="26670"/>
                    </a:cubicBezTo>
                    <a:cubicBezTo>
                      <a:pt x="1828800" y="22860"/>
                      <a:pt x="1304290" y="22860"/>
                      <a:pt x="935990" y="25400"/>
                    </a:cubicBezTo>
                    <a:cubicBezTo>
                      <a:pt x="622300" y="27940"/>
                      <a:pt x="77470" y="22860"/>
                      <a:pt x="12700" y="24130"/>
                    </a:cubicBezTo>
                    <a:cubicBezTo>
                      <a:pt x="12700" y="71120"/>
                      <a:pt x="15240" y="382270"/>
                      <a:pt x="15240" y="755650"/>
                    </a:cubicBezTo>
                    <a:cubicBezTo>
                      <a:pt x="15240" y="982908"/>
                      <a:pt x="16510" y="1267186"/>
                      <a:pt x="17780" y="1518468"/>
                    </a:cubicBezTo>
                    <a:cubicBezTo>
                      <a:pt x="19050" y="1722877"/>
                      <a:pt x="20320" y="1899407"/>
                      <a:pt x="20320" y="2014977"/>
                    </a:cubicBezTo>
                    <a:cubicBezTo>
                      <a:pt x="20320" y="2201667"/>
                      <a:pt x="29210" y="2592827"/>
                      <a:pt x="34290" y="2797297"/>
                    </a:cubicBezTo>
                    <a:lnTo>
                      <a:pt x="139700" y="2907787"/>
                    </a:lnTo>
                    <a:close/>
                    <a:moveTo>
                      <a:pt x="139700" y="2907787"/>
                    </a:moveTo>
                    <a:lnTo>
                      <a:pt x="133350" y="2782057"/>
                    </a:lnTo>
                    <a:lnTo>
                      <a:pt x="34290" y="2796027"/>
                    </a:lnTo>
                    <a:lnTo>
                      <a:pt x="139700" y="2907787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</p:sp>
          <p:sp>
            <p:nvSpPr>
              <p:cNvPr id="6" name="Freeform 6"/>
              <p:cNvSpPr/>
              <p:nvPr/>
            </p:nvSpPr>
            <p:spPr>
              <a:xfrm>
                <a:off x="299720" y="19050"/>
                <a:ext cx="617220" cy="304800"/>
              </a:xfrm>
              <a:custGeom>
                <a:avLst/>
                <a:gdLst/>
                <a:ahLst/>
                <a:cxnLst/>
                <a:rect l="l" t="t" r="r" b="b"/>
                <a:pathLst>
                  <a:path w="617220" h="304800">
                    <a:moveTo>
                      <a:pt x="600710" y="0"/>
                    </a:moveTo>
                    <a:lnTo>
                      <a:pt x="617220" y="77470"/>
                    </a:lnTo>
                    <a:lnTo>
                      <a:pt x="600710" y="190500"/>
                    </a:lnTo>
                    <a:lnTo>
                      <a:pt x="589280" y="297180"/>
                    </a:lnTo>
                    <a:lnTo>
                      <a:pt x="5080" y="304800"/>
                    </a:lnTo>
                    <a:lnTo>
                      <a:pt x="5080" y="255270"/>
                    </a:lnTo>
                    <a:lnTo>
                      <a:pt x="16510" y="148590"/>
                    </a:lnTo>
                    <a:lnTo>
                      <a:pt x="0" y="21590"/>
                    </a:lnTo>
                    <a:lnTo>
                      <a:pt x="600710" y="0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</p:sp>
        </p:grpSp>
        <p:sp>
          <p:nvSpPr>
            <p:cNvPr id="7" name="TextBox 7"/>
            <p:cNvSpPr txBox="1"/>
            <p:nvPr/>
          </p:nvSpPr>
          <p:spPr>
            <a:xfrm rot="-426806">
              <a:off x="1122723" y="3088375"/>
              <a:ext cx="4934766" cy="1344352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lvl="0" indent="0" algn="ctr">
                <a:lnSpc>
                  <a:spcPts val="8476"/>
                </a:lnSpc>
              </a:pPr>
              <a:r>
                <a:rPr lang="en-US" sz="6054" spc="60">
                  <a:solidFill>
                    <a:srgbClr val="000000"/>
                  </a:solidFill>
                  <a:latin typeface="DM Sans"/>
                </a:rPr>
                <a:t>LOGO #6</a:t>
              </a:r>
            </a:p>
          </p:txBody>
        </p:sp>
      </p:grpSp>
      <p:pic>
        <p:nvPicPr>
          <p:cNvPr id="8" name="Picture 8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8039265" y="2612958"/>
            <a:ext cx="9889282" cy="5562721"/>
          </a:xfrm>
          <a:prstGeom prst="rect">
            <a:avLst/>
          </a:prstGeom>
        </p:spPr>
      </p:pic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1324696" y="3047038"/>
            <a:ext cx="5395607" cy="5321865"/>
            <a:chOff x="0" y="0"/>
            <a:chExt cx="7194142" cy="7095820"/>
          </a:xfrm>
        </p:grpSpPr>
        <p:grpSp>
          <p:nvGrpSpPr>
            <p:cNvPr id="3" name="Group 3"/>
            <p:cNvGrpSpPr/>
            <p:nvPr/>
          </p:nvGrpSpPr>
          <p:grpSpPr>
            <a:xfrm rot="-426806">
              <a:off x="368005" y="375450"/>
              <a:ext cx="6458133" cy="6344920"/>
              <a:chOff x="0" y="0"/>
              <a:chExt cx="3216910" cy="3160517"/>
            </a:xfrm>
          </p:grpSpPr>
          <p:sp>
            <p:nvSpPr>
              <p:cNvPr id="4" name="Freeform 4"/>
              <p:cNvSpPr/>
              <p:nvPr/>
            </p:nvSpPr>
            <p:spPr>
              <a:xfrm>
                <a:off x="19050" y="223520"/>
                <a:ext cx="3178810" cy="2929376"/>
              </a:xfrm>
              <a:custGeom>
                <a:avLst/>
                <a:gdLst/>
                <a:ahLst/>
                <a:cxnLst/>
                <a:rect l="l" t="t" r="r" b="b"/>
                <a:pathLst>
                  <a:path w="3178810" h="2929376">
                    <a:moveTo>
                      <a:pt x="0" y="11430"/>
                    </a:moveTo>
                    <a:cubicBezTo>
                      <a:pt x="0" y="11430"/>
                      <a:pt x="2540" y="340360"/>
                      <a:pt x="2540" y="749300"/>
                    </a:cubicBezTo>
                    <a:cubicBezTo>
                      <a:pt x="2540" y="1158039"/>
                      <a:pt x="7620" y="1748277"/>
                      <a:pt x="7620" y="2008627"/>
                    </a:cubicBezTo>
                    <a:cubicBezTo>
                      <a:pt x="7620" y="2202937"/>
                      <a:pt x="16510" y="2601717"/>
                      <a:pt x="21590" y="2793487"/>
                    </a:cubicBezTo>
                    <a:lnTo>
                      <a:pt x="130810" y="2907787"/>
                    </a:lnTo>
                    <a:cubicBezTo>
                      <a:pt x="275590" y="2915407"/>
                      <a:pt x="543560" y="2929377"/>
                      <a:pt x="793750" y="2929377"/>
                    </a:cubicBezTo>
                    <a:lnTo>
                      <a:pt x="3178810" y="2929377"/>
                    </a:lnTo>
                    <a:lnTo>
                      <a:pt x="3178810" y="693420"/>
                    </a:lnTo>
                    <a:cubicBezTo>
                      <a:pt x="3178810" y="318770"/>
                      <a:pt x="3169920" y="41910"/>
                      <a:pt x="3169920" y="41910"/>
                    </a:cubicBezTo>
                    <a:cubicBezTo>
                      <a:pt x="3014980" y="21590"/>
                      <a:pt x="2858770" y="11430"/>
                      <a:pt x="2701290" y="12700"/>
                    </a:cubicBezTo>
                    <a:cubicBezTo>
                      <a:pt x="2428240" y="12700"/>
                      <a:pt x="1179830" y="21590"/>
                      <a:pt x="929640" y="12700"/>
                    </a:cubicBezTo>
                    <a:cubicBezTo>
                      <a:pt x="594360" y="0"/>
                      <a:pt x="0" y="11430"/>
                      <a:pt x="0" y="11430"/>
                    </a:cubicBezTo>
                    <a:close/>
                  </a:path>
                </a:pathLst>
              </a:custGeom>
              <a:solidFill>
                <a:srgbClr val="FFFFFF"/>
              </a:solidFill>
            </p:spPr>
          </p:sp>
          <p:sp>
            <p:nvSpPr>
              <p:cNvPr id="5" name="Freeform 5"/>
              <p:cNvSpPr/>
              <p:nvPr/>
            </p:nvSpPr>
            <p:spPr>
              <a:xfrm>
                <a:off x="12700" y="217170"/>
                <a:ext cx="3191510" cy="2942077"/>
              </a:xfrm>
              <a:custGeom>
                <a:avLst/>
                <a:gdLst/>
                <a:ahLst/>
                <a:cxnLst/>
                <a:rect l="l" t="t" r="r" b="b"/>
                <a:pathLst>
                  <a:path w="3191510" h="2942077">
                    <a:moveTo>
                      <a:pt x="3191510" y="2942077"/>
                    </a:moveTo>
                    <a:lnTo>
                      <a:pt x="800100" y="2942077"/>
                    </a:lnTo>
                    <a:cubicBezTo>
                      <a:pt x="547370" y="2942077"/>
                      <a:pt x="270510" y="2928107"/>
                      <a:pt x="137160" y="2920487"/>
                    </a:cubicBezTo>
                    <a:lnTo>
                      <a:pt x="134620" y="2920487"/>
                    </a:lnTo>
                    <a:lnTo>
                      <a:pt x="21590" y="2802377"/>
                    </a:lnTo>
                    <a:lnTo>
                      <a:pt x="21590" y="2799837"/>
                    </a:lnTo>
                    <a:cubicBezTo>
                      <a:pt x="16510" y="2596637"/>
                      <a:pt x="7620" y="2202937"/>
                      <a:pt x="7620" y="2014977"/>
                    </a:cubicBezTo>
                    <a:cubicBezTo>
                      <a:pt x="7620" y="1899407"/>
                      <a:pt x="6350" y="1722877"/>
                      <a:pt x="5080" y="1518468"/>
                    </a:cubicBezTo>
                    <a:cubicBezTo>
                      <a:pt x="3810" y="1267186"/>
                      <a:pt x="2540" y="982908"/>
                      <a:pt x="2540" y="755650"/>
                    </a:cubicBezTo>
                    <a:cubicBezTo>
                      <a:pt x="2540" y="351790"/>
                      <a:pt x="0" y="21590"/>
                      <a:pt x="0" y="17780"/>
                    </a:cubicBezTo>
                    <a:lnTo>
                      <a:pt x="0" y="11430"/>
                    </a:lnTo>
                    <a:lnTo>
                      <a:pt x="6350" y="11430"/>
                    </a:lnTo>
                    <a:cubicBezTo>
                      <a:pt x="12700" y="11430"/>
                      <a:pt x="604520" y="0"/>
                      <a:pt x="935990" y="12700"/>
                    </a:cubicBezTo>
                    <a:cubicBezTo>
                      <a:pt x="1121410" y="19050"/>
                      <a:pt x="1852930" y="16510"/>
                      <a:pt x="2338070" y="13970"/>
                    </a:cubicBezTo>
                    <a:cubicBezTo>
                      <a:pt x="2503170" y="12700"/>
                      <a:pt x="2637790" y="12700"/>
                      <a:pt x="2707640" y="12700"/>
                    </a:cubicBezTo>
                    <a:cubicBezTo>
                      <a:pt x="2861310" y="11430"/>
                      <a:pt x="3020060" y="21590"/>
                      <a:pt x="3177540" y="41910"/>
                    </a:cubicBezTo>
                    <a:lnTo>
                      <a:pt x="3182620" y="43180"/>
                    </a:lnTo>
                    <a:lnTo>
                      <a:pt x="3182620" y="48260"/>
                    </a:lnTo>
                    <a:cubicBezTo>
                      <a:pt x="3182620" y="50800"/>
                      <a:pt x="3191510" y="328930"/>
                      <a:pt x="3191510" y="699770"/>
                    </a:cubicBezTo>
                    <a:lnTo>
                      <a:pt x="3191510" y="2942077"/>
                    </a:lnTo>
                    <a:close/>
                    <a:moveTo>
                      <a:pt x="139700" y="2907787"/>
                    </a:moveTo>
                    <a:cubicBezTo>
                      <a:pt x="273050" y="2915407"/>
                      <a:pt x="548640" y="2929377"/>
                      <a:pt x="800100" y="2929377"/>
                    </a:cubicBezTo>
                    <a:lnTo>
                      <a:pt x="3178810" y="2929377"/>
                    </a:lnTo>
                    <a:lnTo>
                      <a:pt x="3178810" y="699770"/>
                    </a:lnTo>
                    <a:cubicBezTo>
                      <a:pt x="3178810" y="358140"/>
                      <a:pt x="3171190" y="93980"/>
                      <a:pt x="3169920" y="53340"/>
                    </a:cubicBezTo>
                    <a:cubicBezTo>
                      <a:pt x="3014980" y="33020"/>
                      <a:pt x="2858770" y="24130"/>
                      <a:pt x="2707640" y="25400"/>
                    </a:cubicBezTo>
                    <a:cubicBezTo>
                      <a:pt x="2637790" y="25400"/>
                      <a:pt x="2503170" y="27940"/>
                      <a:pt x="2338070" y="26670"/>
                    </a:cubicBezTo>
                    <a:cubicBezTo>
                      <a:pt x="1828800" y="22860"/>
                      <a:pt x="1304290" y="22860"/>
                      <a:pt x="935990" y="25400"/>
                    </a:cubicBezTo>
                    <a:cubicBezTo>
                      <a:pt x="622300" y="27940"/>
                      <a:pt x="77470" y="22860"/>
                      <a:pt x="12700" y="24130"/>
                    </a:cubicBezTo>
                    <a:cubicBezTo>
                      <a:pt x="12700" y="71120"/>
                      <a:pt x="15240" y="382270"/>
                      <a:pt x="15240" y="755650"/>
                    </a:cubicBezTo>
                    <a:cubicBezTo>
                      <a:pt x="15240" y="982908"/>
                      <a:pt x="16510" y="1267186"/>
                      <a:pt x="17780" y="1518468"/>
                    </a:cubicBezTo>
                    <a:cubicBezTo>
                      <a:pt x="19050" y="1722877"/>
                      <a:pt x="20320" y="1899407"/>
                      <a:pt x="20320" y="2014977"/>
                    </a:cubicBezTo>
                    <a:cubicBezTo>
                      <a:pt x="20320" y="2201667"/>
                      <a:pt x="29210" y="2592827"/>
                      <a:pt x="34290" y="2797297"/>
                    </a:cubicBezTo>
                    <a:lnTo>
                      <a:pt x="139700" y="2907787"/>
                    </a:lnTo>
                    <a:close/>
                    <a:moveTo>
                      <a:pt x="139700" y="2907787"/>
                    </a:moveTo>
                    <a:lnTo>
                      <a:pt x="133350" y="2782057"/>
                    </a:lnTo>
                    <a:lnTo>
                      <a:pt x="34290" y="2796027"/>
                    </a:lnTo>
                    <a:lnTo>
                      <a:pt x="139700" y="2907787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</p:sp>
          <p:sp>
            <p:nvSpPr>
              <p:cNvPr id="6" name="Freeform 6"/>
              <p:cNvSpPr/>
              <p:nvPr/>
            </p:nvSpPr>
            <p:spPr>
              <a:xfrm>
                <a:off x="299720" y="19050"/>
                <a:ext cx="617220" cy="304800"/>
              </a:xfrm>
              <a:custGeom>
                <a:avLst/>
                <a:gdLst/>
                <a:ahLst/>
                <a:cxnLst/>
                <a:rect l="l" t="t" r="r" b="b"/>
                <a:pathLst>
                  <a:path w="617220" h="304800">
                    <a:moveTo>
                      <a:pt x="600710" y="0"/>
                    </a:moveTo>
                    <a:lnTo>
                      <a:pt x="617220" y="77470"/>
                    </a:lnTo>
                    <a:lnTo>
                      <a:pt x="600710" y="190500"/>
                    </a:lnTo>
                    <a:lnTo>
                      <a:pt x="589280" y="297180"/>
                    </a:lnTo>
                    <a:lnTo>
                      <a:pt x="5080" y="304800"/>
                    </a:lnTo>
                    <a:lnTo>
                      <a:pt x="5080" y="255270"/>
                    </a:lnTo>
                    <a:lnTo>
                      <a:pt x="16510" y="148590"/>
                    </a:lnTo>
                    <a:lnTo>
                      <a:pt x="0" y="21590"/>
                    </a:lnTo>
                    <a:lnTo>
                      <a:pt x="600710" y="0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</p:sp>
        </p:grpSp>
        <p:sp>
          <p:nvSpPr>
            <p:cNvPr id="7" name="TextBox 7"/>
            <p:cNvSpPr txBox="1"/>
            <p:nvPr/>
          </p:nvSpPr>
          <p:spPr>
            <a:xfrm rot="-426806">
              <a:off x="1122723" y="3088375"/>
              <a:ext cx="4934766" cy="1344352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lvl="0" indent="0" algn="ctr">
                <a:lnSpc>
                  <a:spcPts val="8476"/>
                </a:lnSpc>
              </a:pPr>
              <a:r>
                <a:rPr lang="en-US" sz="6054" spc="60">
                  <a:solidFill>
                    <a:srgbClr val="000000"/>
                  </a:solidFill>
                  <a:latin typeface="DM Sans"/>
                </a:rPr>
                <a:t>LOGO #7</a:t>
              </a:r>
            </a:p>
          </p:txBody>
        </p:sp>
      </p:grpSp>
      <p:pic>
        <p:nvPicPr>
          <p:cNvPr id="8" name="Picture 8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9491147" y="2938156"/>
            <a:ext cx="7177825" cy="4912324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1168054" y="2733386"/>
            <a:ext cx="5395607" cy="5321865"/>
            <a:chOff x="0" y="0"/>
            <a:chExt cx="7194142" cy="7095820"/>
          </a:xfrm>
        </p:grpSpPr>
        <p:grpSp>
          <p:nvGrpSpPr>
            <p:cNvPr id="3" name="Group 3"/>
            <p:cNvGrpSpPr/>
            <p:nvPr/>
          </p:nvGrpSpPr>
          <p:grpSpPr>
            <a:xfrm rot="-426806">
              <a:off x="368005" y="375450"/>
              <a:ext cx="6458133" cy="6344920"/>
              <a:chOff x="0" y="0"/>
              <a:chExt cx="3216910" cy="3160517"/>
            </a:xfrm>
          </p:grpSpPr>
          <p:sp>
            <p:nvSpPr>
              <p:cNvPr id="4" name="Freeform 4"/>
              <p:cNvSpPr/>
              <p:nvPr/>
            </p:nvSpPr>
            <p:spPr>
              <a:xfrm>
                <a:off x="19050" y="223520"/>
                <a:ext cx="3178810" cy="2929376"/>
              </a:xfrm>
              <a:custGeom>
                <a:avLst/>
                <a:gdLst/>
                <a:ahLst/>
                <a:cxnLst/>
                <a:rect l="l" t="t" r="r" b="b"/>
                <a:pathLst>
                  <a:path w="3178810" h="2929376">
                    <a:moveTo>
                      <a:pt x="0" y="11430"/>
                    </a:moveTo>
                    <a:cubicBezTo>
                      <a:pt x="0" y="11430"/>
                      <a:pt x="2540" y="340360"/>
                      <a:pt x="2540" y="749300"/>
                    </a:cubicBezTo>
                    <a:cubicBezTo>
                      <a:pt x="2540" y="1158039"/>
                      <a:pt x="7620" y="1748277"/>
                      <a:pt x="7620" y="2008627"/>
                    </a:cubicBezTo>
                    <a:cubicBezTo>
                      <a:pt x="7620" y="2202937"/>
                      <a:pt x="16510" y="2601717"/>
                      <a:pt x="21590" y="2793487"/>
                    </a:cubicBezTo>
                    <a:lnTo>
                      <a:pt x="130810" y="2907787"/>
                    </a:lnTo>
                    <a:cubicBezTo>
                      <a:pt x="275590" y="2915407"/>
                      <a:pt x="543560" y="2929377"/>
                      <a:pt x="793750" y="2929377"/>
                    </a:cubicBezTo>
                    <a:lnTo>
                      <a:pt x="3178810" y="2929377"/>
                    </a:lnTo>
                    <a:lnTo>
                      <a:pt x="3178810" y="693420"/>
                    </a:lnTo>
                    <a:cubicBezTo>
                      <a:pt x="3178810" y="318770"/>
                      <a:pt x="3169920" y="41910"/>
                      <a:pt x="3169920" y="41910"/>
                    </a:cubicBezTo>
                    <a:cubicBezTo>
                      <a:pt x="3014980" y="21590"/>
                      <a:pt x="2858770" y="11430"/>
                      <a:pt x="2701290" y="12700"/>
                    </a:cubicBezTo>
                    <a:cubicBezTo>
                      <a:pt x="2428240" y="12700"/>
                      <a:pt x="1179830" y="21590"/>
                      <a:pt x="929640" y="12700"/>
                    </a:cubicBezTo>
                    <a:cubicBezTo>
                      <a:pt x="594360" y="0"/>
                      <a:pt x="0" y="11430"/>
                      <a:pt x="0" y="11430"/>
                    </a:cubicBezTo>
                    <a:close/>
                  </a:path>
                </a:pathLst>
              </a:custGeom>
              <a:solidFill>
                <a:srgbClr val="FFFFFF"/>
              </a:solidFill>
            </p:spPr>
          </p:sp>
          <p:sp>
            <p:nvSpPr>
              <p:cNvPr id="5" name="Freeform 5"/>
              <p:cNvSpPr/>
              <p:nvPr/>
            </p:nvSpPr>
            <p:spPr>
              <a:xfrm>
                <a:off x="12700" y="217170"/>
                <a:ext cx="3191510" cy="2942077"/>
              </a:xfrm>
              <a:custGeom>
                <a:avLst/>
                <a:gdLst/>
                <a:ahLst/>
                <a:cxnLst/>
                <a:rect l="l" t="t" r="r" b="b"/>
                <a:pathLst>
                  <a:path w="3191510" h="2942077">
                    <a:moveTo>
                      <a:pt x="3191510" y="2942077"/>
                    </a:moveTo>
                    <a:lnTo>
                      <a:pt x="800100" y="2942077"/>
                    </a:lnTo>
                    <a:cubicBezTo>
                      <a:pt x="547370" y="2942077"/>
                      <a:pt x="270510" y="2928107"/>
                      <a:pt x="137160" y="2920487"/>
                    </a:cubicBezTo>
                    <a:lnTo>
                      <a:pt x="134620" y="2920487"/>
                    </a:lnTo>
                    <a:lnTo>
                      <a:pt x="21590" y="2802377"/>
                    </a:lnTo>
                    <a:lnTo>
                      <a:pt x="21590" y="2799837"/>
                    </a:lnTo>
                    <a:cubicBezTo>
                      <a:pt x="16510" y="2596637"/>
                      <a:pt x="7620" y="2202937"/>
                      <a:pt x="7620" y="2014977"/>
                    </a:cubicBezTo>
                    <a:cubicBezTo>
                      <a:pt x="7620" y="1899407"/>
                      <a:pt x="6350" y="1722877"/>
                      <a:pt x="5080" y="1518468"/>
                    </a:cubicBezTo>
                    <a:cubicBezTo>
                      <a:pt x="3810" y="1267186"/>
                      <a:pt x="2540" y="982908"/>
                      <a:pt x="2540" y="755650"/>
                    </a:cubicBezTo>
                    <a:cubicBezTo>
                      <a:pt x="2540" y="351790"/>
                      <a:pt x="0" y="21590"/>
                      <a:pt x="0" y="17780"/>
                    </a:cubicBezTo>
                    <a:lnTo>
                      <a:pt x="0" y="11430"/>
                    </a:lnTo>
                    <a:lnTo>
                      <a:pt x="6350" y="11430"/>
                    </a:lnTo>
                    <a:cubicBezTo>
                      <a:pt x="12700" y="11430"/>
                      <a:pt x="604520" y="0"/>
                      <a:pt x="935990" y="12700"/>
                    </a:cubicBezTo>
                    <a:cubicBezTo>
                      <a:pt x="1121410" y="19050"/>
                      <a:pt x="1852930" y="16510"/>
                      <a:pt x="2338070" y="13970"/>
                    </a:cubicBezTo>
                    <a:cubicBezTo>
                      <a:pt x="2503170" y="12700"/>
                      <a:pt x="2637790" y="12700"/>
                      <a:pt x="2707640" y="12700"/>
                    </a:cubicBezTo>
                    <a:cubicBezTo>
                      <a:pt x="2861310" y="11430"/>
                      <a:pt x="3020060" y="21590"/>
                      <a:pt x="3177540" y="41910"/>
                    </a:cubicBezTo>
                    <a:lnTo>
                      <a:pt x="3182620" y="43180"/>
                    </a:lnTo>
                    <a:lnTo>
                      <a:pt x="3182620" y="48260"/>
                    </a:lnTo>
                    <a:cubicBezTo>
                      <a:pt x="3182620" y="50800"/>
                      <a:pt x="3191510" y="328930"/>
                      <a:pt x="3191510" y="699770"/>
                    </a:cubicBezTo>
                    <a:lnTo>
                      <a:pt x="3191510" y="2942077"/>
                    </a:lnTo>
                    <a:close/>
                    <a:moveTo>
                      <a:pt x="139700" y="2907787"/>
                    </a:moveTo>
                    <a:cubicBezTo>
                      <a:pt x="273050" y="2915407"/>
                      <a:pt x="548640" y="2929377"/>
                      <a:pt x="800100" y="2929377"/>
                    </a:cubicBezTo>
                    <a:lnTo>
                      <a:pt x="3178810" y="2929377"/>
                    </a:lnTo>
                    <a:lnTo>
                      <a:pt x="3178810" y="699770"/>
                    </a:lnTo>
                    <a:cubicBezTo>
                      <a:pt x="3178810" y="358140"/>
                      <a:pt x="3171190" y="93980"/>
                      <a:pt x="3169920" y="53340"/>
                    </a:cubicBezTo>
                    <a:cubicBezTo>
                      <a:pt x="3014980" y="33020"/>
                      <a:pt x="2858770" y="24130"/>
                      <a:pt x="2707640" y="25400"/>
                    </a:cubicBezTo>
                    <a:cubicBezTo>
                      <a:pt x="2637790" y="25400"/>
                      <a:pt x="2503170" y="27940"/>
                      <a:pt x="2338070" y="26670"/>
                    </a:cubicBezTo>
                    <a:cubicBezTo>
                      <a:pt x="1828800" y="22860"/>
                      <a:pt x="1304290" y="22860"/>
                      <a:pt x="935990" y="25400"/>
                    </a:cubicBezTo>
                    <a:cubicBezTo>
                      <a:pt x="622300" y="27940"/>
                      <a:pt x="77470" y="22860"/>
                      <a:pt x="12700" y="24130"/>
                    </a:cubicBezTo>
                    <a:cubicBezTo>
                      <a:pt x="12700" y="71120"/>
                      <a:pt x="15240" y="382270"/>
                      <a:pt x="15240" y="755650"/>
                    </a:cubicBezTo>
                    <a:cubicBezTo>
                      <a:pt x="15240" y="982908"/>
                      <a:pt x="16510" y="1267186"/>
                      <a:pt x="17780" y="1518468"/>
                    </a:cubicBezTo>
                    <a:cubicBezTo>
                      <a:pt x="19050" y="1722877"/>
                      <a:pt x="20320" y="1899407"/>
                      <a:pt x="20320" y="2014977"/>
                    </a:cubicBezTo>
                    <a:cubicBezTo>
                      <a:pt x="20320" y="2201667"/>
                      <a:pt x="29210" y="2592827"/>
                      <a:pt x="34290" y="2797297"/>
                    </a:cubicBezTo>
                    <a:lnTo>
                      <a:pt x="139700" y="2907787"/>
                    </a:lnTo>
                    <a:close/>
                    <a:moveTo>
                      <a:pt x="139700" y="2907787"/>
                    </a:moveTo>
                    <a:lnTo>
                      <a:pt x="133350" y="2782057"/>
                    </a:lnTo>
                    <a:lnTo>
                      <a:pt x="34290" y="2796027"/>
                    </a:lnTo>
                    <a:lnTo>
                      <a:pt x="139700" y="2907787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</p:sp>
          <p:sp>
            <p:nvSpPr>
              <p:cNvPr id="6" name="Freeform 6"/>
              <p:cNvSpPr/>
              <p:nvPr/>
            </p:nvSpPr>
            <p:spPr>
              <a:xfrm>
                <a:off x="299720" y="19050"/>
                <a:ext cx="617220" cy="304800"/>
              </a:xfrm>
              <a:custGeom>
                <a:avLst/>
                <a:gdLst/>
                <a:ahLst/>
                <a:cxnLst/>
                <a:rect l="l" t="t" r="r" b="b"/>
                <a:pathLst>
                  <a:path w="617220" h="304800">
                    <a:moveTo>
                      <a:pt x="600710" y="0"/>
                    </a:moveTo>
                    <a:lnTo>
                      <a:pt x="617220" y="77470"/>
                    </a:lnTo>
                    <a:lnTo>
                      <a:pt x="600710" y="190500"/>
                    </a:lnTo>
                    <a:lnTo>
                      <a:pt x="589280" y="297180"/>
                    </a:lnTo>
                    <a:lnTo>
                      <a:pt x="5080" y="304800"/>
                    </a:lnTo>
                    <a:lnTo>
                      <a:pt x="5080" y="255270"/>
                    </a:lnTo>
                    <a:lnTo>
                      <a:pt x="16510" y="148590"/>
                    </a:lnTo>
                    <a:lnTo>
                      <a:pt x="0" y="21590"/>
                    </a:lnTo>
                    <a:lnTo>
                      <a:pt x="600710" y="0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</p:sp>
        </p:grpSp>
        <p:sp>
          <p:nvSpPr>
            <p:cNvPr id="7" name="TextBox 7"/>
            <p:cNvSpPr txBox="1"/>
            <p:nvPr/>
          </p:nvSpPr>
          <p:spPr>
            <a:xfrm rot="-426806">
              <a:off x="1122723" y="3088375"/>
              <a:ext cx="4934766" cy="1344352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lvl="0" indent="0" algn="ctr">
                <a:lnSpc>
                  <a:spcPts val="8476"/>
                </a:lnSpc>
              </a:pPr>
              <a:r>
                <a:rPr lang="en-US" sz="6054" spc="60">
                  <a:solidFill>
                    <a:srgbClr val="000000"/>
                  </a:solidFill>
                  <a:latin typeface="DM Sans"/>
                </a:rPr>
                <a:t>LOGO #3</a:t>
              </a:r>
            </a:p>
          </p:txBody>
        </p:sp>
      </p:grpSp>
      <p:pic>
        <p:nvPicPr>
          <p:cNvPr id="8" name="Picture 8"/>
          <p:cNvPicPr>
            <a:picLocks noChangeAspect="1"/>
          </p:cNvPicPr>
          <p:nvPr/>
        </p:nvPicPr>
        <p:blipFill>
          <a:blip r:embed="rId2"/>
          <a:srcRect r="630" b="18828"/>
          <a:stretch>
            <a:fillRect/>
          </a:stretch>
        </p:blipFill>
        <p:spPr>
          <a:xfrm>
            <a:off x="10680992" y="2920927"/>
            <a:ext cx="6578308" cy="4445146"/>
          </a:xfrm>
          <a:prstGeom prst="rect">
            <a:avLst/>
          </a:prstGeom>
        </p:spPr>
      </p:pic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1168054" y="2733386"/>
            <a:ext cx="5395607" cy="5321865"/>
            <a:chOff x="0" y="0"/>
            <a:chExt cx="7194142" cy="7095820"/>
          </a:xfrm>
        </p:grpSpPr>
        <p:grpSp>
          <p:nvGrpSpPr>
            <p:cNvPr id="3" name="Group 3"/>
            <p:cNvGrpSpPr/>
            <p:nvPr/>
          </p:nvGrpSpPr>
          <p:grpSpPr>
            <a:xfrm rot="-426806">
              <a:off x="368005" y="375450"/>
              <a:ext cx="6458133" cy="6344920"/>
              <a:chOff x="0" y="0"/>
              <a:chExt cx="3216910" cy="3160517"/>
            </a:xfrm>
          </p:grpSpPr>
          <p:sp>
            <p:nvSpPr>
              <p:cNvPr id="4" name="Freeform 4"/>
              <p:cNvSpPr/>
              <p:nvPr/>
            </p:nvSpPr>
            <p:spPr>
              <a:xfrm>
                <a:off x="19050" y="223520"/>
                <a:ext cx="3178810" cy="2929376"/>
              </a:xfrm>
              <a:custGeom>
                <a:avLst/>
                <a:gdLst/>
                <a:ahLst/>
                <a:cxnLst/>
                <a:rect l="l" t="t" r="r" b="b"/>
                <a:pathLst>
                  <a:path w="3178810" h="2929376">
                    <a:moveTo>
                      <a:pt x="0" y="11430"/>
                    </a:moveTo>
                    <a:cubicBezTo>
                      <a:pt x="0" y="11430"/>
                      <a:pt x="2540" y="340360"/>
                      <a:pt x="2540" y="749300"/>
                    </a:cubicBezTo>
                    <a:cubicBezTo>
                      <a:pt x="2540" y="1158039"/>
                      <a:pt x="7620" y="1748277"/>
                      <a:pt x="7620" y="2008627"/>
                    </a:cubicBezTo>
                    <a:cubicBezTo>
                      <a:pt x="7620" y="2202937"/>
                      <a:pt x="16510" y="2601717"/>
                      <a:pt x="21590" y="2793487"/>
                    </a:cubicBezTo>
                    <a:lnTo>
                      <a:pt x="130810" y="2907787"/>
                    </a:lnTo>
                    <a:cubicBezTo>
                      <a:pt x="275590" y="2915407"/>
                      <a:pt x="543560" y="2929377"/>
                      <a:pt x="793750" y="2929377"/>
                    </a:cubicBezTo>
                    <a:lnTo>
                      <a:pt x="3178810" y="2929377"/>
                    </a:lnTo>
                    <a:lnTo>
                      <a:pt x="3178810" y="693420"/>
                    </a:lnTo>
                    <a:cubicBezTo>
                      <a:pt x="3178810" y="318770"/>
                      <a:pt x="3169920" y="41910"/>
                      <a:pt x="3169920" y="41910"/>
                    </a:cubicBezTo>
                    <a:cubicBezTo>
                      <a:pt x="3014980" y="21590"/>
                      <a:pt x="2858770" y="11430"/>
                      <a:pt x="2701290" y="12700"/>
                    </a:cubicBezTo>
                    <a:cubicBezTo>
                      <a:pt x="2428240" y="12700"/>
                      <a:pt x="1179830" y="21590"/>
                      <a:pt x="929640" y="12700"/>
                    </a:cubicBezTo>
                    <a:cubicBezTo>
                      <a:pt x="594360" y="0"/>
                      <a:pt x="0" y="11430"/>
                      <a:pt x="0" y="11430"/>
                    </a:cubicBezTo>
                    <a:close/>
                  </a:path>
                </a:pathLst>
              </a:custGeom>
              <a:solidFill>
                <a:srgbClr val="FFFFFF"/>
              </a:solidFill>
            </p:spPr>
          </p:sp>
          <p:sp>
            <p:nvSpPr>
              <p:cNvPr id="5" name="Freeform 5"/>
              <p:cNvSpPr/>
              <p:nvPr/>
            </p:nvSpPr>
            <p:spPr>
              <a:xfrm>
                <a:off x="12700" y="217170"/>
                <a:ext cx="3191510" cy="2942077"/>
              </a:xfrm>
              <a:custGeom>
                <a:avLst/>
                <a:gdLst/>
                <a:ahLst/>
                <a:cxnLst/>
                <a:rect l="l" t="t" r="r" b="b"/>
                <a:pathLst>
                  <a:path w="3191510" h="2942077">
                    <a:moveTo>
                      <a:pt x="3191510" y="2942077"/>
                    </a:moveTo>
                    <a:lnTo>
                      <a:pt x="800100" y="2942077"/>
                    </a:lnTo>
                    <a:cubicBezTo>
                      <a:pt x="547370" y="2942077"/>
                      <a:pt x="270510" y="2928107"/>
                      <a:pt x="137160" y="2920487"/>
                    </a:cubicBezTo>
                    <a:lnTo>
                      <a:pt x="134620" y="2920487"/>
                    </a:lnTo>
                    <a:lnTo>
                      <a:pt x="21590" y="2802377"/>
                    </a:lnTo>
                    <a:lnTo>
                      <a:pt x="21590" y="2799837"/>
                    </a:lnTo>
                    <a:cubicBezTo>
                      <a:pt x="16510" y="2596637"/>
                      <a:pt x="7620" y="2202937"/>
                      <a:pt x="7620" y="2014977"/>
                    </a:cubicBezTo>
                    <a:cubicBezTo>
                      <a:pt x="7620" y="1899407"/>
                      <a:pt x="6350" y="1722877"/>
                      <a:pt x="5080" y="1518468"/>
                    </a:cubicBezTo>
                    <a:cubicBezTo>
                      <a:pt x="3810" y="1267186"/>
                      <a:pt x="2540" y="982908"/>
                      <a:pt x="2540" y="755650"/>
                    </a:cubicBezTo>
                    <a:cubicBezTo>
                      <a:pt x="2540" y="351790"/>
                      <a:pt x="0" y="21590"/>
                      <a:pt x="0" y="17780"/>
                    </a:cubicBezTo>
                    <a:lnTo>
                      <a:pt x="0" y="11430"/>
                    </a:lnTo>
                    <a:lnTo>
                      <a:pt x="6350" y="11430"/>
                    </a:lnTo>
                    <a:cubicBezTo>
                      <a:pt x="12700" y="11430"/>
                      <a:pt x="604520" y="0"/>
                      <a:pt x="935990" y="12700"/>
                    </a:cubicBezTo>
                    <a:cubicBezTo>
                      <a:pt x="1121410" y="19050"/>
                      <a:pt x="1852930" y="16510"/>
                      <a:pt x="2338070" y="13970"/>
                    </a:cubicBezTo>
                    <a:cubicBezTo>
                      <a:pt x="2503170" y="12700"/>
                      <a:pt x="2637790" y="12700"/>
                      <a:pt x="2707640" y="12700"/>
                    </a:cubicBezTo>
                    <a:cubicBezTo>
                      <a:pt x="2861310" y="11430"/>
                      <a:pt x="3020060" y="21590"/>
                      <a:pt x="3177540" y="41910"/>
                    </a:cubicBezTo>
                    <a:lnTo>
                      <a:pt x="3182620" y="43180"/>
                    </a:lnTo>
                    <a:lnTo>
                      <a:pt x="3182620" y="48260"/>
                    </a:lnTo>
                    <a:cubicBezTo>
                      <a:pt x="3182620" y="50800"/>
                      <a:pt x="3191510" y="328930"/>
                      <a:pt x="3191510" y="699770"/>
                    </a:cubicBezTo>
                    <a:lnTo>
                      <a:pt x="3191510" y="2942077"/>
                    </a:lnTo>
                    <a:close/>
                    <a:moveTo>
                      <a:pt x="139700" y="2907787"/>
                    </a:moveTo>
                    <a:cubicBezTo>
                      <a:pt x="273050" y="2915407"/>
                      <a:pt x="548640" y="2929377"/>
                      <a:pt x="800100" y="2929377"/>
                    </a:cubicBezTo>
                    <a:lnTo>
                      <a:pt x="3178810" y="2929377"/>
                    </a:lnTo>
                    <a:lnTo>
                      <a:pt x="3178810" y="699770"/>
                    </a:lnTo>
                    <a:cubicBezTo>
                      <a:pt x="3178810" y="358140"/>
                      <a:pt x="3171190" y="93980"/>
                      <a:pt x="3169920" y="53340"/>
                    </a:cubicBezTo>
                    <a:cubicBezTo>
                      <a:pt x="3014980" y="33020"/>
                      <a:pt x="2858770" y="24130"/>
                      <a:pt x="2707640" y="25400"/>
                    </a:cubicBezTo>
                    <a:cubicBezTo>
                      <a:pt x="2637790" y="25400"/>
                      <a:pt x="2503170" y="27940"/>
                      <a:pt x="2338070" y="26670"/>
                    </a:cubicBezTo>
                    <a:cubicBezTo>
                      <a:pt x="1828800" y="22860"/>
                      <a:pt x="1304290" y="22860"/>
                      <a:pt x="935990" y="25400"/>
                    </a:cubicBezTo>
                    <a:cubicBezTo>
                      <a:pt x="622300" y="27940"/>
                      <a:pt x="77470" y="22860"/>
                      <a:pt x="12700" y="24130"/>
                    </a:cubicBezTo>
                    <a:cubicBezTo>
                      <a:pt x="12700" y="71120"/>
                      <a:pt x="15240" y="382270"/>
                      <a:pt x="15240" y="755650"/>
                    </a:cubicBezTo>
                    <a:cubicBezTo>
                      <a:pt x="15240" y="982908"/>
                      <a:pt x="16510" y="1267186"/>
                      <a:pt x="17780" y="1518468"/>
                    </a:cubicBezTo>
                    <a:cubicBezTo>
                      <a:pt x="19050" y="1722877"/>
                      <a:pt x="20320" y="1899407"/>
                      <a:pt x="20320" y="2014977"/>
                    </a:cubicBezTo>
                    <a:cubicBezTo>
                      <a:pt x="20320" y="2201667"/>
                      <a:pt x="29210" y="2592827"/>
                      <a:pt x="34290" y="2797297"/>
                    </a:cubicBezTo>
                    <a:lnTo>
                      <a:pt x="139700" y="2907787"/>
                    </a:lnTo>
                    <a:close/>
                    <a:moveTo>
                      <a:pt x="139700" y="2907787"/>
                    </a:moveTo>
                    <a:lnTo>
                      <a:pt x="133350" y="2782057"/>
                    </a:lnTo>
                    <a:lnTo>
                      <a:pt x="34290" y="2796027"/>
                    </a:lnTo>
                    <a:lnTo>
                      <a:pt x="139700" y="2907787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</p:sp>
          <p:sp>
            <p:nvSpPr>
              <p:cNvPr id="6" name="Freeform 6"/>
              <p:cNvSpPr/>
              <p:nvPr/>
            </p:nvSpPr>
            <p:spPr>
              <a:xfrm>
                <a:off x="299720" y="19050"/>
                <a:ext cx="617220" cy="304800"/>
              </a:xfrm>
              <a:custGeom>
                <a:avLst/>
                <a:gdLst/>
                <a:ahLst/>
                <a:cxnLst/>
                <a:rect l="l" t="t" r="r" b="b"/>
                <a:pathLst>
                  <a:path w="617220" h="304800">
                    <a:moveTo>
                      <a:pt x="600710" y="0"/>
                    </a:moveTo>
                    <a:lnTo>
                      <a:pt x="617220" y="77470"/>
                    </a:lnTo>
                    <a:lnTo>
                      <a:pt x="600710" y="190500"/>
                    </a:lnTo>
                    <a:lnTo>
                      <a:pt x="589280" y="297180"/>
                    </a:lnTo>
                    <a:lnTo>
                      <a:pt x="5080" y="304800"/>
                    </a:lnTo>
                    <a:lnTo>
                      <a:pt x="5080" y="255270"/>
                    </a:lnTo>
                    <a:lnTo>
                      <a:pt x="16510" y="148590"/>
                    </a:lnTo>
                    <a:lnTo>
                      <a:pt x="0" y="21590"/>
                    </a:lnTo>
                    <a:lnTo>
                      <a:pt x="600710" y="0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</p:sp>
        </p:grpSp>
        <p:sp>
          <p:nvSpPr>
            <p:cNvPr id="7" name="TextBox 7"/>
            <p:cNvSpPr txBox="1"/>
            <p:nvPr/>
          </p:nvSpPr>
          <p:spPr>
            <a:xfrm rot="-426806">
              <a:off x="1122723" y="3088375"/>
              <a:ext cx="4934766" cy="1344352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lvl="0" indent="0" algn="ctr">
                <a:lnSpc>
                  <a:spcPts val="8476"/>
                </a:lnSpc>
              </a:pPr>
              <a:r>
                <a:rPr lang="en-US" sz="6054" spc="60">
                  <a:solidFill>
                    <a:srgbClr val="000000"/>
                  </a:solidFill>
                  <a:latin typeface="DM Sans"/>
                </a:rPr>
                <a:t>LOGO #8</a:t>
              </a:r>
            </a:p>
          </p:txBody>
        </p:sp>
      </p:grpSp>
      <p:pic>
        <p:nvPicPr>
          <p:cNvPr id="8" name="Picture 8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10343415" y="2344970"/>
            <a:ext cx="6103783" cy="6098697"/>
          </a:xfrm>
          <a:prstGeom prst="rect">
            <a:avLst/>
          </a:prstGeom>
        </p:spPr>
      </p:pic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1363857" y="2482567"/>
            <a:ext cx="5395607" cy="5321865"/>
            <a:chOff x="0" y="0"/>
            <a:chExt cx="7194142" cy="7095820"/>
          </a:xfrm>
        </p:grpSpPr>
        <p:grpSp>
          <p:nvGrpSpPr>
            <p:cNvPr id="3" name="Group 3"/>
            <p:cNvGrpSpPr/>
            <p:nvPr/>
          </p:nvGrpSpPr>
          <p:grpSpPr>
            <a:xfrm rot="-426806">
              <a:off x="368005" y="375450"/>
              <a:ext cx="6458133" cy="6344920"/>
              <a:chOff x="0" y="0"/>
              <a:chExt cx="3216910" cy="3160517"/>
            </a:xfrm>
          </p:grpSpPr>
          <p:sp>
            <p:nvSpPr>
              <p:cNvPr id="4" name="Freeform 4"/>
              <p:cNvSpPr/>
              <p:nvPr/>
            </p:nvSpPr>
            <p:spPr>
              <a:xfrm>
                <a:off x="19050" y="223520"/>
                <a:ext cx="3178810" cy="2929376"/>
              </a:xfrm>
              <a:custGeom>
                <a:avLst/>
                <a:gdLst/>
                <a:ahLst/>
                <a:cxnLst/>
                <a:rect l="l" t="t" r="r" b="b"/>
                <a:pathLst>
                  <a:path w="3178810" h="2929376">
                    <a:moveTo>
                      <a:pt x="0" y="11430"/>
                    </a:moveTo>
                    <a:cubicBezTo>
                      <a:pt x="0" y="11430"/>
                      <a:pt x="2540" y="340360"/>
                      <a:pt x="2540" y="749300"/>
                    </a:cubicBezTo>
                    <a:cubicBezTo>
                      <a:pt x="2540" y="1158039"/>
                      <a:pt x="7620" y="1748277"/>
                      <a:pt x="7620" y="2008627"/>
                    </a:cubicBezTo>
                    <a:cubicBezTo>
                      <a:pt x="7620" y="2202937"/>
                      <a:pt x="16510" y="2601717"/>
                      <a:pt x="21590" y="2793487"/>
                    </a:cubicBezTo>
                    <a:lnTo>
                      <a:pt x="130810" y="2907787"/>
                    </a:lnTo>
                    <a:cubicBezTo>
                      <a:pt x="275590" y="2915407"/>
                      <a:pt x="543560" y="2929377"/>
                      <a:pt x="793750" y="2929377"/>
                    </a:cubicBezTo>
                    <a:lnTo>
                      <a:pt x="3178810" y="2929377"/>
                    </a:lnTo>
                    <a:lnTo>
                      <a:pt x="3178810" y="693420"/>
                    </a:lnTo>
                    <a:cubicBezTo>
                      <a:pt x="3178810" y="318770"/>
                      <a:pt x="3169920" y="41910"/>
                      <a:pt x="3169920" y="41910"/>
                    </a:cubicBezTo>
                    <a:cubicBezTo>
                      <a:pt x="3014980" y="21590"/>
                      <a:pt x="2858770" y="11430"/>
                      <a:pt x="2701290" y="12700"/>
                    </a:cubicBezTo>
                    <a:cubicBezTo>
                      <a:pt x="2428240" y="12700"/>
                      <a:pt x="1179830" y="21590"/>
                      <a:pt x="929640" y="12700"/>
                    </a:cubicBezTo>
                    <a:cubicBezTo>
                      <a:pt x="594360" y="0"/>
                      <a:pt x="0" y="11430"/>
                      <a:pt x="0" y="11430"/>
                    </a:cubicBezTo>
                    <a:close/>
                  </a:path>
                </a:pathLst>
              </a:custGeom>
              <a:solidFill>
                <a:srgbClr val="FFFFFF"/>
              </a:solidFill>
            </p:spPr>
          </p:sp>
          <p:sp>
            <p:nvSpPr>
              <p:cNvPr id="5" name="Freeform 5"/>
              <p:cNvSpPr/>
              <p:nvPr/>
            </p:nvSpPr>
            <p:spPr>
              <a:xfrm>
                <a:off x="12700" y="217170"/>
                <a:ext cx="3191510" cy="2942077"/>
              </a:xfrm>
              <a:custGeom>
                <a:avLst/>
                <a:gdLst/>
                <a:ahLst/>
                <a:cxnLst/>
                <a:rect l="l" t="t" r="r" b="b"/>
                <a:pathLst>
                  <a:path w="3191510" h="2942077">
                    <a:moveTo>
                      <a:pt x="3191510" y="2942077"/>
                    </a:moveTo>
                    <a:lnTo>
                      <a:pt x="800100" y="2942077"/>
                    </a:lnTo>
                    <a:cubicBezTo>
                      <a:pt x="547370" y="2942077"/>
                      <a:pt x="270510" y="2928107"/>
                      <a:pt x="137160" y="2920487"/>
                    </a:cubicBezTo>
                    <a:lnTo>
                      <a:pt x="134620" y="2920487"/>
                    </a:lnTo>
                    <a:lnTo>
                      <a:pt x="21590" y="2802377"/>
                    </a:lnTo>
                    <a:lnTo>
                      <a:pt x="21590" y="2799837"/>
                    </a:lnTo>
                    <a:cubicBezTo>
                      <a:pt x="16510" y="2596637"/>
                      <a:pt x="7620" y="2202937"/>
                      <a:pt x="7620" y="2014977"/>
                    </a:cubicBezTo>
                    <a:cubicBezTo>
                      <a:pt x="7620" y="1899407"/>
                      <a:pt x="6350" y="1722877"/>
                      <a:pt x="5080" y="1518468"/>
                    </a:cubicBezTo>
                    <a:cubicBezTo>
                      <a:pt x="3810" y="1267186"/>
                      <a:pt x="2540" y="982908"/>
                      <a:pt x="2540" y="755650"/>
                    </a:cubicBezTo>
                    <a:cubicBezTo>
                      <a:pt x="2540" y="351790"/>
                      <a:pt x="0" y="21590"/>
                      <a:pt x="0" y="17780"/>
                    </a:cubicBezTo>
                    <a:lnTo>
                      <a:pt x="0" y="11430"/>
                    </a:lnTo>
                    <a:lnTo>
                      <a:pt x="6350" y="11430"/>
                    </a:lnTo>
                    <a:cubicBezTo>
                      <a:pt x="12700" y="11430"/>
                      <a:pt x="604520" y="0"/>
                      <a:pt x="935990" y="12700"/>
                    </a:cubicBezTo>
                    <a:cubicBezTo>
                      <a:pt x="1121410" y="19050"/>
                      <a:pt x="1852930" y="16510"/>
                      <a:pt x="2338070" y="13970"/>
                    </a:cubicBezTo>
                    <a:cubicBezTo>
                      <a:pt x="2503170" y="12700"/>
                      <a:pt x="2637790" y="12700"/>
                      <a:pt x="2707640" y="12700"/>
                    </a:cubicBezTo>
                    <a:cubicBezTo>
                      <a:pt x="2861310" y="11430"/>
                      <a:pt x="3020060" y="21590"/>
                      <a:pt x="3177540" y="41910"/>
                    </a:cubicBezTo>
                    <a:lnTo>
                      <a:pt x="3182620" y="43180"/>
                    </a:lnTo>
                    <a:lnTo>
                      <a:pt x="3182620" y="48260"/>
                    </a:lnTo>
                    <a:cubicBezTo>
                      <a:pt x="3182620" y="50800"/>
                      <a:pt x="3191510" y="328930"/>
                      <a:pt x="3191510" y="699770"/>
                    </a:cubicBezTo>
                    <a:lnTo>
                      <a:pt x="3191510" y="2942077"/>
                    </a:lnTo>
                    <a:close/>
                    <a:moveTo>
                      <a:pt x="139700" y="2907787"/>
                    </a:moveTo>
                    <a:cubicBezTo>
                      <a:pt x="273050" y="2915407"/>
                      <a:pt x="548640" y="2929377"/>
                      <a:pt x="800100" y="2929377"/>
                    </a:cubicBezTo>
                    <a:lnTo>
                      <a:pt x="3178810" y="2929377"/>
                    </a:lnTo>
                    <a:lnTo>
                      <a:pt x="3178810" y="699770"/>
                    </a:lnTo>
                    <a:cubicBezTo>
                      <a:pt x="3178810" y="358140"/>
                      <a:pt x="3171190" y="93980"/>
                      <a:pt x="3169920" y="53340"/>
                    </a:cubicBezTo>
                    <a:cubicBezTo>
                      <a:pt x="3014980" y="33020"/>
                      <a:pt x="2858770" y="24130"/>
                      <a:pt x="2707640" y="25400"/>
                    </a:cubicBezTo>
                    <a:cubicBezTo>
                      <a:pt x="2637790" y="25400"/>
                      <a:pt x="2503170" y="27940"/>
                      <a:pt x="2338070" y="26670"/>
                    </a:cubicBezTo>
                    <a:cubicBezTo>
                      <a:pt x="1828800" y="22860"/>
                      <a:pt x="1304290" y="22860"/>
                      <a:pt x="935990" y="25400"/>
                    </a:cubicBezTo>
                    <a:cubicBezTo>
                      <a:pt x="622300" y="27940"/>
                      <a:pt x="77470" y="22860"/>
                      <a:pt x="12700" y="24130"/>
                    </a:cubicBezTo>
                    <a:cubicBezTo>
                      <a:pt x="12700" y="71120"/>
                      <a:pt x="15240" y="382270"/>
                      <a:pt x="15240" y="755650"/>
                    </a:cubicBezTo>
                    <a:cubicBezTo>
                      <a:pt x="15240" y="982908"/>
                      <a:pt x="16510" y="1267186"/>
                      <a:pt x="17780" y="1518468"/>
                    </a:cubicBezTo>
                    <a:cubicBezTo>
                      <a:pt x="19050" y="1722877"/>
                      <a:pt x="20320" y="1899407"/>
                      <a:pt x="20320" y="2014977"/>
                    </a:cubicBezTo>
                    <a:cubicBezTo>
                      <a:pt x="20320" y="2201667"/>
                      <a:pt x="29210" y="2592827"/>
                      <a:pt x="34290" y="2797297"/>
                    </a:cubicBezTo>
                    <a:lnTo>
                      <a:pt x="139700" y="2907787"/>
                    </a:lnTo>
                    <a:close/>
                    <a:moveTo>
                      <a:pt x="139700" y="2907787"/>
                    </a:moveTo>
                    <a:lnTo>
                      <a:pt x="133350" y="2782057"/>
                    </a:lnTo>
                    <a:lnTo>
                      <a:pt x="34290" y="2796027"/>
                    </a:lnTo>
                    <a:lnTo>
                      <a:pt x="139700" y="2907787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</p:sp>
          <p:sp>
            <p:nvSpPr>
              <p:cNvPr id="6" name="Freeform 6"/>
              <p:cNvSpPr/>
              <p:nvPr/>
            </p:nvSpPr>
            <p:spPr>
              <a:xfrm>
                <a:off x="299720" y="19050"/>
                <a:ext cx="617220" cy="304800"/>
              </a:xfrm>
              <a:custGeom>
                <a:avLst/>
                <a:gdLst/>
                <a:ahLst/>
                <a:cxnLst/>
                <a:rect l="l" t="t" r="r" b="b"/>
                <a:pathLst>
                  <a:path w="617220" h="304800">
                    <a:moveTo>
                      <a:pt x="600710" y="0"/>
                    </a:moveTo>
                    <a:lnTo>
                      <a:pt x="617220" y="77470"/>
                    </a:lnTo>
                    <a:lnTo>
                      <a:pt x="600710" y="190500"/>
                    </a:lnTo>
                    <a:lnTo>
                      <a:pt x="589280" y="297180"/>
                    </a:lnTo>
                    <a:lnTo>
                      <a:pt x="5080" y="304800"/>
                    </a:lnTo>
                    <a:lnTo>
                      <a:pt x="5080" y="255270"/>
                    </a:lnTo>
                    <a:lnTo>
                      <a:pt x="16510" y="148590"/>
                    </a:lnTo>
                    <a:lnTo>
                      <a:pt x="0" y="21590"/>
                    </a:lnTo>
                    <a:lnTo>
                      <a:pt x="600710" y="0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</p:sp>
        </p:grpSp>
        <p:sp>
          <p:nvSpPr>
            <p:cNvPr id="7" name="TextBox 7"/>
            <p:cNvSpPr txBox="1"/>
            <p:nvPr/>
          </p:nvSpPr>
          <p:spPr>
            <a:xfrm rot="-426806">
              <a:off x="1122723" y="3088375"/>
              <a:ext cx="4934766" cy="1344352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lvl="0" indent="0" algn="ctr">
                <a:lnSpc>
                  <a:spcPts val="8476"/>
                </a:lnSpc>
              </a:pPr>
              <a:r>
                <a:rPr lang="en-US" sz="6054" spc="60">
                  <a:solidFill>
                    <a:srgbClr val="000000"/>
                  </a:solidFill>
                  <a:latin typeface="DM Sans"/>
                </a:rPr>
                <a:t>LOGO #9</a:t>
              </a:r>
            </a:p>
          </p:txBody>
        </p:sp>
      </p:grpSp>
      <p:pic>
        <p:nvPicPr>
          <p:cNvPr id="8" name="Picture 8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10960462" y="2333302"/>
            <a:ext cx="4992008" cy="6122034"/>
          </a:xfrm>
          <a:prstGeom prst="rect">
            <a:avLst/>
          </a:prstGeom>
        </p:spPr>
      </p:pic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1381145" y="2482567"/>
            <a:ext cx="5395607" cy="5321865"/>
            <a:chOff x="0" y="0"/>
            <a:chExt cx="7194142" cy="7095820"/>
          </a:xfrm>
        </p:grpSpPr>
        <p:grpSp>
          <p:nvGrpSpPr>
            <p:cNvPr id="3" name="Group 3"/>
            <p:cNvGrpSpPr/>
            <p:nvPr/>
          </p:nvGrpSpPr>
          <p:grpSpPr>
            <a:xfrm rot="-426806">
              <a:off x="368005" y="375450"/>
              <a:ext cx="6458133" cy="6344920"/>
              <a:chOff x="0" y="0"/>
              <a:chExt cx="3216910" cy="3160517"/>
            </a:xfrm>
          </p:grpSpPr>
          <p:sp>
            <p:nvSpPr>
              <p:cNvPr id="4" name="Freeform 4"/>
              <p:cNvSpPr/>
              <p:nvPr/>
            </p:nvSpPr>
            <p:spPr>
              <a:xfrm>
                <a:off x="19050" y="223520"/>
                <a:ext cx="3178810" cy="2929376"/>
              </a:xfrm>
              <a:custGeom>
                <a:avLst/>
                <a:gdLst/>
                <a:ahLst/>
                <a:cxnLst/>
                <a:rect l="l" t="t" r="r" b="b"/>
                <a:pathLst>
                  <a:path w="3178810" h="2929376">
                    <a:moveTo>
                      <a:pt x="0" y="11430"/>
                    </a:moveTo>
                    <a:cubicBezTo>
                      <a:pt x="0" y="11430"/>
                      <a:pt x="2540" y="340360"/>
                      <a:pt x="2540" y="749300"/>
                    </a:cubicBezTo>
                    <a:cubicBezTo>
                      <a:pt x="2540" y="1158039"/>
                      <a:pt x="7620" y="1748277"/>
                      <a:pt x="7620" y="2008627"/>
                    </a:cubicBezTo>
                    <a:cubicBezTo>
                      <a:pt x="7620" y="2202937"/>
                      <a:pt x="16510" y="2601717"/>
                      <a:pt x="21590" y="2793487"/>
                    </a:cubicBezTo>
                    <a:lnTo>
                      <a:pt x="130810" y="2907787"/>
                    </a:lnTo>
                    <a:cubicBezTo>
                      <a:pt x="275590" y="2915407"/>
                      <a:pt x="543560" y="2929377"/>
                      <a:pt x="793750" y="2929377"/>
                    </a:cubicBezTo>
                    <a:lnTo>
                      <a:pt x="3178810" y="2929377"/>
                    </a:lnTo>
                    <a:lnTo>
                      <a:pt x="3178810" y="693420"/>
                    </a:lnTo>
                    <a:cubicBezTo>
                      <a:pt x="3178810" y="318770"/>
                      <a:pt x="3169920" y="41910"/>
                      <a:pt x="3169920" y="41910"/>
                    </a:cubicBezTo>
                    <a:cubicBezTo>
                      <a:pt x="3014980" y="21590"/>
                      <a:pt x="2858770" y="11430"/>
                      <a:pt x="2701290" y="12700"/>
                    </a:cubicBezTo>
                    <a:cubicBezTo>
                      <a:pt x="2428240" y="12700"/>
                      <a:pt x="1179830" y="21590"/>
                      <a:pt x="929640" y="12700"/>
                    </a:cubicBezTo>
                    <a:cubicBezTo>
                      <a:pt x="594360" y="0"/>
                      <a:pt x="0" y="11430"/>
                      <a:pt x="0" y="11430"/>
                    </a:cubicBezTo>
                    <a:close/>
                  </a:path>
                </a:pathLst>
              </a:custGeom>
              <a:solidFill>
                <a:srgbClr val="FFFFFF"/>
              </a:solidFill>
            </p:spPr>
          </p:sp>
          <p:sp>
            <p:nvSpPr>
              <p:cNvPr id="5" name="Freeform 5"/>
              <p:cNvSpPr/>
              <p:nvPr/>
            </p:nvSpPr>
            <p:spPr>
              <a:xfrm>
                <a:off x="12700" y="217170"/>
                <a:ext cx="3191510" cy="2942077"/>
              </a:xfrm>
              <a:custGeom>
                <a:avLst/>
                <a:gdLst/>
                <a:ahLst/>
                <a:cxnLst/>
                <a:rect l="l" t="t" r="r" b="b"/>
                <a:pathLst>
                  <a:path w="3191510" h="2942077">
                    <a:moveTo>
                      <a:pt x="3191510" y="2942077"/>
                    </a:moveTo>
                    <a:lnTo>
                      <a:pt x="800100" y="2942077"/>
                    </a:lnTo>
                    <a:cubicBezTo>
                      <a:pt x="547370" y="2942077"/>
                      <a:pt x="270510" y="2928107"/>
                      <a:pt x="137160" y="2920487"/>
                    </a:cubicBezTo>
                    <a:lnTo>
                      <a:pt x="134620" y="2920487"/>
                    </a:lnTo>
                    <a:lnTo>
                      <a:pt x="21590" y="2802377"/>
                    </a:lnTo>
                    <a:lnTo>
                      <a:pt x="21590" y="2799837"/>
                    </a:lnTo>
                    <a:cubicBezTo>
                      <a:pt x="16510" y="2596637"/>
                      <a:pt x="7620" y="2202937"/>
                      <a:pt x="7620" y="2014977"/>
                    </a:cubicBezTo>
                    <a:cubicBezTo>
                      <a:pt x="7620" y="1899407"/>
                      <a:pt x="6350" y="1722877"/>
                      <a:pt x="5080" y="1518468"/>
                    </a:cubicBezTo>
                    <a:cubicBezTo>
                      <a:pt x="3810" y="1267186"/>
                      <a:pt x="2540" y="982908"/>
                      <a:pt x="2540" y="755650"/>
                    </a:cubicBezTo>
                    <a:cubicBezTo>
                      <a:pt x="2540" y="351790"/>
                      <a:pt x="0" y="21590"/>
                      <a:pt x="0" y="17780"/>
                    </a:cubicBezTo>
                    <a:lnTo>
                      <a:pt x="0" y="11430"/>
                    </a:lnTo>
                    <a:lnTo>
                      <a:pt x="6350" y="11430"/>
                    </a:lnTo>
                    <a:cubicBezTo>
                      <a:pt x="12700" y="11430"/>
                      <a:pt x="604520" y="0"/>
                      <a:pt x="935990" y="12700"/>
                    </a:cubicBezTo>
                    <a:cubicBezTo>
                      <a:pt x="1121410" y="19050"/>
                      <a:pt x="1852930" y="16510"/>
                      <a:pt x="2338070" y="13970"/>
                    </a:cubicBezTo>
                    <a:cubicBezTo>
                      <a:pt x="2503170" y="12700"/>
                      <a:pt x="2637790" y="12700"/>
                      <a:pt x="2707640" y="12700"/>
                    </a:cubicBezTo>
                    <a:cubicBezTo>
                      <a:pt x="2861310" y="11430"/>
                      <a:pt x="3020060" y="21590"/>
                      <a:pt x="3177540" y="41910"/>
                    </a:cubicBezTo>
                    <a:lnTo>
                      <a:pt x="3182620" y="43180"/>
                    </a:lnTo>
                    <a:lnTo>
                      <a:pt x="3182620" y="48260"/>
                    </a:lnTo>
                    <a:cubicBezTo>
                      <a:pt x="3182620" y="50800"/>
                      <a:pt x="3191510" y="328930"/>
                      <a:pt x="3191510" y="699770"/>
                    </a:cubicBezTo>
                    <a:lnTo>
                      <a:pt x="3191510" y="2942077"/>
                    </a:lnTo>
                    <a:close/>
                    <a:moveTo>
                      <a:pt x="139700" y="2907787"/>
                    </a:moveTo>
                    <a:cubicBezTo>
                      <a:pt x="273050" y="2915407"/>
                      <a:pt x="548640" y="2929377"/>
                      <a:pt x="800100" y="2929377"/>
                    </a:cubicBezTo>
                    <a:lnTo>
                      <a:pt x="3178810" y="2929377"/>
                    </a:lnTo>
                    <a:lnTo>
                      <a:pt x="3178810" y="699770"/>
                    </a:lnTo>
                    <a:cubicBezTo>
                      <a:pt x="3178810" y="358140"/>
                      <a:pt x="3171190" y="93980"/>
                      <a:pt x="3169920" y="53340"/>
                    </a:cubicBezTo>
                    <a:cubicBezTo>
                      <a:pt x="3014980" y="33020"/>
                      <a:pt x="2858770" y="24130"/>
                      <a:pt x="2707640" y="25400"/>
                    </a:cubicBezTo>
                    <a:cubicBezTo>
                      <a:pt x="2637790" y="25400"/>
                      <a:pt x="2503170" y="27940"/>
                      <a:pt x="2338070" y="26670"/>
                    </a:cubicBezTo>
                    <a:cubicBezTo>
                      <a:pt x="1828800" y="22860"/>
                      <a:pt x="1304290" y="22860"/>
                      <a:pt x="935990" y="25400"/>
                    </a:cubicBezTo>
                    <a:cubicBezTo>
                      <a:pt x="622300" y="27940"/>
                      <a:pt x="77470" y="22860"/>
                      <a:pt x="12700" y="24130"/>
                    </a:cubicBezTo>
                    <a:cubicBezTo>
                      <a:pt x="12700" y="71120"/>
                      <a:pt x="15240" y="382270"/>
                      <a:pt x="15240" y="755650"/>
                    </a:cubicBezTo>
                    <a:cubicBezTo>
                      <a:pt x="15240" y="982908"/>
                      <a:pt x="16510" y="1267186"/>
                      <a:pt x="17780" y="1518468"/>
                    </a:cubicBezTo>
                    <a:cubicBezTo>
                      <a:pt x="19050" y="1722877"/>
                      <a:pt x="20320" y="1899407"/>
                      <a:pt x="20320" y="2014977"/>
                    </a:cubicBezTo>
                    <a:cubicBezTo>
                      <a:pt x="20320" y="2201667"/>
                      <a:pt x="29210" y="2592827"/>
                      <a:pt x="34290" y="2797297"/>
                    </a:cubicBezTo>
                    <a:lnTo>
                      <a:pt x="139700" y="2907787"/>
                    </a:lnTo>
                    <a:close/>
                    <a:moveTo>
                      <a:pt x="139700" y="2907787"/>
                    </a:moveTo>
                    <a:lnTo>
                      <a:pt x="133350" y="2782057"/>
                    </a:lnTo>
                    <a:lnTo>
                      <a:pt x="34290" y="2796027"/>
                    </a:lnTo>
                    <a:lnTo>
                      <a:pt x="139700" y="2907787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</p:sp>
          <p:sp>
            <p:nvSpPr>
              <p:cNvPr id="6" name="Freeform 6"/>
              <p:cNvSpPr/>
              <p:nvPr/>
            </p:nvSpPr>
            <p:spPr>
              <a:xfrm>
                <a:off x="299720" y="19050"/>
                <a:ext cx="617220" cy="304800"/>
              </a:xfrm>
              <a:custGeom>
                <a:avLst/>
                <a:gdLst/>
                <a:ahLst/>
                <a:cxnLst/>
                <a:rect l="l" t="t" r="r" b="b"/>
                <a:pathLst>
                  <a:path w="617220" h="304800">
                    <a:moveTo>
                      <a:pt x="600710" y="0"/>
                    </a:moveTo>
                    <a:lnTo>
                      <a:pt x="617220" y="77470"/>
                    </a:lnTo>
                    <a:lnTo>
                      <a:pt x="600710" y="190500"/>
                    </a:lnTo>
                    <a:lnTo>
                      <a:pt x="589280" y="297180"/>
                    </a:lnTo>
                    <a:lnTo>
                      <a:pt x="5080" y="304800"/>
                    </a:lnTo>
                    <a:lnTo>
                      <a:pt x="5080" y="255270"/>
                    </a:lnTo>
                    <a:lnTo>
                      <a:pt x="16510" y="148590"/>
                    </a:lnTo>
                    <a:lnTo>
                      <a:pt x="0" y="21590"/>
                    </a:lnTo>
                    <a:lnTo>
                      <a:pt x="600710" y="0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</p:sp>
        </p:grpSp>
        <p:sp>
          <p:nvSpPr>
            <p:cNvPr id="7" name="TextBox 7"/>
            <p:cNvSpPr txBox="1"/>
            <p:nvPr/>
          </p:nvSpPr>
          <p:spPr>
            <a:xfrm rot="-426806">
              <a:off x="1122723" y="2370825"/>
              <a:ext cx="4934766" cy="2779452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lvl="0" indent="0" algn="ctr">
                <a:lnSpc>
                  <a:spcPts val="8476"/>
                </a:lnSpc>
              </a:pPr>
              <a:r>
                <a:rPr lang="en-US" sz="6054" spc="60">
                  <a:solidFill>
                    <a:srgbClr val="000000"/>
                  </a:solidFill>
                  <a:latin typeface="DM Sans"/>
                </a:rPr>
                <a:t>LOGO #10</a:t>
              </a:r>
            </a:p>
          </p:txBody>
        </p:sp>
      </p:grpSp>
      <p:pic>
        <p:nvPicPr>
          <p:cNvPr id="8" name="Picture 8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9816326" y="3236879"/>
            <a:ext cx="7135717" cy="4314879"/>
          </a:xfrm>
          <a:prstGeom prst="rect">
            <a:avLst/>
          </a:prstGeom>
        </p:spPr>
      </p:pic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1341985" y="2905316"/>
            <a:ext cx="5395607" cy="5321865"/>
            <a:chOff x="0" y="0"/>
            <a:chExt cx="7194142" cy="7095820"/>
          </a:xfrm>
        </p:grpSpPr>
        <p:grpSp>
          <p:nvGrpSpPr>
            <p:cNvPr id="3" name="Group 3"/>
            <p:cNvGrpSpPr/>
            <p:nvPr/>
          </p:nvGrpSpPr>
          <p:grpSpPr>
            <a:xfrm rot="-426806">
              <a:off x="368005" y="375450"/>
              <a:ext cx="6458133" cy="6344920"/>
              <a:chOff x="0" y="0"/>
              <a:chExt cx="3216910" cy="3160517"/>
            </a:xfrm>
          </p:grpSpPr>
          <p:sp>
            <p:nvSpPr>
              <p:cNvPr id="4" name="Freeform 4"/>
              <p:cNvSpPr/>
              <p:nvPr/>
            </p:nvSpPr>
            <p:spPr>
              <a:xfrm>
                <a:off x="19050" y="223520"/>
                <a:ext cx="3178810" cy="2929376"/>
              </a:xfrm>
              <a:custGeom>
                <a:avLst/>
                <a:gdLst/>
                <a:ahLst/>
                <a:cxnLst/>
                <a:rect l="l" t="t" r="r" b="b"/>
                <a:pathLst>
                  <a:path w="3178810" h="2929376">
                    <a:moveTo>
                      <a:pt x="0" y="11430"/>
                    </a:moveTo>
                    <a:cubicBezTo>
                      <a:pt x="0" y="11430"/>
                      <a:pt x="2540" y="340360"/>
                      <a:pt x="2540" y="749300"/>
                    </a:cubicBezTo>
                    <a:cubicBezTo>
                      <a:pt x="2540" y="1158039"/>
                      <a:pt x="7620" y="1748277"/>
                      <a:pt x="7620" y="2008627"/>
                    </a:cubicBezTo>
                    <a:cubicBezTo>
                      <a:pt x="7620" y="2202937"/>
                      <a:pt x="16510" y="2601717"/>
                      <a:pt x="21590" y="2793487"/>
                    </a:cubicBezTo>
                    <a:lnTo>
                      <a:pt x="130810" y="2907787"/>
                    </a:lnTo>
                    <a:cubicBezTo>
                      <a:pt x="275590" y="2915407"/>
                      <a:pt x="543560" y="2929377"/>
                      <a:pt x="793750" y="2929377"/>
                    </a:cubicBezTo>
                    <a:lnTo>
                      <a:pt x="3178810" y="2929377"/>
                    </a:lnTo>
                    <a:lnTo>
                      <a:pt x="3178810" y="693420"/>
                    </a:lnTo>
                    <a:cubicBezTo>
                      <a:pt x="3178810" y="318770"/>
                      <a:pt x="3169920" y="41910"/>
                      <a:pt x="3169920" y="41910"/>
                    </a:cubicBezTo>
                    <a:cubicBezTo>
                      <a:pt x="3014980" y="21590"/>
                      <a:pt x="2858770" y="11430"/>
                      <a:pt x="2701290" y="12700"/>
                    </a:cubicBezTo>
                    <a:cubicBezTo>
                      <a:pt x="2428240" y="12700"/>
                      <a:pt x="1179830" y="21590"/>
                      <a:pt x="929640" y="12700"/>
                    </a:cubicBezTo>
                    <a:cubicBezTo>
                      <a:pt x="594360" y="0"/>
                      <a:pt x="0" y="11430"/>
                      <a:pt x="0" y="11430"/>
                    </a:cubicBezTo>
                    <a:close/>
                  </a:path>
                </a:pathLst>
              </a:custGeom>
              <a:solidFill>
                <a:srgbClr val="FFFFFF"/>
              </a:solidFill>
            </p:spPr>
          </p:sp>
          <p:sp>
            <p:nvSpPr>
              <p:cNvPr id="5" name="Freeform 5"/>
              <p:cNvSpPr/>
              <p:nvPr/>
            </p:nvSpPr>
            <p:spPr>
              <a:xfrm>
                <a:off x="12700" y="217170"/>
                <a:ext cx="3191510" cy="2942077"/>
              </a:xfrm>
              <a:custGeom>
                <a:avLst/>
                <a:gdLst/>
                <a:ahLst/>
                <a:cxnLst/>
                <a:rect l="l" t="t" r="r" b="b"/>
                <a:pathLst>
                  <a:path w="3191510" h="2942077">
                    <a:moveTo>
                      <a:pt x="3191510" y="2942077"/>
                    </a:moveTo>
                    <a:lnTo>
                      <a:pt x="800100" y="2942077"/>
                    </a:lnTo>
                    <a:cubicBezTo>
                      <a:pt x="547370" y="2942077"/>
                      <a:pt x="270510" y="2928107"/>
                      <a:pt x="137160" y="2920487"/>
                    </a:cubicBezTo>
                    <a:lnTo>
                      <a:pt x="134620" y="2920487"/>
                    </a:lnTo>
                    <a:lnTo>
                      <a:pt x="21590" y="2802377"/>
                    </a:lnTo>
                    <a:lnTo>
                      <a:pt x="21590" y="2799837"/>
                    </a:lnTo>
                    <a:cubicBezTo>
                      <a:pt x="16510" y="2596637"/>
                      <a:pt x="7620" y="2202937"/>
                      <a:pt x="7620" y="2014977"/>
                    </a:cubicBezTo>
                    <a:cubicBezTo>
                      <a:pt x="7620" y="1899407"/>
                      <a:pt x="6350" y="1722877"/>
                      <a:pt x="5080" y="1518468"/>
                    </a:cubicBezTo>
                    <a:cubicBezTo>
                      <a:pt x="3810" y="1267186"/>
                      <a:pt x="2540" y="982908"/>
                      <a:pt x="2540" y="755650"/>
                    </a:cubicBezTo>
                    <a:cubicBezTo>
                      <a:pt x="2540" y="351790"/>
                      <a:pt x="0" y="21590"/>
                      <a:pt x="0" y="17780"/>
                    </a:cubicBezTo>
                    <a:lnTo>
                      <a:pt x="0" y="11430"/>
                    </a:lnTo>
                    <a:lnTo>
                      <a:pt x="6350" y="11430"/>
                    </a:lnTo>
                    <a:cubicBezTo>
                      <a:pt x="12700" y="11430"/>
                      <a:pt x="604520" y="0"/>
                      <a:pt x="935990" y="12700"/>
                    </a:cubicBezTo>
                    <a:cubicBezTo>
                      <a:pt x="1121410" y="19050"/>
                      <a:pt x="1852930" y="16510"/>
                      <a:pt x="2338070" y="13970"/>
                    </a:cubicBezTo>
                    <a:cubicBezTo>
                      <a:pt x="2503170" y="12700"/>
                      <a:pt x="2637790" y="12700"/>
                      <a:pt x="2707640" y="12700"/>
                    </a:cubicBezTo>
                    <a:cubicBezTo>
                      <a:pt x="2861310" y="11430"/>
                      <a:pt x="3020060" y="21590"/>
                      <a:pt x="3177540" y="41910"/>
                    </a:cubicBezTo>
                    <a:lnTo>
                      <a:pt x="3182620" y="43180"/>
                    </a:lnTo>
                    <a:lnTo>
                      <a:pt x="3182620" y="48260"/>
                    </a:lnTo>
                    <a:cubicBezTo>
                      <a:pt x="3182620" y="50800"/>
                      <a:pt x="3191510" y="328930"/>
                      <a:pt x="3191510" y="699770"/>
                    </a:cubicBezTo>
                    <a:lnTo>
                      <a:pt x="3191510" y="2942077"/>
                    </a:lnTo>
                    <a:close/>
                    <a:moveTo>
                      <a:pt x="139700" y="2907787"/>
                    </a:moveTo>
                    <a:cubicBezTo>
                      <a:pt x="273050" y="2915407"/>
                      <a:pt x="548640" y="2929377"/>
                      <a:pt x="800100" y="2929377"/>
                    </a:cubicBezTo>
                    <a:lnTo>
                      <a:pt x="3178810" y="2929377"/>
                    </a:lnTo>
                    <a:lnTo>
                      <a:pt x="3178810" y="699770"/>
                    </a:lnTo>
                    <a:cubicBezTo>
                      <a:pt x="3178810" y="358140"/>
                      <a:pt x="3171190" y="93980"/>
                      <a:pt x="3169920" y="53340"/>
                    </a:cubicBezTo>
                    <a:cubicBezTo>
                      <a:pt x="3014980" y="33020"/>
                      <a:pt x="2858770" y="24130"/>
                      <a:pt x="2707640" y="25400"/>
                    </a:cubicBezTo>
                    <a:cubicBezTo>
                      <a:pt x="2637790" y="25400"/>
                      <a:pt x="2503170" y="27940"/>
                      <a:pt x="2338070" y="26670"/>
                    </a:cubicBezTo>
                    <a:cubicBezTo>
                      <a:pt x="1828800" y="22860"/>
                      <a:pt x="1304290" y="22860"/>
                      <a:pt x="935990" y="25400"/>
                    </a:cubicBezTo>
                    <a:cubicBezTo>
                      <a:pt x="622300" y="27940"/>
                      <a:pt x="77470" y="22860"/>
                      <a:pt x="12700" y="24130"/>
                    </a:cubicBezTo>
                    <a:cubicBezTo>
                      <a:pt x="12700" y="71120"/>
                      <a:pt x="15240" y="382270"/>
                      <a:pt x="15240" y="755650"/>
                    </a:cubicBezTo>
                    <a:cubicBezTo>
                      <a:pt x="15240" y="982908"/>
                      <a:pt x="16510" y="1267186"/>
                      <a:pt x="17780" y="1518468"/>
                    </a:cubicBezTo>
                    <a:cubicBezTo>
                      <a:pt x="19050" y="1722877"/>
                      <a:pt x="20320" y="1899407"/>
                      <a:pt x="20320" y="2014977"/>
                    </a:cubicBezTo>
                    <a:cubicBezTo>
                      <a:pt x="20320" y="2201667"/>
                      <a:pt x="29210" y="2592827"/>
                      <a:pt x="34290" y="2797297"/>
                    </a:cubicBezTo>
                    <a:lnTo>
                      <a:pt x="139700" y="2907787"/>
                    </a:lnTo>
                    <a:close/>
                    <a:moveTo>
                      <a:pt x="139700" y="2907787"/>
                    </a:moveTo>
                    <a:lnTo>
                      <a:pt x="133350" y="2782057"/>
                    </a:lnTo>
                    <a:lnTo>
                      <a:pt x="34290" y="2796027"/>
                    </a:lnTo>
                    <a:lnTo>
                      <a:pt x="139700" y="2907787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</p:sp>
          <p:sp>
            <p:nvSpPr>
              <p:cNvPr id="6" name="Freeform 6"/>
              <p:cNvSpPr/>
              <p:nvPr/>
            </p:nvSpPr>
            <p:spPr>
              <a:xfrm>
                <a:off x="299720" y="19050"/>
                <a:ext cx="617220" cy="304800"/>
              </a:xfrm>
              <a:custGeom>
                <a:avLst/>
                <a:gdLst/>
                <a:ahLst/>
                <a:cxnLst/>
                <a:rect l="l" t="t" r="r" b="b"/>
                <a:pathLst>
                  <a:path w="617220" h="304800">
                    <a:moveTo>
                      <a:pt x="600710" y="0"/>
                    </a:moveTo>
                    <a:lnTo>
                      <a:pt x="617220" y="77470"/>
                    </a:lnTo>
                    <a:lnTo>
                      <a:pt x="600710" y="190500"/>
                    </a:lnTo>
                    <a:lnTo>
                      <a:pt x="589280" y="297180"/>
                    </a:lnTo>
                    <a:lnTo>
                      <a:pt x="5080" y="304800"/>
                    </a:lnTo>
                    <a:lnTo>
                      <a:pt x="5080" y="255270"/>
                    </a:lnTo>
                    <a:lnTo>
                      <a:pt x="16510" y="148590"/>
                    </a:lnTo>
                    <a:lnTo>
                      <a:pt x="0" y="21590"/>
                    </a:lnTo>
                    <a:lnTo>
                      <a:pt x="600710" y="0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</p:sp>
        </p:grpSp>
        <p:sp>
          <p:nvSpPr>
            <p:cNvPr id="7" name="TextBox 7"/>
            <p:cNvSpPr txBox="1"/>
            <p:nvPr/>
          </p:nvSpPr>
          <p:spPr>
            <a:xfrm rot="-426806">
              <a:off x="1122723" y="3088375"/>
              <a:ext cx="4934766" cy="1344352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lvl="0" indent="0" algn="ctr">
                <a:lnSpc>
                  <a:spcPts val="8476"/>
                </a:lnSpc>
              </a:pPr>
              <a:r>
                <a:rPr lang="en-US" sz="6054" spc="60">
                  <a:solidFill>
                    <a:srgbClr val="000000"/>
                  </a:solidFill>
                  <a:latin typeface="DM Sans"/>
                </a:rPr>
                <a:t>LOGO #11</a:t>
              </a:r>
            </a:p>
          </p:txBody>
        </p:sp>
      </p:grpSp>
      <p:pic>
        <p:nvPicPr>
          <p:cNvPr id="8" name="Picture 8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9144000" y="3088342"/>
            <a:ext cx="8115300" cy="4564856"/>
          </a:xfrm>
          <a:prstGeom prst="rect">
            <a:avLst/>
          </a:prstGeom>
        </p:spPr>
      </p:pic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1381145" y="2482567"/>
            <a:ext cx="5395607" cy="5321865"/>
            <a:chOff x="0" y="0"/>
            <a:chExt cx="7194142" cy="7095820"/>
          </a:xfrm>
        </p:grpSpPr>
        <p:grpSp>
          <p:nvGrpSpPr>
            <p:cNvPr id="3" name="Group 3"/>
            <p:cNvGrpSpPr/>
            <p:nvPr/>
          </p:nvGrpSpPr>
          <p:grpSpPr>
            <a:xfrm rot="-426806">
              <a:off x="368005" y="375450"/>
              <a:ext cx="6458133" cy="6344920"/>
              <a:chOff x="0" y="0"/>
              <a:chExt cx="3216910" cy="3160517"/>
            </a:xfrm>
          </p:grpSpPr>
          <p:sp>
            <p:nvSpPr>
              <p:cNvPr id="4" name="Freeform 4"/>
              <p:cNvSpPr/>
              <p:nvPr/>
            </p:nvSpPr>
            <p:spPr>
              <a:xfrm>
                <a:off x="19050" y="223520"/>
                <a:ext cx="3178810" cy="2929376"/>
              </a:xfrm>
              <a:custGeom>
                <a:avLst/>
                <a:gdLst/>
                <a:ahLst/>
                <a:cxnLst/>
                <a:rect l="l" t="t" r="r" b="b"/>
                <a:pathLst>
                  <a:path w="3178810" h="2929376">
                    <a:moveTo>
                      <a:pt x="0" y="11430"/>
                    </a:moveTo>
                    <a:cubicBezTo>
                      <a:pt x="0" y="11430"/>
                      <a:pt x="2540" y="340360"/>
                      <a:pt x="2540" y="749300"/>
                    </a:cubicBezTo>
                    <a:cubicBezTo>
                      <a:pt x="2540" y="1158039"/>
                      <a:pt x="7620" y="1748277"/>
                      <a:pt x="7620" y="2008627"/>
                    </a:cubicBezTo>
                    <a:cubicBezTo>
                      <a:pt x="7620" y="2202937"/>
                      <a:pt x="16510" y="2601717"/>
                      <a:pt x="21590" y="2793487"/>
                    </a:cubicBezTo>
                    <a:lnTo>
                      <a:pt x="130810" y="2907787"/>
                    </a:lnTo>
                    <a:cubicBezTo>
                      <a:pt x="275590" y="2915407"/>
                      <a:pt x="543560" y="2929377"/>
                      <a:pt x="793750" y="2929377"/>
                    </a:cubicBezTo>
                    <a:lnTo>
                      <a:pt x="3178810" y="2929377"/>
                    </a:lnTo>
                    <a:lnTo>
                      <a:pt x="3178810" y="693420"/>
                    </a:lnTo>
                    <a:cubicBezTo>
                      <a:pt x="3178810" y="318770"/>
                      <a:pt x="3169920" y="41910"/>
                      <a:pt x="3169920" y="41910"/>
                    </a:cubicBezTo>
                    <a:cubicBezTo>
                      <a:pt x="3014980" y="21590"/>
                      <a:pt x="2858770" y="11430"/>
                      <a:pt x="2701290" y="12700"/>
                    </a:cubicBezTo>
                    <a:cubicBezTo>
                      <a:pt x="2428240" y="12700"/>
                      <a:pt x="1179830" y="21590"/>
                      <a:pt x="929640" y="12700"/>
                    </a:cubicBezTo>
                    <a:cubicBezTo>
                      <a:pt x="594360" y="0"/>
                      <a:pt x="0" y="11430"/>
                      <a:pt x="0" y="11430"/>
                    </a:cubicBezTo>
                    <a:close/>
                  </a:path>
                </a:pathLst>
              </a:custGeom>
              <a:solidFill>
                <a:srgbClr val="FFFFFF"/>
              </a:solidFill>
            </p:spPr>
          </p:sp>
          <p:sp>
            <p:nvSpPr>
              <p:cNvPr id="5" name="Freeform 5"/>
              <p:cNvSpPr/>
              <p:nvPr/>
            </p:nvSpPr>
            <p:spPr>
              <a:xfrm>
                <a:off x="12700" y="217170"/>
                <a:ext cx="3191510" cy="2942077"/>
              </a:xfrm>
              <a:custGeom>
                <a:avLst/>
                <a:gdLst/>
                <a:ahLst/>
                <a:cxnLst/>
                <a:rect l="l" t="t" r="r" b="b"/>
                <a:pathLst>
                  <a:path w="3191510" h="2942077">
                    <a:moveTo>
                      <a:pt x="3191510" y="2942077"/>
                    </a:moveTo>
                    <a:lnTo>
                      <a:pt x="800100" y="2942077"/>
                    </a:lnTo>
                    <a:cubicBezTo>
                      <a:pt x="547370" y="2942077"/>
                      <a:pt x="270510" y="2928107"/>
                      <a:pt x="137160" y="2920487"/>
                    </a:cubicBezTo>
                    <a:lnTo>
                      <a:pt x="134620" y="2920487"/>
                    </a:lnTo>
                    <a:lnTo>
                      <a:pt x="21590" y="2802377"/>
                    </a:lnTo>
                    <a:lnTo>
                      <a:pt x="21590" y="2799837"/>
                    </a:lnTo>
                    <a:cubicBezTo>
                      <a:pt x="16510" y="2596637"/>
                      <a:pt x="7620" y="2202937"/>
                      <a:pt x="7620" y="2014977"/>
                    </a:cubicBezTo>
                    <a:cubicBezTo>
                      <a:pt x="7620" y="1899407"/>
                      <a:pt x="6350" y="1722877"/>
                      <a:pt x="5080" y="1518468"/>
                    </a:cubicBezTo>
                    <a:cubicBezTo>
                      <a:pt x="3810" y="1267186"/>
                      <a:pt x="2540" y="982908"/>
                      <a:pt x="2540" y="755650"/>
                    </a:cubicBezTo>
                    <a:cubicBezTo>
                      <a:pt x="2540" y="351790"/>
                      <a:pt x="0" y="21590"/>
                      <a:pt x="0" y="17780"/>
                    </a:cubicBezTo>
                    <a:lnTo>
                      <a:pt x="0" y="11430"/>
                    </a:lnTo>
                    <a:lnTo>
                      <a:pt x="6350" y="11430"/>
                    </a:lnTo>
                    <a:cubicBezTo>
                      <a:pt x="12700" y="11430"/>
                      <a:pt x="604520" y="0"/>
                      <a:pt x="935990" y="12700"/>
                    </a:cubicBezTo>
                    <a:cubicBezTo>
                      <a:pt x="1121410" y="19050"/>
                      <a:pt x="1852930" y="16510"/>
                      <a:pt x="2338070" y="13970"/>
                    </a:cubicBezTo>
                    <a:cubicBezTo>
                      <a:pt x="2503170" y="12700"/>
                      <a:pt x="2637790" y="12700"/>
                      <a:pt x="2707640" y="12700"/>
                    </a:cubicBezTo>
                    <a:cubicBezTo>
                      <a:pt x="2861310" y="11430"/>
                      <a:pt x="3020060" y="21590"/>
                      <a:pt x="3177540" y="41910"/>
                    </a:cubicBezTo>
                    <a:lnTo>
                      <a:pt x="3182620" y="43180"/>
                    </a:lnTo>
                    <a:lnTo>
                      <a:pt x="3182620" y="48260"/>
                    </a:lnTo>
                    <a:cubicBezTo>
                      <a:pt x="3182620" y="50800"/>
                      <a:pt x="3191510" y="328930"/>
                      <a:pt x="3191510" y="699770"/>
                    </a:cubicBezTo>
                    <a:lnTo>
                      <a:pt x="3191510" y="2942077"/>
                    </a:lnTo>
                    <a:close/>
                    <a:moveTo>
                      <a:pt x="139700" y="2907787"/>
                    </a:moveTo>
                    <a:cubicBezTo>
                      <a:pt x="273050" y="2915407"/>
                      <a:pt x="548640" y="2929377"/>
                      <a:pt x="800100" y="2929377"/>
                    </a:cubicBezTo>
                    <a:lnTo>
                      <a:pt x="3178810" y="2929377"/>
                    </a:lnTo>
                    <a:lnTo>
                      <a:pt x="3178810" y="699770"/>
                    </a:lnTo>
                    <a:cubicBezTo>
                      <a:pt x="3178810" y="358140"/>
                      <a:pt x="3171190" y="93980"/>
                      <a:pt x="3169920" y="53340"/>
                    </a:cubicBezTo>
                    <a:cubicBezTo>
                      <a:pt x="3014980" y="33020"/>
                      <a:pt x="2858770" y="24130"/>
                      <a:pt x="2707640" y="25400"/>
                    </a:cubicBezTo>
                    <a:cubicBezTo>
                      <a:pt x="2637790" y="25400"/>
                      <a:pt x="2503170" y="27940"/>
                      <a:pt x="2338070" y="26670"/>
                    </a:cubicBezTo>
                    <a:cubicBezTo>
                      <a:pt x="1828800" y="22860"/>
                      <a:pt x="1304290" y="22860"/>
                      <a:pt x="935990" y="25400"/>
                    </a:cubicBezTo>
                    <a:cubicBezTo>
                      <a:pt x="622300" y="27940"/>
                      <a:pt x="77470" y="22860"/>
                      <a:pt x="12700" y="24130"/>
                    </a:cubicBezTo>
                    <a:cubicBezTo>
                      <a:pt x="12700" y="71120"/>
                      <a:pt x="15240" y="382270"/>
                      <a:pt x="15240" y="755650"/>
                    </a:cubicBezTo>
                    <a:cubicBezTo>
                      <a:pt x="15240" y="982908"/>
                      <a:pt x="16510" y="1267186"/>
                      <a:pt x="17780" y="1518468"/>
                    </a:cubicBezTo>
                    <a:cubicBezTo>
                      <a:pt x="19050" y="1722877"/>
                      <a:pt x="20320" y="1899407"/>
                      <a:pt x="20320" y="2014977"/>
                    </a:cubicBezTo>
                    <a:cubicBezTo>
                      <a:pt x="20320" y="2201667"/>
                      <a:pt x="29210" y="2592827"/>
                      <a:pt x="34290" y="2797297"/>
                    </a:cubicBezTo>
                    <a:lnTo>
                      <a:pt x="139700" y="2907787"/>
                    </a:lnTo>
                    <a:close/>
                    <a:moveTo>
                      <a:pt x="139700" y="2907787"/>
                    </a:moveTo>
                    <a:lnTo>
                      <a:pt x="133350" y="2782057"/>
                    </a:lnTo>
                    <a:lnTo>
                      <a:pt x="34290" y="2796027"/>
                    </a:lnTo>
                    <a:lnTo>
                      <a:pt x="139700" y="2907787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</p:sp>
          <p:sp>
            <p:nvSpPr>
              <p:cNvPr id="6" name="Freeform 6"/>
              <p:cNvSpPr/>
              <p:nvPr/>
            </p:nvSpPr>
            <p:spPr>
              <a:xfrm>
                <a:off x="299720" y="19050"/>
                <a:ext cx="617220" cy="304800"/>
              </a:xfrm>
              <a:custGeom>
                <a:avLst/>
                <a:gdLst/>
                <a:ahLst/>
                <a:cxnLst/>
                <a:rect l="l" t="t" r="r" b="b"/>
                <a:pathLst>
                  <a:path w="617220" h="304800">
                    <a:moveTo>
                      <a:pt x="600710" y="0"/>
                    </a:moveTo>
                    <a:lnTo>
                      <a:pt x="617220" y="77470"/>
                    </a:lnTo>
                    <a:lnTo>
                      <a:pt x="600710" y="190500"/>
                    </a:lnTo>
                    <a:lnTo>
                      <a:pt x="589280" y="297180"/>
                    </a:lnTo>
                    <a:lnTo>
                      <a:pt x="5080" y="304800"/>
                    </a:lnTo>
                    <a:lnTo>
                      <a:pt x="5080" y="255270"/>
                    </a:lnTo>
                    <a:lnTo>
                      <a:pt x="16510" y="148590"/>
                    </a:lnTo>
                    <a:lnTo>
                      <a:pt x="0" y="21590"/>
                    </a:lnTo>
                    <a:lnTo>
                      <a:pt x="600710" y="0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</p:sp>
        </p:grpSp>
        <p:sp>
          <p:nvSpPr>
            <p:cNvPr id="7" name="TextBox 7"/>
            <p:cNvSpPr txBox="1"/>
            <p:nvPr/>
          </p:nvSpPr>
          <p:spPr>
            <a:xfrm rot="-426806">
              <a:off x="1122723" y="2370825"/>
              <a:ext cx="4934766" cy="2779452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lvl="0" indent="0" algn="ctr">
                <a:lnSpc>
                  <a:spcPts val="8476"/>
                </a:lnSpc>
              </a:pPr>
              <a:r>
                <a:rPr lang="en-US" sz="6054" spc="60">
                  <a:solidFill>
                    <a:srgbClr val="000000"/>
                  </a:solidFill>
                  <a:latin typeface="DM Sans"/>
                </a:rPr>
                <a:t>LOGO #12</a:t>
              </a:r>
            </a:p>
          </p:txBody>
        </p:sp>
      </p:grpSp>
      <p:pic>
        <p:nvPicPr>
          <p:cNvPr id="8" name="Picture 8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7431895" y="4372745"/>
            <a:ext cx="10276737" cy="1541511"/>
          </a:xfrm>
          <a:prstGeom prst="rect">
            <a:avLst/>
          </a:prstGeom>
        </p:spPr>
      </p:pic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1341985" y="2917428"/>
            <a:ext cx="5395607" cy="5321865"/>
            <a:chOff x="0" y="0"/>
            <a:chExt cx="7194142" cy="7095820"/>
          </a:xfrm>
        </p:grpSpPr>
        <p:grpSp>
          <p:nvGrpSpPr>
            <p:cNvPr id="3" name="Group 3"/>
            <p:cNvGrpSpPr/>
            <p:nvPr/>
          </p:nvGrpSpPr>
          <p:grpSpPr>
            <a:xfrm rot="-426806">
              <a:off x="368005" y="375450"/>
              <a:ext cx="6458133" cy="6344920"/>
              <a:chOff x="0" y="0"/>
              <a:chExt cx="3216910" cy="3160517"/>
            </a:xfrm>
          </p:grpSpPr>
          <p:sp>
            <p:nvSpPr>
              <p:cNvPr id="4" name="Freeform 4"/>
              <p:cNvSpPr/>
              <p:nvPr/>
            </p:nvSpPr>
            <p:spPr>
              <a:xfrm>
                <a:off x="19050" y="223520"/>
                <a:ext cx="3178810" cy="2929376"/>
              </a:xfrm>
              <a:custGeom>
                <a:avLst/>
                <a:gdLst/>
                <a:ahLst/>
                <a:cxnLst/>
                <a:rect l="l" t="t" r="r" b="b"/>
                <a:pathLst>
                  <a:path w="3178810" h="2929376">
                    <a:moveTo>
                      <a:pt x="0" y="11430"/>
                    </a:moveTo>
                    <a:cubicBezTo>
                      <a:pt x="0" y="11430"/>
                      <a:pt x="2540" y="340360"/>
                      <a:pt x="2540" y="749300"/>
                    </a:cubicBezTo>
                    <a:cubicBezTo>
                      <a:pt x="2540" y="1158039"/>
                      <a:pt x="7620" y="1748277"/>
                      <a:pt x="7620" y="2008627"/>
                    </a:cubicBezTo>
                    <a:cubicBezTo>
                      <a:pt x="7620" y="2202937"/>
                      <a:pt x="16510" y="2601717"/>
                      <a:pt x="21590" y="2793487"/>
                    </a:cubicBezTo>
                    <a:lnTo>
                      <a:pt x="130810" y="2907787"/>
                    </a:lnTo>
                    <a:cubicBezTo>
                      <a:pt x="275590" y="2915407"/>
                      <a:pt x="543560" y="2929377"/>
                      <a:pt x="793750" y="2929377"/>
                    </a:cubicBezTo>
                    <a:lnTo>
                      <a:pt x="3178810" y="2929377"/>
                    </a:lnTo>
                    <a:lnTo>
                      <a:pt x="3178810" y="693420"/>
                    </a:lnTo>
                    <a:cubicBezTo>
                      <a:pt x="3178810" y="318770"/>
                      <a:pt x="3169920" y="41910"/>
                      <a:pt x="3169920" y="41910"/>
                    </a:cubicBezTo>
                    <a:cubicBezTo>
                      <a:pt x="3014980" y="21590"/>
                      <a:pt x="2858770" y="11430"/>
                      <a:pt x="2701290" y="12700"/>
                    </a:cubicBezTo>
                    <a:cubicBezTo>
                      <a:pt x="2428240" y="12700"/>
                      <a:pt x="1179830" y="21590"/>
                      <a:pt x="929640" y="12700"/>
                    </a:cubicBezTo>
                    <a:cubicBezTo>
                      <a:pt x="594360" y="0"/>
                      <a:pt x="0" y="11430"/>
                      <a:pt x="0" y="11430"/>
                    </a:cubicBezTo>
                    <a:close/>
                  </a:path>
                </a:pathLst>
              </a:custGeom>
              <a:solidFill>
                <a:srgbClr val="FFFFFF"/>
              </a:solidFill>
            </p:spPr>
          </p:sp>
          <p:sp>
            <p:nvSpPr>
              <p:cNvPr id="5" name="Freeform 5"/>
              <p:cNvSpPr/>
              <p:nvPr/>
            </p:nvSpPr>
            <p:spPr>
              <a:xfrm>
                <a:off x="12700" y="217170"/>
                <a:ext cx="3191510" cy="2942077"/>
              </a:xfrm>
              <a:custGeom>
                <a:avLst/>
                <a:gdLst/>
                <a:ahLst/>
                <a:cxnLst/>
                <a:rect l="l" t="t" r="r" b="b"/>
                <a:pathLst>
                  <a:path w="3191510" h="2942077">
                    <a:moveTo>
                      <a:pt x="3191510" y="2942077"/>
                    </a:moveTo>
                    <a:lnTo>
                      <a:pt x="800100" y="2942077"/>
                    </a:lnTo>
                    <a:cubicBezTo>
                      <a:pt x="547370" y="2942077"/>
                      <a:pt x="270510" y="2928107"/>
                      <a:pt x="137160" y="2920487"/>
                    </a:cubicBezTo>
                    <a:lnTo>
                      <a:pt x="134620" y="2920487"/>
                    </a:lnTo>
                    <a:lnTo>
                      <a:pt x="21590" y="2802377"/>
                    </a:lnTo>
                    <a:lnTo>
                      <a:pt x="21590" y="2799837"/>
                    </a:lnTo>
                    <a:cubicBezTo>
                      <a:pt x="16510" y="2596637"/>
                      <a:pt x="7620" y="2202937"/>
                      <a:pt x="7620" y="2014977"/>
                    </a:cubicBezTo>
                    <a:cubicBezTo>
                      <a:pt x="7620" y="1899407"/>
                      <a:pt x="6350" y="1722877"/>
                      <a:pt x="5080" y="1518468"/>
                    </a:cubicBezTo>
                    <a:cubicBezTo>
                      <a:pt x="3810" y="1267186"/>
                      <a:pt x="2540" y="982908"/>
                      <a:pt x="2540" y="755650"/>
                    </a:cubicBezTo>
                    <a:cubicBezTo>
                      <a:pt x="2540" y="351790"/>
                      <a:pt x="0" y="21590"/>
                      <a:pt x="0" y="17780"/>
                    </a:cubicBezTo>
                    <a:lnTo>
                      <a:pt x="0" y="11430"/>
                    </a:lnTo>
                    <a:lnTo>
                      <a:pt x="6350" y="11430"/>
                    </a:lnTo>
                    <a:cubicBezTo>
                      <a:pt x="12700" y="11430"/>
                      <a:pt x="604520" y="0"/>
                      <a:pt x="935990" y="12700"/>
                    </a:cubicBezTo>
                    <a:cubicBezTo>
                      <a:pt x="1121410" y="19050"/>
                      <a:pt x="1852930" y="16510"/>
                      <a:pt x="2338070" y="13970"/>
                    </a:cubicBezTo>
                    <a:cubicBezTo>
                      <a:pt x="2503170" y="12700"/>
                      <a:pt x="2637790" y="12700"/>
                      <a:pt x="2707640" y="12700"/>
                    </a:cubicBezTo>
                    <a:cubicBezTo>
                      <a:pt x="2861310" y="11430"/>
                      <a:pt x="3020060" y="21590"/>
                      <a:pt x="3177540" y="41910"/>
                    </a:cubicBezTo>
                    <a:lnTo>
                      <a:pt x="3182620" y="43180"/>
                    </a:lnTo>
                    <a:lnTo>
                      <a:pt x="3182620" y="48260"/>
                    </a:lnTo>
                    <a:cubicBezTo>
                      <a:pt x="3182620" y="50800"/>
                      <a:pt x="3191510" y="328930"/>
                      <a:pt x="3191510" y="699770"/>
                    </a:cubicBezTo>
                    <a:lnTo>
                      <a:pt x="3191510" y="2942077"/>
                    </a:lnTo>
                    <a:close/>
                    <a:moveTo>
                      <a:pt x="139700" y="2907787"/>
                    </a:moveTo>
                    <a:cubicBezTo>
                      <a:pt x="273050" y="2915407"/>
                      <a:pt x="548640" y="2929377"/>
                      <a:pt x="800100" y="2929377"/>
                    </a:cubicBezTo>
                    <a:lnTo>
                      <a:pt x="3178810" y="2929377"/>
                    </a:lnTo>
                    <a:lnTo>
                      <a:pt x="3178810" y="699770"/>
                    </a:lnTo>
                    <a:cubicBezTo>
                      <a:pt x="3178810" y="358140"/>
                      <a:pt x="3171190" y="93980"/>
                      <a:pt x="3169920" y="53340"/>
                    </a:cubicBezTo>
                    <a:cubicBezTo>
                      <a:pt x="3014980" y="33020"/>
                      <a:pt x="2858770" y="24130"/>
                      <a:pt x="2707640" y="25400"/>
                    </a:cubicBezTo>
                    <a:cubicBezTo>
                      <a:pt x="2637790" y="25400"/>
                      <a:pt x="2503170" y="27940"/>
                      <a:pt x="2338070" y="26670"/>
                    </a:cubicBezTo>
                    <a:cubicBezTo>
                      <a:pt x="1828800" y="22860"/>
                      <a:pt x="1304290" y="22860"/>
                      <a:pt x="935990" y="25400"/>
                    </a:cubicBezTo>
                    <a:cubicBezTo>
                      <a:pt x="622300" y="27940"/>
                      <a:pt x="77470" y="22860"/>
                      <a:pt x="12700" y="24130"/>
                    </a:cubicBezTo>
                    <a:cubicBezTo>
                      <a:pt x="12700" y="71120"/>
                      <a:pt x="15240" y="382270"/>
                      <a:pt x="15240" y="755650"/>
                    </a:cubicBezTo>
                    <a:cubicBezTo>
                      <a:pt x="15240" y="982908"/>
                      <a:pt x="16510" y="1267186"/>
                      <a:pt x="17780" y="1518468"/>
                    </a:cubicBezTo>
                    <a:cubicBezTo>
                      <a:pt x="19050" y="1722877"/>
                      <a:pt x="20320" y="1899407"/>
                      <a:pt x="20320" y="2014977"/>
                    </a:cubicBezTo>
                    <a:cubicBezTo>
                      <a:pt x="20320" y="2201667"/>
                      <a:pt x="29210" y="2592827"/>
                      <a:pt x="34290" y="2797297"/>
                    </a:cubicBezTo>
                    <a:lnTo>
                      <a:pt x="139700" y="2907787"/>
                    </a:lnTo>
                    <a:close/>
                    <a:moveTo>
                      <a:pt x="139700" y="2907787"/>
                    </a:moveTo>
                    <a:lnTo>
                      <a:pt x="133350" y="2782057"/>
                    </a:lnTo>
                    <a:lnTo>
                      <a:pt x="34290" y="2796027"/>
                    </a:lnTo>
                    <a:lnTo>
                      <a:pt x="139700" y="2907787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</p:sp>
          <p:sp>
            <p:nvSpPr>
              <p:cNvPr id="6" name="Freeform 6"/>
              <p:cNvSpPr/>
              <p:nvPr/>
            </p:nvSpPr>
            <p:spPr>
              <a:xfrm>
                <a:off x="299720" y="19050"/>
                <a:ext cx="617220" cy="304800"/>
              </a:xfrm>
              <a:custGeom>
                <a:avLst/>
                <a:gdLst/>
                <a:ahLst/>
                <a:cxnLst/>
                <a:rect l="l" t="t" r="r" b="b"/>
                <a:pathLst>
                  <a:path w="617220" h="304800">
                    <a:moveTo>
                      <a:pt x="600710" y="0"/>
                    </a:moveTo>
                    <a:lnTo>
                      <a:pt x="617220" y="77470"/>
                    </a:lnTo>
                    <a:lnTo>
                      <a:pt x="600710" y="190500"/>
                    </a:lnTo>
                    <a:lnTo>
                      <a:pt x="589280" y="297180"/>
                    </a:lnTo>
                    <a:lnTo>
                      <a:pt x="5080" y="304800"/>
                    </a:lnTo>
                    <a:lnTo>
                      <a:pt x="5080" y="255270"/>
                    </a:lnTo>
                    <a:lnTo>
                      <a:pt x="16510" y="148590"/>
                    </a:lnTo>
                    <a:lnTo>
                      <a:pt x="0" y="21590"/>
                    </a:lnTo>
                    <a:lnTo>
                      <a:pt x="600710" y="0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</p:sp>
        </p:grpSp>
        <p:sp>
          <p:nvSpPr>
            <p:cNvPr id="7" name="TextBox 7"/>
            <p:cNvSpPr txBox="1"/>
            <p:nvPr/>
          </p:nvSpPr>
          <p:spPr>
            <a:xfrm rot="-426806">
              <a:off x="1122723" y="2370825"/>
              <a:ext cx="4934766" cy="2779452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lvl="0" indent="0" algn="ctr">
                <a:lnSpc>
                  <a:spcPts val="8476"/>
                </a:lnSpc>
              </a:pPr>
              <a:r>
                <a:rPr lang="en-US" sz="6054" spc="60">
                  <a:solidFill>
                    <a:srgbClr val="000000"/>
                  </a:solidFill>
                  <a:latin typeface="DM Sans"/>
                </a:rPr>
                <a:t>LOGO #13</a:t>
              </a:r>
            </a:p>
          </p:txBody>
        </p:sp>
      </p:grpSp>
      <p:pic>
        <p:nvPicPr>
          <p:cNvPr id="8" name="Picture 8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8589104" y="3457335"/>
            <a:ext cx="7946599" cy="3873967"/>
          </a:xfrm>
          <a:prstGeom prst="rect">
            <a:avLst/>
          </a:prstGeom>
        </p:spPr>
      </p:pic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1204923" y="3129332"/>
            <a:ext cx="5395607" cy="5321865"/>
            <a:chOff x="0" y="0"/>
            <a:chExt cx="7194142" cy="7095820"/>
          </a:xfrm>
        </p:grpSpPr>
        <p:grpSp>
          <p:nvGrpSpPr>
            <p:cNvPr id="3" name="Group 3"/>
            <p:cNvGrpSpPr/>
            <p:nvPr/>
          </p:nvGrpSpPr>
          <p:grpSpPr>
            <a:xfrm rot="-426806">
              <a:off x="368005" y="375450"/>
              <a:ext cx="6458133" cy="6344920"/>
              <a:chOff x="0" y="0"/>
              <a:chExt cx="3216910" cy="3160517"/>
            </a:xfrm>
          </p:grpSpPr>
          <p:sp>
            <p:nvSpPr>
              <p:cNvPr id="4" name="Freeform 4"/>
              <p:cNvSpPr/>
              <p:nvPr/>
            </p:nvSpPr>
            <p:spPr>
              <a:xfrm>
                <a:off x="19050" y="223520"/>
                <a:ext cx="3178810" cy="2929376"/>
              </a:xfrm>
              <a:custGeom>
                <a:avLst/>
                <a:gdLst/>
                <a:ahLst/>
                <a:cxnLst/>
                <a:rect l="l" t="t" r="r" b="b"/>
                <a:pathLst>
                  <a:path w="3178810" h="2929376">
                    <a:moveTo>
                      <a:pt x="0" y="11430"/>
                    </a:moveTo>
                    <a:cubicBezTo>
                      <a:pt x="0" y="11430"/>
                      <a:pt x="2540" y="340360"/>
                      <a:pt x="2540" y="749300"/>
                    </a:cubicBezTo>
                    <a:cubicBezTo>
                      <a:pt x="2540" y="1158039"/>
                      <a:pt x="7620" y="1748277"/>
                      <a:pt x="7620" y="2008627"/>
                    </a:cubicBezTo>
                    <a:cubicBezTo>
                      <a:pt x="7620" y="2202937"/>
                      <a:pt x="16510" y="2601717"/>
                      <a:pt x="21590" y="2793487"/>
                    </a:cubicBezTo>
                    <a:lnTo>
                      <a:pt x="130810" y="2907787"/>
                    </a:lnTo>
                    <a:cubicBezTo>
                      <a:pt x="275590" y="2915407"/>
                      <a:pt x="543560" y="2929377"/>
                      <a:pt x="793750" y="2929377"/>
                    </a:cubicBezTo>
                    <a:lnTo>
                      <a:pt x="3178810" y="2929377"/>
                    </a:lnTo>
                    <a:lnTo>
                      <a:pt x="3178810" y="693420"/>
                    </a:lnTo>
                    <a:cubicBezTo>
                      <a:pt x="3178810" y="318770"/>
                      <a:pt x="3169920" y="41910"/>
                      <a:pt x="3169920" y="41910"/>
                    </a:cubicBezTo>
                    <a:cubicBezTo>
                      <a:pt x="3014980" y="21590"/>
                      <a:pt x="2858770" y="11430"/>
                      <a:pt x="2701290" y="12700"/>
                    </a:cubicBezTo>
                    <a:cubicBezTo>
                      <a:pt x="2428240" y="12700"/>
                      <a:pt x="1179830" y="21590"/>
                      <a:pt x="929640" y="12700"/>
                    </a:cubicBezTo>
                    <a:cubicBezTo>
                      <a:pt x="594360" y="0"/>
                      <a:pt x="0" y="11430"/>
                      <a:pt x="0" y="11430"/>
                    </a:cubicBezTo>
                    <a:close/>
                  </a:path>
                </a:pathLst>
              </a:custGeom>
              <a:solidFill>
                <a:srgbClr val="FFFFFF"/>
              </a:solidFill>
            </p:spPr>
          </p:sp>
          <p:sp>
            <p:nvSpPr>
              <p:cNvPr id="5" name="Freeform 5"/>
              <p:cNvSpPr/>
              <p:nvPr/>
            </p:nvSpPr>
            <p:spPr>
              <a:xfrm>
                <a:off x="12700" y="217170"/>
                <a:ext cx="3191510" cy="2942077"/>
              </a:xfrm>
              <a:custGeom>
                <a:avLst/>
                <a:gdLst/>
                <a:ahLst/>
                <a:cxnLst/>
                <a:rect l="l" t="t" r="r" b="b"/>
                <a:pathLst>
                  <a:path w="3191510" h="2942077">
                    <a:moveTo>
                      <a:pt x="3191510" y="2942077"/>
                    </a:moveTo>
                    <a:lnTo>
                      <a:pt x="800100" y="2942077"/>
                    </a:lnTo>
                    <a:cubicBezTo>
                      <a:pt x="547370" y="2942077"/>
                      <a:pt x="270510" y="2928107"/>
                      <a:pt x="137160" y="2920487"/>
                    </a:cubicBezTo>
                    <a:lnTo>
                      <a:pt x="134620" y="2920487"/>
                    </a:lnTo>
                    <a:lnTo>
                      <a:pt x="21590" y="2802377"/>
                    </a:lnTo>
                    <a:lnTo>
                      <a:pt x="21590" y="2799837"/>
                    </a:lnTo>
                    <a:cubicBezTo>
                      <a:pt x="16510" y="2596637"/>
                      <a:pt x="7620" y="2202937"/>
                      <a:pt x="7620" y="2014977"/>
                    </a:cubicBezTo>
                    <a:cubicBezTo>
                      <a:pt x="7620" y="1899407"/>
                      <a:pt x="6350" y="1722877"/>
                      <a:pt x="5080" y="1518468"/>
                    </a:cubicBezTo>
                    <a:cubicBezTo>
                      <a:pt x="3810" y="1267186"/>
                      <a:pt x="2540" y="982908"/>
                      <a:pt x="2540" y="755650"/>
                    </a:cubicBezTo>
                    <a:cubicBezTo>
                      <a:pt x="2540" y="351790"/>
                      <a:pt x="0" y="21590"/>
                      <a:pt x="0" y="17780"/>
                    </a:cubicBezTo>
                    <a:lnTo>
                      <a:pt x="0" y="11430"/>
                    </a:lnTo>
                    <a:lnTo>
                      <a:pt x="6350" y="11430"/>
                    </a:lnTo>
                    <a:cubicBezTo>
                      <a:pt x="12700" y="11430"/>
                      <a:pt x="604520" y="0"/>
                      <a:pt x="935990" y="12700"/>
                    </a:cubicBezTo>
                    <a:cubicBezTo>
                      <a:pt x="1121410" y="19050"/>
                      <a:pt x="1852930" y="16510"/>
                      <a:pt x="2338070" y="13970"/>
                    </a:cubicBezTo>
                    <a:cubicBezTo>
                      <a:pt x="2503170" y="12700"/>
                      <a:pt x="2637790" y="12700"/>
                      <a:pt x="2707640" y="12700"/>
                    </a:cubicBezTo>
                    <a:cubicBezTo>
                      <a:pt x="2861310" y="11430"/>
                      <a:pt x="3020060" y="21590"/>
                      <a:pt x="3177540" y="41910"/>
                    </a:cubicBezTo>
                    <a:lnTo>
                      <a:pt x="3182620" y="43180"/>
                    </a:lnTo>
                    <a:lnTo>
                      <a:pt x="3182620" y="48260"/>
                    </a:lnTo>
                    <a:cubicBezTo>
                      <a:pt x="3182620" y="50800"/>
                      <a:pt x="3191510" y="328930"/>
                      <a:pt x="3191510" y="699770"/>
                    </a:cubicBezTo>
                    <a:lnTo>
                      <a:pt x="3191510" y="2942077"/>
                    </a:lnTo>
                    <a:close/>
                    <a:moveTo>
                      <a:pt x="139700" y="2907787"/>
                    </a:moveTo>
                    <a:cubicBezTo>
                      <a:pt x="273050" y="2915407"/>
                      <a:pt x="548640" y="2929377"/>
                      <a:pt x="800100" y="2929377"/>
                    </a:cubicBezTo>
                    <a:lnTo>
                      <a:pt x="3178810" y="2929377"/>
                    </a:lnTo>
                    <a:lnTo>
                      <a:pt x="3178810" y="699770"/>
                    </a:lnTo>
                    <a:cubicBezTo>
                      <a:pt x="3178810" y="358140"/>
                      <a:pt x="3171190" y="93980"/>
                      <a:pt x="3169920" y="53340"/>
                    </a:cubicBezTo>
                    <a:cubicBezTo>
                      <a:pt x="3014980" y="33020"/>
                      <a:pt x="2858770" y="24130"/>
                      <a:pt x="2707640" y="25400"/>
                    </a:cubicBezTo>
                    <a:cubicBezTo>
                      <a:pt x="2637790" y="25400"/>
                      <a:pt x="2503170" y="27940"/>
                      <a:pt x="2338070" y="26670"/>
                    </a:cubicBezTo>
                    <a:cubicBezTo>
                      <a:pt x="1828800" y="22860"/>
                      <a:pt x="1304290" y="22860"/>
                      <a:pt x="935990" y="25400"/>
                    </a:cubicBezTo>
                    <a:cubicBezTo>
                      <a:pt x="622300" y="27940"/>
                      <a:pt x="77470" y="22860"/>
                      <a:pt x="12700" y="24130"/>
                    </a:cubicBezTo>
                    <a:cubicBezTo>
                      <a:pt x="12700" y="71120"/>
                      <a:pt x="15240" y="382270"/>
                      <a:pt x="15240" y="755650"/>
                    </a:cubicBezTo>
                    <a:cubicBezTo>
                      <a:pt x="15240" y="982908"/>
                      <a:pt x="16510" y="1267186"/>
                      <a:pt x="17780" y="1518468"/>
                    </a:cubicBezTo>
                    <a:cubicBezTo>
                      <a:pt x="19050" y="1722877"/>
                      <a:pt x="20320" y="1899407"/>
                      <a:pt x="20320" y="2014977"/>
                    </a:cubicBezTo>
                    <a:cubicBezTo>
                      <a:pt x="20320" y="2201667"/>
                      <a:pt x="29210" y="2592827"/>
                      <a:pt x="34290" y="2797297"/>
                    </a:cubicBezTo>
                    <a:lnTo>
                      <a:pt x="139700" y="2907787"/>
                    </a:lnTo>
                    <a:close/>
                    <a:moveTo>
                      <a:pt x="139700" y="2907787"/>
                    </a:moveTo>
                    <a:lnTo>
                      <a:pt x="133350" y="2782057"/>
                    </a:lnTo>
                    <a:lnTo>
                      <a:pt x="34290" y="2796027"/>
                    </a:lnTo>
                    <a:lnTo>
                      <a:pt x="139700" y="2907787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</p:sp>
          <p:sp>
            <p:nvSpPr>
              <p:cNvPr id="6" name="Freeform 6"/>
              <p:cNvSpPr/>
              <p:nvPr/>
            </p:nvSpPr>
            <p:spPr>
              <a:xfrm>
                <a:off x="299720" y="19050"/>
                <a:ext cx="617220" cy="304800"/>
              </a:xfrm>
              <a:custGeom>
                <a:avLst/>
                <a:gdLst/>
                <a:ahLst/>
                <a:cxnLst/>
                <a:rect l="l" t="t" r="r" b="b"/>
                <a:pathLst>
                  <a:path w="617220" h="304800">
                    <a:moveTo>
                      <a:pt x="600710" y="0"/>
                    </a:moveTo>
                    <a:lnTo>
                      <a:pt x="617220" y="77470"/>
                    </a:lnTo>
                    <a:lnTo>
                      <a:pt x="600710" y="190500"/>
                    </a:lnTo>
                    <a:lnTo>
                      <a:pt x="589280" y="297180"/>
                    </a:lnTo>
                    <a:lnTo>
                      <a:pt x="5080" y="304800"/>
                    </a:lnTo>
                    <a:lnTo>
                      <a:pt x="5080" y="255270"/>
                    </a:lnTo>
                    <a:lnTo>
                      <a:pt x="16510" y="148590"/>
                    </a:lnTo>
                    <a:lnTo>
                      <a:pt x="0" y="21590"/>
                    </a:lnTo>
                    <a:lnTo>
                      <a:pt x="600710" y="0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</p:sp>
        </p:grpSp>
        <p:sp>
          <p:nvSpPr>
            <p:cNvPr id="7" name="TextBox 7"/>
            <p:cNvSpPr txBox="1"/>
            <p:nvPr/>
          </p:nvSpPr>
          <p:spPr>
            <a:xfrm rot="-426806">
              <a:off x="1122723" y="2370825"/>
              <a:ext cx="4934766" cy="2779452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lvl="0" indent="0" algn="ctr">
                <a:lnSpc>
                  <a:spcPts val="8476"/>
                </a:lnSpc>
              </a:pPr>
              <a:r>
                <a:rPr lang="en-US" sz="6054" spc="60">
                  <a:solidFill>
                    <a:srgbClr val="000000"/>
                  </a:solidFill>
                  <a:latin typeface="DM Sans"/>
                </a:rPr>
                <a:t>LOGO #14</a:t>
              </a:r>
            </a:p>
          </p:txBody>
        </p:sp>
      </p:grpSp>
      <p:pic>
        <p:nvPicPr>
          <p:cNvPr id="8" name="Picture 8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7701236" y="2308303"/>
            <a:ext cx="10080701" cy="5670394"/>
          </a:xfrm>
          <a:prstGeom prst="rect">
            <a:avLst/>
          </a:prstGeom>
        </p:spPr>
      </p:pic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1381145" y="2952495"/>
            <a:ext cx="5395607" cy="5321865"/>
            <a:chOff x="0" y="0"/>
            <a:chExt cx="7194142" cy="7095820"/>
          </a:xfrm>
        </p:grpSpPr>
        <p:grpSp>
          <p:nvGrpSpPr>
            <p:cNvPr id="3" name="Group 3"/>
            <p:cNvGrpSpPr/>
            <p:nvPr/>
          </p:nvGrpSpPr>
          <p:grpSpPr>
            <a:xfrm rot="-426806">
              <a:off x="368005" y="375450"/>
              <a:ext cx="6458133" cy="6344920"/>
              <a:chOff x="0" y="0"/>
              <a:chExt cx="3216910" cy="3160517"/>
            </a:xfrm>
          </p:grpSpPr>
          <p:sp>
            <p:nvSpPr>
              <p:cNvPr id="4" name="Freeform 4"/>
              <p:cNvSpPr/>
              <p:nvPr/>
            </p:nvSpPr>
            <p:spPr>
              <a:xfrm>
                <a:off x="19050" y="223520"/>
                <a:ext cx="3178810" cy="2929376"/>
              </a:xfrm>
              <a:custGeom>
                <a:avLst/>
                <a:gdLst/>
                <a:ahLst/>
                <a:cxnLst/>
                <a:rect l="l" t="t" r="r" b="b"/>
                <a:pathLst>
                  <a:path w="3178810" h="2929376">
                    <a:moveTo>
                      <a:pt x="0" y="11430"/>
                    </a:moveTo>
                    <a:cubicBezTo>
                      <a:pt x="0" y="11430"/>
                      <a:pt x="2540" y="340360"/>
                      <a:pt x="2540" y="749300"/>
                    </a:cubicBezTo>
                    <a:cubicBezTo>
                      <a:pt x="2540" y="1158039"/>
                      <a:pt x="7620" y="1748277"/>
                      <a:pt x="7620" y="2008627"/>
                    </a:cubicBezTo>
                    <a:cubicBezTo>
                      <a:pt x="7620" y="2202937"/>
                      <a:pt x="16510" y="2601717"/>
                      <a:pt x="21590" y="2793487"/>
                    </a:cubicBezTo>
                    <a:lnTo>
                      <a:pt x="130810" y="2907787"/>
                    </a:lnTo>
                    <a:cubicBezTo>
                      <a:pt x="275590" y="2915407"/>
                      <a:pt x="543560" y="2929377"/>
                      <a:pt x="793750" y="2929377"/>
                    </a:cubicBezTo>
                    <a:lnTo>
                      <a:pt x="3178810" y="2929377"/>
                    </a:lnTo>
                    <a:lnTo>
                      <a:pt x="3178810" y="693420"/>
                    </a:lnTo>
                    <a:cubicBezTo>
                      <a:pt x="3178810" y="318770"/>
                      <a:pt x="3169920" y="41910"/>
                      <a:pt x="3169920" y="41910"/>
                    </a:cubicBezTo>
                    <a:cubicBezTo>
                      <a:pt x="3014980" y="21590"/>
                      <a:pt x="2858770" y="11430"/>
                      <a:pt x="2701290" y="12700"/>
                    </a:cubicBezTo>
                    <a:cubicBezTo>
                      <a:pt x="2428240" y="12700"/>
                      <a:pt x="1179830" y="21590"/>
                      <a:pt x="929640" y="12700"/>
                    </a:cubicBezTo>
                    <a:cubicBezTo>
                      <a:pt x="594360" y="0"/>
                      <a:pt x="0" y="11430"/>
                      <a:pt x="0" y="11430"/>
                    </a:cubicBezTo>
                    <a:close/>
                  </a:path>
                </a:pathLst>
              </a:custGeom>
              <a:solidFill>
                <a:srgbClr val="FFFFFF"/>
              </a:solidFill>
            </p:spPr>
          </p:sp>
          <p:sp>
            <p:nvSpPr>
              <p:cNvPr id="5" name="Freeform 5"/>
              <p:cNvSpPr/>
              <p:nvPr/>
            </p:nvSpPr>
            <p:spPr>
              <a:xfrm>
                <a:off x="12700" y="217170"/>
                <a:ext cx="3191510" cy="2942077"/>
              </a:xfrm>
              <a:custGeom>
                <a:avLst/>
                <a:gdLst/>
                <a:ahLst/>
                <a:cxnLst/>
                <a:rect l="l" t="t" r="r" b="b"/>
                <a:pathLst>
                  <a:path w="3191510" h="2942077">
                    <a:moveTo>
                      <a:pt x="3191510" y="2942077"/>
                    </a:moveTo>
                    <a:lnTo>
                      <a:pt x="800100" y="2942077"/>
                    </a:lnTo>
                    <a:cubicBezTo>
                      <a:pt x="547370" y="2942077"/>
                      <a:pt x="270510" y="2928107"/>
                      <a:pt x="137160" y="2920487"/>
                    </a:cubicBezTo>
                    <a:lnTo>
                      <a:pt x="134620" y="2920487"/>
                    </a:lnTo>
                    <a:lnTo>
                      <a:pt x="21590" y="2802377"/>
                    </a:lnTo>
                    <a:lnTo>
                      <a:pt x="21590" y="2799837"/>
                    </a:lnTo>
                    <a:cubicBezTo>
                      <a:pt x="16510" y="2596637"/>
                      <a:pt x="7620" y="2202937"/>
                      <a:pt x="7620" y="2014977"/>
                    </a:cubicBezTo>
                    <a:cubicBezTo>
                      <a:pt x="7620" y="1899407"/>
                      <a:pt x="6350" y="1722877"/>
                      <a:pt x="5080" y="1518468"/>
                    </a:cubicBezTo>
                    <a:cubicBezTo>
                      <a:pt x="3810" y="1267186"/>
                      <a:pt x="2540" y="982908"/>
                      <a:pt x="2540" y="755650"/>
                    </a:cubicBezTo>
                    <a:cubicBezTo>
                      <a:pt x="2540" y="351790"/>
                      <a:pt x="0" y="21590"/>
                      <a:pt x="0" y="17780"/>
                    </a:cubicBezTo>
                    <a:lnTo>
                      <a:pt x="0" y="11430"/>
                    </a:lnTo>
                    <a:lnTo>
                      <a:pt x="6350" y="11430"/>
                    </a:lnTo>
                    <a:cubicBezTo>
                      <a:pt x="12700" y="11430"/>
                      <a:pt x="604520" y="0"/>
                      <a:pt x="935990" y="12700"/>
                    </a:cubicBezTo>
                    <a:cubicBezTo>
                      <a:pt x="1121410" y="19050"/>
                      <a:pt x="1852930" y="16510"/>
                      <a:pt x="2338070" y="13970"/>
                    </a:cubicBezTo>
                    <a:cubicBezTo>
                      <a:pt x="2503170" y="12700"/>
                      <a:pt x="2637790" y="12700"/>
                      <a:pt x="2707640" y="12700"/>
                    </a:cubicBezTo>
                    <a:cubicBezTo>
                      <a:pt x="2861310" y="11430"/>
                      <a:pt x="3020060" y="21590"/>
                      <a:pt x="3177540" y="41910"/>
                    </a:cubicBezTo>
                    <a:lnTo>
                      <a:pt x="3182620" y="43180"/>
                    </a:lnTo>
                    <a:lnTo>
                      <a:pt x="3182620" y="48260"/>
                    </a:lnTo>
                    <a:cubicBezTo>
                      <a:pt x="3182620" y="50800"/>
                      <a:pt x="3191510" y="328930"/>
                      <a:pt x="3191510" y="699770"/>
                    </a:cubicBezTo>
                    <a:lnTo>
                      <a:pt x="3191510" y="2942077"/>
                    </a:lnTo>
                    <a:close/>
                    <a:moveTo>
                      <a:pt x="139700" y="2907787"/>
                    </a:moveTo>
                    <a:cubicBezTo>
                      <a:pt x="273050" y="2915407"/>
                      <a:pt x="548640" y="2929377"/>
                      <a:pt x="800100" y="2929377"/>
                    </a:cubicBezTo>
                    <a:lnTo>
                      <a:pt x="3178810" y="2929377"/>
                    </a:lnTo>
                    <a:lnTo>
                      <a:pt x="3178810" y="699770"/>
                    </a:lnTo>
                    <a:cubicBezTo>
                      <a:pt x="3178810" y="358140"/>
                      <a:pt x="3171190" y="93980"/>
                      <a:pt x="3169920" y="53340"/>
                    </a:cubicBezTo>
                    <a:cubicBezTo>
                      <a:pt x="3014980" y="33020"/>
                      <a:pt x="2858770" y="24130"/>
                      <a:pt x="2707640" y="25400"/>
                    </a:cubicBezTo>
                    <a:cubicBezTo>
                      <a:pt x="2637790" y="25400"/>
                      <a:pt x="2503170" y="27940"/>
                      <a:pt x="2338070" y="26670"/>
                    </a:cubicBezTo>
                    <a:cubicBezTo>
                      <a:pt x="1828800" y="22860"/>
                      <a:pt x="1304290" y="22860"/>
                      <a:pt x="935990" y="25400"/>
                    </a:cubicBezTo>
                    <a:cubicBezTo>
                      <a:pt x="622300" y="27940"/>
                      <a:pt x="77470" y="22860"/>
                      <a:pt x="12700" y="24130"/>
                    </a:cubicBezTo>
                    <a:cubicBezTo>
                      <a:pt x="12700" y="71120"/>
                      <a:pt x="15240" y="382270"/>
                      <a:pt x="15240" y="755650"/>
                    </a:cubicBezTo>
                    <a:cubicBezTo>
                      <a:pt x="15240" y="982908"/>
                      <a:pt x="16510" y="1267186"/>
                      <a:pt x="17780" y="1518468"/>
                    </a:cubicBezTo>
                    <a:cubicBezTo>
                      <a:pt x="19050" y="1722877"/>
                      <a:pt x="20320" y="1899407"/>
                      <a:pt x="20320" y="2014977"/>
                    </a:cubicBezTo>
                    <a:cubicBezTo>
                      <a:pt x="20320" y="2201667"/>
                      <a:pt x="29210" y="2592827"/>
                      <a:pt x="34290" y="2797297"/>
                    </a:cubicBezTo>
                    <a:lnTo>
                      <a:pt x="139700" y="2907787"/>
                    </a:lnTo>
                    <a:close/>
                    <a:moveTo>
                      <a:pt x="139700" y="2907787"/>
                    </a:moveTo>
                    <a:lnTo>
                      <a:pt x="133350" y="2782057"/>
                    </a:lnTo>
                    <a:lnTo>
                      <a:pt x="34290" y="2796027"/>
                    </a:lnTo>
                    <a:lnTo>
                      <a:pt x="139700" y="2907787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</p:sp>
          <p:sp>
            <p:nvSpPr>
              <p:cNvPr id="6" name="Freeform 6"/>
              <p:cNvSpPr/>
              <p:nvPr/>
            </p:nvSpPr>
            <p:spPr>
              <a:xfrm>
                <a:off x="299720" y="19050"/>
                <a:ext cx="617220" cy="304800"/>
              </a:xfrm>
              <a:custGeom>
                <a:avLst/>
                <a:gdLst/>
                <a:ahLst/>
                <a:cxnLst/>
                <a:rect l="l" t="t" r="r" b="b"/>
                <a:pathLst>
                  <a:path w="617220" h="304800">
                    <a:moveTo>
                      <a:pt x="600710" y="0"/>
                    </a:moveTo>
                    <a:lnTo>
                      <a:pt x="617220" y="77470"/>
                    </a:lnTo>
                    <a:lnTo>
                      <a:pt x="600710" y="190500"/>
                    </a:lnTo>
                    <a:lnTo>
                      <a:pt x="589280" y="297180"/>
                    </a:lnTo>
                    <a:lnTo>
                      <a:pt x="5080" y="304800"/>
                    </a:lnTo>
                    <a:lnTo>
                      <a:pt x="5080" y="255270"/>
                    </a:lnTo>
                    <a:lnTo>
                      <a:pt x="16510" y="148590"/>
                    </a:lnTo>
                    <a:lnTo>
                      <a:pt x="0" y="21590"/>
                    </a:lnTo>
                    <a:lnTo>
                      <a:pt x="600710" y="0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</p:sp>
        </p:grpSp>
        <p:sp>
          <p:nvSpPr>
            <p:cNvPr id="7" name="TextBox 7"/>
            <p:cNvSpPr txBox="1"/>
            <p:nvPr/>
          </p:nvSpPr>
          <p:spPr>
            <a:xfrm rot="-426806">
              <a:off x="1122723" y="2370825"/>
              <a:ext cx="4934766" cy="2779452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lvl="0" indent="0" algn="ctr">
                <a:lnSpc>
                  <a:spcPts val="8476"/>
                </a:lnSpc>
              </a:pPr>
              <a:r>
                <a:rPr lang="en-US" sz="6054" spc="60">
                  <a:solidFill>
                    <a:srgbClr val="000000"/>
                  </a:solidFill>
                  <a:latin typeface="DM Sans"/>
                </a:rPr>
                <a:t>LOGO #15</a:t>
              </a:r>
            </a:p>
          </p:txBody>
        </p:sp>
      </p:grpSp>
      <p:pic>
        <p:nvPicPr>
          <p:cNvPr id="8" name="Picture 8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7507680" y="3553057"/>
            <a:ext cx="9751620" cy="3180886"/>
          </a:xfrm>
          <a:prstGeom prst="rect">
            <a:avLst/>
          </a:prstGeom>
        </p:spPr>
      </p:pic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1381145" y="2964120"/>
            <a:ext cx="5395607" cy="5321865"/>
            <a:chOff x="0" y="0"/>
            <a:chExt cx="7194142" cy="7095820"/>
          </a:xfrm>
        </p:grpSpPr>
        <p:grpSp>
          <p:nvGrpSpPr>
            <p:cNvPr id="3" name="Group 3"/>
            <p:cNvGrpSpPr/>
            <p:nvPr/>
          </p:nvGrpSpPr>
          <p:grpSpPr>
            <a:xfrm rot="-426806">
              <a:off x="368005" y="375450"/>
              <a:ext cx="6458133" cy="6344920"/>
              <a:chOff x="0" y="0"/>
              <a:chExt cx="3216910" cy="3160517"/>
            </a:xfrm>
          </p:grpSpPr>
          <p:sp>
            <p:nvSpPr>
              <p:cNvPr id="4" name="Freeform 4"/>
              <p:cNvSpPr/>
              <p:nvPr/>
            </p:nvSpPr>
            <p:spPr>
              <a:xfrm>
                <a:off x="19050" y="223520"/>
                <a:ext cx="3178810" cy="2929376"/>
              </a:xfrm>
              <a:custGeom>
                <a:avLst/>
                <a:gdLst/>
                <a:ahLst/>
                <a:cxnLst/>
                <a:rect l="l" t="t" r="r" b="b"/>
                <a:pathLst>
                  <a:path w="3178810" h="2929376">
                    <a:moveTo>
                      <a:pt x="0" y="11430"/>
                    </a:moveTo>
                    <a:cubicBezTo>
                      <a:pt x="0" y="11430"/>
                      <a:pt x="2540" y="340360"/>
                      <a:pt x="2540" y="749300"/>
                    </a:cubicBezTo>
                    <a:cubicBezTo>
                      <a:pt x="2540" y="1158039"/>
                      <a:pt x="7620" y="1748277"/>
                      <a:pt x="7620" y="2008627"/>
                    </a:cubicBezTo>
                    <a:cubicBezTo>
                      <a:pt x="7620" y="2202937"/>
                      <a:pt x="16510" y="2601717"/>
                      <a:pt x="21590" y="2793487"/>
                    </a:cubicBezTo>
                    <a:lnTo>
                      <a:pt x="130810" y="2907787"/>
                    </a:lnTo>
                    <a:cubicBezTo>
                      <a:pt x="275590" y="2915407"/>
                      <a:pt x="543560" y="2929377"/>
                      <a:pt x="793750" y="2929377"/>
                    </a:cubicBezTo>
                    <a:lnTo>
                      <a:pt x="3178810" y="2929377"/>
                    </a:lnTo>
                    <a:lnTo>
                      <a:pt x="3178810" y="693420"/>
                    </a:lnTo>
                    <a:cubicBezTo>
                      <a:pt x="3178810" y="318770"/>
                      <a:pt x="3169920" y="41910"/>
                      <a:pt x="3169920" y="41910"/>
                    </a:cubicBezTo>
                    <a:cubicBezTo>
                      <a:pt x="3014980" y="21590"/>
                      <a:pt x="2858770" y="11430"/>
                      <a:pt x="2701290" y="12700"/>
                    </a:cubicBezTo>
                    <a:cubicBezTo>
                      <a:pt x="2428240" y="12700"/>
                      <a:pt x="1179830" y="21590"/>
                      <a:pt x="929640" y="12700"/>
                    </a:cubicBezTo>
                    <a:cubicBezTo>
                      <a:pt x="594360" y="0"/>
                      <a:pt x="0" y="11430"/>
                      <a:pt x="0" y="11430"/>
                    </a:cubicBezTo>
                    <a:close/>
                  </a:path>
                </a:pathLst>
              </a:custGeom>
              <a:solidFill>
                <a:srgbClr val="FFFFFF"/>
              </a:solidFill>
            </p:spPr>
          </p:sp>
          <p:sp>
            <p:nvSpPr>
              <p:cNvPr id="5" name="Freeform 5"/>
              <p:cNvSpPr/>
              <p:nvPr/>
            </p:nvSpPr>
            <p:spPr>
              <a:xfrm>
                <a:off x="12700" y="217170"/>
                <a:ext cx="3191510" cy="2942077"/>
              </a:xfrm>
              <a:custGeom>
                <a:avLst/>
                <a:gdLst/>
                <a:ahLst/>
                <a:cxnLst/>
                <a:rect l="l" t="t" r="r" b="b"/>
                <a:pathLst>
                  <a:path w="3191510" h="2942077">
                    <a:moveTo>
                      <a:pt x="3191510" y="2942077"/>
                    </a:moveTo>
                    <a:lnTo>
                      <a:pt x="800100" y="2942077"/>
                    </a:lnTo>
                    <a:cubicBezTo>
                      <a:pt x="547370" y="2942077"/>
                      <a:pt x="270510" y="2928107"/>
                      <a:pt x="137160" y="2920487"/>
                    </a:cubicBezTo>
                    <a:lnTo>
                      <a:pt x="134620" y="2920487"/>
                    </a:lnTo>
                    <a:lnTo>
                      <a:pt x="21590" y="2802377"/>
                    </a:lnTo>
                    <a:lnTo>
                      <a:pt x="21590" y="2799837"/>
                    </a:lnTo>
                    <a:cubicBezTo>
                      <a:pt x="16510" y="2596637"/>
                      <a:pt x="7620" y="2202937"/>
                      <a:pt x="7620" y="2014977"/>
                    </a:cubicBezTo>
                    <a:cubicBezTo>
                      <a:pt x="7620" y="1899407"/>
                      <a:pt x="6350" y="1722877"/>
                      <a:pt x="5080" y="1518468"/>
                    </a:cubicBezTo>
                    <a:cubicBezTo>
                      <a:pt x="3810" y="1267186"/>
                      <a:pt x="2540" y="982908"/>
                      <a:pt x="2540" y="755650"/>
                    </a:cubicBezTo>
                    <a:cubicBezTo>
                      <a:pt x="2540" y="351790"/>
                      <a:pt x="0" y="21590"/>
                      <a:pt x="0" y="17780"/>
                    </a:cubicBezTo>
                    <a:lnTo>
                      <a:pt x="0" y="11430"/>
                    </a:lnTo>
                    <a:lnTo>
                      <a:pt x="6350" y="11430"/>
                    </a:lnTo>
                    <a:cubicBezTo>
                      <a:pt x="12700" y="11430"/>
                      <a:pt x="604520" y="0"/>
                      <a:pt x="935990" y="12700"/>
                    </a:cubicBezTo>
                    <a:cubicBezTo>
                      <a:pt x="1121410" y="19050"/>
                      <a:pt x="1852930" y="16510"/>
                      <a:pt x="2338070" y="13970"/>
                    </a:cubicBezTo>
                    <a:cubicBezTo>
                      <a:pt x="2503170" y="12700"/>
                      <a:pt x="2637790" y="12700"/>
                      <a:pt x="2707640" y="12700"/>
                    </a:cubicBezTo>
                    <a:cubicBezTo>
                      <a:pt x="2861310" y="11430"/>
                      <a:pt x="3020060" y="21590"/>
                      <a:pt x="3177540" y="41910"/>
                    </a:cubicBezTo>
                    <a:lnTo>
                      <a:pt x="3182620" y="43180"/>
                    </a:lnTo>
                    <a:lnTo>
                      <a:pt x="3182620" y="48260"/>
                    </a:lnTo>
                    <a:cubicBezTo>
                      <a:pt x="3182620" y="50800"/>
                      <a:pt x="3191510" y="328930"/>
                      <a:pt x="3191510" y="699770"/>
                    </a:cubicBezTo>
                    <a:lnTo>
                      <a:pt x="3191510" y="2942077"/>
                    </a:lnTo>
                    <a:close/>
                    <a:moveTo>
                      <a:pt x="139700" y="2907787"/>
                    </a:moveTo>
                    <a:cubicBezTo>
                      <a:pt x="273050" y="2915407"/>
                      <a:pt x="548640" y="2929377"/>
                      <a:pt x="800100" y="2929377"/>
                    </a:cubicBezTo>
                    <a:lnTo>
                      <a:pt x="3178810" y="2929377"/>
                    </a:lnTo>
                    <a:lnTo>
                      <a:pt x="3178810" y="699770"/>
                    </a:lnTo>
                    <a:cubicBezTo>
                      <a:pt x="3178810" y="358140"/>
                      <a:pt x="3171190" y="93980"/>
                      <a:pt x="3169920" y="53340"/>
                    </a:cubicBezTo>
                    <a:cubicBezTo>
                      <a:pt x="3014980" y="33020"/>
                      <a:pt x="2858770" y="24130"/>
                      <a:pt x="2707640" y="25400"/>
                    </a:cubicBezTo>
                    <a:cubicBezTo>
                      <a:pt x="2637790" y="25400"/>
                      <a:pt x="2503170" y="27940"/>
                      <a:pt x="2338070" y="26670"/>
                    </a:cubicBezTo>
                    <a:cubicBezTo>
                      <a:pt x="1828800" y="22860"/>
                      <a:pt x="1304290" y="22860"/>
                      <a:pt x="935990" y="25400"/>
                    </a:cubicBezTo>
                    <a:cubicBezTo>
                      <a:pt x="622300" y="27940"/>
                      <a:pt x="77470" y="22860"/>
                      <a:pt x="12700" y="24130"/>
                    </a:cubicBezTo>
                    <a:cubicBezTo>
                      <a:pt x="12700" y="71120"/>
                      <a:pt x="15240" y="382270"/>
                      <a:pt x="15240" y="755650"/>
                    </a:cubicBezTo>
                    <a:cubicBezTo>
                      <a:pt x="15240" y="982908"/>
                      <a:pt x="16510" y="1267186"/>
                      <a:pt x="17780" y="1518468"/>
                    </a:cubicBezTo>
                    <a:cubicBezTo>
                      <a:pt x="19050" y="1722877"/>
                      <a:pt x="20320" y="1899407"/>
                      <a:pt x="20320" y="2014977"/>
                    </a:cubicBezTo>
                    <a:cubicBezTo>
                      <a:pt x="20320" y="2201667"/>
                      <a:pt x="29210" y="2592827"/>
                      <a:pt x="34290" y="2797297"/>
                    </a:cubicBezTo>
                    <a:lnTo>
                      <a:pt x="139700" y="2907787"/>
                    </a:lnTo>
                    <a:close/>
                    <a:moveTo>
                      <a:pt x="139700" y="2907787"/>
                    </a:moveTo>
                    <a:lnTo>
                      <a:pt x="133350" y="2782057"/>
                    </a:lnTo>
                    <a:lnTo>
                      <a:pt x="34290" y="2796027"/>
                    </a:lnTo>
                    <a:lnTo>
                      <a:pt x="139700" y="2907787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</p:sp>
          <p:sp>
            <p:nvSpPr>
              <p:cNvPr id="6" name="Freeform 6"/>
              <p:cNvSpPr/>
              <p:nvPr/>
            </p:nvSpPr>
            <p:spPr>
              <a:xfrm>
                <a:off x="299720" y="19050"/>
                <a:ext cx="617220" cy="304800"/>
              </a:xfrm>
              <a:custGeom>
                <a:avLst/>
                <a:gdLst/>
                <a:ahLst/>
                <a:cxnLst/>
                <a:rect l="l" t="t" r="r" b="b"/>
                <a:pathLst>
                  <a:path w="617220" h="304800">
                    <a:moveTo>
                      <a:pt x="600710" y="0"/>
                    </a:moveTo>
                    <a:lnTo>
                      <a:pt x="617220" y="77470"/>
                    </a:lnTo>
                    <a:lnTo>
                      <a:pt x="600710" y="190500"/>
                    </a:lnTo>
                    <a:lnTo>
                      <a:pt x="589280" y="297180"/>
                    </a:lnTo>
                    <a:lnTo>
                      <a:pt x="5080" y="304800"/>
                    </a:lnTo>
                    <a:lnTo>
                      <a:pt x="5080" y="255270"/>
                    </a:lnTo>
                    <a:lnTo>
                      <a:pt x="16510" y="148590"/>
                    </a:lnTo>
                    <a:lnTo>
                      <a:pt x="0" y="21590"/>
                    </a:lnTo>
                    <a:lnTo>
                      <a:pt x="600710" y="0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</p:sp>
        </p:grpSp>
        <p:sp>
          <p:nvSpPr>
            <p:cNvPr id="7" name="TextBox 7"/>
            <p:cNvSpPr txBox="1"/>
            <p:nvPr/>
          </p:nvSpPr>
          <p:spPr>
            <a:xfrm rot="-426806">
              <a:off x="1122723" y="2370825"/>
              <a:ext cx="4934766" cy="2779452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lvl="0" indent="0" algn="ctr">
                <a:lnSpc>
                  <a:spcPts val="8476"/>
                </a:lnSpc>
              </a:pPr>
              <a:r>
                <a:rPr lang="en-US" sz="6054" spc="60">
                  <a:solidFill>
                    <a:srgbClr val="000000"/>
                  </a:solidFill>
                  <a:latin typeface="DM Sans"/>
                </a:rPr>
                <a:t>LOGO #16</a:t>
              </a:r>
            </a:p>
          </p:txBody>
        </p:sp>
      </p:grpSp>
      <p:sp>
        <p:nvSpPr>
          <p:cNvPr id="8" name="TextBox 8"/>
          <p:cNvSpPr txBox="1"/>
          <p:nvPr/>
        </p:nvSpPr>
        <p:spPr>
          <a:xfrm>
            <a:off x="1381145" y="491960"/>
            <a:ext cx="15878155" cy="156921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12100"/>
              </a:lnSpc>
            </a:pPr>
            <a:r>
              <a:rPr lang="en-US" sz="10999">
                <a:solidFill>
                  <a:srgbClr val="000000"/>
                </a:solidFill>
                <a:latin typeface="DM Sans Bold"/>
              </a:rPr>
              <a:t>Apple</a:t>
            </a:r>
          </a:p>
        </p:txBody>
      </p:sp>
      <p:pic>
        <p:nvPicPr>
          <p:cNvPr id="9" name="Picture 9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10947509" y="2633527"/>
            <a:ext cx="5983050" cy="5983050"/>
          </a:xfrm>
          <a:prstGeom prst="rect">
            <a:avLst/>
          </a:prstGeom>
        </p:spPr>
      </p:pic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1381145" y="2482567"/>
            <a:ext cx="5395607" cy="5321865"/>
            <a:chOff x="0" y="0"/>
            <a:chExt cx="7194142" cy="7095820"/>
          </a:xfrm>
        </p:grpSpPr>
        <p:grpSp>
          <p:nvGrpSpPr>
            <p:cNvPr id="3" name="Group 3"/>
            <p:cNvGrpSpPr/>
            <p:nvPr/>
          </p:nvGrpSpPr>
          <p:grpSpPr>
            <a:xfrm rot="-426806">
              <a:off x="368005" y="375450"/>
              <a:ext cx="6458133" cy="6344920"/>
              <a:chOff x="0" y="0"/>
              <a:chExt cx="3216910" cy="3160517"/>
            </a:xfrm>
          </p:grpSpPr>
          <p:sp>
            <p:nvSpPr>
              <p:cNvPr id="4" name="Freeform 4"/>
              <p:cNvSpPr/>
              <p:nvPr/>
            </p:nvSpPr>
            <p:spPr>
              <a:xfrm>
                <a:off x="19050" y="223520"/>
                <a:ext cx="3178810" cy="2929376"/>
              </a:xfrm>
              <a:custGeom>
                <a:avLst/>
                <a:gdLst/>
                <a:ahLst/>
                <a:cxnLst/>
                <a:rect l="l" t="t" r="r" b="b"/>
                <a:pathLst>
                  <a:path w="3178810" h="2929376">
                    <a:moveTo>
                      <a:pt x="0" y="11430"/>
                    </a:moveTo>
                    <a:cubicBezTo>
                      <a:pt x="0" y="11430"/>
                      <a:pt x="2540" y="340360"/>
                      <a:pt x="2540" y="749300"/>
                    </a:cubicBezTo>
                    <a:cubicBezTo>
                      <a:pt x="2540" y="1158039"/>
                      <a:pt x="7620" y="1748277"/>
                      <a:pt x="7620" y="2008627"/>
                    </a:cubicBezTo>
                    <a:cubicBezTo>
                      <a:pt x="7620" y="2202937"/>
                      <a:pt x="16510" y="2601717"/>
                      <a:pt x="21590" y="2793487"/>
                    </a:cubicBezTo>
                    <a:lnTo>
                      <a:pt x="130810" y="2907787"/>
                    </a:lnTo>
                    <a:cubicBezTo>
                      <a:pt x="275590" y="2915407"/>
                      <a:pt x="543560" y="2929377"/>
                      <a:pt x="793750" y="2929377"/>
                    </a:cubicBezTo>
                    <a:lnTo>
                      <a:pt x="3178810" y="2929377"/>
                    </a:lnTo>
                    <a:lnTo>
                      <a:pt x="3178810" y="693420"/>
                    </a:lnTo>
                    <a:cubicBezTo>
                      <a:pt x="3178810" y="318770"/>
                      <a:pt x="3169920" y="41910"/>
                      <a:pt x="3169920" y="41910"/>
                    </a:cubicBezTo>
                    <a:cubicBezTo>
                      <a:pt x="3014980" y="21590"/>
                      <a:pt x="2858770" y="11430"/>
                      <a:pt x="2701290" y="12700"/>
                    </a:cubicBezTo>
                    <a:cubicBezTo>
                      <a:pt x="2428240" y="12700"/>
                      <a:pt x="1179830" y="21590"/>
                      <a:pt x="929640" y="12700"/>
                    </a:cubicBezTo>
                    <a:cubicBezTo>
                      <a:pt x="594360" y="0"/>
                      <a:pt x="0" y="11430"/>
                      <a:pt x="0" y="11430"/>
                    </a:cubicBezTo>
                    <a:close/>
                  </a:path>
                </a:pathLst>
              </a:custGeom>
              <a:solidFill>
                <a:srgbClr val="FFFFFF"/>
              </a:solidFill>
            </p:spPr>
          </p:sp>
          <p:sp>
            <p:nvSpPr>
              <p:cNvPr id="5" name="Freeform 5"/>
              <p:cNvSpPr/>
              <p:nvPr/>
            </p:nvSpPr>
            <p:spPr>
              <a:xfrm>
                <a:off x="12700" y="217170"/>
                <a:ext cx="3191510" cy="2942077"/>
              </a:xfrm>
              <a:custGeom>
                <a:avLst/>
                <a:gdLst/>
                <a:ahLst/>
                <a:cxnLst/>
                <a:rect l="l" t="t" r="r" b="b"/>
                <a:pathLst>
                  <a:path w="3191510" h="2942077">
                    <a:moveTo>
                      <a:pt x="3191510" y="2942077"/>
                    </a:moveTo>
                    <a:lnTo>
                      <a:pt x="800100" y="2942077"/>
                    </a:lnTo>
                    <a:cubicBezTo>
                      <a:pt x="547370" y="2942077"/>
                      <a:pt x="270510" y="2928107"/>
                      <a:pt x="137160" y="2920487"/>
                    </a:cubicBezTo>
                    <a:lnTo>
                      <a:pt x="134620" y="2920487"/>
                    </a:lnTo>
                    <a:lnTo>
                      <a:pt x="21590" y="2802377"/>
                    </a:lnTo>
                    <a:lnTo>
                      <a:pt x="21590" y="2799837"/>
                    </a:lnTo>
                    <a:cubicBezTo>
                      <a:pt x="16510" y="2596637"/>
                      <a:pt x="7620" y="2202937"/>
                      <a:pt x="7620" y="2014977"/>
                    </a:cubicBezTo>
                    <a:cubicBezTo>
                      <a:pt x="7620" y="1899407"/>
                      <a:pt x="6350" y="1722877"/>
                      <a:pt x="5080" y="1518468"/>
                    </a:cubicBezTo>
                    <a:cubicBezTo>
                      <a:pt x="3810" y="1267186"/>
                      <a:pt x="2540" y="982908"/>
                      <a:pt x="2540" y="755650"/>
                    </a:cubicBezTo>
                    <a:cubicBezTo>
                      <a:pt x="2540" y="351790"/>
                      <a:pt x="0" y="21590"/>
                      <a:pt x="0" y="17780"/>
                    </a:cubicBezTo>
                    <a:lnTo>
                      <a:pt x="0" y="11430"/>
                    </a:lnTo>
                    <a:lnTo>
                      <a:pt x="6350" y="11430"/>
                    </a:lnTo>
                    <a:cubicBezTo>
                      <a:pt x="12700" y="11430"/>
                      <a:pt x="604520" y="0"/>
                      <a:pt x="935990" y="12700"/>
                    </a:cubicBezTo>
                    <a:cubicBezTo>
                      <a:pt x="1121410" y="19050"/>
                      <a:pt x="1852930" y="16510"/>
                      <a:pt x="2338070" y="13970"/>
                    </a:cubicBezTo>
                    <a:cubicBezTo>
                      <a:pt x="2503170" y="12700"/>
                      <a:pt x="2637790" y="12700"/>
                      <a:pt x="2707640" y="12700"/>
                    </a:cubicBezTo>
                    <a:cubicBezTo>
                      <a:pt x="2861310" y="11430"/>
                      <a:pt x="3020060" y="21590"/>
                      <a:pt x="3177540" y="41910"/>
                    </a:cubicBezTo>
                    <a:lnTo>
                      <a:pt x="3182620" y="43180"/>
                    </a:lnTo>
                    <a:lnTo>
                      <a:pt x="3182620" y="48260"/>
                    </a:lnTo>
                    <a:cubicBezTo>
                      <a:pt x="3182620" y="50800"/>
                      <a:pt x="3191510" y="328930"/>
                      <a:pt x="3191510" y="699770"/>
                    </a:cubicBezTo>
                    <a:lnTo>
                      <a:pt x="3191510" y="2942077"/>
                    </a:lnTo>
                    <a:close/>
                    <a:moveTo>
                      <a:pt x="139700" y="2907787"/>
                    </a:moveTo>
                    <a:cubicBezTo>
                      <a:pt x="273050" y="2915407"/>
                      <a:pt x="548640" y="2929377"/>
                      <a:pt x="800100" y="2929377"/>
                    </a:cubicBezTo>
                    <a:lnTo>
                      <a:pt x="3178810" y="2929377"/>
                    </a:lnTo>
                    <a:lnTo>
                      <a:pt x="3178810" y="699770"/>
                    </a:lnTo>
                    <a:cubicBezTo>
                      <a:pt x="3178810" y="358140"/>
                      <a:pt x="3171190" y="93980"/>
                      <a:pt x="3169920" y="53340"/>
                    </a:cubicBezTo>
                    <a:cubicBezTo>
                      <a:pt x="3014980" y="33020"/>
                      <a:pt x="2858770" y="24130"/>
                      <a:pt x="2707640" y="25400"/>
                    </a:cubicBezTo>
                    <a:cubicBezTo>
                      <a:pt x="2637790" y="25400"/>
                      <a:pt x="2503170" y="27940"/>
                      <a:pt x="2338070" y="26670"/>
                    </a:cubicBezTo>
                    <a:cubicBezTo>
                      <a:pt x="1828800" y="22860"/>
                      <a:pt x="1304290" y="22860"/>
                      <a:pt x="935990" y="25400"/>
                    </a:cubicBezTo>
                    <a:cubicBezTo>
                      <a:pt x="622300" y="27940"/>
                      <a:pt x="77470" y="22860"/>
                      <a:pt x="12700" y="24130"/>
                    </a:cubicBezTo>
                    <a:cubicBezTo>
                      <a:pt x="12700" y="71120"/>
                      <a:pt x="15240" y="382270"/>
                      <a:pt x="15240" y="755650"/>
                    </a:cubicBezTo>
                    <a:cubicBezTo>
                      <a:pt x="15240" y="982908"/>
                      <a:pt x="16510" y="1267186"/>
                      <a:pt x="17780" y="1518468"/>
                    </a:cubicBezTo>
                    <a:cubicBezTo>
                      <a:pt x="19050" y="1722877"/>
                      <a:pt x="20320" y="1899407"/>
                      <a:pt x="20320" y="2014977"/>
                    </a:cubicBezTo>
                    <a:cubicBezTo>
                      <a:pt x="20320" y="2201667"/>
                      <a:pt x="29210" y="2592827"/>
                      <a:pt x="34290" y="2797297"/>
                    </a:cubicBezTo>
                    <a:lnTo>
                      <a:pt x="139700" y="2907787"/>
                    </a:lnTo>
                    <a:close/>
                    <a:moveTo>
                      <a:pt x="139700" y="2907787"/>
                    </a:moveTo>
                    <a:lnTo>
                      <a:pt x="133350" y="2782057"/>
                    </a:lnTo>
                    <a:lnTo>
                      <a:pt x="34290" y="2796027"/>
                    </a:lnTo>
                    <a:lnTo>
                      <a:pt x="139700" y="2907787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</p:sp>
          <p:sp>
            <p:nvSpPr>
              <p:cNvPr id="6" name="Freeform 6"/>
              <p:cNvSpPr/>
              <p:nvPr/>
            </p:nvSpPr>
            <p:spPr>
              <a:xfrm>
                <a:off x="299720" y="19050"/>
                <a:ext cx="617220" cy="304800"/>
              </a:xfrm>
              <a:custGeom>
                <a:avLst/>
                <a:gdLst/>
                <a:ahLst/>
                <a:cxnLst/>
                <a:rect l="l" t="t" r="r" b="b"/>
                <a:pathLst>
                  <a:path w="617220" h="304800">
                    <a:moveTo>
                      <a:pt x="600710" y="0"/>
                    </a:moveTo>
                    <a:lnTo>
                      <a:pt x="617220" y="77470"/>
                    </a:lnTo>
                    <a:lnTo>
                      <a:pt x="600710" y="190500"/>
                    </a:lnTo>
                    <a:lnTo>
                      <a:pt x="589280" y="297180"/>
                    </a:lnTo>
                    <a:lnTo>
                      <a:pt x="5080" y="304800"/>
                    </a:lnTo>
                    <a:lnTo>
                      <a:pt x="5080" y="255270"/>
                    </a:lnTo>
                    <a:lnTo>
                      <a:pt x="16510" y="148590"/>
                    </a:lnTo>
                    <a:lnTo>
                      <a:pt x="0" y="21590"/>
                    </a:lnTo>
                    <a:lnTo>
                      <a:pt x="600710" y="0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</p:sp>
        </p:grpSp>
        <p:sp>
          <p:nvSpPr>
            <p:cNvPr id="7" name="TextBox 7"/>
            <p:cNvSpPr txBox="1"/>
            <p:nvPr/>
          </p:nvSpPr>
          <p:spPr>
            <a:xfrm rot="-426806">
              <a:off x="1122723" y="2370825"/>
              <a:ext cx="4934766" cy="2779452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lvl="0" indent="0" algn="ctr">
                <a:lnSpc>
                  <a:spcPts val="8476"/>
                </a:lnSpc>
              </a:pPr>
              <a:r>
                <a:rPr lang="en-US" sz="6054" spc="60">
                  <a:solidFill>
                    <a:srgbClr val="000000"/>
                  </a:solidFill>
                  <a:latin typeface="DM Sans"/>
                </a:rPr>
                <a:t>LOGO #17</a:t>
              </a:r>
            </a:p>
          </p:txBody>
        </p:sp>
      </p:grpSp>
      <p:pic>
        <p:nvPicPr>
          <p:cNvPr id="8" name="Picture 8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8490037" y="3115608"/>
            <a:ext cx="8769263" cy="4055784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1168054" y="2733386"/>
            <a:ext cx="5395607" cy="5321865"/>
            <a:chOff x="0" y="0"/>
            <a:chExt cx="7194142" cy="7095820"/>
          </a:xfrm>
        </p:grpSpPr>
        <p:grpSp>
          <p:nvGrpSpPr>
            <p:cNvPr id="3" name="Group 3"/>
            <p:cNvGrpSpPr/>
            <p:nvPr/>
          </p:nvGrpSpPr>
          <p:grpSpPr>
            <a:xfrm rot="-426806">
              <a:off x="368005" y="375450"/>
              <a:ext cx="6458133" cy="6344920"/>
              <a:chOff x="0" y="0"/>
              <a:chExt cx="3216910" cy="3160517"/>
            </a:xfrm>
          </p:grpSpPr>
          <p:sp>
            <p:nvSpPr>
              <p:cNvPr id="4" name="Freeform 4"/>
              <p:cNvSpPr/>
              <p:nvPr/>
            </p:nvSpPr>
            <p:spPr>
              <a:xfrm>
                <a:off x="19050" y="223520"/>
                <a:ext cx="3178810" cy="2929376"/>
              </a:xfrm>
              <a:custGeom>
                <a:avLst/>
                <a:gdLst/>
                <a:ahLst/>
                <a:cxnLst/>
                <a:rect l="l" t="t" r="r" b="b"/>
                <a:pathLst>
                  <a:path w="3178810" h="2929376">
                    <a:moveTo>
                      <a:pt x="0" y="11430"/>
                    </a:moveTo>
                    <a:cubicBezTo>
                      <a:pt x="0" y="11430"/>
                      <a:pt x="2540" y="340360"/>
                      <a:pt x="2540" y="749300"/>
                    </a:cubicBezTo>
                    <a:cubicBezTo>
                      <a:pt x="2540" y="1158039"/>
                      <a:pt x="7620" y="1748277"/>
                      <a:pt x="7620" y="2008627"/>
                    </a:cubicBezTo>
                    <a:cubicBezTo>
                      <a:pt x="7620" y="2202937"/>
                      <a:pt x="16510" y="2601717"/>
                      <a:pt x="21590" y="2793487"/>
                    </a:cubicBezTo>
                    <a:lnTo>
                      <a:pt x="130810" y="2907787"/>
                    </a:lnTo>
                    <a:cubicBezTo>
                      <a:pt x="275590" y="2915407"/>
                      <a:pt x="543560" y="2929377"/>
                      <a:pt x="793750" y="2929377"/>
                    </a:cubicBezTo>
                    <a:lnTo>
                      <a:pt x="3178810" y="2929377"/>
                    </a:lnTo>
                    <a:lnTo>
                      <a:pt x="3178810" y="693420"/>
                    </a:lnTo>
                    <a:cubicBezTo>
                      <a:pt x="3178810" y="318770"/>
                      <a:pt x="3169920" y="41910"/>
                      <a:pt x="3169920" y="41910"/>
                    </a:cubicBezTo>
                    <a:cubicBezTo>
                      <a:pt x="3014980" y="21590"/>
                      <a:pt x="2858770" y="11430"/>
                      <a:pt x="2701290" y="12700"/>
                    </a:cubicBezTo>
                    <a:cubicBezTo>
                      <a:pt x="2428240" y="12700"/>
                      <a:pt x="1179830" y="21590"/>
                      <a:pt x="929640" y="12700"/>
                    </a:cubicBezTo>
                    <a:cubicBezTo>
                      <a:pt x="594360" y="0"/>
                      <a:pt x="0" y="11430"/>
                      <a:pt x="0" y="11430"/>
                    </a:cubicBezTo>
                    <a:close/>
                  </a:path>
                </a:pathLst>
              </a:custGeom>
              <a:solidFill>
                <a:srgbClr val="FFFFFF"/>
              </a:solidFill>
            </p:spPr>
          </p:sp>
          <p:sp>
            <p:nvSpPr>
              <p:cNvPr id="5" name="Freeform 5"/>
              <p:cNvSpPr/>
              <p:nvPr/>
            </p:nvSpPr>
            <p:spPr>
              <a:xfrm>
                <a:off x="12700" y="217170"/>
                <a:ext cx="3191510" cy="2942077"/>
              </a:xfrm>
              <a:custGeom>
                <a:avLst/>
                <a:gdLst/>
                <a:ahLst/>
                <a:cxnLst/>
                <a:rect l="l" t="t" r="r" b="b"/>
                <a:pathLst>
                  <a:path w="3191510" h="2942077">
                    <a:moveTo>
                      <a:pt x="3191510" y="2942077"/>
                    </a:moveTo>
                    <a:lnTo>
                      <a:pt x="800100" y="2942077"/>
                    </a:lnTo>
                    <a:cubicBezTo>
                      <a:pt x="547370" y="2942077"/>
                      <a:pt x="270510" y="2928107"/>
                      <a:pt x="137160" y="2920487"/>
                    </a:cubicBezTo>
                    <a:lnTo>
                      <a:pt x="134620" y="2920487"/>
                    </a:lnTo>
                    <a:lnTo>
                      <a:pt x="21590" y="2802377"/>
                    </a:lnTo>
                    <a:lnTo>
                      <a:pt x="21590" y="2799837"/>
                    </a:lnTo>
                    <a:cubicBezTo>
                      <a:pt x="16510" y="2596637"/>
                      <a:pt x="7620" y="2202937"/>
                      <a:pt x="7620" y="2014977"/>
                    </a:cubicBezTo>
                    <a:cubicBezTo>
                      <a:pt x="7620" y="1899407"/>
                      <a:pt x="6350" y="1722877"/>
                      <a:pt x="5080" y="1518468"/>
                    </a:cubicBezTo>
                    <a:cubicBezTo>
                      <a:pt x="3810" y="1267186"/>
                      <a:pt x="2540" y="982908"/>
                      <a:pt x="2540" y="755650"/>
                    </a:cubicBezTo>
                    <a:cubicBezTo>
                      <a:pt x="2540" y="351790"/>
                      <a:pt x="0" y="21590"/>
                      <a:pt x="0" y="17780"/>
                    </a:cubicBezTo>
                    <a:lnTo>
                      <a:pt x="0" y="11430"/>
                    </a:lnTo>
                    <a:lnTo>
                      <a:pt x="6350" y="11430"/>
                    </a:lnTo>
                    <a:cubicBezTo>
                      <a:pt x="12700" y="11430"/>
                      <a:pt x="604520" y="0"/>
                      <a:pt x="935990" y="12700"/>
                    </a:cubicBezTo>
                    <a:cubicBezTo>
                      <a:pt x="1121410" y="19050"/>
                      <a:pt x="1852930" y="16510"/>
                      <a:pt x="2338070" y="13970"/>
                    </a:cubicBezTo>
                    <a:cubicBezTo>
                      <a:pt x="2503170" y="12700"/>
                      <a:pt x="2637790" y="12700"/>
                      <a:pt x="2707640" y="12700"/>
                    </a:cubicBezTo>
                    <a:cubicBezTo>
                      <a:pt x="2861310" y="11430"/>
                      <a:pt x="3020060" y="21590"/>
                      <a:pt x="3177540" y="41910"/>
                    </a:cubicBezTo>
                    <a:lnTo>
                      <a:pt x="3182620" y="43180"/>
                    </a:lnTo>
                    <a:lnTo>
                      <a:pt x="3182620" y="48260"/>
                    </a:lnTo>
                    <a:cubicBezTo>
                      <a:pt x="3182620" y="50800"/>
                      <a:pt x="3191510" y="328930"/>
                      <a:pt x="3191510" y="699770"/>
                    </a:cubicBezTo>
                    <a:lnTo>
                      <a:pt x="3191510" y="2942077"/>
                    </a:lnTo>
                    <a:close/>
                    <a:moveTo>
                      <a:pt x="139700" y="2907787"/>
                    </a:moveTo>
                    <a:cubicBezTo>
                      <a:pt x="273050" y="2915407"/>
                      <a:pt x="548640" y="2929377"/>
                      <a:pt x="800100" y="2929377"/>
                    </a:cubicBezTo>
                    <a:lnTo>
                      <a:pt x="3178810" y="2929377"/>
                    </a:lnTo>
                    <a:lnTo>
                      <a:pt x="3178810" y="699770"/>
                    </a:lnTo>
                    <a:cubicBezTo>
                      <a:pt x="3178810" y="358140"/>
                      <a:pt x="3171190" y="93980"/>
                      <a:pt x="3169920" y="53340"/>
                    </a:cubicBezTo>
                    <a:cubicBezTo>
                      <a:pt x="3014980" y="33020"/>
                      <a:pt x="2858770" y="24130"/>
                      <a:pt x="2707640" y="25400"/>
                    </a:cubicBezTo>
                    <a:cubicBezTo>
                      <a:pt x="2637790" y="25400"/>
                      <a:pt x="2503170" y="27940"/>
                      <a:pt x="2338070" y="26670"/>
                    </a:cubicBezTo>
                    <a:cubicBezTo>
                      <a:pt x="1828800" y="22860"/>
                      <a:pt x="1304290" y="22860"/>
                      <a:pt x="935990" y="25400"/>
                    </a:cubicBezTo>
                    <a:cubicBezTo>
                      <a:pt x="622300" y="27940"/>
                      <a:pt x="77470" y="22860"/>
                      <a:pt x="12700" y="24130"/>
                    </a:cubicBezTo>
                    <a:cubicBezTo>
                      <a:pt x="12700" y="71120"/>
                      <a:pt x="15240" y="382270"/>
                      <a:pt x="15240" y="755650"/>
                    </a:cubicBezTo>
                    <a:cubicBezTo>
                      <a:pt x="15240" y="982908"/>
                      <a:pt x="16510" y="1267186"/>
                      <a:pt x="17780" y="1518468"/>
                    </a:cubicBezTo>
                    <a:cubicBezTo>
                      <a:pt x="19050" y="1722877"/>
                      <a:pt x="20320" y="1899407"/>
                      <a:pt x="20320" y="2014977"/>
                    </a:cubicBezTo>
                    <a:cubicBezTo>
                      <a:pt x="20320" y="2201667"/>
                      <a:pt x="29210" y="2592827"/>
                      <a:pt x="34290" y="2797297"/>
                    </a:cubicBezTo>
                    <a:lnTo>
                      <a:pt x="139700" y="2907787"/>
                    </a:lnTo>
                    <a:close/>
                    <a:moveTo>
                      <a:pt x="139700" y="2907787"/>
                    </a:moveTo>
                    <a:lnTo>
                      <a:pt x="133350" y="2782057"/>
                    </a:lnTo>
                    <a:lnTo>
                      <a:pt x="34290" y="2796027"/>
                    </a:lnTo>
                    <a:lnTo>
                      <a:pt x="139700" y="2907787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</p:sp>
          <p:sp>
            <p:nvSpPr>
              <p:cNvPr id="6" name="Freeform 6"/>
              <p:cNvSpPr/>
              <p:nvPr/>
            </p:nvSpPr>
            <p:spPr>
              <a:xfrm>
                <a:off x="299720" y="19050"/>
                <a:ext cx="617220" cy="304800"/>
              </a:xfrm>
              <a:custGeom>
                <a:avLst/>
                <a:gdLst/>
                <a:ahLst/>
                <a:cxnLst/>
                <a:rect l="l" t="t" r="r" b="b"/>
                <a:pathLst>
                  <a:path w="617220" h="304800">
                    <a:moveTo>
                      <a:pt x="600710" y="0"/>
                    </a:moveTo>
                    <a:lnTo>
                      <a:pt x="617220" y="77470"/>
                    </a:lnTo>
                    <a:lnTo>
                      <a:pt x="600710" y="190500"/>
                    </a:lnTo>
                    <a:lnTo>
                      <a:pt x="589280" y="297180"/>
                    </a:lnTo>
                    <a:lnTo>
                      <a:pt x="5080" y="304800"/>
                    </a:lnTo>
                    <a:lnTo>
                      <a:pt x="5080" y="255270"/>
                    </a:lnTo>
                    <a:lnTo>
                      <a:pt x="16510" y="148590"/>
                    </a:lnTo>
                    <a:lnTo>
                      <a:pt x="0" y="21590"/>
                    </a:lnTo>
                    <a:lnTo>
                      <a:pt x="600710" y="0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</p:sp>
        </p:grpSp>
        <p:sp>
          <p:nvSpPr>
            <p:cNvPr id="7" name="TextBox 7"/>
            <p:cNvSpPr txBox="1"/>
            <p:nvPr/>
          </p:nvSpPr>
          <p:spPr>
            <a:xfrm rot="-426806">
              <a:off x="1122723" y="3088375"/>
              <a:ext cx="4934766" cy="1344352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lvl="0" indent="0" algn="ctr">
                <a:lnSpc>
                  <a:spcPts val="8476"/>
                </a:lnSpc>
              </a:pPr>
              <a:r>
                <a:rPr lang="en-US" sz="6054" spc="60">
                  <a:solidFill>
                    <a:srgbClr val="000000"/>
                  </a:solidFill>
                  <a:latin typeface="DM Sans"/>
                </a:rPr>
                <a:t>LOGO #4</a:t>
              </a:r>
            </a:p>
          </p:txBody>
        </p:sp>
      </p:grpSp>
      <p:pic>
        <p:nvPicPr>
          <p:cNvPr id="8" name="Picture 8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10310010" y="2357525"/>
            <a:ext cx="6073587" cy="6073587"/>
          </a:xfrm>
          <a:prstGeom prst="rect">
            <a:avLst/>
          </a:prstGeom>
        </p:spPr>
      </p:pic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480452" y="3054067"/>
            <a:ext cx="5395607" cy="5321865"/>
            <a:chOff x="0" y="0"/>
            <a:chExt cx="7194142" cy="7095820"/>
          </a:xfrm>
        </p:grpSpPr>
        <p:grpSp>
          <p:nvGrpSpPr>
            <p:cNvPr id="3" name="Group 3"/>
            <p:cNvGrpSpPr/>
            <p:nvPr/>
          </p:nvGrpSpPr>
          <p:grpSpPr>
            <a:xfrm rot="-426806">
              <a:off x="368005" y="375450"/>
              <a:ext cx="6458133" cy="6344920"/>
              <a:chOff x="0" y="0"/>
              <a:chExt cx="3216910" cy="3160517"/>
            </a:xfrm>
          </p:grpSpPr>
          <p:sp>
            <p:nvSpPr>
              <p:cNvPr id="4" name="Freeform 4"/>
              <p:cNvSpPr/>
              <p:nvPr/>
            </p:nvSpPr>
            <p:spPr>
              <a:xfrm>
                <a:off x="19050" y="223520"/>
                <a:ext cx="3178810" cy="2929376"/>
              </a:xfrm>
              <a:custGeom>
                <a:avLst/>
                <a:gdLst/>
                <a:ahLst/>
                <a:cxnLst/>
                <a:rect l="l" t="t" r="r" b="b"/>
                <a:pathLst>
                  <a:path w="3178810" h="2929376">
                    <a:moveTo>
                      <a:pt x="0" y="11430"/>
                    </a:moveTo>
                    <a:cubicBezTo>
                      <a:pt x="0" y="11430"/>
                      <a:pt x="2540" y="340360"/>
                      <a:pt x="2540" y="749300"/>
                    </a:cubicBezTo>
                    <a:cubicBezTo>
                      <a:pt x="2540" y="1158039"/>
                      <a:pt x="7620" y="1748277"/>
                      <a:pt x="7620" y="2008627"/>
                    </a:cubicBezTo>
                    <a:cubicBezTo>
                      <a:pt x="7620" y="2202937"/>
                      <a:pt x="16510" y="2601717"/>
                      <a:pt x="21590" y="2793487"/>
                    </a:cubicBezTo>
                    <a:lnTo>
                      <a:pt x="130810" y="2907787"/>
                    </a:lnTo>
                    <a:cubicBezTo>
                      <a:pt x="275590" y="2915407"/>
                      <a:pt x="543560" y="2929377"/>
                      <a:pt x="793750" y="2929377"/>
                    </a:cubicBezTo>
                    <a:lnTo>
                      <a:pt x="3178810" y="2929377"/>
                    </a:lnTo>
                    <a:lnTo>
                      <a:pt x="3178810" y="693420"/>
                    </a:lnTo>
                    <a:cubicBezTo>
                      <a:pt x="3178810" y="318770"/>
                      <a:pt x="3169920" y="41910"/>
                      <a:pt x="3169920" y="41910"/>
                    </a:cubicBezTo>
                    <a:cubicBezTo>
                      <a:pt x="3014980" y="21590"/>
                      <a:pt x="2858770" y="11430"/>
                      <a:pt x="2701290" y="12700"/>
                    </a:cubicBezTo>
                    <a:cubicBezTo>
                      <a:pt x="2428240" y="12700"/>
                      <a:pt x="1179830" y="21590"/>
                      <a:pt x="929640" y="12700"/>
                    </a:cubicBezTo>
                    <a:cubicBezTo>
                      <a:pt x="594360" y="0"/>
                      <a:pt x="0" y="11430"/>
                      <a:pt x="0" y="11430"/>
                    </a:cubicBezTo>
                    <a:close/>
                  </a:path>
                </a:pathLst>
              </a:custGeom>
              <a:solidFill>
                <a:srgbClr val="FFFFFF"/>
              </a:solidFill>
            </p:spPr>
          </p:sp>
          <p:sp>
            <p:nvSpPr>
              <p:cNvPr id="5" name="Freeform 5"/>
              <p:cNvSpPr/>
              <p:nvPr/>
            </p:nvSpPr>
            <p:spPr>
              <a:xfrm>
                <a:off x="12700" y="217170"/>
                <a:ext cx="3191510" cy="2942077"/>
              </a:xfrm>
              <a:custGeom>
                <a:avLst/>
                <a:gdLst/>
                <a:ahLst/>
                <a:cxnLst/>
                <a:rect l="l" t="t" r="r" b="b"/>
                <a:pathLst>
                  <a:path w="3191510" h="2942077">
                    <a:moveTo>
                      <a:pt x="3191510" y="2942077"/>
                    </a:moveTo>
                    <a:lnTo>
                      <a:pt x="800100" y="2942077"/>
                    </a:lnTo>
                    <a:cubicBezTo>
                      <a:pt x="547370" y="2942077"/>
                      <a:pt x="270510" y="2928107"/>
                      <a:pt x="137160" y="2920487"/>
                    </a:cubicBezTo>
                    <a:lnTo>
                      <a:pt x="134620" y="2920487"/>
                    </a:lnTo>
                    <a:lnTo>
                      <a:pt x="21590" y="2802377"/>
                    </a:lnTo>
                    <a:lnTo>
                      <a:pt x="21590" y="2799837"/>
                    </a:lnTo>
                    <a:cubicBezTo>
                      <a:pt x="16510" y="2596637"/>
                      <a:pt x="7620" y="2202937"/>
                      <a:pt x="7620" y="2014977"/>
                    </a:cubicBezTo>
                    <a:cubicBezTo>
                      <a:pt x="7620" y="1899407"/>
                      <a:pt x="6350" y="1722877"/>
                      <a:pt x="5080" y="1518468"/>
                    </a:cubicBezTo>
                    <a:cubicBezTo>
                      <a:pt x="3810" y="1267186"/>
                      <a:pt x="2540" y="982908"/>
                      <a:pt x="2540" y="755650"/>
                    </a:cubicBezTo>
                    <a:cubicBezTo>
                      <a:pt x="2540" y="351790"/>
                      <a:pt x="0" y="21590"/>
                      <a:pt x="0" y="17780"/>
                    </a:cubicBezTo>
                    <a:lnTo>
                      <a:pt x="0" y="11430"/>
                    </a:lnTo>
                    <a:lnTo>
                      <a:pt x="6350" y="11430"/>
                    </a:lnTo>
                    <a:cubicBezTo>
                      <a:pt x="12700" y="11430"/>
                      <a:pt x="604520" y="0"/>
                      <a:pt x="935990" y="12700"/>
                    </a:cubicBezTo>
                    <a:cubicBezTo>
                      <a:pt x="1121410" y="19050"/>
                      <a:pt x="1852930" y="16510"/>
                      <a:pt x="2338070" y="13970"/>
                    </a:cubicBezTo>
                    <a:cubicBezTo>
                      <a:pt x="2503170" y="12700"/>
                      <a:pt x="2637790" y="12700"/>
                      <a:pt x="2707640" y="12700"/>
                    </a:cubicBezTo>
                    <a:cubicBezTo>
                      <a:pt x="2861310" y="11430"/>
                      <a:pt x="3020060" y="21590"/>
                      <a:pt x="3177540" y="41910"/>
                    </a:cubicBezTo>
                    <a:lnTo>
                      <a:pt x="3182620" y="43180"/>
                    </a:lnTo>
                    <a:lnTo>
                      <a:pt x="3182620" y="48260"/>
                    </a:lnTo>
                    <a:cubicBezTo>
                      <a:pt x="3182620" y="50800"/>
                      <a:pt x="3191510" y="328930"/>
                      <a:pt x="3191510" y="699770"/>
                    </a:cubicBezTo>
                    <a:lnTo>
                      <a:pt x="3191510" y="2942077"/>
                    </a:lnTo>
                    <a:close/>
                    <a:moveTo>
                      <a:pt x="139700" y="2907787"/>
                    </a:moveTo>
                    <a:cubicBezTo>
                      <a:pt x="273050" y="2915407"/>
                      <a:pt x="548640" y="2929377"/>
                      <a:pt x="800100" y="2929377"/>
                    </a:cubicBezTo>
                    <a:lnTo>
                      <a:pt x="3178810" y="2929377"/>
                    </a:lnTo>
                    <a:lnTo>
                      <a:pt x="3178810" y="699770"/>
                    </a:lnTo>
                    <a:cubicBezTo>
                      <a:pt x="3178810" y="358140"/>
                      <a:pt x="3171190" y="93980"/>
                      <a:pt x="3169920" y="53340"/>
                    </a:cubicBezTo>
                    <a:cubicBezTo>
                      <a:pt x="3014980" y="33020"/>
                      <a:pt x="2858770" y="24130"/>
                      <a:pt x="2707640" y="25400"/>
                    </a:cubicBezTo>
                    <a:cubicBezTo>
                      <a:pt x="2637790" y="25400"/>
                      <a:pt x="2503170" y="27940"/>
                      <a:pt x="2338070" y="26670"/>
                    </a:cubicBezTo>
                    <a:cubicBezTo>
                      <a:pt x="1828800" y="22860"/>
                      <a:pt x="1304290" y="22860"/>
                      <a:pt x="935990" y="25400"/>
                    </a:cubicBezTo>
                    <a:cubicBezTo>
                      <a:pt x="622300" y="27940"/>
                      <a:pt x="77470" y="22860"/>
                      <a:pt x="12700" y="24130"/>
                    </a:cubicBezTo>
                    <a:cubicBezTo>
                      <a:pt x="12700" y="71120"/>
                      <a:pt x="15240" y="382270"/>
                      <a:pt x="15240" y="755650"/>
                    </a:cubicBezTo>
                    <a:cubicBezTo>
                      <a:pt x="15240" y="982908"/>
                      <a:pt x="16510" y="1267186"/>
                      <a:pt x="17780" y="1518468"/>
                    </a:cubicBezTo>
                    <a:cubicBezTo>
                      <a:pt x="19050" y="1722877"/>
                      <a:pt x="20320" y="1899407"/>
                      <a:pt x="20320" y="2014977"/>
                    </a:cubicBezTo>
                    <a:cubicBezTo>
                      <a:pt x="20320" y="2201667"/>
                      <a:pt x="29210" y="2592827"/>
                      <a:pt x="34290" y="2797297"/>
                    </a:cubicBezTo>
                    <a:lnTo>
                      <a:pt x="139700" y="2907787"/>
                    </a:lnTo>
                    <a:close/>
                    <a:moveTo>
                      <a:pt x="139700" y="2907787"/>
                    </a:moveTo>
                    <a:lnTo>
                      <a:pt x="133350" y="2782057"/>
                    </a:lnTo>
                    <a:lnTo>
                      <a:pt x="34290" y="2796027"/>
                    </a:lnTo>
                    <a:lnTo>
                      <a:pt x="139700" y="2907787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</p:sp>
          <p:sp>
            <p:nvSpPr>
              <p:cNvPr id="6" name="Freeform 6"/>
              <p:cNvSpPr/>
              <p:nvPr/>
            </p:nvSpPr>
            <p:spPr>
              <a:xfrm>
                <a:off x="299720" y="19050"/>
                <a:ext cx="617220" cy="304800"/>
              </a:xfrm>
              <a:custGeom>
                <a:avLst/>
                <a:gdLst/>
                <a:ahLst/>
                <a:cxnLst/>
                <a:rect l="l" t="t" r="r" b="b"/>
                <a:pathLst>
                  <a:path w="617220" h="304800">
                    <a:moveTo>
                      <a:pt x="600710" y="0"/>
                    </a:moveTo>
                    <a:lnTo>
                      <a:pt x="617220" y="77470"/>
                    </a:lnTo>
                    <a:lnTo>
                      <a:pt x="600710" y="190500"/>
                    </a:lnTo>
                    <a:lnTo>
                      <a:pt x="589280" y="297180"/>
                    </a:lnTo>
                    <a:lnTo>
                      <a:pt x="5080" y="304800"/>
                    </a:lnTo>
                    <a:lnTo>
                      <a:pt x="5080" y="255270"/>
                    </a:lnTo>
                    <a:lnTo>
                      <a:pt x="16510" y="148590"/>
                    </a:lnTo>
                    <a:lnTo>
                      <a:pt x="0" y="21590"/>
                    </a:lnTo>
                    <a:lnTo>
                      <a:pt x="600710" y="0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</p:sp>
        </p:grpSp>
        <p:sp>
          <p:nvSpPr>
            <p:cNvPr id="7" name="TextBox 7"/>
            <p:cNvSpPr txBox="1"/>
            <p:nvPr/>
          </p:nvSpPr>
          <p:spPr>
            <a:xfrm rot="-426806">
              <a:off x="1122723" y="2370825"/>
              <a:ext cx="4934766" cy="2779452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lvl="0" indent="0" algn="ctr">
                <a:lnSpc>
                  <a:spcPts val="8476"/>
                </a:lnSpc>
              </a:pPr>
              <a:r>
                <a:rPr lang="en-US" sz="6054" spc="60">
                  <a:solidFill>
                    <a:srgbClr val="000000"/>
                  </a:solidFill>
                  <a:latin typeface="DM Sans"/>
                </a:rPr>
                <a:t>LOGO #18</a:t>
              </a:r>
            </a:p>
          </p:txBody>
        </p:sp>
      </p:grpSp>
      <p:pic>
        <p:nvPicPr>
          <p:cNvPr id="8" name="Picture 8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7916881" y="2901320"/>
            <a:ext cx="9342419" cy="4484361"/>
          </a:xfrm>
          <a:prstGeom prst="rect">
            <a:avLst/>
          </a:prstGeom>
        </p:spPr>
      </p:pic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1381145" y="2482567"/>
            <a:ext cx="5395607" cy="5321865"/>
            <a:chOff x="0" y="0"/>
            <a:chExt cx="7194142" cy="7095820"/>
          </a:xfrm>
        </p:grpSpPr>
        <p:grpSp>
          <p:nvGrpSpPr>
            <p:cNvPr id="3" name="Group 3"/>
            <p:cNvGrpSpPr/>
            <p:nvPr/>
          </p:nvGrpSpPr>
          <p:grpSpPr>
            <a:xfrm rot="-426806">
              <a:off x="368005" y="375450"/>
              <a:ext cx="6458133" cy="6344920"/>
              <a:chOff x="0" y="0"/>
              <a:chExt cx="3216910" cy="3160517"/>
            </a:xfrm>
          </p:grpSpPr>
          <p:sp>
            <p:nvSpPr>
              <p:cNvPr id="4" name="Freeform 4"/>
              <p:cNvSpPr/>
              <p:nvPr/>
            </p:nvSpPr>
            <p:spPr>
              <a:xfrm>
                <a:off x="19050" y="223520"/>
                <a:ext cx="3178810" cy="2929376"/>
              </a:xfrm>
              <a:custGeom>
                <a:avLst/>
                <a:gdLst/>
                <a:ahLst/>
                <a:cxnLst/>
                <a:rect l="l" t="t" r="r" b="b"/>
                <a:pathLst>
                  <a:path w="3178810" h="2929376">
                    <a:moveTo>
                      <a:pt x="0" y="11430"/>
                    </a:moveTo>
                    <a:cubicBezTo>
                      <a:pt x="0" y="11430"/>
                      <a:pt x="2540" y="340360"/>
                      <a:pt x="2540" y="749300"/>
                    </a:cubicBezTo>
                    <a:cubicBezTo>
                      <a:pt x="2540" y="1158039"/>
                      <a:pt x="7620" y="1748277"/>
                      <a:pt x="7620" y="2008627"/>
                    </a:cubicBezTo>
                    <a:cubicBezTo>
                      <a:pt x="7620" y="2202937"/>
                      <a:pt x="16510" y="2601717"/>
                      <a:pt x="21590" y="2793487"/>
                    </a:cubicBezTo>
                    <a:lnTo>
                      <a:pt x="130810" y="2907787"/>
                    </a:lnTo>
                    <a:cubicBezTo>
                      <a:pt x="275590" y="2915407"/>
                      <a:pt x="543560" y="2929377"/>
                      <a:pt x="793750" y="2929377"/>
                    </a:cubicBezTo>
                    <a:lnTo>
                      <a:pt x="3178810" y="2929377"/>
                    </a:lnTo>
                    <a:lnTo>
                      <a:pt x="3178810" y="693420"/>
                    </a:lnTo>
                    <a:cubicBezTo>
                      <a:pt x="3178810" y="318770"/>
                      <a:pt x="3169920" y="41910"/>
                      <a:pt x="3169920" y="41910"/>
                    </a:cubicBezTo>
                    <a:cubicBezTo>
                      <a:pt x="3014980" y="21590"/>
                      <a:pt x="2858770" y="11430"/>
                      <a:pt x="2701290" y="12700"/>
                    </a:cubicBezTo>
                    <a:cubicBezTo>
                      <a:pt x="2428240" y="12700"/>
                      <a:pt x="1179830" y="21590"/>
                      <a:pt x="929640" y="12700"/>
                    </a:cubicBezTo>
                    <a:cubicBezTo>
                      <a:pt x="594360" y="0"/>
                      <a:pt x="0" y="11430"/>
                      <a:pt x="0" y="11430"/>
                    </a:cubicBezTo>
                    <a:close/>
                  </a:path>
                </a:pathLst>
              </a:custGeom>
              <a:solidFill>
                <a:srgbClr val="FFFFFF"/>
              </a:solidFill>
            </p:spPr>
          </p:sp>
          <p:sp>
            <p:nvSpPr>
              <p:cNvPr id="5" name="Freeform 5"/>
              <p:cNvSpPr/>
              <p:nvPr/>
            </p:nvSpPr>
            <p:spPr>
              <a:xfrm>
                <a:off x="12700" y="217170"/>
                <a:ext cx="3191510" cy="2942077"/>
              </a:xfrm>
              <a:custGeom>
                <a:avLst/>
                <a:gdLst/>
                <a:ahLst/>
                <a:cxnLst/>
                <a:rect l="l" t="t" r="r" b="b"/>
                <a:pathLst>
                  <a:path w="3191510" h="2942077">
                    <a:moveTo>
                      <a:pt x="3191510" y="2942077"/>
                    </a:moveTo>
                    <a:lnTo>
                      <a:pt x="800100" y="2942077"/>
                    </a:lnTo>
                    <a:cubicBezTo>
                      <a:pt x="547370" y="2942077"/>
                      <a:pt x="270510" y="2928107"/>
                      <a:pt x="137160" y="2920487"/>
                    </a:cubicBezTo>
                    <a:lnTo>
                      <a:pt x="134620" y="2920487"/>
                    </a:lnTo>
                    <a:lnTo>
                      <a:pt x="21590" y="2802377"/>
                    </a:lnTo>
                    <a:lnTo>
                      <a:pt x="21590" y="2799837"/>
                    </a:lnTo>
                    <a:cubicBezTo>
                      <a:pt x="16510" y="2596637"/>
                      <a:pt x="7620" y="2202937"/>
                      <a:pt x="7620" y="2014977"/>
                    </a:cubicBezTo>
                    <a:cubicBezTo>
                      <a:pt x="7620" y="1899407"/>
                      <a:pt x="6350" y="1722877"/>
                      <a:pt x="5080" y="1518468"/>
                    </a:cubicBezTo>
                    <a:cubicBezTo>
                      <a:pt x="3810" y="1267186"/>
                      <a:pt x="2540" y="982908"/>
                      <a:pt x="2540" y="755650"/>
                    </a:cubicBezTo>
                    <a:cubicBezTo>
                      <a:pt x="2540" y="351790"/>
                      <a:pt x="0" y="21590"/>
                      <a:pt x="0" y="17780"/>
                    </a:cubicBezTo>
                    <a:lnTo>
                      <a:pt x="0" y="11430"/>
                    </a:lnTo>
                    <a:lnTo>
                      <a:pt x="6350" y="11430"/>
                    </a:lnTo>
                    <a:cubicBezTo>
                      <a:pt x="12700" y="11430"/>
                      <a:pt x="604520" y="0"/>
                      <a:pt x="935990" y="12700"/>
                    </a:cubicBezTo>
                    <a:cubicBezTo>
                      <a:pt x="1121410" y="19050"/>
                      <a:pt x="1852930" y="16510"/>
                      <a:pt x="2338070" y="13970"/>
                    </a:cubicBezTo>
                    <a:cubicBezTo>
                      <a:pt x="2503170" y="12700"/>
                      <a:pt x="2637790" y="12700"/>
                      <a:pt x="2707640" y="12700"/>
                    </a:cubicBezTo>
                    <a:cubicBezTo>
                      <a:pt x="2861310" y="11430"/>
                      <a:pt x="3020060" y="21590"/>
                      <a:pt x="3177540" y="41910"/>
                    </a:cubicBezTo>
                    <a:lnTo>
                      <a:pt x="3182620" y="43180"/>
                    </a:lnTo>
                    <a:lnTo>
                      <a:pt x="3182620" y="48260"/>
                    </a:lnTo>
                    <a:cubicBezTo>
                      <a:pt x="3182620" y="50800"/>
                      <a:pt x="3191510" y="328930"/>
                      <a:pt x="3191510" y="699770"/>
                    </a:cubicBezTo>
                    <a:lnTo>
                      <a:pt x="3191510" y="2942077"/>
                    </a:lnTo>
                    <a:close/>
                    <a:moveTo>
                      <a:pt x="139700" y="2907787"/>
                    </a:moveTo>
                    <a:cubicBezTo>
                      <a:pt x="273050" y="2915407"/>
                      <a:pt x="548640" y="2929377"/>
                      <a:pt x="800100" y="2929377"/>
                    </a:cubicBezTo>
                    <a:lnTo>
                      <a:pt x="3178810" y="2929377"/>
                    </a:lnTo>
                    <a:lnTo>
                      <a:pt x="3178810" y="699770"/>
                    </a:lnTo>
                    <a:cubicBezTo>
                      <a:pt x="3178810" y="358140"/>
                      <a:pt x="3171190" y="93980"/>
                      <a:pt x="3169920" y="53340"/>
                    </a:cubicBezTo>
                    <a:cubicBezTo>
                      <a:pt x="3014980" y="33020"/>
                      <a:pt x="2858770" y="24130"/>
                      <a:pt x="2707640" y="25400"/>
                    </a:cubicBezTo>
                    <a:cubicBezTo>
                      <a:pt x="2637790" y="25400"/>
                      <a:pt x="2503170" y="27940"/>
                      <a:pt x="2338070" y="26670"/>
                    </a:cubicBezTo>
                    <a:cubicBezTo>
                      <a:pt x="1828800" y="22860"/>
                      <a:pt x="1304290" y="22860"/>
                      <a:pt x="935990" y="25400"/>
                    </a:cubicBezTo>
                    <a:cubicBezTo>
                      <a:pt x="622300" y="27940"/>
                      <a:pt x="77470" y="22860"/>
                      <a:pt x="12700" y="24130"/>
                    </a:cubicBezTo>
                    <a:cubicBezTo>
                      <a:pt x="12700" y="71120"/>
                      <a:pt x="15240" y="382270"/>
                      <a:pt x="15240" y="755650"/>
                    </a:cubicBezTo>
                    <a:cubicBezTo>
                      <a:pt x="15240" y="982908"/>
                      <a:pt x="16510" y="1267186"/>
                      <a:pt x="17780" y="1518468"/>
                    </a:cubicBezTo>
                    <a:cubicBezTo>
                      <a:pt x="19050" y="1722877"/>
                      <a:pt x="20320" y="1899407"/>
                      <a:pt x="20320" y="2014977"/>
                    </a:cubicBezTo>
                    <a:cubicBezTo>
                      <a:pt x="20320" y="2201667"/>
                      <a:pt x="29210" y="2592827"/>
                      <a:pt x="34290" y="2797297"/>
                    </a:cubicBezTo>
                    <a:lnTo>
                      <a:pt x="139700" y="2907787"/>
                    </a:lnTo>
                    <a:close/>
                    <a:moveTo>
                      <a:pt x="139700" y="2907787"/>
                    </a:moveTo>
                    <a:lnTo>
                      <a:pt x="133350" y="2782057"/>
                    </a:lnTo>
                    <a:lnTo>
                      <a:pt x="34290" y="2796027"/>
                    </a:lnTo>
                    <a:lnTo>
                      <a:pt x="139700" y="2907787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</p:sp>
          <p:sp>
            <p:nvSpPr>
              <p:cNvPr id="6" name="Freeform 6"/>
              <p:cNvSpPr/>
              <p:nvPr/>
            </p:nvSpPr>
            <p:spPr>
              <a:xfrm>
                <a:off x="299720" y="19050"/>
                <a:ext cx="617220" cy="304800"/>
              </a:xfrm>
              <a:custGeom>
                <a:avLst/>
                <a:gdLst/>
                <a:ahLst/>
                <a:cxnLst/>
                <a:rect l="l" t="t" r="r" b="b"/>
                <a:pathLst>
                  <a:path w="617220" h="304800">
                    <a:moveTo>
                      <a:pt x="600710" y="0"/>
                    </a:moveTo>
                    <a:lnTo>
                      <a:pt x="617220" y="77470"/>
                    </a:lnTo>
                    <a:lnTo>
                      <a:pt x="600710" y="190500"/>
                    </a:lnTo>
                    <a:lnTo>
                      <a:pt x="589280" y="297180"/>
                    </a:lnTo>
                    <a:lnTo>
                      <a:pt x="5080" y="304800"/>
                    </a:lnTo>
                    <a:lnTo>
                      <a:pt x="5080" y="255270"/>
                    </a:lnTo>
                    <a:lnTo>
                      <a:pt x="16510" y="148590"/>
                    </a:lnTo>
                    <a:lnTo>
                      <a:pt x="0" y="21590"/>
                    </a:lnTo>
                    <a:lnTo>
                      <a:pt x="600710" y="0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</p:sp>
        </p:grpSp>
        <p:sp>
          <p:nvSpPr>
            <p:cNvPr id="7" name="TextBox 7"/>
            <p:cNvSpPr txBox="1"/>
            <p:nvPr/>
          </p:nvSpPr>
          <p:spPr>
            <a:xfrm rot="-426806">
              <a:off x="1122723" y="2370825"/>
              <a:ext cx="4934766" cy="2779452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lvl="0" indent="0" algn="ctr">
                <a:lnSpc>
                  <a:spcPts val="8476"/>
                </a:lnSpc>
              </a:pPr>
              <a:r>
                <a:rPr lang="en-US" sz="6054" spc="60">
                  <a:solidFill>
                    <a:srgbClr val="000000"/>
                  </a:solidFill>
                  <a:latin typeface="DM Sans"/>
                </a:rPr>
                <a:t>LOGO #19</a:t>
              </a:r>
            </a:p>
          </p:txBody>
        </p:sp>
      </p:grpSp>
      <p:pic>
        <p:nvPicPr>
          <p:cNvPr id="8" name="Picture 8"/>
          <p:cNvPicPr>
            <a:picLocks noChangeAspect="1"/>
          </p:cNvPicPr>
          <p:nvPr/>
        </p:nvPicPr>
        <p:blipFill>
          <a:blip r:embed="rId2"/>
          <a:srcRect r="61749"/>
          <a:stretch>
            <a:fillRect/>
          </a:stretch>
        </p:blipFill>
        <p:spPr>
          <a:xfrm>
            <a:off x="10269763" y="1490636"/>
            <a:ext cx="5662895" cy="7079258"/>
          </a:xfrm>
          <a:prstGeom prst="rect">
            <a:avLst/>
          </a:prstGeom>
        </p:spPr>
      </p:pic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1381145" y="2482567"/>
            <a:ext cx="5395607" cy="5321865"/>
            <a:chOff x="0" y="0"/>
            <a:chExt cx="7194142" cy="7095820"/>
          </a:xfrm>
        </p:grpSpPr>
        <p:grpSp>
          <p:nvGrpSpPr>
            <p:cNvPr id="3" name="Group 3"/>
            <p:cNvGrpSpPr/>
            <p:nvPr/>
          </p:nvGrpSpPr>
          <p:grpSpPr>
            <a:xfrm rot="-426806">
              <a:off x="368005" y="375450"/>
              <a:ext cx="6458133" cy="6344920"/>
              <a:chOff x="0" y="0"/>
              <a:chExt cx="3216910" cy="3160517"/>
            </a:xfrm>
          </p:grpSpPr>
          <p:sp>
            <p:nvSpPr>
              <p:cNvPr id="4" name="Freeform 4"/>
              <p:cNvSpPr/>
              <p:nvPr/>
            </p:nvSpPr>
            <p:spPr>
              <a:xfrm>
                <a:off x="19050" y="223520"/>
                <a:ext cx="3178810" cy="2929376"/>
              </a:xfrm>
              <a:custGeom>
                <a:avLst/>
                <a:gdLst/>
                <a:ahLst/>
                <a:cxnLst/>
                <a:rect l="l" t="t" r="r" b="b"/>
                <a:pathLst>
                  <a:path w="3178810" h="2929376">
                    <a:moveTo>
                      <a:pt x="0" y="11430"/>
                    </a:moveTo>
                    <a:cubicBezTo>
                      <a:pt x="0" y="11430"/>
                      <a:pt x="2540" y="340360"/>
                      <a:pt x="2540" y="749300"/>
                    </a:cubicBezTo>
                    <a:cubicBezTo>
                      <a:pt x="2540" y="1158039"/>
                      <a:pt x="7620" y="1748277"/>
                      <a:pt x="7620" y="2008627"/>
                    </a:cubicBezTo>
                    <a:cubicBezTo>
                      <a:pt x="7620" y="2202937"/>
                      <a:pt x="16510" y="2601717"/>
                      <a:pt x="21590" y="2793487"/>
                    </a:cubicBezTo>
                    <a:lnTo>
                      <a:pt x="130810" y="2907787"/>
                    </a:lnTo>
                    <a:cubicBezTo>
                      <a:pt x="275590" y="2915407"/>
                      <a:pt x="543560" y="2929377"/>
                      <a:pt x="793750" y="2929377"/>
                    </a:cubicBezTo>
                    <a:lnTo>
                      <a:pt x="3178810" y="2929377"/>
                    </a:lnTo>
                    <a:lnTo>
                      <a:pt x="3178810" y="693420"/>
                    </a:lnTo>
                    <a:cubicBezTo>
                      <a:pt x="3178810" y="318770"/>
                      <a:pt x="3169920" y="41910"/>
                      <a:pt x="3169920" y="41910"/>
                    </a:cubicBezTo>
                    <a:cubicBezTo>
                      <a:pt x="3014980" y="21590"/>
                      <a:pt x="2858770" y="11430"/>
                      <a:pt x="2701290" y="12700"/>
                    </a:cubicBezTo>
                    <a:cubicBezTo>
                      <a:pt x="2428240" y="12700"/>
                      <a:pt x="1179830" y="21590"/>
                      <a:pt x="929640" y="12700"/>
                    </a:cubicBezTo>
                    <a:cubicBezTo>
                      <a:pt x="594360" y="0"/>
                      <a:pt x="0" y="11430"/>
                      <a:pt x="0" y="11430"/>
                    </a:cubicBezTo>
                    <a:close/>
                  </a:path>
                </a:pathLst>
              </a:custGeom>
              <a:solidFill>
                <a:srgbClr val="FFFFFF"/>
              </a:solidFill>
            </p:spPr>
          </p:sp>
          <p:sp>
            <p:nvSpPr>
              <p:cNvPr id="5" name="Freeform 5"/>
              <p:cNvSpPr/>
              <p:nvPr/>
            </p:nvSpPr>
            <p:spPr>
              <a:xfrm>
                <a:off x="12700" y="217170"/>
                <a:ext cx="3191510" cy="2942077"/>
              </a:xfrm>
              <a:custGeom>
                <a:avLst/>
                <a:gdLst/>
                <a:ahLst/>
                <a:cxnLst/>
                <a:rect l="l" t="t" r="r" b="b"/>
                <a:pathLst>
                  <a:path w="3191510" h="2942077">
                    <a:moveTo>
                      <a:pt x="3191510" y="2942077"/>
                    </a:moveTo>
                    <a:lnTo>
                      <a:pt x="800100" y="2942077"/>
                    </a:lnTo>
                    <a:cubicBezTo>
                      <a:pt x="547370" y="2942077"/>
                      <a:pt x="270510" y="2928107"/>
                      <a:pt x="137160" y="2920487"/>
                    </a:cubicBezTo>
                    <a:lnTo>
                      <a:pt x="134620" y="2920487"/>
                    </a:lnTo>
                    <a:lnTo>
                      <a:pt x="21590" y="2802377"/>
                    </a:lnTo>
                    <a:lnTo>
                      <a:pt x="21590" y="2799837"/>
                    </a:lnTo>
                    <a:cubicBezTo>
                      <a:pt x="16510" y="2596637"/>
                      <a:pt x="7620" y="2202937"/>
                      <a:pt x="7620" y="2014977"/>
                    </a:cubicBezTo>
                    <a:cubicBezTo>
                      <a:pt x="7620" y="1899407"/>
                      <a:pt x="6350" y="1722877"/>
                      <a:pt x="5080" y="1518468"/>
                    </a:cubicBezTo>
                    <a:cubicBezTo>
                      <a:pt x="3810" y="1267186"/>
                      <a:pt x="2540" y="982908"/>
                      <a:pt x="2540" y="755650"/>
                    </a:cubicBezTo>
                    <a:cubicBezTo>
                      <a:pt x="2540" y="351790"/>
                      <a:pt x="0" y="21590"/>
                      <a:pt x="0" y="17780"/>
                    </a:cubicBezTo>
                    <a:lnTo>
                      <a:pt x="0" y="11430"/>
                    </a:lnTo>
                    <a:lnTo>
                      <a:pt x="6350" y="11430"/>
                    </a:lnTo>
                    <a:cubicBezTo>
                      <a:pt x="12700" y="11430"/>
                      <a:pt x="604520" y="0"/>
                      <a:pt x="935990" y="12700"/>
                    </a:cubicBezTo>
                    <a:cubicBezTo>
                      <a:pt x="1121410" y="19050"/>
                      <a:pt x="1852930" y="16510"/>
                      <a:pt x="2338070" y="13970"/>
                    </a:cubicBezTo>
                    <a:cubicBezTo>
                      <a:pt x="2503170" y="12700"/>
                      <a:pt x="2637790" y="12700"/>
                      <a:pt x="2707640" y="12700"/>
                    </a:cubicBezTo>
                    <a:cubicBezTo>
                      <a:pt x="2861310" y="11430"/>
                      <a:pt x="3020060" y="21590"/>
                      <a:pt x="3177540" y="41910"/>
                    </a:cubicBezTo>
                    <a:lnTo>
                      <a:pt x="3182620" y="43180"/>
                    </a:lnTo>
                    <a:lnTo>
                      <a:pt x="3182620" y="48260"/>
                    </a:lnTo>
                    <a:cubicBezTo>
                      <a:pt x="3182620" y="50800"/>
                      <a:pt x="3191510" y="328930"/>
                      <a:pt x="3191510" y="699770"/>
                    </a:cubicBezTo>
                    <a:lnTo>
                      <a:pt x="3191510" y="2942077"/>
                    </a:lnTo>
                    <a:close/>
                    <a:moveTo>
                      <a:pt x="139700" y="2907787"/>
                    </a:moveTo>
                    <a:cubicBezTo>
                      <a:pt x="273050" y="2915407"/>
                      <a:pt x="548640" y="2929377"/>
                      <a:pt x="800100" y="2929377"/>
                    </a:cubicBezTo>
                    <a:lnTo>
                      <a:pt x="3178810" y="2929377"/>
                    </a:lnTo>
                    <a:lnTo>
                      <a:pt x="3178810" y="699770"/>
                    </a:lnTo>
                    <a:cubicBezTo>
                      <a:pt x="3178810" y="358140"/>
                      <a:pt x="3171190" y="93980"/>
                      <a:pt x="3169920" y="53340"/>
                    </a:cubicBezTo>
                    <a:cubicBezTo>
                      <a:pt x="3014980" y="33020"/>
                      <a:pt x="2858770" y="24130"/>
                      <a:pt x="2707640" y="25400"/>
                    </a:cubicBezTo>
                    <a:cubicBezTo>
                      <a:pt x="2637790" y="25400"/>
                      <a:pt x="2503170" y="27940"/>
                      <a:pt x="2338070" y="26670"/>
                    </a:cubicBezTo>
                    <a:cubicBezTo>
                      <a:pt x="1828800" y="22860"/>
                      <a:pt x="1304290" y="22860"/>
                      <a:pt x="935990" y="25400"/>
                    </a:cubicBezTo>
                    <a:cubicBezTo>
                      <a:pt x="622300" y="27940"/>
                      <a:pt x="77470" y="22860"/>
                      <a:pt x="12700" y="24130"/>
                    </a:cubicBezTo>
                    <a:cubicBezTo>
                      <a:pt x="12700" y="71120"/>
                      <a:pt x="15240" y="382270"/>
                      <a:pt x="15240" y="755650"/>
                    </a:cubicBezTo>
                    <a:cubicBezTo>
                      <a:pt x="15240" y="982908"/>
                      <a:pt x="16510" y="1267186"/>
                      <a:pt x="17780" y="1518468"/>
                    </a:cubicBezTo>
                    <a:cubicBezTo>
                      <a:pt x="19050" y="1722877"/>
                      <a:pt x="20320" y="1899407"/>
                      <a:pt x="20320" y="2014977"/>
                    </a:cubicBezTo>
                    <a:cubicBezTo>
                      <a:pt x="20320" y="2201667"/>
                      <a:pt x="29210" y="2592827"/>
                      <a:pt x="34290" y="2797297"/>
                    </a:cubicBezTo>
                    <a:lnTo>
                      <a:pt x="139700" y="2907787"/>
                    </a:lnTo>
                    <a:close/>
                    <a:moveTo>
                      <a:pt x="139700" y="2907787"/>
                    </a:moveTo>
                    <a:lnTo>
                      <a:pt x="133350" y="2782057"/>
                    </a:lnTo>
                    <a:lnTo>
                      <a:pt x="34290" y="2796027"/>
                    </a:lnTo>
                    <a:lnTo>
                      <a:pt x="139700" y="2907787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</p:sp>
          <p:sp>
            <p:nvSpPr>
              <p:cNvPr id="6" name="Freeform 6"/>
              <p:cNvSpPr/>
              <p:nvPr/>
            </p:nvSpPr>
            <p:spPr>
              <a:xfrm>
                <a:off x="299720" y="19050"/>
                <a:ext cx="617220" cy="304800"/>
              </a:xfrm>
              <a:custGeom>
                <a:avLst/>
                <a:gdLst/>
                <a:ahLst/>
                <a:cxnLst/>
                <a:rect l="l" t="t" r="r" b="b"/>
                <a:pathLst>
                  <a:path w="617220" h="304800">
                    <a:moveTo>
                      <a:pt x="600710" y="0"/>
                    </a:moveTo>
                    <a:lnTo>
                      <a:pt x="617220" y="77470"/>
                    </a:lnTo>
                    <a:lnTo>
                      <a:pt x="600710" y="190500"/>
                    </a:lnTo>
                    <a:lnTo>
                      <a:pt x="589280" y="297180"/>
                    </a:lnTo>
                    <a:lnTo>
                      <a:pt x="5080" y="304800"/>
                    </a:lnTo>
                    <a:lnTo>
                      <a:pt x="5080" y="255270"/>
                    </a:lnTo>
                    <a:lnTo>
                      <a:pt x="16510" y="148590"/>
                    </a:lnTo>
                    <a:lnTo>
                      <a:pt x="0" y="21590"/>
                    </a:lnTo>
                    <a:lnTo>
                      <a:pt x="600710" y="0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</p:sp>
        </p:grpSp>
        <p:sp>
          <p:nvSpPr>
            <p:cNvPr id="7" name="TextBox 7"/>
            <p:cNvSpPr txBox="1"/>
            <p:nvPr/>
          </p:nvSpPr>
          <p:spPr>
            <a:xfrm rot="-426806">
              <a:off x="1122723" y="2370825"/>
              <a:ext cx="4934766" cy="2779452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lvl="0" indent="0" algn="ctr">
                <a:lnSpc>
                  <a:spcPts val="8476"/>
                </a:lnSpc>
              </a:pPr>
              <a:r>
                <a:rPr lang="en-US" sz="6054" spc="60">
                  <a:solidFill>
                    <a:srgbClr val="000000"/>
                  </a:solidFill>
                  <a:latin typeface="DM Sans"/>
                </a:rPr>
                <a:t>LOGO #20</a:t>
              </a:r>
            </a:p>
          </p:txBody>
        </p:sp>
      </p:grpSp>
      <p:pic>
        <p:nvPicPr>
          <p:cNvPr id="8" name="Picture 8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7824772" y="3933932"/>
            <a:ext cx="9434528" cy="2920773"/>
          </a:xfrm>
          <a:prstGeom prst="rect">
            <a:avLst/>
          </a:prstGeom>
        </p:spPr>
      </p:pic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1381145" y="2482567"/>
            <a:ext cx="5395607" cy="5321865"/>
            <a:chOff x="0" y="0"/>
            <a:chExt cx="7194142" cy="7095820"/>
          </a:xfrm>
        </p:grpSpPr>
        <p:grpSp>
          <p:nvGrpSpPr>
            <p:cNvPr id="3" name="Group 3"/>
            <p:cNvGrpSpPr/>
            <p:nvPr/>
          </p:nvGrpSpPr>
          <p:grpSpPr>
            <a:xfrm rot="-426806">
              <a:off x="368005" y="375450"/>
              <a:ext cx="6458133" cy="6344920"/>
              <a:chOff x="0" y="0"/>
              <a:chExt cx="3216910" cy="3160517"/>
            </a:xfrm>
          </p:grpSpPr>
          <p:sp>
            <p:nvSpPr>
              <p:cNvPr id="4" name="Freeform 4"/>
              <p:cNvSpPr/>
              <p:nvPr/>
            </p:nvSpPr>
            <p:spPr>
              <a:xfrm>
                <a:off x="19050" y="223520"/>
                <a:ext cx="3178810" cy="2929376"/>
              </a:xfrm>
              <a:custGeom>
                <a:avLst/>
                <a:gdLst/>
                <a:ahLst/>
                <a:cxnLst/>
                <a:rect l="l" t="t" r="r" b="b"/>
                <a:pathLst>
                  <a:path w="3178810" h="2929376">
                    <a:moveTo>
                      <a:pt x="0" y="11430"/>
                    </a:moveTo>
                    <a:cubicBezTo>
                      <a:pt x="0" y="11430"/>
                      <a:pt x="2540" y="340360"/>
                      <a:pt x="2540" y="749300"/>
                    </a:cubicBezTo>
                    <a:cubicBezTo>
                      <a:pt x="2540" y="1158039"/>
                      <a:pt x="7620" y="1748277"/>
                      <a:pt x="7620" y="2008627"/>
                    </a:cubicBezTo>
                    <a:cubicBezTo>
                      <a:pt x="7620" y="2202937"/>
                      <a:pt x="16510" y="2601717"/>
                      <a:pt x="21590" y="2793487"/>
                    </a:cubicBezTo>
                    <a:lnTo>
                      <a:pt x="130810" y="2907787"/>
                    </a:lnTo>
                    <a:cubicBezTo>
                      <a:pt x="275590" y="2915407"/>
                      <a:pt x="543560" y="2929377"/>
                      <a:pt x="793750" y="2929377"/>
                    </a:cubicBezTo>
                    <a:lnTo>
                      <a:pt x="3178810" y="2929377"/>
                    </a:lnTo>
                    <a:lnTo>
                      <a:pt x="3178810" y="693420"/>
                    </a:lnTo>
                    <a:cubicBezTo>
                      <a:pt x="3178810" y="318770"/>
                      <a:pt x="3169920" y="41910"/>
                      <a:pt x="3169920" y="41910"/>
                    </a:cubicBezTo>
                    <a:cubicBezTo>
                      <a:pt x="3014980" y="21590"/>
                      <a:pt x="2858770" y="11430"/>
                      <a:pt x="2701290" y="12700"/>
                    </a:cubicBezTo>
                    <a:cubicBezTo>
                      <a:pt x="2428240" y="12700"/>
                      <a:pt x="1179830" y="21590"/>
                      <a:pt x="929640" y="12700"/>
                    </a:cubicBezTo>
                    <a:cubicBezTo>
                      <a:pt x="594360" y="0"/>
                      <a:pt x="0" y="11430"/>
                      <a:pt x="0" y="11430"/>
                    </a:cubicBezTo>
                    <a:close/>
                  </a:path>
                </a:pathLst>
              </a:custGeom>
              <a:solidFill>
                <a:srgbClr val="FFFFFF"/>
              </a:solidFill>
            </p:spPr>
          </p:sp>
          <p:sp>
            <p:nvSpPr>
              <p:cNvPr id="5" name="Freeform 5"/>
              <p:cNvSpPr/>
              <p:nvPr/>
            </p:nvSpPr>
            <p:spPr>
              <a:xfrm>
                <a:off x="12700" y="217170"/>
                <a:ext cx="3191510" cy="2942077"/>
              </a:xfrm>
              <a:custGeom>
                <a:avLst/>
                <a:gdLst/>
                <a:ahLst/>
                <a:cxnLst/>
                <a:rect l="l" t="t" r="r" b="b"/>
                <a:pathLst>
                  <a:path w="3191510" h="2942077">
                    <a:moveTo>
                      <a:pt x="3191510" y="2942077"/>
                    </a:moveTo>
                    <a:lnTo>
                      <a:pt x="800100" y="2942077"/>
                    </a:lnTo>
                    <a:cubicBezTo>
                      <a:pt x="547370" y="2942077"/>
                      <a:pt x="270510" y="2928107"/>
                      <a:pt x="137160" y="2920487"/>
                    </a:cubicBezTo>
                    <a:lnTo>
                      <a:pt x="134620" y="2920487"/>
                    </a:lnTo>
                    <a:lnTo>
                      <a:pt x="21590" y="2802377"/>
                    </a:lnTo>
                    <a:lnTo>
                      <a:pt x="21590" y="2799837"/>
                    </a:lnTo>
                    <a:cubicBezTo>
                      <a:pt x="16510" y="2596637"/>
                      <a:pt x="7620" y="2202937"/>
                      <a:pt x="7620" y="2014977"/>
                    </a:cubicBezTo>
                    <a:cubicBezTo>
                      <a:pt x="7620" y="1899407"/>
                      <a:pt x="6350" y="1722877"/>
                      <a:pt x="5080" y="1518468"/>
                    </a:cubicBezTo>
                    <a:cubicBezTo>
                      <a:pt x="3810" y="1267186"/>
                      <a:pt x="2540" y="982908"/>
                      <a:pt x="2540" y="755650"/>
                    </a:cubicBezTo>
                    <a:cubicBezTo>
                      <a:pt x="2540" y="351790"/>
                      <a:pt x="0" y="21590"/>
                      <a:pt x="0" y="17780"/>
                    </a:cubicBezTo>
                    <a:lnTo>
                      <a:pt x="0" y="11430"/>
                    </a:lnTo>
                    <a:lnTo>
                      <a:pt x="6350" y="11430"/>
                    </a:lnTo>
                    <a:cubicBezTo>
                      <a:pt x="12700" y="11430"/>
                      <a:pt x="604520" y="0"/>
                      <a:pt x="935990" y="12700"/>
                    </a:cubicBezTo>
                    <a:cubicBezTo>
                      <a:pt x="1121410" y="19050"/>
                      <a:pt x="1852930" y="16510"/>
                      <a:pt x="2338070" y="13970"/>
                    </a:cubicBezTo>
                    <a:cubicBezTo>
                      <a:pt x="2503170" y="12700"/>
                      <a:pt x="2637790" y="12700"/>
                      <a:pt x="2707640" y="12700"/>
                    </a:cubicBezTo>
                    <a:cubicBezTo>
                      <a:pt x="2861310" y="11430"/>
                      <a:pt x="3020060" y="21590"/>
                      <a:pt x="3177540" y="41910"/>
                    </a:cubicBezTo>
                    <a:lnTo>
                      <a:pt x="3182620" y="43180"/>
                    </a:lnTo>
                    <a:lnTo>
                      <a:pt x="3182620" y="48260"/>
                    </a:lnTo>
                    <a:cubicBezTo>
                      <a:pt x="3182620" y="50800"/>
                      <a:pt x="3191510" y="328930"/>
                      <a:pt x="3191510" y="699770"/>
                    </a:cubicBezTo>
                    <a:lnTo>
                      <a:pt x="3191510" y="2942077"/>
                    </a:lnTo>
                    <a:close/>
                    <a:moveTo>
                      <a:pt x="139700" y="2907787"/>
                    </a:moveTo>
                    <a:cubicBezTo>
                      <a:pt x="273050" y="2915407"/>
                      <a:pt x="548640" y="2929377"/>
                      <a:pt x="800100" y="2929377"/>
                    </a:cubicBezTo>
                    <a:lnTo>
                      <a:pt x="3178810" y="2929377"/>
                    </a:lnTo>
                    <a:lnTo>
                      <a:pt x="3178810" y="699770"/>
                    </a:lnTo>
                    <a:cubicBezTo>
                      <a:pt x="3178810" y="358140"/>
                      <a:pt x="3171190" y="93980"/>
                      <a:pt x="3169920" y="53340"/>
                    </a:cubicBezTo>
                    <a:cubicBezTo>
                      <a:pt x="3014980" y="33020"/>
                      <a:pt x="2858770" y="24130"/>
                      <a:pt x="2707640" y="25400"/>
                    </a:cubicBezTo>
                    <a:cubicBezTo>
                      <a:pt x="2637790" y="25400"/>
                      <a:pt x="2503170" y="27940"/>
                      <a:pt x="2338070" y="26670"/>
                    </a:cubicBezTo>
                    <a:cubicBezTo>
                      <a:pt x="1828800" y="22860"/>
                      <a:pt x="1304290" y="22860"/>
                      <a:pt x="935990" y="25400"/>
                    </a:cubicBezTo>
                    <a:cubicBezTo>
                      <a:pt x="622300" y="27940"/>
                      <a:pt x="77470" y="22860"/>
                      <a:pt x="12700" y="24130"/>
                    </a:cubicBezTo>
                    <a:cubicBezTo>
                      <a:pt x="12700" y="71120"/>
                      <a:pt x="15240" y="382270"/>
                      <a:pt x="15240" y="755650"/>
                    </a:cubicBezTo>
                    <a:cubicBezTo>
                      <a:pt x="15240" y="982908"/>
                      <a:pt x="16510" y="1267186"/>
                      <a:pt x="17780" y="1518468"/>
                    </a:cubicBezTo>
                    <a:cubicBezTo>
                      <a:pt x="19050" y="1722877"/>
                      <a:pt x="20320" y="1899407"/>
                      <a:pt x="20320" y="2014977"/>
                    </a:cubicBezTo>
                    <a:cubicBezTo>
                      <a:pt x="20320" y="2201667"/>
                      <a:pt x="29210" y="2592827"/>
                      <a:pt x="34290" y="2797297"/>
                    </a:cubicBezTo>
                    <a:lnTo>
                      <a:pt x="139700" y="2907787"/>
                    </a:lnTo>
                    <a:close/>
                    <a:moveTo>
                      <a:pt x="139700" y="2907787"/>
                    </a:moveTo>
                    <a:lnTo>
                      <a:pt x="133350" y="2782057"/>
                    </a:lnTo>
                    <a:lnTo>
                      <a:pt x="34290" y="2796027"/>
                    </a:lnTo>
                    <a:lnTo>
                      <a:pt x="139700" y="2907787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</p:sp>
          <p:sp>
            <p:nvSpPr>
              <p:cNvPr id="6" name="Freeform 6"/>
              <p:cNvSpPr/>
              <p:nvPr/>
            </p:nvSpPr>
            <p:spPr>
              <a:xfrm>
                <a:off x="299720" y="19050"/>
                <a:ext cx="617220" cy="304800"/>
              </a:xfrm>
              <a:custGeom>
                <a:avLst/>
                <a:gdLst/>
                <a:ahLst/>
                <a:cxnLst/>
                <a:rect l="l" t="t" r="r" b="b"/>
                <a:pathLst>
                  <a:path w="617220" h="304800">
                    <a:moveTo>
                      <a:pt x="600710" y="0"/>
                    </a:moveTo>
                    <a:lnTo>
                      <a:pt x="617220" y="77470"/>
                    </a:lnTo>
                    <a:lnTo>
                      <a:pt x="600710" y="190500"/>
                    </a:lnTo>
                    <a:lnTo>
                      <a:pt x="589280" y="297180"/>
                    </a:lnTo>
                    <a:lnTo>
                      <a:pt x="5080" y="304800"/>
                    </a:lnTo>
                    <a:lnTo>
                      <a:pt x="5080" y="255270"/>
                    </a:lnTo>
                    <a:lnTo>
                      <a:pt x="16510" y="148590"/>
                    </a:lnTo>
                    <a:lnTo>
                      <a:pt x="0" y="21590"/>
                    </a:lnTo>
                    <a:lnTo>
                      <a:pt x="600710" y="0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</p:sp>
        </p:grpSp>
        <p:sp>
          <p:nvSpPr>
            <p:cNvPr id="7" name="TextBox 7"/>
            <p:cNvSpPr txBox="1"/>
            <p:nvPr/>
          </p:nvSpPr>
          <p:spPr>
            <a:xfrm rot="-426806">
              <a:off x="1122723" y="2370825"/>
              <a:ext cx="4934766" cy="2779452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lvl="0" indent="0" algn="ctr">
                <a:lnSpc>
                  <a:spcPts val="8476"/>
                </a:lnSpc>
              </a:pPr>
              <a:r>
                <a:rPr lang="en-US" sz="6054" spc="60">
                  <a:solidFill>
                    <a:srgbClr val="000000"/>
                  </a:solidFill>
                  <a:latin typeface="DM Sans"/>
                </a:rPr>
                <a:t>LOGO #21</a:t>
              </a:r>
            </a:p>
          </p:txBody>
        </p:sp>
      </p:grpSp>
      <p:pic>
        <p:nvPicPr>
          <p:cNvPr id="8" name="Picture 8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7248181" y="2927121"/>
            <a:ext cx="11039819" cy="7359879"/>
          </a:xfrm>
          <a:prstGeom prst="rect">
            <a:avLst/>
          </a:prstGeom>
        </p:spPr>
      </p:pic>
      <p:pic>
        <p:nvPicPr>
          <p:cNvPr id="9" name="Picture 9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10017914" y="610748"/>
            <a:ext cx="5500354" cy="4125265"/>
          </a:xfrm>
          <a:prstGeom prst="rect">
            <a:avLst/>
          </a:prstGeom>
        </p:spPr>
      </p:pic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1381145" y="2482567"/>
            <a:ext cx="5395607" cy="5321865"/>
            <a:chOff x="0" y="0"/>
            <a:chExt cx="7194142" cy="7095820"/>
          </a:xfrm>
        </p:grpSpPr>
        <p:grpSp>
          <p:nvGrpSpPr>
            <p:cNvPr id="3" name="Group 3"/>
            <p:cNvGrpSpPr/>
            <p:nvPr/>
          </p:nvGrpSpPr>
          <p:grpSpPr>
            <a:xfrm rot="-426806">
              <a:off x="368005" y="375450"/>
              <a:ext cx="6458133" cy="6344920"/>
              <a:chOff x="0" y="0"/>
              <a:chExt cx="3216910" cy="3160517"/>
            </a:xfrm>
          </p:grpSpPr>
          <p:sp>
            <p:nvSpPr>
              <p:cNvPr id="4" name="Freeform 4"/>
              <p:cNvSpPr/>
              <p:nvPr/>
            </p:nvSpPr>
            <p:spPr>
              <a:xfrm>
                <a:off x="19050" y="223520"/>
                <a:ext cx="3178810" cy="2929376"/>
              </a:xfrm>
              <a:custGeom>
                <a:avLst/>
                <a:gdLst/>
                <a:ahLst/>
                <a:cxnLst/>
                <a:rect l="l" t="t" r="r" b="b"/>
                <a:pathLst>
                  <a:path w="3178810" h="2929376">
                    <a:moveTo>
                      <a:pt x="0" y="11430"/>
                    </a:moveTo>
                    <a:cubicBezTo>
                      <a:pt x="0" y="11430"/>
                      <a:pt x="2540" y="340360"/>
                      <a:pt x="2540" y="749300"/>
                    </a:cubicBezTo>
                    <a:cubicBezTo>
                      <a:pt x="2540" y="1158039"/>
                      <a:pt x="7620" y="1748277"/>
                      <a:pt x="7620" y="2008627"/>
                    </a:cubicBezTo>
                    <a:cubicBezTo>
                      <a:pt x="7620" y="2202937"/>
                      <a:pt x="16510" y="2601717"/>
                      <a:pt x="21590" y="2793487"/>
                    </a:cubicBezTo>
                    <a:lnTo>
                      <a:pt x="130810" y="2907787"/>
                    </a:lnTo>
                    <a:cubicBezTo>
                      <a:pt x="275590" y="2915407"/>
                      <a:pt x="543560" y="2929377"/>
                      <a:pt x="793750" y="2929377"/>
                    </a:cubicBezTo>
                    <a:lnTo>
                      <a:pt x="3178810" y="2929377"/>
                    </a:lnTo>
                    <a:lnTo>
                      <a:pt x="3178810" y="693420"/>
                    </a:lnTo>
                    <a:cubicBezTo>
                      <a:pt x="3178810" y="318770"/>
                      <a:pt x="3169920" y="41910"/>
                      <a:pt x="3169920" y="41910"/>
                    </a:cubicBezTo>
                    <a:cubicBezTo>
                      <a:pt x="3014980" y="21590"/>
                      <a:pt x="2858770" y="11430"/>
                      <a:pt x="2701290" y="12700"/>
                    </a:cubicBezTo>
                    <a:cubicBezTo>
                      <a:pt x="2428240" y="12700"/>
                      <a:pt x="1179830" y="21590"/>
                      <a:pt x="929640" y="12700"/>
                    </a:cubicBezTo>
                    <a:cubicBezTo>
                      <a:pt x="594360" y="0"/>
                      <a:pt x="0" y="11430"/>
                      <a:pt x="0" y="11430"/>
                    </a:cubicBezTo>
                    <a:close/>
                  </a:path>
                </a:pathLst>
              </a:custGeom>
              <a:solidFill>
                <a:srgbClr val="FFFFFF"/>
              </a:solidFill>
            </p:spPr>
          </p:sp>
          <p:sp>
            <p:nvSpPr>
              <p:cNvPr id="5" name="Freeform 5"/>
              <p:cNvSpPr/>
              <p:nvPr/>
            </p:nvSpPr>
            <p:spPr>
              <a:xfrm>
                <a:off x="12700" y="217170"/>
                <a:ext cx="3191510" cy="2942077"/>
              </a:xfrm>
              <a:custGeom>
                <a:avLst/>
                <a:gdLst/>
                <a:ahLst/>
                <a:cxnLst/>
                <a:rect l="l" t="t" r="r" b="b"/>
                <a:pathLst>
                  <a:path w="3191510" h="2942077">
                    <a:moveTo>
                      <a:pt x="3191510" y="2942077"/>
                    </a:moveTo>
                    <a:lnTo>
                      <a:pt x="800100" y="2942077"/>
                    </a:lnTo>
                    <a:cubicBezTo>
                      <a:pt x="547370" y="2942077"/>
                      <a:pt x="270510" y="2928107"/>
                      <a:pt x="137160" y="2920487"/>
                    </a:cubicBezTo>
                    <a:lnTo>
                      <a:pt x="134620" y="2920487"/>
                    </a:lnTo>
                    <a:lnTo>
                      <a:pt x="21590" y="2802377"/>
                    </a:lnTo>
                    <a:lnTo>
                      <a:pt x="21590" y="2799837"/>
                    </a:lnTo>
                    <a:cubicBezTo>
                      <a:pt x="16510" y="2596637"/>
                      <a:pt x="7620" y="2202937"/>
                      <a:pt x="7620" y="2014977"/>
                    </a:cubicBezTo>
                    <a:cubicBezTo>
                      <a:pt x="7620" y="1899407"/>
                      <a:pt x="6350" y="1722877"/>
                      <a:pt x="5080" y="1518468"/>
                    </a:cubicBezTo>
                    <a:cubicBezTo>
                      <a:pt x="3810" y="1267186"/>
                      <a:pt x="2540" y="982908"/>
                      <a:pt x="2540" y="755650"/>
                    </a:cubicBezTo>
                    <a:cubicBezTo>
                      <a:pt x="2540" y="351790"/>
                      <a:pt x="0" y="21590"/>
                      <a:pt x="0" y="17780"/>
                    </a:cubicBezTo>
                    <a:lnTo>
                      <a:pt x="0" y="11430"/>
                    </a:lnTo>
                    <a:lnTo>
                      <a:pt x="6350" y="11430"/>
                    </a:lnTo>
                    <a:cubicBezTo>
                      <a:pt x="12700" y="11430"/>
                      <a:pt x="604520" y="0"/>
                      <a:pt x="935990" y="12700"/>
                    </a:cubicBezTo>
                    <a:cubicBezTo>
                      <a:pt x="1121410" y="19050"/>
                      <a:pt x="1852930" y="16510"/>
                      <a:pt x="2338070" y="13970"/>
                    </a:cubicBezTo>
                    <a:cubicBezTo>
                      <a:pt x="2503170" y="12700"/>
                      <a:pt x="2637790" y="12700"/>
                      <a:pt x="2707640" y="12700"/>
                    </a:cubicBezTo>
                    <a:cubicBezTo>
                      <a:pt x="2861310" y="11430"/>
                      <a:pt x="3020060" y="21590"/>
                      <a:pt x="3177540" y="41910"/>
                    </a:cubicBezTo>
                    <a:lnTo>
                      <a:pt x="3182620" y="43180"/>
                    </a:lnTo>
                    <a:lnTo>
                      <a:pt x="3182620" y="48260"/>
                    </a:lnTo>
                    <a:cubicBezTo>
                      <a:pt x="3182620" y="50800"/>
                      <a:pt x="3191510" y="328930"/>
                      <a:pt x="3191510" y="699770"/>
                    </a:cubicBezTo>
                    <a:lnTo>
                      <a:pt x="3191510" y="2942077"/>
                    </a:lnTo>
                    <a:close/>
                    <a:moveTo>
                      <a:pt x="139700" y="2907787"/>
                    </a:moveTo>
                    <a:cubicBezTo>
                      <a:pt x="273050" y="2915407"/>
                      <a:pt x="548640" y="2929377"/>
                      <a:pt x="800100" y="2929377"/>
                    </a:cubicBezTo>
                    <a:lnTo>
                      <a:pt x="3178810" y="2929377"/>
                    </a:lnTo>
                    <a:lnTo>
                      <a:pt x="3178810" y="699770"/>
                    </a:lnTo>
                    <a:cubicBezTo>
                      <a:pt x="3178810" y="358140"/>
                      <a:pt x="3171190" y="93980"/>
                      <a:pt x="3169920" y="53340"/>
                    </a:cubicBezTo>
                    <a:cubicBezTo>
                      <a:pt x="3014980" y="33020"/>
                      <a:pt x="2858770" y="24130"/>
                      <a:pt x="2707640" y="25400"/>
                    </a:cubicBezTo>
                    <a:cubicBezTo>
                      <a:pt x="2637790" y="25400"/>
                      <a:pt x="2503170" y="27940"/>
                      <a:pt x="2338070" y="26670"/>
                    </a:cubicBezTo>
                    <a:cubicBezTo>
                      <a:pt x="1828800" y="22860"/>
                      <a:pt x="1304290" y="22860"/>
                      <a:pt x="935990" y="25400"/>
                    </a:cubicBezTo>
                    <a:cubicBezTo>
                      <a:pt x="622300" y="27940"/>
                      <a:pt x="77470" y="22860"/>
                      <a:pt x="12700" y="24130"/>
                    </a:cubicBezTo>
                    <a:cubicBezTo>
                      <a:pt x="12700" y="71120"/>
                      <a:pt x="15240" y="382270"/>
                      <a:pt x="15240" y="755650"/>
                    </a:cubicBezTo>
                    <a:cubicBezTo>
                      <a:pt x="15240" y="982908"/>
                      <a:pt x="16510" y="1267186"/>
                      <a:pt x="17780" y="1518468"/>
                    </a:cubicBezTo>
                    <a:cubicBezTo>
                      <a:pt x="19050" y="1722877"/>
                      <a:pt x="20320" y="1899407"/>
                      <a:pt x="20320" y="2014977"/>
                    </a:cubicBezTo>
                    <a:cubicBezTo>
                      <a:pt x="20320" y="2201667"/>
                      <a:pt x="29210" y="2592827"/>
                      <a:pt x="34290" y="2797297"/>
                    </a:cubicBezTo>
                    <a:lnTo>
                      <a:pt x="139700" y="2907787"/>
                    </a:lnTo>
                    <a:close/>
                    <a:moveTo>
                      <a:pt x="139700" y="2907787"/>
                    </a:moveTo>
                    <a:lnTo>
                      <a:pt x="133350" y="2782057"/>
                    </a:lnTo>
                    <a:lnTo>
                      <a:pt x="34290" y="2796027"/>
                    </a:lnTo>
                    <a:lnTo>
                      <a:pt x="139700" y="2907787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</p:sp>
          <p:sp>
            <p:nvSpPr>
              <p:cNvPr id="6" name="Freeform 6"/>
              <p:cNvSpPr/>
              <p:nvPr/>
            </p:nvSpPr>
            <p:spPr>
              <a:xfrm>
                <a:off x="299720" y="19050"/>
                <a:ext cx="617220" cy="304800"/>
              </a:xfrm>
              <a:custGeom>
                <a:avLst/>
                <a:gdLst/>
                <a:ahLst/>
                <a:cxnLst/>
                <a:rect l="l" t="t" r="r" b="b"/>
                <a:pathLst>
                  <a:path w="617220" h="304800">
                    <a:moveTo>
                      <a:pt x="600710" y="0"/>
                    </a:moveTo>
                    <a:lnTo>
                      <a:pt x="617220" y="77470"/>
                    </a:lnTo>
                    <a:lnTo>
                      <a:pt x="600710" y="190500"/>
                    </a:lnTo>
                    <a:lnTo>
                      <a:pt x="589280" y="297180"/>
                    </a:lnTo>
                    <a:lnTo>
                      <a:pt x="5080" y="304800"/>
                    </a:lnTo>
                    <a:lnTo>
                      <a:pt x="5080" y="255270"/>
                    </a:lnTo>
                    <a:lnTo>
                      <a:pt x="16510" y="148590"/>
                    </a:lnTo>
                    <a:lnTo>
                      <a:pt x="0" y="21590"/>
                    </a:lnTo>
                    <a:lnTo>
                      <a:pt x="600710" y="0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</p:sp>
        </p:grpSp>
        <p:sp>
          <p:nvSpPr>
            <p:cNvPr id="7" name="TextBox 7"/>
            <p:cNvSpPr txBox="1"/>
            <p:nvPr/>
          </p:nvSpPr>
          <p:spPr>
            <a:xfrm rot="-426806">
              <a:off x="1122723" y="2370825"/>
              <a:ext cx="4934766" cy="2779452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lvl="0" indent="0" algn="ctr">
                <a:lnSpc>
                  <a:spcPts val="8476"/>
                </a:lnSpc>
              </a:pPr>
              <a:r>
                <a:rPr lang="en-US" sz="6054" spc="60">
                  <a:solidFill>
                    <a:srgbClr val="000000"/>
                  </a:solidFill>
                  <a:latin typeface="DM Sans"/>
                </a:rPr>
                <a:t>LOGO #22</a:t>
              </a:r>
            </a:p>
          </p:txBody>
        </p:sp>
      </p:grpSp>
      <p:pic>
        <p:nvPicPr>
          <p:cNvPr id="8" name="Picture 8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7838702" y="2031091"/>
            <a:ext cx="10263719" cy="5773342"/>
          </a:xfrm>
          <a:prstGeom prst="rect">
            <a:avLst/>
          </a:prstGeom>
        </p:spPr>
      </p:pic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1381145" y="2482567"/>
            <a:ext cx="5395607" cy="5321865"/>
            <a:chOff x="0" y="0"/>
            <a:chExt cx="7194142" cy="7095820"/>
          </a:xfrm>
        </p:grpSpPr>
        <p:grpSp>
          <p:nvGrpSpPr>
            <p:cNvPr id="3" name="Group 3"/>
            <p:cNvGrpSpPr/>
            <p:nvPr/>
          </p:nvGrpSpPr>
          <p:grpSpPr>
            <a:xfrm rot="-426806">
              <a:off x="368005" y="375450"/>
              <a:ext cx="6458133" cy="6344920"/>
              <a:chOff x="0" y="0"/>
              <a:chExt cx="3216910" cy="3160517"/>
            </a:xfrm>
          </p:grpSpPr>
          <p:sp>
            <p:nvSpPr>
              <p:cNvPr id="4" name="Freeform 4"/>
              <p:cNvSpPr/>
              <p:nvPr/>
            </p:nvSpPr>
            <p:spPr>
              <a:xfrm>
                <a:off x="19050" y="223520"/>
                <a:ext cx="3178810" cy="2929376"/>
              </a:xfrm>
              <a:custGeom>
                <a:avLst/>
                <a:gdLst/>
                <a:ahLst/>
                <a:cxnLst/>
                <a:rect l="l" t="t" r="r" b="b"/>
                <a:pathLst>
                  <a:path w="3178810" h="2929376">
                    <a:moveTo>
                      <a:pt x="0" y="11430"/>
                    </a:moveTo>
                    <a:cubicBezTo>
                      <a:pt x="0" y="11430"/>
                      <a:pt x="2540" y="340360"/>
                      <a:pt x="2540" y="749300"/>
                    </a:cubicBezTo>
                    <a:cubicBezTo>
                      <a:pt x="2540" y="1158039"/>
                      <a:pt x="7620" y="1748277"/>
                      <a:pt x="7620" y="2008627"/>
                    </a:cubicBezTo>
                    <a:cubicBezTo>
                      <a:pt x="7620" y="2202937"/>
                      <a:pt x="16510" y="2601717"/>
                      <a:pt x="21590" y="2793487"/>
                    </a:cubicBezTo>
                    <a:lnTo>
                      <a:pt x="130810" y="2907787"/>
                    </a:lnTo>
                    <a:cubicBezTo>
                      <a:pt x="275590" y="2915407"/>
                      <a:pt x="543560" y="2929377"/>
                      <a:pt x="793750" y="2929377"/>
                    </a:cubicBezTo>
                    <a:lnTo>
                      <a:pt x="3178810" y="2929377"/>
                    </a:lnTo>
                    <a:lnTo>
                      <a:pt x="3178810" y="693420"/>
                    </a:lnTo>
                    <a:cubicBezTo>
                      <a:pt x="3178810" y="318770"/>
                      <a:pt x="3169920" y="41910"/>
                      <a:pt x="3169920" y="41910"/>
                    </a:cubicBezTo>
                    <a:cubicBezTo>
                      <a:pt x="3014980" y="21590"/>
                      <a:pt x="2858770" y="11430"/>
                      <a:pt x="2701290" y="12700"/>
                    </a:cubicBezTo>
                    <a:cubicBezTo>
                      <a:pt x="2428240" y="12700"/>
                      <a:pt x="1179830" y="21590"/>
                      <a:pt x="929640" y="12700"/>
                    </a:cubicBezTo>
                    <a:cubicBezTo>
                      <a:pt x="594360" y="0"/>
                      <a:pt x="0" y="11430"/>
                      <a:pt x="0" y="11430"/>
                    </a:cubicBezTo>
                    <a:close/>
                  </a:path>
                </a:pathLst>
              </a:custGeom>
              <a:solidFill>
                <a:srgbClr val="FFFFFF"/>
              </a:solidFill>
            </p:spPr>
          </p:sp>
          <p:sp>
            <p:nvSpPr>
              <p:cNvPr id="5" name="Freeform 5"/>
              <p:cNvSpPr/>
              <p:nvPr/>
            </p:nvSpPr>
            <p:spPr>
              <a:xfrm>
                <a:off x="12700" y="217170"/>
                <a:ext cx="3191510" cy="2942077"/>
              </a:xfrm>
              <a:custGeom>
                <a:avLst/>
                <a:gdLst/>
                <a:ahLst/>
                <a:cxnLst/>
                <a:rect l="l" t="t" r="r" b="b"/>
                <a:pathLst>
                  <a:path w="3191510" h="2942077">
                    <a:moveTo>
                      <a:pt x="3191510" y="2942077"/>
                    </a:moveTo>
                    <a:lnTo>
                      <a:pt x="800100" y="2942077"/>
                    </a:lnTo>
                    <a:cubicBezTo>
                      <a:pt x="547370" y="2942077"/>
                      <a:pt x="270510" y="2928107"/>
                      <a:pt x="137160" y="2920487"/>
                    </a:cubicBezTo>
                    <a:lnTo>
                      <a:pt x="134620" y="2920487"/>
                    </a:lnTo>
                    <a:lnTo>
                      <a:pt x="21590" y="2802377"/>
                    </a:lnTo>
                    <a:lnTo>
                      <a:pt x="21590" y="2799837"/>
                    </a:lnTo>
                    <a:cubicBezTo>
                      <a:pt x="16510" y="2596637"/>
                      <a:pt x="7620" y="2202937"/>
                      <a:pt x="7620" y="2014977"/>
                    </a:cubicBezTo>
                    <a:cubicBezTo>
                      <a:pt x="7620" y="1899407"/>
                      <a:pt x="6350" y="1722877"/>
                      <a:pt x="5080" y="1518468"/>
                    </a:cubicBezTo>
                    <a:cubicBezTo>
                      <a:pt x="3810" y="1267186"/>
                      <a:pt x="2540" y="982908"/>
                      <a:pt x="2540" y="755650"/>
                    </a:cubicBezTo>
                    <a:cubicBezTo>
                      <a:pt x="2540" y="351790"/>
                      <a:pt x="0" y="21590"/>
                      <a:pt x="0" y="17780"/>
                    </a:cubicBezTo>
                    <a:lnTo>
                      <a:pt x="0" y="11430"/>
                    </a:lnTo>
                    <a:lnTo>
                      <a:pt x="6350" y="11430"/>
                    </a:lnTo>
                    <a:cubicBezTo>
                      <a:pt x="12700" y="11430"/>
                      <a:pt x="604520" y="0"/>
                      <a:pt x="935990" y="12700"/>
                    </a:cubicBezTo>
                    <a:cubicBezTo>
                      <a:pt x="1121410" y="19050"/>
                      <a:pt x="1852930" y="16510"/>
                      <a:pt x="2338070" y="13970"/>
                    </a:cubicBezTo>
                    <a:cubicBezTo>
                      <a:pt x="2503170" y="12700"/>
                      <a:pt x="2637790" y="12700"/>
                      <a:pt x="2707640" y="12700"/>
                    </a:cubicBezTo>
                    <a:cubicBezTo>
                      <a:pt x="2861310" y="11430"/>
                      <a:pt x="3020060" y="21590"/>
                      <a:pt x="3177540" y="41910"/>
                    </a:cubicBezTo>
                    <a:lnTo>
                      <a:pt x="3182620" y="43180"/>
                    </a:lnTo>
                    <a:lnTo>
                      <a:pt x="3182620" y="48260"/>
                    </a:lnTo>
                    <a:cubicBezTo>
                      <a:pt x="3182620" y="50800"/>
                      <a:pt x="3191510" y="328930"/>
                      <a:pt x="3191510" y="699770"/>
                    </a:cubicBezTo>
                    <a:lnTo>
                      <a:pt x="3191510" y="2942077"/>
                    </a:lnTo>
                    <a:close/>
                    <a:moveTo>
                      <a:pt x="139700" y="2907787"/>
                    </a:moveTo>
                    <a:cubicBezTo>
                      <a:pt x="273050" y="2915407"/>
                      <a:pt x="548640" y="2929377"/>
                      <a:pt x="800100" y="2929377"/>
                    </a:cubicBezTo>
                    <a:lnTo>
                      <a:pt x="3178810" y="2929377"/>
                    </a:lnTo>
                    <a:lnTo>
                      <a:pt x="3178810" y="699770"/>
                    </a:lnTo>
                    <a:cubicBezTo>
                      <a:pt x="3178810" y="358140"/>
                      <a:pt x="3171190" y="93980"/>
                      <a:pt x="3169920" y="53340"/>
                    </a:cubicBezTo>
                    <a:cubicBezTo>
                      <a:pt x="3014980" y="33020"/>
                      <a:pt x="2858770" y="24130"/>
                      <a:pt x="2707640" y="25400"/>
                    </a:cubicBezTo>
                    <a:cubicBezTo>
                      <a:pt x="2637790" y="25400"/>
                      <a:pt x="2503170" y="27940"/>
                      <a:pt x="2338070" y="26670"/>
                    </a:cubicBezTo>
                    <a:cubicBezTo>
                      <a:pt x="1828800" y="22860"/>
                      <a:pt x="1304290" y="22860"/>
                      <a:pt x="935990" y="25400"/>
                    </a:cubicBezTo>
                    <a:cubicBezTo>
                      <a:pt x="622300" y="27940"/>
                      <a:pt x="77470" y="22860"/>
                      <a:pt x="12700" y="24130"/>
                    </a:cubicBezTo>
                    <a:cubicBezTo>
                      <a:pt x="12700" y="71120"/>
                      <a:pt x="15240" y="382270"/>
                      <a:pt x="15240" y="755650"/>
                    </a:cubicBezTo>
                    <a:cubicBezTo>
                      <a:pt x="15240" y="982908"/>
                      <a:pt x="16510" y="1267186"/>
                      <a:pt x="17780" y="1518468"/>
                    </a:cubicBezTo>
                    <a:cubicBezTo>
                      <a:pt x="19050" y="1722877"/>
                      <a:pt x="20320" y="1899407"/>
                      <a:pt x="20320" y="2014977"/>
                    </a:cubicBezTo>
                    <a:cubicBezTo>
                      <a:pt x="20320" y="2201667"/>
                      <a:pt x="29210" y="2592827"/>
                      <a:pt x="34290" y="2797297"/>
                    </a:cubicBezTo>
                    <a:lnTo>
                      <a:pt x="139700" y="2907787"/>
                    </a:lnTo>
                    <a:close/>
                    <a:moveTo>
                      <a:pt x="139700" y="2907787"/>
                    </a:moveTo>
                    <a:lnTo>
                      <a:pt x="133350" y="2782057"/>
                    </a:lnTo>
                    <a:lnTo>
                      <a:pt x="34290" y="2796027"/>
                    </a:lnTo>
                    <a:lnTo>
                      <a:pt x="139700" y="2907787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</p:sp>
          <p:sp>
            <p:nvSpPr>
              <p:cNvPr id="6" name="Freeform 6"/>
              <p:cNvSpPr/>
              <p:nvPr/>
            </p:nvSpPr>
            <p:spPr>
              <a:xfrm>
                <a:off x="299720" y="19050"/>
                <a:ext cx="617220" cy="304800"/>
              </a:xfrm>
              <a:custGeom>
                <a:avLst/>
                <a:gdLst/>
                <a:ahLst/>
                <a:cxnLst/>
                <a:rect l="l" t="t" r="r" b="b"/>
                <a:pathLst>
                  <a:path w="617220" h="304800">
                    <a:moveTo>
                      <a:pt x="600710" y="0"/>
                    </a:moveTo>
                    <a:lnTo>
                      <a:pt x="617220" y="77470"/>
                    </a:lnTo>
                    <a:lnTo>
                      <a:pt x="600710" y="190500"/>
                    </a:lnTo>
                    <a:lnTo>
                      <a:pt x="589280" y="297180"/>
                    </a:lnTo>
                    <a:lnTo>
                      <a:pt x="5080" y="304800"/>
                    </a:lnTo>
                    <a:lnTo>
                      <a:pt x="5080" y="255270"/>
                    </a:lnTo>
                    <a:lnTo>
                      <a:pt x="16510" y="148590"/>
                    </a:lnTo>
                    <a:lnTo>
                      <a:pt x="0" y="21590"/>
                    </a:lnTo>
                    <a:lnTo>
                      <a:pt x="600710" y="0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</p:sp>
        </p:grpSp>
        <p:sp>
          <p:nvSpPr>
            <p:cNvPr id="7" name="TextBox 7"/>
            <p:cNvSpPr txBox="1"/>
            <p:nvPr/>
          </p:nvSpPr>
          <p:spPr>
            <a:xfrm rot="-426806">
              <a:off x="1122723" y="2370825"/>
              <a:ext cx="4934766" cy="2779452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lvl="0" indent="0" algn="ctr">
                <a:lnSpc>
                  <a:spcPts val="8476"/>
                </a:lnSpc>
              </a:pPr>
              <a:r>
                <a:rPr lang="en-US" sz="6054" spc="60">
                  <a:solidFill>
                    <a:srgbClr val="000000"/>
                  </a:solidFill>
                  <a:latin typeface="DM Sans"/>
                </a:rPr>
                <a:t>LOGO #23</a:t>
              </a:r>
            </a:p>
          </p:txBody>
        </p:sp>
      </p:grpSp>
      <p:pic>
        <p:nvPicPr>
          <p:cNvPr id="8" name="Picture 8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7703870" y="3616181"/>
            <a:ext cx="9555430" cy="3173199"/>
          </a:xfrm>
          <a:prstGeom prst="rect">
            <a:avLst/>
          </a:prstGeom>
        </p:spPr>
      </p:pic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1381145" y="2482567"/>
            <a:ext cx="5395607" cy="5321865"/>
            <a:chOff x="0" y="0"/>
            <a:chExt cx="7194142" cy="7095820"/>
          </a:xfrm>
        </p:grpSpPr>
        <p:grpSp>
          <p:nvGrpSpPr>
            <p:cNvPr id="3" name="Group 3"/>
            <p:cNvGrpSpPr/>
            <p:nvPr/>
          </p:nvGrpSpPr>
          <p:grpSpPr>
            <a:xfrm rot="-426806">
              <a:off x="368005" y="375450"/>
              <a:ext cx="6458133" cy="6344920"/>
              <a:chOff x="0" y="0"/>
              <a:chExt cx="3216910" cy="3160517"/>
            </a:xfrm>
          </p:grpSpPr>
          <p:sp>
            <p:nvSpPr>
              <p:cNvPr id="4" name="Freeform 4"/>
              <p:cNvSpPr/>
              <p:nvPr/>
            </p:nvSpPr>
            <p:spPr>
              <a:xfrm>
                <a:off x="19050" y="223520"/>
                <a:ext cx="3178810" cy="2929376"/>
              </a:xfrm>
              <a:custGeom>
                <a:avLst/>
                <a:gdLst/>
                <a:ahLst/>
                <a:cxnLst/>
                <a:rect l="l" t="t" r="r" b="b"/>
                <a:pathLst>
                  <a:path w="3178810" h="2929376">
                    <a:moveTo>
                      <a:pt x="0" y="11430"/>
                    </a:moveTo>
                    <a:cubicBezTo>
                      <a:pt x="0" y="11430"/>
                      <a:pt x="2540" y="340360"/>
                      <a:pt x="2540" y="749300"/>
                    </a:cubicBezTo>
                    <a:cubicBezTo>
                      <a:pt x="2540" y="1158039"/>
                      <a:pt x="7620" y="1748277"/>
                      <a:pt x="7620" y="2008627"/>
                    </a:cubicBezTo>
                    <a:cubicBezTo>
                      <a:pt x="7620" y="2202937"/>
                      <a:pt x="16510" y="2601717"/>
                      <a:pt x="21590" y="2793487"/>
                    </a:cubicBezTo>
                    <a:lnTo>
                      <a:pt x="130810" y="2907787"/>
                    </a:lnTo>
                    <a:cubicBezTo>
                      <a:pt x="275590" y="2915407"/>
                      <a:pt x="543560" y="2929377"/>
                      <a:pt x="793750" y="2929377"/>
                    </a:cubicBezTo>
                    <a:lnTo>
                      <a:pt x="3178810" y="2929377"/>
                    </a:lnTo>
                    <a:lnTo>
                      <a:pt x="3178810" y="693420"/>
                    </a:lnTo>
                    <a:cubicBezTo>
                      <a:pt x="3178810" y="318770"/>
                      <a:pt x="3169920" y="41910"/>
                      <a:pt x="3169920" y="41910"/>
                    </a:cubicBezTo>
                    <a:cubicBezTo>
                      <a:pt x="3014980" y="21590"/>
                      <a:pt x="2858770" y="11430"/>
                      <a:pt x="2701290" y="12700"/>
                    </a:cubicBezTo>
                    <a:cubicBezTo>
                      <a:pt x="2428240" y="12700"/>
                      <a:pt x="1179830" y="21590"/>
                      <a:pt x="929640" y="12700"/>
                    </a:cubicBezTo>
                    <a:cubicBezTo>
                      <a:pt x="594360" y="0"/>
                      <a:pt x="0" y="11430"/>
                      <a:pt x="0" y="11430"/>
                    </a:cubicBezTo>
                    <a:close/>
                  </a:path>
                </a:pathLst>
              </a:custGeom>
              <a:solidFill>
                <a:srgbClr val="FFFFFF"/>
              </a:solidFill>
            </p:spPr>
          </p:sp>
          <p:sp>
            <p:nvSpPr>
              <p:cNvPr id="5" name="Freeform 5"/>
              <p:cNvSpPr/>
              <p:nvPr/>
            </p:nvSpPr>
            <p:spPr>
              <a:xfrm>
                <a:off x="12700" y="217170"/>
                <a:ext cx="3191510" cy="2942077"/>
              </a:xfrm>
              <a:custGeom>
                <a:avLst/>
                <a:gdLst/>
                <a:ahLst/>
                <a:cxnLst/>
                <a:rect l="l" t="t" r="r" b="b"/>
                <a:pathLst>
                  <a:path w="3191510" h="2942077">
                    <a:moveTo>
                      <a:pt x="3191510" y="2942077"/>
                    </a:moveTo>
                    <a:lnTo>
                      <a:pt x="800100" y="2942077"/>
                    </a:lnTo>
                    <a:cubicBezTo>
                      <a:pt x="547370" y="2942077"/>
                      <a:pt x="270510" y="2928107"/>
                      <a:pt x="137160" y="2920487"/>
                    </a:cubicBezTo>
                    <a:lnTo>
                      <a:pt x="134620" y="2920487"/>
                    </a:lnTo>
                    <a:lnTo>
                      <a:pt x="21590" y="2802377"/>
                    </a:lnTo>
                    <a:lnTo>
                      <a:pt x="21590" y="2799837"/>
                    </a:lnTo>
                    <a:cubicBezTo>
                      <a:pt x="16510" y="2596637"/>
                      <a:pt x="7620" y="2202937"/>
                      <a:pt x="7620" y="2014977"/>
                    </a:cubicBezTo>
                    <a:cubicBezTo>
                      <a:pt x="7620" y="1899407"/>
                      <a:pt x="6350" y="1722877"/>
                      <a:pt x="5080" y="1518468"/>
                    </a:cubicBezTo>
                    <a:cubicBezTo>
                      <a:pt x="3810" y="1267186"/>
                      <a:pt x="2540" y="982908"/>
                      <a:pt x="2540" y="755650"/>
                    </a:cubicBezTo>
                    <a:cubicBezTo>
                      <a:pt x="2540" y="351790"/>
                      <a:pt x="0" y="21590"/>
                      <a:pt x="0" y="17780"/>
                    </a:cubicBezTo>
                    <a:lnTo>
                      <a:pt x="0" y="11430"/>
                    </a:lnTo>
                    <a:lnTo>
                      <a:pt x="6350" y="11430"/>
                    </a:lnTo>
                    <a:cubicBezTo>
                      <a:pt x="12700" y="11430"/>
                      <a:pt x="604520" y="0"/>
                      <a:pt x="935990" y="12700"/>
                    </a:cubicBezTo>
                    <a:cubicBezTo>
                      <a:pt x="1121410" y="19050"/>
                      <a:pt x="1852930" y="16510"/>
                      <a:pt x="2338070" y="13970"/>
                    </a:cubicBezTo>
                    <a:cubicBezTo>
                      <a:pt x="2503170" y="12700"/>
                      <a:pt x="2637790" y="12700"/>
                      <a:pt x="2707640" y="12700"/>
                    </a:cubicBezTo>
                    <a:cubicBezTo>
                      <a:pt x="2861310" y="11430"/>
                      <a:pt x="3020060" y="21590"/>
                      <a:pt x="3177540" y="41910"/>
                    </a:cubicBezTo>
                    <a:lnTo>
                      <a:pt x="3182620" y="43180"/>
                    </a:lnTo>
                    <a:lnTo>
                      <a:pt x="3182620" y="48260"/>
                    </a:lnTo>
                    <a:cubicBezTo>
                      <a:pt x="3182620" y="50800"/>
                      <a:pt x="3191510" y="328930"/>
                      <a:pt x="3191510" y="699770"/>
                    </a:cubicBezTo>
                    <a:lnTo>
                      <a:pt x="3191510" y="2942077"/>
                    </a:lnTo>
                    <a:close/>
                    <a:moveTo>
                      <a:pt x="139700" y="2907787"/>
                    </a:moveTo>
                    <a:cubicBezTo>
                      <a:pt x="273050" y="2915407"/>
                      <a:pt x="548640" y="2929377"/>
                      <a:pt x="800100" y="2929377"/>
                    </a:cubicBezTo>
                    <a:lnTo>
                      <a:pt x="3178810" y="2929377"/>
                    </a:lnTo>
                    <a:lnTo>
                      <a:pt x="3178810" y="699770"/>
                    </a:lnTo>
                    <a:cubicBezTo>
                      <a:pt x="3178810" y="358140"/>
                      <a:pt x="3171190" y="93980"/>
                      <a:pt x="3169920" y="53340"/>
                    </a:cubicBezTo>
                    <a:cubicBezTo>
                      <a:pt x="3014980" y="33020"/>
                      <a:pt x="2858770" y="24130"/>
                      <a:pt x="2707640" y="25400"/>
                    </a:cubicBezTo>
                    <a:cubicBezTo>
                      <a:pt x="2637790" y="25400"/>
                      <a:pt x="2503170" y="27940"/>
                      <a:pt x="2338070" y="26670"/>
                    </a:cubicBezTo>
                    <a:cubicBezTo>
                      <a:pt x="1828800" y="22860"/>
                      <a:pt x="1304290" y="22860"/>
                      <a:pt x="935990" y="25400"/>
                    </a:cubicBezTo>
                    <a:cubicBezTo>
                      <a:pt x="622300" y="27940"/>
                      <a:pt x="77470" y="22860"/>
                      <a:pt x="12700" y="24130"/>
                    </a:cubicBezTo>
                    <a:cubicBezTo>
                      <a:pt x="12700" y="71120"/>
                      <a:pt x="15240" y="382270"/>
                      <a:pt x="15240" y="755650"/>
                    </a:cubicBezTo>
                    <a:cubicBezTo>
                      <a:pt x="15240" y="982908"/>
                      <a:pt x="16510" y="1267186"/>
                      <a:pt x="17780" y="1518468"/>
                    </a:cubicBezTo>
                    <a:cubicBezTo>
                      <a:pt x="19050" y="1722877"/>
                      <a:pt x="20320" y="1899407"/>
                      <a:pt x="20320" y="2014977"/>
                    </a:cubicBezTo>
                    <a:cubicBezTo>
                      <a:pt x="20320" y="2201667"/>
                      <a:pt x="29210" y="2592827"/>
                      <a:pt x="34290" y="2797297"/>
                    </a:cubicBezTo>
                    <a:lnTo>
                      <a:pt x="139700" y="2907787"/>
                    </a:lnTo>
                    <a:close/>
                    <a:moveTo>
                      <a:pt x="139700" y="2907787"/>
                    </a:moveTo>
                    <a:lnTo>
                      <a:pt x="133350" y="2782057"/>
                    </a:lnTo>
                    <a:lnTo>
                      <a:pt x="34290" y="2796027"/>
                    </a:lnTo>
                    <a:lnTo>
                      <a:pt x="139700" y="2907787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</p:sp>
          <p:sp>
            <p:nvSpPr>
              <p:cNvPr id="6" name="Freeform 6"/>
              <p:cNvSpPr/>
              <p:nvPr/>
            </p:nvSpPr>
            <p:spPr>
              <a:xfrm>
                <a:off x="299720" y="19050"/>
                <a:ext cx="617220" cy="304800"/>
              </a:xfrm>
              <a:custGeom>
                <a:avLst/>
                <a:gdLst/>
                <a:ahLst/>
                <a:cxnLst/>
                <a:rect l="l" t="t" r="r" b="b"/>
                <a:pathLst>
                  <a:path w="617220" h="304800">
                    <a:moveTo>
                      <a:pt x="600710" y="0"/>
                    </a:moveTo>
                    <a:lnTo>
                      <a:pt x="617220" y="77470"/>
                    </a:lnTo>
                    <a:lnTo>
                      <a:pt x="600710" y="190500"/>
                    </a:lnTo>
                    <a:lnTo>
                      <a:pt x="589280" y="297180"/>
                    </a:lnTo>
                    <a:lnTo>
                      <a:pt x="5080" y="304800"/>
                    </a:lnTo>
                    <a:lnTo>
                      <a:pt x="5080" y="255270"/>
                    </a:lnTo>
                    <a:lnTo>
                      <a:pt x="16510" y="148590"/>
                    </a:lnTo>
                    <a:lnTo>
                      <a:pt x="0" y="21590"/>
                    </a:lnTo>
                    <a:lnTo>
                      <a:pt x="600710" y="0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</p:sp>
        </p:grpSp>
        <p:sp>
          <p:nvSpPr>
            <p:cNvPr id="7" name="TextBox 7"/>
            <p:cNvSpPr txBox="1"/>
            <p:nvPr/>
          </p:nvSpPr>
          <p:spPr>
            <a:xfrm rot="-426806">
              <a:off x="1122723" y="2370825"/>
              <a:ext cx="4934766" cy="2779452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lvl="0" indent="0" algn="ctr">
                <a:lnSpc>
                  <a:spcPts val="8476"/>
                </a:lnSpc>
              </a:pPr>
              <a:r>
                <a:rPr lang="en-US" sz="6054" spc="60">
                  <a:solidFill>
                    <a:srgbClr val="000000"/>
                  </a:solidFill>
                  <a:latin typeface="DM Sans"/>
                </a:rPr>
                <a:t>LOGO #24</a:t>
              </a:r>
            </a:p>
          </p:txBody>
        </p:sp>
      </p:grpSp>
      <p:pic>
        <p:nvPicPr>
          <p:cNvPr id="8" name="Picture 8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9144000" y="2299808"/>
            <a:ext cx="8397547" cy="5687385"/>
          </a:xfrm>
          <a:prstGeom prst="rect">
            <a:avLst/>
          </a:prstGeom>
        </p:spPr>
      </p:pic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1381145" y="2482567"/>
            <a:ext cx="5395607" cy="5321865"/>
            <a:chOff x="0" y="0"/>
            <a:chExt cx="7194142" cy="7095820"/>
          </a:xfrm>
        </p:grpSpPr>
        <p:grpSp>
          <p:nvGrpSpPr>
            <p:cNvPr id="3" name="Group 3"/>
            <p:cNvGrpSpPr/>
            <p:nvPr/>
          </p:nvGrpSpPr>
          <p:grpSpPr>
            <a:xfrm rot="-426806">
              <a:off x="368005" y="375450"/>
              <a:ext cx="6458133" cy="6344920"/>
              <a:chOff x="0" y="0"/>
              <a:chExt cx="3216910" cy="3160517"/>
            </a:xfrm>
          </p:grpSpPr>
          <p:sp>
            <p:nvSpPr>
              <p:cNvPr id="4" name="Freeform 4"/>
              <p:cNvSpPr/>
              <p:nvPr/>
            </p:nvSpPr>
            <p:spPr>
              <a:xfrm>
                <a:off x="19050" y="223520"/>
                <a:ext cx="3178810" cy="2929376"/>
              </a:xfrm>
              <a:custGeom>
                <a:avLst/>
                <a:gdLst/>
                <a:ahLst/>
                <a:cxnLst/>
                <a:rect l="l" t="t" r="r" b="b"/>
                <a:pathLst>
                  <a:path w="3178810" h="2929376">
                    <a:moveTo>
                      <a:pt x="0" y="11430"/>
                    </a:moveTo>
                    <a:cubicBezTo>
                      <a:pt x="0" y="11430"/>
                      <a:pt x="2540" y="340360"/>
                      <a:pt x="2540" y="749300"/>
                    </a:cubicBezTo>
                    <a:cubicBezTo>
                      <a:pt x="2540" y="1158039"/>
                      <a:pt x="7620" y="1748277"/>
                      <a:pt x="7620" y="2008627"/>
                    </a:cubicBezTo>
                    <a:cubicBezTo>
                      <a:pt x="7620" y="2202937"/>
                      <a:pt x="16510" y="2601717"/>
                      <a:pt x="21590" y="2793487"/>
                    </a:cubicBezTo>
                    <a:lnTo>
                      <a:pt x="130810" y="2907787"/>
                    </a:lnTo>
                    <a:cubicBezTo>
                      <a:pt x="275590" y="2915407"/>
                      <a:pt x="543560" y="2929377"/>
                      <a:pt x="793750" y="2929377"/>
                    </a:cubicBezTo>
                    <a:lnTo>
                      <a:pt x="3178810" y="2929377"/>
                    </a:lnTo>
                    <a:lnTo>
                      <a:pt x="3178810" y="693420"/>
                    </a:lnTo>
                    <a:cubicBezTo>
                      <a:pt x="3178810" y="318770"/>
                      <a:pt x="3169920" y="41910"/>
                      <a:pt x="3169920" y="41910"/>
                    </a:cubicBezTo>
                    <a:cubicBezTo>
                      <a:pt x="3014980" y="21590"/>
                      <a:pt x="2858770" y="11430"/>
                      <a:pt x="2701290" y="12700"/>
                    </a:cubicBezTo>
                    <a:cubicBezTo>
                      <a:pt x="2428240" y="12700"/>
                      <a:pt x="1179830" y="21590"/>
                      <a:pt x="929640" y="12700"/>
                    </a:cubicBezTo>
                    <a:cubicBezTo>
                      <a:pt x="594360" y="0"/>
                      <a:pt x="0" y="11430"/>
                      <a:pt x="0" y="11430"/>
                    </a:cubicBezTo>
                    <a:close/>
                  </a:path>
                </a:pathLst>
              </a:custGeom>
              <a:solidFill>
                <a:srgbClr val="FFFFFF"/>
              </a:solidFill>
            </p:spPr>
          </p:sp>
          <p:sp>
            <p:nvSpPr>
              <p:cNvPr id="5" name="Freeform 5"/>
              <p:cNvSpPr/>
              <p:nvPr/>
            </p:nvSpPr>
            <p:spPr>
              <a:xfrm>
                <a:off x="12700" y="217170"/>
                <a:ext cx="3191510" cy="2942077"/>
              </a:xfrm>
              <a:custGeom>
                <a:avLst/>
                <a:gdLst/>
                <a:ahLst/>
                <a:cxnLst/>
                <a:rect l="l" t="t" r="r" b="b"/>
                <a:pathLst>
                  <a:path w="3191510" h="2942077">
                    <a:moveTo>
                      <a:pt x="3191510" y="2942077"/>
                    </a:moveTo>
                    <a:lnTo>
                      <a:pt x="800100" y="2942077"/>
                    </a:lnTo>
                    <a:cubicBezTo>
                      <a:pt x="547370" y="2942077"/>
                      <a:pt x="270510" y="2928107"/>
                      <a:pt x="137160" y="2920487"/>
                    </a:cubicBezTo>
                    <a:lnTo>
                      <a:pt x="134620" y="2920487"/>
                    </a:lnTo>
                    <a:lnTo>
                      <a:pt x="21590" y="2802377"/>
                    </a:lnTo>
                    <a:lnTo>
                      <a:pt x="21590" y="2799837"/>
                    </a:lnTo>
                    <a:cubicBezTo>
                      <a:pt x="16510" y="2596637"/>
                      <a:pt x="7620" y="2202937"/>
                      <a:pt x="7620" y="2014977"/>
                    </a:cubicBezTo>
                    <a:cubicBezTo>
                      <a:pt x="7620" y="1899407"/>
                      <a:pt x="6350" y="1722877"/>
                      <a:pt x="5080" y="1518468"/>
                    </a:cubicBezTo>
                    <a:cubicBezTo>
                      <a:pt x="3810" y="1267186"/>
                      <a:pt x="2540" y="982908"/>
                      <a:pt x="2540" y="755650"/>
                    </a:cubicBezTo>
                    <a:cubicBezTo>
                      <a:pt x="2540" y="351790"/>
                      <a:pt x="0" y="21590"/>
                      <a:pt x="0" y="17780"/>
                    </a:cubicBezTo>
                    <a:lnTo>
                      <a:pt x="0" y="11430"/>
                    </a:lnTo>
                    <a:lnTo>
                      <a:pt x="6350" y="11430"/>
                    </a:lnTo>
                    <a:cubicBezTo>
                      <a:pt x="12700" y="11430"/>
                      <a:pt x="604520" y="0"/>
                      <a:pt x="935990" y="12700"/>
                    </a:cubicBezTo>
                    <a:cubicBezTo>
                      <a:pt x="1121410" y="19050"/>
                      <a:pt x="1852930" y="16510"/>
                      <a:pt x="2338070" y="13970"/>
                    </a:cubicBezTo>
                    <a:cubicBezTo>
                      <a:pt x="2503170" y="12700"/>
                      <a:pt x="2637790" y="12700"/>
                      <a:pt x="2707640" y="12700"/>
                    </a:cubicBezTo>
                    <a:cubicBezTo>
                      <a:pt x="2861310" y="11430"/>
                      <a:pt x="3020060" y="21590"/>
                      <a:pt x="3177540" y="41910"/>
                    </a:cubicBezTo>
                    <a:lnTo>
                      <a:pt x="3182620" y="43180"/>
                    </a:lnTo>
                    <a:lnTo>
                      <a:pt x="3182620" y="48260"/>
                    </a:lnTo>
                    <a:cubicBezTo>
                      <a:pt x="3182620" y="50800"/>
                      <a:pt x="3191510" y="328930"/>
                      <a:pt x="3191510" y="699770"/>
                    </a:cubicBezTo>
                    <a:lnTo>
                      <a:pt x="3191510" y="2942077"/>
                    </a:lnTo>
                    <a:close/>
                    <a:moveTo>
                      <a:pt x="139700" y="2907787"/>
                    </a:moveTo>
                    <a:cubicBezTo>
                      <a:pt x="273050" y="2915407"/>
                      <a:pt x="548640" y="2929377"/>
                      <a:pt x="800100" y="2929377"/>
                    </a:cubicBezTo>
                    <a:lnTo>
                      <a:pt x="3178810" y="2929377"/>
                    </a:lnTo>
                    <a:lnTo>
                      <a:pt x="3178810" y="699770"/>
                    </a:lnTo>
                    <a:cubicBezTo>
                      <a:pt x="3178810" y="358140"/>
                      <a:pt x="3171190" y="93980"/>
                      <a:pt x="3169920" y="53340"/>
                    </a:cubicBezTo>
                    <a:cubicBezTo>
                      <a:pt x="3014980" y="33020"/>
                      <a:pt x="2858770" y="24130"/>
                      <a:pt x="2707640" y="25400"/>
                    </a:cubicBezTo>
                    <a:cubicBezTo>
                      <a:pt x="2637790" y="25400"/>
                      <a:pt x="2503170" y="27940"/>
                      <a:pt x="2338070" y="26670"/>
                    </a:cubicBezTo>
                    <a:cubicBezTo>
                      <a:pt x="1828800" y="22860"/>
                      <a:pt x="1304290" y="22860"/>
                      <a:pt x="935990" y="25400"/>
                    </a:cubicBezTo>
                    <a:cubicBezTo>
                      <a:pt x="622300" y="27940"/>
                      <a:pt x="77470" y="22860"/>
                      <a:pt x="12700" y="24130"/>
                    </a:cubicBezTo>
                    <a:cubicBezTo>
                      <a:pt x="12700" y="71120"/>
                      <a:pt x="15240" y="382270"/>
                      <a:pt x="15240" y="755650"/>
                    </a:cubicBezTo>
                    <a:cubicBezTo>
                      <a:pt x="15240" y="982908"/>
                      <a:pt x="16510" y="1267186"/>
                      <a:pt x="17780" y="1518468"/>
                    </a:cubicBezTo>
                    <a:cubicBezTo>
                      <a:pt x="19050" y="1722877"/>
                      <a:pt x="20320" y="1899407"/>
                      <a:pt x="20320" y="2014977"/>
                    </a:cubicBezTo>
                    <a:cubicBezTo>
                      <a:pt x="20320" y="2201667"/>
                      <a:pt x="29210" y="2592827"/>
                      <a:pt x="34290" y="2797297"/>
                    </a:cubicBezTo>
                    <a:lnTo>
                      <a:pt x="139700" y="2907787"/>
                    </a:lnTo>
                    <a:close/>
                    <a:moveTo>
                      <a:pt x="139700" y="2907787"/>
                    </a:moveTo>
                    <a:lnTo>
                      <a:pt x="133350" y="2782057"/>
                    </a:lnTo>
                    <a:lnTo>
                      <a:pt x="34290" y="2796027"/>
                    </a:lnTo>
                    <a:lnTo>
                      <a:pt x="139700" y="2907787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</p:sp>
          <p:sp>
            <p:nvSpPr>
              <p:cNvPr id="6" name="Freeform 6"/>
              <p:cNvSpPr/>
              <p:nvPr/>
            </p:nvSpPr>
            <p:spPr>
              <a:xfrm>
                <a:off x="299720" y="19050"/>
                <a:ext cx="617220" cy="304800"/>
              </a:xfrm>
              <a:custGeom>
                <a:avLst/>
                <a:gdLst/>
                <a:ahLst/>
                <a:cxnLst/>
                <a:rect l="l" t="t" r="r" b="b"/>
                <a:pathLst>
                  <a:path w="617220" h="304800">
                    <a:moveTo>
                      <a:pt x="600710" y="0"/>
                    </a:moveTo>
                    <a:lnTo>
                      <a:pt x="617220" y="77470"/>
                    </a:lnTo>
                    <a:lnTo>
                      <a:pt x="600710" y="190500"/>
                    </a:lnTo>
                    <a:lnTo>
                      <a:pt x="589280" y="297180"/>
                    </a:lnTo>
                    <a:lnTo>
                      <a:pt x="5080" y="304800"/>
                    </a:lnTo>
                    <a:lnTo>
                      <a:pt x="5080" y="255270"/>
                    </a:lnTo>
                    <a:lnTo>
                      <a:pt x="16510" y="148590"/>
                    </a:lnTo>
                    <a:lnTo>
                      <a:pt x="0" y="21590"/>
                    </a:lnTo>
                    <a:lnTo>
                      <a:pt x="600710" y="0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</p:sp>
        </p:grpSp>
        <p:sp>
          <p:nvSpPr>
            <p:cNvPr id="7" name="TextBox 7"/>
            <p:cNvSpPr txBox="1"/>
            <p:nvPr/>
          </p:nvSpPr>
          <p:spPr>
            <a:xfrm rot="-426806">
              <a:off x="1122723" y="2370825"/>
              <a:ext cx="4934766" cy="2779452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lvl="0" indent="0" algn="ctr">
                <a:lnSpc>
                  <a:spcPts val="8476"/>
                </a:lnSpc>
              </a:pPr>
              <a:r>
                <a:rPr lang="en-US" sz="6054" spc="60">
                  <a:solidFill>
                    <a:srgbClr val="000000"/>
                  </a:solidFill>
                  <a:latin typeface="DM Sans"/>
                </a:rPr>
                <a:t>LOGO #25</a:t>
              </a:r>
            </a:p>
          </p:txBody>
        </p:sp>
      </p:grpSp>
      <p:pic>
        <p:nvPicPr>
          <p:cNvPr id="8" name="Picture 8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10852750" y="2607046"/>
            <a:ext cx="5574546" cy="5574546"/>
          </a:xfrm>
          <a:prstGeom prst="rect">
            <a:avLst/>
          </a:prstGeom>
        </p:spPr>
      </p:pic>
      <p:sp>
        <p:nvSpPr>
          <p:cNvPr id="9" name="TextBox 9"/>
          <p:cNvSpPr txBox="1"/>
          <p:nvPr/>
        </p:nvSpPr>
        <p:spPr>
          <a:xfrm>
            <a:off x="1381145" y="491960"/>
            <a:ext cx="15878155" cy="156921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12100"/>
              </a:lnSpc>
            </a:pPr>
            <a:r>
              <a:rPr lang="en-US" sz="10999">
                <a:solidFill>
                  <a:srgbClr val="000000"/>
                </a:solidFill>
                <a:latin typeface="DM Sans Bold"/>
              </a:rPr>
              <a:t>Amazon</a:t>
            </a:r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1381145" y="2482567"/>
            <a:ext cx="5395607" cy="5321865"/>
            <a:chOff x="0" y="0"/>
            <a:chExt cx="7194142" cy="7095820"/>
          </a:xfrm>
        </p:grpSpPr>
        <p:grpSp>
          <p:nvGrpSpPr>
            <p:cNvPr id="3" name="Group 3"/>
            <p:cNvGrpSpPr/>
            <p:nvPr/>
          </p:nvGrpSpPr>
          <p:grpSpPr>
            <a:xfrm rot="-426806">
              <a:off x="368005" y="375450"/>
              <a:ext cx="6458133" cy="6344920"/>
              <a:chOff x="0" y="0"/>
              <a:chExt cx="3216910" cy="3160517"/>
            </a:xfrm>
          </p:grpSpPr>
          <p:sp>
            <p:nvSpPr>
              <p:cNvPr id="4" name="Freeform 4"/>
              <p:cNvSpPr/>
              <p:nvPr/>
            </p:nvSpPr>
            <p:spPr>
              <a:xfrm>
                <a:off x="19050" y="223520"/>
                <a:ext cx="3178810" cy="2929376"/>
              </a:xfrm>
              <a:custGeom>
                <a:avLst/>
                <a:gdLst/>
                <a:ahLst/>
                <a:cxnLst/>
                <a:rect l="l" t="t" r="r" b="b"/>
                <a:pathLst>
                  <a:path w="3178810" h="2929376">
                    <a:moveTo>
                      <a:pt x="0" y="11430"/>
                    </a:moveTo>
                    <a:cubicBezTo>
                      <a:pt x="0" y="11430"/>
                      <a:pt x="2540" y="340360"/>
                      <a:pt x="2540" y="749300"/>
                    </a:cubicBezTo>
                    <a:cubicBezTo>
                      <a:pt x="2540" y="1158039"/>
                      <a:pt x="7620" y="1748277"/>
                      <a:pt x="7620" y="2008627"/>
                    </a:cubicBezTo>
                    <a:cubicBezTo>
                      <a:pt x="7620" y="2202937"/>
                      <a:pt x="16510" y="2601717"/>
                      <a:pt x="21590" y="2793487"/>
                    </a:cubicBezTo>
                    <a:lnTo>
                      <a:pt x="130810" y="2907787"/>
                    </a:lnTo>
                    <a:cubicBezTo>
                      <a:pt x="275590" y="2915407"/>
                      <a:pt x="543560" y="2929377"/>
                      <a:pt x="793750" y="2929377"/>
                    </a:cubicBezTo>
                    <a:lnTo>
                      <a:pt x="3178810" y="2929377"/>
                    </a:lnTo>
                    <a:lnTo>
                      <a:pt x="3178810" y="693420"/>
                    </a:lnTo>
                    <a:cubicBezTo>
                      <a:pt x="3178810" y="318770"/>
                      <a:pt x="3169920" y="41910"/>
                      <a:pt x="3169920" y="41910"/>
                    </a:cubicBezTo>
                    <a:cubicBezTo>
                      <a:pt x="3014980" y="21590"/>
                      <a:pt x="2858770" y="11430"/>
                      <a:pt x="2701290" y="12700"/>
                    </a:cubicBezTo>
                    <a:cubicBezTo>
                      <a:pt x="2428240" y="12700"/>
                      <a:pt x="1179830" y="21590"/>
                      <a:pt x="929640" y="12700"/>
                    </a:cubicBezTo>
                    <a:cubicBezTo>
                      <a:pt x="594360" y="0"/>
                      <a:pt x="0" y="11430"/>
                      <a:pt x="0" y="11430"/>
                    </a:cubicBezTo>
                    <a:close/>
                  </a:path>
                </a:pathLst>
              </a:custGeom>
              <a:solidFill>
                <a:srgbClr val="FFFFFF"/>
              </a:solidFill>
            </p:spPr>
          </p:sp>
          <p:sp>
            <p:nvSpPr>
              <p:cNvPr id="5" name="Freeform 5"/>
              <p:cNvSpPr/>
              <p:nvPr/>
            </p:nvSpPr>
            <p:spPr>
              <a:xfrm>
                <a:off x="12700" y="217170"/>
                <a:ext cx="3191510" cy="2942077"/>
              </a:xfrm>
              <a:custGeom>
                <a:avLst/>
                <a:gdLst/>
                <a:ahLst/>
                <a:cxnLst/>
                <a:rect l="l" t="t" r="r" b="b"/>
                <a:pathLst>
                  <a:path w="3191510" h="2942077">
                    <a:moveTo>
                      <a:pt x="3191510" y="2942077"/>
                    </a:moveTo>
                    <a:lnTo>
                      <a:pt x="800100" y="2942077"/>
                    </a:lnTo>
                    <a:cubicBezTo>
                      <a:pt x="547370" y="2942077"/>
                      <a:pt x="270510" y="2928107"/>
                      <a:pt x="137160" y="2920487"/>
                    </a:cubicBezTo>
                    <a:lnTo>
                      <a:pt x="134620" y="2920487"/>
                    </a:lnTo>
                    <a:lnTo>
                      <a:pt x="21590" y="2802377"/>
                    </a:lnTo>
                    <a:lnTo>
                      <a:pt x="21590" y="2799837"/>
                    </a:lnTo>
                    <a:cubicBezTo>
                      <a:pt x="16510" y="2596637"/>
                      <a:pt x="7620" y="2202937"/>
                      <a:pt x="7620" y="2014977"/>
                    </a:cubicBezTo>
                    <a:cubicBezTo>
                      <a:pt x="7620" y="1899407"/>
                      <a:pt x="6350" y="1722877"/>
                      <a:pt x="5080" y="1518468"/>
                    </a:cubicBezTo>
                    <a:cubicBezTo>
                      <a:pt x="3810" y="1267186"/>
                      <a:pt x="2540" y="982908"/>
                      <a:pt x="2540" y="755650"/>
                    </a:cubicBezTo>
                    <a:cubicBezTo>
                      <a:pt x="2540" y="351790"/>
                      <a:pt x="0" y="21590"/>
                      <a:pt x="0" y="17780"/>
                    </a:cubicBezTo>
                    <a:lnTo>
                      <a:pt x="0" y="11430"/>
                    </a:lnTo>
                    <a:lnTo>
                      <a:pt x="6350" y="11430"/>
                    </a:lnTo>
                    <a:cubicBezTo>
                      <a:pt x="12700" y="11430"/>
                      <a:pt x="604520" y="0"/>
                      <a:pt x="935990" y="12700"/>
                    </a:cubicBezTo>
                    <a:cubicBezTo>
                      <a:pt x="1121410" y="19050"/>
                      <a:pt x="1852930" y="16510"/>
                      <a:pt x="2338070" y="13970"/>
                    </a:cubicBezTo>
                    <a:cubicBezTo>
                      <a:pt x="2503170" y="12700"/>
                      <a:pt x="2637790" y="12700"/>
                      <a:pt x="2707640" y="12700"/>
                    </a:cubicBezTo>
                    <a:cubicBezTo>
                      <a:pt x="2861310" y="11430"/>
                      <a:pt x="3020060" y="21590"/>
                      <a:pt x="3177540" y="41910"/>
                    </a:cubicBezTo>
                    <a:lnTo>
                      <a:pt x="3182620" y="43180"/>
                    </a:lnTo>
                    <a:lnTo>
                      <a:pt x="3182620" y="48260"/>
                    </a:lnTo>
                    <a:cubicBezTo>
                      <a:pt x="3182620" y="50800"/>
                      <a:pt x="3191510" y="328930"/>
                      <a:pt x="3191510" y="699770"/>
                    </a:cubicBezTo>
                    <a:lnTo>
                      <a:pt x="3191510" y="2942077"/>
                    </a:lnTo>
                    <a:close/>
                    <a:moveTo>
                      <a:pt x="139700" y="2907787"/>
                    </a:moveTo>
                    <a:cubicBezTo>
                      <a:pt x="273050" y="2915407"/>
                      <a:pt x="548640" y="2929377"/>
                      <a:pt x="800100" y="2929377"/>
                    </a:cubicBezTo>
                    <a:lnTo>
                      <a:pt x="3178810" y="2929377"/>
                    </a:lnTo>
                    <a:lnTo>
                      <a:pt x="3178810" y="699770"/>
                    </a:lnTo>
                    <a:cubicBezTo>
                      <a:pt x="3178810" y="358140"/>
                      <a:pt x="3171190" y="93980"/>
                      <a:pt x="3169920" y="53340"/>
                    </a:cubicBezTo>
                    <a:cubicBezTo>
                      <a:pt x="3014980" y="33020"/>
                      <a:pt x="2858770" y="24130"/>
                      <a:pt x="2707640" y="25400"/>
                    </a:cubicBezTo>
                    <a:cubicBezTo>
                      <a:pt x="2637790" y="25400"/>
                      <a:pt x="2503170" y="27940"/>
                      <a:pt x="2338070" y="26670"/>
                    </a:cubicBezTo>
                    <a:cubicBezTo>
                      <a:pt x="1828800" y="22860"/>
                      <a:pt x="1304290" y="22860"/>
                      <a:pt x="935990" y="25400"/>
                    </a:cubicBezTo>
                    <a:cubicBezTo>
                      <a:pt x="622300" y="27940"/>
                      <a:pt x="77470" y="22860"/>
                      <a:pt x="12700" y="24130"/>
                    </a:cubicBezTo>
                    <a:cubicBezTo>
                      <a:pt x="12700" y="71120"/>
                      <a:pt x="15240" y="382270"/>
                      <a:pt x="15240" y="755650"/>
                    </a:cubicBezTo>
                    <a:cubicBezTo>
                      <a:pt x="15240" y="982908"/>
                      <a:pt x="16510" y="1267186"/>
                      <a:pt x="17780" y="1518468"/>
                    </a:cubicBezTo>
                    <a:cubicBezTo>
                      <a:pt x="19050" y="1722877"/>
                      <a:pt x="20320" y="1899407"/>
                      <a:pt x="20320" y="2014977"/>
                    </a:cubicBezTo>
                    <a:cubicBezTo>
                      <a:pt x="20320" y="2201667"/>
                      <a:pt x="29210" y="2592827"/>
                      <a:pt x="34290" y="2797297"/>
                    </a:cubicBezTo>
                    <a:lnTo>
                      <a:pt x="139700" y="2907787"/>
                    </a:lnTo>
                    <a:close/>
                    <a:moveTo>
                      <a:pt x="139700" y="2907787"/>
                    </a:moveTo>
                    <a:lnTo>
                      <a:pt x="133350" y="2782057"/>
                    </a:lnTo>
                    <a:lnTo>
                      <a:pt x="34290" y="2796027"/>
                    </a:lnTo>
                    <a:lnTo>
                      <a:pt x="139700" y="2907787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</p:sp>
          <p:sp>
            <p:nvSpPr>
              <p:cNvPr id="6" name="Freeform 6"/>
              <p:cNvSpPr/>
              <p:nvPr/>
            </p:nvSpPr>
            <p:spPr>
              <a:xfrm>
                <a:off x="299720" y="19050"/>
                <a:ext cx="617220" cy="304800"/>
              </a:xfrm>
              <a:custGeom>
                <a:avLst/>
                <a:gdLst/>
                <a:ahLst/>
                <a:cxnLst/>
                <a:rect l="l" t="t" r="r" b="b"/>
                <a:pathLst>
                  <a:path w="617220" h="304800">
                    <a:moveTo>
                      <a:pt x="600710" y="0"/>
                    </a:moveTo>
                    <a:lnTo>
                      <a:pt x="617220" y="77470"/>
                    </a:lnTo>
                    <a:lnTo>
                      <a:pt x="600710" y="190500"/>
                    </a:lnTo>
                    <a:lnTo>
                      <a:pt x="589280" y="297180"/>
                    </a:lnTo>
                    <a:lnTo>
                      <a:pt x="5080" y="304800"/>
                    </a:lnTo>
                    <a:lnTo>
                      <a:pt x="5080" y="255270"/>
                    </a:lnTo>
                    <a:lnTo>
                      <a:pt x="16510" y="148590"/>
                    </a:lnTo>
                    <a:lnTo>
                      <a:pt x="0" y="21590"/>
                    </a:lnTo>
                    <a:lnTo>
                      <a:pt x="600710" y="0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</p:sp>
        </p:grpSp>
        <p:sp>
          <p:nvSpPr>
            <p:cNvPr id="7" name="TextBox 7"/>
            <p:cNvSpPr txBox="1"/>
            <p:nvPr/>
          </p:nvSpPr>
          <p:spPr>
            <a:xfrm rot="-426806">
              <a:off x="1122723" y="2370825"/>
              <a:ext cx="4934766" cy="2779452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lvl="0" indent="0" algn="ctr">
                <a:lnSpc>
                  <a:spcPts val="8476"/>
                </a:lnSpc>
              </a:pPr>
              <a:r>
                <a:rPr lang="en-US" sz="6054" spc="60">
                  <a:solidFill>
                    <a:srgbClr val="000000"/>
                  </a:solidFill>
                  <a:latin typeface="DM Sans"/>
                </a:rPr>
                <a:t>LOGO #26</a:t>
              </a:r>
            </a:p>
          </p:txBody>
        </p:sp>
      </p:grpSp>
      <p:pic>
        <p:nvPicPr>
          <p:cNvPr id="8" name="Picture 8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9003039" y="2987962"/>
            <a:ext cx="8256261" cy="4812712"/>
          </a:xfrm>
          <a:prstGeom prst="rect">
            <a:avLst/>
          </a:prstGeom>
        </p:spPr>
      </p:pic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1381145" y="2482567"/>
            <a:ext cx="5395607" cy="5321865"/>
            <a:chOff x="0" y="0"/>
            <a:chExt cx="7194142" cy="7095820"/>
          </a:xfrm>
        </p:grpSpPr>
        <p:grpSp>
          <p:nvGrpSpPr>
            <p:cNvPr id="3" name="Group 3"/>
            <p:cNvGrpSpPr/>
            <p:nvPr/>
          </p:nvGrpSpPr>
          <p:grpSpPr>
            <a:xfrm rot="-426806">
              <a:off x="368005" y="375450"/>
              <a:ext cx="6458133" cy="6344920"/>
              <a:chOff x="0" y="0"/>
              <a:chExt cx="3216910" cy="3160517"/>
            </a:xfrm>
          </p:grpSpPr>
          <p:sp>
            <p:nvSpPr>
              <p:cNvPr id="4" name="Freeform 4"/>
              <p:cNvSpPr/>
              <p:nvPr/>
            </p:nvSpPr>
            <p:spPr>
              <a:xfrm>
                <a:off x="19050" y="223520"/>
                <a:ext cx="3178810" cy="2929376"/>
              </a:xfrm>
              <a:custGeom>
                <a:avLst/>
                <a:gdLst/>
                <a:ahLst/>
                <a:cxnLst/>
                <a:rect l="l" t="t" r="r" b="b"/>
                <a:pathLst>
                  <a:path w="3178810" h="2929376">
                    <a:moveTo>
                      <a:pt x="0" y="11430"/>
                    </a:moveTo>
                    <a:cubicBezTo>
                      <a:pt x="0" y="11430"/>
                      <a:pt x="2540" y="340360"/>
                      <a:pt x="2540" y="749300"/>
                    </a:cubicBezTo>
                    <a:cubicBezTo>
                      <a:pt x="2540" y="1158039"/>
                      <a:pt x="7620" y="1748277"/>
                      <a:pt x="7620" y="2008627"/>
                    </a:cubicBezTo>
                    <a:cubicBezTo>
                      <a:pt x="7620" y="2202937"/>
                      <a:pt x="16510" y="2601717"/>
                      <a:pt x="21590" y="2793487"/>
                    </a:cubicBezTo>
                    <a:lnTo>
                      <a:pt x="130810" y="2907787"/>
                    </a:lnTo>
                    <a:cubicBezTo>
                      <a:pt x="275590" y="2915407"/>
                      <a:pt x="543560" y="2929377"/>
                      <a:pt x="793750" y="2929377"/>
                    </a:cubicBezTo>
                    <a:lnTo>
                      <a:pt x="3178810" y="2929377"/>
                    </a:lnTo>
                    <a:lnTo>
                      <a:pt x="3178810" y="693420"/>
                    </a:lnTo>
                    <a:cubicBezTo>
                      <a:pt x="3178810" y="318770"/>
                      <a:pt x="3169920" y="41910"/>
                      <a:pt x="3169920" y="41910"/>
                    </a:cubicBezTo>
                    <a:cubicBezTo>
                      <a:pt x="3014980" y="21590"/>
                      <a:pt x="2858770" y="11430"/>
                      <a:pt x="2701290" y="12700"/>
                    </a:cubicBezTo>
                    <a:cubicBezTo>
                      <a:pt x="2428240" y="12700"/>
                      <a:pt x="1179830" y="21590"/>
                      <a:pt x="929640" y="12700"/>
                    </a:cubicBezTo>
                    <a:cubicBezTo>
                      <a:pt x="594360" y="0"/>
                      <a:pt x="0" y="11430"/>
                      <a:pt x="0" y="11430"/>
                    </a:cubicBezTo>
                    <a:close/>
                  </a:path>
                </a:pathLst>
              </a:custGeom>
              <a:solidFill>
                <a:srgbClr val="FFFFFF"/>
              </a:solidFill>
            </p:spPr>
          </p:sp>
          <p:sp>
            <p:nvSpPr>
              <p:cNvPr id="5" name="Freeform 5"/>
              <p:cNvSpPr/>
              <p:nvPr/>
            </p:nvSpPr>
            <p:spPr>
              <a:xfrm>
                <a:off x="12700" y="217170"/>
                <a:ext cx="3191510" cy="2942077"/>
              </a:xfrm>
              <a:custGeom>
                <a:avLst/>
                <a:gdLst/>
                <a:ahLst/>
                <a:cxnLst/>
                <a:rect l="l" t="t" r="r" b="b"/>
                <a:pathLst>
                  <a:path w="3191510" h="2942077">
                    <a:moveTo>
                      <a:pt x="3191510" y="2942077"/>
                    </a:moveTo>
                    <a:lnTo>
                      <a:pt x="800100" y="2942077"/>
                    </a:lnTo>
                    <a:cubicBezTo>
                      <a:pt x="547370" y="2942077"/>
                      <a:pt x="270510" y="2928107"/>
                      <a:pt x="137160" y="2920487"/>
                    </a:cubicBezTo>
                    <a:lnTo>
                      <a:pt x="134620" y="2920487"/>
                    </a:lnTo>
                    <a:lnTo>
                      <a:pt x="21590" y="2802377"/>
                    </a:lnTo>
                    <a:lnTo>
                      <a:pt x="21590" y="2799837"/>
                    </a:lnTo>
                    <a:cubicBezTo>
                      <a:pt x="16510" y="2596637"/>
                      <a:pt x="7620" y="2202937"/>
                      <a:pt x="7620" y="2014977"/>
                    </a:cubicBezTo>
                    <a:cubicBezTo>
                      <a:pt x="7620" y="1899407"/>
                      <a:pt x="6350" y="1722877"/>
                      <a:pt x="5080" y="1518468"/>
                    </a:cubicBezTo>
                    <a:cubicBezTo>
                      <a:pt x="3810" y="1267186"/>
                      <a:pt x="2540" y="982908"/>
                      <a:pt x="2540" y="755650"/>
                    </a:cubicBezTo>
                    <a:cubicBezTo>
                      <a:pt x="2540" y="351790"/>
                      <a:pt x="0" y="21590"/>
                      <a:pt x="0" y="17780"/>
                    </a:cubicBezTo>
                    <a:lnTo>
                      <a:pt x="0" y="11430"/>
                    </a:lnTo>
                    <a:lnTo>
                      <a:pt x="6350" y="11430"/>
                    </a:lnTo>
                    <a:cubicBezTo>
                      <a:pt x="12700" y="11430"/>
                      <a:pt x="604520" y="0"/>
                      <a:pt x="935990" y="12700"/>
                    </a:cubicBezTo>
                    <a:cubicBezTo>
                      <a:pt x="1121410" y="19050"/>
                      <a:pt x="1852930" y="16510"/>
                      <a:pt x="2338070" y="13970"/>
                    </a:cubicBezTo>
                    <a:cubicBezTo>
                      <a:pt x="2503170" y="12700"/>
                      <a:pt x="2637790" y="12700"/>
                      <a:pt x="2707640" y="12700"/>
                    </a:cubicBezTo>
                    <a:cubicBezTo>
                      <a:pt x="2861310" y="11430"/>
                      <a:pt x="3020060" y="21590"/>
                      <a:pt x="3177540" y="41910"/>
                    </a:cubicBezTo>
                    <a:lnTo>
                      <a:pt x="3182620" y="43180"/>
                    </a:lnTo>
                    <a:lnTo>
                      <a:pt x="3182620" y="48260"/>
                    </a:lnTo>
                    <a:cubicBezTo>
                      <a:pt x="3182620" y="50800"/>
                      <a:pt x="3191510" y="328930"/>
                      <a:pt x="3191510" y="699770"/>
                    </a:cubicBezTo>
                    <a:lnTo>
                      <a:pt x="3191510" y="2942077"/>
                    </a:lnTo>
                    <a:close/>
                    <a:moveTo>
                      <a:pt x="139700" y="2907787"/>
                    </a:moveTo>
                    <a:cubicBezTo>
                      <a:pt x="273050" y="2915407"/>
                      <a:pt x="548640" y="2929377"/>
                      <a:pt x="800100" y="2929377"/>
                    </a:cubicBezTo>
                    <a:lnTo>
                      <a:pt x="3178810" y="2929377"/>
                    </a:lnTo>
                    <a:lnTo>
                      <a:pt x="3178810" y="699770"/>
                    </a:lnTo>
                    <a:cubicBezTo>
                      <a:pt x="3178810" y="358140"/>
                      <a:pt x="3171190" y="93980"/>
                      <a:pt x="3169920" y="53340"/>
                    </a:cubicBezTo>
                    <a:cubicBezTo>
                      <a:pt x="3014980" y="33020"/>
                      <a:pt x="2858770" y="24130"/>
                      <a:pt x="2707640" y="25400"/>
                    </a:cubicBezTo>
                    <a:cubicBezTo>
                      <a:pt x="2637790" y="25400"/>
                      <a:pt x="2503170" y="27940"/>
                      <a:pt x="2338070" y="26670"/>
                    </a:cubicBezTo>
                    <a:cubicBezTo>
                      <a:pt x="1828800" y="22860"/>
                      <a:pt x="1304290" y="22860"/>
                      <a:pt x="935990" y="25400"/>
                    </a:cubicBezTo>
                    <a:cubicBezTo>
                      <a:pt x="622300" y="27940"/>
                      <a:pt x="77470" y="22860"/>
                      <a:pt x="12700" y="24130"/>
                    </a:cubicBezTo>
                    <a:cubicBezTo>
                      <a:pt x="12700" y="71120"/>
                      <a:pt x="15240" y="382270"/>
                      <a:pt x="15240" y="755650"/>
                    </a:cubicBezTo>
                    <a:cubicBezTo>
                      <a:pt x="15240" y="982908"/>
                      <a:pt x="16510" y="1267186"/>
                      <a:pt x="17780" y="1518468"/>
                    </a:cubicBezTo>
                    <a:cubicBezTo>
                      <a:pt x="19050" y="1722877"/>
                      <a:pt x="20320" y="1899407"/>
                      <a:pt x="20320" y="2014977"/>
                    </a:cubicBezTo>
                    <a:cubicBezTo>
                      <a:pt x="20320" y="2201667"/>
                      <a:pt x="29210" y="2592827"/>
                      <a:pt x="34290" y="2797297"/>
                    </a:cubicBezTo>
                    <a:lnTo>
                      <a:pt x="139700" y="2907787"/>
                    </a:lnTo>
                    <a:close/>
                    <a:moveTo>
                      <a:pt x="139700" y="2907787"/>
                    </a:moveTo>
                    <a:lnTo>
                      <a:pt x="133350" y="2782057"/>
                    </a:lnTo>
                    <a:lnTo>
                      <a:pt x="34290" y="2796027"/>
                    </a:lnTo>
                    <a:lnTo>
                      <a:pt x="139700" y="2907787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</p:sp>
          <p:sp>
            <p:nvSpPr>
              <p:cNvPr id="6" name="Freeform 6"/>
              <p:cNvSpPr/>
              <p:nvPr/>
            </p:nvSpPr>
            <p:spPr>
              <a:xfrm>
                <a:off x="299720" y="19050"/>
                <a:ext cx="617220" cy="304800"/>
              </a:xfrm>
              <a:custGeom>
                <a:avLst/>
                <a:gdLst/>
                <a:ahLst/>
                <a:cxnLst/>
                <a:rect l="l" t="t" r="r" b="b"/>
                <a:pathLst>
                  <a:path w="617220" h="304800">
                    <a:moveTo>
                      <a:pt x="600710" y="0"/>
                    </a:moveTo>
                    <a:lnTo>
                      <a:pt x="617220" y="77470"/>
                    </a:lnTo>
                    <a:lnTo>
                      <a:pt x="600710" y="190500"/>
                    </a:lnTo>
                    <a:lnTo>
                      <a:pt x="589280" y="297180"/>
                    </a:lnTo>
                    <a:lnTo>
                      <a:pt x="5080" y="304800"/>
                    </a:lnTo>
                    <a:lnTo>
                      <a:pt x="5080" y="255270"/>
                    </a:lnTo>
                    <a:lnTo>
                      <a:pt x="16510" y="148590"/>
                    </a:lnTo>
                    <a:lnTo>
                      <a:pt x="0" y="21590"/>
                    </a:lnTo>
                    <a:lnTo>
                      <a:pt x="600710" y="0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</p:sp>
        </p:grpSp>
        <p:sp>
          <p:nvSpPr>
            <p:cNvPr id="7" name="TextBox 7"/>
            <p:cNvSpPr txBox="1"/>
            <p:nvPr/>
          </p:nvSpPr>
          <p:spPr>
            <a:xfrm rot="-426806">
              <a:off x="1122723" y="2370825"/>
              <a:ext cx="4934766" cy="2779452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lvl="0" indent="0" algn="ctr">
                <a:lnSpc>
                  <a:spcPts val="8476"/>
                </a:lnSpc>
              </a:pPr>
              <a:r>
                <a:rPr lang="en-US" sz="6054" spc="60">
                  <a:solidFill>
                    <a:srgbClr val="000000"/>
                  </a:solidFill>
                  <a:latin typeface="DM Sans"/>
                </a:rPr>
                <a:t>LOGO #27</a:t>
              </a:r>
            </a:p>
          </p:txBody>
        </p:sp>
      </p:grpSp>
      <p:pic>
        <p:nvPicPr>
          <p:cNvPr id="8" name="Picture 8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9144000" y="4088720"/>
            <a:ext cx="7442842" cy="2611197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1168054" y="2733386"/>
            <a:ext cx="5395607" cy="5321865"/>
            <a:chOff x="0" y="0"/>
            <a:chExt cx="7194142" cy="7095820"/>
          </a:xfrm>
        </p:grpSpPr>
        <p:grpSp>
          <p:nvGrpSpPr>
            <p:cNvPr id="3" name="Group 3"/>
            <p:cNvGrpSpPr/>
            <p:nvPr/>
          </p:nvGrpSpPr>
          <p:grpSpPr>
            <a:xfrm rot="-426806">
              <a:off x="368005" y="375450"/>
              <a:ext cx="6458133" cy="6344920"/>
              <a:chOff x="0" y="0"/>
              <a:chExt cx="3216910" cy="3160517"/>
            </a:xfrm>
          </p:grpSpPr>
          <p:sp>
            <p:nvSpPr>
              <p:cNvPr id="4" name="Freeform 4"/>
              <p:cNvSpPr/>
              <p:nvPr/>
            </p:nvSpPr>
            <p:spPr>
              <a:xfrm>
                <a:off x="19050" y="223520"/>
                <a:ext cx="3178810" cy="2929376"/>
              </a:xfrm>
              <a:custGeom>
                <a:avLst/>
                <a:gdLst/>
                <a:ahLst/>
                <a:cxnLst/>
                <a:rect l="l" t="t" r="r" b="b"/>
                <a:pathLst>
                  <a:path w="3178810" h="2929376">
                    <a:moveTo>
                      <a:pt x="0" y="11430"/>
                    </a:moveTo>
                    <a:cubicBezTo>
                      <a:pt x="0" y="11430"/>
                      <a:pt x="2540" y="340360"/>
                      <a:pt x="2540" y="749300"/>
                    </a:cubicBezTo>
                    <a:cubicBezTo>
                      <a:pt x="2540" y="1158039"/>
                      <a:pt x="7620" y="1748277"/>
                      <a:pt x="7620" y="2008627"/>
                    </a:cubicBezTo>
                    <a:cubicBezTo>
                      <a:pt x="7620" y="2202937"/>
                      <a:pt x="16510" y="2601717"/>
                      <a:pt x="21590" y="2793487"/>
                    </a:cubicBezTo>
                    <a:lnTo>
                      <a:pt x="130810" y="2907787"/>
                    </a:lnTo>
                    <a:cubicBezTo>
                      <a:pt x="275590" y="2915407"/>
                      <a:pt x="543560" y="2929377"/>
                      <a:pt x="793750" y="2929377"/>
                    </a:cubicBezTo>
                    <a:lnTo>
                      <a:pt x="3178810" y="2929377"/>
                    </a:lnTo>
                    <a:lnTo>
                      <a:pt x="3178810" y="693420"/>
                    </a:lnTo>
                    <a:cubicBezTo>
                      <a:pt x="3178810" y="318770"/>
                      <a:pt x="3169920" y="41910"/>
                      <a:pt x="3169920" y="41910"/>
                    </a:cubicBezTo>
                    <a:cubicBezTo>
                      <a:pt x="3014980" y="21590"/>
                      <a:pt x="2858770" y="11430"/>
                      <a:pt x="2701290" y="12700"/>
                    </a:cubicBezTo>
                    <a:cubicBezTo>
                      <a:pt x="2428240" y="12700"/>
                      <a:pt x="1179830" y="21590"/>
                      <a:pt x="929640" y="12700"/>
                    </a:cubicBezTo>
                    <a:cubicBezTo>
                      <a:pt x="594360" y="0"/>
                      <a:pt x="0" y="11430"/>
                      <a:pt x="0" y="11430"/>
                    </a:cubicBezTo>
                    <a:close/>
                  </a:path>
                </a:pathLst>
              </a:custGeom>
              <a:solidFill>
                <a:srgbClr val="FFFFFF"/>
              </a:solidFill>
            </p:spPr>
          </p:sp>
          <p:sp>
            <p:nvSpPr>
              <p:cNvPr id="5" name="Freeform 5"/>
              <p:cNvSpPr/>
              <p:nvPr/>
            </p:nvSpPr>
            <p:spPr>
              <a:xfrm>
                <a:off x="12700" y="217170"/>
                <a:ext cx="3191510" cy="2942077"/>
              </a:xfrm>
              <a:custGeom>
                <a:avLst/>
                <a:gdLst/>
                <a:ahLst/>
                <a:cxnLst/>
                <a:rect l="l" t="t" r="r" b="b"/>
                <a:pathLst>
                  <a:path w="3191510" h="2942077">
                    <a:moveTo>
                      <a:pt x="3191510" y="2942077"/>
                    </a:moveTo>
                    <a:lnTo>
                      <a:pt x="800100" y="2942077"/>
                    </a:lnTo>
                    <a:cubicBezTo>
                      <a:pt x="547370" y="2942077"/>
                      <a:pt x="270510" y="2928107"/>
                      <a:pt x="137160" y="2920487"/>
                    </a:cubicBezTo>
                    <a:lnTo>
                      <a:pt x="134620" y="2920487"/>
                    </a:lnTo>
                    <a:lnTo>
                      <a:pt x="21590" y="2802377"/>
                    </a:lnTo>
                    <a:lnTo>
                      <a:pt x="21590" y="2799837"/>
                    </a:lnTo>
                    <a:cubicBezTo>
                      <a:pt x="16510" y="2596637"/>
                      <a:pt x="7620" y="2202937"/>
                      <a:pt x="7620" y="2014977"/>
                    </a:cubicBezTo>
                    <a:cubicBezTo>
                      <a:pt x="7620" y="1899407"/>
                      <a:pt x="6350" y="1722877"/>
                      <a:pt x="5080" y="1518468"/>
                    </a:cubicBezTo>
                    <a:cubicBezTo>
                      <a:pt x="3810" y="1267186"/>
                      <a:pt x="2540" y="982908"/>
                      <a:pt x="2540" y="755650"/>
                    </a:cubicBezTo>
                    <a:cubicBezTo>
                      <a:pt x="2540" y="351790"/>
                      <a:pt x="0" y="21590"/>
                      <a:pt x="0" y="17780"/>
                    </a:cubicBezTo>
                    <a:lnTo>
                      <a:pt x="0" y="11430"/>
                    </a:lnTo>
                    <a:lnTo>
                      <a:pt x="6350" y="11430"/>
                    </a:lnTo>
                    <a:cubicBezTo>
                      <a:pt x="12700" y="11430"/>
                      <a:pt x="604520" y="0"/>
                      <a:pt x="935990" y="12700"/>
                    </a:cubicBezTo>
                    <a:cubicBezTo>
                      <a:pt x="1121410" y="19050"/>
                      <a:pt x="1852930" y="16510"/>
                      <a:pt x="2338070" y="13970"/>
                    </a:cubicBezTo>
                    <a:cubicBezTo>
                      <a:pt x="2503170" y="12700"/>
                      <a:pt x="2637790" y="12700"/>
                      <a:pt x="2707640" y="12700"/>
                    </a:cubicBezTo>
                    <a:cubicBezTo>
                      <a:pt x="2861310" y="11430"/>
                      <a:pt x="3020060" y="21590"/>
                      <a:pt x="3177540" y="41910"/>
                    </a:cubicBezTo>
                    <a:lnTo>
                      <a:pt x="3182620" y="43180"/>
                    </a:lnTo>
                    <a:lnTo>
                      <a:pt x="3182620" y="48260"/>
                    </a:lnTo>
                    <a:cubicBezTo>
                      <a:pt x="3182620" y="50800"/>
                      <a:pt x="3191510" y="328930"/>
                      <a:pt x="3191510" y="699770"/>
                    </a:cubicBezTo>
                    <a:lnTo>
                      <a:pt x="3191510" y="2942077"/>
                    </a:lnTo>
                    <a:close/>
                    <a:moveTo>
                      <a:pt x="139700" y="2907787"/>
                    </a:moveTo>
                    <a:cubicBezTo>
                      <a:pt x="273050" y="2915407"/>
                      <a:pt x="548640" y="2929377"/>
                      <a:pt x="800100" y="2929377"/>
                    </a:cubicBezTo>
                    <a:lnTo>
                      <a:pt x="3178810" y="2929377"/>
                    </a:lnTo>
                    <a:lnTo>
                      <a:pt x="3178810" y="699770"/>
                    </a:lnTo>
                    <a:cubicBezTo>
                      <a:pt x="3178810" y="358140"/>
                      <a:pt x="3171190" y="93980"/>
                      <a:pt x="3169920" y="53340"/>
                    </a:cubicBezTo>
                    <a:cubicBezTo>
                      <a:pt x="3014980" y="33020"/>
                      <a:pt x="2858770" y="24130"/>
                      <a:pt x="2707640" y="25400"/>
                    </a:cubicBezTo>
                    <a:cubicBezTo>
                      <a:pt x="2637790" y="25400"/>
                      <a:pt x="2503170" y="27940"/>
                      <a:pt x="2338070" y="26670"/>
                    </a:cubicBezTo>
                    <a:cubicBezTo>
                      <a:pt x="1828800" y="22860"/>
                      <a:pt x="1304290" y="22860"/>
                      <a:pt x="935990" y="25400"/>
                    </a:cubicBezTo>
                    <a:cubicBezTo>
                      <a:pt x="622300" y="27940"/>
                      <a:pt x="77470" y="22860"/>
                      <a:pt x="12700" y="24130"/>
                    </a:cubicBezTo>
                    <a:cubicBezTo>
                      <a:pt x="12700" y="71120"/>
                      <a:pt x="15240" y="382270"/>
                      <a:pt x="15240" y="755650"/>
                    </a:cubicBezTo>
                    <a:cubicBezTo>
                      <a:pt x="15240" y="982908"/>
                      <a:pt x="16510" y="1267186"/>
                      <a:pt x="17780" y="1518468"/>
                    </a:cubicBezTo>
                    <a:cubicBezTo>
                      <a:pt x="19050" y="1722877"/>
                      <a:pt x="20320" y="1899407"/>
                      <a:pt x="20320" y="2014977"/>
                    </a:cubicBezTo>
                    <a:cubicBezTo>
                      <a:pt x="20320" y="2201667"/>
                      <a:pt x="29210" y="2592827"/>
                      <a:pt x="34290" y="2797297"/>
                    </a:cubicBezTo>
                    <a:lnTo>
                      <a:pt x="139700" y="2907787"/>
                    </a:lnTo>
                    <a:close/>
                    <a:moveTo>
                      <a:pt x="139700" y="2907787"/>
                    </a:moveTo>
                    <a:lnTo>
                      <a:pt x="133350" y="2782057"/>
                    </a:lnTo>
                    <a:lnTo>
                      <a:pt x="34290" y="2796027"/>
                    </a:lnTo>
                    <a:lnTo>
                      <a:pt x="139700" y="2907787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</p:sp>
          <p:sp>
            <p:nvSpPr>
              <p:cNvPr id="6" name="Freeform 6"/>
              <p:cNvSpPr/>
              <p:nvPr/>
            </p:nvSpPr>
            <p:spPr>
              <a:xfrm>
                <a:off x="299720" y="19050"/>
                <a:ext cx="617220" cy="304800"/>
              </a:xfrm>
              <a:custGeom>
                <a:avLst/>
                <a:gdLst/>
                <a:ahLst/>
                <a:cxnLst/>
                <a:rect l="l" t="t" r="r" b="b"/>
                <a:pathLst>
                  <a:path w="617220" h="304800">
                    <a:moveTo>
                      <a:pt x="600710" y="0"/>
                    </a:moveTo>
                    <a:lnTo>
                      <a:pt x="617220" y="77470"/>
                    </a:lnTo>
                    <a:lnTo>
                      <a:pt x="600710" y="190500"/>
                    </a:lnTo>
                    <a:lnTo>
                      <a:pt x="589280" y="297180"/>
                    </a:lnTo>
                    <a:lnTo>
                      <a:pt x="5080" y="304800"/>
                    </a:lnTo>
                    <a:lnTo>
                      <a:pt x="5080" y="255270"/>
                    </a:lnTo>
                    <a:lnTo>
                      <a:pt x="16510" y="148590"/>
                    </a:lnTo>
                    <a:lnTo>
                      <a:pt x="0" y="21590"/>
                    </a:lnTo>
                    <a:lnTo>
                      <a:pt x="600710" y="0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</p:sp>
        </p:grpSp>
        <p:sp>
          <p:nvSpPr>
            <p:cNvPr id="7" name="TextBox 7"/>
            <p:cNvSpPr txBox="1"/>
            <p:nvPr/>
          </p:nvSpPr>
          <p:spPr>
            <a:xfrm rot="-426806">
              <a:off x="1122723" y="3088375"/>
              <a:ext cx="4934766" cy="1344352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lvl="0" indent="0" algn="ctr">
                <a:lnSpc>
                  <a:spcPts val="8476"/>
                </a:lnSpc>
              </a:pPr>
              <a:r>
                <a:rPr lang="en-US" sz="6054" spc="60">
                  <a:solidFill>
                    <a:srgbClr val="000000"/>
                  </a:solidFill>
                  <a:latin typeface="DM Sans"/>
                </a:rPr>
                <a:t>LOGO #5</a:t>
              </a:r>
            </a:p>
          </p:txBody>
        </p:sp>
      </p:grpSp>
      <p:pic>
        <p:nvPicPr>
          <p:cNvPr id="8" name="Picture 8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10759933" y="2483324"/>
            <a:ext cx="5320352" cy="5320352"/>
          </a:xfrm>
          <a:prstGeom prst="rect">
            <a:avLst/>
          </a:prstGeom>
        </p:spPr>
      </p:pic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1381145" y="2482567"/>
            <a:ext cx="5395607" cy="5321865"/>
            <a:chOff x="0" y="0"/>
            <a:chExt cx="7194142" cy="7095820"/>
          </a:xfrm>
        </p:grpSpPr>
        <p:grpSp>
          <p:nvGrpSpPr>
            <p:cNvPr id="3" name="Group 3"/>
            <p:cNvGrpSpPr/>
            <p:nvPr/>
          </p:nvGrpSpPr>
          <p:grpSpPr>
            <a:xfrm rot="-426806">
              <a:off x="368005" y="375450"/>
              <a:ext cx="6458133" cy="6344920"/>
              <a:chOff x="0" y="0"/>
              <a:chExt cx="3216910" cy="3160517"/>
            </a:xfrm>
          </p:grpSpPr>
          <p:sp>
            <p:nvSpPr>
              <p:cNvPr id="4" name="Freeform 4"/>
              <p:cNvSpPr/>
              <p:nvPr/>
            </p:nvSpPr>
            <p:spPr>
              <a:xfrm>
                <a:off x="19050" y="223520"/>
                <a:ext cx="3178810" cy="2929376"/>
              </a:xfrm>
              <a:custGeom>
                <a:avLst/>
                <a:gdLst/>
                <a:ahLst/>
                <a:cxnLst/>
                <a:rect l="l" t="t" r="r" b="b"/>
                <a:pathLst>
                  <a:path w="3178810" h="2929376">
                    <a:moveTo>
                      <a:pt x="0" y="11430"/>
                    </a:moveTo>
                    <a:cubicBezTo>
                      <a:pt x="0" y="11430"/>
                      <a:pt x="2540" y="340360"/>
                      <a:pt x="2540" y="749300"/>
                    </a:cubicBezTo>
                    <a:cubicBezTo>
                      <a:pt x="2540" y="1158039"/>
                      <a:pt x="7620" y="1748277"/>
                      <a:pt x="7620" y="2008627"/>
                    </a:cubicBezTo>
                    <a:cubicBezTo>
                      <a:pt x="7620" y="2202937"/>
                      <a:pt x="16510" y="2601717"/>
                      <a:pt x="21590" y="2793487"/>
                    </a:cubicBezTo>
                    <a:lnTo>
                      <a:pt x="130810" y="2907787"/>
                    </a:lnTo>
                    <a:cubicBezTo>
                      <a:pt x="275590" y="2915407"/>
                      <a:pt x="543560" y="2929377"/>
                      <a:pt x="793750" y="2929377"/>
                    </a:cubicBezTo>
                    <a:lnTo>
                      <a:pt x="3178810" y="2929377"/>
                    </a:lnTo>
                    <a:lnTo>
                      <a:pt x="3178810" y="693420"/>
                    </a:lnTo>
                    <a:cubicBezTo>
                      <a:pt x="3178810" y="318770"/>
                      <a:pt x="3169920" y="41910"/>
                      <a:pt x="3169920" y="41910"/>
                    </a:cubicBezTo>
                    <a:cubicBezTo>
                      <a:pt x="3014980" y="21590"/>
                      <a:pt x="2858770" y="11430"/>
                      <a:pt x="2701290" y="12700"/>
                    </a:cubicBezTo>
                    <a:cubicBezTo>
                      <a:pt x="2428240" y="12700"/>
                      <a:pt x="1179830" y="21590"/>
                      <a:pt x="929640" y="12700"/>
                    </a:cubicBezTo>
                    <a:cubicBezTo>
                      <a:pt x="594360" y="0"/>
                      <a:pt x="0" y="11430"/>
                      <a:pt x="0" y="11430"/>
                    </a:cubicBezTo>
                    <a:close/>
                  </a:path>
                </a:pathLst>
              </a:custGeom>
              <a:solidFill>
                <a:srgbClr val="FFFFFF"/>
              </a:solidFill>
            </p:spPr>
          </p:sp>
          <p:sp>
            <p:nvSpPr>
              <p:cNvPr id="5" name="Freeform 5"/>
              <p:cNvSpPr/>
              <p:nvPr/>
            </p:nvSpPr>
            <p:spPr>
              <a:xfrm>
                <a:off x="12700" y="217170"/>
                <a:ext cx="3191510" cy="2942077"/>
              </a:xfrm>
              <a:custGeom>
                <a:avLst/>
                <a:gdLst/>
                <a:ahLst/>
                <a:cxnLst/>
                <a:rect l="l" t="t" r="r" b="b"/>
                <a:pathLst>
                  <a:path w="3191510" h="2942077">
                    <a:moveTo>
                      <a:pt x="3191510" y="2942077"/>
                    </a:moveTo>
                    <a:lnTo>
                      <a:pt x="800100" y="2942077"/>
                    </a:lnTo>
                    <a:cubicBezTo>
                      <a:pt x="547370" y="2942077"/>
                      <a:pt x="270510" y="2928107"/>
                      <a:pt x="137160" y="2920487"/>
                    </a:cubicBezTo>
                    <a:lnTo>
                      <a:pt x="134620" y="2920487"/>
                    </a:lnTo>
                    <a:lnTo>
                      <a:pt x="21590" y="2802377"/>
                    </a:lnTo>
                    <a:lnTo>
                      <a:pt x="21590" y="2799837"/>
                    </a:lnTo>
                    <a:cubicBezTo>
                      <a:pt x="16510" y="2596637"/>
                      <a:pt x="7620" y="2202937"/>
                      <a:pt x="7620" y="2014977"/>
                    </a:cubicBezTo>
                    <a:cubicBezTo>
                      <a:pt x="7620" y="1899407"/>
                      <a:pt x="6350" y="1722877"/>
                      <a:pt x="5080" y="1518468"/>
                    </a:cubicBezTo>
                    <a:cubicBezTo>
                      <a:pt x="3810" y="1267186"/>
                      <a:pt x="2540" y="982908"/>
                      <a:pt x="2540" y="755650"/>
                    </a:cubicBezTo>
                    <a:cubicBezTo>
                      <a:pt x="2540" y="351790"/>
                      <a:pt x="0" y="21590"/>
                      <a:pt x="0" y="17780"/>
                    </a:cubicBezTo>
                    <a:lnTo>
                      <a:pt x="0" y="11430"/>
                    </a:lnTo>
                    <a:lnTo>
                      <a:pt x="6350" y="11430"/>
                    </a:lnTo>
                    <a:cubicBezTo>
                      <a:pt x="12700" y="11430"/>
                      <a:pt x="604520" y="0"/>
                      <a:pt x="935990" y="12700"/>
                    </a:cubicBezTo>
                    <a:cubicBezTo>
                      <a:pt x="1121410" y="19050"/>
                      <a:pt x="1852930" y="16510"/>
                      <a:pt x="2338070" y="13970"/>
                    </a:cubicBezTo>
                    <a:cubicBezTo>
                      <a:pt x="2503170" y="12700"/>
                      <a:pt x="2637790" y="12700"/>
                      <a:pt x="2707640" y="12700"/>
                    </a:cubicBezTo>
                    <a:cubicBezTo>
                      <a:pt x="2861310" y="11430"/>
                      <a:pt x="3020060" y="21590"/>
                      <a:pt x="3177540" y="41910"/>
                    </a:cubicBezTo>
                    <a:lnTo>
                      <a:pt x="3182620" y="43180"/>
                    </a:lnTo>
                    <a:lnTo>
                      <a:pt x="3182620" y="48260"/>
                    </a:lnTo>
                    <a:cubicBezTo>
                      <a:pt x="3182620" y="50800"/>
                      <a:pt x="3191510" y="328930"/>
                      <a:pt x="3191510" y="699770"/>
                    </a:cubicBezTo>
                    <a:lnTo>
                      <a:pt x="3191510" y="2942077"/>
                    </a:lnTo>
                    <a:close/>
                    <a:moveTo>
                      <a:pt x="139700" y="2907787"/>
                    </a:moveTo>
                    <a:cubicBezTo>
                      <a:pt x="273050" y="2915407"/>
                      <a:pt x="548640" y="2929377"/>
                      <a:pt x="800100" y="2929377"/>
                    </a:cubicBezTo>
                    <a:lnTo>
                      <a:pt x="3178810" y="2929377"/>
                    </a:lnTo>
                    <a:lnTo>
                      <a:pt x="3178810" y="699770"/>
                    </a:lnTo>
                    <a:cubicBezTo>
                      <a:pt x="3178810" y="358140"/>
                      <a:pt x="3171190" y="93980"/>
                      <a:pt x="3169920" y="53340"/>
                    </a:cubicBezTo>
                    <a:cubicBezTo>
                      <a:pt x="3014980" y="33020"/>
                      <a:pt x="2858770" y="24130"/>
                      <a:pt x="2707640" y="25400"/>
                    </a:cubicBezTo>
                    <a:cubicBezTo>
                      <a:pt x="2637790" y="25400"/>
                      <a:pt x="2503170" y="27940"/>
                      <a:pt x="2338070" y="26670"/>
                    </a:cubicBezTo>
                    <a:cubicBezTo>
                      <a:pt x="1828800" y="22860"/>
                      <a:pt x="1304290" y="22860"/>
                      <a:pt x="935990" y="25400"/>
                    </a:cubicBezTo>
                    <a:cubicBezTo>
                      <a:pt x="622300" y="27940"/>
                      <a:pt x="77470" y="22860"/>
                      <a:pt x="12700" y="24130"/>
                    </a:cubicBezTo>
                    <a:cubicBezTo>
                      <a:pt x="12700" y="71120"/>
                      <a:pt x="15240" y="382270"/>
                      <a:pt x="15240" y="755650"/>
                    </a:cubicBezTo>
                    <a:cubicBezTo>
                      <a:pt x="15240" y="982908"/>
                      <a:pt x="16510" y="1267186"/>
                      <a:pt x="17780" y="1518468"/>
                    </a:cubicBezTo>
                    <a:cubicBezTo>
                      <a:pt x="19050" y="1722877"/>
                      <a:pt x="20320" y="1899407"/>
                      <a:pt x="20320" y="2014977"/>
                    </a:cubicBezTo>
                    <a:cubicBezTo>
                      <a:pt x="20320" y="2201667"/>
                      <a:pt x="29210" y="2592827"/>
                      <a:pt x="34290" y="2797297"/>
                    </a:cubicBezTo>
                    <a:lnTo>
                      <a:pt x="139700" y="2907787"/>
                    </a:lnTo>
                    <a:close/>
                    <a:moveTo>
                      <a:pt x="139700" y="2907787"/>
                    </a:moveTo>
                    <a:lnTo>
                      <a:pt x="133350" y="2782057"/>
                    </a:lnTo>
                    <a:lnTo>
                      <a:pt x="34290" y="2796027"/>
                    </a:lnTo>
                    <a:lnTo>
                      <a:pt x="139700" y="2907787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</p:sp>
          <p:sp>
            <p:nvSpPr>
              <p:cNvPr id="6" name="Freeform 6"/>
              <p:cNvSpPr/>
              <p:nvPr/>
            </p:nvSpPr>
            <p:spPr>
              <a:xfrm>
                <a:off x="299720" y="19050"/>
                <a:ext cx="617220" cy="304800"/>
              </a:xfrm>
              <a:custGeom>
                <a:avLst/>
                <a:gdLst/>
                <a:ahLst/>
                <a:cxnLst/>
                <a:rect l="l" t="t" r="r" b="b"/>
                <a:pathLst>
                  <a:path w="617220" h="304800">
                    <a:moveTo>
                      <a:pt x="600710" y="0"/>
                    </a:moveTo>
                    <a:lnTo>
                      <a:pt x="617220" y="77470"/>
                    </a:lnTo>
                    <a:lnTo>
                      <a:pt x="600710" y="190500"/>
                    </a:lnTo>
                    <a:lnTo>
                      <a:pt x="589280" y="297180"/>
                    </a:lnTo>
                    <a:lnTo>
                      <a:pt x="5080" y="304800"/>
                    </a:lnTo>
                    <a:lnTo>
                      <a:pt x="5080" y="255270"/>
                    </a:lnTo>
                    <a:lnTo>
                      <a:pt x="16510" y="148590"/>
                    </a:lnTo>
                    <a:lnTo>
                      <a:pt x="0" y="21590"/>
                    </a:lnTo>
                    <a:lnTo>
                      <a:pt x="600710" y="0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</p:sp>
        </p:grpSp>
        <p:sp>
          <p:nvSpPr>
            <p:cNvPr id="7" name="TextBox 7"/>
            <p:cNvSpPr txBox="1"/>
            <p:nvPr/>
          </p:nvSpPr>
          <p:spPr>
            <a:xfrm rot="-426806">
              <a:off x="1122723" y="2370825"/>
              <a:ext cx="4934766" cy="2779452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lvl="0" indent="0" algn="ctr">
                <a:lnSpc>
                  <a:spcPts val="8476"/>
                </a:lnSpc>
              </a:pPr>
              <a:r>
                <a:rPr lang="en-US" sz="6054" spc="60">
                  <a:solidFill>
                    <a:srgbClr val="000000"/>
                  </a:solidFill>
                  <a:latin typeface="DM Sans"/>
                </a:rPr>
                <a:t>LOGO #28</a:t>
              </a:r>
            </a:p>
          </p:txBody>
        </p:sp>
      </p:grpSp>
      <p:pic>
        <p:nvPicPr>
          <p:cNvPr id="8" name="Picture 8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11100929" y="2879660"/>
            <a:ext cx="5029317" cy="5029317"/>
          </a:xfrm>
          <a:prstGeom prst="rect">
            <a:avLst/>
          </a:prstGeom>
        </p:spPr>
      </p:pic>
      <p:sp>
        <p:nvSpPr>
          <p:cNvPr id="9" name="TextBox 9"/>
          <p:cNvSpPr txBox="1"/>
          <p:nvPr/>
        </p:nvSpPr>
        <p:spPr>
          <a:xfrm>
            <a:off x="1028700" y="296481"/>
            <a:ext cx="16230600" cy="156921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12100"/>
              </a:lnSpc>
            </a:pPr>
            <a:r>
              <a:rPr lang="en-US" sz="10999">
                <a:solidFill>
                  <a:srgbClr val="000000"/>
                </a:solidFill>
                <a:latin typeface="DM Sans Bold"/>
              </a:rPr>
              <a:t>Starbucks</a:t>
            </a:r>
          </a:p>
        </p:txBody>
      </p:sp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1381145" y="2482567"/>
            <a:ext cx="5395607" cy="5321865"/>
            <a:chOff x="0" y="0"/>
            <a:chExt cx="7194142" cy="7095820"/>
          </a:xfrm>
        </p:grpSpPr>
        <p:grpSp>
          <p:nvGrpSpPr>
            <p:cNvPr id="3" name="Group 3"/>
            <p:cNvGrpSpPr/>
            <p:nvPr/>
          </p:nvGrpSpPr>
          <p:grpSpPr>
            <a:xfrm rot="-426806">
              <a:off x="368005" y="375450"/>
              <a:ext cx="6458133" cy="6344920"/>
              <a:chOff x="0" y="0"/>
              <a:chExt cx="3216910" cy="3160517"/>
            </a:xfrm>
          </p:grpSpPr>
          <p:sp>
            <p:nvSpPr>
              <p:cNvPr id="4" name="Freeform 4"/>
              <p:cNvSpPr/>
              <p:nvPr/>
            </p:nvSpPr>
            <p:spPr>
              <a:xfrm>
                <a:off x="19050" y="223520"/>
                <a:ext cx="3178810" cy="2929376"/>
              </a:xfrm>
              <a:custGeom>
                <a:avLst/>
                <a:gdLst/>
                <a:ahLst/>
                <a:cxnLst/>
                <a:rect l="l" t="t" r="r" b="b"/>
                <a:pathLst>
                  <a:path w="3178810" h="2929376">
                    <a:moveTo>
                      <a:pt x="0" y="11430"/>
                    </a:moveTo>
                    <a:cubicBezTo>
                      <a:pt x="0" y="11430"/>
                      <a:pt x="2540" y="340360"/>
                      <a:pt x="2540" y="749300"/>
                    </a:cubicBezTo>
                    <a:cubicBezTo>
                      <a:pt x="2540" y="1158039"/>
                      <a:pt x="7620" y="1748277"/>
                      <a:pt x="7620" y="2008627"/>
                    </a:cubicBezTo>
                    <a:cubicBezTo>
                      <a:pt x="7620" y="2202937"/>
                      <a:pt x="16510" y="2601717"/>
                      <a:pt x="21590" y="2793487"/>
                    </a:cubicBezTo>
                    <a:lnTo>
                      <a:pt x="130810" y="2907787"/>
                    </a:lnTo>
                    <a:cubicBezTo>
                      <a:pt x="275590" y="2915407"/>
                      <a:pt x="543560" y="2929377"/>
                      <a:pt x="793750" y="2929377"/>
                    </a:cubicBezTo>
                    <a:lnTo>
                      <a:pt x="3178810" y="2929377"/>
                    </a:lnTo>
                    <a:lnTo>
                      <a:pt x="3178810" y="693420"/>
                    </a:lnTo>
                    <a:cubicBezTo>
                      <a:pt x="3178810" y="318770"/>
                      <a:pt x="3169920" y="41910"/>
                      <a:pt x="3169920" y="41910"/>
                    </a:cubicBezTo>
                    <a:cubicBezTo>
                      <a:pt x="3014980" y="21590"/>
                      <a:pt x="2858770" y="11430"/>
                      <a:pt x="2701290" y="12700"/>
                    </a:cubicBezTo>
                    <a:cubicBezTo>
                      <a:pt x="2428240" y="12700"/>
                      <a:pt x="1179830" y="21590"/>
                      <a:pt x="929640" y="12700"/>
                    </a:cubicBezTo>
                    <a:cubicBezTo>
                      <a:pt x="594360" y="0"/>
                      <a:pt x="0" y="11430"/>
                      <a:pt x="0" y="11430"/>
                    </a:cubicBezTo>
                    <a:close/>
                  </a:path>
                </a:pathLst>
              </a:custGeom>
              <a:solidFill>
                <a:srgbClr val="FFFFFF"/>
              </a:solidFill>
            </p:spPr>
          </p:sp>
          <p:sp>
            <p:nvSpPr>
              <p:cNvPr id="5" name="Freeform 5"/>
              <p:cNvSpPr/>
              <p:nvPr/>
            </p:nvSpPr>
            <p:spPr>
              <a:xfrm>
                <a:off x="12700" y="217170"/>
                <a:ext cx="3191510" cy="2942077"/>
              </a:xfrm>
              <a:custGeom>
                <a:avLst/>
                <a:gdLst/>
                <a:ahLst/>
                <a:cxnLst/>
                <a:rect l="l" t="t" r="r" b="b"/>
                <a:pathLst>
                  <a:path w="3191510" h="2942077">
                    <a:moveTo>
                      <a:pt x="3191510" y="2942077"/>
                    </a:moveTo>
                    <a:lnTo>
                      <a:pt x="800100" y="2942077"/>
                    </a:lnTo>
                    <a:cubicBezTo>
                      <a:pt x="547370" y="2942077"/>
                      <a:pt x="270510" y="2928107"/>
                      <a:pt x="137160" y="2920487"/>
                    </a:cubicBezTo>
                    <a:lnTo>
                      <a:pt x="134620" y="2920487"/>
                    </a:lnTo>
                    <a:lnTo>
                      <a:pt x="21590" y="2802377"/>
                    </a:lnTo>
                    <a:lnTo>
                      <a:pt x="21590" y="2799837"/>
                    </a:lnTo>
                    <a:cubicBezTo>
                      <a:pt x="16510" y="2596637"/>
                      <a:pt x="7620" y="2202937"/>
                      <a:pt x="7620" y="2014977"/>
                    </a:cubicBezTo>
                    <a:cubicBezTo>
                      <a:pt x="7620" y="1899407"/>
                      <a:pt x="6350" y="1722877"/>
                      <a:pt x="5080" y="1518468"/>
                    </a:cubicBezTo>
                    <a:cubicBezTo>
                      <a:pt x="3810" y="1267186"/>
                      <a:pt x="2540" y="982908"/>
                      <a:pt x="2540" y="755650"/>
                    </a:cubicBezTo>
                    <a:cubicBezTo>
                      <a:pt x="2540" y="351790"/>
                      <a:pt x="0" y="21590"/>
                      <a:pt x="0" y="17780"/>
                    </a:cubicBezTo>
                    <a:lnTo>
                      <a:pt x="0" y="11430"/>
                    </a:lnTo>
                    <a:lnTo>
                      <a:pt x="6350" y="11430"/>
                    </a:lnTo>
                    <a:cubicBezTo>
                      <a:pt x="12700" y="11430"/>
                      <a:pt x="604520" y="0"/>
                      <a:pt x="935990" y="12700"/>
                    </a:cubicBezTo>
                    <a:cubicBezTo>
                      <a:pt x="1121410" y="19050"/>
                      <a:pt x="1852930" y="16510"/>
                      <a:pt x="2338070" y="13970"/>
                    </a:cubicBezTo>
                    <a:cubicBezTo>
                      <a:pt x="2503170" y="12700"/>
                      <a:pt x="2637790" y="12700"/>
                      <a:pt x="2707640" y="12700"/>
                    </a:cubicBezTo>
                    <a:cubicBezTo>
                      <a:pt x="2861310" y="11430"/>
                      <a:pt x="3020060" y="21590"/>
                      <a:pt x="3177540" y="41910"/>
                    </a:cubicBezTo>
                    <a:lnTo>
                      <a:pt x="3182620" y="43180"/>
                    </a:lnTo>
                    <a:lnTo>
                      <a:pt x="3182620" y="48260"/>
                    </a:lnTo>
                    <a:cubicBezTo>
                      <a:pt x="3182620" y="50800"/>
                      <a:pt x="3191510" y="328930"/>
                      <a:pt x="3191510" y="699770"/>
                    </a:cubicBezTo>
                    <a:lnTo>
                      <a:pt x="3191510" y="2942077"/>
                    </a:lnTo>
                    <a:close/>
                    <a:moveTo>
                      <a:pt x="139700" y="2907787"/>
                    </a:moveTo>
                    <a:cubicBezTo>
                      <a:pt x="273050" y="2915407"/>
                      <a:pt x="548640" y="2929377"/>
                      <a:pt x="800100" y="2929377"/>
                    </a:cubicBezTo>
                    <a:lnTo>
                      <a:pt x="3178810" y="2929377"/>
                    </a:lnTo>
                    <a:lnTo>
                      <a:pt x="3178810" y="699770"/>
                    </a:lnTo>
                    <a:cubicBezTo>
                      <a:pt x="3178810" y="358140"/>
                      <a:pt x="3171190" y="93980"/>
                      <a:pt x="3169920" y="53340"/>
                    </a:cubicBezTo>
                    <a:cubicBezTo>
                      <a:pt x="3014980" y="33020"/>
                      <a:pt x="2858770" y="24130"/>
                      <a:pt x="2707640" y="25400"/>
                    </a:cubicBezTo>
                    <a:cubicBezTo>
                      <a:pt x="2637790" y="25400"/>
                      <a:pt x="2503170" y="27940"/>
                      <a:pt x="2338070" y="26670"/>
                    </a:cubicBezTo>
                    <a:cubicBezTo>
                      <a:pt x="1828800" y="22860"/>
                      <a:pt x="1304290" y="22860"/>
                      <a:pt x="935990" y="25400"/>
                    </a:cubicBezTo>
                    <a:cubicBezTo>
                      <a:pt x="622300" y="27940"/>
                      <a:pt x="77470" y="22860"/>
                      <a:pt x="12700" y="24130"/>
                    </a:cubicBezTo>
                    <a:cubicBezTo>
                      <a:pt x="12700" y="71120"/>
                      <a:pt x="15240" y="382270"/>
                      <a:pt x="15240" y="755650"/>
                    </a:cubicBezTo>
                    <a:cubicBezTo>
                      <a:pt x="15240" y="982908"/>
                      <a:pt x="16510" y="1267186"/>
                      <a:pt x="17780" y="1518468"/>
                    </a:cubicBezTo>
                    <a:cubicBezTo>
                      <a:pt x="19050" y="1722877"/>
                      <a:pt x="20320" y="1899407"/>
                      <a:pt x="20320" y="2014977"/>
                    </a:cubicBezTo>
                    <a:cubicBezTo>
                      <a:pt x="20320" y="2201667"/>
                      <a:pt x="29210" y="2592827"/>
                      <a:pt x="34290" y="2797297"/>
                    </a:cubicBezTo>
                    <a:lnTo>
                      <a:pt x="139700" y="2907787"/>
                    </a:lnTo>
                    <a:close/>
                    <a:moveTo>
                      <a:pt x="139700" y="2907787"/>
                    </a:moveTo>
                    <a:lnTo>
                      <a:pt x="133350" y="2782057"/>
                    </a:lnTo>
                    <a:lnTo>
                      <a:pt x="34290" y="2796027"/>
                    </a:lnTo>
                    <a:lnTo>
                      <a:pt x="139700" y="2907787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</p:sp>
          <p:sp>
            <p:nvSpPr>
              <p:cNvPr id="6" name="Freeform 6"/>
              <p:cNvSpPr/>
              <p:nvPr/>
            </p:nvSpPr>
            <p:spPr>
              <a:xfrm>
                <a:off x="299720" y="19050"/>
                <a:ext cx="617220" cy="304800"/>
              </a:xfrm>
              <a:custGeom>
                <a:avLst/>
                <a:gdLst/>
                <a:ahLst/>
                <a:cxnLst/>
                <a:rect l="l" t="t" r="r" b="b"/>
                <a:pathLst>
                  <a:path w="617220" h="304800">
                    <a:moveTo>
                      <a:pt x="600710" y="0"/>
                    </a:moveTo>
                    <a:lnTo>
                      <a:pt x="617220" y="77470"/>
                    </a:lnTo>
                    <a:lnTo>
                      <a:pt x="600710" y="190500"/>
                    </a:lnTo>
                    <a:lnTo>
                      <a:pt x="589280" y="297180"/>
                    </a:lnTo>
                    <a:lnTo>
                      <a:pt x="5080" y="304800"/>
                    </a:lnTo>
                    <a:lnTo>
                      <a:pt x="5080" y="255270"/>
                    </a:lnTo>
                    <a:lnTo>
                      <a:pt x="16510" y="148590"/>
                    </a:lnTo>
                    <a:lnTo>
                      <a:pt x="0" y="21590"/>
                    </a:lnTo>
                    <a:lnTo>
                      <a:pt x="600710" y="0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</p:sp>
        </p:grpSp>
        <p:sp>
          <p:nvSpPr>
            <p:cNvPr id="7" name="TextBox 7"/>
            <p:cNvSpPr txBox="1"/>
            <p:nvPr/>
          </p:nvSpPr>
          <p:spPr>
            <a:xfrm rot="-426806">
              <a:off x="1122723" y="2370825"/>
              <a:ext cx="4934766" cy="2779452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lvl="0" indent="0" algn="ctr">
                <a:lnSpc>
                  <a:spcPts val="8476"/>
                </a:lnSpc>
              </a:pPr>
              <a:r>
                <a:rPr lang="en-US" sz="6054" spc="60">
                  <a:solidFill>
                    <a:srgbClr val="000000"/>
                  </a:solidFill>
                  <a:latin typeface="DM Sans"/>
                </a:rPr>
                <a:t>LOGO #29</a:t>
              </a:r>
            </a:p>
          </p:txBody>
        </p:sp>
      </p:grpSp>
      <p:pic>
        <p:nvPicPr>
          <p:cNvPr id="8" name="Picture 8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8074143" y="3638465"/>
            <a:ext cx="8779268" cy="3511707"/>
          </a:xfrm>
          <a:prstGeom prst="rect">
            <a:avLst/>
          </a:prstGeom>
        </p:spPr>
      </p:pic>
    </p:spTree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1381145" y="2482567"/>
            <a:ext cx="5395607" cy="5321865"/>
            <a:chOff x="0" y="0"/>
            <a:chExt cx="7194142" cy="7095820"/>
          </a:xfrm>
        </p:grpSpPr>
        <p:grpSp>
          <p:nvGrpSpPr>
            <p:cNvPr id="3" name="Group 3"/>
            <p:cNvGrpSpPr/>
            <p:nvPr/>
          </p:nvGrpSpPr>
          <p:grpSpPr>
            <a:xfrm rot="-426806">
              <a:off x="368005" y="375450"/>
              <a:ext cx="6458133" cy="6344920"/>
              <a:chOff x="0" y="0"/>
              <a:chExt cx="3216910" cy="3160517"/>
            </a:xfrm>
          </p:grpSpPr>
          <p:sp>
            <p:nvSpPr>
              <p:cNvPr id="4" name="Freeform 4"/>
              <p:cNvSpPr/>
              <p:nvPr/>
            </p:nvSpPr>
            <p:spPr>
              <a:xfrm>
                <a:off x="19050" y="223520"/>
                <a:ext cx="3178810" cy="2929376"/>
              </a:xfrm>
              <a:custGeom>
                <a:avLst/>
                <a:gdLst/>
                <a:ahLst/>
                <a:cxnLst/>
                <a:rect l="l" t="t" r="r" b="b"/>
                <a:pathLst>
                  <a:path w="3178810" h="2929376">
                    <a:moveTo>
                      <a:pt x="0" y="11430"/>
                    </a:moveTo>
                    <a:cubicBezTo>
                      <a:pt x="0" y="11430"/>
                      <a:pt x="2540" y="340360"/>
                      <a:pt x="2540" y="749300"/>
                    </a:cubicBezTo>
                    <a:cubicBezTo>
                      <a:pt x="2540" y="1158039"/>
                      <a:pt x="7620" y="1748277"/>
                      <a:pt x="7620" y="2008627"/>
                    </a:cubicBezTo>
                    <a:cubicBezTo>
                      <a:pt x="7620" y="2202937"/>
                      <a:pt x="16510" y="2601717"/>
                      <a:pt x="21590" y="2793487"/>
                    </a:cubicBezTo>
                    <a:lnTo>
                      <a:pt x="130810" y="2907787"/>
                    </a:lnTo>
                    <a:cubicBezTo>
                      <a:pt x="275590" y="2915407"/>
                      <a:pt x="543560" y="2929377"/>
                      <a:pt x="793750" y="2929377"/>
                    </a:cubicBezTo>
                    <a:lnTo>
                      <a:pt x="3178810" y="2929377"/>
                    </a:lnTo>
                    <a:lnTo>
                      <a:pt x="3178810" y="693420"/>
                    </a:lnTo>
                    <a:cubicBezTo>
                      <a:pt x="3178810" y="318770"/>
                      <a:pt x="3169920" y="41910"/>
                      <a:pt x="3169920" y="41910"/>
                    </a:cubicBezTo>
                    <a:cubicBezTo>
                      <a:pt x="3014980" y="21590"/>
                      <a:pt x="2858770" y="11430"/>
                      <a:pt x="2701290" y="12700"/>
                    </a:cubicBezTo>
                    <a:cubicBezTo>
                      <a:pt x="2428240" y="12700"/>
                      <a:pt x="1179830" y="21590"/>
                      <a:pt x="929640" y="12700"/>
                    </a:cubicBezTo>
                    <a:cubicBezTo>
                      <a:pt x="594360" y="0"/>
                      <a:pt x="0" y="11430"/>
                      <a:pt x="0" y="11430"/>
                    </a:cubicBezTo>
                    <a:close/>
                  </a:path>
                </a:pathLst>
              </a:custGeom>
              <a:solidFill>
                <a:srgbClr val="FFFFFF"/>
              </a:solidFill>
            </p:spPr>
          </p:sp>
          <p:sp>
            <p:nvSpPr>
              <p:cNvPr id="5" name="Freeform 5"/>
              <p:cNvSpPr/>
              <p:nvPr/>
            </p:nvSpPr>
            <p:spPr>
              <a:xfrm>
                <a:off x="12700" y="217170"/>
                <a:ext cx="3191510" cy="2942077"/>
              </a:xfrm>
              <a:custGeom>
                <a:avLst/>
                <a:gdLst/>
                <a:ahLst/>
                <a:cxnLst/>
                <a:rect l="l" t="t" r="r" b="b"/>
                <a:pathLst>
                  <a:path w="3191510" h="2942077">
                    <a:moveTo>
                      <a:pt x="3191510" y="2942077"/>
                    </a:moveTo>
                    <a:lnTo>
                      <a:pt x="800100" y="2942077"/>
                    </a:lnTo>
                    <a:cubicBezTo>
                      <a:pt x="547370" y="2942077"/>
                      <a:pt x="270510" y="2928107"/>
                      <a:pt x="137160" y="2920487"/>
                    </a:cubicBezTo>
                    <a:lnTo>
                      <a:pt x="134620" y="2920487"/>
                    </a:lnTo>
                    <a:lnTo>
                      <a:pt x="21590" y="2802377"/>
                    </a:lnTo>
                    <a:lnTo>
                      <a:pt x="21590" y="2799837"/>
                    </a:lnTo>
                    <a:cubicBezTo>
                      <a:pt x="16510" y="2596637"/>
                      <a:pt x="7620" y="2202937"/>
                      <a:pt x="7620" y="2014977"/>
                    </a:cubicBezTo>
                    <a:cubicBezTo>
                      <a:pt x="7620" y="1899407"/>
                      <a:pt x="6350" y="1722877"/>
                      <a:pt x="5080" y="1518468"/>
                    </a:cubicBezTo>
                    <a:cubicBezTo>
                      <a:pt x="3810" y="1267186"/>
                      <a:pt x="2540" y="982908"/>
                      <a:pt x="2540" y="755650"/>
                    </a:cubicBezTo>
                    <a:cubicBezTo>
                      <a:pt x="2540" y="351790"/>
                      <a:pt x="0" y="21590"/>
                      <a:pt x="0" y="17780"/>
                    </a:cubicBezTo>
                    <a:lnTo>
                      <a:pt x="0" y="11430"/>
                    </a:lnTo>
                    <a:lnTo>
                      <a:pt x="6350" y="11430"/>
                    </a:lnTo>
                    <a:cubicBezTo>
                      <a:pt x="12700" y="11430"/>
                      <a:pt x="604520" y="0"/>
                      <a:pt x="935990" y="12700"/>
                    </a:cubicBezTo>
                    <a:cubicBezTo>
                      <a:pt x="1121410" y="19050"/>
                      <a:pt x="1852930" y="16510"/>
                      <a:pt x="2338070" y="13970"/>
                    </a:cubicBezTo>
                    <a:cubicBezTo>
                      <a:pt x="2503170" y="12700"/>
                      <a:pt x="2637790" y="12700"/>
                      <a:pt x="2707640" y="12700"/>
                    </a:cubicBezTo>
                    <a:cubicBezTo>
                      <a:pt x="2861310" y="11430"/>
                      <a:pt x="3020060" y="21590"/>
                      <a:pt x="3177540" y="41910"/>
                    </a:cubicBezTo>
                    <a:lnTo>
                      <a:pt x="3182620" y="43180"/>
                    </a:lnTo>
                    <a:lnTo>
                      <a:pt x="3182620" y="48260"/>
                    </a:lnTo>
                    <a:cubicBezTo>
                      <a:pt x="3182620" y="50800"/>
                      <a:pt x="3191510" y="328930"/>
                      <a:pt x="3191510" y="699770"/>
                    </a:cubicBezTo>
                    <a:lnTo>
                      <a:pt x="3191510" y="2942077"/>
                    </a:lnTo>
                    <a:close/>
                    <a:moveTo>
                      <a:pt x="139700" y="2907787"/>
                    </a:moveTo>
                    <a:cubicBezTo>
                      <a:pt x="273050" y="2915407"/>
                      <a:pt x="548640" y="2929377"/>
                      <a:pt x="800100" y="2929377"/>
                    </a:cubicBezTo>
                    <a:lnTo>
                      <a:pt x="3178810" y="2929377"/>
                    </a:lnTo>
                    <a:lnTo>
                      <a:pt x="3178810" y="699770"/>
                    </a:lnTo>
                    <a:cubicBezTo>
                      <a:pt x="3178810" y="358140"/>
                      <a:pt x="3171190" y="93980"/>
                      <a:pt x="3169920" y="53340"/>
                    </a:cubicBezTo>
                    <a:cubicBezTo>
                      <a:pt x="3014980" y="33020"/>
                      <a:pt x="2858770" y="24130"/>
                      <a:pt x="2707640" y="25400"/>
                    </a:cubicBezTo>
                    <a:cubicBezTo>
                      <a:pt x="2637790" y="25400"/>
                      <a:pt x="2503170" y="27940"/>
                      <a:pt x="2338070" y="26670"/>
                    </a:cubicBezTo>
                    <a:cubicBezTo>
                      <a:pt x="1828800" y="22860"/>
                      <a:pt x="1304290" y="22860"/>
                      <a:pt x="935990" y="25400"/>
                    </a:cubicBezTo>
                    <a:cubicBezTo>
                      <a:pt x="622300" y="27940"/>
                      <a:pt x="77470" y="22860"/>
                      <a:pt x="12700" y="24130"/>
                    </a:cubicBezTo>
                    <a:cubicBezTo>
                      <a:pt x="12700" y="71120"/>
                      <a:pt x="15240" y="382270"/>
                      <a:pt x="15240" y="755650"/>
                    </a:cubicBezTo>
                    <a:cubicBezTo>
                      <a:pt x="15240" y="982908"/>
                      <a:pt x="16510" y="1267186"/>
                      <a:pt x="17780" y="1518468"/>
                    </a:cubicBezTo>
                    <a:cubicBezTo>
                      <a:pt x="19050" y="1722877"/>
                      <a:pt x="20320" y="1899407"/>
                      <a:pt x="20320" y="2014977"/>
                    </a:cubicBezTo>
                    <a:cubicBezTo>
                      <a:pt x="20320" y="2201667"/>
                      <a:pt x="29210" y="2592827"/>
                      <a:pt x="34290" y="2797297"/>
                    </a:cubicBezTo>
                    <a:lnTo>
                      <a:pt x="139700" y="2907787"/>
                    </a:lnTo>
                    <a:close/>
                    <a:moveTo>
                      <a:pt x="139700" y="2907787"/>
                    </a:moveTo>
                    <a:lnTo>
                      <a:pt x="133350" y="2782057"/>
                    </a:lnTo>
                    <a:lnTo>
                      <a:pt x="34290" y="2796027"/>
                    </a:lnTo>
                    <a:lnTo>
                      <a:pt x="139700" y="2907787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</p:sp>
          <p:sp>
            <p:nvSpPr>
              <p:cNvPr id="6" name="Freeform 6"/>
              <p:cNvSpPr/>
              <p:nvPr/>
            </p:nvSpPr>
            <p:spPr>
              <a:xfrm>
                <a:off x="299720" y="19050"/>
                <a:ext cx="617220" cy="304800"/>
              </a:xfrm>
              <a:custGeom>
                <a:avLst/>
                <a:gdLst/>
                <a:ahLst/>
                <a:cxnLst/>
                <a:rect l="l" t="t" r="r" b="b"/>
                <a:pathLst>
                  <a:path w="617220" h="304800">
                    <a:moveTo>
                      <a:pt x="600710" y="0"/>
                    </a:moveTo>
                    <a:lnTo>
                      <a:pt x="617220" y="77470"/>
                    </a:lnTo>
                    <a:lnTo>
                      <a:pt x="600710" y="190500"/>
                    </a:lnTo>
                    <a:lnTo>
                      <a:pt x="589280" y="297180"/>
                    </a:lnTo>
                    <a:lnTo>
                      <a:pt x="5080" y="304800"/>
                    </a:lnTo>
                    <a:lnTo>
                      <a:pt x="5080" y="255270"/>
                    </a:lnTo>
                    <a:lnTo>
                      <a:pt x="16510" y="148590"/>
                    </a:lnTo>
                    <a:lnTo>
                      <a:pt x="0" y="21590"/>
                    </a:lnTo>
                    <a:lnTo>
                      <a:pt x="600710" y="0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</p:sp>
        </p:grpSp>
        <p:sp>
          <p:nvSpPr>
            <p:cNvPr id="7" name="TextBox 7"/>
            <p:cNvSpPr txBox="1"/>
            <p:nvPr/>
          </p:nvSpPr>
          <p:spPr>
            <a:xfrm rot="-426806">
              <a:off x="1122723" y="2370825"/>
              <a:ext cx="4934766" cy="2779452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lvl="0" indent="0" algn="ctr">
                <a:lnSpc>
                  <a:spcPts val="8476"/>
                </a:lnSpc>
              </a:pPr>
              <a:r>
                <a:rPr lang="en-US" sz="6054" spc="60">
                  <a:solidFill>
                    <a:srgbClr val="000000"/>
                  </a:solidFill>
                  <a:latin typeface="DM Sans"/>
                </a:rPr>
                <a:t>LOGO #30</a:t>
              </a:r>
            </a:p>
          </p:txBody>
        </p:sp>
      </p:grpSp>
      <p:pic>
        <p:nvPicPr>
          <p:cNvPr id="8" name="Picture 8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7487125" y="2238152"/>
            <a:ext cx="10330125" cy="5810695"/>
          </a:xfrm>
          <a:prstGeom prst="rect">
            <a:avLst/>
          </a:prstGeom>
        </p:spPr>
      </p:pic>
    </p:spTree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1604427" y="3268935"/>
            <a:ext cx="5395607" cy="5321865"/>
            <a:chOff x="0" y="0"/>
            <a:chExt cx="7194142" cy="7095820"/>
          </a:xfrm>
        </p:grpSpPr>
        <p:grpSp>
          <p:nvGrpSpPr>
            <p:cNvPr id="3" name="Group 3"/>
            <p:cNvGrpSpPr/>
            <p:nvPr/>
          </p:nvGrpSpPr>
          <p:grpSpPr>
            <a:xfrm rot="-426806">
              <a:off x="368005" y="375450"/>
              <a:ext cx="6458133" cy="6344920"/>
              <a:chOff x="0" y="0"/>
              <a:chExt cx="3216910" cy="3160517"/>
            </a:xfrm>
          </p:grpSpPr>
          <p:sp>
            <p:nvSpPr>
              <p:cNvPr id="4" name="Freeform 4"/>
              <p:cNvSpPr/>
              <p:nvPr/>
            </p:nvSpPr>
            <p:spPr>
              <a:xfrm>
                <a:off x="19050" y="223520"/>
                <a:ext cx="3178810" cy="2929376"/>
              </a:xfrm>
              <a:custGeom>
                <a:avLst/>
                <a:gdLst/>
                <a:ahLst/>
                <a:cxnLst/>
                <a:rect l="l" t="t" r="r" b="b"/>
                <a:pathLst>
                  <a:path w="3178810" h="2929376">
                    <a:moveTo>
                      <a:pt x="0" y="11430"/>
                    </a:moveTo>
                    <a:cubicBezTo>
                      <a:pt x="0" y="11430"/>
                      <a:pt x="2540" y="340360"/>
                      <a:pt x="2540" y="749300"/>
                    </a:cubicBezTo>
                    <a:cubicBezTo>
                      <a:pt x="2540" y="1158039"/>
                      <a:pt x="7620" y="1748277"/>
                      <a:pt x="7620" y="2008627"/>
                    </a:cubicBezTo>
                    <a:cubicBezTo>
                      <a:pt x="7620" y="2202937"/>
                      <a:pt x="16510" y="2601717"/>
                      <a:pt x="21590" y="2793487"/>
                    </a:cubicBezTo>
                    <a:lnTo>
                      <a:pt x="130810" y="2907787"/>
                    </a:lnTo>
                    <a:cubicBezTo>
                      <a:pt x="275590" y="2915407"/>
                      <a:pt x="543560" y="2929377"/>
                      <a:pt x="793750" y="2929377"/>
                    </a:cubicBezTo>
                    <a:lnTo>
                      <a:pt x="3178810" y="2929377"/>
                    </a:lnTo>
                    <a:lnTo>
                      <a:pt x="3178810" y="693420"/>
                    </a:lnTo>
                    <a:cubicBezTo>
                      <a:pt x="3178810" y="318770"/>
                      <a:pt x="3169920" y="41910"/>
                      <a:pt x="3169920" y="41910"/>
                    </a:cubicBezTo>
                    <a:cubicBezTo>
                      <a:pt x="3014980" y="21590"/>
                      <a:pt x="2858770" y="11430"/>
                      <a:pt x="2701290" y="12700"/>
                    </a:cubicBezTo>
                    <a:cubicBezTo>
                      <a:pt x="2428240" y="12700"/>
                      <a:pt x="1179830" y="21590"/>
                      <a:pt x="929640" y="12700"/>
                    </a:cubicBezTo>
                    <a:cubicBezTo>
                      <a:pt x="594360" y="0"/>
                      <a:pt x="0" y="11430"/>
                      <a:pt x="0" y="11430"/>
                    </a:cubicBezTo>
                    <a:close/>
                  </a:path>
                </a:pathLst>
              </a:custGeom>
              <a:solidFill>
                <a:srgbClr val="FFFFFF"/>
              </a:solidFill>
            </p:spPr>
          </p:sp>
          <p:sp>
            <p:nvSpPr>
              <p:cNvPr id="5" name="Freeform 5"/>
              <p:cNvSpPr/>
              <p:nvPr/>
            </p:nvSpPr>
            <p:spPr>
              <a:xfrm>
                <a:off x="12700" y="217170"/>
                <a:ext cx="3191510" cy="2942077"/>
              </a:xfrm>
              <a:custGeom>
                <a:avLst/>
                <a:gdLst/>
                <a:ahLst/>
                <a:cxnLst/>
                <a:rect l="l" t="t" r="r" b="b"/>
                <a:pathLst>
                  <a:path w="3191510" h="2942077">
                    <a:moveTo>
                      <a:pt x="3191510" y="2942077"/>
                    </a:moveTo>
                    <a:lnTo>
                      <a:pt x="800100" y="2942077"/>
                    </a:lnTo>
                    <a:cubicBezTo>
                      <a:pt x="547370" y="2942077"/>
                      <a:pt x="270510" y="2928107"/>
                      <a:pt x="137160" y="2920487"/>
                    </a:cubicBezTo>
                    <a:lnTo>
                      <a:pt x="134620" y="2920487"/>
                    </a:lnTo>
                    <a:lnTo>
                      <a:pt x="21590" y="2802377"/>
                    </a:lnTo>
                    <a:lnTo>
                      <a:pt x="21590" y="2799837"/>
                    </a:lnTo>
                    <a:cubicBezTo>
                      <a:pt x="16510" y="2596637"/>
                      <a:pt x="7620" y="2202937"/>
                      <a:pt x="7620" y="2014977"/>
                    </a:cubicBezTo>
                    <a:cubicBezTo>
                      <a:pt x="7620" y="1899407"/>
                      <a:pt x="6350" y="1722877"/>
                      <a:pt x="5080" y="1518468"/>
                    </a:cubicBezTo>
                    <a:cubicBezTo>
                      <a:pt x="3810" y="1267186"/>
                      <a:pt x="2540" y="982908"/>
                      <a:pt x="2540" y="755650"/>
                    </a:cubicBezTo>
                    <a:cubicBezTo>
                      <a:pt x="2540" y="351790"/>
                      <a:pt x="0" y="21590"/>
                      <a:pt x="0" y="17780"/>
                    </a:cubicBezTo>
                    <a:lnTo>
                      <a:pt x="0" y="11430"/>
                    </a:lnTo>
                    <a:lnTo>
                      <a:pt x="6350" y="11430"/>
                    </a:lnTo>
                    <a:cubicBezTo>
                      <a:pt x="12700" y="11430"/>
                      <a:pt x="604520" y="0"/>
                      <a:pt x="935990" y="12700"/>
                    </a:cubicBezTo>
                    <a:cubicBezTo>
                      <a:pt x="1121410" y="19050"/>
                      <a:pt x="1852930" y="16510"/>
                      <a:pt x="2338070" y="13970"/>
                    </a:cubicBezTo>
                    <a:cubicBezTo>
                      <a:pt x="2503170" y="12700"/>
                      <a:pt x="2637790" y="12700"/>
                      <a:pt x="2707640" y="12700"/>
                    </a:cubicBezTo>
                    <a:cubicBezTo>
                      <a:pt x="2861310" y="11430"/>
                      <a:pt x="3020060" y="21590"/>
                      <a:pt x="3177540" y="41910"/>
                    </a:cubicBezTo>
                    <a:lnTo>
                      <a:pt x="3182620" y="43180"/>
                    </a:lnTo>
                    <a:lnTo>
                      <a:pt x="3182620" y="48260"/>
                    </a:lnTo>
                    <a:cubicBezTo>
                      <a:pt x="3182620" y="50800"/>
                      <a:pt x="3191510" y="328930"/>
                      <a:pt x="3191510" y="699770"/>
                    </a:cubicBezTo>
                    <a:lnTo>
                      <a:pt x="3191510" y="2942077"/>
                    </a:lnTo>
                    <a:close/>
                    <a:moveTo>
                      <a:pt x="139700" y="2907787"/>
                    </a:moveTo>
                    <a:cubicBezTo>
                      <a:pt x="273050" y="2915407"/>
                      <a:pt x="548640" y="2929377"/>
                      <a:pt x="800100" y="2929377"/>
                    </a:cubicBezTo>
                    <a:lnTo>
                      <a:pt x="3178810" y="2929377"/>
                    </a:lnTo>
                    <a:lnTo>
                      <a:pt x="3178810" y="699770"/>
                    </a:lnTo>
                    <a:cubicBezTo>
                      <a:pt x="3178810" y="358140"/>
                      <a:pt x="3171190" y="93980"/>
                      <a:pt x="3169920" y="53340"/>
                    </a:cubicBezTo>
                    <a:cubicBezTo>
                      <a:pt x="3014980" y="33020"/>
                      <a:pt x="2858770" y="24130"/>
                      <a:pt x="2707640" y="25400"/>
                    </a:cubicBezTo>
                    <a:cubicBezTo>
                      <a:pt x="2637790" y="25400"/>
                      <a:pt x="2503170" y="27940"/>
                      <a:pt x="2338070" y="26670"/>
                    </a:cubicBezTo>
                    <a:cubicBezTo>
                      <a:pt x="1828800" y="22860"/>
                      <a:pt x="1304290" y="22860"/>
                      <a:pt x="935990" y="25400"/>
                    </a:cubicBezTo>
                    <a:cubicBezTo>
                      <a:pt x="622300" y="27940"/>
                      <a:pt x="77470" y="22860"/>
                      <a:pt x="12700" y="24130"/>
                    </a:cubicBezTo>
                    <a:cubicBezTo>
                      <a:pt x="12700" y="71120"/>
                      <a:pt x="15240" y="382270"/>
                      <a:pt x="15240" y="755650"/>
                    </a:cubicBezTo>
                    <a:cubicBezTo>
                      <a:pt x="15240" y="982908"/>
                      <a:pt x="16510" y="1267186"/>
                      <a:pt x="17780" y="1518468"/>
                    </a:cubicBezTo>
                    <a:cubicBezTo>
                      <a:pt x="19050" y="1722877"/>
                      <a:pt x="20320" y="1899407"/>
                      <a:pt x="20320" y="2014977"/>
                    </a:cubicBezTo>
                    <a:cubicBezTo>
                      <a:pt x="20320" y="2201667"/>
                      <a:pt x="29210" y="2592827"/>
                      <a:pt x="34290" y="2797297"/>
                    </a:cubicBezTo>
                    <a:lnTo>
                      <a:pt x="139700" y="2907787"/>
                    </a:lnTo>
                    <a:close/>
                    <a:moveTo>
                      <a:pt x="139700" y="2907787"/>
                    </a:moveTo>
                    <a:lnTo>
                      <a:pt x="133350" y="2782057"/>
                    </a:lnTo>
                    <a:lnTo>
                      <a:pt x="34290" y="2796027"/>
                    </a:lnTo>
                    <a:lnTo>
                      <a:pt x="139700" y="2907787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</p:sp>
          <p:sp>
            <p:nvSpPr>
              <p:cNvPr id="6" name="Freeform 6"/>
              <p:cNvSpPr/>
              <p:nvPr/>
            </p:nvSpPr>
            <p:spPr>
              <a:xfrm>
                <a:off x="299720" y="19050"/>
                <a:ext cx="617220" cy="304800"/>
              </a:xfrm>
              <a:custGeom>
                <a:avLst/>
                <a:gdLst/>
                <a:ahLst/>
                <a:cxnLst/>
                <a:rect l="l" t="t" r="r" b="b"/>
                <a:pathLst>
                  <a:path w="617220" h="304800">
                    <a:moveTo>
                      <a:pt x="600710" y="0"/>
                    </a:moveTo>
                    <a:lnTo>
                      <a:pt x="617220" y="77470"/>
                    </a:lnTo>
                    <a:lnTo>
                      <a:pt x="600710" y="190500"/>
                    </a:lnTo>
                    <a:lnTo>
                      <a:pt x="589280" y="297180"/>
                    </a:lnTo>
                    <a:lnTo>
                      <a:pt x="5080" y="304800"/>
                    </a:lnTo>
                    <a:lnTo>
                      <a:pt x="5080" y="255270"/>
                    </a:lnTo>
                    <a:lnTo>
                      <a:pt x="16510" y="148590"/>
                    </a:lnTo>
                    <a:lnTo>
                      <a:pt x="0" y="21590"/>
                    </a:lnTo>
                    <a:lnTo>
                      <a:pt x="600710" y="0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</p:sp>
        </p:grpSp>
        <p:sp>
          <p:nvSpPr>
            <p:cNvPr id="7" name="TextBox 7"/>
            <p:cNvSpPr txBox="1"/>
            <p:nvPr/>
          </p:nvSpPr>
          <p:spPr>
            <a:xfrm rot="-426806">
              <a:off x="1125045" y="2199233"/>
              <a:ext cx="4934766" cy="3160452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lvl="0" indent="0" algn="ctr">
                <a:lnSpc>
                  <a:spcPts val="6376"/>
                </a:lnSpc>
              </a:pPr>
              <a:r>
                <a:rPr lang="en-US" sz="4554" spc="45">
                  <a:solidFill>
                    <a:srgbClr val="000000"/>
                  </a:solidFill>
                  <a:latin typeface="DM Sans"/>
                </a:rPr>
                <a:t>What is </a:t>
              </a:r>
              <a:r>
                <a:rPr lang="en-US" sz="4554" spc="45">
                  <a:solidFill>
                    <a:srgbClr val="000000"/>
                  </a:solidFill>
                  <a:latin typeface="DM Sans Bold"/>
                </a:rPr>
                <a:t>brand awareness</a:t>
              </a:r>
              <a:r>
                <a:rPr lang="en-US" sz="4554" spc="45">
                  <a:solidFill>
                    <a:srgbClr val="000000"/>
                  </a:solidFill>
                  <a:latin typeface="DM Sans"/>
                </a:rPr>
                <a:t>?</a:t>
              </a:r>
            </a:p>
          </p:txBody>
        </p:sp>
      </p:grpSp>
      <p:sp>
        <p:nvSpPr>
          <p:cNvPr id="8" name="TextBox 8"/>
          <p:cNvSpPr txBox="1"/>
          <p:nvPr/>
        </p:nvSpPr>
        <p:spPr>
          <a:xfrm>
            <a:off x="3183920" y="897900"/>
            <a:ext cx="11920161" cy="156180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12100"/>
              </a:lnSpc>
            </a:pPr>
            <a:r>
              <a:rPr lang="en-US" sz="10999">
                <a:solidFill>
                  <a:srgbClr val="000000"/>
                </a:solidFill>
                <a:latin typeface="DM Sans Bold"/>
              </a:rPr>
              <a:t>How Did You Do?</a:t>
            </a:r>
          </a:p>
        </p:txBody>
      </p:sp>
      <p:pic>
        <p:nvPicPr>
          <p:cNvPr id="9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>
            <a:fillRect/>
          </a:stretch>
        </p:blipFill>
        <p:spPr>
          <a:xfrm>
            <a:off x="12236874" y="3872467"/>
            <a:ext cx="4247535" cy="4114800"/>
          </a:xfrm>
          <a:prstGeom prst="rect">
            <a:avLst/>
          </a:prstGeom>
        </p:spPr>
      </p:pic>
    </p:spTree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1604427" y="3268935"/>
            <a:ext cx="5395607" cy="5321865"/>
            <a:chOff x="0" y="0"/>
            <a:chExt cx="7194142" cy="7095820"/>
          </a:xfrm>
        </p:grpSpPr>
        <p:grpSp>
          <p:nvGrpSpPr>
            <p:cNvPr id="3" name="Group 3"/>
            <p:cNvGrpSpPr/>
            <p:nvPr/>
          </p:nvGrpSpPr>
          <p:grpSpPr>
            <a:xfrm rot="-426806">
              <a:off x="368005" y="375450"/>
              <a:ext cx="6458133" cy="6344920"/>
              <a:chOff x="0" y="0"/>
              <a:chExt cx="3216910" cy="3160517"/>
            </a:xfrm>
          </p:grpSpPr>
          <p:sp>
            <p:nvSpPr>
              <p:cNvPr id="4" name="Freeform 4"/>
              <p:cNvSpPr/>
              <p:nvPr/>
            </p:nvSpPr>
            <p:spPr>
              <a:xfrm>
                <a:off x="19050" y="223520"/>
                <a:ext cx="3178810" cy="2929376"/>
              </a:xfrm>
              <a:custGeom>
                <a:avLst/>
                <a:gdLst/>
                <a:ahLst/>
                <a:cxnLst/>
                <a:rect l="l" t="t" r="r" b="b"/>
                <a:pathLst>
                  <a:path w="3178810" h="2929376">
                    <a:moveTo>
                      <a:pt x="0" y="11430"/>
                    </a:moveTo>
                    <a:cubicBezTo>
                      <a:pt x="0" y="11430"/>
                      <a:pt x="2540" y="340360"/>
                      <a:pt x="2540" y="749300"/>
                    </a:cubicBezTo>
                    <a:cubicBezTo>
                      <a:pt x="2540" y="1158039"/>
                      <a:pt x="7620" y="1748277"/>
                      <a:pt x="7620" y="2008627"/>
                    </a:cubicBezTo>
                    <a:cubicBezTo>
                      <a:pt x="7620" y="2202937"/>
                      <a:pt x="16510" y="2601717"/>
                      <a:pt x="21590" y="2793487"/>
                    </a:cubicBezTo>
                    <a:lnTo>
                      <a:pt x="130810" y="2907787"/>
                    </a:lnTo>
                    <a:cubicBezTo>
                      <a:pt x="275590" y="2915407"/>
                      <a:pt x="543560" y="2929377"/>
                      <a:pt x="793750" y="2929377"/>
                    </a:cubicBezTo>
                    <a:lnTo>
                      <a:pt x="3178810" y="2929377"/>
                    </a:lnTo>
                    <a:lnTo>
                      <a:pt x="3178810" y="693420"/>
                    </a:lnTo>
                    <a:cubicBezTo>
                      <a:pt x="3178810" y="318770"/>
                      <a:pt x="3169920" y="41910"/>
                      <a:pt x="3169920" y="41910"/>
                    </a:cubicBezTo>
                    <a:cubicBezTo>
                      <a:pt x="3014980" y="21590"/>
                      <a:pt x="2858770" y="11430"/>
                      <a:pt x="2701290" y="12700"/>
                    </a:cubicBezTo>
                    <a:cubicBezTo>
                      <a:pt x="2428240" y="12700"/>
                      <a:pt x="1179830" y="21590"/>
                      <a:pt x="929640" y="12700"/>
                    </a:cubicBezTo>
                    <a:cubicBezTo>
                      <a:pt x="594360" y="0"/>
                      <a:pt x="0" y="11430"/>
                      <a:pt x="0" y="11430"/>
                    </a:cubicBezTo>
                    <a:close/>
                  </a:path>
                </a:pathLst>
              </a:custGeom>
              <a:solidFill>
                <a:srgbClr val="FFFFFF"/>
              </a:solidFill>
            </p:spPr>
          </p:sp>
          <p:sp>
            <p:nvSpPr>
              <p:cNvPr id="5" name="Freeform 5"/>
              <p:cNvSpPr/>
              <p:nvPr/>
            </p:nvSpPr>
            <p:spPr>
              <a:xfrm>
                <a:off x="12700" y="217170"/>
                <a:ext cx="3191510" cy="2942077"/>
              </a:xfrm>
              <a:custGeom>
                <a:avLst/>
                <a:gdLst/>
                <a:ahLst/>
                <a:cxnLst/>
                <a:rect l="l" t="t" r="r" b="b"/>
                <a:pathLst>
                  <a:path w="3191510" h="2942077">
                    <a:moveTo>
                      <a:pt x="3191510" y="2942077"/>
                    </a:moveTo>
                    <a:lnTo>
                      <a:pt x="800100" y="2942077"/>
                    </a:lnTo>
                    <a:cubicBezTo>
                      <a:pt x="547370" y="2942077"/>
                      <a:pt x="270510" y="2928107"/>
                      <a:pt x="137160" y="2920487"/>
                    </a:cubicBezTo>
                    <a:lnTo>
                      <a:pt x="134620" y="2920487"/>
                    </a:lnTo>
                    <a:lnTo>
                      <a:pt x="21590" y="2802377"/>
                    </a:lnTo>
                    <a:lnTo>
                      <a:pt x="21590" y="2799837"/>
                    </a:lnTo>
                    <a:cubicBezTo>
                      <a:pt x="16510" y="2596637"/>
                      <a:pt x="7620" y="2202937"/>
                      <a:pt x="7620" y="2014977"/>
                    </a:cubicBezTo>
                    <a:cubicBezTo>
                      <a:pt x="7620" y="1899407"/>
                      <a:pt x="6350" y="1722877"/>
                      <a:pt x="5080" y="1518468"/>
                    </a:cubicBezTo>
                    <a:cubicBezTo>
                      <a:pt x="3810" y="1267186"/>
                      <a:pt x="2540" y="982908"/>
                      <a:pt x="2540" y="755650"/>
                    </a:cubicBezTo>
                    <a:cubicBezTo>
                      <a:pt x="2540" y="351790"/>
                      <a:pt x="0" y="21590"/>
                      <a:pt x="0" y="17780"/>
                    </a:cubicBezTo>
                    <a:lnTo>
                      <a:pt x="0" y="11430"/>
                    </a:lnTo>
                    <a:lnTo>
                      <a:pt x="6350" y="11430"/>
                    </a:lnTo>
                    <a:cubicBezTo>
                      <a:pt x="12700" y="11430"/>
                      <a:pt x="604520" y="0"/>
                      <a:pt x="935990" y="12700"/>
                    </a:cubicBezTo>
                    <a:cubicBezTo>
                      <a:pt x="1121410" y="19050"/>
                      <a:pt x="1852930" y="16510"/>
                      <a:pt x="2338070" y="13970"/>
                    </a:cubicBezTo>
                    <a:cubicBezTo>
                      <a:pt x="2503170" y="12700"/>
                      <a:pt x="2637790" y="12700"/>
                      <a:pt x="2707640" y="12700"/>
                    </a:cubicBezTo>
                    <a:cubicBezTo>
                      <a:pt x="2861310" y="11430"/>
                      <a:pt x="3020060" y="21590"/>
                      <a:pt x="3177540" y="41910"/>
                    </a:cubicBezTo>
                    <a:lnTo>
                      <a:pt x="3182620" y="43180"/>
                    </a:lnTo>
                    <a:lnTo>
                      <a:pt x="3182620" y="48260"/>
                    </a:lnTo>
                    <a:cubicBezTo>
                      <a:pt x="3182620" y="50800"/>
                      <a:pt x="3191510" y="328930"/>
                      <a:pt x="3191510" y="699770"/>
                    </a:cubicBezTo>
                    <a:lnTo>
                      <a:pt x="3191510" y="2942077"/>
                    </a:lnTo>
                    <a:close/>
                    <a:moveTo>
                      <a:pt x="139700" y="2907787"/>
                    </a:moveTo>
                    <a:cubicBezTo>
                      <a:pt x="273050" y="2915407"/>
                      <a:pt x="548640" y="2929377"/>
                      <a:pt x="800100" y="2929377"/>
                    </a:cubicBezTo>
                    <a:lnTo>
                      <a:pt x="3178810" y="2929377"/>
                    </a:lnTo>
                    <a:lnTo>
                      <a:pt x="3178810" y="699770"/>
                    </a:lnTo>
                    <a:cubicBezTo>
                      <a:pt x="3178810" y="358140"/>
                      <a:pt x="3171190" y="93980"/>
                      <a:pt x="3169920" y="53340"/>
                    </a:cubicBezTo>
                    <a:cubicBezTo>
                      <a:pt x="3014980" y="33020"/>
                      <a:pt x="2858770" y="24130"/>
                      <a:pt x="2707640" y="25400"/>
                    </a:cubicBezTo>
                    <a:cubicBezTo>
                      <a:pt x="2637790" y="25400"/>
                      <a:pt x="2503170" y="27940"/>
                      <a:pt x="2338070" y="26670"/>
                    </a:cubicBezTo>
                    <a:cubicBezTo>
                      <a:pt x="1828800" y="22860"/>
                      <a:pt x="1304290" y="22860"/>
                      <a:pt x="935990" y="25400"/>
                    </a:cubicBezTo>
                    <a:cubicBezTo>
                      <a:pt x="622300" y="27940"/>
                      <a:pt x="77470" y="22860"/>
                      <a:pt x="12700" y="24130"/>
                    </a:cubicBezTo>
                    <a:cubicBezTo>
                      <a:pt x="12700" y="71120"/>
                      <a:pt x="15240" y="382270"/>
                      <a:pt x="15240" y="755650"/>
                    </a:cubicBezTo>
                    <a:cubicBezTo>
                      <a:pt x="15240" y="982908"/>
                      <a:pt x="16510" y="1267186"/>
                      <a:pt x="17780" y="1518468"/>
                    </a:cubicBezTo>
                    <a:cubicBezTo>
                      <a:pt x="19050" y="1722877"/>
                      <a:pt x="20320" y="1899407"/>
                      <a:pt x="20320" y="2014977"/>
                    </a:cubicBezTo>
                    <a:cubicBezTo>
                      <a:pt x="20320" y="2201667"/>
                      <a:pt x="29210" y="2592827"/>
                      <a:pt x="34290" y="2797297"/>
                    </a:cubicBezTo>
                    <a:lnTo>
                      <a:pt x="139700" y="2907787"/>
                    </a:lnTo>
                    <a:close/>
                    <a:moveTo>
                      <a:pt x="139700" y="2907787"/>
                    </a:moveTo>
                    <a:lnTo>
                      <a:pt x="133350" y="2782057"/>
                    </a:lnTo>
                    <a:lnTo>
                      <a:pt x="34290" y="2796027"/>
                    </a:lnTo>
                    <a:lnTo>
                      <a:pt x="139700" y="2907787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</p:sp>
          <p:sp>
            <p:nvSpPr>
              <p:cNvPr id="6" name="Freeform 6"/>
              <p:cNvSpPr/>
              <p:nvPr/>
            </p:nvSpPr>
            <p:spPr>
              <a:xfrm>
                <a:off x="299720" y="19050"/>
                <a:ext cx="617220" cy="304800"/>
              </a:xfrm>
              <a:custGeom>
                <a:avLst/>
                <a:gdLst/>
                <a:ahLst/>
                <a:cxnLst/>
                <a:rect l="l" t="t" r="r" b="b"/>
                <a:pathLst>
                  <a:path w="617220" h="304800">
                    <a:moveTo>
                      <a:pt x="600710" y="0"/>
                    </a:moveTo>
                    <a:lnTo>
                      <a:pt x="617220" y="77470"/>
                    </a:lnTo>
                    <a:lnTo>
                      <a:pt x="600710" y="190500"/>
                    </a:lnTo>
                    <a:lnTo>
                      <a:pt x="589280" y="297180"/>
                    </a:lnTo>
                    <a:lnTo>
                      <a:pt x="5080" y="304800"/>
                    </a:lnTo>
                    <a:lnTo>
                      <a:pt x="5080" y="255270"/>
                    </a:lnTo>
                    <a:lnTo>
                      <a:pt x="16510" y="148590"/>
                    </a:lnTo>
                    <a:lnTo>
                      <a:pt x="0" y="21590"/>
                    </a:lnTo>
                    <a:lnTo>
                      <a:pt x="600710" y="0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</p:sp>
        </p:grpSp>
        <p:sp>
          <p:nvSpPr>
            <p:cNvPr id="7" name="TextBox 7"/>
            <p:cNvSpPr txBox="1"/>
            <p:nvPr/>
          </p:nvSpPr>
          <p:spPr>
            <a:xfrm rot="-426806">
              <a:off x="1125045" y="1119733"/>
              <a:ext cx="4934766" cy="5319452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lvl="0" indent="0" algn="ctr">
                <a:lnSpc>
                  <a:spcPts val="6376"/>
                </a:lnSpc>
              </a:pPr>
              <a:r>
                <a:rPr lang="en-US" sz="4554" spc="45">
                  <a:solidFill>
                    <a:srgbClr val="000000"/>
                  </a:solidFill>
                  <a:latin typeface="DM Sans"/>
                </a:rPr>
                <a:t>How many brands were you able to correctly identify? </a:t>
              </a:r>
            </a:p>
          </p:txBody>
        </p:sp>
      </p:grpSp>
      <p:sp>
        <p:nvSpPr>
          <p:cNvPr id="8" name="TextBox 8"/>
          <p:cNvSpPr txBox="1"/>
          <p:nvPr/>
        </p:nvSpPr>
        <p:spPr>
          <a:xfrm>
            <a:off x="3183920" y="897900"/>
            <a:ext cx="11920161" cy="156180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12100"/>
              </a:lnSpc>
            </a:pPr>
            <a:r>
              <a:rPr lang="en-US" sz="10999">
                <a:solidFill>
                  <a:srgbClr val="000000"/>
                </a:solidFill>
                <a:latin typeface="DM Sans Bold"/>
              </a:rPr>
              <a:t>How Did You Do?</a:t>
            </a:r>
          </a:p>
        </p:txBody>
      </p:sp>
      <p:pic>
        <p:nvPicPr>
          <p:cNvPr id="9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>
            <a:fillRect/>
          </a:stretch>
        </p:blipFill>
        <p:spPr>
          <a:xfrm>
            <a:off x="12236874" y="3872467"/>
            <a:ext cx="4247535" cy="4114800"/>
          </a:xfrm>
          <a:prstGeom prst="rect">
            <a:avLst/>
          </a:prstGeom>
        </p:spPr>
      </p:pic>
    </p:spTree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1604427" y="3268935"/>
            <a:ext cx="5395607" cy="5321865"/>
            <a:chOff x="0" y="0"/>
            <a:chExt cx="7194142" cy="7095820"/>
          </a:xfrm>
        </p:grpSpPr>
        <p:grpSp>
          <p:nvGrpSpPr>
            <p:cNvPr id="3" name="Group 3"/>
            <p:cNvGrpSpPr/>
            <p:nvPr/>
          </p:nvGrpSpPr>
          <p:grpSpPr>
            <a:xfrm rot="-426806">
              <a:off x="368005" y="375450"/>
              <a:ext cx="6458133" cy="6344920"/>
              <a:chOff x="0" y="0"/>
              <a:chExt cx="3216910" cy="3160517"/>
            </a:xfrm>
          </p:grpSpPr>
          <p:sp>
            <p:nvSpPr>
              <p:cNvPr id="4" name="Freeform 4"/>
              <p:cNvSpPr/>
              <p:nvPr/>
            </p:nvSpPr>
            <p:spPr>
              <a:xfrm>
                <a:off x="19050" y="223520"/>
                <a:ext cx="3178810" cy="2929376"/>
              </a:xfrm>
              <a:custGeom>
                <a:avLst/>
                <a:gdLst/>
                <a:ahLst/>
                <a:cxnLst/>
                <a:rect l="l" t="t" r="r" b="b"/>
                <a:pathLst>
                  <a:path w="3178810" h="2929376">
                    <a:moveTo>
                      <a:pt x="0" y="11430"/>
                    </a:moveTo>
                    <a:cubicBezTo>
                      <a:pt x="0" y="11430"/>
                      <a:pt x="2540" y="340360"/>
                      <a:pt x="2540" y="749300"/>
                    </a:cubicBezTo>
                    <a:cubicBezTo>
                      <a:pt x="2540" y="1158039"/>
                      <a:pt x="7620" y="1748277"/>
                      <a:pt x="7620" y="2008627"/>
                    </a:cubicBezTo>
                    <a:cubicBezTo>
                      <a:pt x="7620" y="2202937"/>
                      <a:pt x="16510" y="2601717"/>
                      <a:pt x="21590" y="2793487"/>
                    </a:cubicBezTo>
                    <a:lnTo>
                      <a:pt x="130810" y="2907787"/>
                    </a:lnTo>
                    <a:cubicBezTo>
                      <a:pt x="275590" y="2915407"/>
                      <a:pt x="543560" y="2929377"/>
                      <a:pt x="793750" y="2929377"/>
                    </a:cubicBezTo>
                    <a:lnTo>
                      <a:pt x="3178810" y="2929377"/>
                    </a:lnTo>
                    <a:lnTo>
                      <a:pt x="3178810" y="693420"/>
                    </a:lnTo>
                    <a:cubicBezTo>
                      <a:pt x="3178810" y="318770"/>
                      <a:pt x="3169920" y="41910"/>
                      <a:pt x="3169920" y="41910"/>
                    </a:cubicBezTo>
                    <a:cubicBezTo>
                      <a:pt x="3014980" y="21590"/>
                      <a:pt x="2858770" y="11430"/>
                      <a:pt x="2701290" y="12700"/>
                    </a:cubicBezTo>
                    <a:cubicBezTo>
                      <a:pt x="2428240" y="12700"/>
                      <a:pt x="1179830" y="21590"/>
                      <a:pt x="929640" y="12700"/>
                    </a:cubicBezTo>
                    <a:cubicBezTo>
                      <a:pt x="594360" y="0"/>
                      <a:pt x="0" y="11430"/>
                      <a:pt x="0" y="11430"/>
                    </a:cubicBezTo>
                    <a:close/>
                  </a:path>
                </a:pathLst>
              </a:custGeom>
              <a:solidFill>
                <a:srgbClr val="FFFFFF"/>
              </a:solidFill>
            </p:spPr>
          </p:sp>
          <p:sp>
            <p:nvSpPr>
              <p:cNvPr id="5" name="Freeform 5"/>
              <p:cNvSpPr/>
              <p:nvPr/>
            </p:nvSpPr>
            <p:spPr>
              <a:xfrm>
                <a:off x="12700" y="217170"/>
                <a:ext cx="3191510" cy="2942077"/>
              </a:xfrm>
              <a:custGeom>
                <a:avLst/>
                <a:gdLst/>
                <a:ahLst/>
                <a:cxnLst/>
                <a:rect l="l" t="t" r="r" b="b"/>
                <a:pathLst>
                  <a:path w="3191510" h="2942077">
                    <a:moveTo>
                      <a:pt x="3191510" y="2942077"/>
                    </a:moveTo>
                    <a:lnTo>
                      <a:pt x="800100" y="2942077"/>
                    </a:lnTo>
                    <a:cubicBezTo>
                      <a:pt x="547370" y="2942077"/>
                      <a:pt x="270510" y="2928107"/>
                      <a:pt x="137160" y="2920487"/>
                    </a:cubicBezTo>
                    <a:lnTo>
                      <a:pt x="134620" y="2920487"/>
                    </a:lnTo>
                    <a:lnTo>
                      <a:pt x="21590" y="2802377"/>
                    </a:lnTo>
                    <a:lnTo>
                      <a:pt x="21590" y="2799837"/>
                    </a:lnTo>
                    <a:cubicBezTo>
                      <a:pt x="16510" y="2596637"/>
                      <a:pt x="7620" y="2202937"/>
                      <a:pt x="7620" y="2014977"/>
                    </a:cubicBezTo>
                    <a:cubicBezTo>
                      <a:pt x="7620" y="1899407"/>
                      <a:pt x="6350" y="1722877"/>
                      <a:pt x="5080" y="1518468"/>
                    </a:cubicBezTo>
                    <a:cubicBezTo>
                      <a:pt x="3810" y="1267186"/>
                      <a:pt x="2540" y="982908"/>
                      <a:pt x="2540" y="755650"/>
                    </a:cubicBezTo>
                    <a:cubicBezTo>
                      <a:pt x="2540" y="351790"/>
                      <a:pt x="0" y="21590"/>
                      <a:pt x="0" y="17780"/>
                    </a:cubicBezTo>
                    <a:lnTo>
                      <a:pt x="0" y="11430"/>
                    </a:lnTo>
                    <a:lnTo>
                      <a:pt x="6350" y="11430"/>
                    </a:lnTo>
                    <a:cubicBezTo>
                      <a:pt x="12700" y="11430"/>
                      <a:pt x="604520" y="0"/>
                      <a:pt x="935990" y="12700"/>
                    </a:cubicBezTo>
                    <a:cubicBezTo>
                      <a:pt x="1121410" y="19050"/>
                      <a:pt x="1852930" y="16510"/>
                      <a:pt x="2338070" y="13970"/>
                    </a:cubicBezTo>
                    <a:cubicBezTo>
                      <a:pt x="2503170" y="12700"/>
                      <a:pt x="2637790" y="12700"/>
                      <a:pt x="2707640" y="12700"/>
                    </a:cubicBezTo>
                    <a:cubicBezTo>
                      <a:pt x="2861310" y="11430"/>
                      <a:pt x="3020060" y="21590"/>
                      <a:pt x="3177540" y="41910"/>
                    </a:cubicBezTo>
                    <a:lnTo>
                      <a:pt x="3182620" y="43180"/>
                    </a:lnTo>
                    <a:lnTo>
                      <a:pt x="3182620" y="48260"/>
                    </a:lnTo>
                    <a:cubicBezTo>
                      <a:pt x="3182620" y="50800"/>
                      <a:pt x="3191510" y="328930"/>
                      <a:pt x="3191510" y="699770"/>
                    </a:cubicBezTo>
                    <a:lnTo>
                      <a:pt x="3191510" y="2942077"/>
                    </a:lnTo>
                    <a:close/>
                    <a:moveTo>
                      <a:pt x="139700" y="2907787"/>
                    </a:moveTo>
                    <a:cubicBezTo>
                      <a:pt x="273050" y="2915407"/>
                      <a:pt x="548640" y="2929377"/>
                      <a:pt x="800100" y="2929377"/>
                    </a:cubicBezTo>
                    <a:lnTo>
                      <a:pt x="3178810" y="2929377"/>
                    </a:lnTo>
                    <a:lnTo>
                      <a:pt x="3178810" y="699770"/>
                    </a:lnTo>
                    <a:cubicBezTo>
                      <a:pt x="3178810" y="358140"/>
                      <a:pt x="3171190" y="93980"/>
                      <a:pt x="3169920" y="53340"/>
                    </a:cubicBezTo>
                    <a:cubicBezTo>
                      <a:pt x="3014980" y="33020"/>
                      <a:pt x="2858770" y="24130"/>
                      <a:pt x="2707640" y="25400"/>
                    </a:cubicBezTo>
                    <a:cubicBezTo>
                      <a:pt x="2637790" y="25400"/>
                      <a:pt x="2503170" y="27940"/>
                      <a:pt x="2338070" y="26670"/>
                    </a:cubicBezTo>
                    <a:cubicBezTo>
                      <a:pt x="1828800" y="22860"/>
                      <a:pt x="1304290" y="22860"/>
                      <a:pt x="935990" y="25400"/>
                    </a:cubicBezTo>
                    <a:cubicBezTo>
                      <a:pt x="622300" y="27940"/>
                      <a:pt x="77470" y="22860"/>
                      <a:pt x="12700" y="24130"/>
                    </a:cubicBezTo>
                    <a:cubicBezTo>
                      <a:pt x="12700" y="71120"/>
                      <a:pt x="15240" y="382270"/>
                      <a:pt x="15240" y="755650"/>
                    </a:cubicBezTo>
                    <a:cubicBezTo>
                      <a:pt x="15240" y="982908"/>
                      <a:pt x="16510" y="1267186"/>
                      <a:pt x="17780" y="1518468"/>
                    </a:cubicBezTo>
                    <a:cubicBezTo>
                      <a:pt x="19050" y="1722877"/>
                      <a:pt x="20320" y="1899407"/>
                      <a:pt x="20320" y="2014977"/>
                    </a:cubicBezTo>
                    <a:cubicBezTo>
                      <a:pt x="20320" y="2201667"/>
                      <a:pt x="29210" y="2592827"/>
                      <a:pt x="34290" y="2797297"/>
                    </a:cubicBezTo>
                    <a:lnTo>
                      <a:pt x="139700" y="2907787"/>
                    </a:lnTo>
                    <a:close/>
                    <a:moveTo>
                      <a:pt x="139700" y="2907787"/>
                    </a:moveTo>
                    <a:lnTo>
                      <a:pt x="133350" y="2782057"/>
                    </a:lnTo>
                    <a:lnTo>
                      <a:pt x="34290" y="2796027"/>
                    </a:lnTo>
                    <a:lnTo>
                      <a:pt x="139700" y="2907787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</p:sp>
          <p:sp>
            <p:nvSpPr>
              <p:cNvPr id="6" name="Freeform 6"/>
              <p:cNvSpPr/>
              <p:nvPr/>
            </p:nvSpPr>
            <p:spPr>
              <a:xfrm>
                <a:off x="299720" y="19050"/>
                <a:ext cx="617220" cy="304800"/>
              </a:xfrm>
              <a:custGeom>
                <a:avLst/>
                <a:gdLst/>
                <a:ahLst/>
                <a:cxnLst/>
                <a:rect l="l" t="t" r="r" b="b"/>
                <a:pathLst>
                  <a:path w="617220" h="304800">
                    <a:moveTo>
                      <a:pt x="600710" y="0"/>
                    </a:moveTo>
                    <a:lnTo>
                      <a:pt x="617220" y="77470"/>
                    </a:lnTo>
                    <a:lnTo>
                      <a:pt x="600710" y="190500"/>
                    </a:lnTo>
                    <a:lnTo>
                      <a:pt x="589280" y="297180"/>
                    </a:lnTo>
                    <a:lnTo>
                      <a:pt x="5080" y="304800"/>
                    </a:lnTo>
                    <a:lnTo>
                      <a:pt x="5080" y="255270"/>
                    </a:lnTo>
                    <a:lnTo>
                      <a:pt x="16510" y="148590"/>
                    </a:lnTo>
                    <a:lnTo>
                      <a:pt x="0" y="21590"/>
                    </a:lnTo>
                    <a:lnTo>
                      <a:pt x="600710" y="0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</p:sp>
        </p:grpSp>
        <p:sp>
          <p:nvSpPr>
            <p:cNvPr id="7" name="TextBox 7"/>
            <p:cNvSpPr txBox="1"/>
            <p:nvPr/>
          </p:nvSpPr>
          <p:spPr>
            <a:xfrm rot="-426806">
              <a:off x="1125045" y="1119733"/>
              <a:ext cx="4934766" cy="5319452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lvl="0" indent="0" algn="ctr">
                <a:lnSpc>
                  <a:spcPts val="6376"/>
                </a:lnSpc>
              </a:pPr>
              <a:r>
                <a:rPr lang="en-US" sz="4554" spc="45">
                  <a:solidFill>
                    <a:srgbClr val="000000"/>
                  </a:solidFill>
                  <a:latin typeface="DM Sans"/>
                </a:rPr>
                <a:t>How might that demonstrate brand awareness? </a:t>
              </a:r>
            </a:p>
          </p:txBody>
        </p:sp>
      </p:grpSp>
      <p:sp>
        <p:nvSpPr>
          <p:cNvPr id="8" name="TextBox 8"/>
          <p:cNvSpPr txBox="1"/>
          <p:nvPr/>
        </p:nvSpPr>
        <p:spPr>
          <a:xfrm>
            <a:off x="3183920" y="897900"/>
            <a:ext cx="11920161" cy="156180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12100"/>
              </a:lnSpc>
            </a:pPr>
            <a:r>
              <a:rPr lang="en-US" sz="10999">
                <a:solidFill>
                  <a:srgbClr val="000000"/>
                </a:solidFill>
                <a:latin typeface="DM Sans Bold"/>
              </a:rPr>
              <a:t>How Did You Do?</a:t>
            </a:r>
          </a:p>
        </p:txBody>
      </p:sp>
      <p:pic>
        <p:nvPicPr>
          <p:cNvPr id="9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>
            <a:fillRect/>
          </a:stretch>
        </p:blipFill>
        <p:spPr>
          <a:xfrm>
            <a:off x="12236874" y="3872467"/>
            <a:ext cx="4247535" cy="4114800"/>
          </a:xfrm>
          <a:prstGeom prst="rect">
            <a:avLst/>
          </a:prstGeom>
        </p:spPr>
      </p:pic>
    </p:spTree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1604427" y="3268935"/>
            <a:ext cx="5395607" cy="5321865"/>
            <a:chOff x="0" y="0"/>
            <a:chExt cx="7194142" cy="7095820"/>
          </a:xfrm>
        </p:grpSpPr>
        <p:grpSp>
          <p:nvGrpSpPr>
            <p:cNvPr id="3" name="Group 3"/>
            <p:cNvGrpSpPr/>
            <p:nvPr/>
          </p:nvGrpSpPr>
          <p:grpSpPr>
            <a:xfrm rot="-426806">
              <a:off x="368005" y="375450"/>
              <a:ext cx="6458133" cy="6344920"/>
              <a:chOff x="0" y="0"/>
              <a:chExt cx="3216910" cy="3160517"/>
            </a:xfrm>
          </p:grpSpPr>
          <p:sp>
            <p:nvSpPr>
              <p:cNvPr id="4" name="Freeform 4"/>
              <p:cNvSpPr/>
              <p:nvPr/>
            </p:nvSpPr>
            <p:spPr>
              <a:xfrm>
                <a:off x="19050" y="223520"/>
                <a:ext cx="3178810" cy="2929376"/>
              </a:xfrm>
              <a:custGeom>
                <a:avLst/>
                <a:gdLst/>
                <a:ahLst/>
                <a:cxnLst/>
                <a:rect l="l" t="t" r="r" b="b"/>
                <a:pathLst>
                  <a:path w="3178810" h="2929376">
                    <a:moveTo>
                      <a:pt x="0" y="11430"/>
                    </a:moveTo>
                    <a:cubicBezTo>
                      <a:pt x="0" y="11430"/>
                      <a:pt x="2540" y="340360"/>
                      <a:pt x="2540" y="749300"/>
                    </a:cubicBezTo>
                    <a:cubicBezTo>
                      <a:pt x="2540" y="1158039"/>
                      <a:pt x="7620" y="1748277"/>
                      <a:pt x="7620" y="2008627"/>
                    </a:cubicBezTo>
                    <a:cubicBezTo>
                      <a:pt x="7620" y="2202937"/>
                      <a:pt x="16510" y="2601717"/>
                      <a:pt x="21590" y="2793487"/>
                    </a:cubicBezTo>
                    <a:lnTo>
                      <a:pt x="130810" y="2907787"/>
                    </a:lnTo>
                    <a:cubicBezTo>
                      <a:pt x="275590" y="2915407"/>
                      <a:pt x="543560" y="2929377"/>
                      <a:pt x="793750" y="2929377"/>
                    </a:cubicBezTo>
                    <a:lnTo>
                      <a:pt x="3178810" y="2929377"/>
                    </a:lnTo>
                    <a:lnTo>
                      <a:pt x="3178810" y="693420"/>
                    </a:lnTo>
                    <a:cubicBezTo>
                      <a:pt x="3178810" y="318770"/>
                      <a:pt x="3169920" y="41910"/>
                      <a:pt x="3169920" y="41910"/>
                    </a:cubicBezTo>
                    <a:cubicBezTo>
                      <a:pt x="3014980" y="21590"/>
                      <a:pt x="2858770" y="11430"/>
                      <a:pt x="2701290" y="12700"/>
                    </a:cubicBezTo>
                    <a:cubicBezTo>
                      <a:pt x="2428240" y="12700"/>
                      <a:pt x="1179830" y="21590"/>
                      <a:pt x="929640" y="12700"/>
                    </a:cubicBezTo>
                    <a:cubicBezTo>
                      <a:pt x="594360" y="0"/>
                      <a:pt x="0" y="11430"/>
                      <a:pt x="0" y="11430"/>
                    </a:cubicBezTo>
                    <a:close/>
                  </a:path>
                </a:pathLst>
              </a:custGeom>
              <a:solidFill>
                <a:srgbClr val="FFFFFF"/>
              </a:solidFill>
            </p:spPr>
          </p:sp>
          <p:sp>
            <p:nvSpPr>
              <p:cNvPr id="5" name="Freeform 5"/>
              <p:cNvSpPr/>
              <p:nvPr/>
            </p:nvSpPr>
            <p:spPr>
              <a:xfrm>
                <a:off x="12700" y="217170"/>
                <a:ext cx="3191510" cy="2942077"/>
              </a:xfrm>
              <a:custGeom>
                <a:avLst/>
                <a:gdLst/>
                <a:ahLst/>
                <a:cxnLst/>
                <a:rect l="l" t="t" r="r" b="b"/>
                <a:pathLst>
                  <a:path w="3191510" h="2942077">
                    <a:moveTo>
                      <a:pt x="3191510" y="2942077"/>
                    </a:moveTo>
                    <a:lnTo>
                      <a:pt x="800100" y="2942077"/>
                    </a:lnTo>
                    <a:cubicBezTo>
                      <a:pt x="547370" y="2942077"/>
                      <a:pt x="270510" y="2928107"/>
                      <a:pt x="137160" y="2920487"/>
                    </a:cubicBezTo>
                    <a:lnTo>
                      <a:pt x="134620" y="2920487"/>
                    </a:lnTo>
                    <a:lnTo>
                      <a:pt x="21590" y="2802377"/>
                    </a:lnTo>
                    <a:lnTo>
                      <a:pt x="21590" y="2799837"/>
                    </a:lnTo>
                    <a:cubicBezTo>
                      <a:pt x="16510" y="2596637"/>
                      <a:pt x="7620" y="2202937"/>
                      <a:pt x="7620" y="2014977"/>
                    </a:cubicBezTo>
                    <a:cubicBezTo>
                      <a:pt x="7620" y="1899407"/>
                      <a:pt x="6350" y="1722877"/>
                      <a:pt x="5080" y="1518468"/>
                    </a:cubicBezTo>
                    <a:cubicBezTo>
                      <a:pt x="3810" y="1267186"/>
                      <a:pt x="2540" y="982908"/>
                      <a:pt x="2540" y="755650"/>
                    </a:cubicBezTo>
                    <a:cubicBezTo>
                      <a:pt x="2540" y="351790"/>
                      <a:pt x="0" y="21590"/>
                      <a:pt x="0" y="17780"/>
                    </a:cubicBezTo>
                    <a:lnTo>
                      <a:pt x="0" y="11430"/>
                    </a:lnTo>
                    <a:lnTo>
                      <a:pt x="6350" y="11430"/>
                    </a:lnTo>
                    <a:cubicBezTo>
                      <a:pt x="12700" y="11430"/>
                      <a:pt x="604520" y="0"/>
                      <a:pt x="935990" y="12700"/>
                    </a:cubicBezTo>
                    <a:cubicBezTo>
                      <a:pt x="1121410" y="19050"/>
                      <a:pt x="1852930" y="16510"/>
                      <a:pt x="2338070" y="13970"/>
                    </a:cubicBezTo>
                    <a:cubicBezTo>
                      <a:pt x="2503170" y="12700"/>
                      <a:pt x="2637790" y="12700"/>
                      <a:pt x="2707640" y="12700"/>
                    </a:cubicBezTo>
                    <a:cubicBezTo>
                      <a:pt x="2861310" y="11430"/>
                      <a:pt x="3020060" y="21590"/>
                      <a:pt x="3177540" y="41910"/>
                    </a:cubicBezTo>
                    <a:lnTo>
                      <a:pt x="3182620" y="43180"/>
                    </a:lnTo>
                    <a:lnTo>
                      <a:pt x="3182620" y="48260"/>
                    </a:lnTo>
                    <a:cubicBezTo>
                      <a:pt x="3182620" y="50800"/>
                      <a:pt x="3191510" y="328930"/>
                      <a:pt x="3191510" y="699770"/>
                    </a:cubicBezTo>
                    <a:lnTo>
                      <a:pt x="3191510" y="2942077"/>
                    </a:lnTo>
                    <a:close/>
                    <a:moveTo>
                      <a:pt x="139700" y="2907787"/>
                    </a:moveTo>
                    <a:cubicBezTo>
                      <a:pt x="273050" y="2915407"/>
                      <a:pt x="548640" y="2929377"/>
                      <a:pt x="800100" y="2929377"/>
                    </a:cubicBezTo>
                    <a:lnTo>
                      <a:pt x="3178810" y="2929377"/>
                    </a:lnTo>
                    <a:lnTo>
                      <a:pt x="3178810" y="699770"/>
                    </a:lnTo>
                    <a:cubicBezTo>
                      <a:pt x="3178810" y="358140"/>
                      <a:pt x="3171190" y="93980"/>
                      <a:pt x="3169920" y="53340"/>
                    </a:cubicBezTo>
                    <a:cubicBezTo>
                      <a:pt x="3014980" y="33020"/>
                      <a:pt x="2858770" y="24130"/>
                      <a:pt x="2707640" y="25400"/>
                    </a:cubicBezTo>
                    <a:cubicBezTo>
                      <a:pt x="2637790" y="25400"/>
                      <a:pt x="2503170" y="27940"/>
                      <a:pt x="2338070" y="26670"/>
                    </a:cubicBezTo>
                    <a:cubicBezTo>
                      <a:pt x="1828800" y="22860"/>
                      <a:pt x="1304290" y="22860"/>
                      <a:pt x="935990" y="25400"/>
                    </a:cubicBezTo>
                    <a:cubicBezTo>
                      <a:pt x="622300" y="27940"/>
                      <a:pt x="77470" y="22860"/>
                      <a:pt x="12700" y="24130"/>
                    </a:cubicBezTo>
                    <a:cubicBezTo>
                      <a:pt x="12700" y="71120"/>
                      <a:pt x="15240" y="382270"/>
                      <a:pt x="15240" y="755650"/>
                    </a:cubicBezTo>
                    <a:cubicBezTo>
                      <a:pt x="15240" y="982908"/>
                      <a:pt x="16510" y="1267186"/>
                      <a:pt x="17780" y="1518468"/>
                    </a:cubicBezTo>
                    <a:cubicBezTo>
                      <a:pt x="19050" y="1722877"/>
                      <a:pt x="20320" y="1899407"/>
                      <a:pt x="20320" y="2014977"/>
                    </a:cubicBezTo>
                    <a:cubicBezTo>
                      <a:pt x="20320" y="2201667"/>
                      <a:pt x="29210" y="2592827"/>
                      <a:pt x="34290" y="2797297"/>
                    </a:cubicBezTo>
                    <a:lnTo>
                      <a:pt x="139700" y="2907787"/>
                    </a:lnTo>
                    <a:close/>
                    <a:moveTo>
                      <a:pt x="139700" y="2907787"/>
                    </a:moveTo>
                    <a:lnTo>
                      <a:pt x="133350" y="2782057"/>
                    </a:lnTo>
                    <a:lnTo>
                      <a:pt x="34290" y="2796027"/>
                    </a:lnTo>
                    <a:lnTo>
                      <a:pt x="139700" y="2907787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</p:sp>
          <p:sp>
            <p:nvSpPr>
              <p:cNvPr id="6" name="Freeform 6"/>
              <p:cNvSpPr/>
              <p:nvPr/>
            </p:nvSpPr>
            <p:spPr>
              <a:xfrm>
                <a:off x="299720" y="19050"/>
                <a:ext cx="617220" cy="304800"/>
              </a:xfrm>
              <a:custGeom>
                <a:avLst/>
                <a:gdLst/>
                <a:ahLst/>
                <a:cxnLst/>
                <a:rect l="l" t="t" r="r" b="b"/>
                <a:pathLst>
                  <a:path w="617220" h="304800">
                    <a:moveTo>
                      <a:pt x="600710" y="0"/>
                    </a:moveTo>
                    <a:lnTo>
                      <a:pt x="617220" y="77470"/>
                    </a:lnTo>
                    <a:lnTo>
                      <a:pt x="600710" y="190500"/>
                    </a:lnTo>
                    <a:lnTo>
                      <a:pt x="589280" y="297180"/>
                    </a:lnTo>
                    <a:lnTo>
                      <a:pt x="5080" y="304800"/>
                    </a:lnTo>
                    <a:lnTo>
                      <a:pt x="5080" y="255270"/>
                    </a:lnTo>
                    <a:lnTo>
                      <a:pt x="16510" y="148590"/>
                    </a:lnTo>
                    <a:lnTo>
                      <a:pt x="0" y="21590"/>
                    </a:lnTo>
                    <a:lnTo>
                      <a:pt x="600710" y="0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</p:sp>
        </p:grpSp>
        <p:sp>
          <p:nvSpPr>
            <p:cNvPr id="7" name="TextBox 7"/>
            <p:cNvSpPr txBox="1"/>
            <p:nvPr/>
          </p:nvSpPr>
          <p:spPr>
            <a:xfrm rot="-426806">
              <a:off x="1124464" y="1172049"/>
              <a:ext cx="4934766" cy="5205364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lvl="0" indent="0" algn="ctr">
                <a:lnSpc>
                  <a:spcPts val="6236"/>
                </a:lnSpc>
              </a:pPr>
              <a:r>
                <a:rPr lang="en-US" sz="4454" spc="44">
                  <a:solidFill>
                    <a:srgbClr val="000000"/>
                  </a:solidFill>
                  <a:latin typeface="DM Sans"/>
                </a:rPr>
                <a:t>Which brands had the highest brand awareness in your class?</a:t>
              </a:r>
            </a:p>
          </p:txBody>
        </p:sp>
      </p:grpSp>
      <p:sp>
        <p:nvSpPr>
          <p:cNvPr id="8" name="TextBox 8"/>
          <p:cNvSpPr txBox="1"/>
          <p:nvPr/>
        </p:nvSpPr>
        <p:spPr>
          <a:xfrm>
            <a:off x="3183920" y="897900"/>
            <a:ext cx="11920161" cy="156180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12100"/>
              </a:lnSpc>
            </a:pPr>
            <a:r>
              <a:rPr lang="en-US" sz="10999">
                <a:solidFill>
                  <a:srgbClr val="000000"/>
                </a:solidFill>
                <a:latin typeface="DM Sans Bold"/>
              </a:rPr>
              <a:t>How Did You Do?</a:t>
            </a:r>
          </a:p>
        </p:txBody>
      </p:sp>
      <p:pic>
        <p:nvPicPr>
          <p:cNvPr id="9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>
            <a:fillRect/>
          </a:stretch>
        </p:blipFill>
        <p:spPr>
          <a:xfrm>
            <a:off x="12236874" y="3872467"/>
            <a:ext cx="4247535" cy="411480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1168054" y="2733386"/>
            <a:ext cx="5395607" cy="5321865"/>
            <a:chOff x="0" y="0"/>
            <a:chExt cx="7194142" cy="7095820"/>
          </a:xfrm>
        </p:grpSpPr>
        <p:grpSp>
          <p:nvGrpSpPr>
            <p:cNvPr id="3" name="Group 3"/>
            <p:cNvGrpSpPr/>
            <p:nvPr/>
          </p:nvGrpSpPr>
          <p:grpSpPr>
            <a:xfrm rot="-426806">
              <a:off x="368005" y="375450"/>
              <a:ext cx="6458133" cy="6344920"/>
              <a:chOff x="0" y="0"/>
              <a:chExt cx="3216910" cy="3160517"/>
            </a:xfrm>
          </p:grpSpPr>
          <p:sp>
            <p:nvSpPr>
              <p:cNvPr id="4" name="Freeform 4"/>
              <p:cNvSpPr/>
              <p:nvPr/>
            </p:nvSpPr>
            <p:spPr>
              <a:xfrm>
                <a:off x="19050" y="223520"/>
                <a:ext cx="3178810" cy="2929376"/>
              </a:xfrm>
              <a:custGeom>
                <a:avLst/>
                <a:gdLst/>
                <a:ahLst/>
                <a:cxnLst/>
                <a:rect l="l" t="t" r="r" b="b"/>
                <a:pathLst>
                  <a:path w="3178810" h="2929376">
                    <a:moveTo>
                      <a:pt x="0" y="11430"/>
                    </a:moveTo>
                    <a:cubicBezTo>
                      <a:pt x="0" y="11430"/>
                      <a:pt x="2540" y="340360"/>
                      <a:pt x="2540" y="749300"/>
                    </a:cubicBezTo>
                    <a:cubicBezTo>
                      <a:pt x="2540" y="1158039"/>
                      <a:pt x="7620" y="1748277"/>
                      <a:pt x="7620" y="2008627"/>
                    </a:cubicBezTo>
                    <a:cubicBezTo>
                      <a:pt x="7620" y="2202937"/>
                      <a:pt x="16510" y="2601717"/>
                      <a:pt x="21590" y="2793487"/>
                    </a:cubicBezTo>
                    <a:lnTo>
                      <a:pt x="130810" y="2907787"/>
                    </a:lnTo>
                    <a:cubicBezTo>
                      <a:pt x="275590" y="2915407"/>
                      <a:pt x="543560" y="2929377"/>
                      <a:pt x="793750" y="2929377"/>
                    </a:cubicBezTo>
                    <a:lnTo>
                      <a:pt x="3178810" y="2929377"/>
                    </a:lnTo>
                    <a:lnTo>
                      <a:pt x="3178810" y="693420"/>
                    </a:lnTo>
                    <a:cubicBezTo>
                      <a:pt x="3178810" y="318770"/>
                      <a:pt x="3169920" y="41910"/>
                      <a:pt x="3169920" y="41910"/>
                    </a:cubicBezTo>
                    <a:cubicBezTo>
                      <a:pt x="3014980" y="21590"/>
                      <a:pt x="2858770" y="11430"/>
                      <a:pt x="2701290" y="12700"/>
                    </a:cubicBezTo>
                    <a:cubicBezTo>
                      <a:pt x="2428240" y="12700"/>
                      <a:pt x="1179830" y="21590"/>
                      <a:pt x="929640" y="12700"/>
                    </a:cubicBezTo>
                    <a:cubicBezTo>
                      <a:pt x="594360" y="0"/>
                      <a:pt x="0" y="11430"/>
                      <a:pt x="0" y="11430"/>
                    </a:cubicBezTo>
                    <a:close/>
                  </a:path>
                </a:pathLst>
              </a:custGeom>
              <a:solidFill>
                <a:srgbClr val="FFFFFF"/>
              </a:solidFill>
            </p:spPr>
          </p:sp>
          <p:sp>
            <p:nvSpPr>
              <p:cNvPr id="5" name="Freeform 5"/>
              <p:cNvSpPr/>
              <p:nvPr/>
            </p:nvSpPr>
            <p:spPr>
              <a:xfrm>
                <a:off x="12700" y="217170"/>
                <a:ext cx="3191510" cy="2942077"/>
              </a:xfrm>
              <a:custGeom>
                <a:avLst/>
                <a:gdLst/>
                <a:ahLst/>
                <a:cxnLst/>
                <a:rect l="l" t="t" r="r" b="b"/>
                <a:pathLst>
                  <a:path w="3191510" h="2942077">
                    <a:moveTo>
                      <a:pt x="3191510" y="2942077"/>
                    </a:moveTo>
                    <a:lnTo>
                      <a:pt x="800100" y="2942077"/>
                    </a:lnTo>
                    <a:cubicBezTo>
                      <a:pt x="547370" y="2942077"/>
                      <a:pt x="270510" y="2928107"/>
                      <a:pt x="137160" y="2920487"/>
                    </a:cubicBezTo>
                    <a:lnTo>
                      <a:pt x="134620" y="2920487"/>
                    </a:lnTo>
                    <a:lnTo>
                      <a:pt x="21590" y="2802377"/>
                    </a:lnTo>
                    <a:lnTo>
                      <a:pt x="21590" y="2799837"/>
                    </a:lnTo>
                    <a:cubicBezTo>
                      <a:pt x="16510" y="2596637"/>
                      <a:pt x="7620" y="2202937"/>
                      <a:pt x="7620" y="2014977"/>
                    </a:cubicBezTo>
                    <a:cubicBezTo>
                      <a:pt x="7620" y="1899407"/>
                      <a:pt x="6350" y="1722877"/>
                      <a:pt x="5080" y="1518468"/>
                    </a:cubicBezTo>
                    <a:cubicBezTo>
                      <a:pt x="3810" y="1267186"/>
                      <a:pt x="2540" y="982908"/>
                      <a:pt x="2540" y="755650"/>
                    </a:cubicBezTo>
                    <a:cubicBezTo>
                      <a:pt x="2540" y="351790"/>
                      <a:pt x="0" y="21590"/>
                      <a:pt x="0" y="17780"/>
                    </a:cubicBezTo>
                    <a:lnTo>
                      <a:pt x="0" y="11430"/>
                    </a:lnTo>
                    <a:lnTo>
                      <a:pt x="6350" y="11430"/>
                    </a:lnTo>
                    <a:cubicBezTo>
                      <a:pt x="12700" y="11430"/>
                      <a:pt x="604520" y="0"/>
                      <a:pt x="935990" y="12700"/>
                    </a:cubicBezTo>
                    <a:cubicBezTo>
                      <a:pt x="1121410" y="19050"/>
                      <a:pt x="1852930" y="16510"/>
                      <a:pt x="2338070" y="13970"/>
                    </a:cubicBezTo>
                    <a:cubicBezTo>
                      <a:pt x="2503170" y="12700"/>
                      <a:pt x="2637790" y="12700"/>
                      <a:pt x="2707640" y="12700"/>
                    </a:cubicBezTo>
                    <a:cubicBezTo>
                      <a:pt x="2861310" y="11430"/>
                      <a:pt x="3020060" y="21590"/>
                      <a:pt x="3177540" y="41910"/>
                    </a:cubicBezTo>
                    <a:lnTo>
                      <a:pt x="3182620" y="43180"/>
                    </a:lnTo>
                    <a:lnTo>
                      <a:pt x="3182620" y="48260"/>
                    </a:lnTo>
                    <a:cubicBezTo>
                      <a:pt x="3182620" y="50800"/>
                      <a:pt x="3191510" y="328930"/>
                      <a:pt x="3191510" y="699770"/>
                    </a:cubicBezTo>
                    <a:lnTo>
                      <a:pt x="3191510" y="2942077"/>
                    </a:lnTo>
                    <a:close/>
                    <a:moveTo>
                      <a:pt x="139700" y="2907787"/>
                    </a:moveTo>
                    <a:cubicBezTo>
                      <a:pt x="273050" y="2915407"/>
                      <a:pt x="548640" y="2929377"/>
                      <a:pt x="800100" y="2929377"/>
                    </a:cubicBezTo>
                    <a:lnTo>
                      <a:pt x="3178810" y="2929377"/>
                    </a:lnTo>
                    <a:lnTo>
                      <a:pt x="3178810" y="699770"/>
                    </a:lnTo>
                    <a:cubicBezTo>
                      <a:pt x="3178810" y="358140"/>
                      <a:pt x="3171190" y="93980"/>
                      <a:pt x="3169920" y="53340"/>
                    </a:cubicBezTo>
                    <a:cubicBezTo>
                      <a:pt x="3014980" y="33020"/>
                      <a:pt x="2858770" y="24130"/>
                      <a:pt x="2707640" y="25400"/>
                    </a:cubicBezTo>
                    <a:cubicBezTo>
                      <a:pt x="2637790" y="25400"/>
                      <a:pt x="2503170" y="27940"/>
                      <a:pt x="2338070" y="26670"/>
                    </a:cubicBezTo>
                    <a:cubicBezTo>
                      <a:pt x="1828800" y="22860"/>
                      <a:pt x="1304290" y="22860"/>
                      <a:pt x="935990" y="25400"/>
                    </a:cubicBezTo>
                    <a:cubicBezTo>
                      <a:pt x="622300" y="27940"/>
                      <a:pt x="77470" y="22860"/>
                      <a:pt x="12700" y="24130"/>
                    </a:cubicBezTo>
                    <a:cubicBezTo>
                      <a:pt x="12700" y="71120"/>
                      <a:pt x="15240" y="382270"/>
                      <a:pt x="15240" y="755650"/>
                    </a:cubicBezTo>
                    <a:cubicBezTo>
                      <a:pt x="15240" y="982908"/>
                      <a:pt x="16510" y="1267186"/>
                      <a:pt x="17780" y="1518468"/>
                    </a:cubicBezTo>
                    <a:cubicBezTo>
                      <a:pt x="19050" y="1722877"/>
                      <a:pt x="20320" y="1899407"/>
                      <a:pt x="20320" y="2014977"/>
                    </a:cubicBezTo>
                    <a:cubicBezTo>
                      <a:pt x="20320" y="2201667"/>
                      <a:pt x="29210" y="2592827"/>
                      <a:pt x="34290" y="2797297"/>
                    </a:cubicBezTo>
                    <a:lnTo>
                      <a:pt x="139700" y="2907787"/>
                    </a:lnTo>
                    <a:close/>
                    <a:moveTo>
                      <a:pt x="139700" y="2907787"/>
                    </a:moveTo>
                    <a:lnTo>
                      <a:pt x="133350" y="2782057"/>
                    </a:lnTo>
                    <a:lnTo>
                      <a:pt x="34290" y="2796027"/>
                    </a:lnTo>
                    <a:lnTo>
                      <a:pt x="139700" y="2907787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</p:sp>
          <p:sp>
            <p:nvSpPr>
              <p:cNvPr id="6" name="Freeform 6"/>
              <p:cNvSpPr/>
              <p:nvPr/>
            </p:nvSpPr>
            <p:spPr>
              <a:xfrm>
                <a:off x="299720" y="19050"/>
                <a:ext cx="617220" cy="304800"/>
              </a:xfrm>
              <a:custGeom>
                <a:avLst/>
                <a:gdLst/>
                <a:ahLst/>
                <a:cxnLst/>
                <a:rect l="l" t="t" r="r" b="b"/>
                <a:pathLst>
                  <a:path w="617220" h="304800">
                    <a:moveTo>
                      <a:pt x="600710" y="0"/>
                    </a:moveTo>
                    <a:lnTo>
                      <a:pt x="617220" y="77470"/>
                    </a:lnTo>
                    <a:lnTo>
                      <a:pt x="600710" y="190500"/>
                    </a:lnTo>
                    <a:lnTo>
                      <a:pt x="589280" y="297180"/>
                    </a:lnTo>
                    <a:lnTo>
                      <a:pt x="5080" y="304800"/>
                    </a:lnTo>
                    <a:lnTo>
                      <a:pt x="5080" y="255270"/>
                    </a:lnTo>
                    <a:lnTo>
                      <a:pt x="16510" y="148590"/>
                    </a:lnTo>
                    <a:lnTo>
                      <a:pt x="0" y="21590"/>
                    </a:lnTo>
                    <a:lnTo>
                      <a:pt x="600710" y="0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</p:sp>
        </p:grpSp>
        <p:sp>
          <p:nvSpPr>
            <p:cNvPr id="7" name="TextBox 7"/>
            <p:cNvSpPr txBox="1"/>
            <p:nvPr/>
          </p:nvSpPr>
          <p:spPr>
            <a:xfrm rot="-426806">
              <a:off x="1122723" y="3088375"/>
              <a:ext cx="4934766" cy="1344352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lvl="0" indent="0" algn="ctr">
                <a:lnSpc>
                  <a:spcPts val="8476"/>
                </a:lnSpc>
              </a:pPr>
              <a:r>
                <a:rPr lang="en-US" sz="6054" spc="60">
                  <a:solidFill>
                    <a:srgbClr val="000000"/>
                  </a:solidFill>
                  <a:latin typeface="DM Sans"/>
                </a:rPr>
                <a:t>LOGO #6</a:t>
              </a:r>
            </a:p>
          </p:txBody>
        </p:sp>
      </p:grpSp>
      <p:pic>
        <p:nvPicPr>
          <p:cNvPr id="8" name="Picture 8"/>
          <p:cNvPicPr>
            <a:picLocks noChangeAspect="1"/>
          </p:cNvPicPr>
          <p:nvPr/>
        </p:nvPicPr>
        <p:blipFill>
          <a:blip r:embed="rId2"/>
          <a:srcRect b="67251"/>
          <a:stretch>
            <a:fillRect/>
          </a:stretch>
        </p:blipFill>
        <p:spPr>
          <a:xfrm>
            <a:off x="8039265" y="2612958"/>
            <a:ext cx="9889282" cy="1821682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1168054" y="2733386"/>
            <a:ext cx="5395607" cy="5321865"/>
            <a:chOff x="0" y="0"/>
            <a:chExt cx="7194142" cy="7095820"/>
          </a:xfrm>
        </p:grpSpPr>
        <p:grpSp>
          <p:nvGrpSpPr>
            <p:cNvPr id="3" name="Group 3"/>
            <p:cNvGrpSpPr/>
            <p:nvPr/>
          </p:nvGrpSpPr>
          <p:grpSpPr>
            <a:xfrm rot="-426806">
              <a:off x="368005" y="375450"/>
              <a:ext cx="6458133" cy="6344920"/>
              <a:chOff x="0" y="0"/>
              <a:chExt cx="3216910" cy="3160517"/>
            </a:xfrm>
          </p:grpSpPr>
          <p:sp>
            <p:nvSpPr>
              <p:cNvPr id="4" name="Freeform 4"/>
              <p:cNvSpPr/>
              <p:nvPr/>
            </p:nvSpPr>
            <p:spPr>
              <a:xfrm>
                <a:off x="19050" y="223520"/>
                <a:ext cx="3178810" cy="2929376"/>
              </a:xfrm>
              <a:custGeom>
                <a:avLst/>
                <a:gdLst/>
                <a:ahLst/>
                <a:cxnLst/>
                <a:rect l="l" t="t" r="r" b="b"/>
                <a:pathLst>
                  <a:path w="3178810" h="2929376">
                    <a:moveTo>
                      <a:pt x="0" y="11430"/>
                    </a:moveTo>
                    <a:cubicBezTo>
                      <a:pt x="0" y="11430"/>
                      <a:pt x="2540" y="340360"/>
                      <a:pt x="2540" y="749300"/>
                    </a:cubicBezTo>
                    <a:cubicBezTo>
                      <a:pt x="2540" y="1158039"/>
                      <a:pt x="7620" y="1748277"/>
                      <a:pt x="7620" y="2008627"/>
                    </a:cubicBezTo>
                    <a:cubicBezTo>
                      <a:pt x="7620" y="2202937"/>
                      <a:pt x="16510" y="2601717"/>
                      <a:pt x="21590" y="2793487"/>
                    </a:cubicBezTo>
                    <a:lnTo>
                      <a:pt x="130810" y="2907787"/>
                    </a:lnTo>
                    <a:cubicBezTo>
                      <a:pt x="275590" y="2915407"/>
                      <a:pt x="543560" y="2929377"/>
                      <a:pt x="793750" y="2929377"/>
                    </a:cubicBezTo>
                    <a:lnTo>
                      <a:pt x="3178810" y="2929377"/>
                    </a:lnTo>
                    <a:lnTo>
                      <a:pt x="3178810" y="693420"/>
                    </a:lnTo>
                    <a:cubicBezTo>
                      <a:pt x="3178810" y="318770"/>
                      <a:pt x="3169920" y="41910"/>
                      <a:pt x="3169920" y="41910"/>
                    </a:cubicBezTo>
                    <a:cubicBezTo>
                      <a:pt x="3014980" y="21590"/>
                      <a:pt x="2858770" y="11430"/>
                      <a:pt x="2701290" y="12700"/>
                    </a:cubicBezTo>
                    <a:cubicBezTo>
                      <a:pt x="2428240" y="12700"/>
                      <a:pt x="1179830" y="21590"/>
                      <a:pt x="929640" y="12700"/>
                    </a:cubicBezTo>
                    <a:cubicBezTo>
                      <a:pt x="594360" y="0"/>
                      <a:pt x="0" y="11430"/>
                      <a:pt x="0" y="11430"/>
                    </a:cubicBezTo>
                    <a:close/>
                  </a:path>
                </a:pathLst>
              </a:custGeom>
              <a:solidFill>
                <a:srgbClr val="FFFFFF"/>
              </a:solidFill>
            </p:spPr>
          </p:sp>
          <p:sp>
            <p:nvSpPr>
              <p:cNvPr id="5" name="Freeform 5"/>
              <p:cNvSpPr/>
              <p:nvPr/>
            </p:nvSpPr>
            <p:spPr>
              <a:xfrm>
                <a:off x="12700" y="217170"/>
                <a:ext cx="3191510" cy="2942077"/>
              </a:xfrm>
              <a:custGeom>
                <a:avLst/>
                <a:gdLst/>
                <a:ahLst/>
                <a:cxnLst/>
                <a:rect l="l" t="t" r="r" b="b"/>
                <a:pathLst>
                  <a:path w="3191510" h="2942077">
                    <a:moveTo>
                      <a:pt x="3191510" y="2942077"/>
                    </a:moveTo>
                    <a:lnTo>
                      <a:pt x="800100" y="2942077"/>
                    </a:lnTo>
                    <a:cubicBezTo>
                      <a:pt x="547370" y="2942077"/>
                      <a:pt x="270510" y="2928107"/>
                      <a:pt x="137160" y="2920487"/>
                    </a:cubicBezTo>
                    <a:lnTo>
                      <a:pt x="134620" y="2920487"/>
                    </a:lnTo>
                    <a:lnTo>
                      <a:pt x="21590" y="2802377"/>
                    </a:lnTo>
                    <a:lnTo>
                      <a:pt x="21590" y="2799837"/>
                    </a:lnTo>
                    <a:cubicBezTo>
                      <a:pt x="16510" y="2596637"/>
                      <a:pt x="7620" y="2202937"/>
                      <a:pt x="7620" y="2014977"/>
                    </a:cubicBezTo>
                    <a:cubicBezTo>
                      <a:pt x="7620" y="1899407"/>
                      <a:pt x="6350" y="1722877"/>
                      <a:pt x="5080" y="1518468"/>
                    </a:cubicBezTo>
                    <a:cubicBezTo>
                      <a:pt x="3810" y="1267186"/>
                      <a:pt x="2540" y="982908"/>
                      <a:pt x="2540" y="755650"/>
                    </a:cubicBezTo>
                    <a:cubicBezTo>
                      <a:pt x="2540" y="351790"/>
                      <a:pt x="0" y="21590"/>
                      <a:pt x="0" y="17780"/>
                    </a:cubicBezTo>
                    <a:lnTo>
                      <a:pt x="0" y="11430"/>
                    </a:lnTo>
                    <a:lnTo>
                      <a:pt x="6350" y="11430"/>
                    </a:lnTo>
                    <a:cubicBezTo>
                      <a:pt x="12700" y="11430"/>
                      <a:pt x="604520" y="0"/>
                      <a:pt x="935990" y="12700"/>
                    </a:cubicBezTo>
                    <a:cubicBezTo>
                      <a:pt x="1121410" y="19050"/>
                      <a:pt x="1852930" y="16510"/>
                      <a:pt x="2338070" y="13970"/>
                    </a:cubicBezTo>
                    <a:cubicBezTo>
                      <a:pt x="2503170" y="12700"/>
                      <a:pt x="2637790" y="12700"/>
                      <a:pt x="2707640" y="12700"/>
                    </a:cubicBezTo>
                    <a:cubicBezTo>
                      <a:pt x="2861310" y="11430"/>
                      <a:pt x="3020060" y="21590"/>
                      <a:pt x="3177540" y="41910"/>
                    </a:cubicBezTo>
                    <a:lnTo>
                      <a:pt x="3182620" y="43180"/>
                    </a:lnTo>
                    <a:lnTo>
                      <a:pt x="3182620" y="48260"/>
                    </a:lnTo>
                    <a:cubicBezTo>
                      <a:pt x="3182620" y="50800"/>
                      <a:pt x="3191510" y="328930"/>
                      <a:pt x="3191510" y="699770"/>
                    </a:cubicBezTo>
                    <a:lnTo>
                      <a:pt x="3191510" y="2942077"/>
                    </a:lnTo>
                    <a:close/>
                    <a:moveTo>
                      <a:pt x="139700" y="2907787"/>
                    </a:moveTo>
                    <a:cubicBezTo>
                      <a:pt x="273050" y="2915407"/>
                      <a:pt x="548640" y="2929377"/>
                      <a:pt x="800100" y="2929377"/>
                    </a:cubicBezTo>
                    <a:lnTo>
                      <a:pt x="3178810" y="2929377"/>
                    </a:lnTo>
                    <a:lnTo>
                      <a:pt x="3178810" y="699770"/>
                    </a:lnTo>
                    <a:cubicBezTo>
                      <a:pt x="3178810" y="358140"/>
                      <a:pt x="3171190" y="93980"/>
                      <a:pt x="3169920" y="53340"/>
                    </a:cubicBezTo>
                    <a:cubicBezTo>
                      <a:pt x="3014980" y="33020"/>
                      <a:pt x="2858770" y="24130"/>
                      <a:pt x="2707640" y="25400"/>
                    </a:cubicBezTo>
                    <a:cubicBezTo>
                      <a:pt x="2637790" y="25400"/>
                      <a:pt x="2503170" y="27940"/>
                      <a:pt x="2338070" y="26670"/>
                    </a:cubicBezTo>
                    <a:cubicBezTo>
                      <a:pt x="1828800" y="22860"/>
                      <a:pt x="1304290" y="22860"/>
                      <a:pt x="935990" y="25400"/>
                    </a:cubicBezTo>
                    <a:cubicBezTo>
                      <a:pt x="622300" y="27940"/>
                      <a:pt x="77470" y="22860"/>
                      <a:pt x="12700" y="24130"/>
                    </a:cubicBezTo>
                    <a:cubicBezTo>
                      <a:pt x="12700" y="71120"/>
                      <a:pt x="15240" y="382270"/>
                      <a:pt x="15240" y="755650"/>
                    </a:cubicBezTo>
                    <a:cubicBezTo>
                      <a:pt x="15240" y="982908"/>
                      <a:pt x="16510" y="1267186"/>
                      <a:pt x="17780" y="1518468"/>
                    </a:cubicBezTo>
                    <a:cubicBezTo>
                      <a:pt x="19050" y="1722877"/>
                      <a:pt x="20320" y="1899407"/>
                      <a:pt x="20320" y="2014977"/>
                    </a:cubicBezTo>
                    <a:cubicBezTo>
                      <a:pt x="20320" y="2201667"/>
                      <a:pt x="29210" y="2592827"/>
                      <a:pt x="34290" y="2797297"/>
                    </a:cubicBezTo>
                    <a:lnTo>
                      <a:pt x="139700" y="2907787"/>
                    </a:lnTo>
                    <a:close/>
                    <a:moveTo>
                      <a:pt x="139700" y="2907787"/>
                    </a:moveTo>
                    <a:lnTo>
                      <a:pt x="133350" y="2782057"/>
                    </a:lnTo>
                    <a:lnTo>
                      <a:pt x="34290" y="2796027"/>
                    </a:lnTo>
                    <a:lnTo>
                      <a:pt x="139700" y="2907787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</p:sp>
          <p:sp>
            <p:nvSpPr>
              <p:cNvPr id="6" name="Freeform 6"/>
              <p:cNvSpPr/>
              <p:nvPr/>
            </p:nvSpPr>
            <p:spPr>
              <a:xfrm>
                <a:off x="299720" y="19050"/>
                <a:ext cx="617220" cy="304800"/>
              </a:xfrm>
              <a:custGeom>
                <a:avLst/>
                <a:gdLst/>
                <a:ahLst/>
                <a:cxnLst/>
                <a:rect l="l" t="t" r="r" b="b"/>
                <a:pathLst>
                  <a:path w="617220" h="304800">
                    <a:moveTo>
                      <a:pt x="600710" y="0"/>
                    </a:moveTo>
                    <a:lnTo>
                      <a:pt x="617220" y="77470"/>
                    </a:lnTo>
                    <a:lnTo>
                      <a:pt x="600710" y="190500"/>
                    </a:lnTo>
                    <a:lnTo>
                      <a:pt x="589280" y="297180"/>
                    </a:lnTo>
                    <a:lnTo>
                      <a:pt x="5080" y="304800"/>
                    </a:lnTo>
                    <a:lnTo>
                      <a:pt x="5080" y="255270"/>
                    </a:lnTo>
                    <a:lnTo>
                      <a:pt x="16510" y="148590"/>
                    </a:lnTo>
                    <a:lnTo>
                      <a:pt x="0" y="21590"/>
                    </a:lnTo>
                    <a:lnTo>
                      <a:pt x="600710" y="0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</p:sp>
        </p:grpSp>
        <p:sp>
          <p:nvSpPr>
            <p:cNvPr id="7" name="TextBox 7"/>
            <p:cNvSpPr txBox="1"/>
            <p:nvPr/>
          </p:nvSpPr>
          <p:spPr>
            <a:xfrm rot="-426806">
              <a:off x="1122723" y="3088375"/>
              <a:ext cx="4934766" cy="1344352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lvl="0" indent="0" algn="ctr">
                <a:lnSpc>
                  <a:spcPts val="8476"/>
                </a:lnSpc>
              </a:pPr>
              <a:r>
                <a:rPr lang="en-US" sz="6054" spc="60">
                  <a:solidFill>
                    <a:srgbClr val="000000"/>
                  </a:solidFill>
                  <a:latin typeface="DM Sans"/>
                </a:rPr>
                <a:t>LOGO #7</a:t>
              </a:r>
            </a:p>
          </p:txBody>
        </p:sp>
      </p:grpSp>
      <p:pic>
        <p:nvPicPr>
          <p:cNvPr id="8" name="Picture 8"/>
          <p:cNvPicPr>
            <a:picLocks noChangeAspect="1"/>
          </p:cNvPicPr>
          <p:nvPr/>
        </p:nvPicPr>
        <p:blipFill>
          <a:blip r:embed="rId2"/>
          <a:srcRect t="48628"/>
          <a:stretch>
            <a:fillRect/>
          </a:stretch>
        </p:blipFill>
        <p:spPr>
          <a:xfrm>
            <a:off x="9481003" y="4132559"/>
            <a:ext cx="7177825" cy="2523519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1168054" y="2733386"/>
            <a:ext cx="5395607" cy="5321865"/>
            <a:chOff x="0" y="0"/>
            <a:chExt cx="7194142" cy="7095820"/>
          </a:xfrm>
        </p:grpSpPr>
        <p:grpSp>
          <p:nvGrpSpPr>
            <p:cNvPr id="3" name="Group 3"/>
            <p:cNvGrpSpPr/>
            <p:nvPr/>
          </p:nvGrpSpPr>
          <p:grpSpPr>
            <a:xfrm rot="-426806">
              <a:off x="368005" y="375450"/>
              <a:ext cx="6458133" cy="6344920"/>
              <a:chOff x="0" y="0"/>
              <a:chExt cx="3216910" cy="3160517"/>
            </a:xfrm>
          </p:grpSpPr>
          <p:sp>
            <p:nvSpPr>
              <p:cNvPr id="4" name="Freeform 4"/>
              <p:cNvSpPr/>
              <p:nvPr/>
            </p:nvSpPr>
            <p:spPr>
              <a:xfrm>
                <a:off x="19050" y="223520"/>
                <a:ext cx="3178810" cy="2929376"/>
              </a:xfrm>
              <a:custGeom>
                <a:avLst/>
                <a:gdLst/>
                <a:ahLst/>
                <a:cxnLst/>
                <a:rect l="l" t="t" r="r" b="b"/>
                <a:pathLst>
                  <a:path w="3178810" h="2929376">
                    <a:moveTo>
                      <a:pt x="0" y="11430"/>
                    </a:moveTo>
                    <a:cubicBezTo>
                      <a:pt x="0" y="11430"/>
                      <a:pt x="2540" y="340360"/>
                      <a:pt x="2540" y="749300"/>
                    </a:cubicBezTo>
                    <a:cubicBezTo>
                      <a:pt x="2540" y="1158039"/>
                      <a:pt x="7620" y="1748277"/>
                      <a:pt x="7620" y="2008627"/>
                    </a:cubicBezTo>
                    <a:cubicBezTo>
                      <a:pt x="7620" y="2202937"/>
                      <a:pt x="16510" y="2601717"/>
                      <a:pt x="21590" y="2793487"/>
                    </a:cubicBezTo>
                    <a:lnTo>
                      <a:pt x="130810" y="2907787"/>
                    </a:lnTo>
                    <a:cubicBezTo>
                      <a:pt x="275590" y="2915407"/>
                      <a:pt x="543560" y="2929377"/>
                      <a:pt x="793750" y="2929377"/>
                    </a:cubicBezTo>
                    <a:lnTo>
                      <a:pt x="3178810" y="2929377"/>
                    </a:lnTo>
                    <a:lnTo>
                      <a:pt x="3178810" y="693420"/>
                    </a:lnTo>
                    <a:cubicBezTo>
                      <a:pt x="3178810" y="318770"/>
                      <a:pt x="3169920" y="41910"/>
                      <a:pt x="3169920" y="41910"/>
                    </a:cubicBezTo>
                    <a:cubicBezTo>
                      <a:pt x="3014980" y="21590"/>
                      <a:pt x="2858770" y="11430"/>
                      <a:pt x="2701290" y="12700"/>
                    </a:cubicBezTo>
                    <a:cubicBezTo>
                      <a:pt x="2428240" y="12700"/>
                      <a:pt x="1179830" y="21590"/>
                      <a:pt x="929640" y="12700"/>
                    </a:cubicBezTo>
                    <a:cubicBezTo>
                      <a:pt x="594360" y="0"/>
                      <a:pt x="0" y="11430"/>
                      <a:pt x="0" y="11430"/>
                    </a:cubicBezTo>
                    <a:close/>
                  </a:path>
                </a:pathLst>
              </a:custGeom>
              <a:solidFill>
                <a:srgbClr val="FFFFFF"/>
              </a:solidFill>
            </p:spPr>
          </p:sp>
          <p:sp>
            <p:nvSpPr>
              <p:cNvPr id="5" name="Freeform 5"/>
              <p:cNvSpPr/>
              <p:nvPr/>
            </p:nvSpPr>
            <p:spPr>
              <a:xfrm>
                <a:off x="12700" y="217170"/>
                <a:ext cx="3191510" cy="2942077"/>
              </a:xfrm>
              <a:custGeom>
                <a:avLst/>
                <a:gdLst/>
                <a:ahLst/>
                <a:cxnLst/>
                <a:rect l="l" t="t" r="r" b="b"/>
                <a:pathLst>
                  <a:path w="3191510" h="2942077">
                    <a:moveTo>
                      <a:pt x="3191510" y="2942077"/>
                    </a:moveTo>
                    <a:lnTo>
                      <a:pt x="800100" y="2942077"/>
                    </a:lnTo>
                    <a:cubicBezTo>
                      <a:pt x="547370" y="2942077"/>
                      <a:pt x="270510" y="2928107"/>
                      <a:pt x="137160" y="2920487"/>
                    </a:cubicBezTo>
                    <a:lnTo>
                      <a:pt x="134620" y="2920487"/>
                    </a:lnTo>
                    <a:lnTo>
                      <a:pt x="21590" y="2802377"/>
                    </a:lnTo>
                    <a:lnTo>
                      <a:pt x="21590" y="2799837"/>
                    </a:lnTo>
                    <a:cubicBezTo>
                      <a:pt x="16510" y="2596637"/>
                      <a:pt x="7620" y="2202937"/>
                      <a:pt x="7620" y="2014977"/>
                    </a:cubicBezTo>
                    <a:cubicBezTo>
                      <a:pt x="7620" y="1899407"/>
                      <a:pt x="6350" y="1722877"/>
                      <a:pt x="5080" y="1518468"/>
                    </a:cubicBezTo>
                    <a:cubicBezTo>
                      <a:pt x="3810" y="1267186"/>
                      <a:pt x="2540" y="982908"/>
                      <a:pt x="2540" y="755650"/>
                    </a:cubicBezTo>
                    <a:cubicBezTo>
                      <a:pt x="2540" y="351790"/>
                      <a:pt x="0" y="21590"/>
                      <a:pt x="0" y="17780"/>
                    </a:cubicBezTo>
                    <a:lnTo>
                      <a:pt x="0" y="11430"/>
                    </a:lnTo>
                    <a:lnTo>
                      <a:pt x="6350" y="11430"/>
                    </a:lnTo>
                    <a:cubicBezTo>
                      <a:pt x="12700" y="11430"/>
                      <a:pt x="604520" y="0"/>
                      <a:pt x="935990" y="12700"/>
                    </a:cubicBezTo>
                    <a:cubicBezTo>
                      <a:pt x="1121410" y="19050"/>
                      <a:pt x="1852930" y="16510"/>
                      <a:pt x="2338070" y="13970"/>
                    </a:cubicBezTo>
                    <a:cubicBezTo>
                      <a:pt x="2503170" y="12700"/>
                      <a:pt x="2637790" y="12700"/>
                      <a:pt x="2707640" y="12700"/>
                    </a:cubicBezTo>
                    <a:cubicBezTo>
                      <a:pt x="2861310" y="11430"/>
                      <a:pt x="3020060" y="21590"/>
                      <a:pt x="3177540" y="41910"/>
                    </a:cubicBezTo>
                    <a:lnTo>
                      <a:pt x="3182620" y="43180"/>
                    </a:lnTo>
                    <a:lnTo>
                      <a:pt x="3182620" y="48260"/>
                    </a:lnTo>
                    <a:cubicBezTo>
                      <a:pt x="3182620" y="50800"/>
                      <a:pt x="3191510" y="328930"/>
                      <a:pt x="3191510" y="699770"/>
                    </a:cubicBezTo>
                    <a:lnTo>
                      <a:pt x="3191510" y="2942077"/>
                    </a:lnTo>
                    <a:close/>
                    <a:moveTo>
                      <a:pt x="139700" y="2907787"/>
                    </a:moveTo>
                    <a:cubicBezTo>
                      <a:pt x="273050" y="2915407"/>
                      <a:pt x="548640" y="2929377"/>
                      <a:pt x="800100" y="2929377"/>
                    </a:cubicBezTo>
                    <a:lnTo>
                      <a:pt x="3178810" y="2929377"/>
                    </a:lnTo>
                    <a:lnTo>
                      <a:pt x="3178810" y="699770"/>
                    </a:lnTo>
                    <a:cubicBezTo>
                      <a:pt x="3178810" y="358140"/>
                      <a:pt x="3171190" y="93980"/>
                      <a:pt x="3169920" y="53340"/>
                    </a:cubicBezTo>
                    <a:cubicBezTo>
                      <a:pt x="3014980" y="33020"/>
                      <a:pt x="2858770" y="24130"/>
                      <a:pt x="2707640" y="25400"/>
                    </a:cubicBezTo>
                    <a:cubicBezTo>
                      <a:pt x="2637790" y="25400"/>
                      <a:pt x="2503170" y="27940"/>
                      <a:pt x="2338070" y="26670"/>
                    </a:cubicBezTo>
                    <a:cubicBezTo>
                      <a:pt x="1828800" y="22860"/>
                      <a:pt x="1304290" y="22860"/>
                      <a:pt x="935990" y="25400"/>
                    </a:cubicBezTo>
                    <a:cubicBezTo>
                      <a:pt x="622300" y="27940"/>
                      <a:pt x="77470" y="22860"/>
                      <a:pt x="12700" y="24130"/>
                    </a:cubicBezTo>
                    <a:cubicBezTo>
                      <a:pt x="12700" y="71120"/>
                      <a:pt x="15240" y="382270"/>
                      <a:pt x="15240" y="755650"/>
                    </a:cubicBezTo>
                    <a:cubicBezTo>
                      <a:pt x="15240" y="982908"/>
                      <a:pt x="16510" y="1267186"/>
                      <a:pt x="17780" y="1518468"/>
                    </a:cubicBezTo>
                    <a:cubicBezTo>
                      <a:pt x="19050" y="1722877"/>
                      <a:pt x="20320" y="1899407"/>
                      <a:pt x="20320" y="2014977"/>
                    </a:cubicBezTo>
                    <a:cubicBezTo>
                      <a:pt x="20320" y="2201667"/>
                      <a:pt x="29210" y="2592827"/>
                      <a:pt x="34290" y="2797297"/>
                    </a:cubicBezTo>
                    <a:lnTo>
                      <a:pt x="139700" y="2907787"/>
                    </a:lnTo>
                    <a:close/>
                    <a:moveTo>
                      <a:pt x="139700" y="2907787"/>
                    </a:moveTo>
                    <a:lnTo>
                      <a:pt x="133350" y="2782057"/>
                    </a:lnTo>
                    <a:lnTo>
                      <a:pt x="34290" y="2796027"/>
                    </a:lnTo>
                    <a:lnTo>
                      <a:pt x="139700" y="2907787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</p:sp>
          <p:sp>
            <p:nvSpPr>
              <p:cNvPr id="6" name="Freeform 6"/>
              <p:cNvSpPr/>
              <p:nvPr/>
            </p:nvSpPr>
            <p:spPr>
              <a:xfrm>
                <a:off x="299720" y="19050"/>
                <a:ext cx="617220" cy="304800"/>
              </a:xfrm>
              <a:custGeom>
                <a:avLst/>
                <a:gdLst/>
                <a:ahLst/>
                <a:cxnLst/>
                <a:rect l="l" t="t" r="r" b="b"/>
                <a:pathLst>
                  <a:path w="617220" h="304800">
                    <a:moveTo>
                      <a:pt x="600710" y="0"/>
                    </a:moveTo>
                    <a:lnTo>
                      <a:pt x="617220" y="77470"/>
                    </a:lnTo>
                    <a:lnTo>
                      <a:pt x="600710" y="190500"/>
                    </a:lnTo>
                    <a:lnTo>
                      <a:pt x="589280" y="297180"/>
                    </a:lnTo>
                    <a:lnTo>
                      <a:pt x="5080" y="304800"/>
                    </a:lnTo>
                    <a:lnTo>
                      <a:pt x="5080" y="255270"/>
                    </a:lnTo>
                    <a:lnTo>
                      <a:pt x="16510" y="148590"/>
                    </a:lnTo>
                    <a:lnTo>
                      <a:pt x="0" y="21590"/>
                    </a:lnTo>
                    <a:lnTo>
                      <a:pt x="600710" y="0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</p:sp>
        </p:grpSp>
        <p:sp>
          <p:nvSpPr>
            <p:cNvPr id="7" name="TextBox 7"/>
            <p:cNvSpPr txBox="1"/>
            <p:nvPr/>
          </p:nvSpPr>
          <p:spPr>
            <a:xfrm rot="-426806">
              <a:off x="1122723" y="3088375"/>
              <a:ext cx="4934766" cy="1344352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lvl="0" indent="0" algn="ctr">
                <a:lnSpc>
                  <a:spcPts val="8476"/>
                </a:lnSpc>
              </a:pPr>
              <a:r>
                <a:rPr lang="en-US" sz="6054" spc="60">
                  <a:solidFill>
                    <a:srgbClr val="000000"/>
                  </a:solidFill>
                  <a:latin typeface="DM Sans"/>
                </a:rPr>
                <a:t>LOGO #8</a:t>
              </a:r>
            </a:p>
          </p:txBody>
        </p:sp>
      </p:grpSp>
      <p:pic>
        <p:nvPicPr>
          <p:cNvPr id="8" name="Picture 8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10343415" y="2344970"/>
            <a:ext cx="6103783" cy="6098697"/>
          </a:xfrm>
          <a:prstGeom prst="rect">
            <a:avLst/>
          </a:prstGeom>
        </p:spPr>
      </p:pic>
      <p:grpSp>
        <p:nvGrpSpPr>
          <p:cNvPr id="9" name="Group 9"/>
          <p:cNvGrpSpPr/>
          <p:nvPr/>
        </p:nvGrpSpPr>
        <p:grpSpPr>
          <a:xfrm rot="-5400000">
            <a:off x="10572845" y="2584861"/>
            <a:ext cx="5597101" cy="5588145"/>
            <a:chOff x="0" y="0"/>
            <a:chExt cx="6350000" cy="6339840"/>
          </a:xfrm>
        </p:grpSpPr>
        <p:sp>
          <p:nvSpPr>
            <p:cNvPr id="10" name="Freeform 10"/>
            <p:cNvSpPr/>
            <p:nvPr/>
          </p:nvSpPr>
          <p:spPr>
            <a:xfrm>
              <a:off x="0" y="0"/>
              <a:ext cx="6350000" cy="6339840"/>
            </a:xfrm>
            <a:custGeom>
              <a:avLst/>
              <a:gdLst/>
              <a:ahLst/>
              <a:cxnLst/>
              <a:rect l="l" t="t" r="r" b="b"/>
              <a:pathLst>
                <a:path w="6350000" h="6339840">
                  <a:moveTo>
                    <a:pt x="6350000" y="6339840"/>
                  </a:moveTo>
                  <a:lnTo>
                    <a:pt x="0" y="6339840"/>
                  </a:lnTo>
                  <a:lnTo>
                    <a:pt x="0" y="0"/>
                  </a:lnTo>
                  <a:lnTo>
                    <a:pt x="6350000" y="6339840"/>
                  </a:lnTo>
                  <a:close/>
                </a:path>
              </a:pathLst>
            </a:custGeom>
            <a:solidFill>
              <a:srgbClr val="F3862F"/>
            </a:solidFill>
          </p:spPr>
        </p:sp>
      </p:grpSp>
      <p:grpSp>
        <p:nvGrpSpPr>
          <p:cNvPr id="11" name="Group 11"/>
          <p:cNvGrpSpPr/>
          <p:nvPr/>
        </p:nvGrpSpPr>
        <p:grpSpPr>
          <a:xfrm>
            <a:off x="11508326" y="3862638"/>
            <a:ext cx="4192614" cy="4192614"/>
            <a:chOff x="0" y="0"/>
            <a:chExt cx="812800" cy="812800"/>
          </a:xfrm>
        </p:grpSpPr>
        <p:sp>
          <p:nvSpPr>
            <p:cNvPr id="12" name="Freeform 12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lnTo>
                    <a:pt x="812800" y="406400"/>
                  </a:lnTo>
                  <a:lnTo>
                    <a:pt x="406400" y="812800"/>
                  </a:lnTo>
                  <a:lnTo>
                    <a:pt x="0" y="406400"/>
                  </a:lnTo>
                  <a:lnTo>
                    <a:pt x="406400" y="0"/>
                  </a:lnTo>
                  <a:close/>
                </a:path>
              </a:pathLst>
            </a:custGeom>
            <a:solidFill>
              <a:srgbClr val="F3862F"/>
            </a:solidFill>
          </p:spPr>
        </p:sp>
        <p:sp>
          <p:nvSpPr>
            <p:cNvPr id="13" name="TextBox 13"/>
            <p:cNvSpPr txBox="1"/>
            <p:nvPr/>
          </p:nvSpPr>
          <p:spPr>
            <a:xfrm>
              <a:off x="139700" y="101600"/>
              <a:ext cx="533400" cy="571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273</Words>
  <Application>Microsoft Macintosh PowerPoint</Application>
  <PresentationFormat>Custom</PresentationFormat>
  <Paragraphs>78</Paragraphs>
  <Slides>66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66</vt:i4>
      </vt:variant>
    </vt:vector>
  </HeadingPairs>
  <TitlesOfParts>
    <vt:vector size="71" baseType="lpstr">
      <vt:lpstr>DM Sans Bold</vt:lpstr>
      <vt:lpstr>DM Sans</vt:lpstr>
      <vt:lpstr>Calibri</vt:lpstr>
      <vt:lpstr>Arial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Mktg Insights - Recognize Me?  Brand ID Presentation</dc:title>
  <cp:lastModifiedBy>Chris Lindauer</cp:lastModifiedBy>
  <cp:revision>2</cp:revision>
  <dcterms:created xsi:type="dcterms:W3CDTF">2006-08-16T00:00:00Z</dcterms:created>
  <dcterms:modified xsi:type="dcterms:W3CDTF">2022-07-06T01:25:06Z</dcterms:modified>
  <dc:identifier>DAE7yY7i8v0</dc:identifier>
</cp:coreProperties>
</file>