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</p:sldIdLst>
  <p:sldSz cx="18288000" cy="10287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DM Sans" pitchFamily="2" charset="77"/>
      <p:regular r:id="rId33"/>
      <p:bold r:id="rId34"/>
      <p:italic r:id="rId35"/>
      <p:boldItalic r:id="rId36"/>
    </p:embeddedFont>
    <p:embeddedFont>
      <p:font typeface="DM Sans Bold" pitchFamily="2" charset="77"/>
      <p:regular r:id="rId37"/>
      <p:bold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558" autoAdjust="0"/>
  </p:normalViewPr>
  <p:slideViewPr>
    <p:cSldViewPr>
      <p:cViewPr varScale="1">
        <p:scale>
          <a:sx n="80" d="100"/>
          <a:sy n="80" d="100"/>
        </p:scale>
        <p:origin x="824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29203" y="3268935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6206" y="1148448"/>
              <a:ext cx="4934766" cy="52809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56"/>
                </a:lnSpc>
              </a:pPr>
              <a:r>
                <a:rPr lang="en-US" sz="3254" spc="32">
                  <a:solidFill>
                    <a:srgbClr val="000000"/>
                  </a:solidFill>
                  <a:latin typeface="DM Sans"/>
                </a:rPr>
                <a:t>How many brand mascots can you identify?  See if you can correctly identify the character's name AND the brand! 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183920" y="894194"/>
            <a:ext cx="11920161" cy="1569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100"/>
              </a:lnSpc>
            </a:pPr>
            <a:r>
              <a:rPr lang="en-US" sz="10999">
                <a:solidFill>
                  <a:srgbClr val="000000"/>
                </a:solidFill>
                <a:latin typeface="DM Sans Bold"/>
              </a:rPr>
              <a:t>Mascot Mania!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236874" y="3872467"/>
            <a:ext cx="424753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#9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45077"/>
          <a:stretch>
            <a:fillRect/>
          </a:stretch>
        </p:blipFill>
        <p:spPr>
          <a:xfrm>
            <a:off x="8622855" y="684121"/>
            <a:ext cx="7092116" cy="8574179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2535237" y="4513469"/>
            <a:ext cx="2128023" cy="1761699"/>
            <a:chOff x="0" y="0"/>
            <a:chExt cx="981812" cy="812800"/>
          </a:xfrm>
        </p:grpSpPr>
        <p:sp>
          <p:nvSpPr>
            <p:cNvPr id="10" name="Freeform 10"/>
            <p:cNvSpPr/>
            <p:nvPr/>
          </p:nvSpPr>
          <p:spPr>
            <a:xfrm>
              <a:off x="86319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3" y="182659"/>
                    <a:pt x="809173" y="406400"/>
                  </a:cubicBezTo>
                  <a:cubicBezTo>
                    <a:pt x="809173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C2BABE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28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#10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144000" y="1808911"/>
            <a:ext cx="7500587" cy="7449389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1097635" y="3234126"/>
            <a:ext cx="3311530" cy="888159"/>
            <a:chOff x="0" y="0"/>
            <a:chExt cx="872172" cy="23391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72172" cy="233918"/>
            </a:xfrm>
            <a:custGeom>
              <a:avLst/>
              <a:gdLst/>
              <a:ahLst/>
              <a:cxnLst/>
              <a:rect l="l" t="t" r="r" b="b"/>
              <a:pathLst>
                <a:path w="872172" h="233918">
                  <a:moveTo>
                    <a:pt x="0" y="0"/>
                  </a:moveTo>
                  <a:lnTo>
                    <a:pt x="872172" y="0"/>
                  </a:lnTo>
                  <a:lnTo>
                    <a:pt x="872172" y="233918"/>
                  </a:lnTo>
                  <a:lnTo>
                    <a:pt x="0" y="233918"/>
                  </a:lnTo>
                  <a:close/>
                </a:path>
              </a:pathLst>
            </a:custGeom>
            <a:solidFill>
              <a:srgbClr val="DCA667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28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*BONUS*</a:t>
              </a:r>
            </a:p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300007" y="1228294"/>
            <a:ext cx="5942918" cy="74640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#1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91491" y="2693405"/>
            <a:ext cx="8565726" cy="490019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5381476" y="453130"/>
            <a:ext cx="7525048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Mr. Peanut / Planters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#2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59207" y="2733386"/>
            <a:ext cx="9000093" cy="567648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544839" y="453130"/>
            <a:ext cx="9198322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Martin / GEICO Insurance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26842" y="8362248"/>
            <a:ext cx="5064823" cy="366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8"/>
              </a:lnSpc>
              <a:spcBef>
                <a:spcPct val="0"/>
              </a:spcBef>
            </a:pPr>
            <a:r>
              <a:rPr lang="en-US" sz="2091" spc="20">
                <a:solidFill>
                  <a:srgbClr val="000000"/>
                </a:solidFill>
                <a:latin typeface="DM Sans"/>
              </a:rPr>
              <a:t>Photo Credit: Twitter @TheGEICOGecko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9742" y="2976837"/>
            <a:ext cx="3884740" cy="483496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807595" y="453130"/>
            <a:ext cx="8672810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Julius Pringles / Pringles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#4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607598" y="2577841"/>
            <a:ext cx="5745614" cy="563295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31172" y="453130"/>
            <a:ext cx="8825657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Kool-Aid Man / Kool-Aid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#5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58086" y="2505071"/>
            <a:ext cx="7704660" cy="5778495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936278" y="453130"/>
            <a:ext cx="16415445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Chester Cheetah / Frito-Lay's Cheetos Brand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085408" y="8409071"/>
            <a:ext cx="5250016" cy="366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8"/>
              </a:lnSpc>
              <a:spcBef>
                <a:spcPct val="0"/>
              </a:spcBef>
            </a:pPr>
            <a:r>
              <a:rPr lang="en-US" sz="2091" spc="20">
                <a:solidFill>
                  <a:srgbClr val="000000"/>
                </a:solidFill>
                <a:latin typeface="DM Sans"/>
              </a:rPr>
              <a:t>Photo Credit: Twitter @ChesterCheetah 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#6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72110" y="2733386"/>
            <a:ext cx="9102078" cy="5688799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5036269" y="453130"/>
            <a:ext cx="8215461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The Aflac Duck / Aflac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#7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82137" y="2306841"/>
            <a:ext cx="4849853" cy="6653762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527673" y="453130"/>
            <a:ext cx="11232654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Tony the Tiger / Frosted Flakes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6759" y="8891977"/>
            <a:ext cx="4040609" cy="366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8"/>
              </a:lnSpc>
              <a:spcBef>
                <a:spcPct val="0"/>
              </a:spcBef>
            </a:pPr>
            <a:r>
              <a:rPr lang="en-US" sz="2091" spc="20">
                <a:solidFill>
                  <a:srgbClr val="000000"/>
                </a:solidFill>
                <a:latin typeface="DM Sans"/>
              </a:rPr>
              <a:t>Photo Credit: Frostedflakes.com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#1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471247" y="445124"/>
            <a:ext cx="9536426" cy="953642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93484" y="3835147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#8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98293" y="3252557"/>
            <a:ext cx="7197954" cy="6487045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1854" y="453130"/>
            <a:ext cx="16244292" cy="2113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Rich Uncle Pennybags Aka Mr. Monopoly Aka</a:t>
            </a:r>
          </a:p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Monopoly Man / Monopoly Board Game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434126" y="9691977"/>
            <a:ext cx="3238657" cy="366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8"/>
              </a:lnSpc>
              <a:spcBef>
                <a:spcPct val="0"/>
              </a:spcBef>
            </a:pPr>
            <a:r>
              <a:rPr lang="en-US" sz="2091" spc="20">
                <a:solidFill>
                  <a:srgbClr val="000000"/>
                </a:solidFill>
                <a:latin typeface="DM Sans"/>
              </a:rPr>
              <a:t>Photo Credit: Hasbro.com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#9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45077"/>
          <a:stretch>
            <a:fillRect/>
          </a:stretch>
        </p:blipFill>
        <p:spPr>
          <a:xfrm>
            <a:off x="8691647" y="1895416"/>
            <a:ext cx="6375213" cy="7707463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456111" y="453130"/>
            <a:ext cx="13375779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Energizer Bunny / Energizer Batteries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793077" y="9555254"/>
            <a:ext cx="4577112" cy="366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8"/>
              </a:lnSpc>
              <a:spcBef>
                <a:spcPct val="0"/>
              </a:spcBef>
            </a:pPr>
            <a:r>
              <a:rPr lang="en-US" sz="2091" spc="20">
                <a:solidFill>
                  <a:srgbClr val="000000"/>
                </a:solidFill>
                <a:latin typeface="DM Sans"/>
              </a:rPr>
              <a:t>Photo Credit: EnergizerConnect.com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#10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052018" y="453130"/>
            <a:ext cx="12183963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Smokey Bear / U.S. Forest Service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792111" y="2131862"/>
            <a:ext cx="6569759" cy="652491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*BONUS*</a:t>
              </a:r>
            </a:p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092644" y="2431288"/>
            <a:ext cx="4718332" cy="592606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3125763" y="453130"/>
            <a:ext cx="12036475" cy="1036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76"/>
              </a:lnSpc>
              <a:spcBef>
                <a:spcPct val="0"/>
              </a:spcBef>
            </a:pPr>
            <a:r>
              <a:rPr lang="en-US" sz="6054" spc="60">
                <a:solidFill>
                  <a:srgbClr val="000000"/>
                </a:solidFill>
                <a:latin typeface="DM Sans"/>
              </a:rPr>
              <a:t>Geoffrey the Giraffe / Toys' R' Us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4427" y="3268935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5045" y="2738983"/>
              <a:ext cx="4934766" cy="20809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376"/>
                </a:lnSpc>
              </a:pPr>
              <a:r>
                <a:rPr lang="en-US" sz="4554" spc="45">
                  <a:solidFill>
                    <a:srgbClr val="000000"/>
                  </a:solidFill>
                  <a:latin typeface="DM Sans"/>
                </a:rPr>
                <a:t>What is branding?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183920" y="897900"/>
            <a:ext cx="11920161" cy="15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100"/>
              </a:lnSpc>
            </a:pPr>
            <a:r>
              <a:rPr lang="en-US" sz="10999" dirty="0">
                <a:solidFill>
                  <a:srgbClr val="000000"/>
                </a:solidFill>
                <a:latin typeface="DM Sans Bold"/>
              </a:rPr>
              <a:t>Discussion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236874" y="3872467"/>
            <a:ext cx="424753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4427" y="3268935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5045" y="1243346"/>
              <a:ext cx="4934766" cy="50722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96"/>
                </a:lnSpc>
              </a:pPr>
              <a:r>
                <a:rPr lang="en-US" sz="4354" spc="43">
                  <a:solidFill>
                    <a:srgbClr val="000000"/>
                  </a:solidFill>
                  <a:latin typeface="DM Sans"/>
                </a:rPr>
                <a:t>How many mascots were you able to correctly identify? 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183920" y="897900"/>
            <a:ext cx="11920161" cy="15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100"/>
              </a:lnSpc>
            </a:pPr>
            <a:r>
              <a:rPr lang="en-US" sz="10999" dirty="0">
                <a:solidFill>
                  <a:srgbClr val="000000"/>
                </a:solidFill>
                <a:latin typeface="DM Sans Bold"/>
              </a:rPr>
              <a:t>Discussion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236874" y="3872467"/>
            <a:ext cx="424753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4427" y="3268935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5625" y="1221932"/>
              <a:ext cx="4934766" cy="51245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116"/>
                </a:lnSpc>
              </a:pPr>
              <a:r>
                <a:rPr lang="en-US" sz="3654" spc="36">
                  <a:solidFill>
                    <a:srgbClr val="000000"/>
                  </a:solidFill>
                  <a:latin typeface="DM Sans"/>
                </a:rPr>
                <a:t>Why do you think these brands use mascots as part of their branding strategy?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183920" y="897900"/>
            <a:ext cx="11920161" cy="15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100"/>
              </a:lnSpc>
            </a:pPr>
            <a:r>
              <a:rPr lang="en-US" sz="10999" dirty="0">
                <a:solidFill>
                  <a:srgbClr val="000000"/>
                </a:solidFill>
                <a:latin typeface="DM Sans Bold"/>
              </a:rPr>
              <a:t>Discussion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236874" y="3872467"/>
            <a:ext cx="424753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4427" y="3268935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6206" y="1305929"/>
              <a:ext cx="4934766" cy="49659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976"/>
                </a:lnSpc>
              </a:pPr>
              <a:r>
                <a:rPr lang="en-US" sz="3554" spc="35">
                  <a:solidFill>
                    <a:srgbClr val="000000"/>
                  </a:solidFill>
                  <a:latin typeface="DM Sans"/>
                </a:rPr>
                <a:t>Think about your favorite brands.  Would any of them benefit from the use of a mascot?  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183920" y="897900"/>
            <a:ext cx="11920161" cy="15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2100"/>
              </a:lnSpc>
            </a:pPr>
            <a:r>
              <a:rPr lang="en-US" sz="10999" dirty="0">
                <a:solidFill>
                  <a:srgbClr val="000000"/>
                </a:solidFill>
                <a:latin typeface="DM Sans Bold"/>
              </a:rPr>
              <a:t>Discussion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236874" y="3872467"/>
            <a:ext cx="424753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#2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458138" y="1178490"/>
            <a:ext cx="7930021" cy="79300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#3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l="7456" r="5523" b="41853"/>
          <a:stretch>
            <a:fillRect/>
          </a:stretch>
        </p:blipFill>
        <p:spPr>
          <a:xfrm>
            <a:off x="10530930" y="3130310"/>
            <a:ext cx="4841477" cy="40263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#4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126701" y="2327023"/>
            <a:ext cx="5745614" cy="56329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#5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564096" y="2388605"/>
            <a:ext cx="5509791" cy="55097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#6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733782" y="3600450"/>
            <a:ext cx="487498" cy="48749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E1C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28"/>
                </a:lnSpc>
              </a:pPr>
              <a:endParaRPr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144000" y="1880315"/>
            <a:ext cx="6526370" cy="6526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#7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144000" y="1028700"/>
            <a:ext cx="6339208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68054" y="2733386"/>
            <a:ext cx="5395607" cy="5321865"/>
            <a:chOff x="0" y="0"/>
            <a:chExt cx="7194142" cy="7095820"/>
          </a:xfrm>
        </p:grpSpPr>
        <p:grpSp>
          <p:nvGrpSpPr>
            <p:cNvPr id="3" name="Group 3"/>
            <p:cNvGrpSpPr/>
            <p:nvPr/>
          </p:nvGrpSpPr>
          <p:grpSpPr>
            <a:xfrm rot="-426806">
              <a:off x="368005" y="375450"/>
              <a:ext cx="6458133" cy="6344920"/>
              <a:chOff x="0" y="0"/>
              <a:chExt cx="3216910" cy="316051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9050" y="223520"/>
                <a:ext cx="3178810" cy="2929376"/>
              </a:xfrm>
              <a:custGeom>
                <a:avLst/>
                <a:gdLst/>
                <a:ahLst/>
                <a:cxnLst/>
                <a:rect l="l" t="t" r="r" b="b"/>
                <a:pathLst>
                  <a:path w="3178810" h="2929376">
                    <a:moveTo>
                      <a:pt x="0" y="11430"/>
                    </a:moveTo>
                    <a:cubicBezTo>
                      <a:pt x="0" y="11430"/>
                      <a:pt x="2540" y="340360"/>
                      <a:pt x="2540" y="749300"/>
                    </a:cubicBezTo>
                    <a:cubicBezTo>
                      <a:pt x="2540" y="1158039"/>
                      <a:pt x="7620" y="1748277"/>
                      <a:pt x="7620" y="2008627"/>
                    </a:cubicBezTo>
                    <a:cubicBezTo>
                      <a:pt x="7620" y="2202937"/>
                      <a:pt x="16510" y="2601717"/>
                      <a:pt x="21590" y="2793487"/>
                    </a:cubicBezTo>
                    <a:lnTo>
                      <a:pt x="130810" y="2907787"/>
                    </a:lnTo>
                    <a:cubicBezTo>
                      <a:pt x="275590" y="2915407"/>
                      <a:pt x="543560" y="2929377"/>
                      <a:pt x="793750" y="2929377"/>
                    </a:cubicBezTo>
                    <a:lnTo>
                      <a:pt x="3178810" y="2929377"/>
                    </a:lnTo>
                    <a:lnTo>
                      <a:pt x="3178810" y="693420"/>
                    </a:lnTo>
                    <a:cubicBezTo>
                      <a:pt x="3178810" y="318770"/>
                      <a:pt x="3169920" y="41910"/>
                      <a:pt x="3169920" y="41910"/>
                    </a:cubicBezTo>
                    <a:cubicBezTo>
                      <a:pt x="3014980" y="21590"/>
                      <a:pt x="2858770" y="11430"/>
                      <a:pt x="2701290" y="12700"/>
                    </a:cubicBezTo>
                    <a:cubicBezTo>
                      <a:pt x="2428240" y="12700"/>
                      <a:pt x="1179830" y="21590"/>
                      <a:pt x="929640" y="12700"/>
                    </a:cubicBezTo>
                    <a:cubicBezTo>
                      <a:pt x="594360" y="0"/>
                      <a:pt x="0" y="11430"/>
                      <a:pt x="0" y="1143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12700" y="217170"/>
                <a:ext cx="3191510" cy="2942077"/>
              </a:xfrm>
              <a:custGeom>
                <a:avLst/>
                <a:gdLst/>
                <a:ahLst/>
                <a:cxnLst/>
                <a:rect l="l" t="t" r="r" b="b"/>
                <a:pathLst>
                  <a:path w="3191510" h="2942077">
                    <a:moveTo>
                      <a:pt x="3191510" y="2942077"/>
                    </a:moveTo>
                    <a:lnTo>
                      <a:pt x="800100" y="2942077"/>
                    </a:lnTo>
                    <a:cubicBezTo>
                      <a:pt x="547370" y="2942077"/>
                      <a:pt x="270510" y="2928107"/>
                      <a:pt x="137160" y="2920487"/>
                    </a:cubicBezTo>
                    <a:lnTo>
                      <a:pt x="134620" y="2920487"/>
                    </a:lnTo>
                    <a:lnTo>
                      <a:pt x="21590" y="2802377"/>
                    </a:lnTo>
                    <a:lnTo>
                      <a:pt x="21590" y="2799837"/>
                    </a:lnTo>
                    <a:cubicBezTo>
                      <a:pt x="16510" y="2596637"/>
                      <a:pt x="7620" y="2202937"/>
                      <a:pt x="7620" y="2014977"/>
                    </a:cubicBezTo>
                    <a:cubicBezTo>
                      <a:pt x="7620" y="1899407"/>
                      <a:pt x="6350" y="1722877"/>
                      <a:pt x="5080" y="1518468"/>
                    </a:cubicBezTo>
                    <a:cubicBezTo>
                      <a:pt x="3810" y="1267186"/>
                      <a:pt x="2540" y="982908"/>
                      <a:pt x="2540" y="755650"/>
                    </a:cubicBezTo>
                    <a:cubicBezTo>
                      <a:pt x="2540" y="351790"/>
                      <a:pt x="0" y="21590"/>
                      <a:pt x="0" y="17780"/>
                    </a:cubicBezTo>
                    <a:lnTo>
                      <a:pt x="0" y="11430"/>
                    </a:lnTo>
                    <a:lnTo>
                      <a:pt x="6350" y="11430"/>
                    </a:lnTo>
                    <a:cubicBezTo>
                      <a:pt x="12700" y="11430"/>
                      <a:pt x="604520" y="0"/>
                      <a:pt x="935990" y="12700"/>
                    </a:cubicBezTo>
                    <a:cubicBezTo>
                      <a:pt x="1121410" y="19050"/>
                      <a:pt x="1852930" y="16510"/>
                      <a:pt x="2338070" y="13970"/>
                    </a:cubicBezTo>
                    <a:cubicBezTo>
                      <a:pt x="2503170" y="12700"/>
                      <a:pt x="2637790" y="12700"/>
                      <a:pt x="2707640" y="12700"/>
                    </a:cubicBezTo>
                    <a:cubicBezTo>
                      <a:pt x="2861310" y="11430"/>
                      <a:pt x="3020060" y="21590"/>
                      <a:pt x="3177540" y="41910"/>
                    </a:cubicBezTo>
                    <a:lnTo>
                      <a:pt x="3182620" y="43180"/>
                    </a:lnTo>
                    <a:lnTo>
                      <a:pt x="3182620" y="48260"/>
                    </a:lnTo>
                    <a:cubicBezTo>
                      <a:pt x="3182620" y="50800"/>
                      <a:pt x="3191510" y="328930"/>
                      <a:pt x="3191510" y="699770"/>
                    </a:cubicBezTo>
                    <a:lnTo>
                      <a:pt x="3191510" y="2942077"/>
                    </a:lnTo>
                    <a:close/>
                    <a:moveTo>
                      <a:pt x="139700" y="2907787"/>
                    </a:moveTo>
                    <a:cubicBezTo>
                      <a:pt x="273050" y="2915407"/>
                      <a:pt x="548640" y="2929377"/>
                      <a:pt x="800100" y="2929377"/>
                    </a:cubicBezTo>
                    <a:lnTo>
                      <a:pt x="3178810" y="2929377"/>
                    </a:lnTo>
                    <a:lnTo>
                      <a:pt x="3178810" y="699770"/>
                    </a:lnTo>
                    <a:cubicBezTo>
                      <a:pt x="3178810" y="358140"/>
                      <a:pt x="3171190" y="93980"/>
                      <a:pt x="3169920" y="53340"/>
                    </a:cubicBezTo>
                    <a:cubicBezTo>
                      <a:pt x="3014980" y="33020"/>
                      <a:pt x="2858770" y="24130"/>
                      <a:pt x="2707640" y="25400"/>
                    </a:cubicBezTo>
                    <a:cubicBezTo>
                      <a:pt x="2637790" y="25400"/>
                      <a:pt x="2503170" y="27940"/>
                      <a:pt x="2338070" y="26670"/>
                    </a:cubicBezTo>
                    <a:cubicBezTo>
                      <a:pt x="1828800" y="22860"/>
                      <a:pt x="1304290" y="22860"/>
                      <a:pt x="935990" y="25400"/>
                    </a:cubicBezTo>
                    <a:cubicBezTo>
                      <a:pt x="622300" y="27940"/>
                      <a:pt x="77470" y="22860"/>
                      <a:pt x="12700" y="24130"/>
                    </a:cubicBezTo>
                    <a:cubicBezTo>
                      <a:pt x="12700" y="71120"/>
                      <a:pt x="15240" y="382270"/>
                      <a:pt x="15240" y="755650"/>
                    </a:cubicBezTo>
                    <a:cubicBezTo>
                      <a:pt x="15240" y="982908"/>
                      <a:pt x="16510" y="1267186"/>
                      <a:pt x="17780" y="1518468"/>
                    </a:cubicBezTo>
                    <a:cubicBezTo>
                      <a:pt x="19050" y="1722877"/>
                      <a:pt x="20320" y="1899407"/>
                      <a:pt x="20320" y="2014977"/>
                    </a:cubicBezTo>
                    <a:cubicBezTo>
                      <a:pt x="20320" y="2201667"/>
                      <a:pt x="29210" y="2592827"/>
                      <a:pt x="34290" y="2797297"/>
                    </a:cubicBezTo>
                    <a:lnTo>
                      <a:pt x="139700" y="2907787"/>
                    </a:lnTo>
                    <a:close/>
                    <a:moveTo>
                      <a:pt x="139700" y="2907787"/>
                    </a:moveTo>
                    <a:lnTo>
                      <a:pt x="133350" y="2782057"/>
                    </a:lnTo>
                    <a:lnTo>
                      <a:pt x="34290" y="2796027"/>
                    </a:lnTo>
                    <a:lnTo>
                      <a:pt x="139700" y="2907787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299720" y="19050"/>
                <a:ext cx="61722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617220" h="304800">
                    <a:moveTo>
                      <a:pt x="600710" y="0"/>
                    </a:moveTo>
                    <a:lnTo>
                      <a:pt x="617220" y="77470"/>
                    </a:lnTo>
                    <a:lnTo>
                      <a:pt x="600710" y="190500"/>
                    </a:lnTo>
                    <a:lnTo>
                      <a:pt x="589280" y="297180"/>
                    </a:lnTo>
                    <a:lnTo>
                      <a:pt x="5080" y="304800"/>
                    </a:lnTo>
                    <a:lnTo>
                      <a:pt x="5080" y="255270"/>
                    </a:lnTo>
                    <a:lnTo>
                      <a:pt x="16510" y="148590"/>
                    </a:lnTo>
                    <a:lnTo>
                      <a:pt x="0" y="21590"/>
                    </a:lnTo>
                    <a:lnTo>
                      <a:pt x="60071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-426806">
              <a:off x="1122723" y="2370825"/>
              <a:ext cx="4934766" cy="27794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476"/>
                </a:lnSpc>
              </a:pPr>
              <a:r>
                <a:rPr lang="en-US" sz="6054" spc="60">
                  <a:solidFill>
                    <a:srgbClr val="000000"/>
                  </a:solidFill>
                  <a:latin typeface="DM Sans"/>
                </a:rPr>
                <a:t>Mascot #8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663843" y="1225277"/>
            <a:ext cx="5688889" cy="78364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244</Words>
  <Application>Microsoft Macintosh PowerPoint</Application>
  <PresentationFormat>Custom</PresentationFormat>
  <Paragraphs>51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DM Sans Bold</vt:lpstr>
      <vt:lpstr>DM Sans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Mktg Insights - Mascot Mania!  Branding Discussion</dc:title>
  <cp:lastModifiedBy>Chris Lindauer</cp:lastModifiedBy>
  <cp:revision>2</cp:revision>
  <dcterms:created xsi:type="dcterms:W3CDTF">2006-08-16T00:00:00Z</dcterms:created>
  <dcterms:modified xsi:type="dcterms:W3CDTF">2022-07-19T17:44:26Z</dcterms:modified>
  <dc:identifier>DAFFmXujYBc</dc:identifier>
</cp:coreProperties>
</file>