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2" r:id="rId1"/>
    <p:sldMasterId id="2147483683" r:id="rId2"/>
  </p:sldMasterIdLst>
  <p:notesMasterIdLst>
    <p:notesMasterId r:id="rId18"/>
  </p:notesMasterIdLst>
  <p:sldIdLst>
    <p:sldId id="256" r:id="rId3"/>
    <p:sldId id="257" r:id="rId4"/>
    <p:sldId id="259" r:id="rId5"/>
    <p:sldId id="279" r:id="rId6"/>
    <p:sldId id="278" r:id="rId7"/>
    <p:sldId id="280" r:id="rId8"/>
    <p:sldId id="258" r:id="rId9"/>
    <p:sldId id="281" r:id="rId10"/>
    <p:sldId id="282" r:id="rId11"/>
    <p:sldId id="283" r:id="rId12"/>
    <p:sldId id="285" r:id="rId13"/>
    <p:sldId id="284" r:id="rId14"/>
    <p:sldId id="287" r:id="rId15"/>
    <p:sldId id="277" r:id="rId16"/>
    <p:sldId id="265" r:id="rId17"/>
  </p:sldIdLst>
  <p:sldSz cx="9144000" cy="5143500" type="screen16x9"/>
  <p:notesSz cx="6858000" cy="9144000"/>
  <p:embeddedFontLst>
    <p:embeddedFont>
      <p:font typeface="Helvetica Neue Light" panose="02000403000000020004" pitchFamily="2" charset="0"/>
      <p:regular r:id="rId19"/>
      <p:bold r:id="rId20"/>
      <p:italic r:id="rId21"/>
      <p:boldItalic r:id="rId22"/>
    </p:embeddedFont>
    <p:embeddedFont>
      <p:font typeface="Montserrat" pitchFamily="2" charset="77"/>
      <p:regular r:id="rId23"/>
      <p:bold r:id="rId24"/>
      <p:italic r:id="rId25"/>
      <p:boldItalic r:id="rId26"/>
    </p:embeddedFont>
    <p:embeddedFont>
      <p:font typeface="Montserrat ExtraBold" panose="020F0502020204030204" pitchFamily="34" charset="0"/>
      <p:bold r:id="rId27"/>
      <p:italic r:id="rId28"/>
      <p:boldItalic r:id="rId29"/>
    </p:embeddedFont>
    <p:embeddedFont>
      <p:font typeface="Montserrat Medium" panose="020F0502020204030204" pitchFamily="34" charset="0"/>
      <p:regular r:id="rId30"/>
      <p:bold r:id="rId31"/>
      <p:italic r:id="rId32"/>
      <p:boldItalic r:id="rId33"/>
    </p:embeddedFont>
    <p:embeddedFont>
      <p:font typeface="Oswald" pitchFamily="2" charset="77"/>
      <p:regular r:id="rId34"/>
      <p:bold r:id="rId3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770"/>
    <p:restoredTop sz="94609"/>
  </p:normalViewPr>
  <p:slideViewPr>
    <p:cSldViewPr snapToGrid="0">
      <p:cViewPr varScale="1">
        <p:scale>
          <a:sx n="112" d="100"/>
          <a:sy n="112" d="100"/>
        </p:scale>
        <p:origin x="200" y="61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notesMaster" Target="notesMasters/notesMaster1.xml"/><Relationship Id="rId26" Type="http://schemas.openxmlformats.org/officeDocument/2006/relationships/font" Target="fonts/font8.fntdata"/><Relationship Id="rId39" Type="http://schemas.openxmlformats.org/officeDocument/2006/relationships/tableStyles" Target="tableStyles.xml"/><Relationship Id="rId21" Type="http://schemas.openxmlformats.org/officeDocument/2006/relationships/font" Target="fonts/font3.fntdata"/><Relationship Id="rId34" Type="http://schemas.openxmlformats.org/officeDocument/2006/relationships/font" Target="fonts/font16.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7.fntdata"/><Relationship Id="rId33" Type="http://schemas.openxmlformats.org/officeDocument/2006/relationships/font" Target="fonts/font15.fntdata"/><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font" Target="fonts/font2.fntdata"/><Relationship Id="rId29"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6.fntdata"/><Relationship Id="rId32" Type="http://schemas.openxmlformats.org/officeDocument/2006/relationships/font" Target="fonts/font14.fntdata"/><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5.fntdata"/><Relationship Id="rId28" Type="http://schemas.openxmlformats.org/officeDocument/2006/relationships/font" Target="fonts/font10.fntdata"/><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font" Target="fonts/font1.fntdata"/><Relationship Id="rId31" Type="http://schemas.openxmlformats.org/officeDocument/2006/relationships/font" Target="fonts/font13.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4.fntdata"/><Relationship Id="rId27" Type="http://schemas.openxmlformats.org/officeDocument/2006/relationships/font" Target="fonts/font9.fntdata"/><Relationship Id="rId30" Type="http://schemas.openxmlformats.org/officeDocument/2006/relationships/font" Target="fonts/font12.fntdata"/><Relationship Id="rId35" Type="http://schemas.openxmlformats.org/officeDocument/2006/relationships/font" Target="fonts/font17.fntdata"/><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 name="Google Shape;156;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15741f7e6eb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15741f7e6eb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546409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116aa8c9ee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116aa8c9ee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999657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557451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15741f7e6eb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15741f7e6eb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503729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g1450f2058e9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3" name="Google Shape;353;g1450f2058e9_0_10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116aa8ca21b_0_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2" name="Google Shape;262;g116aa8ca21b_0_7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116aa8c9ee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116aa8c9ee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116aa8c9ee2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4" name="Google Shape;214;g116aa8c9ee2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721316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15741f7e6eb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15741f7e6eb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15741f7e6eb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15741f7e6eb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927192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116aa8c9ee2_0_1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 name="Google Shape;174;g116aa8c9ee2_0_1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116aa8c9ee2_0_1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 name="Google Shape;174;g116aa8c9ee2_0_1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233069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116aa8c9ee2_0_1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 name="Google Shape;174;g116aa8c9ee2_0_1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503503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1.xml"/><Relationship Id="rId4" Type="http://schemas.openxmlformats.org/officeDocument/2006/relationships/hyperlink" Target="http://bit.ly/2TtBDfr" TargetMode="Externa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2.xml"/><Relationship Id="rId4" Type="http://schemas.openxmlformats.org/officeDocument/2006/relationships/hyperlink" Target="http://bit.ly/2TtBDfr" TargetMode="Externa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2175900" y="1950100"/>
            <a:ext cx="4792200" cy="6447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3600"/>
              <a:buNone/>
              <a:defRPr sz="3600" b="1">
                <a:solidFill>
                  <a:schemeClr val="lt1"/>
                </a:solidFill>
              </a:defRPr>
            </a:lvl1pPr>
            <a:lvl2pPr lvl="1" algn="ctr">
              <a:spcBef>
                <a:spcPts val="0"/>
              </a:spcBef>
              <a:spcAft>
                <a:spcPts val="0"/>
              </a:spcAft>
              <a:buClr>
                <a:schemeClr val="lt1"/>
              </a:buClr>
              <a:buSzPts val="3600"/>
              <a:buNone/>
              <a:defRPr sz="3600" b="1">
                <a:solidFill>
                  <a:schemeClr val="lt1"/>
                </a:solidFill>
              </a:defRPr>
            </a:lvl2pPr>
            <a:lvl3pPr lvl="2" algn="ctr">
              <a:spcBef>
                <a:spcPts val="0"/>
              </a:spcBef>
              <a:spcAft>
                <a:spcPts val="0"/>
              </a:spcAft>
              <a:buClr>
                <a:schemeClr val="lt1"/>
              </a:buClr>
              <a:buSzPts val="3600"/>
              <a:buNone/>
              <a:defRPr sz="3600" b="1">
                <a:solidFill>
                  <a:schemeClr val="lt1"/>
                </a:solidFill>
              </a:defRPr>
            </a:lvl3pPr>
            <a:lvl4pPr lvl="3" algn="ctr">
              <a:spcBef>
                <a:spcPts val="0"/>
              </a:spcBef>
              <a:spcAft>
                <a:spcPts val="0"/>
              </a:spcAft>
              <a:buClr>
                <a:schemeClr val="lt1"/>
              </a:buClr>
              <a:buSzPts val="3600"/>
              <a:buNone/>
              <a:defRPr sz="3600" b="1">
                <a:solidFill>
                  <a:schemeClr val="lt1"/>
                </a:solidFill>
              </a:defRPr>
            </a:lvl4pPr>
            <a:lvl5pPr lvl="4" algn="ctr">
              <a:spcBef>
                <a:spcPts val="0"/>
              </a:spcBef>
              <a:spcAft>
                <a:spcPts val="0"/>
              </a:spcAft>
              <a:buClr>
                <a:schemeClr val="lt1"/>
              </a:buClr>
              <a:buSzPts val="3600"/>
              <a:buNone/>
              <a:defRPr sz="3600" b="1">
                <a:solidFill>
                  <a:schemeClr val="lt1"/>
                </a:solidFill>
              </a:defRPr>
            </a:lvl5pPr>
            <a:lvl6pPr lvl="5" algn="ctr">
              <a:spcBef>
                <a:spcPts val="0"/>
              </a:spcBef>
              <a:spcAft>
                <a:spcPts val="0"/>
              </a:spcAft>
              <a:buClr>
                <a:schemeClr val="lt1"/>
              </a:buClr>
              <a:buSzPts val="3600"/>
              <a:buNone/>
              <a:defRPr sz="3600" b="1">
                <a:solidFill>
                  <a:schemeClr val="lt1"/>
                </a:solidFill>
              </a:defRPr>
            </a:lvl6pPr>
            <a:lvl7pPr lvl="6" algn="ctr">
              <a:spcBef>
                <a:spcPts val="0"/>
              </a:spcBef>
              <a:spcAft>
                <a:spcPts val="0"/>
              </a:spcAft>
              <a:buClr>
                <a:schemeClr val="lt1"/>
              </a:buClr>
              <a:buSzPts val="3600"/>
              <a:buNone/>
              <a:defRPr sz="3600" b="1">
                <a:solidFill>
                  <a:schemeClr val="lt1"/>
                </a:solidFill>
              </a:defRPr>
            </a:lvl7pPr>
            <a:lvl8pPr lvl="7" algn="ctr">
              <a:spcBef>
                <a:spcPts val="0"/>
              </a:spcBef>
              <a:spcAft>
                <a:spcPts val="0"/>
              </a:spcAft>
              <a:buClr>
                <a:schemeClr val="lt1"/>
              </a:buClr>
              <a:buSzPts val="3600"/>
              <a:buNone/>
              <a:defRPr sz="3600" b="1">
                <a:solidFill>
                  <a:schemeClr val="lt1"/>
                </a:solidFill>
              </a:defRPr>
            </a:lvl8pPr>
            <a:lvl9pPr lvl="8" algn="ctr">
              <a:spcBef>
                <a:spcPts val="0"/>
              </a:spcBef>
              <a:spcAft>
                <a:spcPts val="0"/>
              </a:spcAft>
              <a:buClr>
                <a:schemeClr val="lt1"/>
              </a:buClr>
              <a:buSzPts val="3600"/>
              <a:buNone/>
              <a:defRPr sz="3600" b="1">
                <a:solidFill>
                  <a:schemeClr val="lt1"/>
                </a:solidFill>
              </a:defRPr>
            </a:lvl9pPr>
          </a:lstStyle>
          <a:p>
            <a:endParaRPr/>
          </a:p>
        </p:txBody>
      </p:sp>
      <p:sp>
        <p:nvSpPr>
          <p:cNvPr id="10" name="Google Shape;10;p2"/>
          <p:cNvSpPr txBox="1">
            <a:spLocks noGrp="1"/>
          </p:cNvSpPr>
          <p:nvPr>
            <p:ph type="subTitle" idx="1"/>
          </p:nvPr>
        </p:nvSpPr>
        <p:spPr>
          <a:xfrm>
            <a:off x="2044200" y="3704650"/>
            <a:ext cx="5055600" cy="4647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 Bullet Points">
  <p:cSld name="CAPTION_ONLY_3">
    <p:spTree>
      <p:nvGrpSpPr>
        <p:cNvPr id="1" name="Shape 41"/>
        <p:cNvGrpSpPr/>
        <p:nvPr/>
      </p:nvGrpSpPr>
      <p:grpSpPr>
        <a:xfrm>
          <a:off x="0" y="0"/>
          <a:ext cx="0" cy="0"/>
          <a:chOff x="0" y="0"/>
          <a:chExt cx="0" cy="0"/>
        </a:xfrm>
      </p:grpSpPr>
      <p:sp>
        <p:nvSpPr>
          <p:cNvPr id="42" name="Google Shape;42;p13"/>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43" name="Google Shape;43;p13"/>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lvl1pPr marL="457200" lvl="0" indent="-301625" rtl="0">
              <a:spcBef>
                <a:spcPts val="0"/>
              </a:spcBef>
              <a:spcAft>
                <a:spcPts val="0"/>
              </a:spcAft>
              <a:buClr>
                <a:schemeClr val="lt1"/>
              </a:buClr>
              <a:buSzPts val="1150"/>
              <a:buChar char="●"/>
              <a:defRPr sz="1150">
                <a:solidFill>
                  <a:schemeClr val="lt1"/>
                </a:solidFill>
              </a:defRPr>
            </a:lvl1pPr>
            <a:lvl2pPr marL="914400" lvl="1" indent="-301625" rtl="0">
              <a:spcBef>
                <a:spcPts val="1600"/>
              </a:spcBef>
              <a:spcAft>
                <a:spcPts val="0"/>
              </a:spcAft>
              <a:buClr>
                <a:schemeClr val="lt1"/>
              </a:buClr>
              <a:buSzPts val="1150"/>
              <a:buChar char="○"/>
              <a:defRPr sz="1150">
                <a:solidFill>
                  <a:schemeClr val="lt1"/>
                </a:solidFill>
              </a:defRPr>
            </a:lvl2pPr>
            <a:lvl3pPr marL="1371600" lvl="2" indent="-301625" rtl="0">
              <a:spcBef>
                <a:spcPts val="1600"/>
              </a:spcBef>
              <a:spcAft>
                <a:spcPts val="0"/>
              </a:spcAft>
              <a:buClr>
                <a:schemeClr val="lt1"/>
              </a:buClr>
              <a:buSzPts val="1150"/>
              <a:buChar char="■"/>
              <a:defRPr sz="1150">
                <a:solidFill>
                  <a:schemeClr val="lt1"/>
                </a:solidFill>
              </a:defRPr>
            </a:lvl3pPr>
            <a:lvl4pPr marL="1828800" lvl="3" indent="-301625" rtl="0">
              <a:spcBef>
                <a:spcPts val="1600"/>
              </a:spcBef>
              <a:spcAft>
                <a:spcPts val="0"/>
              </a:spcAft>
              <a:buClr>
                <a:schemeClr val="lt1"/>
              </a:buClr>
              <a:buSzPts val="1150"/>
              <a:buChar char="●"/>
              <a:defRPr sz="1150">
                <a:solidFill>
                  <a:schemeClr val="lt1"/>
                </a:solidFill>
              </a:defRPr>
            </a:lvl4pPr>
            <a:lvl5pPr marL="2286000" lvl="4" indent="-301625" rtl="0">
              <a:spcBef>
                <a:spcPts val="1600"/>
              </a:spcBef>
              <a:spcAft>
                <a:spcPts val="0"/>
              </a:spcAft>
              <a:buClr>
                <a:schemeClr val="lt1"/>
              </a:buClr>
              <a:buSzPts val="1150"/>
              <a:buChar char="○"/>
              <a:defRPr sz="1150">
                <a:solidFill>
                  <a:schemeClr val="lt1"/>
                </a:solidFill>
              </a:defRPr>
            </a:lvl5pPr>
            <a:lvl6pPr marL="2743200" lvl="5" indent="-301625" rtl="0">
              <a:spcBef>
                <a:spcPts val="1600"/>
              </a:spcBef>
              <a:spcAft>
                <a:spcPts val="0"/>
              </a:spcAft>
              <a:buClr>
                <a:schemeClr val="lt1"/>
              </a:buClr>
              <a:buSzPts val="1150"/>
              <a:buChar char="■"/>
              <a:defRPr sz="1150">
                <a:solidFill>
                  <a:schemeClr val="lt1"/>
                </a:solidFill>
              </a:defRPr>
            </a:lvl6pPr>
            <a:lvl7pPr marL="3200400" lvl="6" indent="-301625" rtl="0">
              <a:spcBef>
                <a:spcPts val="1600"/>
              </a:spcBef>
              <a:spcAft>
                <a:spcPts val="0"/>
              </a:spcAft>
              <a:buClr>
                <a:schemeClr val="lt1"/>
              </a:buClr>
              <a:buSzPts val="1150"/>
              <a:buChar char="●"/>
              <a:defRPr sz="1150">
                <a:solidFill>
                  <a:schemeClr val="lt1"/>
                </a:solidFill>
              </a:defRPr>
            </a:lvl7pPr>
            <a:lvl8pPr marL="3657600" lvl="7" indent="-301625" rtl="0">
              <a:spcBef>
                <a:spcPts val="1600"/>
              </a:spcBef>
              <a:spcAft>
                <a:spcPts val="0"/>
              </a:spcAft>
              <a:buClr>
                <a:schemeClr val="lt1"/>
              </a:buClr>
              <a:buSzPts val="1150"/>
              <a:buChar char="○"/>
              <a:defRPr sz="1150">
                <a:solidFill>
                  <a:schemeClr val="lt1"/>
                </a:solidFill>
              </a:defRPr>
            </a:lvl8pPr>
            <a:lvl9pPr marL="4114800" lvl="8" indent="-301625" rtl="0">
              <a:spcBef>
                <a:spcPts val="1600"/>
              </a:spcBef>
              <a:spcAft>
                <a:spcPts val="1600"/>
              </a:spcAft>
              <a:buClr>
                <a:schemeClr val="lt1"/>
              </a:buClr>
              <a:buSzPts val="1150"/>
              <a:buChar char="■"/>
              <a:defRPr sz="1150">
                <a:solidFill>
                  <a:schemeClr val="lt1"/>
                </a:solidFill>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able of contents">
  <p:cSld name="SECTION_TITLE_AND_DESCRIPTION_1_1_3">
    <p:spTree>
      <p:nvGrpSpPr>
        <p:cNvPr id="1" name="Shape 44"/>
        <p:cNvGrpSpPr/>
        <p:nvPr/>
      </p:nvGrpSpPr>
      <p:grpSpPr>
        <a:xfrm>
          <a:off x="0" y="0"/>
          <a:ext cx="0" cy="0"/>
          <a:chOff x="0" y="0"/>
          <a:chExt cx="0" cy="0"/>
        </a:xfrm>
      </p:grpSpPr>
      <p:sp>
        <p:nvSpPr>
          <p:cNvPr id="45" name="Google Shape;45;p14"/>
          <p:cNvSpPr txBox="1">
            <a:spLocks noGrp="1"/>
          </p:cNvSpPr>
          <p:nvPr>
            <p:ph type="title"/>
          </p:nvPr>
        </p:nvSpPr>
        <p:spPr>
          <a:xfrm>
            <a:off x="3538497"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b="1">
                <a:solidFill>
                  <a:schemeClr val="lt1"/>
                </a:solidFill>
                <a:latin typeface="Arial"/>
                <a:ea typeface="Arial"/>
                <a:cs typeface="Arial"/>
                <a:sym typeface="Aria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46" name="Google Shape;46;p14"/>
          <p:cNvSpPr txBox="1">
            <a:spLocks noGrp="1"/>
          </p:cNvSpPr>
          <p:nvPr>
            <p:ph type="subTitle" idx="1"/>
          </p:nvPr>
        </p:nvSpPr>
        <p:spPr>
          <a:xfrm>
            <a:off x="3538497"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47" name="Google Shape;47;p14"/>
          <p:cNvSpPr txBox="1">
            <a:spLocks noGrp="1"/>
          </p:cNvSpPr>
          <p:nvPr>
            <p:ph type="title" idx="2"/>
          </p:nvPr>
        </p:nvSpPr>
        <p:spPr>
          <a:xfrm>
            <a:off x="6028553"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b="1">
                <a:solidFill>
                  <a:schemeClr val="lt1"/>
                </a:solidFill>
                <a:latin typeface="Arial"/>
                <a:ea typeface="Arial"/>
                <a:cs typeface="Arial"/>
                <a:sym typeface="Aria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48" name="Google Shape;48;p14"/>
          <p:cNvSpPr txBox="1">
            <a:spLocks noGrp="1"/>
          </p:cNvSpPr>
          <p:nvPr>
            <p:ph type="subTitle" idx="3"/>
          </p:nvPr>
        </p:nvSpPr>
        <p:spPr>
          <a:xfrm>
            <a:off x="6028553"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49" name="Google Shape;49;p14"/>
          <p:cNvSpPr txBox="1">
            <a:spLocks noGrp="1"/>
          </p:cNvSpPr>
          <p:nvPr>
            <p:ph type="title" idx="4"/>
          </p:nvPr>
        </p:nvSpPr>
        <p:spPr>
          <a:xfrm>
            <a:off x="1048447"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b="1">
                <a:solidFill>
                  <a:schemeClr val="lt1"/>
                </a:solidFill>
                <a:latin typeface="Arial"/>
                <a:ea typeface="Arial"/>
                <a:cs typeface="Arial"/>
                <a:sym typeface="Aria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50" name="Google Shape;50;p14"/>
          <p:cNvSpPr txBox="1">
            <a:spLocks noGrp="1"/>
          </p:cNvSpPr>
          <p:nvPr>
            <p:ph type="subTitle" idx="5"/>
          </p:nvPr>
        </p:nvSpPr>
        <p:spPr>
          <a:xfrm>
            <a:off x="1048447"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51" name="Google Shape;51;p14"/>
          <p:cNvSpPr txBox="1">
            <a:spLocks noGrp="1"/>
          </p:cNvSpPr>
          <p:nvPr>
            <p:ph type="title" idx="6" hasCustomPrompt="1"/>
          </p:nvPr>
        </p:nvSpPr>
        <p:spPr>
          <a:xfrm>
            <a:off x="104845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b="1">
                <a:solidFill>
                  <a:schemeClr val="lt2"/>
                </a:solidFill>
                <a:latin typeface="Arial"/>
                <a:ea typeface="Arial"/>
                <a:cs typeface="Arial"/>
                <a:sym typeface="Aria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
        <p:nvSpPr>
          <p:cNvPr id="52" name="Google Shape;52;p14"/>
          <p:cNvSpPr txBox="1">
            <a:spLocks noGrp="1"/>
          </p:cNvSpPr>
          <p:nvPr>
            <p:ph type="title" idx="7" hasCustomPrompt="1"/>
          </p:nvPr>
        </p:nvSpPr>
        <p:spPr>
          <a:xfrm>
            <a:off x="353850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b="1">
                <a:solidFill>
                  <a:schemeClr val="lt2"/>
                </a:solidFill>
                <a:latin typeface="Arial"/>
                <a:ea typeface="Arial"/>
                <a:cs typeface="Arial"/>
                <a:sym typeface="Aria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
        <p:nvSpPr>
          <p:cNvPr id="53" name="Google Shape;53;p14"/>
          <p:cNvSpPr txBox="1">
            <a:spLocks noGrp="1"/>
          </p:cNvSpPr>
          <p:nvPr>
            <p:ph type="title" idx="8" hasCustomPrompt="1"/>
          </p:nvPr>
        </p:nvSpPr>
        <p:spPr>
          <a:xfrm>
            <a:off x="602855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b="1">
                <a:solidFill>
                  <a:schemeClr val="lt2"/>
                </a:solidFill>
                <a:latin typeface="Arial"/>
                <a:ea typeface="Arial"/>
                <a:cs typeface="Arial"/>
                <a:sym typeface="Aria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ig Text">
  <p:cSld name="TITLE_1">
    <p:spTree>
      <p:nvGrpSpPr>
        <p:cNvPr id="1" name="Shape 54"/>
        <p:cNvGrpSpPr/>
        <p:nvPr/>
      </p:nvGrpSpPr>
      <p:grpSpPr>
        <a:xfrm>
          <a:off x="0" y="0"/>
          <a:ext cx="0" cy="0"/>
          <a:chOff x="0" y="0"/>
          <a:chExt cx="0" cy="0"/>
        </a:xfrm>
      </p:grpSpPr>
      <p:sp>
        <p:nvSpPr>
          <p:cNvPr id="55" name="Google Shape;55;p15"/>
          <p:cNvSpPr txBox="1">
            <a:spLocks noGrp="1"/>
          </p:cNvSpPr>
          <p:nvPr>
            <p:ph type="ctrTitle"/>
          </p:nvPr>
        </p:nvSpPr>
        <p:spPr>
          <a:xfrm>
            <a:off x="4285500" y="2832875"/>
            <a:ext cx="3657300" cy="644700"/>
          </a:xfrm>
          <a:prstGeom prst="rect">
            <a:avLst/>
          </a:prstGeom>
          <a:effectLst>
            <a:outerShdw blurRad="100013" dist="19050" dir="5400000" algn="bl" rotWithShape="0">
              <a:srgbClr val="76A5AF">
                <a:alpha val="88000"/>
              </a:srgbClr>
            </a:outerShdw>
          </a:effectLst>
        </p:spPr>
        <p:txBody>
          <a:bodyPr spcFirstLastPara="1" wrap="square" lIns="91425" tIns="91425" rIns="91425" bIns="91425" anchor="b" anchorCtr="0">
            <a:noAutofit/>
          </a:bodyPr>
          <a:lstStyle>
            <a:lvl1pPr lvl="0" algn="ctr" rtl="0">
              <a:spcBef>
                <a:spcPts val="0"/>
              </a:spcBef>
              <a:spcAft>
                <a:spcPts val="0"/>
              </a:spcAft>
              <a:buClr>
                <a:schemeClr val="lt1"/>
              </a:buClr>
              <a:buSzPts val="6000"/>
              <a:buNone/>
              <a:defRPr sz="6000" b="1">
                <a:solidFill>
                  <a:schemeClr val="lt1"/>
                </a:solidFill>
                <a:latin typeface="Arial"/>
                <a:ea typeface="Arial"/>
                <a:cs typeface="Arial"/>
                <a:sym typeface="Arial"/>
              </a:defRPr>
            </a:lvl1pPr>
            <a:lvl2pPr lvl="1" algn="ctr" rtl="0">
              <a:spcBef>
                <a:spcPts val="0"/>
              </a:spcBef>
              <a:spcAft>
                <a:spcPts val="0"/>
              </a:spcAft>
              <a:buClr>
                <a:schemeClr val="lt1"/>
              </a:buClr>
              <a:buSzPts val="3600"/>
              <a:buNone/>
              <a:defRPr sz="3600" b="1">
                <a:solidFill>
                  <a:schemeClr val="lt1"/>
                </a:solidFill>
              </a:defRPr>
            </a:lvl2pPr>
            <a:lvl3pPr lvl="2" algn="ctr" rtl="0">
              <a:spcBef>
                <a:spcPts val="0"/>
              </a:spcBef>
              <a:spcAft>
                <a:spcPts val="0"/>
              </a:spcAft>
              <a:buClr>
                <a:schemeClr val="lt1"/>
              </a:buClr>
              <a:buSzPts val="3600"/>
              <a:buNone/>
              <a:defRPr sz="3600" b="1">
                <a:solidFill>
                  <a:schemeClr val="lt1"/>
                </a:solidFill>
              </a:defRPr>
            </a:lvl3pPr>
            <a:lvl4pPr lvl="3" algn="ctr" rtl="0">
              <a:spcBef>
                <a:spcPts val="0"/>
              </a:spcBef>
              <a:spcAft>
                <a:spcPts val="0"/>
              </a:spcAft>
              <a:buClr>
                <a:schemeClr val="lt1"/>
              </a:buClr>
              <a:buSzPts val="3600"/>
              <a:buNone/>
              <a:defRPr sz="3600" b="1">
                <a:solidFill>
                  <a:schemeClr val="lt1"/>
                </a:solidFill>
              </a:defRPr>
            </a:lvl4pPr>
            <a:lvl5pPr lvl="4" algn="ctr" rtl="0">
              <a:spcBef>
                <a:spcPts val="0"/>
              </a:spcBef>
              <a:spcAft>
                <a:spcPts val="0"/>
              </a:spcAft>
              <a:buClr>
                <a:schemeClr val="lt1"/>
              </a:buClr>
              <a:buSzPts val="3600"/>
              <a:buNone/>
              <a:defRPr sz="3600" b="1">
                <a:solidFill>
                  <a:schemeClr val="lt1"/>
                </a:solidFill>
              </a:defRPr>
            </a:lvl5pPr>
            <a:lvl6pPr lvl="5" algn="ctr" rtl="0">
              <a:spcBef>
                <a:spcPts val="0"/>
              </a:spcBef>
              <a:spcAft>
                <a:spcPts val="0"/>
              </a:spcAft>
              <a:buClr>
                <a:schemeClr val="lt1"/>
              </a:buClr>
              <a:buSzPts val="3600"/>
              <a:buNone/>
              <a:defRPr sz="3600" b="1">
                <a:solidFill>
                  <a:schemeClr val="lt1"/>
                </a:solidFill>
              </a:defRPr>
            </a:lvl6pPr>
            <a:lvl7pPr lvl="6" algn="ctr" rtl="0">
              <a:spcBef>
                <a:spcPts val="0"/>
              </a:spcBef>
              <a:spcAft>
                <a:spcPts val="0"/>
              </a:spcAft>
              <a:buClr>
                <a:schemeClr val="lt1"/>
              </a:buClr>
              <a:buSzPts val="3600"/>
              <a:buNone/>
              <a:defRPr sz="3600" b="1">
                <a:solidFill>
                  <a:schemeClr val="lt1"/>
                </a:solidFill>
              </a:defRPr>
            </a:lvl7pPr>
            <a:lvl8pPr lvl="7" algn="ctr" rtl="0">
              <a:spcBef>
                <a:spcPts val="0"/>
              </a:spcBef>
              <a:spcAft>
                <a:spcPts val="0"/>
              </a:spcAft>
              <a:buClr>
                <a:schemeClr val="lt1"/>
              </a:buClr>
              <a:buSzPts val="3600"/>
              <a:buNone/>
              <a:defRPr sz="3600" b="1">
                <a:solidFill>
                  <a:schemeClr val="lt1"/>
                </a:solidFill>
              </a:defRPr>
            </a:lvl8pPr>
            <a:lvl9pPr lvl="8" algn="ctr" rtl="0">
              <a:spcBef>
                <a:spcPts val="0"/>
              </a:spcBef>
              <a:spcAft>
                <a:spcPts val="0"/>
              </a:spcAft>
              <a:buClr>
                <a:schemeClr val="lt1"/>
              </a:buClr>
              <a:buSzPts val="3600"/>
              <a:buNone/>
              <a:defRPr sz="3600" b="1">
                <a:solidFill>
                  <a:schemeClr val="lt1"/>
                </a:solidFill>
              </a:defRPr>
            </a:lvl9pPr>
          </a:lstStyle>
          <a:p>
            <a:endParaRPr/>
          </a:p>
        </p:txBody>
      </p:sp>
      <p:sp>
        <p:nvSpPr>
          <p:cNvPr id="56" name="Google Shape;56;p15"/>
          <p:cNvSpPr txBox="1">
            <a:spLocks noGrp="1"/>
          </p:cNvSpPr>
          <p:nvPr>
            <p:ph type="subTitle" idx="1"/>
          </p:nvPr>
        </p:nvSpPr>
        <p:spPr>
          <a:xfrm>
            <a:off x="4144050" y="3549850"/>
            <a:ext cx="394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Quote">
  <p:cSld name="TITLE_1_1">
    <p:spTree>
      <p:nvGrpSpPr>
        <p:cNvPr id="1" name="Shape 57"/>
        <p:cNvGrpSpPr/>
        <p:nvPr/>
      </p:nvGrpSpPr>
      <p:grpSpPr>
        <a:xfrm>
          <a:off x="0" y="0"/>
          <a:ext cx="0" cy="0"/>
          <a:chOff x="0" y="0"/>
          <a:chExt cx="0" cy="0"/>
        </a:xfrm>
      </p:grpSpPr>
      <p:sp>
        <p:nvSpPr>
          <p:cNvPr id="58" name="Google Shape;58;p16"/>
          <p:cNvSpPr txBox="1">
            <a:spLocks noGrp="1"/>
          </p:cNvSpPr>
          <p:nvPr>
            <p:ph type="ctrTitle"/>
          </p:nvPr>
        </p:nvSpPr>
        <p:spPr>
          <a:xfrm>
            <a:off x="1850525" y="1157925"/>
            <a:ext cx="5442900" cy="26031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3000"/>
              <a:buNone/>
              <a:defRPr sz="3000" b="1">
                <a:solidFill>
                  <a:schemeClr val="lt1"/>
                </a:solidFill>
              </a:defRPr>
            </a:lvl1pPr>
            <a:lvl2pPr lvl="1" algn="ctr" rtl="0">
              <a:spcBef>
                <a:spcPts val="0"/>
              </a:spcBef>
              <a:spcAft>
                <a:spcPts val="0"/>
              </a:spcAft>
              <a:buClr>
                <a:schemeClr val="lt1"/>
              </a:buClr>
              <a:buSzPts val="3000"/>
              <a:buNone/>
              <a:defRPr sz="3000" b="1">
                <a:solidFill>
                  <a:schemeClr val="lt1"/>
                </a:solidFill>
              </a:defRPr>
            </a:lvl2pPr>
            <a:lvl3pPr lvl="2" algn="ctr" rtl="0">
              <a:spcBef>
                <a:spcPts val="0"/>
              </a:spcBef>
              <a:spcAft>
                <a:spcPts val="0"/>
              </a:spcAft>
              <a:buClr>
                <a:schemeClr val="lt1"/>
              </a:buClr>
              <a:buSzPts val="3000"/>
              <a:buNone/>
              <a:defRPr sz="3000" b="1">
                <a:solidFill>
                  <a:schemeClr val="lt1"/>
                </a:solidFill>
              </a:defRPr>
            </a:lvl3pPr>
            <a:lvl4pPr lvl="3" algn="ctr" rtl="0">
              <a:spcBef>
                <a:spcPts val="0"/>
              </a:spcBef>
              <a:spcAft>
                <a:spcPts val="0"/>
              </a:spcAft>
              <a:buClr>
                <a:schemeClr val="lt1"/>
              </a:buClr>
              <a:buSzPts val="3000"/>
              <a:buNone/>
              <a:defRPr sz="3000" b="1">
                <a:solidFill>
                  <a:schemeClr val="lt1"/>
                </a:solidFill>
              </a:defRPr>
            </a:lvl4pPr>
            <a:lvl5pPr lvl="4" algn="ctr" rtl="0">
              <a:spcBef>
                <a:spcPts val="0"/>
              </a:spcBef>
              <a:spcAft>
                <a:spcPts val="0"/>
              </a:spcAft>
              <a:buClr>
                <a:schemeClr val="lt1"/>
              </a:buClr>
              <a:buSzPts val="3000"/>
              <a:buNone/>
              <a:defRPr sz="3000" b="1">
                <a:solidFill>
                  <a:schemeClr val="lt1"/>
                </a:solidFill>
              </a:defRPr>
            </a:lvl5pPr>
            <a:lvl6pPr lvl="5" algn="ctr" rtl="0">
              <a:spcBef>
                <a:spcPts val="0"/>
              </a:spcBef>
              <a:spcAft>
                <a:spcPts val="0"/>
              </a:spcAft>
              <a:buClr>
                <a:schemeClr val="lt1"/>
              </a:buClr>
              <a:buSzPts val="3000"/>
              <a:buNone/>
              <a:defRPr sz="3000" b="1">
                <a:solidFill>
                  <a:schemeClr val="lt1"/>
                </a:solidFill>
              </a:defRPr>
            </a:lvl6pPr>
            <a:lvl7pPr lvl="6" algn="ctr" rtl="0">
              <a:spcBef>
                <a:spcPts val="0"/>
              </a:spcBef>
              <a:spcAft>
                <a:spcPts val="0"/>
              </a:spcAft>
              <a:buClr>
                <a:schemeClr val="lt1"/>
              </a:buClr>
              <a:buSzPts val="3000"/>
              <a:buNone/>
              <a:defRPr sz="3000" b="1">
                <a:solidFill>
                  <a:schemeClr val="lt1"/>
                </a:solidFill>
              </a:defRPr>
            </a:lvl7pPr>
            <a:lvl8pPr lvl="7" algn="ctr" rtl="0">
              <a:spcBef>
                <a:spcPts val="0"/>
              </a:spcBef>
              <a:spcAft>
                <a:spcPts val="0"/>
              </a:spcAft>
              <a:buClr>
                <a:schemeClr val="lt1"/>
              </a:buClr>
              <a:buSzPts val="3000"/>
              <a:buNone/>
              <a:defRPr sz="3000" b="1">
                <a:solidFill>
                  <a:schemeClr val="lt1"/>
                </a:solidFill>
              </a:defRPr>
            </a:lvl8pPr>
            <a:lvl9pPr lvl="8" algn="ctr" rtl="0">
              <a:spcBef>
                <a:spcPts val="0"/>
              </a:spcBef>
              <a:spcAft>
                <a:spcPts val="0"/>
              </a:spcAft>
              <a:buClr>
                <a:schemeClr val="lt1"/>
              </a:buClr>
              <a:buSzPts val="3000"/>
              <a:buNone/>
              <a:defRPr sz="3000" b="1">
                <a:solidFill>
                  <a:schemeClr val="lt1"/>
                </a:solidFill>
              </a:defRPr>
            </a:lvl9pPr>
          </a:lstStyle>
          <a:p>
            <a:endParaRPr/>
          </a:p>
        </p:txBody>
      </p:sp>
      <p:sp>
        <p:nvSpPr>
          <p:cNvPr id="59" name="Google Shape;59;p16"/>
          <p:cNvSpPr txBox="1">
            <a:spLocks noGrp="1"/>
          </p:cNvSpPr>
          <p:nvPr>
            <p:ph type="subTitle" idx="1"/>
          </p:nvPr>
        </p:nvSpPr>
        <p:spPr>
          <a:xfrm>
            <a:off x="2481900" y="3945600"/>
            <a:ext cx="418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1800"/>
              <a:buNone/>
              <a:defRPr sz="1800">
                <a:solidFill>
                  <a:schemeClr val="accent1"/>
                </a:solidFill>
              </a:defRPr>
            </a:lvl2pPr>
            <a:lvl3pPr lvl="2" algn="ctr" rtl="0">
              <a:lnSpc>
                <a:spcPct val="100000"/>
              </a:lnSpc>
              <a:spcBef>
                <a:spcPts val="0"/>
              </a:spcBef>
              <a:spcAft>
                <a:spcPts val="0"/>
              </a:spcAft>
              <a:buClr>
                <a:schemeClr val="accent1"/>
              </a:buClr>
              <a:buSzPts val="1800"/>
              <a:buNone/>
              <a:defRPr sz="1800">
                <a:solidFill>
                  <a:schemeClr val="accent1"/>
                </a:solidFill>
              </a:defRPr>
            </a:lvl3pPr>
            <a:lvl4pPr lvl="3" algn="ctr" rtl="0">
              <a:lnSpc>
                <a:spcPct val="100000"/>
              </a:lnSpc>
              <a:spcBef>
                <a:spcPts val="0"/>
              </a:spcBef>
              <a:spcAft>
                <a:spcPts val="0"/>
              </a:spcAft>
              <a:buClr>
                <a:schemeClr val="accent1"/>
              </a:buClr>
              <a:buSzPts val="1800"/>
              <a:buNone/>
              <a:defRPr sz="1800">
                <a:solidFill>
                  <a:schemeClr val="accent1"/>
                </a:solidFill>
              </a:defRPr>
            </a:lvl4pPr>
            <a:lvl5pPr lvl="4" algn="ctr" rtl="0">
              <a:lnSpc>
                <a:spcPct val="100000"/>
              </a:lnSpc>
              <a:spcBef>
                <a:spcPts val="0"/>
              </a:spcBef>
              <a:spcAft>
                <a:spcPts val="0"/>
              </a:spcAft>
              <a:buClr>
                <a:schemeClr val="accent1"/>
              </a:buClr>
              <a:buSzPts val="1800"/>
              <a:buNone/>
              <a:defRPr sz="1800">
                <a:solidFill>
                  <a:schemeClr val="accent1"/>
                </a:solidFill>
              </a:defRPr>
            </a:lvl5pPr>
            <a:lvl6pPr lvl="5" algn="ctr" rtl="0">
              <a:lnSpc>
                <a:spcPct val="100000"/>
              </a:lnSpc>
              <a:spcBef>
                <a:spcPts val="0"/>
              </a:spcBef>
              <a:spcAft>
                <a:spcPts val="0"/>
              </a:spcAft>
              <a:buClr>
                <a:schemeClr val="accent1"/>
              </a:buClr>
              <a:buSzPts val="1800"/>
              <a:buNone/>
              <a:defRPr sz="1800">
                <a:solidFill>
                  <a:schemeClr val="accent1"/>
                </a:solidFill>
              </a:defRPr>
            </a:lvl6pPr>
            <a:lvl7pPr lvl="6" algn="ctr" rtl="0">
              <a:lnSpc>
                <a:spcPct val="100000"/>
              </a:lnSpc>
              <a:spcBef>
                <a:spcPts val="0"/>
              </a:spcBef>
              <a:spcAft>
                <a:spcPts val="0"/>
              </a:spcAft>
              <a:buClr>
                <a:schemeClr val="accent1"/>
              </a:buClr>
              <a:buSzPts val="1800"/>
              <a:buNone/>
              <a:defRPr sz="1800">
                <a:solidFill>
                  <a:schemeClr val="accent1"/>
                </a:solidFill>
              </a:defRPr>
            </a:lvl7pPr>
            <a:lvl8pPr lvl="7" algn="ctr" rtl="0">
              <a:lnSpc>
                <a:spcPct val="100000"/>
              </a:lnSpc>
              <a:spcBef>
                <a:spcPts val="0"/>
              </a:spcBef>
              <a:spcAft>
                <a:spcPts val="0"/>
              </a:spcAft>
              <a:buClr>
                <a:schemeClr val="accent1"/>
              </a:buClr>
              <a:buSzPts val="1800"/>
              <a:buNone/>
              <a:defRPr sz="1800">
                <a:solidFill>
                  <a:schemeClr val="accent1"/>
                </a:solidFill>
              </a:defRPr>
            </a:lvl8pPr>
            <a:lvl9pPr lvl="8" algn="ctr" rtl="0">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 Two Columns">
  <p:cSld name="SECTION_TITLE_AND_DESCRIPTION_1">
    <p:spTree>
      <p:nvGrpSpPr>
        <p:cNvPr id="1" name="Shape 60"/>
        <p:cNvGrpSpPr/>
        <p:nvPr/>
      </p:nvGrpSpPr>
      <p:grpSpPr>
        <a:xfrm>
          <a:off x="0" y="0"/>
          <a:ext cx="0" cy="0"/>
          <a:chOff x="0" y="0"/>
          <a:chExt cx="0" cy="0"/>
        </a:xfrm>
      </p:grpSpPr>
      <p:sp>
        <p:nvSpPr>
          <p:cNvPr id="61" name="Google Shape;61;p17"/>
          <p:cNvSpPr txBox="1">
            <a:spLocks noGrp="1"/>
          </p:cNvSpPr>
          <p:nvPr>
            <p:ph type="title"/>
          </p:nvPr>
        </p:nvSpPr>
        <p:spPr>
          <a:xfrm>
            <a:off x="1937338" y="2463175"/>
            <a:ext cx="23901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2" name="Google Shape;62;p17"/>
          <p:cNvSpPr txBox="1">
            <a:spLocks noGrp="1"/>
          </p:cNvSpPr>
          <p:nvPr>
            <p:ph type="subTitle" idx="1"/>
          </p:nvPr>
        </p:nvSpPr>
        <p:spPr>
          <a:xfrm>
            <a:off x="1937338" y="3148075"/>
            <a:ext cx="23901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3" name="Google Shape;63;p17"/>
          <p:cNvSpPr txBox="1">
            <a:spLocks noGrp="1"/>
          </p:cNvSpPr>
          <p:nvPr>
            <p:ph type="title" idx="2"/>
          </p:nvPr>
        </p:nvSpPr>
        <p:spPr>
          <a:xfrm>
            <a:off x="4816563" y="2463175"/>
            <a:ext cx="23901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4" name="Google Shape;64;p17"/>
          <p:cNvSpPr txBox="1">
            <a:spLocks noGrp="1"/>
          </p:cNvSpPr>
          <p:nvPr>
            <p:ph type="subTitle" idx="3"/>
          </p:nvPr>
        </p:nvSpPr>
        <p:spPr>
          <a:xfrm>
            <a:off x="4816563" y="3148075"/>
            <a:ext cx="23901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5" name="Google Shape;65;p17"/>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 Three Columns ">
  <p:cSld name="SECTION_TITLE_AND_DESCRIPTION_1_1">
    <p:spTree>
      <p:nvGrpSpPr>
        <p:cNvPr id="1" name="Shape 66"/>
        <p:cNvGrpSpPr/>
        <p:nvPr/>
      </p:nvGrpSpPr>
      <p:grpSpPr>
        <a:xfrm>
          <a:off x="0" y="0"/>
          <a:ext cx="0" cy="0"/>
          <a:chOff x="0" y="0"/>
          <a:chExt cx="0" cy="0"/>
        </a:xfrm>
      </p:grpSpPr>
      <p:sp>
        <p:nvSpPr>
          <p:cNvPr id="67" name="Google Shape;67;p18"/>
          <p:cNvSpPr txBox="1">
            <a:spLocks noGrp="1"/>
          </p:cNvSpPr>
          <p:nvPr>
            <p:ph type="title"/>
          </p:nvPr>
        </p:nvSpPr>
        <p:spPr>
          <a:xfrm>
            <a:off x="3538497"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8" name="Google Shape;68;p18"/>
          <p:cNvSpPr txBox="1">
            <a:spLocks noGrp="1"/>
          </p:cNvSpPr>
          <p:nvPr>
            <p:ph type="subTitle" idx="1"/>
          </p:nvPr>
        </p:nvSpPr>
        <p:spPr>
          <a:xfrm>
            <a:off x="3538497"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9" name="Google Shape;69;p18"/>
          <p:cNvSpPr txBox="1">
            <a:spLocks noGrp="1"/>
          </p:cNvSpPr>
          <p:nvPr>
            <p:ph type="title" idx="2"/>
          </p:nvPr>
        </p:nvSpPr>
        <p:spPr>
          <a:xfrm>
            <a:off x="6028553"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70" name="Google Shape;70;p18"/>
          <p:cNvSpPr txBox="1">
            <a:spLocks noGrp="1"/>
          </p:cNvSpPr>
          <p:nvPr>
            <p:ph type="subTitle" idx="3"/>
          </p:nvPr>
        </p:nvSpPr>
        <p:spPr>
          <a:xfrm>
            <a:off x="6028553"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71" name="Google Shape;71;p18"/>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72" name="Google Shape;72;p18"/>
          <p:cNvSpPr txBox="1">
            <a:spLocks noGrp="1"/>
          </p:cNvSpPr>
          <p:nvPr>
            <p:ph type="title" idx="5"/>
          </p:nvPr>
        </p:nvSpPr>
        <p:spPr>
          <a:xfrm>
            <a:off x="1048447"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73" name="Google Shape;73;p18"/>
          <p:cNvSpPr txBox="1">
            <a:spLocks noGrp="1"/>
          </p:cNvSpPr>
          <p:nvPr>
            <p:ph type="subTitle" idx="6"/>
          </p:nvPr>
        </p:nvSpPr>
        <p:spPr>
          <a:xfrm>
            <a:off x="1048447"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ig text">
  <p:cSld name="TITLE_1_1_1">
    <p:spTree>
      <p:nvGrpSpPr>
        <p:cNvPr id="1" name="Shape 74"/>
        <p:cNvGrpSpPr/>
        <p:nvPr/>
      </p:nvGrpSpPr>
      <p:grpSpPr>
        <a:xfrm>
          <a:off x="0" y="0"/>
          <a:ext cx="0" cy="0"/>
          <a:chOff x="0" y="0"/>
          <a:chExt cx="0" cy="0"/>
        </a:xfrm>
      </p:grpSpPr>
      <p:sp>
        <p:nvSpPr>
          <p:cNvPr id="75" name="Google Shape;75;p19"/>
          <p:cNvSpPr txBox="1">
            <a:spLocks noGrp="1"/>
          </p:cNvSpPr>
          <p:nvPr>
            <p:ph type="ctrTitle"/>
          </p:nvPr>
        </p:nvSpPr>
        <p:spPr>
          <a:xfrm>
            <a:off x="1273500" y="1369000"/>
            <a:ext cx="6597000" cy="21099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4500"/>
              <a:buNone/>
              <a:defRPr sz="4500" b="1">
                <a:solidFill>
                  <a:schemeClr val="lt1"/>
                </a:solidFill>
              </a:defRPr>
            </a:lvl1pPr>
            <a:lvl2pPr lvl="1" algn="ctr" rtl="0">
              <a:spcBef>
                <a:spcPts val="0"/>
              </a:spcBef>
              <a:spcAft>
                <a:spcPts val="0"/>
              </a:spcAft>
              <a:buClr>
                <a:schemeClr val="lt1"/>
              </a:buClr>
              <a:buSzPts val="3600"/>
              <a:buNone/>
              <a:defRPr sz="3600" b="1">
                <a:solidFill>
                  <a:schemeClr val="lt1"/>
                </a:solidFill>
              </a:defRPr>
            </a:lvl2pPr>
            <a:lvl3pPr lvl="2" algn="ctr" rtl="0">
              <a:spcBef>
                <a:spcPts val="0"/>
              </a:spcBef>
              <a:spcAft>
                <a:spcPts val="0"/>
              </a:spcAft>
              <a:buClr>
                <a:schemeClr val="lt1"/>
              </a:buClr>
              <a:buSzPts val="3600"/>
              <a:buNone/>
              <a:defRPr sz="3600" b="1">
                <a:solidFill>
                  <a:schemeClr val="lt1"/>
                </a:solidFill>
              </a:defRPr>
            </a:lvl3pPr>
            <a:lvl4pPr lvl="3" algn="ctr" rtl="0">
              <a:spcBef>
                <a:spcPts val="0"/>
              </a:spcBef>
              <a:spcAft>
                <a:spcPts val="0"/>
              </a:spcAft>
              <a:buClr>
                <a:schemeClr val="lt1"/>
              </a:buClr>
              <a:buSzPts val="3600"/>
              <a:buNone/>
              <a:defRPr sz="3600" b="1">
                <a:solidFill>
                  <a:schemeClr val="lt1"/>
                </a:solidFill>
              </a:defRPr>
            </a:lvl4pPr>
            <a:lvl5pPr lvl="4" algn="ctr" rtl="0">
              <a:spcBef>
                <a:spcPts val="0"/>
              </a:spcBef>
              <a:spcAft>
                <a:spcPts val="0"/>
              </a:spcAft>
              <a:buClr>
                <a:schemeClr val="lt1"/>
              </a:buClr>
              <a:buSzPts val="3600"/>
              <a:buNone/>
              <a:defRPr sz="3600" b="1">
                <a:solidFill>
                  <a:schemeClr val="lt1"/>
                </a:solidFill>
              </a:defRPr>
            </a:lvl5pPr>
            <a:lvl6pPr lvl="5" algn="ctr" rtl="0">
              <a:spcBef>
                <a:spcPts val="0"/>
              </a:spcBef>
              <a:spcAft>
                <a:spcPts val="0"/>
              </a:spcAft>
              <a:buClr>
                <a:schemeClr val="lt1"/>
              </a:buClr>
              <a:buSzPts val="3600"/>
              <a:buNone/>
              <a:defRPr sz="3600" b="1">
                <a:solidFill>
                  <a:schemeClr val="lt1"/>
                </a:solidFill>
              </a:defRPr>
            </a:lvl6pPr>
            <a:lvl7pPr lvl="6" algn="ctr" rtl="0">
              <a:spcBef>
                <a:spcPts val="0"/>
              </a:spcBef>
              <a:spcAft>
                <a:spcPts val="0"/>
              </a:spcAft>
              <a:buClr>
                <a:schemeClr val="lt1"/>
              </a:buClr>
              <a:buSzPts val="3600"/>
              <a:buNone/>
              <a:defRPr sz="3600" b="1">
                <a:solidFill>
                  <a:schemeClr val="lt1"/>
                </a:solidFill>
              </a:defRPr>
            </a:lvl7pPr>
            <a:lvl8pPr lvl="7" algn="ctr" rtl="0">
              <a:spcBef>
                <a:spcPts val="0"/>
              </a:spcBef>
              <a:spcAft>
                <a:spcPts val="0"/>
              </a:spcAft>
              <a:buClr>
                <a:schemeClr val="lt1"/>
              </a:buClr>
              <a:buSzPts val="3600"/>
              <a:buNone/>
              <a:defRPr sz="3600" b="1">
                <a:solidFill>
                  <a:schemeClr val="lt1"/>
                </a:solidFill>
              </a:defRPr>
            </a:lvl8pPr>
            <a:lvl9pPr lvl="8" algn="ctr" rtl="0">
              <a:spcBef>
                <a:spcPts val="0"/>
              </a:spcBef>
              <a:spcAft>
                <a:spcPts val="0"/>
              </a:spcAft>
              <a:buClr>
                <a:schemeClr val="lt1"/>
              </a:buClr>
              <a:buSzPts val="3600"/>
              <a:buNone/>
              <a:defRPr sz="3600" b="1">
                <a:solidFill>
                  <a:schemeClr val="lt1"/>
                </a:solidFill>
              </a:defRPr>
            </a:lvl9pPr>
          </a:lstStyle>
          <a:p>
            <a:endParaRPr/>
          </a:p>
        </p:txBody>
      </p:sp>
      <p:sp>
        <p:nvSpPr>
          <p:cNvPr id="76" name="Google Shape;76;p19"/>
          <p:cNvSpPr txBox="1">
            <a:spLocks noGrp="1"/>
          </p:cNvSpPr>
          <p:nvPr>
            <p:ph type="subTitle" idx="1"/>
          </p:nvPr>
        </p:nvSpPr>
        <p:spPr>
          <a:xfrm>
            <a:off x="2481900" y="2519525"/>
            <a:ext cx="418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1800"/>
              <a:buNone/>
              <a:defRPr sz="1800">
                <a:solidFill>
                  <a:schemeClr val="accent1"/>
                </a:solidFill>
              </a:defRPr>
            </a:lvl2pPr>
            <a:lvl3pPr lvl="2" algn="ctr" rtl="0">
              <a:lnSpc>
                <a:spcPct val="100000"/>
              </a:lnSpc>
              <a:spcBef>
                <a:spcPts val="0"/>
              </a:spcBef>
              <a:spcAft>
                <a:spcPts val="0"/>
              </a:spcAft>
              <a:buClr>
                <a:schemeClr val="accent1"/>
              </a:buClr>
              <a:buSzPts val="1800"/>
              <a:buNone/>
              <a:defRPr sz="1800">
                <a:solidFill>
                  <a:schemeClr val="accent1"/>
                </a:solidFill>
              </a:defRPr>
            </a:lvl3pPr>
            <a:lvl4pPr lvl="3" algn="ctr" rtl="0">
              <a:lnSpc>
                <a:spcPct val="100000"/>
              </a:lnSpc>
              <a:spcBef>
                <a:spcPts val="0"/>
              </a:spcBef>
              <a:spcAft>
                <a:spcPts val="0"/>
              </a:spcAft>
              <a:buClr>
                <a:schemeClr val="accent1"/>
              </a:buClr>
              <a:buSzPts val="1800"/>
              <a:buNone/>
              <a:defRPr sz="1800">
                <a:solidFill>
                  <a:schemeClr val="accent1"/>
                </a:solidFill>
              </a:defRPr>
            </a:lvl4pPr>
            <a:lvl5pPr lvl="4" algn="ctr" rtl="0">
              <a:lnSpc>
                <a:spcPct val="100000"/>
              </a:lnSpc>
              <a:spcBef>
                <a:spcPts val="0"/>
              </a:spcBef>
              <a:spcAft>
                <a:spcPts val="0"/>
              </a:spcAft>
              <a:buClr>
                <a:schemeClr val="accent1"/>
              </a:buClr>
              <a:buSzPts val="1800"/>
              <a:buNone/>
              <a:defRPr sz="1800">
                <a:solidFill>
                  <a:schemeClr val="accent1"/>
                </a:solidFill>
              </a:defRPr>
            </a:lvl5pPr>
            <a:lvl6pPr lvl="5" algn="ctr" rtl="0">
              <a:lnSpc>
                <a:spcPct val="100000"/>
              </a:lnSpc>
              <a:spcBef>
                <a:spcPts val="0"/>
              </a:spcBef>
              <a:spcAft>
                <a:spcPts val="0"/>
              </a:spcAft>
              <a:buClr>
                <a:schemeClr val="accent1"/>
              </a:buClr>
              <a:buSzPts val="1800"/>
              <a:buNone/>
              <a:defRPr sz="1800">
                <a:solidFill>
                  <a:schemeClr val="accent1"/>
                </a:solidFill>
              </a:defRPr>
            </a:lvl6pPr>
            <a:lvl7pPr lvl="6" algn="ctr" rtl="0">
              <a:lnSpc>
                <a:spcPct val="100000"/>
              </a:lnSpc>
              <a:spcBef>
                <a:spcPts val="0"/>
              </a:spcBef>
              <a:spcAft>
                <a:spcPts val="0"/>
              </a:spcAft>
              <a:buClr>
                <a:schemeClr val="accent1"/>
              </a:buClr>
              <a:buSzPts val="1800"/>
              <a:buNone/>
              <a:defRPr sz="1800">
                <a:solidFill>
                  <a:schemeClr val="accent1"/>
                </a:solidFill>
              </a:defRPr>
            </a:lvl7pPr>
            <a:lvl8pPr lvl="7" algn="ctr" rtl="0">
              <a:lnSpc>
                <a:spcPct val="100000"/>
              </a:lnSpc>
              <a:spcBef>
                <a:spcPts val="0"/>
              </a:spcBef>
              <a:spcAft>
                <a:spcPts val="0"/>
              </a:spcAft>
              <a:buClr>
                <a:schemeClr val="accent1"/>
              </a:buClr>
              <a:buSzPts val="1800"/>
              <a:buNone/>
              <a:defRPr sz="1800">
                <a:solidFill>
                  <a:schemeClr val="accent1"/>
                </a:solidFill>
              </a:defRPr>
            </a:lvl8pPr>
            <a:lvl9pPr lvl="8" algn="ctr" rtl="0">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 Design">
  <p:cSld name="CAPTION_ONLY_1">
    <p:spTree>
      <p:nvGrpSpPr>
        <p:cNvPr id="1" name="Shape 77"/>
        <p:cNvGrpSpPr/>
        <p:nvPr/>
      </p:nvGrpSpPr>
      <p:grpSpPr>
        <a:xfrm>
          <a:off x="0" y="0"/>
          <a:ext cx="0" cy="0"/>
          <a:chOff x="0" y="0"/>
          <a:chExt cx="0" cy="0"/>
        </a:xfrm>
      </p:grpSpPr>
      <p:sp>
        <p:nvSpPr>
          <p:cNvPr id="78" name="Google Shape;78;p20"/>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 Design 1">
  <p:cSld name="CAPTION_ONLY_1_1">
    <p:spTree>
      <p:nvGrpSpPr>
        <p:cNvPr id="1" name="Shape 79"/>
        <p:cNvGrpSpPr/>
        <p:nvPr/>
      </p:nvGrpSpPr>
      <p:grpSpPr>
        <a:xfrm>
          <a:off x="0" y="0"/>
          <a:ext cx="0" cy="0"/>
          <a:chOff x="0" y="0"/>
          <a:chExt cx="0" cy="0"/>
        </a:xfrm>
      </p:grpSpPr>
      <p:sp>
        <p:nvSpPr>
          <p:cNvPr id="80" name="Google Shape;80;p21"/>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 Design 2">
  <p:cSld name="CAPTION_ONLY_1_1_1">
    <p:spTree>
      <p:nvGrpSpPr>
        <p:cNvPr id="1" name="Shape 81"/>
        <p:cNvGrpSpPr/>
        <p:nvPr/>
      </p:nvGrpSpPr>
      <p:grpSpPr>
        <a:xfrm>
          <a:off x="0" y="0"/>
          <a:ext cx="0" cy="0"/>
          <a:chOff x="0" y="0"/>
          <a:chExt cx="0" cy="0"/>
        </a:xfrm>
      </p:grpSpPr>
      <p:sp>
        <p:nvSpPr>
          <p:cNvPr id="82" name="Google Shape;82;p22"/>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3762670" y="3177750"/>
            <a:ext cx="3068700" cy="598800"/>
          </a:xfrm>
          <a:prstGeom prst="rect">
            <a:avLst/>
          </a:prstGeom>
        </p:spPr>
        <p:txBody>
          <a:bodyPr spcFirstLastPara="1" wrap="square" lIns="91425" tIns="91425" rIns="91425" bIns="91425" anchor="b" anchorCtr="0">
            <a:no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a:endParaRPr/>
          </a:p>
        </p:txBody>
      </p:sp>
      <p:sp>
        <p:nvSpPr>
          <p:cNvPr id="13" name="Google Shape;13;p3"/>
          <p:cNvSpPr txBox="1">
            <a:spLocks noGrp="1"/>
          </p:cNvSpPr>
          <p:nvPr>
            <p:ph type="title" idx="2" hasCustomPrompt="1"/>
          </p:nvPr>
        </p:nvSpPr>
        <p:spPr>
          <a:xfrm>
            <a:off x="1048270" y="3287500"/>
            <a:ext cx="2412900" cy="931500"/>
          </a:xfrm>
          <a:prstGeom prst="rect">
            <a:avLst/>
          </a:prstGeom>
          <a:effectLst>
            <a:outerShdw blurRad="114300" dist="28575" dir="6360000" algn="bl" rotWithShape="0">
              <a:schemeClr val="accent1">
                <a:alpha val="50000"/>
              </a:schemeClr>
            </a:outerShdw>
          </a:effectLst>
        </p:spPr>
        <p:txBody>
          <a:bodyPr spcFirstLastPara="1" wrap="square" lIns="91425" tIns="91425" rIns="91425" bIns="91425" anchor="ctr" anchorCtr="0">
            <a:noAutofit/>
          </a:bodyPr>
          <a:lstStyle>
            <a:lvl1pPr lvl="0" algn="r" rtl="0">
              <a:spcBef>
                <a:spcPts val="0"/>
              </a:spcBef>
              <a:spcAft>
                <a:spcPts val="0"/>
              </a:spcAft>
              <a:buClr>
                <a:schemeClr val="lt1"/>
              </a:buClr>
              <a:buSzPts val="6000"/>
              <a:buNone/>
              <a:defRPr sz="6000">
                <a:solidFill>
                  <a:schemeClr val="lt1"/>
                </a:solidFill>
              </a:defRPr>
            </a:lvl1pPr>
            <a:lvl2pPr lvl="1" algn="ctr" rtl="0">
              <a:spcBef>
                <a:spcPts val="0"/>
              </a:spcBef>
              <a:spcAft>
                <a:spcPts val="0"/>
              </a:spcAft>
              <a:buClr>
                <a:schemeClr val="lt1"/>
              </a:buClr>
              <a:buSzPts val="7200"/>
              <a:buNone/>
              <a:defRPr sz="7200">
                <a:solidFill>
                  <a:schemeClr val="lt1"/>
                </a:solidFill>
              </a:defRPr>
            </a:lvl2pPr>
            <a:lvl3pPr lvl="2" algn="ctr" rtl="0">
              <a:spcBef>
                <a:spcPts val="0"/>
              </a:spcBef>
              <a:spcAft>
                <a:spcPts val="0"/>
              </a:spcAft>
              <a:buClr>
                <a:schemeClr val="lt1"/>
              </a:buClr>
              <a:buSzPts val="7200"/>
              <a:buNone/>
              <a:defRPr sz="7200">
                <a:solidFill>
                  <a:schemeClr val="lt1"/>
                </a:solidFill>
              </a:defRPr>
            </a:lvl3pPr>
            <a:lvl4pPr lvl="3" algn="ctr" rtl="0">
              <a:spcBef>
                <a:spcPts val="0"/>
              </a:spcBef>
              <a:spcAft>
                <a:spcPts val="0"/>
              </a:spcAft>
              <a:buClr>
                <a:schemeClr val="lt1"/>
              </a:buClr>
              <a:buSzPts val="7200"/>
              <a:buNone/>
              <a:defRPr sz="7200">
                <a:solidFill>
                  <a:schemeClr val="lt1"/>
                </a:solidFill>
              </a:defRPr>
            </a:lvl4pPr>
            <a:lvl5pPr lvl="4" algn="ctr" rtl="0">
              <a:spcBef>
                <a:spcPts val="0"/>
              </a:spcBef>
              <a:spcAft>
                <a:spcPts val="0"/>
              </a:spcAft>
              <a:buClr>
                <a:schemeClr val="lt1"/>
              </a:buClr>
              <a:buSzPts val="7200"/>
              <a:buNone/>
              <a:defRPr sz="7200">
                <a:solidFill>
                  <a:schemeClr val="lt1"/>
                </a:solidFill>
              </a:defRPr>
            </a:lvl5pPr>
            <a:lvl6pPr lvl="5" algn="ctr" rtl="0">
              <a:spcBef>
                <a:spcPts val="0"/>
              </a:spcBef>
              <a:spcAft>
                <a:spcPts val="0"/>
              </a:spcAft>
              <a:buClr>
                <a:schemeClr val="lt1"/>
              </a:buClr>
              <a:buSzPts val="7200"/>
              <a:buNone/>
              <a:defRPr sz="7200">
                <a:solidFill>
                  <a:schemeClr val="lt1"/>
                </a:solidFill>
              </a:defRPr>
            </a:lvl6pPr>
            <a:lvl7pPr lvl="6" algn="ctr" rtl="0">
              <a:spcBef>
                <a:spcPts val="0"/>
              </a:spcBef>
              <a:spcAft>
                <a:spcPts val="0"/>
              </a:spcAft>
              <a:buClr>
                <a:schemeClr val="lt1"/>
              </a:buClr>
              <a:buSzPts val="7200"/>
              <a:buNone/>
              <a:defRPr sz="7200">
                <a:solidFill>
                  <a:schemeClr val="lt1"/>
                </a:solidFill>
              </a:defRPr>
            </a:lvl7pPr>
            <a:lvl8pPr lvl="7" algn="ctr" rtl="0">
              <a:spcBef>
                <a:spcPts val="0"/>
              </a:spcBef>
              <a:spcAft>
                <a:spcPts val="0"/>
              </a:spcAft>
              <a:buClr>
                <a:schemeClr val="lt1"/>
              </a:buClr>
              <a:buSzPts val="7200"/>
              <a:buNone/>
              <a:defRPr sz="7200">
                <a:solidFill>
                  <a:schemeClr val="lt1"/>
                </a:solidFill>
              </a:defRPr>
            </a:lvl8pPr>
            <a:lvl9pPr lvl="8" algn="ctr" rtl="0">
              <a:spcBef>
                <a:spcPts val="0"/>
              </a:spcBef>
              <a:spcAft>
                <a:spcPts val="0"/>
              </a:spcAft>
              <a:buClr>
                <a:schemeClr val="lt1"/>
              </a:buClr>
              <a:buSzPts val="7200"/>
              <a:buNone/>
              <a:defRPr sz="7200">
                <a:solidFill>
                  <a:schemeClr val="lt1"/>
                </a:solidFill>
              </a:defRPr>
            </a:lvl9pPr>
          </a:lstStyle>
          <a:p>
            <a:r>
              <a:t>xx%</a:t>
            </a:r>
          </a:p>
        </p:txBody>
      </p:sp>
      <p:sp>
        <p:nvSpPr>
          <p:cNvPr id="14" name="Google Shape;14;p3"/>
          <p:cNvSpPr txBox="1">
            <a:spLocks noGrp="1"/>
          </p:cNvSpPr>
          <p:nvPr>
            <p:ph type="subTitle" idx="1"/>
          </p:nvPr>
        </p:nvSpPr>
        <p:spPr>
          <a:xfrm>
            <a:off x="3762670" y="3720650"/>
            <a:ext cx="3068700" cy="464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 Design 3">
  <p:cSld name="CAPTION_ONLY_1_1_1_2">
    <p:spTree>
      <p:nvGrpSpPr>
        <p:cNvPr id="1" name="Shape 83"/>
        <p:cNvGrpSpPr/>
        <p:nvPr/>
      </p:nvGrpSpPr>
      <p:grpSpPr>
        <a:xfrm>
          <a:off x="0" y="0"/>
          <a:ext cx="0" cy="0"/>
          <a:chOff x="0" y="0"/>
          <a:chExt cx="0" cy="0"/>
        </a:xfrm>
      </p:grpSpPr>
      <p:sp>
        <p:nvSpPr>
          <p:cNvPr id="84" name="Google Shape;84;p23"/>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 Two Lists">
  <p:cSld name="SECTION_TITLE_AND_DESCRIPTION_1_3">
    <p:spTree>
      <p:nvGrpSpPr>
        <p:cNvPr id="1" name="Shape 85"/>
        <p:cNvGrpSpPr/>
        <p:nvPr/>
      </p:nvGrpSpPr>
      <p:grpSpPr>
        <a:xfrm>
          <a:off x="0" y="0"/>
          <a:ext cx="0" cy="0"/>
          <a:chOff x="0" y="0"/>
          <a:chExt cx="0" cy="0"/>
        </a:xfrm>
      </p:grpSpPr>
      <p:sp>
        <p:nvSpPr>
          <p:cNvPr id="86" name="Google Shape;86;p24"/>
          <p:cNvSpPr txBox="1">
            <a:spLocks noGrp="1"/>
          </p:cNvSpPr>
          <p:nvPr>
            <p:ph type="title"/>
          </p:nvPr>
        </p:nvSpPr>
        <p:spPr>
          <a:xfrm>
            <a:off x="938500" y="445025"/>
            <a:ext cx="4964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87" name="Google Shape;87;p24"/>
          <p:cNvSpPr txBox="1">
            <a:spLocks noGrp="1"/>
          </p:cNvSpPr>
          <p:nvPr>
            <p:ph type="body" idx="1"/>
          </p:nvPr>
        </p:nvSpPr>
        <p:spPr>
          <a:xfrm>
            <a:off x="1067241" y="2651775"/>
            <a:ext cx="3258900" cy="17955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0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88" name="Google Shape;88;p24"/>
          <p:cNvSpPr txBox="1">
            <a:spLocks noGrp="1"/>
          </p:cNvSpPr>
          <p:nvPr>
            <p:ph type="body" idx="2"/>
          </p:nvPr>
        </p:nvSpPr>
        <p:spPr>
          <a:xfrm>
            <a:off x="4673852" y="2651775"/>
            <a:ext cx="3258900" cy="17955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0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89" name="Google Shape;89;p24"/>
          <p:cNvSpPr txBox="1">
            <a:spLocks noGrp="1"/>
          </p:cNvSpPr>
          <p:nvPr>
            <p:ph type="title" idx="3"/>
          </p:nvPr>
        </p:nvSpPr>
        <p:spPr>
          <a:xfrm>
            <a:off x="1213499" y="1955125"/>
            <a:ext cx="3258900" cy="5484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1800"/>
              <a:buNone/>
              <a:defRPr sz="18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90" name="Google Shape;90;p24"/>
          <p:cNvSpPr txBox="1">
            <a:spLocks noGrp="1"/>
          </p:cNvSpPr>
          <p:nvPr>
            <p:ph type="title" idx="4"/>
          </p:nvPr>
        </p:nvSpPr>
        <p:spPr>
          <a:xfrm>
            <a:off x="4820099" y="1955125"/>
            <a:ext cx="3258900" cy="5484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1800"/>
              <a:buNone/>
              <a:defRPr sz="18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 Four Columns">
  <p:cSld name="TITLE_1_1_2">
    <p:spTree>
      <p:nvGrpSpPr>
        <p:cNvPr id="1" name="Shape 91"/>
        <p:cNvGrpSpPr/>
        <p:nvPr/>
      </p:nvGrpSpPr>
      <p:grpSpPr>
        <a:xfrm>
          <a:off x="0" y="0"/>
          <a:ext cx="0" cy="0"/>
          <a:chOff x="0" y="0"/>
          <a:chExt cx="0" cy="0"/>
        </a:xfrm>
      </p:grpSpPr>
      <p:sp>
        <p:nvSpPr>
          <p:cNvPr id="92" name="Google Shape;92;p2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93" name="Google Shape;93;p25"/>
          <p:cNvSpPr txBox="1">
            <a:spLocks noGrp="1"/>
          </p:cNvSpPr>
          <p:nvPr>
            <p:ph type="title" idx="2"/>
          </p:nvPr>
        </p:nvSpPr>
        <p:spPr>
          <a:xfrm>
            <a:off x="898386"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94" name="Google Shape;94;p25"/>
          <p:cNvSpPr txBox="1">
            <a:spLocks noGrp="1"/>
          </p:cNvSpPr>
          <p:nvPr>
            <p:ph type="subTitle" idx="1"/>
          </p:nvPr>
        </p:nvSpPr>
        <p:spPr>
          <a:xfrm>
            <a:off x="898389"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5" name="Google Shape;95;p25"/>
          <p:cNvSpPr txBox="1">
            <a:spLocks noGrp="1"/>
          </p:cNvSpPr>
          <p:nvPr>
            <p:ph type="title" idx="3"/>
          </p:nvPr>
        </p:nvSpPr>
        <p:spPr>
          <a:xfrm>
            <a:off x="2790261"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96" name="Google Shape;96;p25"/>
          <p:cNvSpPr txBox="1">
            <a:spLocks noGrp="1"/>
          </p:cNvSpPr>
          <p:nvPr>
            <p:ph type="subTitle" idx="4"/>
          </p:nvPr>
        </p:nvSpPr>
        <p:spPr>
          <a:xfrm>
            <a:off x="2790264"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7" name="Google Shape;97;p25"/>
          <p:cNvSpPr txBox="1">
            <a:spLocks noGrp="1"/>
          </p:cNvSpPr>
          <p:nvPr>
            <p:ph type="title" idx="5"/>
          </p:nvPr>
        </p:nvSpPr>
        <p:spPr>
          <a:xfrm>
            <a:off x="4682136"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98" name="Google Shape;98;p25"/>
          <p:cNvSpPr txBox="1">
            <a:spLocks noGrp="1"/>
          </p:cNvSpPr>
          <p:nvPr>
            <p:ph type="subTitle" idx="6"/>
          </p:nvPr>
        </p:nvSpPr>
        <p:spPr>
          <a:xfrm>
            <a:off x="4682139"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9" name="Google Shape;99;p25"/>
          <p:cNvSpPr txBox="1">
            <a:spLocks noGrp="1"/>
          </p:cNvSpPr>
          <p:nvPr>
            <p:ph type="title" idx="7"/>
          </p:nvPr>
        </p:nvSpPr>
        <p:spPr>
          <a:xfrm>
            <a:off x="6574011"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00" name="Google Shape;100;p25"/>
          <p:cNvSpPr txBox="1">
            <a:spLocks noGrp="1"/>
          </p:cNvSpPr>
          <p:nvPr>
            <p:ph type="subTitle" idx="8"/>
          </p:nvPr>
        </p:nvSpPr>
        <p:spPr>
          <a:xfrm>
            <a:off x="6574014"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hree Numbers">
  <p:cSld name="CAPTION_ONLY_1_1_1_1">
    <p:spTree>
      <p:nvGrpSpPr>
        <p:cNvPr id="1" name="Shape 101"/>
        <p:cNvGrpSpPr/>
        <p:nvPr/>
      </p:nvGrpSpPr>
      <p:grpSpPr>
        <a:xfrm>
          <a:off x="0" y="0"/>
          <a:ext cx="0" cy="0"/>
          <a:chOff x="0" y="0"/>
          <a:chExt cx="0" cy="0"/>
        </a:xfrm>
      </p:grpSpPr>
      <p:sp>
        <p:nvSpPr>
          <p:cNvPr id="102" name="Google Shape;102;p26"/>
          <p:cNvSpPr txBox="1">
            <a:spLocks noGrp="1"/>
          </p:cNvSpPr>
          <p:nvPr>
            <p:ph type="title" hasCustomPrompt="1"/>
          </p:nvPr>
        </p:nvSpPr>
        <p:spPr>
          <a:xfrm>
            <a:off x="4996800" y="66184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3" name="Google Shape;103;p26"/>
          <p:cNvSpPr txBox="1">
            <a:spLocks noGrp="1"/>
          </p:cNvSpPr>
          <p:nvPr>
            <p:ph type="subTitle" idx="1"/>
          </p:nvPr>
        </p:nvSpPr>
        <p:spPr>
          <a:xfrm>
            <a:off x="4911000" y="126585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04" name="Google Shape;104;p26"/>
          <p:cNvSpPr txBox="1">
            <a:spLocks noGrp="1"/>
          </p:cNvSpPr>
          <p:nvPr>
            <p:ph type="title" idx="2" hasCustomPrompt="1"/>
          </p:nvPr>
        </p:nvSpPr>
        <p:spPr>
          <a:xfrm>
            <a:off x="4996800" y="209919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5" name="Google Shape;105;p26"/>
          <p:cNvSpPr txBox="1">
            <a:spLocks noGrp="1"/>
          </p:cNvSpPr>
          <p:nvPr>
            <p:ph type="subTitle" idx="3"/>
          </p:nvPr>
        </p:nvSpPr>
        <p:spPr>
          <a:xfrm>
            <a:off x="4911000" y="270320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06" name="Google Shape;106;p26"/>
          <p:cNvSpPr txBox="1">
            <a:spLocks noGrp="1"/>
          </p:cNvSpPr>
          <p:nvPr>
            <p:ph type="title" idx="4" hasCustomPrompt="1"/>
          </p:nvPr>
        </p:nvSpPr>
        <p:spPr>
          <a:xfrm>
            <a:off x="4996800" y="353654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7" name="Google Shape;107;p26"/>
          <p:cNvSpPr txBox="1">
            <a:spLocks noGrp="1"/>
          </p:cNvSpPr>
          <p:nvPr>
            <p:ph type="subTitle" idx="5"/>
          </p:nvPr>
        </p:nvSpPr>
        <p:spPr>
          <a:xfrm>
            <a:off x="4911000" y="414055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 Six Columns  ">
  <p:cSld name="SECTION_TITLE_AND_DESCRIPTION_1_1_1">
    <p:spTree>
      <p:nvGrpSpPr>
        <p:cNvPr id="1" name="Shape 108"/>
        <p:cNvGrpSpPr/>
        <p:nvPr/>
      </p:nvGrpSpPr>
      <p:grpSpPr>
        <a:xfrm>
          <a:off x="0" y="0"/>
          <a:ext cx="0" cy="0"/>
          <a:chOff x="0" y="0"/>
          <a:chExt cx="0" cy="0"/>
        </a:xfrm>
      </p:grpSpPr>
      <p:sp>
        <p:nvSpPr>
          <p:cNvPr id="109" name="Google Shape;109;p27"/>
          <p:cNvSpPr txBox="1">
            <a:spLocks noGrp="1"/>
          </p:cNvSpPr>
          <p:nvPr>
            <p:ph type="title"/>
          </p:nvPr>
        </p:nvSpPr>
        <p:spPr>
          <a:xfrm>
            <a:off x="3538497"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0" name="Google Shape;110;p27"/>
          <p:cNvSpPr txBox="1">
            <a:spLocks noGrp="1"/>
          </p:cNvSpPr>
          <p:nvPr>
            <p:ph type="subTitle" idx="1"/>
          </p:nvPr>
        </p:nvSpPr>
        <p:spPr>
          <a:xfrm>
            <a:off x="3538498"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1" name="Google Shape;111;p27"/>
          <p:cNvSpPr txBox="1">
            <a:spLocks noGrp="1"/>
          </p:cNvSpPr>
          <p:nvPr>
            <p:ph type="title" idx="2"/>
          </p:nvPr>
        </p:nvSpPr>
        <p:spPr>
          <a:xfrm>
            <a:off x="6028553"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2" name="Google Shape;112;p27"/>
          <p:cNvSpPr txBox="1">
            <a:spLocks noGrp="1"/>
          </p:cNvSpPr>
          <p:nvPr>
            <p:ph type="subTitle" idx="3"/>
          </p:nvPr>
        </p:nvSpPr>
        <p:spPr>
          <a:xfrm>
            <a:off x="6028552"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3" name="Google Shape;113;p27"/>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14" name="Google Shape;114;p27"/>
          <p:cNvSpPr txBox="1">
            <a:spLocks noGrp="1"/>
          </p:cNvSpPr>
          <p:nvPr>
            <p:ph type="title" idx="5"/>
          </p:nvPr>
        </p:nvSpPr>
        <p:spPr>
          <a:xfrm>
            <a:off x="1048447"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5" name="Google Shape;115;p27"/>
          <p:cNvSpPr txBox="1">
            <a:spLocks noGrp="1"/>
          </p:cNvSpPr>
          <p:nvPr>
            <p:ph type="subTitle" idx="6"/>
          </p:nvPr>
        </p:nvSpPr>
        <p:spPr>
          <a:xfrm>
            <a:off x="1048450"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6" name="Google Shape;116;p27"/>
          <p:cNvSpPr txBox="1">
            <a:spLocks noGrp="1"/>
          </p:cNvSpPr>
          <p:nvPr>
            <p:ph type="title" idx="7"/>
          </p:nvPr>
        </p:nvSpPr>
        <p:spPr>
          <a:xfrm>
            <a:off x="3538497"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7" name="Google Shape;117;p27"/>
          <p:cNvSpPr txBox="1">
            <a:spLocks noGrp="1"/>
          </p:cNvSpPr>
          <p:nvPr>
            <p:ph type="subTitle" idx="8"/>
          </p:nvPr>
        </p:nvSpPr>
        <p:spPr>
          <a:xfrm>
            <a:off x="3538498"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8" name="Google Shape;118;p27"/>
          <p:cNvSpPr txBox="1">
            <a:spLocks noGrp="1"/>
          </p:cNvSpPr>
          <p:nvPr>
            <p:ph type="title" idx="9"/>
          </p:nvPr>
        </p:nvSpPr>
        <p:spPr>
          <a:xfrm>
            <a:off x="6028553"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9" name="Google Shape;119;p27"/>
          <p:cNvSpPr txBox="1">
            <a:spLocks noGrp="1"/>
          </p:cNvSpPr>
          <p:nvPr>
            <p:ph type="subTitle" idx="13"/>
          </p:nvPr>
        </p:nvSpPr>
        <p:spPr>
          <a:xfrm>
            <a:off x="6028552"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20" name="Google Shape;120;p27"/>
          <p:cNvSpPr txBox="1">
            <a:spLocks noGrp="1"/>
          </p:cNvSpPr>
          <p:nvPr>
            <p:ph type="title" idx="14"/>
          </p:nvPr>
        </p:nvSpPr>
        <p:spPr>
          <a:xfrm>
            <a:off x="1048447"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21" name="Google Shape;121;p27"/>
          <p:cNvSpPr txBox="1">
            <a:spLocks noGrp="1"/>
          </p:cNvSpPr>
          <p:nvPr>
            <p:ph type="subTitle" idx="15"/>
          </p:nvPr>
        </p:nvSpPr>
        <p:spPr>
          <a:xfrm>
            <a:off x="1048450"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 Four Columns 1">
  <p:cSld name="TITLE_1_1_2_1">
    <p:spTree>
      <p:nvGrpSpPr>
        <p:cNvPr id="1" name="Shape 122"/>
        <p:cNvGrpSpPr/>
        <p:nvPr/>
      </p:nvGrpSpPr>
      <p:grpSpPr>
        <a:xfrm>
          <a:off x="0" y="0"/>
          <a:ext cx="0" cy="0"/>
          <a:chOff x="0" y="0"/>
          <a:chExt cx="0" cy="0"/>
        </a:xfrm>
      </p:grpSpPr>
      <p:sp>
        <p:nvSpPr>
          <p:cNvPr id="123" name="Google Shape;123;p28"/>
          <p:cNvSpPr txBox="1">
            <a:spLocks noGrp="1"/>
          </p:cNvSpPr>
          <p:nvPr>
            <p:ph type="title"/>
          </p:nvPr>
        </p:nvSpPr>
        <p:spPr>
          <a:xfrm>
            <a:off x="938500" y="445025"/>
            <a:ext cx="50436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24" name="Google Shape;124;p28"/>
          <p:cNvSpPr txBox="1">
            <a:spLocks noGrp="1"/>
          </p:cNvSpPr>
          <p:nvPr>
            <p:ph type="title" idx="2"/>
          </p:nvPr>
        </p:nvSpPr>
        <p:spPr>
          <a:xfrm>
            <a:off x="1338238" y="2359825"/>
            <a:ext cx="2727600" cy="375600"/>
          </a:xfrm>
          <a:prstGeom prst="rect">
            <a:avLst/>
          </a:prstGeom>
        </p:spPr>
        <p:txBody>
          <a:bodyPr spcFirstLastPara="1" wrap="square" lIns="91425" tIns="91425" rIns="91425" bIns="91425" anchor="t" anchorCtr="0">
            <a:noAutofit/>
          </a:bodyPr>
          <a:lstStyle>
            <a:lvl1pPr lvl="0" algn="r" rtl="0">
              <a:spcBef>
                <a:spcPts val="0"/>
              </a:spcBef>
              <a:spcAft>
                <a:spcPts val="0"/>
              </a:spcAft>
              <a:buClr>
                <a:schemeClr val="lt1"/>
              </a:buClr>
              <a:buSzPts val="1400"/>
              <a:buNone/>
              <a:defRPr sz="1400">
                <a:solidFill>
                  <a:schemeClr val="lt1"/>
                </a:solidFill>
              </a:defRPr>
            </a:lvl1pPr>
            <a:lvl2pPr lvl="1" algn="r" rtl="0">
              <a:spcBef>
                <a:spcPts val="0"/>
              </a:spcBef>
              <a:spcAft>
                <a:spcPts val="0"/>
              </a:spcAft>
              <a:buClr>
                <a:schemeClr val="lt1"/>
              </a:buClr>
              <a:buSzPts val="4200"/>
              <a:buNone/>
              <a:defRPr sz="4200">
                <a:solidFill>
                  <a:schemeClr val="lt1"/>
                </a:solidFill>
              </a:defRPr>
            </a:lvl2pPr>
            <a:lvl3pPr lvl="2" algn="r" rtl="0">
              <a:spcBef>
                <a:spcPts val="0"/>
              </a:spcBef>
              <a:spcAft>
                <a:spcPts val="0"/>
              </a:spcAft>
              <a:buClr>
                <a:schemeClr val="lt1"/>
              </a:buClr>
              <a:buSzPts val="4200"/>
              <a:buNone/>
              <a:defRPr sz="4200">
                <a:solidFill>
                  <a:schemeClr val="lt1"/>
                </a:solidFill>
              </a:defRPr>
            </a:lvl3pPr>
            <a:lvl4pPr lvl="3" algn="r" rtl="0">
              <a:spcBef>
                <a:spcPts val="0"/>
              </a:spcBef>
              <a:spcAft>
                <a:spcPts val="0"/>
              </a:spcAft>
              <a:buClr>
                <a:schemeClr val="lt1"/>
              </a:buClr>
              <a:buSzPts val="4200"/>
              <a:buNone/>
              <a:defRPr sz="4200">
                <a:solidFill>
                  <a:schemeClr val="lt1"/>
                </a:solidFill>
              </a:defRPr>
            </a:lvl4pPr>
            <a:lvl5pPr lvl="4" algn="r" rtl="0">
              <a:spcBef>
                <a:spcPts val="0"/>
              </a:spcBef>
              <a:spcAft>
                <a:spcPts val="0"/>
              </a:spcAft>
              <a:buClr>
                <a:schemeClr val="lt1"/>
              </a:buClr>
              <a:buSzPts val="4200"/>
              <a:buNone/>
              <a:defRPr sz="4200">
                <a:solidFill>
                  <a:schemeClr val="lt1"/>
                </a:solidFill>
              </a:defRPr>
            </a:lvl5pPr>
            <a:lvl6pPr lvl="5" algn="r" rtl="0">
              <a:spcBef>
                <a:spcPts val="0"/>
              </a:spcBef>
              <a:spcAft>
                <a:spcPts val="0"/>
              </a:spcAft>
              <a:buClr>
                <a:schemeClr val="lt1"/>
              </a:buClr>
              <a:buSzPts val="4200"/>
              <a:buNone/>
              <a:defRPr sz="4200">
                <a:solidFill>
                  <a:schemeClr val="lt1"/>
                </a:solidFill>
              </a:defRPr>
            </a:lvl6pPr>
            <a:lvl7pPr lvl="6" algn="r" rtl="0">
              <a:spcBef>
                <a:spcPts val="0"/>
              </a:spcBef>
              <a:spcAft>
                <a:spcPts val="0"/>
              </a:spcAft>
              <a:buClr>
                <a:schemeClr val="lt1"/>
              </a:buClr>
              <a:buSzPts val="4200"/>
              <a:buNone/>
              <a:defRPr sz="4200">
                <a:solidFill>
                  <a:schemeClr val="lt1"/>
                </a:solidFill>
              </a:defRPr>
            </a:lvl7pPr>
            <a:lvl8pPr lvl="7" algn="r" rtl="0">
              <a:spcBef>
                <a:spcPts val="0"/>
              </a:spcBef>
              <a:spcAft>
                <a:spcPts val="0"/>
              </a:spcAft>
              <a:buClr>
                <a:schemeClr val="lt1"/>
              </a:buClr>
              <a:buSzPts val="4200"/>
              <a:buNone/>
              <a:defRPr sz="4200">
                <a:solidFill>
                  <a:schemeClr val="lt1"/>
                </a:solidFill>
              </a:defRPr>
            </a:lvl8pPr>
            <a:lvl9pPr lvl="8" algn="r" rtl="0">
              <a:spcBef>
                <a:spcPts val="0"/>
              </a:spcBef>
              <a:spcAft>
                <a:spcPts val="0"/>
              </a:spcAft>
              <a:buClr>
                <a:schemeClr val="lt1"/>
              </a:buClr>
              <a:buSzPts val="4200"/>
              <a:buNone/>
              <a:defRPr sz="4200">
                <a:solidFill>
                  <a:schemeClr val="lt1"/>
                </a:solidFill>
              </a:defRPr>
            </a:lvl9pPr>
          </a:lstStyle>
          <a:p>
            <a:endParaRPr/>
          </a:p>
        </p:txBody>
      </p:sp>
      <p:sp>
        <p:nvSpPr>
          <p:cNvPr id="125" name="Google Shape;125;p28"/>
          <p:cNvSpPr txBox="1">
            <a:spLocks noGrp="1"/>
          </p:cNvSpPr>
          <p:nvPr>
            <p:ph type="subTitle" idx="1"/>
          </p:nvPr>
        </p:nvSpPr>
        <p:spPr>
          <a:xfrm>
            <a:off x="1338238" y="1713051"/>
            <a:ext cx="2727600" cy="605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lt1"/>
              </a:buClr>
              <a:buSzPts val="1600"/>
              <a:buNone/>
              <a:defRPr sz="1600">
                <a:solidFill>
                  <a:schemeClr val="lt1"/>
                </a:solidFill>
              </a:defRPr>
            </a:lvl1pPr>
            <a:lvl2pPr lvl="1" algn="r" rtl="0">
              <a:lnSpc>
                <a:spcPct val="100000"/>
              </a:lnSpc>
              <a:spcBef>
                <a:spcPts val="0"/>
              </a:spcBef>
              <a:spcAft>
                <a:spcPts val="0"/>
              </a:spcAft>
              <a:buClr>
                <a:schemeClr val="lt1"/>
              </a:buClr>
              <a:buSzPts val="1600"/>
              <a:buNone/>
              <a:defRPr sz="1600">
                <a:solidFill>
                  <a:schemeClr val="lt1"/>
                </a:solidFill>
              </a:defRPr>
            </a:lvl2pPr>
            <a:lvl3pPr lvl="2" algn="r" rtl="0">
              <a:lnSpc>
                <a:spcPct val="100000"/>
              </a:lnSpc>
              <a:spcBef>
                <a:spcPts val="0"/>
              </a:spcBef>
              <a:spcAft>
                <a:spcPts val="0"/>
              </a:spcAft>
              <a:buClr>
                <a:schemeClr val="lt1"/>
              </a:buClr>
              <a:buSzPts val="1600"/>
              <a:buNone/>
              <a:defRPr sz="1600">
                <a:solidFill>
                  <a:schemeClr val="lt1"/>
                </a:solidFill>
              </a:defRPr>
            </a:lvl3pPr>
            <a:lvl4pPr lvl="3" algn="r" rtl="0">
              <a:lnSpc>
                <a:spcPct val="100000"/>
              </a:lnSpc>
              <a:spcBef>
                <a:spcPts val="0"/>
              </a:spcBef>
              <a:spcAft>
                <a:spcPts val="0"/>
              </a:spcAft>
              <a:buClr>
                <a:schemeClr val="lt1"/>
              </a:buClr>
              <a:buSzPts val="1600"/>
              <a:buNone/>
              <a:defRPr sz="1600">
                <a:solidFill>
                  <a:schemeClr val="lt1"/>
                </a:solidFill>
              </a:defRPr>
            </a:lvl4pPr>
            <a:lvl5pPr lvl="4" algn="r" rtl="0">
              <a:lnSpc>
                <a:spcPct val="100000"/>
              </a:lnSpc>
              <a:spcBef>
                <a:spcPts val="0"/>
              </a:spcBef>
              <a:spcAft>
                <a:spcPts val="0"/>
              </a:spcAft>
              <a:buClr>
                <a:schemeClr val="lt1"/>
              </a:buClr>
              <a:buSzPts val="1600"/>
              <a:buNone/>
              <a:defRPr sz="1600">
                <a:solidFill>
                  <a:schemeClr val="lt1"/>
                </a:solidFill>
              </a:defRPr>
            </a:lvl5pPr>
            <a:lvl6pPr lvl="5" algn="r" rtl="0">
              <a:lnSpc>
                <a:spcPct val="100000"/>
              </a:lnSpc>
              <a:spcBef>
                <a:spcPts val="0"/>
              </a:spcBef>
              <a:spcAft>
                <a:spcPts val="0"/>
              </a:spcAft>
              <a:buClr>
                <a:schemeClr val="lt1"/>
              </a:buClr>
              <a:buSzPts val="1600"/>
              <a:buNone/>
              <a:defRPr sz="1600">
                <a:solidFill>
                  <a:schemeClr val="lt1"/>
                </a:solidFill>
              </a:defRPr>
            </a:lvl6pPr>
            <a:lvl7pPr lvl="6" algn="r" rtl="0">
              <a:lnSpc>
                <a:spcPct val="100000"/>
              </a:lnSpc>
              <a:spcBef>
                <a:spcPts val="0"/>
              </a:spcBef>
              <a:spcAft>
                <a:spcPts val="0"/>
              </a:spcAft>
              <a:buClr>
                <a:schemeClr val="lt1"/>
              </a:buClr>
              <a:buSzPts val="1600"/>
              <a:buNone/>
              <a:defRPr sz="1600">
                <a:solidFill>
                  <a:schemeClr val="lt1"/>
                </a:solidFill>
              </a:defRPr>
            </a:lvl7pPr>
            <a:lvl8pPr lvl="7" algn="r" rtl="0">
              <a:lnSpc>
                <a:spcPct val="100000"/>
              </a:lnSpc>
              <a:spcBef>
                <a:spcPts val="0"/>
              </a:spcBef>
              <a:spcAft>
                <a:spcPts val="0"/>
              </a:spcAft>
              <a:buClr>
                <a:schemeClr val="lt1"/>
              </a:buClr>
              <a:buSzPts val="1600"/>
              <a:buNone/>
              <a:defRPr sz="1600">
                <a:solidFill>
                  <a:schemeClr val="lt1"/>
                </a:solidFill>
              </a:defRPr>
            </a:lvl8pPr>
            <a:lvl9pPr lvl="8" algn="r"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26" name="Google Shape;126;p28"/>
          <p:cNvSpPr txBox="1">
            <a:spLocks noGrp="1"/>
          </p:cNvSpPr>
          <p:nvPr>
            <p:ph type="title" idx="3"/>
          </p:nvPr>
        </p:nvSpPr>
        <p:spPr>
          <a:xfrm>
            <a:off x="1338238" y="3988950"/>
            <a:ext cx="2727600" cy="375600"/>
          </a:xfrm>
          <a:prstGeom prst="rect">
            <a:avLst/>
          </a:prstGeom>
        </p:spPr>
        <p:txBody>
          <a:bodyPr spcFirstLastPara="1" wrap="square" lIns="91425" tIns="91425" rIns="91425" bIns="91425" anchor="t" anchorCtr="0">
            <a:noAutofit/>
          </a:bodyPr>
          <a:lstStyle>
            <a:lvl1pPr lvl="0" algn="r" rtl="0">
              <a:spcBef>
                <a:spcPts val="0"/>
              </a:spcBef>
              <a:spcAft>
                <a:spcPts val="0"/>
              </a:spcAft>
              <a:buClr>
                <a:schemeClr val="lt1"/>
              </a:buClr>
              <a:buSzPts val="1400"/>
              <a:buNone/>
              <a:defRPr sz="1400">
                <a:solidFill>
                  <a:schemeClr val="lt1"/>
                </a:solidFill>
              </a:defRPr>
            </a:lvl1pPr>
            <a:lvl2pPr lvl="1" algn="r" rtl="0">
              <a:spcBef>
                <a:spcPts val="0"/>
              </a:spcBef>
              <a:spcAft>
                <a:spcPts val="0"/>
              </a:spcAft>
              <a:buClr>
                <a:schemeClr val="lt1"/>
              </a:buClr>
              <a:buSzPts val="4200"/>
              <a:buNone/>
              <a:defRPr sz="4200">
                <a:solidFill>
                  <a:schemeClr val="lt1"/>
                </a:solidFill>
              </a:defRPr>
            </a:lvl2pPr>
            <a:lvl3pPr lvl="2" algn="r" rtl="0">
              <a:spcBef>
                <a:spcPts val="0"/>
              </a:spcBef>
              <a:spcAft>
                <a:spcPts val="0"/>
              </a:spcAft>
              <a:buClr>
                <a:schemeClr val="lt1"/>
              </a:buClr>
              <a:buSzPts val="4200"/>
              <a:buNone/>
              <a:defRPr sz="4200">
                <a:solidFill>
                  <a:schemeClr val="lt1"/>
                </a:solidFill>
              </a:defRPr>
            </a:lvl3pPr>
            <a:lvl4pPr lvl="3" algn="r" rtl="0">
              <a:spcBef>
                <a:spcPts val="0"/>
              </a:spcBef>
              <a:spcAft>
                <a:spcPts val="0"/>
              </a:spcAft>
              <a:buClr>
                <a:schemeClr val="lt1"/>
              </a:buClr>
              <a:buSzPts val="4200"/>
              <a:buNone/>
              <a:defRPr sz="4200">
                <a:solidFill>
                  <a:schemeClr val="lt1"/>
                </a:solidFill>
              </a:defRPr>
            </a:lvl4pPr>
            <a:lvl5pPr lvl="4" algn="r" rtl="0">
              <a:spcBef>
                <a:spcPts val="0"/>
              </a:spcBef>
              <a:spcAft>
                <a:spcPts val="0"/>
              </a:spcAft>
              <a:buClr>
                <a:schemeClr val="lt1"/>
              </a:buClr>
              <a:buSzPts val="4200"/>
              <a:buNone/>
              <a:defRPr sz="4200">
                <a:solidFill>
                  <a:schemeClr val="lt1"/>
                </a:solidFill>
              </a:defRPr>
            </a:lvl5pPr>
            <a:lvl6pPr lvl="5" algn="r" rtl="0">
              <a:spcBef>
                <a:spcPts val="0"/>
              </a:spcBef>
              <a:spcAft>
                <a:spcPts val="0"/>
              </a:spcAft>
              <a:buClr>
                <a:schemeClr val="lt1"/>
              </a:buClr>
              <a:buSzPts val="4200"/>
              <a:buNone/>
              <a:defRPr sz="4200">
                <a:solidFill>
                  <a:schemeClr val="lt1"/>
                </a:solidFill>
              </a:defRPr>
            </a:lvl6pPr>
            <a:lvl7pPr lvl="6" algn="r" rtl="0">
              <a:spcBef>
                <a:spcPts val="0"/>
              </a:spcBef>
              <a:spcAft>
                <a:spcPts val="0"/>
              </a:spcAft>
              <a:buClr>
                <a:schemeClr val="lt1"/>
              </a:buClr>
              <a:buSzPts val="4200"/>
              <a:buNone/>
              <a:defRPr sz="4200">
                <a:solidFill>
                  <a:schemeClr val="lt1"/>
                </a:solidFill>
              </a:defRPr>
            </a:lvl7pPr>
            <a:lvl8pPr lvl="7" algn="r" rtl="0">
              <a:spcBef>
                <a:spcPts val="0"/>
              </a:spcBef>
              <a:spcAft>
                <a:spcPts val="0"/>
              </a:spcAft>
              <a:buClr>
                <a:schemeClr val="lt1"/>
              </a:buClr>
              <a:buSzPts val="4200"/>
              <a:buNone/>
              <a:defRPr sz="4200">
                <a:solidFill>
                  <a:schemeClr val="lt1"/>
                </a:solidFill>
              </a:defRPr>
            </a:lvl8pPr>
            <a:lvl9pPr lvl="8" algn="r" rtl="0">
              <a:spcBef>
                <a:spcPts val="0"/>
              </a:spcBef>
              <a:spcAft>
                <a:spcPts val="0"/>
              </a:spcAft>
              <a:buClr>
                <a:schemeClr val="lt1"/>
              </a:buClr>
              <a:buSzPts val="4200"/>
              <a:buNone/>
              <a:defRPr sz="4200">
                <a:solidFill>
                  <a:schemeClr val="lt1"/>
                </a:solidFill>
              </a:defRPr>
            </a:lvl9pPr>
          </a:lstStyle>
          <a:p>
            <a:endParaRPr/>
          </a:p>
        </p:txBody>
      </p:sp>
      <p:sp>
        <p:nvSpPr>
          <p:cNvPr id="127" name="Google Shape;127;p28"/>
          <p:cNvSpPr txBox="1">
            <a:spLocks noGrp="1"/>
          </p:cNvSpPr>
          <p:nvPr>
            <p:ph type="subTitle" idx="4"/>
          </p:nvPr>
        </p:nvSpPr>
        <p:spPr>
          <a:xfrm>
            <a:off x="1338238" y="3342176"/>
            <a:ext cx="2727600" cy="605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lt1"/>
              </a:buClr>
              <a:buSzPts val="1600"/>
              <a:buNone/>
              <a:defRPr sz="1600">
                <a:solidFill>
                  <a:schemeClr val="lt1"/>
                </a:solidFill>
              </a:defRPr>
            </a:lvl1pPr>
            <a:lvl2pPr lvl="1" algn="r" rtl="0">
              <a:lnSpc>
                <a:spcPct val="100000"/>
              </a:lnSpc>
              <a:spcBef>
                <a:spcPts val="0"/>
              </a:spcBef>
              <a:spcAft>
                <a:spcPts val="0"/>
              </a:spcAft>
              <a:buClr>
                <a:schemeClr val="lt1"/>
              </a:buClr>
              <a:buSzPts val="1600"/>
              <a:buNone/>
              <a:defRPr sz="1600">
                <a:solidFill>
                  <a:schemeClr val="lt1"/>
                </a:solidFill>
              </a:defRPr>
            </a:lvl2pPr>
            <a:lvl3pPr lvl="2" algn="r" rtl="0">
              <a:lnSpc>
                <a:spcPct val="100000"/>
              </a:lnSpc>
              <a:spcBef>
                <a:spcPts val="0"/>
              </a:spcBef>
              <a:spcAft>
                <a:spcPts val="0"/>
              </a:spcAft>
              <a:buClr>
                <a:schemeClr val="lt1"/>
              </a:buClr>
              <a:buSzPts val="1600"/>
              <a:buNone/>
              <a:defRPr sz="1600">
                <a:solidFill>
                  <a:schemeClr val="lt1"/>
                </a:solidFill>
              </a:defRPr>
            </a:lvl3pPr>
            <a:lvl4pPr lvl="3" algn="r" rtl="0">
              <a:lnSpc>
                <a:spcPct val="100000"/>
              </a:lnSpc>
              <a:spcBef>
                <a:spcPts val="0"/>
              </a:spcBef>
              <a:spcAft>
                <a:spcPts val="0"/>
              </a:spcAft>
              <a:buClr>
                <a:schemeClr val="lt1"/>
              </a:buClr>
              <a:buSzPts val="1600"/>
              <a:buNone/>
              <a:defRPr sz="1600">
                <a:solidFill>
                  <a:schemeClr val="lt1"/>
                </a:solidFill>
              </a:defRPr>
            </a:lvl4pPr>
            <a:lvl5pPr lvl="4" algn="r" rtl="0">
              <a:lnSpc>
                <a:spcPct val="100000"/>
              </a:lnSpc>
              <a:spcBef>
                <a:spcPts val="0"/>
              </a:spcBef>
              <a:spcAft>
                <a:spcPts val="0"/>
              </a:spcAft>
              <a:buClr>
                <a:schemeClr val="lt1"/>
              </a:buClr>
              <a:buSzPts val="1600"/>
              <a:buNone/>
              <a:defRPr sz="1600">
                <a:solidFill>
                  <a:schemeClr val="lt1"/>
                </a:solidFill>
              </a:defRPr>
            </a:lvl5pPr>
            <a:lvl6pPr lvl="5" algn="r" rtl="0">
              <a:lnSpc>
                <a:spcPct val="100000"/>
              </a:lnSpc>
              <a:spcBef>
                <a:spcPts val="0"/>
              </a:spcBef>
              <a:spcAft>
                <a:spcPts val="0"/>
              </a:spcAft>
              <a:buClr>
                <a:schemeClr val="lt1"/>
              </a:buClr>
              <a:buSzPts val="1600"/>
              <a:buNone/>
              <a:defRPr sz="1600">
                <a:solidFill>
                  <a:schemeClr val="lt1"/>
                </a:solidFill>
              </a:defRPr>
            </a:lvl6pPr>
            <a:lvl7pPr lvl="6" algn="r" rtl="0">
              <a:lnSpc>
                <a:spcPct val="100000"/>
              </a:lnSpc>
              <a:spcBef>
                <a:spcPts val="0"/>
              </a:spcBef>
              <a:spcAft>
                <a:spcPts val="0"/>
              </a:spcAft>
              <a:buClr>
                <a:schemeClr val="lt1"/>
              </a:buClr>
              <a:buSzPts val="1600"/>
              <a:buNone/>
              <a:defRPr sz="1600">
                <a:solidFill>
                  <a:schemeClr val="lt1"/>
                </a:solidFill>
              </a:defRPr>
            </a:lvl7pPr>
            <a:lvl8pPr lvl="7" algn="r" rtl="0">
              <a:lnSpc>
                <a:spcPct val="100000"/>
              </a:lnSpc>
              <a:spcBef>
                <a:spcPts val="0"/>
              </a:spcBef>
              <a:spcAft>
                <a:spcPts val="0"/>
              </a:spcAft>
              <a:buClr>
                <a:schemeClr val="lt1"/>
              </a:buClr>
              <a:buSzPts val="1600"/>
              <a:buNone/>
              <a:defRPr sz="1600">
                <a:solidFill>
                  <a:schemeClr val="lt1"/>
                </a:solidFill>
              </a:defRPr>
            </a:lvl8pPr>
            <a:lvl9pPr lvl="8" algn="r"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28" name="Google Shape;128;p28"/>
          <p:cNvSpPr txBox="1">
            <a:spLocks noGrp="1"/>
          </p:cNvSpPr>
          <p:nvPr>
            <p:ph type="title" idx="5"/>
          </p:nvPr>
        </p:nvSpPr>
        <p:spPr>
          <a:xfrm>
            <a:off x="5078163" y="2359825"/>
            <a:ext cx="2727600" cy="375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129" name="Google Shape;129;p28"/>
          <p:cNvSpPr txBox="1">
            <a:spLocks noGrp="1"/>
          </p:cNvSpPr>
          <p:nvPr>
            <p:ph type="subTitle" idx="6"/>
          </p:nvPr>
        </p:nvSpPr>
        <p:spPr>
          <a:xfrm>
            <a:off x="5078163" y="1713051"/>
            <a:ext cx="2727600" cy="605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30" name="Google Shape;130;p28"/>
          <p:cNvSpPr txBox="1">
            <a:spLocks noGrp="1"/>
          </p:cNvSpPr>
          <p:nvPr>
            <p:ph type="title" idx="7"/>
          </p:nvPr>
        </p:nvSpPr>
        <p:spPr>
          <a:xfrm>
            <a:off x="5078163" y="3988950"/>
            <a:ext cx="2727600" cy="375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131" name="Google Shape;131;p28"/>
          <p:cNvSpPr txBox="1">
            <a:spLocks noGrp="1"/>
          </p:cNvSpPr>
          <p:nvPr>
            <p:ph type="subTitle" idx="8"/>
          </p:nvPr>
        </p:nvSpPr>
        <p:spPr>
          <a:xfrm>
            <a:off x="5078163" y="3342176"/>
            <a:ext cx="2727600" cy="605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 Text">
  <p:cSld name="SECTION_TITLE_AND_DESCRIPTION_1_2">
    <p:spTree>
      <p:nvGrpSpPr>
        <p:cNvPr id="1" name="Shape 132"/>
        <p:cNvGrpSpPr/>
        <p:nvPr/>
      </p:nvGrpSpPr>
      <p:grpSpPr>
        <a:xfrm>
          <a:off x="0" y="0"/>
          <a:ext cx="0" cy="0"/>
          <a:chOff x="0" y="0"/>
          <a:chExt cx="0" cy="0"/>
        </a:xfrm>
      </p:grpSpPr>
      <p:sp>
        <p:nvSpPr>
          <p:cNvPr id="133" name="Google Shape;133;p29"/>
          <p:cNvSpPr txBox="1">
            <a:spLocks noGrp="1"/>
          </p:cNvSpPr>
          <p:nvPr>
            <p:ph type="subTitle" idx="1"/>
          </p:nvPr>
        </p:nvSpPr>
        <p:spPr>
          <a:xfrm>
            <a:off x="581705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134" name="Google Shape;134;p29"/>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 Text 1">
  <p:cSld name="TITLE_ONLY_1">
    <p:spTree>
      <p:nvGrpSpPr>
        <p:cNvPr id="1" name="Shape 135"/>
        <p:cNvGrpSpPr/>
        <p:nvPr/>
      </p:nvGrpSpPr>
      <p:grpSpPr>
        <a:xfrm>
          <a:off x="0" y="0"/>
          <a:ext cx="0" cy="0"/>
          <a:chOff x="0" y="0"/>
          <a:chExt cx="0" cy="0"/>
        </a:xfrm>
      </p:grpSpPr>
      <p:sp>
        <p:nvSpPr>
          <p:cNvPr id="136" name="Google Shape;136;p30"/>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37" name="Google Shape;137;p30"/>
          <p:cNvSpPr txBox="1">
            <a:spLocks noGrp="1"/>
          </p:cNvSpPr>
          <p:nvPr>
            <p:ph type="subTitle" idx="1"/>
          </p:nvPr>
        </p:nvSpPr>
        <p:spPr>
          <a:xfrm>
            <a:off x="93850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 Text 2">
  <p:cSld name="CAPTION_ONLY_2">
    <p:spTree>
      <p:nvGrpSpPr>
        <p:cNvPr id="1" name="Shape 138"/>
        <p:cNvGrpSpPr/>
        <p:nvPr/>
      </p:nvGrpSpPr>
      <p:grpSpPr>
        <a:xfrm>
          <a:off x="0" y="0"/>
          <a:ext cx="0" cy="0"/>
          <a:chOff x="0" y="0"/>
          <a:chExt cx="0" cy="0"/>
        </a:xfrm>
      </p:grpSpPr>
      <p:sp>
        <p:nvSpPr>
          <p:cNvPr id="139" name="Google Shape;139;p31"/>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40" name="Google Shape;140;p31"/>
          <p:cNvSpPr txBox="1">
            <a:spLocks noGrp="1"/>
          </p:cNvSpPr>
          <p:nvPr>
            <p:ph type="subTitle" idx="1"/>
          </p:nvPr>
        </p:nvSpPr>
        <p:spPr>
          <a:xfrm>
            <a:off x="581705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One Column">
  <p:cSld name="SECTION_HEADER_2">
    <p:spTree>
      <p:nvGrpSpPr>
        <p:cNvPr id="1" name="Shape 141"/>
        <p:cNvGrpSpPr/>
        <p:nvPr/>
      </p:nvGrpSpPr>
      <p:grpSpPr>
        <a:xfrm>
          <a:off x="0" y="0"/>
          <a:ext cx="0" cy="0"/>
          <a:chOff x="0" y="0"/>
          <a:chExt cx="0" cy="0"/>
        </a:xfrm>
      </p:grpSpPr>
      <p:sp>
        <p:nvSpPr>
          <p:cNvPr id="142" name="Google Shape;142;p32"/>
          <p:cNvSpPr txBox="1">
            <a:spLocks noGrp="1"/>
          </p:cNvSpPr>
          <p:nvPr>
            <p:ph type="title"/>
          </p:nvPr>
        </p:nvSpPr>
        <p:spPr>
          <a:xfrm>
            <a:off x="2062800" y="2442050"/>
            <a:ext cx="5018400" cy="5988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a:p>
        </p:txBody>
      </p:sp>
      <p:sp>
        <p:nvSpPr>
          <p:cNvPr id="143" name="Google Shape;143;p32"/>
          <p:cNvSpPr txBox="1">
            <a:spLocks noGrp="1"/>
          </p:cNvSpPr>
          <p:nvPr>
            <p:ph type="subTitle" idx="1"/>
          </p:nvPr>
        </p:nvSpPr>
        <p:spPr>
          <a:xfrm>
            <a:off x="2896500" y="3391325"/>
            <a:ext cx="3351000" cy="11979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1400"/>
              <a:buNone/>
              <a:defRPr>
                <a:solidFill>
                  <a:schemeClr val="lt1"/>
                </a:solidFill>
              </a:defRPr>
            </a:lvl2pPr>
            <a:lvl3pPr lvl="2" algn="ctr" rtl="0">
              <a:lnSpc>
                <a:spcPct val="100000"/>
              </a:lnSpc>
              <a:spcBef>
                <a:spcPts val="0"/>
              </a:spcBef>
              <a:spcAft>
                <a:spcPts val="0"/>
              </a:spcAft>
              <a:buClr>
                <a:schemeClr val="lt1"/>
              </a:buClr>
              <a:buSzPts val="1400"/>
              <a:buNone/>
              <a:defRPr>
                <a:solidFill>
                  <a:schemeClr val="lt1"/>
                </a:solidFill>
              </a:defRPr>
            </a:lvl3pPr>
            <a:lvl4pPr lvl="3" algn="ctr" rtl="0">
              <a:lnSpc>
                <a:spcPct val="100000"/>
              </a:lnSpc>
              <a:spcBef>
                <a:spcPts val="0"/>
              </a:spcBef>
              <a:spcAft>
                <a:spcPts val="0"/>
              </a:spcAft>
              <a:buClr>
                <a:schemeClr val="lt1"/>
              </a:buClr>
              <a:buSzPts val="1400"/>
              <a:buNone/>
              <a:defRPr>
                <a:solidFill>
                  <a:schemeClr val="lt1"/>
                </a:solidFill>
              </a:defRPr>
            </a:lvl4pPr>
            <a:lvl5pPr lvl="4" algn="ctr" rtl="0">
              <a:lnSpc>
                <a:spcPct val="100000"/>
              </a:lnSpc>
              <a:spcBef>
                <a:spcPts val="0"/>
              </a:spcBef>
              <a:spcAft>
                <a:spcPts val="0"/>
              </a:spcAft>
              <a:buClr>
                <a:schemeClr val="lt1"/>
              </a:buClr>
              <a:buSzPts val="1400"/>
              <a:buNone/>
              <a:defRPr>
                <a:solidFill>
                  <a:schemeClr val="lt1"/>
                </a:solidFill>
              </a:defRPr>
            </a:lvl5pPr>
            <a:lvl6pPr lvl="5" algn="ctr" rtl="0">
              <a:lnSpc>
                <a:spcPct val="100000"/>
              </a:lnSpc>
              <a:spcBef>
                <a:spcPts val="0"/>
              </a:spcBef>
              <a:spcAft>
                <a:spcPts val="0"/>
              </a:spcAft>
              <a:buClr>
                <a:schemeClr val="lt1"/>
              </a:buClr>
              <a:buSzPts val="1400"/>
              <a:buNone/>
              <a:defRPr>
                <a:solidFill>
                  <a:schemeClr val="lt1"/>
                </a:solidFill>
              </a:defRPr>
            </a:lvl6pPr>
            <a:lvl7pPr lvl="6" algn="ctr" rtl="0">
              <a:lnSpc>
                <a:spcPct val="100000"/>
              </a:lnSpc>
              <a:spcBef>
                <a:spcPts val="0"/>
              </a:spcBef>
              <a:spcAft>
                <a:spcPts val="0"/>
              </a:spcAft>
              <a:buClr>
                <a:schemeClr val="lt1"/>
              </a:buClr>
              <a:buSzPts val="1400"/>
              <a:buNone/>
              <a:defRPr>
                <a:solidFill>
                  <a:schemeClr val="lt1"/>
                </a:solidFill>
              </a:defRPr>
            </a:lvl7pPr>
            <a:lvl8pPr lvl="7" algn="ctr" rtl="0">
              <a:lnSpc>
                <a:spcPct val="100000"/>
              </a:lnSpc>
              <a:spcBef>
                <a:spcPts val="0"/>
              </a:spcBef>
              <a:spcAft>
                <a:spcPts val="0"/>
              </a:spcAft>
              <a:buClr>
                <a:schemeClr val="lt1"/>
              </a:buClr>
              <a:buSzPts val="1400"/>
              <a:buNone/>
              <a:defRPr>
                <a:solidFill>
                  <a:schemeClr val="lt1"/>
                </a:solidFill>
              </a:defRPr>
            </a:lvl8pPr>
            <a:lvl9pPr lvl="8" algn="ctr" rtl="0">
              <a:lnSpc>
                <a:spcPct val="100000"/>
              </a:lnSpc>
              <a:spcBef>
                <a:spcPts val="0"/>
              </a:spcBef>
              <a:spcAft>
                <a:spcPts val="0"/>
              </a:spcAft>
              <a:buClr>
                <a:schemeClr val="lt1"/>
              </a:buClr>
              <a:buSzPts val="1400"/>
              <a:buNone/>
              <a:defRPr>
                <a:solidFill>
                  <a:schemeClr val="lt1"/>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5"/>
        <p:cNvGrpSpPr/>
        <p:nvPr/>
      </p:nvGrpSpPr>
      <p:grpSpPr>
        <a:xfrm>
          <a:off x="0" y="0"/>
          <a:ext cx="0" cy="0"/>
          <a:chOff x="0" y="0"/>
          <a:chExt cx="0" cy="0"/>
        </a:xfrm>
      </p:grpSpPr>
      <p:sp>
        <p:nvSpPr>
          <p:cNvPr id="16" name="Google Shape;16;p4"/>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a:spcBef>
                <a:spcPts val="0"/>
              </a:spcBef>
              <a:spcAft>
                <a:spcPts val="0"/>
              </a:spcAft>
              <a:buClr>
                <a:schemeClr val="accent1"/>
              </a:buClr>
              <a:buSzPts val="2400"/>
              <a:buNone/>
              <a:defRPr sz="2400">
                <a:solidFill>
                  <a:schemeClr val="accen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a:endParaRPr/>
          </a:p>
        </p:txBody>
      </p:sp>
      <p:sp>
        <p:nvSpPr>
          <p:cNvPr id="17" name="Google Shape;17;p4"/>
          <p:cNvSpPr txBox="1">
            <a:spLocks noGrp="1"/>
          </p:cNvSpPr>
          <p:nvPr>
            <p:ph type="body" idx="1"/>
          </p:nvPr>
        </p:nvSpPr>
        <p:spPr>
          <a:xfrm>
            <a:off x="938500" y="1659275"/>
            <a:ext cx="4946400" cy="27609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Clr>
                <a:schemeClr val="lt1"/>
              </a:buClr>
              <a:buSzPts val="1400"/>
              <a:buChar char="●"/>
              <a:defRPr sz="1400">
                <a:solidFill>
                  <a:schemeClr val="lt1"/>
                </a:solidFill>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hanks + Credits">
  <p:cSld name="SECTION_HEADER_1">
    <p:spTree>
      <p:nvGrpSpPr>
        <p:cNvPr id="1" name="Shape 144"/>
        <p:cNvGrpSpPr/>
        <p:nvPr/>
      </p:nvGrpSpPr>
      <p:grpSpPr>
        <a:xfrm>
          <a:off x="0" y="0"/>
          <a:ext cx="0" cy="0"/>
          <a:chOff x="0" y="0"/>
          <a:chExt cx="0" cy="0"/>
        </a:xfrm>
      </p:grpSpPr>
      <p:sp>
        <p:nvSpPr>
          <p:cNvPr id="145" name="Google Shape;145;p33"/>
          <p:cNvSpPr txBox="1">
            <a:spLocks noGrp="1"/>
          </p:cNvSpPr>
          <p:nvPr>
            <p:ph type="title"/>
          </p:nvPr>
        </p:nvSpPr>
        <p:spPr>
          <a:xfrm>
            <a:off x="924870" y="760375"/>
            <a:ext cx="3068700" cy="5988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3600"/>
              <a:buNone/>
              <a:defRPr sz="36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a:p>
        </p:txBody>
      </p:sp>
      <p:sp>
        <p:nvSpPr>
          <p:cNvPr id="146" name="Google Shape;146;p33"/>
          <p:cNvSpPr txBox="1">
            <a:spLocks noGrp="1"/>
          </p:cNvSpPr>
          <p:nvPr>
            <p:ph type="subTitle" idx="1"/>
          </p:nvPr>
        </p:nvSpPr>
        <p:spPr>
          <a:xfrm>
            <a:off x="924875" y="1684275"/>
            <a:ext cx="3305400" cy="1092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a:endParaRPr/>
          </a:p>
        </p:txBody>
      </p:sp>
      <p:sp>
        <p:nvSpPr>
          <p:cNvPr id="147" name="Google Shape;147;p33"/>
          <p:cNvSpPr txBox="1"/>
          <p:nvPr/>
        </p:nvSpPr>
        <p:spPr>
          <a:xfrm>
            <a:off x="924875" y="3570000"/>
            <a:ext cx="3305400" cy="666900"/>
          </a:xfrm>
          <a:prstGeom prst="rect">
            <a:avLst/>
          </a:prstGeom>
          <a:noFill/>
          <a:ln>
            <a:noFill/>
          </a:ln>
        </p:spPr>
        <p:txBody>
          <a:bodyPr spcFirstLastPara="1" wrap="square" lIns="91425" tIns="91425" rIns="91425" bIns="91425" anchor="t" anchorCtr="0">
            <a:noAutofit/>
          </a:bodyPr>
          <a:lstStyle/>
          <a:p>
            <a:pPr marL="0" lvl="0" indent="0" algn="l" rtl="0">
              <a:spcBef>
                <a:spcPts val="300"/>
              </a:spcBef>
              <a:spcAft>
                <a:spcPts val="0"/>
              </a:spcAft>
              <a:buNone/>
            </a:pPr>
            <a:r>
              <a:rPr lang="en" sz="1000">
                <a:solidFill>
                  <a:schemeClr val="accent1"/>
                </a:solidFill>
                <a:latin typeface="Montserrat Medium"/>
                <a:ea typeface="Montserrat Medium"/>
                <a:cs typeface="Montserrat Medium"/>
                <a:sym typeface="Montserrat Medium"/>
              </a:rPr>
              <a:t>CREDITS: This presentation template was created by </a:t>
            </a:r>
            <a:r>
              <a:rPr lang="en" sz="1000">
                <a:solidFill>
                  <a:schemeClr val="accent1"/>
                </a:solidFill>
                <a:uFill>
                  <a:noFill/>
                </a:uFill>
                <a:latin typeface="Montserrat Medium"/>
                <a:ea typeface="Montserrat Medium"/>
                <a:cs typeface="Montserrat Medium"/>
                <a:sym typeface="Montserrat Medium"/>
                <a:hlinkClick r:id="rId2">
                  <a:extLst>
                    <a:ext uri="{A12FA001-AC4F-418D-AE19-62706E023703}">
                      <ahyp:hlinkClr xmlns:ahyp="http://schemas.microsoft.com/office/drawing/2018/hyperlinkcolor" val="tx"/>
                    </a:ext>
                  </a:extLst>
                </a:hlinkClick>
              </a:rPr>
              <a:t>Slidesgo</a:t>
            </a:r>
            <a:r>
              <a:rPr lang="en" sz="1000">
                <a:solidFill>
                  <a:schemeClr val="accent1"/>
                </a:solidFill>
                <a:latin typeface="Montserrat Medium"/>
                <a:ea typeface="Montserrat Medium"/>
                <a:cs typeface="Montserrat Medium"/>
                <a:sym typeface="Montserrat Medium"/>
              </a:rPr>
              <a:t>, including icons by </a:t>
            </a:r>
            <a:r>
              <a:rPr lang="en" sz="1000">
                <a:solidFill>
                  <a:schemeClr val="accent1"/>
                </a:solidFill>
                <a:uFill>
                  <a:noFill/>
                </a:uFill>
                <a:latin typeface="Montserrat Medium"/>
                <a:ea typeface="Montserrat Medium"/>
                <a:cs typeface="Montserrat Medium"/>
                <a:sym typeface="Montserrat Medium"/>
                <a:hlinkClick r:id="rId3">
                  <a:extLst>
                    <a:ext uri="{A12FA001-AC4F-418D-AE19-62706E023703}">
                      <ahyp:hlinkClr xmlns:ahyp="http://schemas.microsoft.com/office/drawing/2018/hyperlinkcolor" val="tx"/>
                    </a:ext>
                  </a:extLst>
                </a:hlinkClick>
              </a:rPr>
              <a:t>Flaticon</a:t>
            </a:r>
            <a:r>
              <a:rPr lang="en" sz="1000">
                <a:solidFill>
                  <a:schemeClr val="accent1"/>
                </a:solidFill>
                <a:latin typeface="Montserrat Medium"/>
                <a:ea typeface="Montserrat Medium"/>
                <a:cs typeface="Montserrat Medium"/>
                <a:sym typeface="Montserrat Medium"/>
              </a:rPr>
              <a:t>, and infographics &amp; images by </a:t>
            </a:r>
            <a:r>
              <a:rPr lang="en" sz="1000">
                <a:solidFill>
                  <a:schemeClr val="accent1"/>
                </a:solidFill>
                <a:uFill>
                  <a:noFill/>
                </a:uFill>
                <a:latin typeface="Montserrat Medium"/>
                <a:ea typeface="Montserrat Medium"/>
                <a:cs typeface="Montserrat Medium"/>
                <a:sym typeface="Montserrat Medium"/>
                <a:hlinkClick r:id="rId4">
                  <a:extLst>
                    <a:ext uri="{A12FA001-AC4F-418D-AE19-62706E023703}">
                      <ahyp:hlinkClr xmlns:ahyp="http://schemas.microsoft.com/office/drawing/2018/hyperlinkcolor" val="tx"/>
                    </a:ext>
                  </a:extLst>
                </a:hlinkClick>
              </a:rPr>
              <a:t>Freepik</a:t>
            </a:r>
            <a:r>
              <a:rPr lang="en" sz="1000">
                <a:solidFill>
                  <a:schemeClr val="accent1"/>
                </a:solidFill>
                <a:latin typeface="Montserrat Medium"/>
                <a:ea typeface="Montserrat Medium"/>
                <a:cs typeface="Montserrat Medium"/>
                <a:sym typeface="Montserrat Medium"/>
              </a:rPr>
              <a:t>. </a:t>
            </a:r>
            <a:endParaRPr sz="1000">
              <a:solidFill>
                <a:schemeClr val="accent1"/>
              </a:solidFill>
              <a:latin typeface="Montserrat Medium"/>
              <a:ea typeface="Montserrat Medium"/>
              <a:cs typeface="Montserrat Medium"/>
              <a:sym typeface="Montserrat Medium"/>
            </a:endParaRPr>
          </a:p>
          <a:p>
            <a:pPr marL="0" lvl="0" indent="0" algn="l" rtl="0">
              <a:spcBef>
                <a:spcPts val="300"/>
              </a:spcBef>
              <a:spcAft>
                <a:spcPts val="0"/>
              </a:spcAft>
              <a:buNone/>
            </a:pPr>
            <a:endParaRPr sz="1000">
              <a:solidFill>
                <a:schemeClr val="accent1"/>
              </a:solidFill>
              <a:latin typeface="Montserrat Medium"/>
              <a:ea typeface="Montserrat Medium"/>
              <a:cs typeface="Montserrat Medium"/>
              <a:sym typeface="Montserrat Medium"/>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 Bullet points 1">
  <p:cSld name="SECTION_TITLE_AND_DESCRIPTION_1_1_2">
    <p:spTree>
      <p:nvGrpSpPr>
        <p:cNvPr id="1" name="Shape 148"/>
        <p:cNvGrpSpPr/>
        <p:nvPr/>
      </p:nvGrpSpPr>
      <p:grpSpPr>
        <a:xfrm>
          <a:off x="0" y="0"/>
          <a:ext cx="0" cy="0"/>
          <a:chOff x="0" y="0"/>
          <a:chExt cx="0" cy="0"/>
        </a:xfrm>
      </p:grpSpPr>
      <p:sp>
        <p:nvSpPr>
          <p:cNvPr id="149" name="Google Shape;149;p34"/>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50" name="Google Shape;150;p34"/>
          <p:cNvSpPr txBox="1">
            <a:spLocks noGrp="1"/>
          </p:cNvSpPr>
          <p:nvPr>
            <p:ph type="body" idx="1"/>
          </p:nvPr>
        </p:nvSpPr>
        <p:spPr>
          <a:xfrm>
            <a:off x="938500" y="1659275"/>
            <a:ext cx="49464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 list">
  <p:cSld name="TITLE_AND_TWO_COLUMNS_1">
    <p:spTree>
      <p:nvGrpSpPr>
        <p:cNvPr id="1" name="Shape 151"/>
        <p:cNvGrpSpPr/>
        <p:nvPr/>
      </p:nvGrpSpPr>
      <p:grpSpPr>
        <a:xfrm>
          <a:off x="0" y="0"/>
          <a:ext cx="0" cy="0"/>
          <a:chOff x="0" y="0"/>
          <a:chExt cx="0" cy="0"/>
        </a:xfrm>
      </p:grpSpPr>
      <p:sp>
        <p:nvSpPr>
          <p:cNvPr id="152" name="Google Shape;152;p3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53" name="Google Shape;153;p35"/>
          <p:cNvSpPr txBox="1">
            <a:spLocks noGrp="1"/>
          </p:cNvSpPr>
          <p:nvPr>
            <p:ph type="body" idx="1"/>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2175900" y="1950100"/>
            <a:ext cx="4792200" cy="6447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3600"/>
              <a:buNone/>
              <a:defRPr sz="3600" b="1">
                <a:solidFill>
                  <a:schemeClr val="lt1"/>
                </a:solidFill>
              </a:defRPr>
            </a:lvl1pPr>
            <a:lvl2pPr lvl="1" algn="ctr">
              <a:spcBef>
                <a:spcPts val="0"/>
              </a:spcBef>
              <a:spcAft>
                <a:spcPts val="0"/>
              </a:spcAft>
              <a:buClr>
                <a:schemeClr val="lt1"/>
              </a:buClr>
              <a:buSzPts val="3600"/>
              <a:buNone/>
              <a:defRPr sz="3600" b="1">
                <a:solidFill>
                  <a:schemeClr val="lt1"/>
                </a:solidFill>
              </a:defRPr>
            </a:lvl2pPr>
            <a:lvl3pPr lvl="2" algn="ctr">
              <a:spcBef>
                <a:spcPts val="0"/>
              </a:spcBef>
              <a:spcAft>
                <a:spcPts val="0"/>
              </a:spcAft>
              <a:buClr>
                <a:schemeClr val="lt1"/>
              </a:buClr>
              <a:buSzPts val="3600"/>
              <a:buNone/>
              <a:defRPr sz="3600" b="1">
                <a:solidFill>
                  <a:schemeClr val="lt1"/>
                </a:solidFill>
              </a:defRPr>
            </a:lvl3pPr>
            <a:lvl4pPr lvl="3" algn="ctr">
              <a:spcBef>
                <a:spcPts val="0"/>
              </a:spcBef>
              <a:spcAft>
                <a:spcPts val="0"/>
              </a:spcAft>
              <a:buClr>
                <a:schemeClr val="lt1"/>
              </a:buClr>
              <a:buSzPts val="3600"/>
              <a:buNone/>
              <a:defRPr sz="3600" b="1">
                <a:solidFill>
                  <a:schemeClr val="lt1"/>
                </a:solidFill>
              </a:defRPr>
            </a:lvl4pPr>
            <a:lvl5pPr lvl="4" algn="ctr">
              <a:spcBef>
                <a:spcPts val="0"/>
              </a:spcBef>
              <a:spcAft>
                <a:spcPts val="0"/>
              </a:spcAft>
              <a:buClr>
                <a:schemeClr val="lt1"/>
              </a:buClr>
              <a:buSzPts val="3600"/>
              <a:buNone/>
              <a:defRPr sz="3600" b="1">
                <a:solidFill>
                  <a:schemeClr val="lt1"/>
                </a:solidFill>
              </a:defRPr>
            </a:lvl5pPr>
            <a:lvl6pPr lvl="5" algn="ctr">
              <a:spcBef>
                <a:spcPts val="0"/>
              </a:spcBef>
              <a:spcAft>
                <a:spcPts val="0"/>
              </a:spcAft>
              <a:buClr>
                <a:schemeClr val="lt1"/>
              </a:buClr>
              <a:buSzPts val="3600"/>
              <a:buNone/>
              <a:defRPr sz="3600" b="1">
                <a:solidFill>
                  <a:schemeClr val="lt1"/>
                </a:solidFill>
              </a:defRPr>
            </a:lvl6pPr>
            <a:lvl7pPr lvl="6" algn="ctr">
              <a:spcBef>
                <a:spcPts val="0"/>
              </a:spcBef>
              <a:spcAft>
                <a:spcPts val="0"/>
              </a:spcAft>
              <a:buClr>
                <a:schemeClr val="lt1"/>
              </a:buClr>
              <a:buSzPts val="3600"/>
              <a:buNone/>
              <a:defRPr sz="3600" b="1">
                <a:solidFill>
                  <a:schemeClr val="lt1"/>
                </a:solidFill>
              </a:defRPr>
            </a:lvl7pPr>
            <a:lvl8pPr lvl="7" algn="ctr">
              <a:spcBef>
                <a:spcPts val="0"/>
              </a:spcBef>
              <a:spcAft>
                <a:spcPts val="0"/>
              </a:spcAft>
              <a:buClr>
                <a:schemeClr val="lt1"/>
              </a:buClr>
              <a:buSzPts val="3600"/>
              <a:buNone/>
              <a:defRPr sz="3600" b="1">
                <a:solidFill>
                  <a:schemeClr val="lt1"/>
                </a:solidFill>
              </a:defRPr>
            </a:lvl8pPr>
            <a:lvl9pPr lvl="8" algn="ctr">
              <a:spcBef>
                <a:spcPts val="0"/>
              </a:spcBef>
              <a:spcAft>
                <a:spcPts val="0"/>
              </a:spcAft>
              <a:buClr>
                <a:schemeClr val="lt1"/>
              </a:buClr>
              <a:buSzPts val="3600"/>
              <a:buNone/>
              <a:defRPr sz="3600" b="1">
                <a:solidFill>
                  <a:schemeClr val="lt1"/>
                </a:solidFill>
              </a:defRPr>
            </a:lvl9pPr>
          </a:lstStyle>
          <a:p>
            <a:endParaRPr/>
          </a:p>
        </p:txBody>
      </p:sp>
      <p:sp>
        <p:nvSpPr>
          <p:cNvPr id="10" name="Google Shape;10;p2"/>
          <p:cNvSpPr txBox="1">
            <a:spLocks noGrp="1"/>
          </p:cNvSpPr>
          <p:nvPr>
            <p:ph type="subTitle" idx="1"/>
          </p:nvPr>
        </p:nvSpPr>
        <p:spPr>
          <a:xfrm>
            <a:off x="2044200" y="3704650"/>
            <a:ext cx="5055600" cy="4647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extLst>
      <p:ext uri="{BB962C8B-B14F-4D97-AF65-F5344CB8AC3E}">
        <p14:creationId xmlns:p14="http://schemas.microsoft.com/office/powerpoint/2010/main" val="117914960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3762670" y="3177750"/>
            <a:ext cx="3068700" cy="598800"/>
          </a:xfrm>
          <a:prstGeom prst="rect">
            <a:avLst/>
          </a:prstGeom>
        </p:spPr>
        <p:txBody>
          <a:bodyPr spcFirstLastPara="1" wrap="square" lIns="91425" tIns="91425" rIns="91425" bIns="91425" anchor="b" anchorCtr="0">
            <a:no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a:endParaRPr/>
          </a:p>
        </p:txBody>
      </p:sp>
      <p:sp>
        <p:nvSpPr>
          <p:cNvPr id="13" name="Google Shape;13;p3"/>
          <p:cNvSpPr txBox="1">
            <a:spLocks noGrp="1"/>
          </p:cNvSpPr>
          <p:nvPr>
            <p:ph type="title" idx="2" hasCustomPrompt="1"/>
          </p:nvPr>
        </p:nvSpPr>
        <p:spPr>
          <a:xfrm>
            <a:off x="1048270" y="3287500"/>
            <a:ext cx="2412900" cy="931500"/>
          </a:xfrm>
          <a:prstGeom prst="rect">
            <a:avLst/>
          </a:prstGeom>
          <a:effectLst>
            <a:outerShdw blurRad="114300" dist="28575" dir="6360000" algn="bl" rotWithShape="0">
              <a:schemeClr val="accent1">
                <a:alpha val="50000"/>
              </a:schemeClr>
            </a:outerShdw>
          </a:effectLst>
        </p:spPr>
        <p:txBody>
          <a:bodyPr spcFirstLastPara="1" wrap="square" lIns="91425" tIns="91425" rIns="91425" bIns="91425" anchor="ctr" anchorCtr="0">
            <a:noAutofit/>
          </a:bodyPr>
          <a:lstStyle>
            <a:lvl1pPr lvl="0" algn="r" rtl="0">
              <a:spcBef>
                <a:spcPts val="0"/>
              </a:spcBef>
              <a:spcAft>
                <a:spcPts val="0"/>
              </a:spcAft>
              <a:buClr>
                <a:schemeClr val="lt1"/>
              </a:buClr>
              <a:buSzPts val="6000"/>
              <a:buNone/>
              <a:defRPr sz="6000">
                <a:solidFill>
                  <a:schemeClr val="lt1"/>
                </a:solidFill>
              </a:defRPr>
            </a:lvl1pPr>
            <a:lvl2pPr lvl="1" algn="ctr" rtl="0">
              <a:spcBef>
                <a:spcPts val="0"/>
              </a:spcBef>
              <a:spcAft>
                <a:spcPts val="0"/>
              </a:spcAft>
              <a:buClr>
                <a:schemeClr val="lt1"/>
              </a:buClr>
              <a:buSzPts val="7200"/>
              <a:buNone/>
              <a:defRPr sz="7200">
                <a:solidFill>
                  <a:schemeClr val="lt1"/>
                </a:solidFill>
              </a:defRPr>
            </a:lvl2pPr>
            <a:lvl3pPr lvl="2" algn="ctr" rtl="0">
              <a:spcBef>
                <a:spcPts val="0"/>
              </a:spcBef>
              <a:spcAft>
                <a:spcPts val="0"/>
              </a:spcAft>
              <a:buClr>
                <a:schemeClr val="lt1"/>
              </a:buClr>
              <a:buSzPts val="7200"/>
              <a:buNone/>
              <a:defRPr sz="7200">
                <a:solidFill>
                  <a:schemeClr val="lt1"/>
                </a:solidFill>
              </a:defRPr>
            </a:lvl3pPr>
            <a:lvl4pPr lvl="3" algn="ctr" rtl="0">
              <a:spcBef>
                <a:spcPts val="0"/>
              </a:spcBef>
              <a:spcAft>
                <a:spcPts val="0"/>
              </a:spcAft>
              <a:buClr>
                <a:schemeClr val="lt1"/>
              </a:buClr>
              <a:buSzPts val="7200"/>
              <a:buNone/>
              <a:defRPr sz="7200">
                <a:solidFill>
                  <a:schemeClr val="lt1"/>
                </a:solidFill>
              </a:defRPr>
            </a:lvl4pPr>
            <a:lvl5pPr lvl="4" algn="ctr" rtl="0">
              <a:spcBef>
                <a:spcPts val="0"/>
              </a:spcBef>
              <a:spcAft>
                <a:spcPts val="0"/>
              </a:spcAft>
              <a:buClr>
                <a:schemeClr val="lt1"/>
              </a:buClr>
              <a:buSzPts val="7200"/>
              <a:buNone/>
              <a:defRPr sz="7200">
                <a:solidFill>
                  <a:schemeClr val="lt1"/>
                </a:solidFill>
              </a:defRPr>
            </a:lvl5pPr>
            <a:lvl6pPr lvl="5" algn="ctr" rtl="0">
              <a:spcBef>
                <a:spcPts val="0"/>
              </a:spcBef>
              <a:spcAft>
                <a:spcPts val="0"/>
              </a:spcAft>
              <a:buClr>
                <a:schemeClr val="lt1"/>
              </a:buClr>
              <a:buSzPts val="7200"/>
              <a:buNone/>
              <a:defRPr sz="7200">
                <a:solidFill>
                  <a:schemeClr val="lt1"/>
                </a:solidFill>
              </a:defRPr>
            </a:lvl6pPr>
            <a:lvl7pPr lvl="6" algn="ctr" rtl="0">
              <a:spcBef>
                <a:spcPts val="0"/>
              </a:spcBef>
              <a:spcAft>
                <a:spcPts val="0"/>
              </a:spcAft>
              <a:buClr>
                <a:schemeClr val="lt1"/>
              </a:buClr>
              <a:buSzPts val="7200"/>
              <a:buNone/>
              <a:defRPr sz="7200">
                <a:solidFill>
                  <a:schemeClr val="lt1"/>
                </a:solidFill>
              </a:defRPr>
            </a:lvl7pPr>
            <a:lvl8pPr lvl="7" algn="ctr" rtl="0">
              <a:spcBef>
                <a:spcPts val="0"/>
              </a:spcBef>
              <a:spcAft>
                <a:spcPts val="0"/>
              </a:spcAft>
              <a:buClr>
                <a:schemeClr val="lt1"/>
              </a:buClr>
              <a:buSzPts val="7200"/>
              <a:buNone/>
              <a:defRPr sz="7200">
                <a:solidFill>
                  <a:schemeClr val="lt1"/>
                </a:solidFill>
              </a:defRPr>
            </a:lvl8pPr>
            <a:lvl9pPr lvl="8" algn="ctr" rtl="0">
              <a:spcBef>
                <a:spcPts val="0"/>
              </a:spcBef>
              <a:spcAft>
                <a:spcPts val="0"/>
              </a:spcAft>
              <a:buClr>
                <a:schemeClr val="lt1"/>
              </a:buClr>
              <a:buSzPts val="7200"/>
              <a:buNone/>
              <a:defRPr sz="7200">
                <a:solidFill>
                  <a:schemeClr val="lt1"/>
                </a:solidFill>
              </a:defRPr>
            </a:lvl9pPr>
          </a:lstStyle>
          <a:p>
            <a:r>
              <a:t>xx%</a:t>
            </a:r>
          </a:p>
        </p:txBody>
      </p:sp>
      <p:sp>
        <p:nvSpPr>
          <p:cNvPr id="14" name="Google Shape;14;p3"/>
          <p:cNvSpPr txBox="1">
            <a:spLocks noGrp="1"/>
          </p:cNvSpPr>
          <p:nvPr>
            <p:ph type="subTitle" idx="1"/>
          </p:nvPr>
        </p:nvSpPr>
        <p:spPr>
          <a:xfrm>
            <a:off x="3762670" y="3720650"/>
            <a:ext cx="3068700" cy="464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a:endParaRPr/>
          </a:p>
        </p:txBody>
      </p:sp>
    </p:spTree>
    <p:extLst>
      <p:ext uri="{BB962C8B-B14F-4D97-AF65-F5344CB8AC3E}">
        <p14:creationId xmlns:p14="http://schemas.microsoft.com/office/powerpoint/2010/main" val="124776901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5"/>
        <p:cNvGrpSpPr/>
        <p:nvPr/>
      </p:nvGrpSpPr>
      <p:grpSpPr>
        <a:xfrm>
          <a:off x="0" y="0"/>
          <a:ext cx="0" cy="0"/>
          <a:chOff x="0" y="0"/>
          <a:chExt cx="0" cy="0"/>
        </a:xfrm>
      </p:grpSpPr>
      <p:sp>
        <p:nvSpPr>
          <p:cNvPr id="16" name="Google Shape;16;p4"/>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a:spcBef>
                <a:spcPts val="0"/>
              </a:spcBef>
              <a:spcAft>
                <a:spcPts val="0"/>
              </a:spcAft>
              <a:buClr>
                <a:schemeClr val="accent1"/>
              </a:buClr>
              <a:buSzPts val="2400"/>
              <a:buNone/>
              <a:defRPr sz="2400">
                <a:solidFill>
                  <a:schemeClr val="accen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a:endParaRPr/>
          </a:p>
        </p:txBody>
      </p:sp>
      <p:sp>
        <p:nvSpPr>
          <p:cNvPr id="17" name="Google Shape;17;p4"/>
          <p:cNvSpPr txBox="1">
            <a:spLocks noGrp="1"/>
          </p:cNvSpPr>
          <p:nvPr>
            <p:ph type="body" idx="1"/>
          </p:nvPr>
        </p:nvSpPr>
        <p:spPr>
          <a:xfrm>
            <a:off x="938500" y="1659275"/>
            <a:ext cx="4946400" cy="27609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Clr>
                <a:schemeClr val="lt1"/>
              </a:buClr>
              <a:buSzPts val="1400"/>
              <a:buChar char="●"/>
              <a:defRPr sz="1400">
                <a:solidFill>
                  <a:schemeClr val="lt1"/>
                </a:solidFill>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a:p>
        </p:txBody>
      </p:sp>
    </p:spTree>
    <p:extLst>
      <p:ext uri="{BB962C8B-B14F-4D97-AF65-F5344CB8AC3E}">
        <p14:creationId xmlns:p14="http://schemas.microsoft.com/office/powerpoint/2010/main" val="375812289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18"/>
        <p:cNvGrpSpPr/>
        <p:nvPr/>
      </p:nvGrpSpPr>
      <p:grpSpPr>
        <a:xfrm>
          <a:off x="0" y="0"/>
          <a:ext cx="0" cy="0"/>
          <a:chOff x="0" y="0"/>
          <a:chExt cx="0" cy="0"/>
        </a:xfrm>
      </p:grpSpPr>
      <p:sp>
        <p:nvSpPr>
          <p:cNvPr id="19" name="Google Shape;19;p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0" name="Google Shape;20;p5"/>
          <p:cNvSpPr txBox="1">
            <a:spLocks noGrp="1"/>
          </p:cNvSpPr>
          <p:nvPr>
            <p:ph type="body" idx="1"/>
          </p:nvPr>
        </p:nvSpPr>
        <p:spPr>
          <a:xfrm>
            <a:off x="938500"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21" name="Google Shape;21;p5"/>
          <p:cNvSpPr txBox="1">
            <a:spLocks noGrp="1"/>
          </p:cNvSpPr>
          <p:nvPr>
            <p:ph type="body" idx="2"/>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extLst>
      <p:ext uri="{BB962C8B-B14F-4D97-AF65-F5344CB8AC3E}">
        <p14:creationId xmlns:p14="http://schemas.microsoft.com/office/powerpoint/2010/main" val="34131118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2"/>
        <p:cNvGrpSpPr/>
        <p:nvPr/>
      </p:nvGrpSpPr>
      <p:grpSpPr>
        <a:xfrm>
          <a:off x="0" y="0"/>
          <a:ext cx="0" cy="0"/>
          <a:chOff x="0" y="0"/>
          <a:chExt cx="0" cy="0"/>
        </a:xfrm>
      </p:grpSpPr>
      <p:sp>
        <p:nvSpPr>
          <p:cNvPr id="23" name="Google Shape;23;p6"/>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51809040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4"/>
        <p:cNvGrpSpPr/>
        <p:nvPr/>
      </p:nvGrpSpPr>
      <p:grpSpPr>
        <a:xfrm>
          <a:off x="0" y="0"/>
          <a:ext cx="0" cy="0"/>
          <a:chOff x="0" y="0"/>
          <a:chExt cx="0" cy="0"/>
        </a:xfrm>
      </p:grpSpPr>
      <p:sp>
        <p:nvSpPr>
          <p:cNvPr id="25" name="Google Shape;25;p7"/>
          <p:cNvSpPr txBox="1">
            <a:spLocks noGrp="1"/>
          </p:cNvSpPr>
          <p:nvPr>
            <p:ph type="title"/>
          </p:nvPr>
        </p:nvSpPr>
        <p:spPr>
          <a:xfrm>
            <a:off x="5337175" y="1297125"/>
            <a:ext cx="2837400" cy="12525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6" name="Google Shape;26;p7"/>
          <p:cNvSpPr txBox="1">
            <a:spLocks noGrp="1"/>
          </p:cNvSpPr>
          <p:nvPr>
            <p:ph type="body" idx="1"/>
          </p:nvPr>
        </p:nvSpPr>
        <p:spPr>
          <a:xfrm>
            <a:off x="5337175" y="2593875"/>
            <a:ext cx="2837400" cy="1252500"/>
          </a:xfrm>
          <a:prstGeom prst="rect">
            <a:avLst/>
          </a:prstGeom>
        </p:spPr>
        <p:txBody>
          <a:bodyPr spcFirstLastPara="1" wrap="square" lIns="91425" tIns="91425" rIns="91425" bIns="91425" anchor="t" anchorCtr="0">
            <a:noAutofit/>
          </a:bodyPr>
          <a:lstStyle>
            <a:lvl1pPr marL="457200" lvl="0" indent="-330200" rtl="0">
              <a:spcBef>
                <a:spcPts val="0"/>
              </a:spcBef>
              <a:spcAft>
                <a:spcPts val="0"/>
              </a:spcAft>
              <a:buClr>
                <a:schemeClr val="lt1"/>
              </a:buClr>
              <a:buSzPts val="1600"/>
              <a:buChar char="●"/>
              <a:defRPr sz="1600">
                <a:solidFill>
                  <a:schemeClr val="lt1"/>
                </a:solidFill>
              </a:defRPr>
            </a:lvl1pPr>
            <a:lvl2pPr marL="914400" lvl="1" indent="-330200" rtl="0">
              <a:spcBef>
                <a:spcPts val="1600"/>
              </a:spcBef>
              <a:spcAft>
                <a:spcPts val="0"/>
              </a:spcAft>
              <a:buClr>
                <a:schemeClr val="lt1"/>
              </a:buClr>
              <a:buSzPts val="1600"/>
              <a:buChar char="○"/>
              <a:defRPr sz="1600">
                <a:solidFill>
                  <a:schemeClr val="lt1"/>
                </a:solidFill>
              </a:defRPr>
            </a:lvl2pPr>
            <a:lvl3pPr marL="1371600" lvl="2" indent="-330200" rtl="0">
              <a:spcBef>
                <a:spcPts val="1600"/>
              </a:spcBef>
              <a:spcAft>
                <a:spcPts val="0"/>
              </a:spcAft>
              <a:buClr>
                <a:schemeClr val="lt1"/>
              </a:buClr>
              <a:buSzPts val="1600"/>
              <a:buChar char="■"/>
              <a:defRPr sz="1600">
                <a:solidFill>
                  <a:schemeClr val="lt1"/>
                </a:solidFill>
              </a:defRPr>
            </a:lvl3pPr>
            <a:lvl4pPr marL="1828800" lvl="3" indent="-330200" rtl="0">
              <a:spcBef>
                <a:spcPts val="1600"/>
              </a:spcBef>
              <a:spcAft>
                <a:spcPts val="0"/>
              </a:spcAft>
              <a:buClr>
                <a:schemeClr val="lt1"/>
              </a:buClr>
              <a:buSzPts val="1600"/>
              <a:buChar char="●"/>
              <a:defRPr sz="1600">
                <a:solidFill>
                  <a:schemeClr val="lt1"/>
                </a:solidFill>
              </a:defRPr>
            </a:lvl4pPr>
            <a:lvl5pPr marL="2286000" lvl="4" indent="-330200" rtl="0">
              <a:spcBef>
                <a:spcPts val="1600"/>
              </a:spcBef>
              <a:spcAft>
                <a:spcPts val="0"/>
              </a:spcAft>
              <a:buClr>
                <a:schemeClr val="lt1"/>
              </a:buClr>
              <a:buSzPts val="1600"/>
              <a:buChar char="○"/>
              <a:defRPr sz="1600">
                <a:solidFill>
                  <a:schemeClr val="lt1"/>
                </a:solidFill>
              </a:defRPr>
            </a:lvl5pPr>
            <a:lvl6pPr marL="2743200" lvl="5" indent="-330200" rtl="0">
              <a:spcBef>
                <a:spcPts val="1600"/>
              </a:spcBef>
              <a:spcAft>
                <a:spcPts val="0"/>
              </a:spcAft>
              <a:buClr>
                <a:schemeClr val="lt1"/>
              </a:buClr>
              <a:buSzPts val="1600"/>
              <a:buChar char="■"/>
              <a:defRPr sz="1600">
                <a:solidFill>
                  <a:schemeClr val="lt1"/>
                </a:solidFill>
              </a:defRPr>
            </a:lvl6pPr>
            <a:lvl7pPr marL="3200400" lvl="6" indent="-330200" rtl="0">
              <a:spcBef>
                <a:spcPts val="1600"/>
              </a:spcBef>
              <a:spcAft>
                <a:spcPts val="0"/>
              </a:spcAft>
              <a:buClr>
                <a:schemeClr val="lt1"/>
              </a:buClr>
              <a:buSzPts val="1600"/>
              <a:buChar char="●"/>
              <a:defRPr sz="1600">
                <a:solidFill>
                  <a:schemeClr val="lt1"/>
                </a:solidFill>
              </a:defRPr>
            </a:lvl7pPr>
            <a:lvl8pPr marL="3657600" lvl="7" indent="-330200" rtl="0">
              <a:spcBef>
                <a:spcPts val="1600"/>
              </a:spcBef>
              <a:spcAft>
                <a:spcPts val="0"/>
              </a:spcAft>
              <a:buClr>
                <a:schemeClr val="lt1"/>
              </a:buClr>
              <a:buSzPts val="1600"/>
              <a:buChar char="○"/>
              <a:defRPr sz="1600">
                <a:solidFill>
                  <a:schemeClr val="lt1"/>
                </a:solidFill>
              </a:defRPr>
            </a:lvl8pPr>
            <a:lvl9pPr marL="4114800" lvl="8" indent="-330200" rtl="0">
              <a:spcBef>
                <a:spcPts val="1600"/>
              </a:spcBef>
              <a:spcAft>
                <a:spcPts val="1600"/>
              </a:spcAft>
              <a:buClr>
                <a:schemeClr val="lt1"/>
              </a:buClr>
              <a:buSzPts val="1600"/>
              <a:buChar char="■"/>
              <a:defRPr sz="1600">
                <a:solidFill>
                  <a:schemeClr val="lt1"/>
                </a:solidFill>
              </a:defRPr>
            </a:lvl9pPr>
          </a:lstStyle>
          <a:p>
            <a:endParaRPr/>
          </a:p>
        </p:txBody>
      </p:sp>
    </p:spTree>
    <p:extLst>
      <p:ext uri="{BB962C8B-B14F-4D97-AF65-F5344CB8AC3E}">
        <p14:creationId xmlns:p14="http://schemas.microsoft.com/office/powerpoint/2010/main" val="236119711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7"/>
        <p:cNvGrpSpPr/>
        <p:nvPr/>
      </p:nvGrpSpPr>
      <p:grpSpPr>
        <a:xfrm>
          <a:off x="0" y="0"/>
          <a:ext cx="0" cy="0"/>
          <a:chOff x="0" y="0"/>
          <a:chExt cx="0" cy="0"/>
        </a:xfrm>
      </p:grpSpPr>
      <p:sp>
        <p:nvSpPr>
          <p:cNvPr id="28" name="Google Shape;28;p8"/>
          <p:cNvSpPr txBox="1">
            <a:spLocks noGrp="1"/>
          </p:cNvSpPr>
          <p:nvPr>
            <p:ph type="title"/>
          </p:nvPr>
        </p:nvSpPr>
        <p:spPr>
          <a:xfrm>
            <a:off x="929477" y="436183"/>
            <a:ext cx="2746500" cy="4090800"/>
          </a:xfrm>
          <a:prstGeom prst="rect">
            <a:avLst/>
          </a:prstGeom>
        </p:spPr>
        <p:txBody>
          <a:bodyPr spcFirstLastPara="1" wrap="square" lIns="91425" tIns="91425" rIns="91425" bIns="91425" anchor="t" anchorCtr="0">
            <a:noAutofit/>
          </a:bodyPr>
          <a:lstStyle>
            <a:lvl1pPr lvl="0">
              <a:spcBef>
                <a:spcPts val="0"/>
              </a:spcBef>
              <a:spcAft>
                <a:spcPts val="0"/>
              </a:spcAft>
              <a:buClr>
                <a:schemeClr val="accent1"/>
              </a:buClr>
              <a:buSzPts val="3000"/>
              <a:buNone/>
              <a:defRPr sz="3000">
                <a:solidFill>
                  <a:schemeClr val="accent1"/>
                </a:solidFill>
              </a:defRPr>
            </a:lvl1pPr>
            <a:lvl2pPr lvl="1">
              <a:spcBef>
                <a:spcPts val="0"/>
              </a:spcBef>
              <a:spcAft>
                <a:spcPts val="0"/>
              </a:spcAft>
              <a:buClr>
                <a:schemeClr val="accent1"/>
              </a:buClr>
              <a:buSzPts val="4800"/>
              <a:buNone/>
              <a:defRPr sz="4800">
                <a:solidFill>
                  <a:schemeClr val="accent1"/>
                </a:solidFill>
              </a:defRPr>
            </a:lvl2pPr>
            <a:lvl3pPr lvl="2">
              <a:spcBef>
                <a:spcPts val="0"/>
              </a:spcBef>
              <a:spcAft>
                <a:spcPts val="0"/>
              </a:spcAft>
              <a:buClr>
                <a:schemeClr val="accent1"/>
              </a:buClr>
              <a:buSzPts val="4800"/>
              <a:buNone/>
              <a:defRPr sz="4800">
                <a:solidFill>
                  <a:schemeClr val="accent1"/>
                </a:solidFill>
              </a:defRPr>
            </a:lvl3pPr>
            <a:lvl4pPr lvl="3">
              <a:spcBef>
                <a:spcPts val="0"/>
              </a:spcBef>
              <a:spcAft>
                <a:spcPts val="0"/>
              </a:spcAft>
              <a:buClr>
                <a:schemeClr val="accent1"/>
              </a:buClr>
              <a:buSzPts val="4800"/>
              <a:buNone/>
              <a:defRPr sz="4800">
                <a:solidFill>
                  <a:schemeClr val="accent1"/>
                </a:solidFill>
              </a:defRPr>
            </a:lvl4pPr>
            <a:lvl5pPr lvl="4">
              <a:spcBef>
                <a:spcPts val="0"/>
              </a:spcBef>
              <a:spcAft>
                <a:spcPts val="0"/>
              </a:spcAft>
              <a:buClr>
                <a:schemeClr val="accent1"/>
              </a:buClr>
              <a:buSzPts val="4800"/>
              <a:buNone/>
              <a:defRPr sz="4800">
                <a:solidFill>
                  <a:schemeClr val="accent1"/>
                </a:solidFill>
              </a:defRPr>
            </a:lvl5pPr>
            <a:lvl6pPr lvl="5">
              <a:spcBef>
                <a:spcPts val="0"/>
              </a:spcBef>
              <a:spcAft>
                <a:spcPts val="0"/>
              </a:spcAft>
              <a:buClr>
                <a:schemeClr val="accent1"/>
              </a:buClr>
              <a:buSzPts val="4800"/>
              <a:buNone/>
              <a:defRPr sz="4800">
                <a:solidFill>
                  <a:schemeClr val="accent1"/>
                </a:solidFill>
              </a:defRPr>
            </a:lvl6pPr>
            <a:lvl7pPr lvl="6">
              <a:spcBef>
                <a:spcPts val="0"/>
              </a:spcBef>
              <a:spcAft>
                <a:spcPts val="0"/>
              </a:spcAft>
              <a:buClr>
                <a:schemeClr val="accent1"/>
              </a:buClr>
              <a:buSzPts val="4800"/>
              <a:buNone/>
              <a:defRPr sz="4800">
                <a:solidFill>
                  <a:schemeClr val="accent1"/>
                </a:solidFill>
              </a:defRPr>
            </a:lvl7pPr>
            <a:lvl8pPr lvl="7">
              <a:spcBef>
                <a:spcPts val="0"/>
              </a:spcBef>
              <a:spcAft>
                <a:spcPts val="0"/>
              </a:spcAft>
              <a:buClr>
                <a:schemeClr val="accent1"/>
              </a:buClr>
              <a:buSzPts val="4800"/>
              <a:buNone/>
              <a:defRPr sz="4800">
                <a:solidFill>
                  <a:schemeClr val="accent1"/>
                </a:solidFill>
              </a:defRPr>
            </a:lvl8pPr>
            <a:lvl9pPr lvl="8">
              <a:spcBef>
                <a:spcPts val="0"/>
              </a:spcBef>
              <a:spcAft>
                <a:spcPts val="0"/>
              </a:spcAft>
              <a:buClr>
                <a:schemeClr val="accent1"/>
              </a:buClr>
              <a:buSzPts val="4800"/>
              <a:buNone/>
              <a:defRPr sz="4800">
                <a:solidFill>
                  <a:schemeClr val="accent1"/>
                </a:solidFill>
              </a:defRPr>
            </a:lvl9pPr>
          </a:lstStyle>
          <a:p>
            <a:endParaRPr/>
          </a:p>
        </p:txBody>
      </p:sp>
      <p:pic>
        <p:nvPicPr>
          <p:cNvPr id="29" name="Google Shape;29;p8"/>
          <p:cNvPicPr preferRelativeResize="0"/>
          <p:nvPr/>
        </p:nvPicPr>
        <p:blipFill>
          <a:blip r:embed="rId2">
            <a:alphaModFix/>
          </a:blip>
          <a:stretch>
            <a:fillRect/>
          </a:stretch>
        </p:blipFill>
        <p:spPr>
          <a:xfrm rot="5400000">
            <a:off x="3278924" y="414050"/>
            <a:ext cx="7626551" cy="2883799"/>
          </a:xfrm>
          <a:prstGeom prst="rect">
            <a:avLst/>
          </a:prstGeom>
          <a:noFill/>
          <a:ln>
            <a:noFill/>
          </a:ln>
        </p:spPr>
      </p:pic>
      <p:pic>
        <p:nvPicPr>
          <p:cNvPr id="30" name="Google Shape;30;p8"/>
          <p:cNvPicPr preferRelativeResize="0"/>
          <p:nvPr/>
        </p:nvPicPr>
        <p:blipFill>
          <a:blip r:embed="rId2">
            <a:alphaModFix/>
          </a:blip>
          <a:stretch>
            <a:fillRect/>
          </a:stretch>
        </p:blipFill>
        <p:spPr>
          <a:xfrm rot="5400000" flipH="1">
            <a:off x="4822414" y="-351911"/>
            <a:ext cx="9309797" cy="3520275"/>
          </a:xfrm>
          <a:prstGeom prst="rect">
            <a:avLst/>
          </a:prstGeom>
          <a:noFill/>
          <a:ln>
            <a:noFill/>
          </a:ln>
        </p:spPr>
      </p:pic>
    </p:spTree>
    <p:extLst>
      <p:ext uri="{BB962C8B-B14F-4D97-AF65-F5344CB8AC3E}">
        <p14:creationId xmlns:p14="http://schemas.microsoft.com/office/powerpoint/2010/main" val="16298700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8"/>
        <p:cNvGrpSpPr/>
        <p:nvPr/>
      </p:nvGrpSpPr>
      <p:grpSpPr>
        <a:xfrm>
          <a:off x="0" y="0"/>
          <a:ext cx="0" cy="0"/>
          <a:chOff x="0" y="0"/>
          <a:chExt cx="0" cy="0"/>
        </a:xfrm>
      </p:grpSpPr>
      <p:sp>
        <p:nvSpPr>
          <p:cNvPr id="19" name="Google Shape;19;p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0" name="Google Shape;20;p5"/>
          <p:cNvSpPr txBox="1">
            <a:spLocks noGrp="1"/>
          </p:cNvSpPr>
          <p:nvPr>
            <p:ph type="body" idx="1"/>
          </p:nvPr>
        </p:nvSpPr>
        <p:spPr>
          <a:xfrm>
            <a:off x="938500"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21" name="Google Shape;21;p5"/>
          <p:cNvSpPr txBox="1">
            <a:spLocks noGrp="1"/>
          </p:cNvSpPr>
          <p:nvPr>
            <p:ph type="body" idx="2"/>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1"/>
        <p:cNvGrpSpPr/>
        <p:nvPr/>
      </p:nvGrpSpPr>
      <p:grpSpPr>
        <a:xfrm>
          <a:off x="0" y="0"/>
          <a:ext cx="0" cy="0"/>
          <a:chOff x="0" y="0"/>
          <a:chExt cx="0" cy="0"/>
        </a:xfrm>
      </p:grpSpPr>
      <p:sp>
        <p:nvSpPr>
          <p:cNvPr id="32" name="Google Shape;32;p9"/>
          <p:cNvSpPr txBox="1">
            <a:spLocks noGrp="1"/>
          </p:cNvSpPr>
          <p:nvPr>
            <p:ph type="subTitle" idx="1"/>
          </p:nvPr>
        </p:nvSpPr>
        <p:spPr>
          <a:xfrm>
            <a:off x="938500" y="1769575"/>
            <a:ext cx="2871600" cy="12351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Clr>
                <a:schemeClr val="lt2"/>
              </a:buClr>
              <a:buSzPts val="1600"/>
              <a:buNone/>
              <a:defRPr sz="1600">
                <a:solidFill>
                  <a:schemeClr val="lt2"/>
                </a:solidFill>
              </a:defRPr>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a:endParaRPr/>
          </a:p>
        </p:txBody>
      </p:sp>
      <p:sp>
        <p:nvSpPr>
          <p:cNvPr id="33" name="Google Shape;33;p9"/>
          <p:cNvSpPr txBox="1">
            <a:spLocks noGrp="1"/>
          </p:cNvSpPr>
          <p:nvPr>
            <p:ph type="body" idx="2"/>
          </p:nvPr>
        </p:nvSpPr>
        <p:spPr>
          <a:xfrm>
            <a:off x="4703375" y="909600"/>
            <a:ext cx="3468900" cy="33243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Clr>
                <a:schemeClr val="lt1"/>
              </a:buClr>
              <a:buSzPts val="1400"/>
              <a:buChar char="●"/>
              <a:defRPr sz="1400">
                <a:solidFill>
                  <a:schemeClr val="lt1"/>
                </a:solidFill>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a:p>
        </p:txBody>
      </p:sp>
      <p:sp>
        <p:nvSpPr>
          <p:cNvPr id="34" name="Google Shape;34;p9"/>
          <p:cNvSpPr txBox="1">
            <a:spLocks noGrp="1"/>
          </p:cNvSpPr>
          <p:nvPr>
            <p:ph type="title"/>
          </p:nvPr>
        </p:nvSpPr>
        <p:spPr>
          <a:xfrm>
            <a:off x="938500" y="445025"/>
            <a:ext cx="32238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80639121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5"/>
        <p:cNvGrpSpPr/>
        <p:nvPr/>
      </p:nvGrpSpPr>
      <p:grpSpPr>
        <a:xfrm>
          <a:off x="0" y="0"/>
          <a:ext cx="0" cy="0"/>
          <a:chOff x="0" y="0"/>
          <a:chExt cx="0" cy="0"/>
        </a:xfrm>
      </p:grpSpPr>
      <p:sp>
        <p:nvSpPr>
          <p:cNvPr id="36" name="Google Shape;36;p10"/>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60465364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7"/>
        <p:cNvGrpSpPr/>
        <p:nvPr/>
      </p:nvGrpSpPr>
      <p:grpSpPr>
        <a:xfrm>
          <a:off x="0" y="0"/>
          <a:ext cx="0" cy="0"/>
          <a:chOff x="0" y="0"/>
          <a:chExt cx="0" cy="0"/>
        </a:xfrm>
      </p:grpSpPr>
      <p:sp>
        <p:nvSpPr>
          <p:cNvPr id="38" name="Google Shape;38;p11"/>
          <p:cNvSpPr txBox="1">
            <a:spLocks noGrp="1"/>
          </p:cNvSpPr>
          <p:nvPr>
            <p:ph type="title" hasCustomPrompt="1"/>
          </p:nvPr>
        </p:nvSpPr>
        <p:spPr>
          <a:xfrm>
            <a:off x="1920750" y="1634425"/>
            <a:ext cx="5302500" cy="11166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7200"/>
              <a:buNone/>
              <a:defRPr sz="7200">
                <a:solidFill>
                  <a:schemeClr val="lt1"/>
                </a:solidFill>
              </a:defRPr>
            </a:lvl1pPr>
            <a:lvl2pPr lvl="1" algn="ctr">
              <a:spcBef>
                <a:spcPts val="0"/>
              </a:spcBef>
              <a:spcAft>
                <a:spcPts val="0"/>
              </a:spcAft>
              <a:buClr>
                <a:schemeClr val="lt1"/>
              </a:buClr>
              <a:buSzPts val="7200"/>
              <a:buNone/>
              <a:defRPr sz="7200">
                <a:solidFill>
                  <a:schemeClr val="lt1"/>
                </a:solidFill>
              </a:defRPr>
            </a:lvl2pPr>
            <a:lvl3pPr lvl="2" algn="ctr">
              <a:spcBef>
                <a:spcPts val="0"/>
              </a:spcBef>
              <a:spcAft>
                <a:spcPts val="0"/>
              </a:spcAft>
              <a:buClr>
                <a:schemeClr val="lt1"/>
              </a:buClr>
              <a:buSzPts val="7200"/>
              <a:buNone/>
              <a:defRPr sz="7200">
                <a:solidFill>
                  <a:schemeClr val="lt1"/>
                </a:solidFill>
              </a:defRPr>
            </a:lvl3pPr>
            <a:lvl4pPr lvl="3" algn="ctr">
              <a:spcBef>
                <a:spcPts val="0"/>
              </a:spcBef>
              <a:spcAft>
                <a:spcPts val="0"/>
              </a:spcAft>
              <a:buClr>
                <a:schemeClr val="lt1"/>
              </a:buClr>
              <a:buSzPts val="7200"/>
              <a:buNone/>
              <a:defRPr sz="7200">
                <a:solidFill>
                  <a:schemeClr val="lt1"/>
                </a:solidFill>
              </a:defRPr>
            </a:lvl4pPr>
            <a:lvl5pPr lvl="4" algn="ctr">
              <a:spcBef>
                <a:spcPts val="0"/>
              </a:spcBef>
              <a:spcAft>
                <a:spcPts val="0"/>
              </a:spcAft>
              <a:buClr>
                <a:schemeClr val="lt1"/>
              </a:buClr>
              <a:buSzPts val="7200"/>
              <a:buNone/>
              <a:defRPr sz="7200">
                <a:solidFill>
                  <a:schemeClr val="lt1"/>
                </a:solidFill>
              </a:defRPr>
            </a:lvl5pPr>
            <a:lvl6pPr lvl="5" algn="ctr">
              <a:spcBef>
                <a:spcPts val="0"/>
              </a:spcBef>
              <a:spcAft>
                <a:spcPts val="0"/>
              </a:spcAft>
              <a:buClr>
                <a:schemeClr val="lt1"/>
              </a:buClr>
              <a:buSzPts val="7200"/>
              <a:buNone/>
              <a:defRPr sz="7200">
                <a:solidFill>
                  <a:schemeClr val="lt1"/>
                </a:solidFill>
              </a:defRPr>
            </a:lvl6pPr>
            <a:lvl7pPr lvl="6" algn="ctr">
              <a:spcBef>
                <a:spcPts val="0"/>
              </a:spcBef>
              <a:spcAft>
                <a:spcPts val="0"/>
              </a:spcAft>
              <a:buClr>
                <a:schemeClr val="lt1"/>
              </a:buClr>
              <a:buSzPts val="7200"/>
              <a:buNone/>
              <a:defRPr sz="7200">
                <a:solidFill>
                  <a:schemeClr val="lt1"/>
                </a:solidFill>
              </a:defRPr>
            </a:lvl7pPr>
            <a:lvl8pPr lvl="7" algn="ctr">
              <a:spcBef>
                <a:spcPts val="0"/>
              </a:spcBef>
              <a:spcAft>
                <a:spcPts val="0"/>
              </a:spcAft>
              <a:buClr>
                <a:schemeClr val="lt1"/>
              </a:buClr>
              <a:buSzPts val="7200"/>
              <a:buNone/>
              <a:defRPr sz="7200">
                <a:solidFill>
                  <a:schemeClr val="lt1"/>
                </a:solidFill>
              </a:defRPr>
            </a:lvl8pPr>
            <a:lvl9pPr lvl="8" algn="ctr">
              <a:spcBef>
                <a:spcPts val="0"/>
              </a:spcBef>
              <a:spcAft>
                <a:spcPts val="0"/>
              </a:spcAft>
              <a:buClr>
                <a:schemeClr val="lt1"/>
              </a:buClr>
              <a:buSzPts val="7200"/>
              <a:buNone/>
              <a:defRPr sz="7200">
                <a:solidFill>
                  <a:schemeClr val="lt1"/>
                </a:solidFill>
              </a:defRPr>
            </a:lvl9pPr>
          </a:lstStyle>
          <a:p>
            <a:r>
              <a:t>xx%</a:t>
            </a:r>
          </a:p>
        </p:txBody>
      </p:sp>
      <p:sp>
        <p:nvSpPr>
          <p:cNvPr id="39" name="Google Shape;39;p11"/>
          <p:cNvSpPr txBox="1">
            <a:spLocks noGrp="1"/>
          </p:cNvSpPr>
          <p:nvPr>
            <p:ph type="body" idx="1"/>
          </p:nvPr>
        </p:nvSpPr>
        <p:spPr>
          <a:xfrm>
            <a:off x="2786550" y="3094475"/>
            <a:ext cx="3570900" cy="5670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Clr>
                <a:schemeClr val="accent1"/>
              </a:buClr>
              <a:buSzPts val="1800"/>
              <a:buChar char="●"/>
              <a:defRPr>
                <a:solidFill>
                  <a:schemeClr val="accent1"/>
                </a:solidFill>
              </a:defRPr>
            </a:lvl1pPr>
            <a:lvl2pPr marL="914400" lvl="1" indent="-342900" algn="ctr">
              <a:spcBef>
                <a:spcPts val="1600"/>
              </a:spcBef>
              <a:spcAft>
                <a:spcPts val="0"/>
              </a:spcAft>
              <a:buClr>
                <a:schemeClr val="accent1"/>
              </a:buClr>
              <a:buSzPts val="1800"/>
              <a:buChar char="○"/>
              <a:defRPr sz="1800">
                <a:solidFill>
                  <a:schemeClr val="accent1"/>
                </a:solidFill>
              </a:defRPr>
            </a:lvl2pPr>
            <a:lvl3pPr marL="1371600" lvl="2" indent="-342900" algn="ctr">
              <a:spcBef>
                <a:spcPts val="1600"/>
              </a:spcBef>
              <a:spcAft>
                <a:spcPts val="0"/>
              </a:spcAft>
              <a:buClr>
                <a:schemeClr val="accent1"/>
              </a:buClr>
              <a:buSzPts val="1800"/>
              <a:buChar char="■"/>
              <a:defRPr sz="1800">
                <a:solidFill>
                  <a:schemeClr val="accent1"/>
                </a:solidFill>
              </a:defRPr>
            </a:lvl3pPr>
            <a:lvl4pPr marL="1828800" lvl="3" indent="-342900" algn="ctr">
              <a:spcBef>
                <a:spcPts val="1600"/>
              </a:spcBef>
              <a:spcAft>
                <a:spcPts val="0"/>
              </a:spcAft>
              <a:buClr>
                <a:schemeClr val="accent1"/>
              </a:buClr>
              <a:buSzPts val="1800"/>
              <a:buChar char="●"/>
              <a:defRPr sz="1800">
                <a:solidFill>
                  <a:schemeClr val="accent1"/>
                </a:solidFill>
              </a:defRPr>
            </a:lvl4pPr>
            <a:lvl5pPr marL="2286000" lvl="4" indent="-342900" algn="ctr">
              <a:spcBef>
                <a:spcPts val="1600"/>
              </a:spcBef>
              <a:spcAft>
                <a:spcPts val="0"/>
              </a:spcAft>
              <a:buClr>
                <a:schemeClr val="accent1"/>
              </a:buClr>
              <a:buSzPts val="1800"/>
              <a:buChar char="○"/>
              <a:defRPr sz="1800">
                <a:solidFill>
                  <a:schemeClr val="accent1"/>
                </a:solidFill>
              </a:defRPr>
            </a:lvl5pPr>
            <a:lvl6pPr marL="2743200" lvl="5" indent="-342900" algn="ctr">
              <a:spcBef>
                <a:spcPts val="1600"/>
              </a:spcBef>
              <a:spcAft>
                <a:spcPts val="0"/>
              </a:spcAft>
              <a:buClr>
                <a:schemeClr val="accent1"/>
              </a:buClr>
              <a:buSzPts val="1800"/>
              <a:buChar char="■"/>
              <a:defRPr sz="1800">
                <a:solidFill>
                  <a:schemeClr val="accent1"/>
                </a:solidFill>
              </a:defRPr>
            </a:lvl6pPr>
            <a:lvl7pPr marL="3200400" lvl="6" indent="-342900" algn="ctr">
              <a:spcBef>
                <a:spcPts val="1600"/>
              </a:spcBef>
              <a:spcAft>
                <a:spcPts val="0"/>
              </a:spcAft>
              <a:buClr>
                <a:schemeClr val="accent1"/>
              </a:buClr>
              <a:buSzPts val="1800"/>
              <a:buChar char="●"/>
              <a:defRPr sz="1800">
                <a:solidFill>
                  <a:schemeClr val="accent1"/>
                </a:solidFill>
              </a:defRPr>
            </a:lvl7pPr>
            <a:lvl8pPr marL="3657600" lvl="7" indent="-342900" algn="ctr">
              <a:spcBef>
                <a:spcPts val="1600"/>
              </a:spcBef>
              <a:spcAft>
                <a:spcPts val="0"/>
              </a:spcAft>
              <a:buClr>
                <a:schemeClr val="accent1"/>
              </a:buClr>
              <a:buSzPts val="1800"/>
              <a:buChar char="○"/>
              <a:defRPr sz="1800">
                <a:solidFill>
                  <a:schemeClr val="accent1"/>
                </a:solidFill>
              </a:defRPr>
            </a:lvl8pPr>
            <a:lvl9pPr marL="4114800" lvl="8" indent="-342900" algn="ctr">
              <a:spcBef>
                <a:spcPts val="1600"/>
              </a:spcBef>
              <a:spcAft>
                <a:spcPts val="1600"/>
              </a:spcAft>
              <a:buClr>
                <a:schemeClr val="accent1"/>
              </a:buClr>
              <a:buSzPts val="1800"/>
              <a:buChar char="■"/>
              <a:defRPr sz="1800">
                <a:solidFill>
                  <a:schemeClr val="accent1"/>
                </a:solidFill>
              </a:defRPr>
            </a:lvl9pPr>
          </a:lstStyle>
          <a:p>
            <a:endParaRPr/>
          </a:p>
        </p:txBody>
      </p:sp>
    </p:spTree>
    <p:extLst>
      <p:ext uri="{BB962C8B-B14F-4D97-AF65-F5344CB8AC3E}">
        <p14:creationId xmlns:p14="http://schemas.microsoft.com/office/powerpoint/2010/main" val="282714785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 Bullet Points">
  <p:cSld name="Title + Bullet Points">
    <p:spTree>
      <p:nvGrpSpPr>
        <p:cNvPr id="1" name="Shape 41"/>
        <p:cNvGrpSpPr/>
        <p:nvPr/>
      </p:nvGrpSpPr>
      <p:grpSpPr>
        <a:xfrm>
          <a:off x="0" y="0"/>
          <a:ext cx="0" cy="0"/>
          <a:chOff x="0" y="0"/>
          <a:chExt cx="0" cy="0"/>
        </a:xfrm>
      </p:grpSpPr>
      <p:sp>
        <p:nvSpPr>
          <p:cNvPr id="42" name="Google Shape;42;p13"/>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43" name="Google Shape;43;p13"/>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lvl1pPr marL="457200" lvl="0" indent="-301625" rtl="0">
              <a:spcBef>
                <a:spcPts val="0"/>
              </a:spcBef>
              <a:spcAft>
                <a:spcPts val="0"/>
              </a:spcAft>
              <a:buClr>
                <a:schemeClr val="lt1"/>
              </a:buClr>
              <a:buSzPts val="1150"/>
              <a:buChar char="●"/>
              <a:defRPr sz="1150">
                <a:solidFill>
                  <a:schemeClr val="lt1"/>
                </a:solidFill>
              </a:defRPr>
            </a:lvl1pPr>
            <a:lvl2pPr marL="914400" lvl="1" indent="-301625" rtl="0">
              <a:spcBef>
                <a:spcPts val="1600"/>
              </a:spcBef>
              <a:spcAft>
                <a:spcPts val="0"/>
              </a:spcAft>
              <a:buClr>
                <a:schemeClr val="lt1"/>
              </a:buClr>
              <a:buSzPts val="1150"/>
              <a:buChar char="○"/>
              <a:defRPr sz="1150">
                <a:solidFill>
                  <a:schemeClr val="lt1"/>
                </a:solidFill>
              </a:defRPr>
            </a:lvl2pPr>
            <a:lvl3pPr marL="1371600" lvl="2" indent="-301625" rtl="0">
              <a:spcBef>
                <a:spcPts val="1600"/>
              </a:spcBef>
              <a:spcAft>
                <a:spcPts val="0"/>
              </a:spcAft>
              <a:buClr>
                <a:schemeClr val="lt1"/>
              </a:buClr>
              <a:buSzPts val="1150"/>
              <a:buChar char="■"/>
              <a:defRPr sz="1150">
                <a:solidFill>
                  <a:schemeClr val="lt1"/>
                </a:solidFill>
              </a:defRPr>
            </a:lvl3pPr>
            <a:lvl4pPr marL="1828800" lvl="3" indent="-301625" rtl="0">
              <a:spcBef>
                <a:spcPts val="1600"/>
              </a:spcBef>
              <a:spcAft>
                <a:spcPts val="0"/>
              </a:spcAft>
              <a:buClr>
                <a:schemeClr val="lt1"/>
              </a:buClr>
              <a:buSzPts val="1150"/>
              <a:buChar char="●"/>
              <a:defRPr sz="1150">
                <a:solidFill>
                  <a:schemeClr val="lt1"/>
                </a:solidFill>
              </a:defRPr>
            </a:lvl4pPr>
            <a:lvl5pPr marL="2286000" lvl="4" indent="-301625" rtl="0">
              <a:spcBef>
                <a:spcPts val="1600"/>
              </a:spcBef>
              <a:spcAft>
                <a:spcPts val="0"/>
              </a:spcAft>
              <a:buClr>
                <a:schemeClr val="lt1"/>
              </a:buClr>
              <a:buSzPts val="1150"/>
              <a:buChar char="○"/>
              <a:defRPr sz="1150">
                <a:solidFill>
                  <a:schemeClr val="lt1"/>
                </a:solidFill>
              </a:defRPr>
            </a:lvl5pPr>
            <a:lvl6pPr marL="2743200" lvl="5" indent="-301625" rtl="0">
              <a:spcBef>
                <a:spcPts val="1600"/>
              </a:spcBef>
              <a:spcAft>
                <a:spcPts val="0"/>
              </a:spcAft>
              <a:buClr>
                <a:schemeClr val="lt1"/>
              </a:buClr>
              <a:buSzPts val="1150"/>
              <a:buChar char="■"/>
              <a:defRPr sz="1150">
                <a:solidFill>
                  <a:schemeClr val="lt1"/>
                </a:solidFill>
              </a:defRPr>
            </a:lvl6pPr>
            <a:lvl7pPr marL="3200400" lvl="6" indent="-301625" rtl="0">
              <a:spcBef>
                <a:spcPts val="1600"/>
              </a:spcBef>
              <a:spcAft>
                <a:spcPts val="0"/>
              </a:spcAft>
              <a:buClr>
                <a:schemeClr val="lt1"/>
              </a:buClr>
              <a:buSzPts val="1150"/>
              <a:buChar char="●"/>
              <a:defRPr sz="1150">
                <a:solidFill>
                  <a:schemeClr val="lt1"/>
                </a:solidFill>
              </a:defRPr>
            </a:lvl7pPr>
            <a:lvl8pPr marL="3657600" lvl="7" indent="-301625" rtl="0">
              <a:spcBef>
                <a:spcPts val="1600"/>
              </a:spcBef>
              <a:spcAft>
                <a:spcPts val="0"/>
              </a:spcAft>
              <a:buClr>
                <a:schemeClr val="lt1"/>
              </a:buClr>
              <a:buSzPts val="1150"/>
              <a:buChar char="○"/>
              <a:defRPr sz="1150">
                <a:solidFill>
                  <a:schemeClr val="lt1"/>
                </a:solidFill>
              </a:defRPr>
            </a:lvl8pPr>
            <a:lvl9pPr marL="4114800" lvl="8" indent="-301625" rtl="0">
              <a:spcBef>
                <a:spcPts val="1600"/>
              </a:spcBef>
              <a:spcAft>
                <a:spcPts val="1600"/>
              </a:spcAft>
              <a:buClr>
                <a:schemeClr val="lt1"/>
              </a:buClr>
              <a:buSzPts val="1150"/>
              <a:buChar char="■"/>
              <a:defRPr sz="1150">
                <a:solidFill>
                  <a:schemeClr val="lt1"/>
                </a:solidFill>
              </a:defRPr>
            </a:lvl9pPr>
          </a:lstStyle>
          <a:p>
            <a:endParaRPr/>
          </a:p>
        </p:txBody>
      </p:sp>
    </p:spTree>
    <p:extLst>
      <p:ext uri="{BB962C8B-B14F-4D97-AF65-F5344CB8AC3E}">
        <p14:creationId xmlns:p14="http://schemas.microsoft.com/office/powerpoint/2010/main" val="104138848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44"/>
        <p:cNvGrpSpPr/>
        <p:nvPr/>
      </p:nvGrpSpPr>
      <p:grpSpPr>
        <a:xfrm>
          <a:off x="0" y="0"/>
          <a:ext cx="0" cy="0"/>
          <a:chOff x="0" y="0"/>
          <a:chExt cx="0" cy="0"/>
        </a:xfrm>
      </p:grpSpPr>
      <p:sp>
        <p:nvSpPr>
          <p:cNvPr id="45" name="Google Shape;45;p14"/>
          <p:cNvSpPr txBox="1">
            <a:spLocks noGrp="1"/>
          </p:cNvSpPr>
          <p:nvPr>
            <p:ph type="title"/>
          </p:nvPr>
        </p:nvSpPr>
        <p:spPr>
          <a:xfrm>
            <a:off x="3538497"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b="1">
                <a:solidFill>
                  <a:schemeClr val="lt1"/>
                </a:solidFill>
                <a:latin typeface="Arial"/>
                <a:ea typeface="Arial"/>
                <a:cs typeface="Arial"/>
                <a:sym typeface="Aria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46" name="Google Shape;46;p14"/>
          <p:cNvSpPr txBox="1">
            <a:spLocks noGrp="1"/>
          </p:cNvSpPr>
          <p:nvPr>
            <p:ph type="subTitle" idx="1"/>
          </p:nvPr>
        </p:nvSpPr>
        <p:spPr>
          <a:xfrm>
            <a:off x="3538497"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47" name="Google Shape;47;p14"/>
          <p:cNvSpPr txBox="1">
            <a:spLocks noGrp="1"/>
          </p:cNvSpPr>
          <p:nvPr>
            <p:ph type="title" idx="2"/>
          </p:nvPr>
        </p:nvSpPr>
        <p:spPr>
          <a:xfrm>
            <a:off x="6028553"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b="1">
                <a:solidFill>
                  <a:schemeClr val="lt1"/>
                </a:solidFill>
                <a:latin typeface="Arial"/>
                <a:ea typeface="Arial"/>
                <a:cs typeface="Arial"/>
                <a:sym typeface="Aria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48" name="Google Shape;48;p14"/>
          <p:cNvSpPr txBox="1">
            <a:spLocks noGrp="1"/>
          </p:cNvSpPr>
          <p:nvPr>
            <p:ph type="subTitle" idx="3"/>
          </p:nvPr>
        </p:nvSpPr>
        <p:spPr>
          <a:xfrm>
            <a:off x="6028553"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49" name="Google Shape;49;p14"/>
          <p:cNvSpPr txBox="1">
            <a:spLocks noGrp="1"/>
          </p:cNvSpPr>
          <p:nvPr>
            <p:ph type="title" idx="4"/>
          </p:nvPr>
        </p:nvSpPr>
        <p:spPr>
          <a:xfrm>
            <a:off x="1048447"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b="1">
                <a:solidFill>
                  <a:schemeClr val="lt1"/>
                </a:solidFill>
                <a:latin typeface="Arial"/>
                <a:ea typeface="Arial"/>
                <a:cs typeface="Arial"/>
                <a:sym typeface="Aria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50" name="Google Shape;50;p14"/>
          <p:cNvSpPr txBox="1">
            <a:spLocks noGrp="1"/>
          </p:cNvSpPr>
          <p:nvPr>
            <p:ph type="subTitle" idx="5"/>
          </p:nvPr>
        </p:nvSpPr>
        <p:spPr>
          <a:xfrm>
            <a:off x="1048447"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51" name="Google Shape;51;p14"/>
          <p:cNvSpPr txBox="1">
            <a:spLocks noGrp="1"/>
          </p:cNvSpPr>
          <p:nvPr>
            <p:ph type="title" idx="6" hasCustomPrompt="1"/>
          </p:nvPr>
        </p:nvSpPr>
        <p:spPr>
          <a:xfrm>
            <a:off x="104845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b="1">
                <a:solidFill>
                  <a:schemeClr val="lt2"/>
                </a:solidFill>
                <a:latin typeface="Arial"/>
                <a:ea typeface="Arial"/>
                <a:cs typeface="Arial"/>
                <a:sym typeface="Aria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
        <p:nvSpPr>
          <p:cNvPr id="52" name="Google Shape;52;p14"/>
          <p:cNvSpPr txBox="1">
            <a:spLocks noGrp="1"/>
          </p:cNvSpPr>
          <p:nvPr>
            <p:ph type="title" idx="7" hasCustomPrompt="1"/>
          </p:nvPr>
        </p:nvSpPr>
        <p:spPr>
          <a:xfrm>
            <a:off x="353850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b="1">
                <a:solidFill>
                  <a:schemeClr val="lt2"/>
                </a:solidFill>
                <a:latin typeface="Arial"/>
                <a:ea typeface="Arial"/>
                <a:cs typeface="Arial"/>
                <a:sym typeface="Aria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
        <p:nvSpPr>
          <p:cNvPr id="53" name="Google Shape;53;p14"/>
          <p:cNvSpPr txBox="1">
            <a:spLocks noGrp="1"/>
          </p:cNvSpPr>
          <p:nvPr>
            <p:ph type="title" idx="8" hasCustomPrompt="1"/>
          </p:nvPr>
        </p:nvSpPr>
        <p:spPr>
          <a:xfrm>
            <a:off x="602855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b="1">
                <a:solidFill>
                  <a:schemeClr val="lt2"/>
                </a:solidFill>
                <a:latin typeface="Arial"/>
                <a:ea typeface="Arial"/>
                <a:cs typeface="Arial"/>
                <a:sym typeface="Aria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Tree>
    <p:extLst>
      <p:ext uri="{BB962C8B-B14F-4D97-AF65-F5344CB8AC3E}">
        <p14:creationId xmlns:p14="http://schemas.microsoft.com/office/powerpoint/2010/main" val="139039501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Big Text">
  <p:cSld name="Big Text">
    <p:spTree>
      <p:nvGrpSpPr>
        <p:cNvPr id="1" name="Shape 54"/>
        <p:cNvGrpSpPr/>
        <p:nvPr/>
      </p:nvGrpSpPr>
      <p:grpSpPr>
        <a:xfrm>
          <a:off x="0" y="0"/>
          <a:ext cx="0" cy="0"/>
          <a:chOff x="0" y="0"/>
          <a:chExt cx="0" cy="0"/>
        </a:xfrm>
      </p:grpSpPr>
      <p:sp>
        <p:nvSpPr>
          <p:cNvPr id="55" name="Google Shape;55;p15"/>
          <p:cNvSpPr txBox="1">
            <a:spLocks noGrp="1"/>
          </p:cNvSpPr>
          <p:nvPr>
            <p:ph type="ctrTitle"/>
          </p:nvPr>
        </p:nvSpPr>
        <p:spPr>
          <a:xfrm>
            <a:off x="4285500" y="2832875"/>
            <a:ext cx="3657300" cy="644700"/>
          </a:xfrm>
          <a:prstGeom prst="rect">
            <a:avLst/>
          </a:prstGeom>
          <a:effectLst>
            <a:outerShdw blurRad="100013" dist="19050" dir="5400000" algn="bl" rotWithShape="0">
              <a:srgbClr val="76A5AF">
                <a:alpha val="88000"/>
              </a:srgbClr>
            </a:outerShdw>
          </a:effectLst>
        </p:spPr>
        <p:txBody>
          <a:bodyPr spcFirstLastPara="1" wrap="square" lIns="91425" tIns="91425" rIns="91425" bIns="91425" anchor="b" anchorCtr="0">
            <a:noAutofit/>
          </a:bodyPr>
          <a:lstStyle>
            <a:lvl1pPr lvl="0" algn="ctr" rtl="0">
              <a:spcBef>
                <a:spcPts val="0"/>
              </a:spcBef>
              <a:spcAft>
                <a:spcPts val="0"/>
              </a:spcAft>
              <a:buClr>
                <a:schemeClr val="lt1"/>
              </a:buClr>
              <a:buSzPts val="6000"/>
              <a:buNone/>
              <a:defRPr sz="6000" b="1">
                <a:solidFill>
                  <a:schemeClr val="lt1"/>
                </a:solidFill>
                <a:latin typeface="Arial"/>
                <a:ea typeface="Arial"/>
                <a:cs typeface="Arial"/>
                <a:sym typeface="Arial"/>
              </a:defRPr>
            </a:lvl1pPr>
            <a:lvl2pPr lvl="1" algn="ctr" rtl="0">
              <a:spcBef>
                <a:spcPts val="0"/>
              </a:spcBef>
              <a:spcAft>
                <a:spcPts val="0"/>
              </a:spcAft>
              <a:buClr>
                <a:schemeClr val="lt1"/>
              </a:buClr>
              <a:buSzPts val="3600"/>
              <a:buNone/>
              <a:defRPr sz="3600" b="1">
                <a:solidFill>
                  <a:schemeClr val="lt1"/>
                </a:solidFill>
              </a:defRPr>
            </a:lvl2pPr>
            <a:lvl3pPr lvl="2" algn="ctr" rtl="0">
              <a:spcBef>
                <a:spcPts val="0"/>
              </a:spcBef>
              <a:spcAft>
                <a:spcPts val="0"/>
              </a:spcAft>
              <a:buClr>
                <a:schemeClr val="lt1"/>
              </a:buClr>
              <a:buSzPts val="3600"/>
              <a:buNone/>
              <a:defRPr sz="3600" b="1">
                <a:solidFill>
                  <a:schemeClr val="lt1"/>
                </a:solidFill>
              </a:defRPr>
            </a:lvl3pPr>
            <a:lvl4pPr lvl="3" algn="ctr" rtl="0">
              <a:spcBef>
                <a:spcPts val="0"/>
              </a:spcBef>
              <a:spcAft>
                <a:spcPts val="0"/>
              </a:spcAft>
              <a:buClr>
                <a:schemeClr val="lt1"/>
              </a:buClr>
              <a:buSzPts val="3600"/>
              <a:buNone/>
              <a:defRPr sz="3600" b="1">
                <a:solidFill>
                  <a:schemeClr val="lt1"/>
                </a:solidFill>
              </a:defRPr>
            </a:lvl4pPr>
            <a:lvl5pPr lvl="4" algn="ctr" rtl="0">
              <a:spcBef>
                <a:spcPts val="0"/>
              </a:spcBef>
              <a:spcAft>
                <a:spcPts val="0"/>
              </a:spcAft>
              <a:buClr>
                <a:schemeClr val="lt1"/>
              </a:buClr>
              <a:buSzPts val="3600"/>
              <a:buNone/>
              <a:defRPr sz="3600" b="1">
                <a:solidFill>
                  <a:schemeClr val="lt1"/>
                </a:solidFill>
              </a:defRPr>
            </a:lvl5pPr>
            <a:lvl6pPr lvl="5" algn="ctr" rtl="0">
              <a:spcBef>
                <a:spcPts val="0"/>
              </a:spcBef>
              <a:spcAft>
                <a:spcPts val="0"/>
              </a:spcAft>
              <a:buClr>
                <a:schemeClr val="lt1"/>
              </a:buClr>
              <a:buSzPts val="3600"/>
              <a:buNone/>
              <a:defRPr sz="3600" b="1">
                <a:solidFill>
                  <a:schemeClr val="lt1"/>
                </a:solidFill>
              </a:defRPr>
            </a:lvl6pPr>
            <a:lvl7pPr lvl="6" algn="ctr" rtl="0">
              <a:spcBef>
                <a:spcPts val="0"/>
              </a:spcBef>
              <a:spcAft>
                <a:spcPts val="0"/>
              </a:spcAft>
              <a:buClr>
                <a:schemeClr val="lt1"/>
              </a:buClr>
              <a:buSzPts val="3600"/>
              <a:buNone/>
              <a:defRPr sz="3600" b="1">
                <a:solidFill>
                  <a:schemeClr val="lt1"/>
                </a:solidFill>
              </a:defRPr>
            </a:lvl7pPr>
            <a:lvl8pPr lvl="7" algn="ctr" rtl="0">
              <a:spcBef>
                <a:spcPts val="0"/>
              </a:spcBef>
              <a:spcAft>
                <a:spcPts val="0"/>
              </a:spcAft>
              <a:buClr>
                <a:schemeClr val="lt1"/>
              </a:buClr>
              <a:buSzPts val="3600"/>
              <a:buNone/>
              <a:defRPr sz="3600" b="1">
                <a:solidFill>
                  <a:schemeClr val="lt1"/>
                </a:solidFill>
              </a:defRPr>
            </a:lvl8pPr>
            <a:lvl9pPr lvl="8" algn="ctr" rtl="0">
              <a:spcBef>
                <a:spcPts val="0"/>
              </a:spcBef>
              <a:spcAft>
                <a:spcPts val="0"/>
              </a:spcAft>
              <a:buClr>
                <a:schemeClr val="lt1"/>
              </a:buClr>
              <a:buSzPts val="3600"/>
              <a:buNone/>
              <a:defRPr sz="3600" b="1">
                <a:solidFill>
                  <a:schemeClr val="lt1"/>
                </a:solidFill>
              </a:defRPr>
            </a:lvl9pPr>
          </a:lstStyle>
          <a:p>
            <a:endParaRPr/>
          </a:p>
        </p:txBody>
      </p:sp>
      <p:sp>
        <p:nvSpPr>
          <p:cNvPr id="56" name="Google Shape;56;p15"/>
          <p:cNvSpPr txBox="1">
            <a:spLocks noGrp="1"/>
          </p:cNvSpPr>
          <p:nvPr>
            <p:ph type="subTitle" idx="1"/>
          </p:nvPr>
        </p:nvSpPr>
        <p:spPr>
          <a:xfrm>
            <a:off x="4144050" y="3549850"/>
            <a:ext cx="394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extLst>
      <p:ext uri="{BB962C8B-B14F-4D97-AF65-F5344CB8AC3E}">
        <p14:creationId xmlns:p14="http://schemas.microsoft.com/office/powerpoint/2010/main" val="257129027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57"/>
        <p:cNvGrpSpPr/>
        <p:nvPr/>
      </p:nvGrpSpPr>
      <p:grpSpPr>
        <a:xfrm>
          <a:off x="0" y="0"/>
          <a:ext cx="0" cy="0"/>
          <a:chOff x="0" y="0"/>
          <a:chExt cx="0" cy="0"/>
        </a:xfrm>
      </p:grpSpPr>
      <p:sp>
        <p:nvSpPr>
          <p:cNvPr id="58" name="Google Shape;58;p16"/>
          <p:cNvSpPr txBox="1">
            <a:spLocks noGrp="1"/>
          </p:cNvSpPr>
          <p:nvPr>
            <p:ph type="ctrTitle"/>
          </p:nvPr>
        </p:nvSpPr>
        <p:spPr>
          <a:xfrm>
            <a:off x="1850525" y="1157925"/>
            <a:ext cx="5442900" cy="26031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3000"/>
              <a:buNone/>
              <a:defRPr sz="3000" b="1">
                <a:solidFill>
                  <a:schemeClr val="lt1"/>
                </a:solidFill>
              </a:defRPr>
            </a:lvl1pPr>
            <a:lvl2pPr lvl="1" algn="ctr" rtl="0">
              <a:spcBef>
                <a:spcPts val="0"/>
              </a:spcBef>
              <a:spcAft>
                <a:spcPts val="0"/>
              </a:spcAft>
              <a:buClr>
                <a:schemeClr val="lt1"/>
              </a:buClr>
              <a:buSzPts val="3000"/>
              <a:buNone/>
              <a:defRPr sz="3000" b="1">
                <a:solidFill>
                  <a:schemeClr val="lt1"/>
                </a:solidFill>
              </a:defRPr>
            </a:lvl2pPr>
            <a:lvl3pPr lvl="2" algn="ctr" rtl="0">
              <a:spcBef>
                <a:spcPts val="0"/>
              </a:spcBef>
              <a:spcAft>
                <a:spcPts val="0"/>
              </a:spcAft>
              <a:buClr>
                <a:schemeClr val="lt1"/>
              </a:buClr>
              <a:buSzPts val="3000"/>
              <a:buNone/>
              <a:defRPr sz="3000" b="1">
                <a:solidFill>
                  <a:schemeClr val="lt1"/>
                </a:solidFill>
              </a:defRPr>
            </a:lvl3pPr>
            <a:lvl4pPr lvl="3" algn="ctr" rtl="0">
              <a:spcBef>
                <a:spcPts val="0"/>
              </a:spcBef>
              <a:spcAft>
                <a:spcPts val="0"/>
              </a:spcAft>
              <a:buClr>
                <a:schemeClr val="lt1"/>
              </a:buClr>
              <a:buSzPts val="3000"/>
              <a:buNone/>
              <a:defRPr sz="3000" b="1">
                <a:solidFill>
                  <a:schemeClr val="lt1"/>
                </a:solidFill>
              </a:defRPr>
            </a:lvl4pPr>
            <a:lvl5pPr lvl="4" algn="ctr" rtl="0">
              <a:spcBef>
                <a:spcPts val="0"/>
              </a:spcBef>
              <a:spcAft>
                <a:spcPts val="0"/>
              </a:spcAft>
              <a:buClr>
                <a:schemeClr val="lt1"/>
              </a:buClr>
              <a:buSzPts val="3000"/>
              <a:buNone/>
              <a:defRPr sz="3000" b="1">
                <a:solidFill>
                  <a:schemeClr val="lt1"/>
                </a:solidFill>
              </a:defRPr>
            </a:lvl5pPr>
            <a:lvl6pPr lvl="5" algn="ctr" rtl="0">
              <a:spcBef>
                <a:spcPts val="0"/>
              </a:spcBef>
              <a:spcAft>
                <a:spcPts val="0"/>
              </a:spcAft>
              <a:buClr>
                <a:schemeClr val="lt1"/>
              </a:buClr>
              <a:buSzPts val="3000"/>
              <a:buNone/>
              <a:defRPr sz="3000" b="1">
                <a:solidFill>
                  <a:schemeClr val="lt1"/>
                </a:solidFill>
              </a:defRPr>
            </a:lvl6pPr>
            <a:lvl7pPr lvl="6" algn="ctr" rtl="0">
              <a:spcBef>
                <a:spcPts val="0"/>
              </a:spcBef>
              <a:spcAft>
                <a:spcPts val="0"/>
              </a:spcAft>
              <a:buClr>
                <a:schemeClr val="lt1"/>
              </a:buClr>
              <a:buSzPts val="3000"/>
              <a:buNone/>
              <a:defRPr sz="3000" b="1">
                <a:solidFill>
                  <a:schemeClr val="lt1"/>
                </a:solidFill>
              </a:defRPr>
            </a:lvl7pPr>
            <a:lvl8pPr lvl="7" algn="ctr" rtl="0">
              <a:spcBef>
                <a:spcPts val="0"/>
              </a:spcBef>
              <a:spcAft>
                <a:spcPts val="0"/>
              </a:spcAft>
              <a:buClr>
                <a:schemeClr val="lt1"/>
              </a:buClr>
              <a:buSzPts val="3000"/>
              <a:buNone/>
              <a:defRPr sz="3000" b="1">
                <a:solidFill>
                  <a:schemeClr val="lt1"/>
                </a:solidFill>
              </a:defRPr>
            </a:lvl8pPr>
            <a:lvl9pPr lvl="8" algn="ctr" rtl="0">
              <a:spcBef>
                <a:spcPts val="0"/>
              </a:spcBef>
              <a:spcAft>
                <a:spcPts val="0"/>
              </a:spcAft>
              <a:buClr>
                <a:schemeClr val="lt1"/>
              </a:buClr>
              <a:buSzPts val="3000"/>
              <a:buNone/>
              <a:defRPr sz="3000" b="1">
                <a:solidFill>
                  <a:schemeClr val="lt1"/>
                </a:solidFill>
              </a:defRPr>
            </a:lvl9pPr>
          </a:lstStyle>
          <a:p>
            <a:endParaRPr/>
          </a:p>
        </p:txBody>
      </p:sp>
      <p:sp>
        <p:nvSpPr>
          <p:cNvPr id="59" name="Google Shape;59;p16"/>
          <p:cNvSpPr txBox="1">
            <a:spLocks noGrp="1"/>
          </p:cNvSpPr>
          <p:nvPr>
            <p:ph type="subTitle" idx="1"/>
          </p:nvPr>
        </p:nvSpPr>
        <p:spPr>
          <a:xfrm>
            <a:off x="2481900" y="3945600"/>
            <a:ext cx="418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1800"/>
              <a:buNone/>
              <a:defRPr sz="1800">
                <a:solidFill>
                  <a:schemeClr val="accent1"/>
                </a:solidFill>
              </a:defRPr>
            </a:lvl2pPr>
            <a:lvl3pPr lvl="2" algn="ctr" rtl="0">
              <a:lnSpc>
                <a:spcPct val="100000"/>
              </a:lnSpc>
              <a:spcBef>
                <a:spcPts val="0"/>
              </a:spcBef>
              <a:spcAft>
                <a:spcPts val="0"/>
              </a:spcAft>
              <a:buClr>
                <a:schemeClr val="accent1"/>
              </a:buClr>
              <a:buSzPts val="1800"/>
              <a:buNone/>
              <a:defRPr sz="1800">
                <a:solidFill>
                  <a:schemeClr val="accent1"/>
                </a:solidFill>
              </a:defRPr>
            </a:lvl3pPr>
            <a:lvl4pPr lvl="3" algn="ctr" rtl="0">
              <a:lnSpc>
                <a:spcPct val="100000"/>
              </a:lnSpc>
              <a:spcBef>
                <a:spcPts val="0"/>
              </a:spcBef>
              <a:spcAft>
                <a:spcPts val="0"/>
              </a:spcAft>
              <a:buClr>
                <a:schemeClr val="accent1"/>
              </a:buClr>
              <a:buSzPts val="1800"/>
              <a:buNone/>
              <a:defRPr sz="1800">
                <a:solidFill>
                  <a:schemeClr val="accent1"/>
                </a:solidFill>
              </a:defRPr>
            </a:lvl4pPr>
            <a:lvl5pPr lvl="4" algn="ctr" rtl="0">
              <a:lnSpc>
                <a:spcPct val="100000"/>
              </a:lnSpc>
              <a:spcBef>
                <a:spcPts val="0"/>
              </a:spcBef>
              <a:spcAft>
                <a:spcPts val="0"/>
              </a:spcAft>
              <a:buClr>
                <a:schemeClr val="accent1"/>
              </a:buClr>
              <a:buSzPts val="1800"/>
              <a:buNone/>
              <a:defRPr sz="1800">
                <a:solidFill>
                  <a:schemeClr val="accent1"/>
                </a:solidFill>
              </a:defRPr>
            </a:lvl5pPr>
            <a:lvl6pPr lvl="5" algn="ctr" rtl="0">
              <a:lnSpc>
                <a:spcPct val="100000"/>
              </a:lnSpc>
              <a:spcBef>
                <a:spcPts val="0"/>
              </a:spcBef>
              <a:spcAft>
                <a:spcPts val="0"/>
              </a:spcAft>
              <a:buClr>
                <a:schemeClr val="accent1"/>
              </a:buClr>
              <a:buSzPts val="1800"/>
              <a:buNone/>
              <a:defRPr sz="1800">
                <a:solidFill>
                  <a:schemeClr val="accent1"/>
                </a:solidFill>
              </a:defRPr>
            </a:lvl6pPr>
            <a:lvl7pPr lvl="6" algn="ctr" rtl="0">
              <a:lnSpc>
                <a:spcPct val="100000"/>
              </a:lnSpc>
              <a:spcBef>
                <a:spcPts val="0"/>
              </a:spcBef>
              <a:spcAft>
                <a:spcPts val="0"/>
              </a:spcAft>
              <a:buClr>
                <a:schemeClr val="accent1"/>
              </a:buClr>
              <a:buSzPts val="1800"/>
              <a:buNone/>
              <a:defRPr sz="1800">
                <a:solidFill>
                  <a:schemeClr val="accent1"/>
                </a:solidFill>
              </a:defRPr>
            </a:lvl7pPr>
            <a:lvl8pPr lvl="7" algn="ctr" rtl="0">
              <a:lnSpc>
                <a:spcPct val="100000"/>
              </a:lnSpc>
              <a:spcBef>
                <a:spcPts val="0"/>
              </a:spcBef>
              <a:spcAft>
                <a:spcPts val="0"/>
              </a:spcAft>
              <a:buClr>
                <a:schemeClr val="accent1"/>
              </a:buClr>
              <a:buSzPts val="1800"/>
              <a:buNone/>
              <a:defRPr sz="1800">
                <a:solidFill>
                  <a:schemeClr val="accent1"/>
                </a:solidFill>
              </a:defRPr>
            </a:lvl8pPr>
            <a:lvl9pPr lvl="8" algn="ctr" rtl="0">
              <a:lnSpc>
                <a:spcPct val="100000"/>
              </a:lnSpc>
              <a:spcBef>
                <a:spcPts val="0"/>
              </a:spcBef>
              <a:spcAft>
                <a:spcPts val="0"/>
              </a:spcAft>
              <a:buClr>
                <a:schemeClr val="accent1"/>
              </a:buClr>
              <a:buSzPts val="1800"/>
              <a:buNone/>
              <a:defRPr sz="1800">
                <a:solidFill>
                  <a:schemeClr val="accent1"/>
                </a:solidFill>
              </a:defRPr>
            </a:lvl9pPr>
          </a:lstStyle>
          <a:p>
            <a:endParaRPr/>
          </a:p>
        </p:txBody>
      </p:sp>
    </p:spTree>
    <p:extLst>
      <p:ext uri="{BB962C8B-B14F-4D97-AF65-F5344CB8AC3E}">
        <p14:creationId xmlns:p14="http://schemas.microsoft.com/office/powerpoint/2010/main" val="196277071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itle + Two Columns">
  <p:cSld name="Title + Two Columns">
    <p:spTree>
      <p:nvGrpSpPr>
        <p:cNvPr id="1" name="Shape 60"/>
        <p:cNvGrpSpPr/>
        <p:nvPr/>
      </p:nvGrpSpPr>
      <p:grpSpPr>
        <a:xfrm>
          <a:off x="0" y="0"/>
          <a:ext cx="0" cy="0"/>
          <a:chOff x="0" y="0"/>
          <a:chExt cx="0" cy="0"/>
        </a:xfrm>
      </p:grpSpPr>
      <p:sp>
        <p:nvSpPr>
          <p:cNvPr id="61" name="Google Shape;61;p17"/>
          <p:cNvSpPr txBox="1">
            <a:spLocks noGrp="1"/>
          </p:cNvSpPr>
          <p:nvPr>
            <p:ph type="title"/>
          </p:nvPr>
        </p:nvSpPr>
        <p:spPr>
          <a:xfrm>
            <a:off x="1937338" y="2463175"/>
            <a:ext cx="23901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2" name="Google Shape;62;p17"/>
          <p:cNvSpPr txBox="1">
            <a:spLocks noGrp="1"/>
          </p:cNvSpPr>
          <p:nvPr>
            <p:ph type="subTitle" idx="1"/>
          </p:nvPr>
        </p:nvSpPr>
        <p:spPr>
          <a:xfrm>
            <a:off x="1937338" y="3148075"/>
            <a:ext cx="23901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3" name="Google Shape;63;p17"/>
          <p:cNvSpPr txBox="1">
            <a:spLocks noGrp="1"/>
          </p:cNvSpPr>
          <p:nvPr>
            <p:ph type="title" idx="2"/>
          </p:nvPr>
        </p:nvSpPr>
        <p:spPr>
          <a:xfrm>
            <a:off x="4816563" y="2463175"/>
            <a:ext cx="23901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4" name="Google Shape;64;p17"/>
          <p:cNvSpPr txBox="1">
            <a:spLocks noGrp="1"/>
          </p:cNvSpPr>
          <p:nvPr>
            <p:ph type="subTitle" idx="3"/>
          </p:nvPr>
        </p:nvSpPr>
        <p:spPr>
          <a:xfrm>
            <a:off x="4816563" y="3148075"/>
            <a:ext cx="23901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5" name="Google Shape;65;p17"/>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340702874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itle + Three Columns ">
  <p:cSld name="Title + Three Columns ">
    <p:spTree>
      <p:nvGrpSpPr>
        <p:cNvPr id="1" name="Shape 66"/>
        <p:cNvGrpSpPr/>
        <p:nvPr/>
      </p:nvGrpSpPr>
      <p:grpSpPr>
        <a:xfrm>
          <a:off x="0" y="0"/>
          <a:ext cx="0" cy="0"/>
          <a:chOff x="0" y="0"/>
          <a:chExt cx="0" cy="0"/>
        </a:xfrm>
      </p:grpSpPr>
      <p:sp>
        <p:nvSpPr>
          <p:cNvPr id="67" name="Google Shape;67;p18"/>
          <p:cNvSpPr txBox="1">
            <a:spLocks noGrp="1"/>
          </p:cNvSpPr>
          <p:nvPr>
            <p:ph type="title"/>
          </p:nvPr>
        </p:nvSpPr>
        <p:spPr>
          <a:xfrm>
            <a:off x="3538497"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8" name="Google Shape;68;p18"/>
          <p:cNvSpPr txBox="1">
            <a:spLocks noGrp="1"/>
          </p:cNvSpPr>
          <p:nvPr>
            <p:ph type="subTitle" idx="1"/>
          </p:nvPr>
        </p:nvSpPr>
        <p:spPr>
          <a:xfrm>
            <a:off x="3538497"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9" name="Google Shape;69;p18"/>
          <p:cNvSpPr txBox="1">
            <a:spLocks noGrp="1"/>
          </p:cNvSpPr>
          <p:nvPr>
            <p:ph type="title" idx="2"/>
          </p:nvPr>
        </p:nvSpPr>
        <p:spPr>
          <a:xfrm>
            <a:off x="6028553"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70" name="Google Shape;70;p18"/>
          <p:cNvSpPr txBox="1">
            <a:spLocks noGrp="1"/>
          </p:cNvSpPr>
          <p:nvPr>
            <p:ph type="subTitle" idx="3"/>
          </p:nvPr>
        </p:nvSpPr>
        <p:spPr>
          <a:xfrm>
            <a:off x="6028553"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71" name="Google Shape;71;p18"/>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72" name="Google Shape;72;p18"/>
          <p:cNvSpPr txBox="1">
            <a:spLocks noGrp="1"/>
          </p:cNvSpPr>
          <p:nvPr>
            <p:ph type="title" idx="5"/>
          </p:nvPr>
        </p:nvSpPr>
        <p:spPr>
          <a:xfrm>
            <a:off x="1048447"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73" name="Google Shape;73;p18"/>
          <p:cNvSpPr txBox="1">
            <a:spLocks noGrp="1"/>
          </p:cNvSpPr>
          <p:nvPr>
            <p:ph type="subTitle" idx="6"/>
          </p:nvPr>
        </p:nvSpPr>
        <p:spPr>
          <a:xfrm>
            <a:off x="1048447"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extLst>
      <p:ext uri="{BB962C8B-B14F-4D97-AF65-F5344CB8AC3E}">
        <p14:creationId xmlns:p14="http://schemas.microsoft.com/office/powerpoint/2010/main" val="326220654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Big text">
  <p:cSld name="1_Big text">
    <p:spTree>
      <p:nvGrpSpPr>
        <p:cNvPr id="1" name="Shape 74"/>
        <p:cNvGrpSpPr/>
        <p:nvPr/>
      </p:nvGrpSpPr>
      <p:grpSpPr>
        <a:xfrm>
          <a:off x="0" y="0"/>
          <a:ext cx="0" cy="0"/>
          <a:chOff x="0" y="0"/>
          <a:chExt cx="0" cy="0"/>
        </a:xfrm>
      </p:grpSpPr>
      <p:sp>
        <p:nvSpPr>
          <p:cNvPr id="75" name="Google Shape;75;p19"/>
          <p:cNvSpPr txBox="1">
            <a:spLocks noGrp="1"/>
          </p:cNvSpPr>
          <p:nvPr>
            <p:ph type="ctrTitle"/>
          </p:nvPr>
        </p:nvSpPr>
        <p:spPr>
          <a:xfrm>
            <a:off x="1273500" y="1369000"/>
            <a:ext cx="6597000" cy="21099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4500"/>
              <a:buNone/>
              <a:defRPr sz="4500" b="1">
                <a:solidFill>
                  <a:schemeClr val="lt1"/>
                </a:solidFill>
              </a:defRPr>
            </a:lvl1pPr>
            <a:lvl2pPr lvl="1" algn="ctr" rtl="0">
              <a:spcBef>
                <a:spcPts val="0"/>
              </a:spcBef>
              <a:spcAft>
                <a:spcPts val="0"/>
              </a:spcAft>
              <a:buClr>
                <a:schemeClr val="lt1"/>
              </a:buClr>
              <a:buSzPts val="3600"/>
              <a:buNone/>
              <a:defRPr sz="3600" b="1">
                <a:solidFill>
                  <a:schemeClr val="lt1"/>
                </a:solidFill>
              </a:defRPr>
            </a:lvl2pPr>
            <a:lvl3pPr lvl="2" algn="ctr" rtl="0">
              <a:spcBef>
                <a:spcPts val="0"/>
              </a:spcBef>
              <a:spcAft>
                <a:spcPts val="0"/>
              </a:spcAft>
              <a:buClr>
                <a:schemeClr val="lt1"/>
              </a:buClr>
              <a:buSzPts val="3600"/>
              <a:buNone/>
              <a:defRPr sz="3600" b="1">
                <a:solidFill>
                  <a:schemeClr val="lt1"/>
                </a:solidFill>
              </a:defRPr>
            </a:lvl3pPr>
            <a:lvl4pPr lvl="3" algn="ctr" rtl="0">
              <a:spcBef>
                <a:spcPts val="0"/>
              </a:spcBef>
              <a:spcAft>
                <a:spcPts val="0"/>
              </a:spcAft>
              <a:buClr>
                <a:schemeClr val="lt1"/>
              </a:buClr>
              <a:buSzPts val="3600"/>
              <a:buNone/>
              <a:defRPr sz="3600" b="1">
                <a:solidFill>
                  <a:schemeClr val="lt1"/>
                </a:solidFill>
              </a:defRPr>
            </a:lvl4pPr>
            <a:lvl5pPr lvl="4" algn="ctr" rtl="0">
              <a:spcBef>
                <a:spcPts val="0"/>
              </a:spcBef>
              <a:spcAft>
                <a:spcPts val="0"/>
              </a:spcAft>
              <a:buClr>
                <a:schemeClr val="lt1"/>
              </a:buClr>
              <a:buSzPts val="3600"/>
              <a:buNone/>
              <a:defRPr sz="3600" b="1">
                <a:solidFill>
                  <a:schemeClr val="lt1"/>
                </a:solidFill>
              </a:defRPr>
            </a:lvl5pPr>
            <a:lvl6pPr lvl="5" algn="ctr" rtl="0">
              <a:spcBef>
                <a:spcPts val="0"/>
              </a:spcBef>
              <a:spcAft>
                <a:spcPts val="0"/>
              </a:spcAft>
              <a:buClr>
                <a:schemeClr val="lt1"/>
              </a:buClr>
              <a:buSzPts val="3600"/>
              <a:buNone/>
              <a:defRPr sz="3600" b="1">
                <a:solidFill>
                  <a:schemeClr val="lt1"/>
                </a:solidFill>
              </a:defRPr>
            </a:lvl6pPr>
            <a:lvl7pPr lvl="6" algn="ctr" rtl="0">
              <a:spcBef>
                <a:spcPts val="0"/>
              </a:spcBef>
              <a:spcAft>
                <a:spcPts val="0"/>
              </a:spcAft>
              <a:buClr>
                <a:schemeClr val="lt1"/>
              </a:buClr>
              <a:buSzPts val="3600"/>
              <a:buNone/>
              <a:defRPr sz="3600" b="1">
                <a:solidFill>
                  <a:schemeClr val="lt1"/>
                </a:solidFill>
              </a:defRPr>
            </a:lvl7pPr>
            <a:lvl8pPr lvl="7" algn="ctr" rtl="0">
              <a:spcBef>
                <a:spcPts val="0"/>
              </a:spcBef>
              <a:spcAft>
                <a:spcPts val="0"/>
              </a:spcAft>
              <a:buClr>
                <a:schemeClr val="lt1"/>
              </a:buClr>
              <a:buSzPts val="3600"/>
              <a:buNone/>
              <a:defRPr sz="3600" b="1">
                <a:solidFill>
                  <a:schemeClr val="lt1"/>
                </a:solidFill>
              </a:defRPr>
            </a:lvl8pPr>
            <a:lvl9pPr lvl="8" algn="ctr" rtl="0">
              <a:spcBef>
                <a:spcPts val="0"/>
              </a:spcBef>
              <a:spcAft>
                <a:spcPts val="0"/>
              </a:spcAft>
              <a:buClr>
                <a:schemeClr val="lt1"/>
              </a:buClr>
              <a:buSzPts val="3600"/>
              <a:buNone/>
              <a:defRPr sz="3600" b="1">
                <a:solidFill>
                  <a:schemeClr val="lt1"/>
                </a:solidFill>
              </a:defRPr>
            </a:lvl9pPr>
          </a:lstStyle>
          <a:p>
            <a:endParaRPr/>
          </a:p>
        </p:txBody>
      </p:sp>
      <p:sp>
        <p:nvSpPr>
          <p:cNvPr id="76" name="Google Shape;76;p19"/>
          <p:cNvSpPr txBox="1">
            <a:spLocks noGrp="1"/>
          </p:cNvSpPr>
          <p:nvPr>
            <p:ph type="subTitle" idx="1"/>
          </p:nvPr>
        </p:nvSpPr>
        <p:spPr>
          <a:xfrm>
            <a:off x="2481900" y="2519525"/>
            <a:ext cx="418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1800"/>
              <a:buNone/>
              <a:defRPr sz="1800">
                <a:solidFill>
                  <a:schemeClr val="accent1"/>
                </a:solidFill>
              </a:defRPr>
            </a:lvl2pPr>
            <a:lvl3pPr lvl="2" algn="ctr" rtl="0">
              <a:lnSpc>
                <a:spcPct val="100000"/>
              </a:lnSpc>
              <a:spcBef>
                <a:spcPts val="0"/>
              </a:spcBef>
              <a:spcAft>
                <a:spcPts val="0"/>
              </a:spcAft>
              <a:buClr>
                <a:schemeClr val="accent1"/>
              </a:buClr>
              <a:buSzPts val="1800"/>
              <a:buNone/>
              <a:defRPr sz="1800">
                <a:solidFill>
                  <a:schemeClr val="accent1"/>
                </a:solidFill>
              </a:defRPr>
            </a:lvl3pPr>
            <a:lvl4pPr lvl="3" algn="ctr" rtl="0">
              <a:lnSpc>
                <a:spcPct val="100000"/>
              </a:lnSpc>
              <a:spcBef>
                <a:spcPts val="0"/>
              </a:spcBef>
              <a:spcAft>
                <a:spcPts val="0"/>
              </a:spcAft>
              <a:buClr>
                <a:schemeClr val="accent1"/>
              </a:buClr>
              <a:buSzPts val="1800"/>
              <a:buNone/>
              <a:defRPr sz="1800">
                <a:solidFill>
                  <a:schemeClr val="accent1"/>
                </a:solidFill>
              </a:defRPr>
            </a:lvl4pPr>
            <a:lvl5pPr lvl="4" algn="ctr" rtl="0">
              <a:lnSpc>
                <a:spcPct val="100000"/>
              </a:lnSpc>
              <a:spcBef>
                <a:spcPts val="0"/>
              </a:spcBef>
              <a:spcAft>
                <a:spcPts val="0"/>
              </a:spcAft>
              <a:buClr>
                <a:schemeClr val="accent1"/>
              </a:buClr>
              <a:buSzPts val="1800"/>
              <a:buNone/>
              <a:defRPr sz="1800">
                <a:solidFill>
                  <a:schemeClr val="accent1"/>
                </a:solidFill>
              </a:defRPr>
            </a:lvl5pPr>
            <a:lvl6pPr lvl="5" algn="ctr" rtl="0">
              <a:lnSpc>
                <a:spcPct val="100000"/>
              </a:lnSpc>
              <a:spcBef>
                <a:spcPts val="0"/>
              </a:spcBef>
              <a:spcAft>
                <a:spcPts val="0"/>
              </a:spcAft>
              <a:buClr>
                <a:schemeClr val="accent1"/>
              </a:buClr>
              <a:buSzPts val="1800"/>
              <a:buNone/>
              <a:defRPr sz="1800">
                <a:solidFill>
                  <a:schemeClr val="accent1"/>
                </a:solidFill>
              </a:defRPr>
            </a:lvl6pPr>
            <a:lvl7pPr lvl="6" algn="ctr" rtl="0">
              <a:lnSpc>
                <a:spcPct val="100000"/>
              </a:lnSpc>
              <a:spcBef>
                <a:spcPts val="0"/>
              </a:spcBef>
              <a:spcAft>
                <a:spcPts val="0"/>
              </a:spcAft>
              <a:buClr>
                <a:schemeClr val="accent1"/>
              </a:buClr>
              <a:buSzPts val="1800"/>
              <a:buNone/>
              <a:defRPr sz="1800">
                <a:solidFill>
                  <a:schemeClr val="accent1"/>
                </a:solidFill>
              </a:defRPr>
            </a:lvl7pPr>
            <a:lvl8pPr lvl="7" algn="ctr" rtl="0">
              <a:lnSpc>
                <a:spcPct val="100000"/>
              </a:lnSpc>
              <a:spcBef>
                <a:spcPts val="0"/>
              </a:spcBef>
              <a:spcAft>
                <a:spcPts val="0"/>
              </a:spcAft>
              <a:buClr>
                <a:schemeClr val="accent1"/>
              </a:buClr>
              <a:buSzPts val="1800"/>
              <a:buNone/>
              <a:defRPr sz="1800">
                <a:solidFill>
                  <a:schemeClr val="accent1"/>
                </a:solidFill>
              </a:defRPr>
            </a:lvl8pPr>
            <a:lvl9pPr lvl="8" algn="ctr" rtl="0">
              <a:lnSpc>
                <a:spcPct val="100000"/>
              </a:lnSpc>
              <a:spcBef>
                <a:spcPts val="0"/>
              </a:spcBef>
              <a:spcAft>
                <a:spcPts val="0"/>
              </a:spcAft>
              <a:buClr>
                <a:schemeClr val="accent1"/>
              </a:buClr>
              <a:buSzPts val="1800"/>
              <a:buNone/>
              <a:defRPr sz="1800">
                <a:solidFill>
                  <a:schemeClr val="accent1"/>
                </a:solidFill>
              </a:defRPr>
            </a:lvl9pPr>
          </a:lstStyle>
          <a:p>
            <a:endParaRPr/>
          </a:p>
        </p:txBody>
      </p:sp>
    </p:spTree>
    <p:extLst>
      <p:ext uri="{BB962C8B-B14F-4D97-AF65-F5344CB8AC3E}">
        <p14:creationId xmlns:p14="http://schemas.microsoft.com/office/powerpoint/2010/main" val="40002173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4"/>
        <p:cNvGrpSpPr/>
        <p:nvPr/>
      </p:nvGrpSpPr>
      <p:grpSpPr>
        <a:xfrm>
          <a:off x="0" y="0"/>
          <a:ext cx="0" cy="0"/>
          <a:chOff x="0" y="0"/>
          <a:chExt cx="0" cy="0"/>
        </a:xfrm>
      </p:grpSpPr>
      <p:sp>
        <p:nvSpPr>
          <p:cNvPr id="25" name="Google Shape;25;p7"/>
          <p:cNvSpPr txBox="1">
            <a:spLocks noGrp="1"/>
          </p:cNvSpPr>
          <p:nvPr>
            <p:ph type="title"/>
          </p:nvPr>
        </p:nvSpPr>
        <p:spPr>
          <a:xfrm>
            <a:off x="5337175" y="1297125"/>
            <a:ext cx="2837400" cy="12525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6" name="Google Shape;26;p7"/>
          <p:cNvSpPr txBox="1">
            <a:spLocks noGrp="1"/>
          </p:cNvSpPr>
          <p:nvPr>
            <p:ph type="body" idx="1"/>
          </p:nvPr>
        </p:nvSpPr>
        <p:spPr>
          <a:xfrm>
            <a:off x="5337175" y="2593875"/>
            <a:ext cx="2837400" cy="1252500"/>
          </a:xfrm>
          <a:prstGeom prst="rect">
            <a:avLst/>
          </a:prstGeom>
        </p:spPr>
        <p:txBody>
          <a:bodyPr spcFirstLastPara="1" wrap="square" lIns="91425" tIns="91425" rIns="91425" bIns="91425" anchor="t" anchorCtr="0">
            <a:noAutofit/>
          </a:bodyPr>
          <a:lstStyle>
            <a:lvl1pPr marL="457200" lvl="0" indent="-330200" rtl="0">
              <a:spcBef>
                <a:spcPts val="0"/>
              </a:spcBef>
              <a:spcAft>
                <a:spcPts val="0"/>
              </a:spcAft>
              <a:buClr>
                <a:schemeClr val="lt1"/>
              </a:buClr>
              <a:buSzPts val="1600"/>
              <a:buChar char="●"/>
              <a:defRPr sz="1600">
                <a:solidFill>
                  <a:schemeClr val="lt1"/>
                </a:solidFill>
              </a:defRPr>
            </a:lvl1pPr>
            <a:lvl2pPr marL="914400" lvl="1" indent="-330200" rtl="0">
              <a:spcBef>
                <a:spcPts val="1600"/>
              </a:spcBef>
              <a:spcAft>
                <a:spcPts val="0"/>
              </a:spcAft>
              <a:buClr>
                <a:schemeClr val="lt1"/>
              </a:buClr>
              <a:buSzPts val="1600"/>
              <a:buChar char="○"/>
              <a:defRPr sz="1600">
                <a:solidFill>
                  <a:schemeClr val="lt1"/>
                </a:solidFill>
              </a:defRPr>
            </a:lvl2pPr>
            <a:lvl3pPr marL="1371600" lvl="2" indent="-330200" rtl="0">
              <a:spcBef>
                <a:spcPts val="1600"/>
              </a:spcBef>
              <a:spcAft>
                <a:spcPts val="0"/>
              </a:spcAft>
              <a:buClr>
                <a:schemeClr val="lt1"/>
              </a:buClr>
              <a:buSzPts val="1600"/>
              <a:buChar char="■"/>
              <a:defRPr sz="1600">
                <a:solidFill>
                  <a:schemeClr val="lt1"/>
                </a:solidFill>
              </a:defRPr>
            </a:lvl3pPr>
            <a:lvl4pPr marL="1828800" lvl="3" indent="-330200" rtl="0">
              <a:spcBef>
                <a:spcPts val="1600"/>
              </a:spcBef>
              <a:spcAft>
                <a:spcPts val="0"/>
              </a:spcAft>
              <a:buClr>
                <a:schemeClr val="lt1"/>
              </a:buClr>
              <a:buSzPts val="1600"/>
              <a:buChar char="●"/>
              <a:defRPr sz="1600">
                <a:solidFill>
                  <a:schemeClr val="lt1"/>
                </a:solidFill>
              </a:defRPr>
            </a:lvl4pPr>
            <a:lvl5pPr marL="2286000" lvl="4" indent="-330200" rtl="0">
              <a:spcBef>
                <a:spcPts val="1600"/>
              </a:spcBef>
              <a:spcAft>
                <a:spcPts val="0"/>
              </a:spcAft>
              <a:buClr>
                <a:schemeClr val="lt1"/>
              </a:buClr>
              <a:buSzPts val="1600"/>
              <a:buChar char="○"/>
              <a:defRPr sz="1600">
                <a:solidFill>
                  <a:schemeClr val="lt1"/>
                </a:solidFill>
              </a:defRPr>
            </a:lvl5pPr>
            <a:lvl6pPr marL="2743200" lvl="5" indent="-330200" rtl="0">
              <a:spcBef>
                <a:spcPts val="1600"/>
              </a:spcBef>
              <a:spcAft>
                <a:spcPts val="0"/>
              </a:spcAft>
              <a:buClr>
                <a:schemeClr val="lt1"/>
              </a:buClr>
              <a:buSzPts val="1600"/>
              <a:buChar char="■"/>
              <a:defRPr sz="1600">
                <a:solidFill>
                  <a:schemeClr val="lt1"/>
                </a:solidFill>
              </a:defRPr>
            </a:lvl6pPr>
            <a:lvl7pPr marL="3200400" lvl="6" indent="-330200" rtl="0">
              <a:spcBef>
                <a:spcPts val="1600"/>
              </a:spcBef>
              <a:spcAft>
                <a:spcPts val="0"/>
              </a:spcAft>
              <a:buClr>
                <a:schemeClr val="lt1"/>
              </a:buClr>
              <a:buSzPts val="1600"/>
              <a:buChar char="●"/>
              <a:defRPr sz="1600">
                <a:solidFill>
                  <a:schemeClr val="lt1"/>
                </a:solidFill>
              </a:defRPr>
            </a:lvl7pPr>
            <a:lvl8pPr marL="3657600" lvl="7" indent="-330200" rtl="0">
              <a:spcBef>
                <a:spcPts val="1600"/>
              </a:spcBef>
              <a:spcAft>
                <a:spcPts val="0"/>
              </a:spcAft>
              <a:buClr>
                <a:schemeClr val="lt1"/>
              </a:buClr>
              <a:buSzPts val="1600"/>
              <a:buChar char="○"/>
              <a:defRPr sz="1600">
                <a:solidFill>
                  <a:schemeClr val="lt1"/>
                </a:solidFill>
              </a:defRPr>
            </a:lvl8pPr>
            <a:lvl9pPr marL="4114800" lvl="8" indent="-330200" rtl="0">
              <a:spcBef>
                <a:spcPts val="1600"/>
              </a:spcBef>
              <a:spcAft>
                <a:spcPts val="1600"/>
              </a:spcAft>
              <a:buClr>
                <a:schemeClr val="lt1"/>
              </a:buClr>
              <a:buSzPts val="1600"/>
              <a:buChar char="■"/>
              <a:defRPr sz="1600">
                <a:solidFill>
                  <a:schemeClr val="lt1"/>
                </a:solidFill>
              </a:defRPr>
            </a:lvl9pP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Title + Design">
  <p:cSld name="Title + Design">
    <p:spTree>
      <p:nvGrpSpPr>
        <p:cNvPr id="1" name="Shape 77"/>
        <p:cNvGrpSpPr/>
        <p:nvPr/>
      </p:nvGrpSpPr>
      <p:grpSpPr>
        <a:xfrm>
          <a:off x="0" y="0"/>
          <a:ext cx="0" cy="0"/>
          <a:chOff x="0" y="0"/>
          <a:chExt cx="0" cy="0"/>
        </a:xfrm>
      </p:grpSpPr>
      <p:sp>
        <p:nvSpPr>
          <p:cNvPr id="78" name="Google Shape;78;p20"/>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407616336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 Design 1">
  <p:cSld name="Title + Design 1">
    <p:spTree>
      <p:nvGrpSpPr>
        <p:cNvPr id="1" name="Shape 79"/>
        <p:cNvGrpSpPr/>
        <p:nvPr/>
      </p:nvGrpSpPr>
      <p:grpSpPr>
        <a:xfrm>
          <a:off x="0" y="0"/>
          <a:ext cx="0" cy="0"/>
          <a:chOff x="0" y="0"/>
          <a:chExt cx="0" cy="0"/>
        </a:xfrm>
      </p:grpSpPr>
      <p:sp>
        <p:nvSpPr>
          <p:cNvPr id="80" name="Google Shape;80;p21"/>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159232387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Title + Design 2">
  <p:cSld name="Title + Design 2">
    <p:spTree>
      <p:nvGrpSpPr>
        <p:cNvPr id="1" name="Shape 81"/>
        <p:cNvGrpSpPr/>
        <p:nvPr/>
      </p:nvGrpSpPr>
      <p:grpSpPr>
        <a:xfrm>
          <a:off x="0" y="0"/>
          <a:ext cx="0" cy="0"/>
          <a:chOff x="0" y="0"/>
          <a:chExt cx="0" cy="0"/>
        </a:xfrm>
      </p:grpSpPr>
      <p:sp>
        <p:nvSpPr>
          <p:cNvPr id="82" name="Google Shape;82;p22"/>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176035918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itle + Design 3">
  <p:cSld name="Title + Design 3">
    <p:spTree>
      <p:nvGrpSpPr>
        <p:cNvPr id="1" name="Shape 83"/>
        <p:cNvGrpSpPr/>
        <p:nvPr/>
      </p:nvGrpSpPr>
      <p:grpSpPr>
        <a:xfrm>
          <a:off x="0" y="0"/>
          <a:ext cx="0" cy="0"/>
          <a:chOff x="0" y="0"/>
          <a:chExt cx="0" cy="0"/>
        </a:xfrm>
      </p:grpSpPr>
      <p:sp>
        <p:nvSpPr>
          <p:cNvPr id="84" name="Google Shape;84;p23"/>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241465979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 Two Lists">
  <p:cSld name="Title + Two Lists">
    <p:spTree>
      <p:nvGrpSpPr>
        <p:cNvPr id="1" name="Shape 85"/>
        <p:cNvGrpSpPr/>
        <p:nvPr/>
      </p:nvGrpSpPr>
      <p:grpSpPr>
        <a:xfrm>
          <a:off x="0" y="0"/>
          <a:ext cx="0" cy="0"/>
          <a:chOff x="0" y="0"/>
          <a:chExt cx="0" cy="0"/>
        </a:xfrm>
      </p:grpSpPr>
      <p:sp>
        <p:nvSpPr>
          <p:cNvPr id="86" name="Google Shape;86;p24"/>
          <p:cNvSpPr txBox="1">
            <a:spLocks noGrp="1"/>
          </p:cNvSpPr>
          <p:nvPr>
            <p:ph type="title"/>
          </p:nvPr>
        </p:nvSpPr>
        <p:spPr>
          <a:xfrm>
            <a:off x="938500" y="445025"/>
            <a:ext cx="4964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87" name="Google Shape;87;p24"/>
          <p:cNvSpPr txBox="1">
            <a:spLocks noGrp="1"/>
          </p:cNvSpPr>
          <p:nvPr>
            <p:ph type="body" idx="1"/>
          </p:nvPr>
        </p:nvSpPr>
        <p:spPr>
          <a:xfrm>
            <a:off x="1067241" y="2651775"/>
            <a:ext cx="3258900" cy="17955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0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88" name="Google Shape;88;p24"/>
          <p:cNvSpPr txBox="1">
            <a:spLocks noGrp="1"/>
          </p:cNvSpPr>
          <p:nvPr>
            <p:ph type="body" idx="2"/>
          </p:nvPr>
        </p:nvSpPr>
        <p:spPr>
          <a:xfrm>
            <a:off x="4673852" y="2651775"/>
            <a:ext cx="3258900" cy="17955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0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89" name="Google Shape;89;p24"/>
          <p:cNvSpPr txBox="1">
            <a:spLocks noGrp="1"/>
          </p:cNvSpPr>
          <p:nvPr>
            <p:ph type="title" idx="3"/>
          </p:nvPr>
        </p:nvSpPr>
        <p:spPr>
          <a:xfrm>
            <a:off x="1213499" y="1955125"/>
            <a:ext cx="3258900" cy="5484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1800"/>
              <a:buNone/>
              <a:defRPr sz="18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90" name="Google Shape;90;p24"/>
          <p:cNvSpPr txBox="1">
            <a:spLocks noGrp="1"/>
          </p:cNvSpPr>
          <p:nvPr>
            <p:ph type="title" idx="4"/>
          </p:nvPr>
        </p:nvSpPr>
        <p:spPr>
          <a:xfrm>
            <a:off x="4820099" y="1955125"/>
            <a:ext cx="3258900" cy="5484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1800"/>
              <a:buNone/>
              <a:defRPr sz="18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Tree>
    <p:extLst>
      <p:ext uri="{BB962C8B-B14F-4D97-AF65-F5344CB8AC3E}">
        <p14:creationId xmlns:p14="http://schemas.microsoft.com/office/powerpoint/2010/main" val="46488887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itle + Four Columns">
  <p:cSld name="Title + Four Columns">
    <p:spTree>
      <p:nvGrpSpPr>
        <p:cNvPr id="1" name="Shape 91"/>
        <p:cNvGrpSpPr/>
        <p:nvPr/>
      </p:nvGrpSpPr>
      <p:grpSpPr>
        <a:xfrm>
          <a:off x="0" y="0"/>
          <a:ext cx="0" cy="0"/>
          <a:chOff x="0" y="0"/>
          <a:chExt cx="0" cy="0"/>
        </a:xfrm>
      </p:grpSpPr>
      <p:sp>
        <p:nvSpPr>
          <p:cNvPr id="92" name="Google Shape;92;p2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93" name="Google Shape;93;p25"/>
          <p:cNvSpPr txBox="1">
            <a:spLocks noGrp="1"/>
          </p:cNvSpPr>
          <p:nvPr>
            <p:ph type="title" idx="2"/>
          </p:nvPr>
        </p:nvSpPr>
        <p:spPr>
          <a:xfrm>
            <a:off x="898386"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94" name="Google Shape;94;p25"/>
          <p:cNvSpPr txBox="1">
            <a:spLocks noGrp="1"/>
          </p:cNvSpPr>
          <p:nvPr>
            <p:ph type="subTitle" idx="1"/>
          </p:nvPr>
        </p:nvSpPr>
        <p:spPr>
          <a:xfrm>
            <a:off x="898389"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5" name="Google Shape;95;p25"/>
          <p:cNvSpPr txBox="1">
            <a:spLocks noGrp="1"/>
          </p:cNvSpPr>
          <p:nvPr>
            <p:ph type="title" idx="3"/>
          </p:nvPr>
        </p:nvSpPr>
        <p:spPr>
          <a:xfrm>
            <a:off x="2790261"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96" name="Google Shape;96;p25"/>
          <p:cNvSpPr txBox="1">
            <a:spLocks noGrp="1"/>
          </p:cNvSpPr>
          <p:nvPr>
            <p:ph type="subTitle" idx="4"/>
          </p:nvPr>
        </p:nvSpPr>
        <p:spPr>
          <a:xfrm>
            <a:off x="2790264"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7" name="Google Shape;97;p25"/>
          <p:cNvSpPr txBox="1">
            <a:spLocks noGrp="1"/>
          </p:cNvSpPr>
          <p:nvPr>
            <p:ph type="title" idx="5"/>
          </p:nvPr>
        </p:nvSpPr>
        <p:spPr>
          <a:xfrm>
            <a:off x="4682136"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98" name="Google Shape;98;p25"/>
          <p:cNvSpPr txBox="1">
            <a:spLocks noGrp="1"/>
          </p:cNvSpPr>
          <p:nvPr>
            <p:ph type="subTitle" idx="6"/>
          </p:nvPr>
        </p:nvSpPr>
        <p:spPr>
          <a:xfrm>
            <a:off x="4682139"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9" name="Google Shape;99;p25"/>
          <p:cNvSpPr txBox="1">
            <a:spLocks noGrp="1"/>
          </p:cNvSpPr>
          <p:nvPr>
            <p:ph type="title" idx="7"/>
          </p:nvPr>
        </p:nvSpPr>
        <p:spPr>
          <a:xfrm>
            <a:off x="6574011"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00" name="Google Shape;100;p25"/>
          <p:cNvSpPr txBox="1">
            <a:spLocks noGrp="1"/>
          </p:cNvSpPr>
          <p:nvPr>
            <p:ph type="subTitle" idx="8"/>
          </p:nvPr>
        </p:nvSpPr>
        <p:spPr>
          <a:xfrm>
            <a:off x="6574014"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extLst>
      <p:ext uri="{BB962C8B-B14F-4D97-AF65-F5344CB8AC3E}">
        <p14:creationId xmlns:p14="http://schemas.microsoft.com/office/powerpoint/2010/main" val="276471330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Three Numbers">
  <p:cSld name="Three Numbers">
    <p:spTree>
      <p:nvGrpSpPr>
        <p:cNvPr id="1" name="Shape 101"/>
        <p:cNvGrpSpPr/>
        <p:nvPr/>
      </p:nvGrpSpPr>
      <p:grpSpPr>
        <a:xfrm>
          <a:off x="0" y="0"/>
          <a:ext cx="0" cy="0"/>
          <a:chOff x="0" y="0"/>
          <a:chExt cx="0" cy="0"/>
        </a:xfrm>
      </p:grpSpPr>
      <p:sp>
        <p:nvSpPr>
          <p:cNvPr id="102" name="Google Shape;102;p26"/>
          <p:cNvSpPr txBox="1">
            <a:spLocks noGrp="1"/>
          </p:cNvSpPr>
          <p:nvPr>
            <p:ph type="title" hasCustomPrompt="1"/>
          </p:nvPr>
        </p:nvSpPr>
        <p:spPr>
          <a:xfrm>
            <a:off x="4996800" y="66184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3" name="Google Shape;103;p26"/>
          <p:cNvSpPr txBox="1">
            <a:spLocks noGrp="1"/>
          </p:cNvSpPr>
          <p:nvPr>
            <p:ph type="subTitle" idx="1"/>
          </p:nvPr>
        </p:nvSpPr>
        <p:spPr>
          <a:xfrm>
            <a:off x="4911000" y="126585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04" name="Google Shape;104;p26"/>
          <p:cNvSpPr txBox="1">
            <a:spLocks noGrp="1"/>
          </p:cNvSpPr>
          <p:nvPr>
            <p:ph type="title" idx="2" hasCustomPrompt="1"/>
          </p:nvPr>
        </p:nvSpPr>
        <p:spPr>
          <a:xfrm>
            <a:off x="4996800" y="209919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5" name="Google Shape;105;p26"/>
          <p:cNvSpPr txBox="1">
            <a:spLocks noGrp="1"/>
          </p:cNvSpPr>
          <p:nvPr>
            <p:ph type="subTitle" idx="3"/>
          </p:nvPr>
        </p:nvSpPr>
        <p:spPr>
          <a:xfrm>
            <a:off x="4911000" y="270320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06" name="Google Shape;106;p26"/>
          <p:cNvSpPr txBox="1">
            <a:spLocks noGrp="1"/>
          </p:cNvSpPr>
          <p:nvPr>
            <p:ph type="title" idx="4" hasCustomPrompt="1"/>
          </p:nvPr>
        </p:nvSpPr>
        <p:spPr>
          <a:xfrm>
            <a:off x="4996800" y="353654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7" name="Google Shape;107;p26"/>
          <p:cNvSpPr txBox="1">
            <a:spLocks noGrp="1"/>
          </p:cNvSpPr>
          <p:nvPr>
            <p:ph type="subTitle" idx="5"/>
          </p:nvPr>
        </p:nvSpPr>
        <p:spPr>
          <a:xfrm>
            <a:off x="4911000" y="414055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Tree>
    <p:extLst>
      <p:ext uri="{BB962C8B-B14F-4D97-AF65-F5344CB8AC3E}">
        <p14:creationId xmlns:p14="http://schemas.microsoft.com/office/powerpoint/2010/main" val="32758388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Title + Six Columns  ">
  <p:cSld name="Title + Six Columns  ">
    <p:spTree>
      <p:nvGrpSpPr>
        <p:cNvPr id="1" name="Shape 108"/>
        <p:cNvGrpSpPr/>
        <p:nvPr/>
      </p:nvGrpSpPr>
      <p:grpSpPr>
        <a:xfrm>
          <a:off x="0" y="0"/>
          <a:ext cx="0" cy="0"/>
          <a:chOff x="0" y="0"/>
          <a:chExt cx="0" cy="0"/>
        </a:xfrm>
      </p:grpSpPr>
      <p:sp>
        <p:nvSpPr>
          <p:cNvPr id="109" name="Google Shape;109;p27"/>
          <p:cNvSpPr txBox="1">
            <a:spLocks noGrp="1"/>
          </p:cNvSpPr>
          <p:nvPr>
            <p:ph type="title"/>
          </p:nvPr>
        </p:nvSpPr>
        <p:spPr>
          <a:xfrm>
            <a:off x="3538497"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0" name="Google Shape;110;p27"/>
          <p:cNvSpPr txBox="1">
            <a:spLocks noGrp="1"/>
          </p:cNvSpPr>
          <p:nvPr>
            <p:ph type="subTitle" idx="1"/>
          </p:nvPr>
        </p:nvSpPr>
        <p:spPr>
          <a:xfrm>
            <a:off x="3538498"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1" name="Google Shape;111;p27"/>
          <p:cNvSpPr txBox="1">
            <a:spLocks noGrp="1"/>
          </p:cNvSpPr>
          <p:nvPr>
            <p:ph type="title" idx="2"/>
          </p:nvPr>
        </p:nvSpPr>
        <p:spPr>
          <a:xfrm>
            <a:off x="6028553"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2" name="Google Shape;112;p27"/>
          <p:cNvSpPr txBox="1">
            <a:spLocks noGrp="1"/>
          </p:cNvSpPr>
          <p:nvPr>
            <p:ph type="subTitle" idx="3"/>
          </p:nvPr>
        </p:nvSpPr>
        <p:spPr>
          <a:xfrm>
            <a:off x="6028552"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3" name="Google Shape;113;p27"/>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14" name="Google Shape;114;p27"/>
          <p:cNvSpPr txBox="1">
            <a:spLocks noGrp="1"/>
          </p:cNvSpPr>
          <p:nvPr>
            <p:ph type="title" idx="5"/>
          </p:nvPr>
        </p:nvSpPr>
        <p:spPr>
          <a:xfrm>
            <a:off x="1048447"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5" name="Google Shape;115;p27"/>
          <p:cNvSpPr txBox="1">
            <a:spLocks noGrp="1"/>
          </p:cNvSpPr>
          <p:nvPr>
            <p:ph type="subTitle" idx="6"/>
          </p:nvPr>
        </p:nvSpPr>
        <p:spPr>
          <a:xfrm>
            <a:off x="1048450"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6" name="Google Shape;116;p27"/>
          <p:cNvSpPr txBox="1">
            <a:spLocks noGrp="1"/>
          </p:cNvSpPr>
          <p:nvPr>
            <p:ph type="title" idx="7"/>
          </p:nvPr>
        </p:nvSpPr>
        <p:spPr>
          <a:xfrm>
            <a:off x="3538497"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7" name="Google Shape;117;p27"/>
          <p:cNvSpPr txBox="1">
            <a:spLocks noGrp="1"/>
          </p:cNvSpPr>
          <p:nvPr>
            <p:ph type="subTitle" idx="8"/>
          </p:nvPr>
        </p:nvSpPr>
        <p:spPr>
          <a:xfrm>
            <a:off x="3538498"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8" name="Google Shape;118;p27"/>
          <p:cNvSpPr txBox="1">
            <a:spLocks noGrp="1"/>
          </p:cNvSpPr>
          <p:nvPr>
            <p:ph type="title" idx="9"/>
          </p:nvPr>
        </p:nvSpPr>
        <p:spPr>
          <a:xfrm>
            <a:off x="6028553"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9" name="Google Shape;119;p27"/>
          <p:cNvSpPr txBox="1">
            <a:spLocks noGrp="1"/>
          </p:cNvSpPr>
          <p:nvPr>
            <p:ph type="subTitle" idx="13"/>
          </p:nvPr>
        </p:nvSpPr>
        <p:spPr>
          <a:xfrm>
            <a:off x="6028552"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20" name="Google Shape;120;p27"/>
          <p:cNvSpPr txBox="1">
            <a:spLocks noGrp="1"/>
          </p:cNvSpPr>
          <p:nvPr>
            <p:ph type="title" idx="14"/>
          </p:nvPr>
        </p:nvSpPr>
        <p:spPr>
          <a:xfrm>
            <a:off x="1048447"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21" name="Google Shape;121;p27"/>
          <p:cNvSpPr txBox="1">
            <a:spLocks noGrp="1"/>
          </p:cNvSpPr>
          <p:nvPr>
            <p:ph type="subTitle" idx="15"/>
          </p:nvPr>
        </p:nvSpPr>
        <p:spPr>
          <a:xfrm>
            <a:off x="1048450"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extLst>
      <p:ext uri="{BB962C8B-B14F-4D97-AF65-F5344CB8AC3E}">
        <p14:creationId xmlns:p14="http://schemas.microsoft.com/office/powerpoint/2010/main" val="238900244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Title + Four Columns 1">
  <p:cSld name="Title + Four Columns 1">
    <p:spTree>
      <p:nvGrpSpPr>
        <p:cNvPr id="1" name="Shape 122"/>
        <p:cNvGrpSpPr/>
        <p:nvPr/>
      </p:nvGrpSpPr>
      <p:grpSpPr>
        <a:xfrm>
          <a:off x="0" y="0"/>
          <a:ext cx="0" cy="0"/>
          <a:chOff x="0" y="0"/>
          <a:chExt cx="0" cy="0"/>
        </a:xfrm>
      </p:grpSpPr>
      <p:sp>
        <p:nvSpPr>
          <p:cNvPr id="123" name="Google Shape;123;p28"/>
          <p:cNvSpPr txBox="1">
            <a:spLocks noGrp="1"/>
          </p:cNvSpPr>
          <p:nvPr>
            <p:ph type="title"/>
          </p:nvPr>
        </p:nvSpPr>
        <p:spPr>
          <a:xfrm>
            <a:off x="938500" y="445025"/>
            <a:ext cx="50436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24" name="Google Shape;124;p28"/>
          <p:cNvSpPr txBox="1">
            <a:spLocks noGrp="1"/>
          </p:cNvSpPr>
          <p:nvPr>
            <p:ph type="title" idx="2"/>
          </p:nvPr>
        </p:nvSpPr>
        <p:spPr>
          <a:xfrm>
            <a:off x="1338238" y="2359825"/>
            <a:ext cx="2727600" cy="375600"/>
          </a:xfrm>
          <a:prstGeom prst="rect">
            <a:avLst/>
          </a:prstGeom>
        </p:spPr>
        <p:txBody>
          <a:bodyPr spcFirstLastPara="1" wrap="square" lIns="91425" tIns="91425" rIns="91425" bIns="91425" anchor="t" anchorCtr="0">
            <a:noAutofit/>
          </a:bodyPr>
          <a:lstStyle>
            <a:lvl1pPr lvl="0" algn="r" rtl="0">
              <a:spcBef>
                <a:spcPts val="0"/>
              </a:spcBef>
              <a:spcAft>
                <a:spcPts val="0"/>
              </a:spcAft>
              <a:buClr>
                <a:schemeClr val="lt1"/>
              </a:buClr>
              <a:buSzPts val="1400"/>
              <a:buNone/>
              <a:defRPr sz="1400">
                <a:solidFill>
                  <a:schemeClr val="lt1"/>
                </a:solidFill>
              </a:defRPr>
            </a:lvl1pPr>
            <a:lvl2pPr lvl="1" algn="r" rtl="0">
              <a:spcBef>
                <a:spcPts val="0"/>
              </a:spcBef>
              <a:spcAft>
                <a:spcPts val="0"/>
              </a:spcAft>
              <a:buClr>
                <a:schemeClr val="lt1"/>
              </a:buClr>
              <a:buSzPts val="4200"/>
              <a:buNone/>
              <a:defRPr sz="4200">
                <a:solidFill>
                  <a:schemeClr val="lt1"/>
                </a:solidFill>
              </a:defRPr>
            </a:lvl2pPr>
            <a:lvl3pPr lvl="2" algn="r" rtl="0">
              <a:spcBef>
                <a:spcPts val="0"/>
              </a:spcBef>
              <a:spcAft>
                <a:spcPts val="0"/>
              </a:spcAft>
              <a:buClr>
                <a:schemeClr val="lt1"/>
              </a:buClr>
              <a:buSzPts val="4200"/>
              <a:buNone/>
              <a:defRPr sz="4200">
                <a:solidFill>
                  <a:schemeClr val="lt1"/>
                </a:solidFill>
              </a:defRPr>
            </a:lvl3pPr>
            <a:lvl4pPr lvl="3" algn="r" rtl="0">
              <a:spcBef>
                <a:spcPts val="0"/>
              </a:spcBef>
              <a:spcAft>
                <a:spcPts val="0"/>
              </a:spcAft>
              <a:buClr>
                <a:schemeClr val="lt1"/>
              </a:buClr>
              <a:buSzPts val="4200"/>
              <a:buNone/>
              <a:defRPr sz="4200">
                <a:solidFill>
                  <a:schemeClr val="lt1"/>
                </a:solidFill>
              </a:defRPr>
            </a:lvl4pPr>
            <a:lvl5pPr lvl="4" algn="r" rtl="0">
              <a:spcBef>
                <a:spcPts val="0"/>
              </a:spcBef>
              <a:spcAft>
                <a:spcPts val="0"/>
              </a:spcAft>
              <a:buClr>
                <a:schemeClr val="lt1"/>
              </a:buClr>
              <a:buSzPts val="4200"/>
              <a:buNone/>
              <a:defRPr sz="4200">
                <a:solidFill>
                  <a:schemeClr val="lt1"/>
                </a:solidFill>
              </a:defRPr>
            </a:lvl5pPr>
            <a:lvl6pPr lvl="5" algn="r" rtl="0">
              <a:spcBef>
                <a:spcPts val="0"/>
              </a:spcBef>
              <a:spcAft>
                <a:spcPts val="0"/>
              </a:spcAft>
              <a:buClr>
                <a:schemeClr val="lt1"/>
              </a:buClr>
              <a:buSzPts val="4200"/>
              <a:buNone/>
              <a:defRPr sz="4200">
                <a:solidFill>
                  <a:schemeClr val="lt1"/>
                </a:solidFill>
              </a:defRPr>
            </a:lvl6pPr>
            <a:lvl7pPr lvl="6" algn="r" rtl="0">
              <a:spcBef>
                <a:spcPts val="0"/>
              </a:spcBef>
              <a:spcAft>
                <a:spcPts val="0"/>
              </a:spcAft>
              <a:buClr>
                <a:schemeClr val="lt1"/>
              </a:buClr>
              <a:buSzPts val="4200"/>
              <a:buNone/>
              <a:defRPr sz="4200">
                <a:solidFill>
                  <a:schemeClr val="lt1"/>
                </a:solidFill>
              </a:defRPr>
            </a:lvl7pPr>
            <a:lvl8pPr lvl="7" algn="r" rtl="0">
              <a:spcBef>
                <a:spcPts val="0"/>
              </a:spcBef>
              <a:spcAft>
                <a:spcPts val="0"/>
              </a:spcAft>
              <a:buClr>
                <a:schemeClr val="lt1"/>
              </a:buClr>
              <a:buSzPts val="4200"/>
              <a:buNone/>
              <a:defRPr sz="4200">
                <a:solidFill>
                  <a:schemeClr val="lt1"/>
                </a:solidFill>
              </a:defRPr>
            </a:lvl8pPr>
            <a:lvl9pPr lvl="8" algn="r" rtl="0">
              <a:spcBef>
                <a:spcPts val="0"/>
              </a:spcBef>
              <a:spcAft>
                <a:spcPts val="0"/>
              </a:spcAft>
              <a:buClr>
                <a:schemeClr val="lt1"/>
              </a:buClr>
              <a:buSzPts val="4200"/>
              <a:buNone/>
              <a:defRPr sz="4200">
                <a:solidFill>
                  <a:schemeClr val="lt1"/>
                </a:solidFill>
              </a:defRPr>
            </a:lvl9pPr>
          </a:lstStyle>
          <a:p>
            <a:endParaRPr/>
          </a:p>
        </p:txBody>
      </p:sp>
      <p:sp>
        <p:nvSpPr>
          <p:cNvPr id="125" name="Google Shape;125;p28"/>
          <p:cNvSpPr txBox="1">
            <a:spLocks noGrp="1"/>
          </p:cNvSpPr>
          <p:nvPr>
            <p:ph type="subTitle" idx="1"/>
          </p:nvPr>
        </p:nvSpPr>
        <p:spPr>
          <a:xfrm>
            <a:off x="1338238" y="1713051"/>
            <a:ext cx="2727600" cy="605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lt1"/>
              </a:buClr>
              <a:buSzPts val="1600"/>
              <a:buNone/>
              <a:defRPr sz="1600">
                <a:solidFill>
                  <a:schemeClr val="lt1"/>
                </a:solidFill>
              </a:defRPr>
            </a:lvl1pPr>
            <a:lvl2pPr lvl="1" algn="r" rtl="0">
              <a:lnSpc>
                <a:spcPct val="100000"/>
              </a:lnSpc>
              <a:spcBef>
                <a:spcPts val="0"/>
              </a:spcBef>
              <a:spcAft>
                <a:spcPts val="0"/>
              </a:spcAft>
              <a:buClr>
                <a:schemeClr val="lt1"/>
              </a:buClr>
              <a:buSzPts val="1600"/>
              <a:buNone/>
              <a:defRPr sz="1600">
                <a:solidFill>
                  <a:schemeClr val="lt1"/>
                </a:solidFill>
              </a:defRPr>
            </a:lvl2pPr>
            <a:lvl3pPr lvl="2" algn="r" rtl="0">
              <a:lnSpc>
                <a:spcPct val="100000"/>
              </a:lnSpc>
              <a:spcBef>
                <a:spcPts val="0"/>
              </a:spcBef>
              <a:spcAft>
                <a:spcPts val="0"/>
              </a:spcAft>
              <a:buClr>
                <a:schemeClr val="lt1"/>
              </a:buClr>
              <a:buSzPts val="1600"/>
              <a:buNone/>
              <a:defRPr sz="1600">
                <a:solidFill>
                  <a:schemeClr val="lt1"/>
                </a:solidFill>
              </a:defRPr>
            </a:lvl3pPr>
            <a:lvl4pPr lvl="3" algn="r" rtl="0">
              <a:lnSpc>
                <a:spcPct val="100000"/>
              </a:lnSpc>
              <a:spcBef>
                <a:spcPts val="0"/>
              </a:spcBef>
              <a:spcAft>
                <a:spcPts val="0"/>
              </a:spcAft>
              <a:buClr>
                <a:schemeClr val="lt1"/>
              </a:buClr>
              <a:buSzPts val="1600"/>
              <a:buNone/>
              <a:defRPr sz="1600">
                <a:solidFill>
                  <a:schemeClr val="lt1"/>
                </a:solidFill>
              </a:defRPr>
            </a:lvl4pPr>
            <a:lvl5pPr lvl="4" algn="r" rtl="0">
              <a:lnSpc>
                <a:spcPct val="100000"/>
              </a:lnSpc>
              <a:spcBef>
                <a:spcPts val="0"/>
              </a:spcBef>
              <a:spcAft>
                <a:spcPts val="0"/>
              </a:spcAft>
              <a:buClr>
                <a:schemeClr val="lt1"/>
              </a:buClr>
              <a:buSzPts val="1600"/>
              <a:buNone/>
              <a:defRPr sz="1600">
                <a:solidFill>
                  <a:schemeClr val="lt1"/>
                </a:solidFill>
              </a:defRPr>
            </a:lvl5pPr>
            <a:lvl6pPr lvl="5" algn="r" rtl="0">
              <a:lnSpc>
                <a:spcPct val="100000"/>
              </a:lnSpc>
              <a:spcBef>
                <a:spcPts val="0"/>
              </a:spcBef>
              <a:spcAft>
                <a:spcPts val="0"/>
              </a:spcAft>
              <a:buClr>
                <a:schemeClr val="lt1"/>
              </a:buClr>
              <a:buSzPts val="1600"/>
              <a:buNone/>
              <a:defRPr sz="1600">
                <a:solidFill>
                  <a:schemeClr val="lt1"/>
                </a:solidFill>
              </a:defRPr>
            </a:lvl6pPr>
            <a:lvl7pPr lvl="6" algn="r" rtl="0">
              <a:lnSpc>
                <a:spcPct val="100000"/>
              </a:lnSpc>
              <a:spcBef>
                <a:spcPts val="0"/>
              </a:spcBef>
              <a:spcAft>
                <a:spcPts val="0"/>
              </a:spcAft>
              <a:buClr>
                <a:schemeClr val="lt1"/>
              </a:buClr>
              <a:buSzPts val="1600"/>
              <a:buNone/>
              <a:defRPr sz="1600">
                <a:solidFill>
                  <a:schemeClr val="lt1"/>
                </a:solidFill>
              </a:defRPr>
            </a:lvl7pPr>
            <a:lvl8pPr lvl="7" algn="r" rtl="0">
              <a:lnSpc>
                <a:spcPct val="100000"/>
              </a:lnSpc>
              <a:spcBef>
                <a:spcPts val="0"/>
              </a:spcBef>
              <a:spcAft>
                <a:spcPts val="0"/>
              </a:spcAft>
              <a:buClr>
                <a:schemeClr val="lt1"/>
              </a:buClr>
              <a:buSzPts val="1600"/>
              <a:buNone/>
              <a:defRPr sz="1600">
                <a:solidFill>
                  <a:schemeClr val="lt1"/>
                </a:solidFill>
              </a:defRPr>
            </a:lvl8pPr>
            <a:lvl9pPr lvl="8" algn="r"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26" name="Google Shape;126;p28"/>
          <p:cNvSpPr txBox="1">
            <a:spLocks noGrp="1"/>
          </p:cNvSpPr>
          <p:nvPr>
            <p:ph type="title" idx="3"/>
          </p:nvPr>
        </p:nvSpPr>
        <p:spPr>
          <a:xfrm>
            <a:off x="1338238" y="3988950"/>
            <a:ext cx="2727600" cy="375600"/>
          </a:xfrm>
          <a:prstGeom prst="rect">
            <a:avLst/>
          </a:prstGeom>
        </p:spPr>
        <p:txBody>
          <a:bodyPr spcFirstLastPara="1" wrap="square" lIns="91425" tIns="91425" rIns="91425" bIns="91425" anchor="t" anchorCtr="0">
            <a:noAutofit/>
          </a:bodyPr>
          <a:lstStyle>
            <a:lvl1pPr lvl="0" algn="r" rtl="0">
              <a:spcBef>
                <a:spcPts val="0"/>
              </a:spcBef>
              <a:spcAft>
                <a:spcPts val="0"/>
              </a:spcAft>
              <a:buClr>
                <a:schemeClr val="lt1"/>
              </a:buClr>
              <a:buSzPts val="1400"/>
              <a:buNone/>
              <a:defRPr sz="1400">
                <a:solidFill>
                  <a:schemeClr val="lt1"/>
                </a:solidFill>
              </a:defRPr>
            </a:lvl1pPr>
            <a:lvl2pPr lvl="1" algn="r" rtl="0">
              <a:spcBef>
                <a:spcPts val="0"/>
              </a:spcBef>
              <a:spcAft>
                <a:spcPts val="0"/>
              </a:spcAft>
              <a:buClr>
                <a:schemeClr val="lt1"/>
              </a:buClr>
              <a:buSzPts val="4200"/>
              <a:buNone/>
              <a:defRPr sz="4200">
                <a:solidFill>
                  <a:schemeClr val="lt1"/>
                </a:solidFill>
              </a:defRPr>
            </a:lvl2pPr>
            <a:lvl3pPr lvl="2" algn="r" rtl="0">
              <a:spcBef>
                <a:spcPts val="0"/>
              </a:spcBef>
              <a:spcAft>
                <a:spcPts val="0"/>
              </a:spcAft>
              <a:buClr>
                <a:schemeClr val="lt1"/>
              </a:buClr>
              <a:buSzPts val="4200"/>
              <a:buNone/>
              <a:defRPr sz="4200">
                <a:solidFill>
                  <a:schemeClr val="lt1"/>
                </a:solidFill>
              </a:defRPr>
            </a:lvl3pPr>
            <a:lvl4pPr lvl="3" algn="r" rtl="0">
              <a:spcBef>
                <a:spcPts val="0"/>
              </a:spcBef>
              <a:spcAft>
                <a:spcPts val="0"/>
              </a:spcAft>
              <a:buClr>
                <a:schemeClr val="lt1"/>
              </a:buClr>
              <a:buSzPts val="4200"/>
              <a:buNone/>
              <a:defRPr sz="4200">
                <a:solidFill>
                  <a:schemeClr val="lt1"/>
                </a:solidFill>
              </a:defRPr>
            </a:lvl4pPr>
            <a:lvl5pPr lvl="4" algn="r" rtl="0">
              <a:spcBef>
                <a:spcPts val="0"/>
              </a:spcBef>
              <a:spcAft>
                <a:spcPts val="0"/>
              </a:spcAft>
              <a:buClr>
                <a:schemeClr val="lt1"/>
              </a:buClr>
              <a:buSzPts val="4200"/>
              <a:buNone/>
              <a:defRPr sz="4200">
                <a:solidFill>
                  <a:schemeClr val="lt1"/>
                </a:solidFill>
              </a:defRPr>
            </a:lvl5pPr>
            <a:lvl6pPr lvl="5" algn="r" rtl="0">
              <a:spcBef>
                <a:spcPts val="0"/>
              </a:spcBef>
              <a:spcAft>
                <a:spcPts val="0"/>
              </a:spcAft>
              <a:buClr>
                <a:schemeClr val="lt1"/>
              </a:buClr>
              <a:buSzPts val="4200"/>
              <a:buNone/>
              <a:defRPr sz="4200">
                <a:solidFill>
                  <a:schemeClr val="lt1"/>
                </a:solidFill>
              </a:defRPr>
            </a:lvl6pPr>
            <a:lvl7pPr lvl="6" algn="r" rtl="0">
              <a:spcBef>
                <a:spcPts val="0"/>
              </a:spcBef>
              <a:spcAft>
                <a:spcPts val="0"/>
              </a:spcAft>
              <a:buClr>
                <a:schemeClr val="lt1"/>
              </a:buClr>
              <a:buSzPts val="4200"/>
              <a:buNone/>
              <a:defRPr sz="4200">
                <a:solidFill>
                  <a:schemeClr val="lt1"/>
                </a:solidFill>
              </a:defRPr>
            </a:lvl7pPr>
            <a:lvl8pPr lvl="7" algn="r" rtl="0">
              <a:spcBef>
                <a:spcPts val="0"/>
              </a:spcBef>
              <a:spcAft>
                <a:spcPts val="0"/>
              </a:spcAft>
              <a:buClr>
                <a:schemeClr val="lt1"/>
              </a:buClr>
              <a:buSzPts val="4200"/>
              <a:buNone/>
              <a:defRPr sz="4200">
                <a:solidFill>
                  <a:schemeClr val="lt1"/>
                </a:solidFill>
              </a:defRPr>
            </a:lvl8pPr>
            <a:lvl9pPr lvl="8" algn="r" rtl="0">
              <a:spcBef>
                <a:spcPts val="0"/>
              </a:spcBef>
              <a:spcAft>
                <a:spcPts val="0"/>
              </a:spcAft>
              <a:buClr>
                <a:schemeClr val="lt1"/>
              </a:buClr>
              <a:buSzPts val="4200"/>
              <a:buNone/>
              <a:defRPr sz="4200">
                <a:solidFill>
                  <a:schemeClr val="lt1"/>
                </a:solidFill>
              </a:defRPr>
            </a:lvl9pPr>
          </a:lstStyle>
          <a:p>
            <a:endParaRPr/>
          </a:p>
        </p:txBody>
      </p:sp>
      <p:sp>
        <p:nvSpPr>
          <p:cNvPr id="127" name="Google Shape;127;p28"/>
          <p:cNvSpPr txBox="1">
            <a:spLocks noGrp="1"/>
          </p:cNvSpPr>
          <p:nvPr>
            <p:ph type="subTitle" idx="4"/>
          </p:nvPr>
        </p:nvSpPr>
        <p:spPr>
          <a:xfrm>
            <a:off x="1338238" y="3342176"/>
            <a:ext cx="2727600" cy="605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lt1"/>
              </a:buClr>
              <a:buSzPts val="1600"/>
              <a:buNone/>
              <a:defRPr sz="1600">
                <a:solidFill>
                  <a:schemeClr val="lt1"/>
                </a:solidFill>
              </a:defRPr>
            </a:lvl1pPr>
            <a:lvl2pPr lvl="1" algn="r" rtl="0">
              <a:lnSpc>
                <a:spcPct val="100000"/>
              </a:lnSpc>
              <a:spcBef>
                <a:spcPts val="0"/>
              </a:spcBef>
              <a:spcAft>
                <a:spcPts val="0"/>
              </a:spcAft>
              <a:buClr>
                <a:schemeClr val="lt1"/>
              </a:buClr>
              <a:buSzPts val="1600"/>
              <a:buNone/>
              <a:defRPr sz="1600">
                <a:solidFill>
                  <a:schemeClr val="lt1"/>
                </a:solidFill>
              </a:defRPr>
            </a:lvl2pPr>
            <a:lvl3pPr lvl="2" algn="r" rtl="0">
              <a:lnSpc>
                <a:spcPct val="100000"/>
              </a:lnSpc>
              <a:spcBef>
                <a:spcPts val="0"/>
              </a:spcBef>
              <a:spcAft>
                <a:spcPts val="0"/>
              </a:spcAft>
              <a:buClr>
                <a:schemeClr val="lt1"/>
              </a:buClr>
              <a:buSzPts val="1600"/>
              <a:buNone/>
              <a:defRPr sz="1600">
                <a:solidFill>
                  <a:schemeClr val="lt1"/>
                </a:solidFill>
              </a:defRPr>
            </a:lvl3pPr>
            <a:lvl4pPr lvl="3" algn="r" rtl="0">
              <a:lnSpc>
                <a:spcPct val="100000"/>
              </a:lnSpc>
              <a:spcBef>
                <a:spcPts val="0"/>
              </a:spcBef>
              <a:spcAft>
                <a:spcPts val="0"/>
              </a:spcAft>
              <a:buClr>
                <a:schemeClr val="lt1"/>
              </a:buClr>
              <a:buSzPts val="1600"/>
              <a:buNone/>
              <a:defRPr sz="1600">
                <a:solidFill>
                  <a:schemeClr val="lt1"/>
                </a:solidFill>
              </a:defRPr>
            </a:lvl4pPr>
            <a:lvl5pPr lvl="4" algn="r" rtl="0">
              <a:lnSpc>
                <a:spcPct val="100000"/>
              </a:lnSpc>
              <a:spcBef>
                <a:spcPts val="0"/>
              </a:spcBef>
              <a:spcAft>
                <a:spcPts val="0"/>
              </a:spcAft>
              <a:buClr>
                <a:schemeClr val="lt1"/>
              </a:buClr>
              <a:buSzPts val="1600"/>
              <a:buNone/>
              <a:defRPr sz="1600">
                <a:solidFill>
                  <a:schemeClr val="lt1"/>
                </a:solidFill>
              </a:defRPr>
            </a:lvl5pPr>
            <a:lvl6pPr lvl="5" algn="r" rtl="0">
              <a:lnSpc>
                <a:spcPct val="100000"/>
              </a:lnSpc>
              <a:spcBef>
                <a:spcPts val="0"/>
              </a:spcBef>
              <a:spcAft>
                <a:spcPts val="0"/>
              </a:spcAft>
              <a:buClr>
                <a:schemeClr val="lt1"/>
              </a:buClr>
              <a:buSzPts val="1600"/>
              <a:buNone/>
              <a:defRPr sz="1600">
                <a:solidFill>
                  <a:schemeClr val="lt1"/>
                </a:solidFill>
              </a:defRPr>
            </a:lvl6pPr>
            <a:lvl7pPr lvl="6" algn="r" rtl="0">
              <a:lnSpc>
                <a:spcPct val="100000"/>
              </a:lnSpc>
              <a:spcBef>
                <a:spcPts val="0"/>
              </a:spcBef>
              <a:spcAft>
                <a:spcPts val="0"/>
              </a:spcAft>
              <a:buClr>
                <a:schemeClr val="lt1"/>
              </a:buClr>
              <a:buSzPts val="1600"/>
              <a:buNone/>
              <a:defRPr sz="1600">
                <a:solidFill>
                  <a:schemeClr val="lt1"/>
                </a:solidFill>
              </a:defRPr>
            </a:lvl7pPr>
            <a:lvl8pPr lvl="7" algn="r" rtl="0">
              <a:lnSpc>
                <a:spcPct val="100000"/>
              </a:lnSpc>
              <a:spcBef>
                <a:spcPts val="0"/>
              </a:spcBef>
              <a:spcAft>
                <a:spcPts val="0"/>
              </a:spcAft>
              <a:buClr>
                <a:schemeClr val="lt1"/>
              </a:buClr>
              <a:buSzPts val="1600"/>
              <a:buNone/>
              <a:defRPr sz="1600">
                <a:solidFill>
                  <a:schemeClr val="lt1"/>
                </a:solidFill>
              </a:defRPr>
            </a:lvl8pPr>
            <a:lvl9pPr lvl="8" algn="r"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28" name="Google Shape;128;p28"/>
          <p:cNvSpPr txBox="1">
            <a:spLocks noGrp="1"/>
          </p:cNvSpPr>
          <p:nvPr>
            <p:ph type="title" idx="5"/>
          </p:nvPr>
        </p:nvSpPr>
        <p:spPr>
          <a:xfrm>
            <a:off x="5078163" y="2359825"/>
            <a:ext cx="2727600" cy="375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129" name="Google Shape;129;p28"/>
          <p:cNvSpPr txBox="1">
            <a:spLocks noGrp="1"/>
          </p:cNvSpPr>
          <p:nvPr>
            <p:ph type="subTitle" idx="6"/>
          </p:nvPr>
        </p:nvSpPr>
        <p:spPr>
          <a:xfrm>
            <a:off x="5078163" y="1713051"/>
            <a:ext cx="2727600" cy="605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30" name="Google Shape;130;p28"/>
          <p:cNvSpPr txBox="1">
            <a:spLocks noGrp="1"/>
          </p:cNvSpPr>
          <p:nvPr>
            <p:ph type="title" idx="7"/>
          </p:nvPr>
        </p:nvSpPr>
        <p:spPr>
          <a:xfrm>
            <a:off x="5078163" y="3988950"/>
            <a:ext cx="2727600" cy="375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131" name="Google Shape;131;p28"/>
          <p:cNvSpPr txBox="1">
            <a:spLocks noGrp="1"/>
          </p:cNvSpPr>
          <p:nvPr>
            <p:ph type="subTitle" idx="8"/>
          </p:nvPr>
        </p:nvSpPr>
        <p:spPr>
          <a:xfrm>
            <a:off x="5078163" y="3342176"/>
            <a:ext cx="2727600" cy="605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a:endParaRPr/>
          </a:p>
        </p:txBody>
      </p:sp>
    </p:spTree>
    <p:extLst>
      <p:ext uri="{BB962C8B-B14F-4D97-AF65-F5344CB8AC3E}">
        <p14:creationId xmlns:p14="http://schemas.microsoft.com/office/powerpoint/2010/main" val="259845296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Title + Text">
  <p:cSld name="Title + Text">
    <p:spTree>
      <p:nvGrpSpPr>
        <p:cNvPr id="1" name="Shape 132"/>
        <p:cNvGrpSpPr/>
        <p:nvPr/>
      </p:nvGrpSpPr>
      <p:grpSpPr>
        <a:xfrm>
          <a:off x="0" y="0"/>
          <a:ext cx="0" cy="0"/>
          <a:chOff x="0" y="0"/>
          <a:chExt cx="0" cy="0"/>
        </a:xfrm>
      </p:grpSpPr>
      <p:sp>
        <p:nvSpPr>
          <p:cNvPr id="133" name="Google Shape;133;p29"/>
          <p:cNvSpPr txBox="1">
            <a:spLocks noGrp="1"/>
          </p:cNvSpPr>
          <p:nvPr>
            <p:ph type="subTitle" idx="1"/>
          </p:nvPr>
        </p:nvSpPr>
        <p:spPr>
          <a:xfrm>
            <a:off x="581705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134" name="Google Shape;134;p29"/>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6647332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7"/>
        <p:cNvGrpSpPr/>
        <p:nvPr/>
      </p:nvGrpSpPr>
      <p:grpSpPr>
        <a:xfrm>
          <a:off x="0" y="0"/>
          <a:ext cx="0" cy="0"/>
          <a:chOff x="0" y="0"/>
          <a:chExt cx="0" cy="0"/>
        </a:xfrm>
      </p:grpSpPr>
      <p:sp>
        <p:nvSpPr>
          <p:cNvPr id="28" name="Google Shape;28;p8"/>
          <p:cNvSpPr txBox="1">
            <a:spLocks noGrp="1"/>
          </p:cNvSpPr>
          <p:nvPr>
            <p:ph type="title"/>
          </p:nvPr>
        </p:nvSpPr>
        <p:spPr>
          <a:xfrm>
            <a:off x="929477" y="436183"/>
            <a:ext cx="2746500" cy="4090800"/>
          </a:xfrm>
          <a:prstGeom prst="rect">
            <a:avLst/>
          </a:prstGeom>
        </p:spPr>
        <p:txBody>
          <a:bodyPr spcFirstLastPara="1" wrap="square" lIns="91425" tIns="91425" rIns="91425" bIns="91425" anchor="t" anchorCtr="0">
            <a:noAutofit/>
          </a:bodyPr>
          <a:lstStyle>
            <a:lvl1pPr lvl="0">
              <a:spcBef>
                <a:spcPts val="0"/>
              </a:spcBef>
              <a:spcAft>
                <a:spcPts val="0"/>
              </a:spcAft>
              <a:buClr>
                <a:schemeClr val="accent1"/>
              </a:buClr>
              <a:buSzPts val="3000"/>
              <a:buNone/>
              <a:defRPr sz="3000">
                <a:solidFill>
                  <a:schemeClr val="accent1"/>
                </a:solidFill>
              </a:defRPr>
            </a:lvl1pPr>
            <a:lvl2pPr lvl="1">
              <a:spcBef>
                <a:spcPts val="0"/>
              </a:spcBef>
              <a:spcAft>
                <a:spcPts val="0"/>
              </a:spcAft>
              <a:buClr>
                <a:schemeClr val="accent1"/>
              </a:buClr>
              <a:buSzPts val="4800"/>
              <a:buNone/>
              <a:defRPr sz="4800">
                <a:solidFill>
                  <a:schemeClr val="accent1"/>
                </a:solidFill>
              </a:defRPr>
            </a:lvl2pPr>
            <a:lvl3pPr lvl="2">
              <a:spcBef>
                <a:spcPts val="0"/>
              </a:spcBef>
              <a:spcAft>
                <a:spcPts val="0"/>
              </a:spcAft>
              <a:buClr>
                <a:schemeClr val="accent1"/>
              </a:buClr>
              <a:buSzPts val="4800"/>
              <a:buNone/>
              <a:defRPr sz="4800">
                <a:solidFill>
                  <a:schemeClr val="accent1"/>
                </a:solidFill>
              </a:defRPr>
            </a:lvl3pPr>
            <a:lvl4pPr lvl="3">
              <a:spcBef>
                <a:spcPts val="0"/>
              </a:spcBef>
              <a:spcAft>
                <a:spcPts val="0"/>
              </a:spcAft>
              <a:buClr>
                <a:schemeClr val="accent1"/>
              </a:buClr>
              <a:buSzPts val="4800"/>
              <a:buNone/>
              <a:defRPr sz="4800">
                <a:solidFill>
                  <a:schemeClr val="accent1"/>
                </a:solidFill>
              </a:defRPr>
            </a:lvl4pPr>
            <a:lvl5pPr lvl="4">
              <a:spcBef>
                <a:spcPts val="0"/>
              </a:spcBef>
              <a:spcAft>
                <a:spcPts val="0"/>
              </a:spcAft>
              <a:buClr>
                <a:schemeClr val="accent1"/>
              </a:buClr>
              <a:buSzPts val="4800"/>
              <a:buNone/>
              <a:defRPr sz="4800">
                <a:solidFill>
                  <a:schemeClr val="accent1"/>
                </a:solidFill>
              </a:defRPr>
            </a:lvl5pPr>
            <a:lvl6pPr lvl="5">
              <a:spcBef>
                <a:spcPts val="0"/>
              </a:spcBef>
              <a:spcAft>
                <a:spcPts val="0"/>
              </a:spcAft>
              <a:buClr>
                <a:schemeClr val="accent1"/>
              </a:buClr>
              <a:buSzPts val="4800"/>
              <a:buNone/>
              <a:defRPr sz="4800">
                <a:solidFill>
                  <a:schemeClr val="accent1"/>
                </a:solidFill>
              </a:defRPr>
            </a:lvl6pPr>
            <a:lvl7pPr lvl="6">
              <a:spcBef>
                <a:spcPts val="0"/>
              </a:spcBef>
              <a:spcAft>
                <a:spcPts val="0"/>
              </a:spcAft>
              <a:buClr>
                <a:schemeClr val="accent1"/>
              </a:buClr>
              <a:buSzPts val="4800"/>
              <a:buNone/>
              <a:defRPr sz="4800">
                <a:solidFill>
                  <a:schemeClr val="accent1"/>
                </a:solidFill>
              </a:defRPr>
            </a:lvl7pPr>
            <a:lvl8pPr lvl="7">
              <a:spcBef>
                <a:spcPts val="0"/>
              </a:spcBef>
              <a:spcAft>
                <a:spcPts val="0"/>
              </a:spcAft>
              <a:buClr>
                <a:schemeClr val="accent1"/>
              </a:buClr>
              <a:buSzPts val="4800"/>
              <a:buNone/>
              <a:defRPr sz="4800">
                <a:solidFill>
                  <a:schemeClr val="accent1"/>
                </a:solidFill>
              </a:defRPr>
            </a:lvl8pPr>
            <a:lvl9pPr lvl="8">
              <a:spcBef>
                <a:spcPts val="0"/>
              </a:spcBef>
              <a:spcAft>
                <a:spcPts val="0"/>
              </a:spcAft>
              <a:buClr>
                <a:schemeClr val="accent1"/>
              </a:buClr>
              <a:buSzPts val="4800"/>
              <a:buNone/>
              <a:defRPr sz="4800">
                <a:solidFill>
                  <a:schemeClr val="accent1"/>
                </a:solidFill>
              </a:defRPr>
            </a:lvl9pPr>
          </a:lstStyle>
          <a:p>
            <a:endParaRPr/>
          </a:p>
        </p:txBody>
      </p:sp>
      <p:pic>
        <p:nvPicPr>
          <p:cNvPr id="29" name="Google Shape;29;p8"/>
          <p:cNvPicPr preferRelativeResize="0"/>
          <p:nvPr/>
        </p:nvPicPr>
        <p:blipFill>
          <a:blip r:embed="rId2">
            <a:alphaModFix/>
          </a:blip>
          <a:stretch>
            <a:fillRect/>
          </a:stretch>
        </p:blipFill>
        <p:spPr>
          <a:xfrm rot="5400000">
            <a:off x="3278924" y="414050"/>
            <a:ext cx="7626551" cy="2883799"/>
          </a:xfrm>
          <a:prstGeom prst="rect">
            <a:avLst/>
          </a:prstGeom>
          <a:noFill/>
          <a:ln>
            <a:noFill/>
          </a:ln>
        </p:spPr>
      </p:pic>
      <p:pic>
        <p:nvPicPr>
          <p:cNvPr id="30" name="Google Shape;30;p8"/>
          <p:cNvPicPr preferRelativeResize="0"/>
          <p:nvPr/>
        </p:nvPicPr>
        <p:blipFill>
          <a:blip r:embed="rId2">
            <a:alphaModFix/>
          </a:blip>
          <a:stretch>
            <a:fillRect/>
          </a:stretch>
        </p:blipFill>
        <p:spPr>
          <a:xfrm rot="5400000" flipH="1">
            <a:off x="4822414" y="-351911"/>
            <a:ext cx="9309797" cy="3520275"/>
          </a:xfrm>
          <a:prstGeom prst="rect">
            <a:avLst/>
          </a:prstGeom>
          <a:noFill/>
          <a:ln>
            <a:noFill/>
          </a:ln>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Title + Text 1">
  <p:cSld name="Title + Text 1">
    <p:spTree>
      <p:nvGrpSpPr>
        <p:cNvPr id="1" name="Shape 135"/>
        <p:cNvGrpSpPr/>
        <p:nvPr/>
      </p:nvGrpSpPr>
      <p:grpSpPr>
        <a:xfrm>
          <a:off x="0" y="0"/>
          <a:ext cx="0" cy="0"/>
          <a:chOff x="0" y="0"/>
          <a:chExt cx="0" cy="0"/>
        </a:xfrm>
      </p:grpSpPr>
      <p:sp>
        <p:nvSpPr>
          <p:cNvPr id="136" name="Google Shape;136;p30"/>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37" name="Google Shape;137;p30"/>
          <p:cNvSpPr txBox="1">
            <a:spLocks noGrp="1"/>
          </p:cNvSpPr>
          <p:nvPr>
            <p:ph type="subTitle" idx="1"/>
          </p:nvPr>
        </p:nvSpPr>
        <p:spPr>
          <a:xfrm>
            <a:off x="93850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extLst>
      <p:ext uri="{BB962C8B-B14F-4D97-AF65-F5344CB8AC3E}">
        <p14:creationId xmlns:p14="http://schemas.microsoft.com/office/powerpoint/2010/main" val="143633844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Title + Text 2">
  <p:cSld name="Title + Text 2">
    <p:spTree>
      <p:nvGrpSpPr>
        <p:cNvPr id="1" name="Shape 138"/>
        <p:cNvGrpSpPr/>
        <p:nvPr/>
      </p:nvGrpSpPr>
      <p:grpSpPr>
        <a:xfrm>
          <a:off x="0" y="0"/>
          <a:ext cx="0" cy="0"/>
          <a:chOff x="0" y="0"/>
          <a:chExt cx="0" cy="0"/>
        </a:xfrm>
      </p:grpSpPr>
      <p:sp>
        <p:nvSpPr>
          <p:cNvPr id="139" name="Google Shape;139;p31"/>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40" name="Google Shape;140;p31"/>
          <p:cNvSpPr txBox="1">
            <a:spLocks noGrp="1"/>
          </p:cNvSpPr>
          <p:nvPr>
            <p:ph type="subTitle" idx="1"/>
          </p:nvPr>
        </p:nvSpPr>
        <p:spPr>
          <a:xfrm>
            <a:off x="581705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extLst>
      <p:ext uri="{BB962C8B-B14F-4D97-AF65-F5344CB8AC3E}">
        <p14:creationId xmlns:p14="http://schemas.microsoft.com/office/powerpoint/2010/main" val="367074982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One Column">
  <p:cSld name="One Column">
    <p:spTree>
      <p:nvGrpSpPr>
        <p:cNvPr id="1" name="Shape 141"/>
        <p:cNvGrpSpPr/>
        <p:nvPr/>
      </p:nvGrpSpPr>
      <p:grpSpPr>
        <a:xfrm>
          <a:off x="0" y="0"/>
          <a:ext cx="0" cy="0"/>
          <a:chOff x="0" y="0"/>
          <a:chExt cx="0" cy="0"/>
        </a:xfrm>
      </p:grpSpPr>
      <p:sp>
        <p:nvSpPr>
          <p:cNvPr id="142" name="Google Shape;142;p32"/>
          <p:cNvSpPr txBox="1">
            <a:spLocks noGrp="1"/>
          </p:cNvSpPr>
          <p:nvPr>
            <p:ph type="title"/>
          </p:nvPr>
        </p:nvSpPr>
        <p:spPr>
          <a:xfrm>
            <a:off x="2062800" y="2442050"/>
            <a:ext cx="5018400" cy="5988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a:p>
        </p:txBody>
      </p:sp>
      <p:sp>
        <p:nvSpPr>
          <p:cNvPr id="143" name="Google Shape;143;p32"/>
          <p:cNvSpPr txBox="1">
            <a:spLocks noGrp="1"/>
          </p:cNvSpPr>
          <p:nvPr>
            <p:ph type="subTitle" idx="1"/>
          </p:nvPr>
        </p:nvSpPr>
        <p:spPr>
          <a:xfrm>
            <a:off x="2896500" y="3391325"/>
            <a:ext cx="3351000" cy="11979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1400"/>
              <a:buNone/>
              <a:defRPr>
                <a:solidFill>
                  <a:schemeClr val="lt1"/>
                </a:solidFill>
              </a:defRPr>
            </a:lvl2pPr>
            <a:lvl3pPr lvl="2" algn="ctr" rtl="0">
              <a:lnSpc>
                <a:spcPct val="100000"/>
              </a:lnSpc>
              <a:spcBef>
                <a:spcPts val="0"/>
              </a:spcBef>
              <a:spcAft>
                <a:spcPts val="0"/>
              </a:spcAft>
              <a:buClr>
                <a:schemeClr val="lt1"/>
              </a:buClr>
              <a:buSzPts val="1400"/>
              <a:buNone/>
              <a:defRPr>
                <a:solidFill>
                  <a:schemeClr val="lt1"/>
                </a:solidFill>
              </a:defRPr>
            </a:lvl3pPr>
            <a:lvl4pPr lvl="3" algn="ctr" rtl="0">
              <a:lnSpc>
                <a:spcPct val="100000"/>
              </a:lnSpc>
              <a:spcBef>
                <a:spcPts val="0"/>
              </a:spcBef>
              <a:spcAft>
                <a:spcPts val="0"/>
              </a:spcAft>
              <a:buClr>
                <a:schemeClr val="lt1"/>
              </a:buClr>
              <a:buSzPts val="1400"/>
              <a:buNone/>
              <a:defRPr>
                <a:solidFill>
                  <a:schemeClr val="lt1"/>
                </a:solidFill>
              </a:defRPr>
            </a:lvl4pPr>
            <a:lvl5pPr lvl="4" algn="ctr" rtl="0">
              <a:lnSpc>
                <a:spcPct val="100000"/>
              </a:lnSpc>
              <a:spcBef>
                <a:spcPts val="0"/>
              </a:spcBef>
              <a:spcAft>
                <a:spcPts val="0"/>
              </a:spcAft>
              <a:buClr>
                <a:schemeClr val="lt1"/>
              </a:buClr>
              <a:buSzPts val="1400"/>
              <a:buNone/>
              <a:defRPr>
                <a:solidFill>
                  <a:schemeClr val="lt1"/>
                </a:solidFill>
              </a:defRPr>
            </a:lvl5pPr>
            <a:lvl6pPr lvl="5" algn="ctr" rtl="0">
              <a:lnSpc>
                <a:spcPct val="100000"/>
              </a:lnSpc>
              <a:spcBef>
                <a:spcPts val="0"/>
              </a:spcBef>
              <a:spcAft>
                <a:spcPts val="0"/>
              </a:spcAft>
              <a:buClr>
                <a:schemeClr val="lt1"/>
              </a:buClr>
              <a:buSzPts val="1400"/>
              <a:buNone/>
              <a:defRPr>
                <a:solidFill>
                  <a:schemeClr val="lt1"/>
                </a:solidFill>
              </a:defRPr>
            </a:lvl6pPr>
            <a:lvl7pPr lvl="6" algn="ctr" rtl="0">
              <a:lnSpc>
                <a:spcPct val="100000"/>
              </a:lnSpc>
              <a:spcBef>
                <a:spcPts val="0"/>
              </a:spcBef>
              <a:spcAft>
                <a:spcPts val="0"/>
              </a:spcAft>
              <a:buClr>
                <a:schemeClr val="lt1"/>
              </a:buClr>
              <a:buSzPts val="1400"/>
              <a:buNone/>
              <a:defRPr>
                <a:solidFill>
                  <a:schemeClr val="lt1"/>
                </a:solidFill>
              </a:defRPr>
            </a:lvl7pPr>
            <a:lvl8pPr lvl="7" algn="ctr" rtl="0">
              <a:lnSpc>
                <a:spcPct val="100000"/>
              </a:lnSpc>
              <a:spcBef>
                <a:spcPts val="0"/>
              </a:spcBef>
              <a:spcAft>
                <a:spcPts val="0"/>
              </a:spcAft>
              <a:buClr>
                <a:schemeClr val="lt1"/>
              </a:buClr>
              <a:buSzPts val="1400"/>
              <a:buNone/>
              <a:defRPr>
                <a:solidFill>
                  <a:schemeClr val="lt1"/>
                </a:solidFill>
              </a:defRPr>
            </a:lvl8pPr>
            <a:lvl9pPr lvl="8" algn="ctr" rtl="0">
              <a:lnSpc>
                <a:spcPct val="100000"/>
              </a:lnSpc>
              <a:spcBef>
                <a:spcPts val="0"/>
              </a:spcBef>
              <a:spcAft>
                <a:spcPts val="0"/>
              </a:spcAft>
              <a:buClr>
                <a:schemeClr val="lt1"/>
              </a:buClr>
              <a:buSzPts val="1400"/>
              <a:buNone/>
              <a:defRPr>
                <a:solidFill>
                  <a:schemeClr val="lt1"/>
                </a:solidFill>
              </a:defRPr>
            </a:lvl9pPr>
          </a:lstStyle>
          <a:p>
            <a:endParaRPr/>
          </a:p>
        </p:txBody>
      </p:sp>
    </p:spTree>
    <p:extLst>
      <p:ext uri="{BB962C8B-B14F-4D97-AF65-F5344CB8AC3E}">
        <p14:creationId xmlns:p14="http://schemas.microsoft.com/office/powerpoint/2010/main" val="310344638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Thanks + Credits">
  <p:cSld name="Thanks + Credits">
    <p:spTree>
      <p:nvGrpSpPr>
        <p:cNvPr id="1" name="Shape 144"/>
        <p:cNvGrpSpPr/>
        <p:nvPr/>
      </p:nvGrpSpPr>
      <p:grpSpPr>
        <a:xfrm>
          <a:off x="0" y="0"/>
          <a:ext cx="0" cy="0"/>
          <a:chOff x="0" y="0"/>
          <a:chExt cx="0" cy="0"/>
        </a:xfrm>
      </p:grpSpPr>
      <p:sp>
        <p:nvSpPr>
          <p:cNvPr id="145" name="Google Shape;145;p33"/>
          <p:cNvSpPr txBox="1">
            <a:spLocks noGrp="1"/>
          </p:cNvSpPr>
          <p:nvPr>
            <p:ph type="title"/>
          </p:nvPr>
        </p:nvSpPr>
        <p:spPr>
          <a:xfrm>
            <a:off x="924870" y="760375"/>
            <a:ext cx="3068700" cy="5988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3600"/>
              <a:buNone/>
              <a:defRPr sz="36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a:p>
        </p:txBody>
      </p:sp>
      <p:sp>
        <p:nvSpPr>
          <p:cNvPr id="146" name="Google Shape;146;p33"/>
          <p:cNvSpPr txBox="1">
            <a:spLocks noGrp="1"/>
          </p:cNvSpPr>
          <p:nvPr>
            <p:ph type="subTitle" idx="1"/>
          </p:nvPr>
        </p:nvSpPr>
        <p:spPr>
          <a:xfrm>
            <a:off x="924875" y="1684275"/>
            <a:ext cx="3305400" cy="1092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a:endParaRPr/>
          </a:p>
        </p:txBody>
      </p:sp>
      <p:sp>
        <p:nvSpPr>
          <p:cNvPr id="147" name="Google Shape;147;p33"/>
          <p:cNvSpPr txBox="1"/>
          <p:nvPr/>
        </p:nvSpPr>
        <p:spPr>
          <a:xfrm>
            <a:off x="924875" y="3570000"/>
            <a:ext cx="3305400" cy="666900"/>
          </a:xfrm>
          <a:prstGeom prst="rect">
            <a:avLst/>
          </a:prstGeom>
          <a:noFill/>
          <a:ln>
            <a:noFill/>
          </a:ln>
        </p:spPr>
        <p:txBody>
          <a:bodyPr spcFirstLastPara="1" wrap="square" lIns="91425" tIns="91425" rIns="91425" bIns="91425" anchor="t" anchorCtr="0">
            <a:noAutofit/>
          </a:bodyPr>
          <a:lstStyle/>
          <a:p>
            <a:pPr marL="0" lvl="0" indent="0" algn="l" rtl="0">
              <a:spcBef>
                <a:spcPts val="300"/>
              </a:spcBef>
              <a:spcAft>
                <a:spcPts val="0"/>
              </a:spcAft>
              <a:buNone/>
            </a:pPr>
            <a:r>
              <a:rPr lang="en" sz="1000">
                <a:solidFill>
                  <a:schemeClr val="accent1"/>
                </a:solidFill>
                <a:latin typeface="Montserrat Medium"/>
                <a:ea typeface="Montserrat Medium"/>
                <a:cs typeface="Montserrat Medium"/>
                <a:sym typeface="Montserrat Medium"/>
              </a:rPr>
              <a:t>CREDITS: This presentation template was created by </a:t>
            </a:r>
            <a:r>
              <a:rPr lang="en" sz="1000">
                <a:solidFill>
                  <a:schemeClr val="accent1"/>
                </a:solidFill>
                <a:uFill>
                  <a:noFill/>
                </a:uFill>
                <a:latin typeface="Montserrat Medium"/>
                <a:ea typeface="Montserrat Medium"/>
                <a:cs typeface="Montserrat Medium"/>
                <a:sym typeface="Montserrat Medium"/>
                <a:hlinkClick r:id="rId2">
                  <a:extLst>
                    <a:ext uri="{A12FA001-AC4F-418D-AE19-62706E023703}">
                      <ahyp:hlinkClr xmlns:ahyp="http://schemas.microsoft.com/office/drawing/2018/hyperlinkcolor" val="tx"/>
                    </a:ext>
                  </a:extLst>
                </a:hlinkClick>
              </a:rPr>
              <a:t>Slidesgo</a:t>
            </a:r>
            <a:r>
              <a:rPr lang="en" sz="1000">
                <a:solidFill>
                  <a:schemeClr val="accent1"/>
                </a:solidFill>
                <a:latin typeface="Montserrat Medium"/>
                <a:ea typeface="Montserrat Medium"/>
                <a:cs typeface="Montserrat Medium"/>
                <a:sym typeface="Montserrat Medium"/>
              </a:rPr>
              <a:t>, including icons by </a:t>
            </a:r>
            <a:r>
              <a:rPr lang="en" sz="1000">
                <a:solidFill>
                  <a:schemeClr val="accent1"/>
                </a:solidFill>
                <a:uFill>
                  <a:noFill/>
                </a:uFill>
                <a:latin typeface="Montserrat Medium"/>
                <a:ea typeface="Montserrat Medium"/>
                <a:cs typeface="Montserrat Medium"/>
                <a:sym typeface="Montserrat Medium"/>
                <a:hlinkClick r:id="rId3">
                  <a:extLst>
                    <a:ext uri="{A12FA001-AC4F-418D-AE19-62706E023703}">
                      <ahyp:hlinkClr xmlns:ahyp="http://schemas.microsoft.com/office/drawing/2018/hyperlinkcolor" val="tx"/>
                    </a:ext>
                  </a:extLst>
                </a:hlinkClick>
              </a:rPr>
              <a:t>Flaticon</a:t>
            </a:r>
            <a:r>
              <a:rPr lang="en" sz="1000">
                <a:solidFill>
                  <a:schemeClr val="accent1"/>
                </a:solidFill>
                <a:latin typeface="Montserrat Medium"/>
                <a:ea typeface="Montserrat Medium"/>
                <a:cs typeface="Montserrat Medium"/>
                <a:sym typeface="Montserrat Medium"/>
              </a:rPr>
              <a:t>, and infographics &amp; images by </a:t>
            </a:r>
            <a:r>
              <a:rPr lang="en" sz="1000">
                <a:solidFill>
                  <a:schemeClr val="accent1"/>
                </a:solidFill>
                <a:uFill>
                  <a:noFill/>
                </a:uFill>
                <a:latin typeface="Montserrat Medium"/>
                <a:ea typeface="Montserrat Medium"/>
                <a:cs typeface="Montserrat Medium"/>
                <a:sym typeface="Montserrat Medium"/>
                <a:hlinkClick r:id="rId4">
                  <a:extLst>
                    <a:ext uri="{A12FA001-AC4F-418D-AE19-62706E023703}">
                      <ahyp:hlinkClr xmlns:ahyp="http://schemas.microsoft.com/office/drawing/2018/hyperlinkcolor" val="tx"/>
                    </a:ext>
                  </a:extLst>
                </a:hlinkClick>
              </a:rPr>
              <a:t>Freepik</a:t>
            </a:r>
            <a:r>
              <a:rPr lang="en" sz="1000">
                <a:solidFill>
                  <a:schemeClr val="accent1"/>
                </a:solidFill>
                <a:latin typeface="Montserrat Medium"/>
                <a:ea typeface="Montserrat Medium"/>
                <a:cs typeface="Montserrat Medium"/>
                <a:sym typeface="Montserrat Medium"/>
              </a:rPr>
              <a:t>. </a:t>
            </a:r>
            <a:endParaRPr sz="1000">
              <a:solidFill>
                <a:schemeClr val="accent1"/>
              </a:solidFill>
              <a:latin typeface="Montserrat Medium"/>
              <a:ea typeface="Montserrat Medium"/>
              <a:cs typeface="Montserrat Medium"/>
              <a:sym typeface="Montserrat Medium"/>
            </a:endParaRPr>
          </a:p>
          <a:p>
            <a:pPr marL="0" lvl="0" indent="0" algn="l" rtl="0">
              <a:spcBef>
                <a:spcPts val="300"/>
              </a:spcBef>
              <a:spcAft>
                <a:spcPts val="0"/>
              </a:spcAft>
              <a:buNone/>
            </a:pPr>
            <a:endParaRPr sz="1000">
              <a:solidFill>
                <a:schemeClr val="accent1"/>
              </a:solidFill>
              <a:latin typeface="Montserrat Medium"/>
              <a:ea typeface="Montserrat Medium"/>
              <a:cs typeface="Montserrat Medium"/>
              <a:sym typeface="Montserrat Medium"/>
            </a:endParaRPr>
          </a:p>
        </p:txBody>
      </p:sp>
    </p:spTree>
    <p:extLst>
      <p:ext uri="{BB962C8B-B14F-4D97-AF65-F5344CB8AC3E}">
        <p14:creationId xmlns:p14="http://schemas.microsoft.com/office/powerpoint/2010/main" val="353396831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Title + Bullet points 1">
  <p:cSld name="Title + Bullet points 1">
    <p:spTree>
      <p:nvGrpSpPr>
        <p:cNvPr id="1" name="Shape 148"/>
        <p:cNvGrpSpPr/>
        <p:nvPr/>
      </p:nvGrpSpPr>
      <p:grpSpPr>
        <a:xfrm>
          <a:off x="0" y="0"/>
          <a:ext cx="0" cy="0"/>
          <a:chOff x="0" y="0"/>
          <a:chExt cx="0" cy="0"/>
        </a:xfrm>
      </p:grpSpPr>
      <p:sp>
        <p:nvSpPr>
          <p:cNvPr id="149" name="Google Shape;149;p34"/>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50" name="Google Shape;150;p34"/>
          <p:cNvSpPr txBox="1">
            <a:spLocks noGrp="1"/>
          </p:cNvSpPr>
          <p:nvPr>
            <p:ph type="body" idx="1"/>
          </p:nvPr>
        </p:nvSpPr>
        <p:spPr>
          <a:xfrm>
            <a:off x="938500" y="1659275"/>
            <a:ext cx="49464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extLst>
      <p:ext uri="{BB962C8B-B14F-4D97-AF65-F5344CB8AC3E}">
        <p14:creationId xmlns:p14="http://schemas.microsoft.com/office/powerpoint/2010/main" val="72605703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Title + list">
  <p:cSld name="Title + list">
    <p:spTree>
      <p:nvGrpSpPr>
        <p:cNvPr id="1" name="Shape 151"/>
        <p:cNvGrpSpPr/>
        <p:nvPr/>
      </p:nvGrpSpPr>
      <p:grpSpPr>
        <a:xfrm>
          <a:off x="0" y="0"/>
          <a:ext cx="0" cy="0"/>
          <a:chOff x="0" y="0"/>
          <a:chExt cx="0" cy="0"/>
        </a:xfrm>
      </p:grpSpPr>
      <p:sp>
        <p:nvSpPr>
          <p:cNvPr id="152" name="Google Shape;152;p3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53" name="Google Shape;153;p35"/>
          <p:cNvSpPr txBox="1">
            <a:spLocks noGrp="1"/>
          </p:cNvSpPr>
          <p:nvPr>
            <p:ph type="body" idx="1"/>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extLst>
      <p:ext uri="{BB962C8B-B14F-4D97-AF65-F5344CB8AC3E}">
        <p14:creationId xmlns:p14="http://schemas.microsoft.com/office/powerpoint/2010/main" val="173038683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Section title and description 1">
  <p:cSld name="Section title and description 1">
    <p:spTree>
      <p:nvGrpSpPr>
        <p:cNvPr id="1" name="Shape 154"/>
        <p:cNvGrpSpPr/>
        <p:nvPr/>
      </p:nvGrpSpPr>
      <p:grpSpPr>
        <a:xfrm>
          <a:off x="0" y="0"/>
          <a:ext cx="0" cy="0"/>
          <a:chOff x="0" y="0"/>
          <a:chExt cx="0" cy="0"/>
        </a:xfrm>
      </p:grpSpPr>
      <p:sp>
        <p:nvSpPr>
          <p:cNvPr id="155" name="Google Shape;155;p36"/>
          <p:cNvSpPr txBox="1">
            <a:spLocks noGrp="1"/>
          </p:cNvSpPr>
          <p:nvPr>
            <p:ph type="subTitle" idx="1"/>
          </p:nvPr>
        </p:nvSpPr>
        <p:spPr>
          <a:xfrm>
            <a:off x="938500" y="1769575"/>
            <a:ext cx="2871600" cy="1235100"/>
          </a:xfrm>
          <a:prstGeom prst="rect">
            <a:avLst/>
          </a:prstGeom>
          <a:noFill/>
          <a:ln>
            <a:noFill/>
          </a:ln>
        </p:spPr>
        <p:txBody>
          <a:bodyPr spcFirstLastPara="1" wrap="square" lIns="91425" tIns="91425" rIns="91425" bIns="91425" anchor="t" anchorCtr="0">
            <a:noAutofit/>
          </a:bodyPr>
          <a:lstStyle>
            <a:lvl1pPr lvl="0" algn="l" rtl="0">
              <a:lnSpc>
                <a:spcPct val="100000"/>
              </a:lnSpc>
              <a:spcBef>
                <a:spcPts val="0"/>
              </a:spcBef>
              <a:spcAft>
                <a:spcPts val="0"/>
              </a:spcAft>
              <a:buClr>
                <a:schemeClr val="lt2"/>
              </a:buClr>
              <a:buSzPts val="1600"/>
              <a:buNone/>
              <a:defRPr sz="1600">
                <a:solidFill>
                  <a:schemeClr val="lt2"/>
                </a:solidFill>
              </a:defRPr>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
        <p:nvSpPr>
          <p:cNvPr id="156" name="Google Shape;156;p36"/>
          <p:cNvSpPr txBox="1">
            <a:spLocks noGrp="1"/>
          </p:cNvSpPr>
          <p:nvPr>
            <p:ph type="body" idx="2"/>
          </p:nvPr>
        </p:nvSpPr>
        <p:spPr>
          <a:xfrm>
            <a:off x="4703375" y="909600"/>
            <a:ext cx="3468900" cy="3324300"/>
          </a:xfrm>
          <a:prstGeom prst="rect">
            <a:avLst/>
          </a:prstGeom>
          <a:noFill/>
          <a:ln>
            <a:noFill/>
          </a:ln>
        </p:spPr>
        <p:txBody>
          <a:bodyPr spcFirstLastPara="1" wrap="square" lIns="91425" tIns="91425" rIns="91425" bIns="91425" anchor="t" anchorCtr="0">
            <a:noAutofit/>
          </a:bodyPr>
          <a:lstStyle>
            <a:lvl1pPr marL="457200" lvl="0" indent="-317500" algn="l" rtl="0">
              <a:lnSpc>
                <a:spcPct val="100000"/>
              </a:lnSpc>
              <a:spcBef>
                <a:spcPts val="0"/>
              </a:spcBef>
              <a:spcAft>
                <a:spcPts val="0"/>
              </a:spcAft>
              <a:buClr>
                <a:schemeClr val="lt1"/>
              </a:buClr>
              <a:buSzPts val="1400"/>
              <a:buChar char="●"/>
              <a:defRPr sz="1400">
                <a:solidFill>
                  <a:schemeClr val="lt1"/>
                </a:solidFill>
              </a:defRPr>
            </a:lvl1pPr>
            <a:lvl2pPr marL="914400" lvl="1" indent="-317500" algn="l" rtl="0">
              <a:lnSpc>
                <a:spcPct val="100000"/>
              </a:lnSpc>
              <a:spcBef>
                <a:spcPts val="1600"/>
              </a:spcBef>
              <a:spcAft>
                <a:spcPts val="0"/>
              </a:spcAft>
              <a:buClr>
                <a:schemeClr val="lt1"/>
              </a:buClr>
              <a:buSzPts val="1400"/>
              <a:buChar char="○"/>
              <a:defRPr>
                <a:solidFill>
                  <a:schemeClr val="lt1"/>
                </a:solidFill>
              </a:defRPr>
            </a:lvl2pPr>
            <a:lvl3pPr marL="1371600" lvl="2" indent="-317500" algn="l" rtl="0">
              <a:lnSpc>
                <a:spcPct val="100000"/>
              </a:lnSpc>
              <a:spcBef>
                <a:spcPts val="1600"/>
              </a:spcBef>
              <a:spcAft>
                <a:spcPts val="0"/>
              </a:spcAft>
              <a:buClr>
                <a:schemeClr val="lt1"/>
              </a:buClr>
              <a:buSzPts val="1400"/>
              <a:buChar char="■"/>
              <a:defRPr>
                <a:solidFill>
                  <a:schemeClr val="lt1"/>
                </a:solidFill>
              </a:defRPr>
            </a:lvl3pPr>
            <a:lvl4pPr marL="1828800" lvl="3" indent="-317500" algn="l" rtl="0">
              <a:lnSpc>
                <a:spcPct val="100000"/>
              </a:lnSpc>
              <a:spcBef>
                <a:spcPts val="1600"/>
              </a:spcBef>
              <a:spcAft>
                <a:spcPts val="0"/>
              </a:spcAft>
              <a:buClr>
                <a:schemeClr val="lt1"/>
              </a:buClr>
              <a:buSzPts val="1400"/>
              <a:buChar char="●"/>
              <a:defRPr>
                <a:solidFill>
                  <a:schemeClr val="lt1"/>
                </a:solidFill>
              </a:defRPr>
            </a:lvl4pPr>
            <a:lvl5pPr marL="2286000" lvl="4" indent="-317500" algn="l" rtl="0">
              <a:lnSpc>
                <a:spcPct val="100000"/>
              </a:lnSpc>
              <a:spcBef>
                <a:spcPts val="1600"/>
              </a:spcBef>
              <a:spcAft>
                <a:spcPts val="0"/>
              </a:spcAft>
              <a:buClr>
                <a:schemeClr val="lt1"/>
              </a:buClr>
              <a:buSzPts val="1400"/>
              <a:buChar char="○"/>
              <a:defRPr>
                <a:solidFill>
                  <a:schemeClr val="lt1"/>
                </a:solidFill>
              </a:defRPr>
            </a:lvl5pPr>
            <a:lvl6pPr marL="2743200" lvl="5" indent="-317500" algn="l" rtl="0">
              <a:lnSpc>
                <a:spcPct val="100000"/>
              </a:lnSpc>
              <a:spcBef>
                <a:spcPts val="1600"/>
              </a:spcBef>
              <a:spcAft>
                <a:spcPts val="0"/>
              </a:spcAft>
              <a:buClr>
                <a:schemeClr val="lt1"/>
              </a:buClr>
              <a:buSzPts val="1400"/>
              <a:buChar char="■"/>
              <a:defRPr>
                <a:solidFill>
                  <a:schemeClr val="lt1"/>
                </a:solidFill>
              </a:defRPr>
            </a:lvl6pPr>
            <a:lvl7pPr marL="3200400" lvl="6" indent="-317500" algn="l" rtl="0">
              <a:lnSpc>
                <a:spcPct val="100000"/>
              </a:lnSpc>
              <a:spcBef>
                <a:spcPts val="1600"/>
              </a:spcBef>
              <a:spcAft>
                <a:spcPts val="0"/>
              </a:spcAft>
              <a:buClr>
                <a:schemeClr val="lt1"/>
              </a:buClr>
              <a:buSzPts val="1400"/>
              <a:buChar char="●"/>
              <a:defRPr>
                <a:solidFill>
                  <a:schemeClr val="lt1"/>
                </a:solidFill>
              </a:defRPr>
            </a:lvl7pPr>
            <a:lvl8pPr marL="3657600" lvl="7" indent="-317500" algn="l" rtl="0">
              <a:lnSpc>
                <a:spcPct val="100000"/>
              </a:lnSpc>
              <a:spcBef>
                <a:spcPts val="1600"/>
              </a:spcBef>
              <a:spcAft>
                <a:spcPts val="0"/>
              </a:spcAft>
              <a:buClr>
                <a:schemeClr val="lt1"/>
              </a:buClr>
              <a:buSzPts val="1400"/>
              <a:buChar char="○"/>
              <a:defRPr>
                <a:solidFill>
                  <a:schemeClr val="lt1"/>
                </a:solidFill>
              </a:defRPr>
            </a:lvl8pPr>
            <a:lvl9pPr marL="4114800" lvl="8" indent="-317500" algn="l" rtl="0">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157" name="Google Shape;157;p36"/>
          <p:cNvSpPr txBox="1">
            <a:spLocks noGrp="1"/>
          </p:cNvSpPr>
          <p:nvPr>
            <p:ph type="title"/>
          </p:nvPr>
        </p:nvSpPr>
        <p:spPr>
          <a:xfrm>
            <a:off x="938500" y="445025"/>
            <a:ext cx="3223800" cy="941400"/>
          </a:xfrm>
          <a:prstGeom prst="rect">
            <a:avLst/>
          </a:prstGeom>
          <a:noFill/>
          <a:ln>
            <a:noFill/>
          </a:ln>
        </p:spPr>
        <p:txBody>
          <a:bodyPr spcFirstLastPara="1" wrap="square" lIns="91425" tIns="91425" rIns="91425" bIns="91425" anchor="t" anchorCtr="0">
            <a:noAutofit/>
          </a:bodyPr>
          <a:lstStyle>
            <a:lvl1pPr lvl="0" algn="l" rtl="0">
              <a:lnSpc>
                <a:spcPct val="100000"/>
              </a:lnSpc>
              <a:spcBef>
                <a:spcPts val="0"/>
              </a:spcBef>
              <a:spcAft>
                <a:spcPts val="0"/>
              </a:spcAft>
              <a:buClr>
                <a:schemeClr val="accent1"/>
              </a:buClr>
              <a:buSzPts val="2400"/>
              <a:buNone/>
              <a:defRPr sz="2400">
                <a:solidFill>
                  <a:schemeClr val="accent1"/>
                </a:solidFill>
              </a:defRPr>
            </a:lvl1pPr>
            <a:lvl2pPr lvl="1" algn="l" rtl="0">
              <a:lnSpc>
                <a:spcPct val="100000"/>
              </a:lnSpc>
              <a:spcBef>
                <a:spcPts val="0"/>
              </a:spcBef>
              <a:spcAft>
                <a:spcPts val="0"/>
              </a:spcAft>
              <a:buClr>
                <a:schemeClr val="lt1"/>
              </a:buClr>
              <a:buSzPts val="2800"/>
              <a:buNone/>
              <a:defRPr>
                <a:solidFill>
                  <a:schemeClr val="lt1"/>
                </a:solidFill>
              </a:defRPr>
            </a:lvl2pPr>
            <a:lvl3pPr lvl="2" algn="l" rtl="0">
              <a:lnSpc>
                <a:spcPct val="100000"/>
              </a:lnSpc>
              <a:spcBef>
                <a:spcPts val="0"/>
              </a:spcBef>
              <a:spcAft>
                <a:spcPts val="0"/>
              </a:spcAft>
              <a:buClr>
                <a:schemeClr val="lt1"/>
              </a:buClr>
              <a:buSzPts val="2800"/>
              <a:buNone/>
              <a:defRPr>
                <a:solidFill>
                  <a:schemeClr val="lt1"/>
                </a:solidFill>
              </a:defRPr>
            </a:lvl3pPr>
            <a:lvl4pPr lvl="3" algn="l" rtl="0">
              <a:lnSpc>
                <a:spcPct val="100000"/>
              </a:lnSpc>
              <a:spcBef>
                <a:spcPts val="0"/>
              </a:spcBef>
              <a:spcAft>
                <a:spcPts val="0"/>
              </a:spcAft>
              <a:buClr>
                <a:schemeClr val="lt1"/>
              </a:buClr>
              <a:buSzPts val="2800"/>
              <a:buNone/>
              <a:defRPr>
                <a:solidFill>
                  <a:schemeClr val="lt1"/>
                </a:solidFill>
              </a:defRPr>
            </a:lvl4pPr>
            <a:lvl5pPr lvl="4" algn="l" rtl="0">
              <a:lnSpc>
                <a:spcPct val="100000"/>
              </a:lnSpc>
              <a:spcBef>
                <a:spcPts val="0"/>
              </a:spcBef>
              <a:spcAft>
                <a:spcPts val="0"/>
              </a:spcAft>
              <a:buClr>
                <a:schemeClr val="lt1"/>
              </a:buClr>
              <a:buSzPts val="2800"/>
              <a:buNone/>
              <a:defRPr>
                <a:solidFill>
                  <a:schemeClr val="lt1"/>
                </a:solidFill>
              </a:defRPr>
            </a:lvl5pPr>
            <a:lvl6pPr lvl="5" algn="l" rtl="0">
              <a:lnSpc>
                <a:spcPct val="100000"/>
              </a:lnSpc>
              <a:spcBef>
                <a:spcPts val="0"/>
              </a:spcBef>
              <a:spcAft>
                <a:spcPts val="0"/>
              </a:spcAft>
              <a:buClr>
                <a:schemeClr val="lt1"/>
              </a:buClr>
              <a:buSzPts val="2800"/>
              <a:buNone/>
              <a:defRPr>
                <a:solidFill>
                  <a:schemeClr val="lt1"/>
                </a:solidFill>
              </a:defRPr>
            </a:lvl6pPr>
            <a:lvl7pPr lvl="6" algn="l" rtl="0">
              <a:lnSpc>
                <a:spcPct val="100000"/>
              </a:lnSpc>
              <a:spcBef>
                <a:spcPts val="0"/>
              </a:spcBef>
              <a:spcAft>
                <a:spcPts val="0"/>
              </a:spcAft>
              <a:buClr>
                <a:schemeClr val="lt1"/>
              </a:buClr>
              <a:buSzPts val="2800"/>
              <a:buNone/>
              <a:defRPr>
                <a:solidFill>
                  <a:schemeClr val="lt1"/>
                </a:solidFill>
              </a:defRPr>
            </a:lvl7pPr>
            <a:lvl8pPr lvl="7" algn="l" rtl="0">
              <a:lnSpc>
                <a:spcPct val="100000"/>
              </a:lnSpc>
              <a:spcBef>
                <a:spcPts val="0"/>
              </a:spcBef>
              <a:spcAft>
                <a:spcPts val="0"/>
              </a:spcAft>
              <a:buClr>
                <a:schemeClr val="lt1"/>
              </a:buClr>
              <a:buSzPts val="2800"/>
              <a:buNone/>
              <a:defRPr>
                <a:solidFill>
                  <a:schemeClr val="lt1"/>
                </a:solidFill>
              </a:defRPr>
            </a:lvl8pPr>
            <a:lvl9pPr lvl="8" algn="l" rtl="0">
              <a:lnSpc>
                <a:spcPct val="100000"/>
              </a:lnSpc>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22394985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5"/>
        <p:cNvGrpSpPr/>
        <p:nvPr/>
      </p:nvGrpSpPr>
      <p:grpSpPr>
        <a:xfrm>
          <a:off x="0" y="0"/>
          <a:ext cx="0" cy="0"/>
          <a:chOff x="0" y="0"/>
          <a:chExt cx="0" cy="0"/>
        </a:xfrm>
      </p:grpSpPr>
      <p:sp>
        <p:nvSpPr>
          <p:cNvPr id="36" name="Google Shape;36;p10"/>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7"/>
        <p:cNvGrpSpPr/>
        <p:nvPr/>
      </p:nvGrpSpPr>
      <p:grpSpPr>
        <a:xfrm>
          <a:off x="0" y="0"/>
          <a:ext cx="0" cy="0"/>
          <a:chOff x="0" y="0"/>
          <a:chExt cx="0" cy="0"/>
        </a:xfrm>
      </p:grpSpPr>
      <p:sp>
        <p:nvSpPr>
          <p:cNvPr id="38" name="Google Shape;38;p11"/>
          <p:cNvSpPr txBox="1">
            <a:spLocks noGrp="1"/>
          </p:cNvSpPr>
          <p:nvPr>
            <p:ph type="title" hasCustomPrompt="1"/>
          </p:nvPr>
        </p:nvSpPr>
        <p:spPr>
          <a:xfrm>
            <a:off x="1920750" y="1634425"/>
            <a:ext cx="5302500" cy="11166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7200"/>
              <a:buNone/>
              <a:defRPr sz="7200">
                <a:solidFill>
                  <a:schemeClr val="lt1"/>
                </a:solidFill>
              </a:defRPr>
            </a:lvl1pPr>
            <a:lvl2pPr lvl="1" algn="ctr">
              <a:spcBef>
                <a:spcPts val="0"/>
              </a:spcBef>
              <a:spcAft>
                <a:spcPts val="0"/>
              </a:spcAft>
              <a:buClr>
                <a:schemeClr val="lt1"/>
              </a:buClr>
              <a:buSzPts val="7200"/>
              <a:buNone/>
              <a:defRPr sz="7200">
                <a:solidFill>
                  <a:schemeClr val="lt1"/>
                </a:solidFill>
              </a:defRPr>
            </a:lvl2pPr>
            <a:lvl3pPr lvl="2" algn="ctr">
              <a:spcBef>
                <a:spcPts val="0"/>
              </a:spcBef>
              <a:spcAft>
                <a:spcPts val="0"/>
              </a:spcAft>
              <a:buClr>
                <a:schemeClr val="lt1"/>
              </a:buClr>
              <a:buSzPts val="7200"/>
              <a:buNone/>
              <a:defRPr sz="7200">
                <a:solidFill>
                  <a:schemeClr val="lt1"/>
                </a:solidFill>
              </a:defRPr>
            </a:lvl3pPr>
            <a:lvl4pPr lvl="3" algn="ctr">
              <a:spcBef>
                <a:spcPts val="0"/>
              </a:spcBef>
              <a:spcAft>
                <a:spcPts val="0"/>
              </a:spcAft>
              <a:buClr>
                <a:schemeClr val="lt1"/>
              </a:buClr>
              <a:buSzPts val="7200"/>
              <a:buNone/>
              <a:defRPr sz="7200">
                <a:solidFill>
                  <a:schemeClr val="lt1"/>
                </a:solidFill>
              </a:defRPr>
            </a:lvl4pPr>
            <a:lvl5pPr lvl="4" algn="ctr">
              <a:spcBef>
                <a:spcPts val="0"/>
              </a:spcBef>
              <a:spcAft>
                <a:spcPts val="0"/>
              </a:spcAft>
              <a:buClr>
                <a:schemeClr val="lt1"/>
              </a:buClr>
              <a:buSzPts val="7200"/>
              <a:buNone/>
              <a:defRPr sz="7200">
                <a:solidFill>
                  <a:schemeClr val="lt1"/>
                </a:solidFill>
              </a:defRPr>
            </a:lvl5pPr>
            <a:lvl6pPr lvl="5" algn="ctr">
              <a:spcBef>
                <a:spcPts val="0"/>
              </a:spcBef>
              <a:spcAft>
                <a:spcPts val="0"/>
              </a:spcAft>
              <a:buClr>
                <a:schemeClr val="lt1"/>
              </a:buClr>
              <a:buSzPts val="7200"/>
              <a:buNone/>
              <a:defRPr sz="7200">
                <a:solidFill>
                  <a:schemeClr val="lt1"/>
                </a:solidFill>
              </a:defRPr>
            </a:lvl6pPr>
            <a:lvl7pPr lvl="6" algn="ctr">
              <a:spcBef>
                <a:spcPts val="0"/>
              </a:spcBef>
              <a:spcAft>
                <a:spcPts val="0"/>
              </a:spcAft>
              <a:buClr>
                <a:schemeClr val="lt1"/>
              </a:buClr>
              <a:buSzPts val="7200"/>
              <a:buNone/>
              <a:defRPr sz="7200">
                <a:solidFill>
                  <a:schemeClr val="lt1"/>
                </a:solidFill>
              </a:defRPr>
            </a:lvl7pPr>
            <a:lvl8pPr lvl="7" algn="ctr">
              <a:spcBef>
                <a:spcPts val="0"/>
              </a:spcBef>
              <a:spcAft>
                <a:spcPts val="0"/>
              </a:spcAft>
              <a:buClr>
                <a:schemeClr val="lt1"/>
              </a:buClr>
              <a:buSzPts val="7200"/>
              <a:buNone/>
              <a:defRPr sz="7200">
                <a:solidFill>
                  <a:schemeClr val="lt1"/>
                </a:solidFill>
              </a:defRPr>
            </a:lvl8pPr>
            <a:lvl9pPr lvl="8" algn="ctr">
              <a:spcBef>
                <a:spcPts val="0"/>
              </a:spcBef>
              <a:spcAft>
                <a:spcPts val="0"/>
              </a:spcAft>
              <a:buClr>
                <a:schemeClr val="lt1"/>
              </a:buClr>
              <a:buSzPts val="7200"/>
              <a:buNone/>
              <a:defRPr sz="7200">
                <a:solidFill>
                  <a:schemeClr val="lt1"/>
                </a:solidFill>
              </a:defRPr>
            </a:lvl9pPr>
          </a:lstStyle>
          <a:p>
            <a:r>
              <a:t>xx%</a:t>
            </a:r>
          </a:p>
        </p:txBody>
      </p:sp>
      <p:sp>
        <p:nvSpPr>
          <p:cNvPr id="39" name="Google Shape;39;p11"/>
          <p:cNvSpPr txBox="1">
            <a:spLocks noGrp="1"/>
          </p:cNvSpPr>
          <p:nvPr>
            <p:ph type="body" idx="1"/>
          </p:nvPr>
        </p:nvSpPr>
        <p:spPr>
          <a:xfrm>
            <a:off x="2786550" y="3094475"/>
            <a:ext cx="3570900" cy="5670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Clr>
                <a:schemeClr val="accent1"/>
              </a:buClr>
              <a:buSzPts val="1800"/>
              <a:buChar char="●"/>
              <a:defRPr>
                <a:solidFill>
                  <a:schemeClr val="accent1"/>
                </a:solidFill>
              </a:defRPr>
            </a:lvl1pPr>
            <a:lvl2pPr marL="914400" lvl="1" indent="-342900" algn="ctr">
              <a:spcBef>
                <a:spcPts val="1600"/>
              </a:spcBef>
              <a:spcAft>
                <a:spcPts val="0"/>
              </a:spcAft>
              <a:buClr>
                <a:schemeClr val="accent1"/>
              </a:buClr>
              <a:buSzPts val="1800"/>
              <a:buChar char="○"/>
              <a:defRPr sz="1800">
                <a:solidFill>
                  <a:schemeClr val="accent1"/>
                </a:solidFill>
              </a:defRPr>
            </a:lvl2pPr>
            <a:lvl3pPr marL="1371600" lvl="2" indent="-342900" algn="ctr">
              <a:spcBef>
                <a:spcPts val="1600"/>
              </a:spcBef>
              <a:spcAft>
                <a:spcPts val="0"/>
              </a:spcAft>
              <a:buClr>
                <a:schemeClr val="accent1"/>
              </a:buClr>
              <a:buSzPts val="1800"/>
              <a:buChar char="■"/>
              <a:defRPr sz="1800">
                <a:solidFill>
                  <a:schemeClr val="accent1"/>
                </a:solidFill>
              </a:defRPr>
            </a:lvl3pPr>
            <a:lvl4pPr marL="1828800" lvl="3" indent="-342900" algn="ctr">
              <a:spcBef>
                <a:spcPts val="1600"/>
              </a:spcBef>
              <a:spcAft>
                <a:spcPts val="0"/>
              </a:spcAft>
              <a:buClr>
                <a:schemeClr val="accent1"/>
              </a:buClr>
              <a:buSzPts val="1800"/>
              <a:buChar char="●"/>
              <a:defRPr sz="1800">
                <a:solidFill>
                  <a:schemeClr val="accent1"/>
                </a:solidFill>
              </a:defRPr>
            </a:lvl4pPr>
            <a:lvl5pPr marL="2286000" lvl="4" indent="-342900" algn="ctr">
              <a:spcBef>
                <a:spcPts val="1600"/>
              </a:spcBef>
              <a:spcAft>
                <a:spcPts val="0"/>
              </a:spcAft>
              <a:buClr>
                <a:schemeClr val="accent1"/>
              </a:buClr>
              <a:buSzPts val="1800"/>
              <a:buChar char="○"/>
              <a:defRPr sz="1800">
                <a:solidFill>
                  <a:schemeClr val="accent1"/>
                </a:solidFill>
              </a:defRPr>
            </a:lvl5pPr>
            <a:lvl6pPr marL="2743200" lvl="5" indent="-342900" algn="ctr">
              <a:spcBef>
                <a:spcPts val="1600"/>
              </a:spcBef>
              <a:spcAft>
                <a:spcPts val="0"/>
              </a:spcAft>
              <a:buClr>
                <a:schemeClr val="accent1"/>
              </a:buClr>
              <a:buSzPts val="1800"/>
              <a:buChar char="■"/>
              <a:defRPr sz="1800">
                <a:solidFill>
                  <a:schemeClr val="accent1"/>
                </a:solidFill>
              </a:defRPr>
            </a:lvl6pPr>
            <a:lvl7pPr marL="3200400" lvl="6" indent="-342900" algn="ctr">
              <a:spcBef>
                <a:spcPts val="1600"/>
              </a:spcBef>
              <a:spcAft>
                <a:spcPts val="0"/>
              </a:spcAft>
              <a:buClr>
                <a:schemeClr val="accent1"/>
              </a:buClr>
              <a:buSzPts val="1800"/>
              <a:buChar char="●"/>
              <a:defRPr sz="1800">
                <a:solidFill>
                  <a:schemeClr val="accent1"/>
                </a:solidFill>
              </a:defRPr>
            </a:lvl7pPr>
            <a:lvl8pPr marL="3657600" lvl="7" indent="-342900" algn="ctr">
              <a:spcBef>
                <a:spcPts val="1600"/>
              </a:spcBef>
              <a:spcAft>
                <a:spcPts val="0"/>
              </a:spcAft>
              <a:buClr>
                <a:schemeClr val="accent1"/>
              </a:buClr>
              <a:buSzPts val="1800"/>
              <a:buChar char="○"/>
              <a:defRPr sz="1800">
                <a:solidFill>
                  <a:schemeClr val="accent1"/>
                </a:solidFill>
              </a:defRPr>
            </a:lvl8pPr>
            <a:lvl9pPr marL="4114800" lvl="8" indent="-342900" algn="ctr">
              <a:spcBef>
                <a:spcPts val="1600"/>
              </a:spcBef>
              <a:spcAft>
                <a:spcPts val="1600"/>
              </a:spcAft>
              <a:buClr>
                <a:schemeClr val="accent1"/>
              </a:buClr>
              <a:buSzPts val="1800"/>
              <a:buChar char="■"/>
              <a:defRPr sz="1800">
                <a:solidFill>
                  <a:schemeClr val="accent1"/>
                </a:solidFill>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0"/>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1.jp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5.xml"/><Relationship Id="rId18" Type="http://schemas.openxmlformats.org/officeDocument/2006/relationships/slideLayout" Target="../slideLayouts/slideLayout50.xml"/><Relationship Id="rId26" Type="http://schemas.openxmlformats.org/officeDocument/2006/relationships/slideLayout" Target="../slideLayouts/slideLayout58.xml"/><Relationship Id="rId3" Type="http://schemas.openxmlformats.org/officeDocument/2006/relationships/slideLayout" Target="../slideLayouts/slideLayout35.xml"/><Relationship Id="rId21" Type="http://schemas.openxmlformats.org/officeDocument/2006/relationships/slideLayout" Target="../slideLayouts/slideLayout53.xml"/><Relationship Id="rId34" Type="http://schemas.openxmlformats.org/officeDocument/2006/relationships/slideLayout" Target="../slideLayouts/slideLayout66.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slideLayout" Target="../slideLayouts/slideLayout49.xml"/><Relationship Id="rId25" Type="http://schemas.openxmlformats.org/officeDocument/2006/relationships/slideLayout" Target="../slideLayouts/slideLayout57.xml"/><Relationship Id="rId33" Type="http://schemas.openxmlformats.org/officeDocument/2006/relationships/slideLayout" Target="../slideLayouts/slideLayout65.xml"/><Relationship Id="rId2" Type="http://schemas.openxmlformats.org/officeDocument/2006/relationships/slideLayout" Target="../slideLayouts/slideLayout34.xml"/><Relationship Id="rId16" Type="http://schemas.openxmlformats.org/officeDocument/2006/relationships/slideLayout" Target="../slideLayouts/slideLayout48.xml"/><Relationship Id="rId20" Type="http://schemas.openxmlformats.org/officeDocument/2006/relationships/slideLayout" Target="../slideLayouts/slideLayout52.xml"/><Relationship Id="rId29" Type="http://schemas.openxmlformats.org/officeDocument/2006/relationships/slideLayout" Target="../slideLayouts/slideLayout61.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24" Type="http://schemas.openxmlformats.org/officeDocument/2006/relationships/slideLayout" Target="../slideLayouts/slideLayout56.xml"/><Relationship Id="rId32" Type="http://schemas.openxmlformats.org/officeDocument/2006/relationships/slideLayout" Target="../slideLayouts/slideLayout64.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23" Type="http://schemas.openxmlformats.org/officeDocument/2006/relationships/slideLayout" Target="../slideLayouts/slideLayout55.xml"/><Relationship Id="rId28" Type="http://schemas.openxmlformats.org/officeDocument/2006/relationships/slideLayout" Target="../slideLayouts/slideLayout60.xml"/><Relationship Id="rId36" Type="http://schemas.openxmlformats.org/officeDocument/2006/relationships/image" Target="../media/image1.jpg"/><Relationship Id="rId10" Type="http://schemas.openxmlformats.org/officeDocument/2006/relationships/slideLayout" Target="../slideLayouts/slideLayout42.xml"/><Relationship Id="rId19" Type="http://schemas.openxmlformats.org/officeDocument/2006/relationships/slideLayout" Target="../slideLayouts/slideLayout51.xml"/><Relationship Id="rId31" Type="http://schemas.openxmlformats.org/officeDocument/2006/relationships/slideLayout" Target="../slideLayouts/slideLayout63.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 Id="rId22" Type="http://schemas.openxmlformats.org/officeDocument/2006/relationships/slideLayout" Target="../slideLayouts/slideLayout54.xml"/><Relationship Id="rId27" Type="http://schemas.openxmlformats.org/officeDocument/2006/relationships/slideLayout" Target="../slideLayouts/slideLayout59.xml"/><Relationship Id="rId30" Type="http://schemas.openxmlformats.org/officeDocument/2006/relationships/slideLayout" Target="../slideLayouts/slideLayout62.xml"/><Relationship Id="rId35" Type="http://schemas.openxmlformats.org/officeDocument/2006/relationships/theme" Target="../theme/theme2.xml"/><Relationship Id="rId8"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34">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lt1"/>
              </a:buClr>
              <a:buSzPts val="2800"/>
              <a:buFont typeface="Montserrat ExtraBold"/>
              <a:buNone/>
              <a:defRPr sz="2800">
                <a:solidFill>
                  <a:schemeClr val="lt1"/>
                </a:solidFill>
                <a:latin typeface="Montserrat ExtraBold"/>
                <a:ea typeface="Montserrat ExtraBold"/>
                <a:cs typeface="Montserrat ExtraBold"/>
                <a:sym typeface="Montserrat ExtraBold"/>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2"/>
              </a:buClr>
              <a:buSzPts val="1800"/>
              <a:buFont typeface="Montserrat"/>
              <a:buChar char="●"/>
              <a:defRPr sz="1800">
                <a:solidFill>
                  <a:schemeClr val="dk2"/>
                </a:solidFill>
                <a:latin typeface="Montserrat"/>
                <a:ea typeface="Montserrat"/>
                <a:cs typeface="Montserrat"/>
                <a:sym typeface="Montserrat"/>
              </a:defRPr>
            </a:lvl1pPr>
            <a:lvl2pPr marL="914400" lvl="1"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2pPr>
            <a:lvl3pPr marL="1371600" lvl="2"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3pPr>
            <a:lvl4pPr marL="1828800" lvl="3"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4pPr>
            <a:lvl5pPr marL="2286000" lvl="4"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5pPr>
            <a:lvl6pPr marL="2743200" lvl="5"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6pPr>
            <a:lvl7pPr marL="3200400" lvl="6"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7pPr>
            <a:lvl8pPr marL="3657600" lvl="7"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8pPr>
            <a:lvl9pPr marL="4114800" lvl="8" indent="-317500">
              <a:lnSpc>
                <a:spcPct val="100000"/>
              </a:lnSpc>
              <a:spcBef>
                <a:spcPts val="1600"/>
              </a:spcBef>
              <a:spcAft>
                <a:spcPts val="1600"/>
              </a:spcAft>
              <a:buClr>
                <a:schemeClr val="dk2"/>
              </a:buClr>
              <a:buSzPts val="1400"/>
              <a:buFont typeface="Montserrat"/>
              <a:buChar char="■"/>
              <a:defRPr>
                <a:solidFill>
                  <a:schemeClr val="dk2"/>
                </a:solidFill>
                <a:latin typeface="Montserrat"/>
                <a:ea typeface="Montserrat"/>
                <a:cs typeface="Montserrat"/>
                <a:sym typeface="Montserrat"/>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3" r:id="rId5"/>
    <p:sldLayoutId id="2147483654"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 id="2147483665" r:id="rId16"/>
    <p:sldLayoutId id="2147483666" r:id="rId17"/>
    <p:sldLayoutId id="2147483667" r:id="rId18"/>
    <p:sldLayoutId id="2147483668" r:id="rId19"/>
    <p:sldLayoutId id="2147483669" r:id="rId20"/>
    <p:sldLayoutId id="2147483670" r:id="rId21"/>
    <p:sldLayoutId id="2147483671" r:id="rId22"/>
    <p:sldLayoutId id="2147483672" r:id="rId23"/>
    <p:sldLayoutId id="2147483673" r:id="rId24"/>
    <p:sldLayoutId id="2147483674" r:id="rId25"/>
    <p:sldLayoutId id="2147483675" r:id="rId26"/>
    <p:sldLayoutId id="2147483676" r:id="rId27"/>
    <p:sldLayoutId id="2147483677" r:id="rId28"/>
    <p:sldLayoutId id="2147483678" r:id="rId29"/>
    <p:sldLayoutId id="2147483679" r:id="rId30"/>
    <p:sldLayoutId id="2147483680" r:id="rId31"/>
    <p:sldLayoutId id="2147483681" r:id="rId3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36">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lt1"/>
              </a:buClr>
              <a:buSzPts val="2800"/>
              <a:buFont typeface="Montserrat ExtraBold"/>
              <a:buNone/>
              <a:defRPr sz="2800">
                <a:solidFill>
                  <a:schemeClr val="lt1"/>
                </a:solidFill>
                <a:latin typeface="Montserrat ExtraBold"/>
                <a:ea typeface="Montserrat ExtraBold"/>
                <a:cs typeface="Montserrat ExtraBold"/>
                <a:sym typeface="Montserrat ExtraBold"/>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2"/>
              </a:buClr>
              <a:buSzPts val="1800"/>
              <a:buFont typeface="Montserrat"/>
              <a:buChar char="●"/>
              <a:defRPr sz="1800">
                <a:solidFill>
                  <a:schemeClr val="dk2"/>
                </a:solidFill>
                <a:latin typeface="Montserrat"/>
                <a:ea typeface="Montserrat"/>
                <a:cs typeface="Montserrat"/>
                <a:sym typeface="Montserrat"/>
              </a:defRPr>
            </a:lvl1pPr>
            <a:lvl2pPr marL="914400" lvl="1"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2pPr>
            <a:lvl3pPr marL="1371600" lvl="2"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3pPr>
            <a:lvl4pPr marL="1828800" lvl="3"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4pPr>
            <a:lvl5pPr marL="2286000" lvl="4"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5pPr>
            <a:lvl6pPr marL="2743200" lvl="5"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6pPr>
            <a:lvl7pPr marL="3200400" lvl="6"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7pPr>
            <a:lvl8pPr marL="3657600" lvl="7"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8pPr>
            <a:lvl9pPr marL="4114800" lvl="8" indent="-317500">
              <a:lnSpc>
                <a:spcPct val="100000"/>
              </a:lnSpc>
              <a:spcBef>
                <a:spcPts val="1600"/>
              </a:spcBef>
              <a:spcAft>
                <a:spcPts val="1600"/>
              </a:spcAft>
              <a:buClr>
                <a:schemeClr val="dk2"/>
              </a:buClr>
              <a:buSzPts val="1400"/>
              <a:buFont typeface="Montserrat"/>
              <a:buChar char="■"/>
              <a:defRPr>
                <a:solidFill>
                  <a:schemeClr val="dk2"/>
                </a:solidFill>
                <a:latin typeface="Montserrat"/>
                <a:ea typeface="Montserrat"/>
                <a:cs typeface="Montserrat"/>
                <a:sym typeface="Montserrat"/>
              </a:defRPr>
            </a:lvl9pPr>
          </a:lstStyle>
          <a:p>
            <a:endParaRPr/>
          </a:p>
        </p:txBody>
      </p:sp>
    </p:spTree>
    <p:extLst>
      <p:ext uri="{BB962C8B-B14F-4D97-AF65-F5344CB8AC3E}">
        <p14:creationId xmlns:p14="http://schemas.microsoft.com/office/powerpoint/2010/main" val="3600822124"/>
      </p:ext>
    </p:extLst>
  </p:cSld>
  <p:clrMap bg1="lt1" tx1="dk1" bg2="dk2" tx2="lt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66.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9.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4.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4.xml"/><Relationship Id="rId5" Type="http://schemas.openxmlformats.org/officeDocument/2006/relationships/image" Target="../media/image7.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4.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36"/>
          <p:cNvSpPr txBox="1">
            <a:spLocks noGrp="1"/>
          </p:cNvSpPr>
          <p:nvPr>
            <p:ph type="ctrTitle"/>
          </p:nvPr>
        </p:nvSpPr>
        <p:spPr>
          <a:xfrm>
            <a:off x="2175900" y="1950100"/>
            <a:ext cx="4792200" cy="644700"/>
          </a:xfrm>
          <a:prstGeom prst="rect">
            <a:avLst/>
          </a:prstGeom>
          <a:effectLst>
            <a:outerShdw blurRad="142875" dist="19050" dir="87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Arial"/>
                <a:ea typeface="Arial"/>
                <a:cs typeface="Arial"/>
                <a:sym typeface="Arial"/>
              </a:rPr>
              <a:t>PACKAGING &amp; LABELING</a:t>
            </a:r>
            <a:endParaRPr>
              <a:latin typeface="Arial"/>
              <a:ea typeface="Arial"/>
              <a:cs typeface="Arial"/>
              <a:sym typeface="Arial"/>
            </a:endParaRPr>
          </a:p>
        </p:txBody>
      </p:sp>
      <p:sp>
        <p:nvSpPr>
          <p:cNvPr id="159" name="Google Shape;159;p36"/>
          <p:cNvSpPr txBox="1">
            <a:spLocks noGrp="1"/>
          </p:cNvSpPr>
          <p:nvPr>
            <p:ph type="ctrTitle"/>
          </p:nvPr>
        </p:nvSpPr>
        <p:spPr>
          <a:xfrm>
            <a:off x="2941650" y="3000950"/>
            <a:ext cx="3260700" cy="464700"/>
          </a:xfrm>
          <a:prstGeom prst="rect">
            <a:avLst/>
          </a:prstGeom>
          <a:effectLst>
            <a:outerShdw blurRad="100013" dist="19050" dir="84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 sz="2200" b="0">
                <a:latin typeface="Arial"/>
                <a:ea typeface="Arial"/>
                <a:cs typeface="Arial"/>
                <a:sym typeface="Arial"/>
              </a:rPr>
              <a:t>MODULE 3 - LESSON 4</a:t>
            </a:r>
            <a:endParaRPr sz="2200" b="0">
              <a:latin typeface="Arial"/>
              <a:ea typeface="Arial"/>
              <a:cs typeface="Arial"/>
              <a:sym typeface="Arial"/>
            </a:endParaRPr>
          </a:p>
          <a:p>
            <a:pPr marL="0" lvl="0" indent="0" algn="ctr" rtl="0">
              <a:spcBef>
                <a:spcPts val="0"/>
              </a:spcBef>
              <a:spcAft>
                <a:spcPts val="0"/>
              </a:spcAft>
              <a:buNone/>
            </a:pPr>
            <a:endParaRPr sz="2200" b="0">
              <a:latin typeface="Arial"/>
              <a:ea typeface="Arial"/>
              <a:cs typeface="Arial"/>
              <a:sym typeface="Arial"/>
            </a:endParaRPr>
          </a:p>
        </p:txBody>
      </p:sp>
      <p:cxnSp>
        <p:nvCxnSpPr>
          <p:cNvPr id="160" name="Google Shape;160;p36"/>
          <p:cNvCxnSpPr/>
          <p:nvPr/>
        </p:nvCxnSpPr>
        <p:spPr>
          <a:xfrm>
            <a:off x="3190500" y="256517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61" name="Google Shape;161;p36"/>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62" name="Google Shape;162;p36"/>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700">
                <a:solidFill>
                  <a:schemeClr val="accent5"/>
                </a:solidFill>
              </a:rPr>
              <a:t>©</a:t>
            </a:r>
            <a:r>
              <a:rPr lang="en" sz="1300">
                <a:solidFill>
                  <a:schemeClr val="accent5"/>
                </a:solidFill>
              </a:rPr>
              <a:t> </a:t>
            </a:r>
            <a:r>
              <a:rPr lang="en" sz="700">
                <a:solidFill>
                  <a:schemeClr val="accent5"/>
                </a:solidFill>
              </a:rPr>
              <a:t>Copyright 2022. Sports Career Consulting, LLC.</a:t>
            </a:r>
            <a:endParaRPr sz="700">
              <a:solidFill>
                <a:schemeClr val="accent5"/>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9"/>
          <p:cNvSpPr txBox="1">
            <a:spLocks noGrp="1"/>
          </p:cNvSpPr>
          <p:nvPr>
            <p:ph type="title"/>
          </p:nvPr>
        </p:nvSpPr>
        <p:spPr>
          <a:xfrm>
            <a:off x="938500" y="445025"/>
            <a:ext cx="71529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Arial"/>
                <a:ea typeface="Arial"/>
                <a:cs typeface="Arial"/>
                <a:sym typeface="Arial"/>
              </a:rPr>
              <a:t>STARBUCKS HOLIDAY CUP DISCUSSION</a:t>
            </a:r>
            <a:endParaRPr b="1" dirty="0">
              <a:latin typeface="Arial"/>
              <a:ea typeface="Arial"/>
              <a:cs typeface="Arial"/>
              <a:sym typeface="Arial"/>
            </a:endParaRPr>
          </a:p>
        </p:txBody>
      </p:sp>
      <p:cxnSp>
        <p:nvCxnSpPr>
          <p:cNvPr id="181" name="Google Shape;181;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82" name="Google Shape;182;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83" name="Google Shape;183;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a:t>
            </a:r>
            <a:r>
              <a:rPr kumimoji="0" lang="en" sz="1400" b="0" i="0" u="none" strike="noStrike" kern="0" cap="none" spc="0" normalizeH="0" baseline="0" noProof="0">
                <a:ln>
                  <a:noFill/>
                </a:ln>
                <a:solidFill>
                  <a:srgbClr val="3D85C6"/>
                </a:solidFill>
                <a:effectLst/>
                <a:uLnTx/>
                <a:uFillTx/>
                <a:latin typeface="Oswald"/>
                <a:ea typeface="Oswald"/>
                <a:cs typeface="Oswald"/>
                <a:sym typeface="Oswald"/>
              </a:rPr>
              <a:t> </a:t>
            </a: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Copyright 2022. Sports Career Consulting, LLC.</a:t>
            </a:r>
            <a:endParaRPr kumimoji="0" sz="800" b="0" i="0" u="none" strike="noStrike" kern="0" cap="none" spc="0" normalizeH="0" baseline="0" noProof="0">
              <a:ln>
                <a:noFill/>
              </a:ln>
              <a:solidFill>
                <a:srgbClr val="3D85C6"/>
              </a:solidFill>
              <a:effectLst/>
              <a:uLnTx/>
              <a:uFillTx/>
              <a:latin typeface="Oswald"/>
              <a:ea typeface="Oswald"/>
              <a:cs typeface="Oswald"/>
              <a:sym typeface="Oswald"/>
            </a:endParaRPr>
          </a:p>
        </p:txBody>
      </p:sp>
      <p:sp>
        <p:nvSpPr>
          <p:cNvPr id="184" name="Google Shape;184;p39"/>
          <p:cNvSpPr txBox="1">
            <a:spLocks noGrp="1"/>
          </p:cNvSpPr>
          <p:nvPr>
            <p:ph type="body" idx="4294967295"/>
          </p:nvPr>
        </p:nvSpPr>
        <p:spPr>
          <a:xfrm>
            <a:off x="938500" y="1205671"/>
            <a:ext cx="7735500" cy="3080100"/>
          </a:xfrm>
          <a:prstGeom prst="rect">
            <a:avLst/>
          </a:prstGeom>
        </p:spPr>
        <p:txBody>
          <a:bodyPr spcFirstLastPara="1" wrap="square" lIns="91425" tIns="91425" rIns="91425" bIns="91425" anchor="t" anchorCtr="0">
            <a:noAutofit/>
          </a:bodyPr>
          <a:lstStyle/>
          <a:p>
            <a:pPr marL="552450" lvl="0" indent="-457200" algn="l" rtl="0">
              <a:spcBef>
                <a:spcPts val="0"/>
              </a:spcBef>
              <a:spcAft>
                <a:spcPts val="0"/>
              </a:spcAft>
              <a:buClr>
                <a:schemeClr val="lt1"/>
              </a:buClr>
              <a:buSzPts val="2100"/>
              <a:buFont typeface="+mj-lt"/>
              <a:buAutoNum type="arabicPeriod"/>
            </a:pPr>
            <a:r>
              <a:rPr lang="en-US" sz="2100" dirty="0">
                <a:solidFill>
                  <a:schemeClr val="lt1"/>
                </a:solidFill>
                <a:latin typeface="Arial"/>
                <a:ea typeface="Arial"/>
                <a:cs typeface="Arial"/>
                <a:sym typeface="Arial"/>
              </a:rPr>
              <a:t>Why do you think Starbucks chose to introduce holiday-themed packaging?</a:t>
            </a:r>
          </a:p>
          <a:p>
            <a:pPr marL="552450" lvl="0" indent="-457200" algn="l" rtl="0">
              <a:spcBef>
                <a:spcPts val="0"/>
              </a:spcBef>
              <a:spcAft>
                <a:spcPts val="0"/>
              </a:spcAft>
              <a:buClr>
                <a:schemeClr val="lt1"/>
              </a:buClr>
              <a:buSzPts val="2100"/>
              <a:buFont typeface="+mj-lt"/>
              <a:buAutoNum type="arabicPeriod"/>
            </a:pPr>
            <a:r>
              <a:rPr lang="en-US" sz="2100" dirty="0">
                <a:solidFill>
                  <a:schemeClr val="lt1"/>
                </a:solidFill>
                <a:latin typeface="Arial"/>
                <a:ea typeface="Arial"/>
                <a:cs typeface="Arial"/>
                <a:sym typeface="Arial"/>
              </a:rPr>
              <a:t>Do you think there is any risk associated with offering holiday-themed packaging from a brand perspective?  Why or why not?</a:t>
            </a:r>
          </a:p>
          <a:p>
            <a:pPr marL="552450" lvl="0" indent="-457200" algn="l" rtl="0">
              <a:spcBef>
                <a:spcPts val="0"/>
              </a:spcBef>
              <a:spcAft>
                <a:spcPts val="0"/>
              </a:spcAft>
              <a:buClr>
                <a:schemeClr val="lt1"/>
              </a:buClr>
              <a:buSzPts val="2100"/>
              <a:buFont typeface="+mj-lt"/>
              <a:buAutoNum type="arabicPeriod"/>
            </a:pPr>
            <a:r>
              <a:rPr lang="en-US" sz="2100" dirty="0">
                <a:solidFill>
                  <a:schemeClr val="lt1"/>
                </a:solidFill>
                <a:latin typeface="Arial"/>
                <a:ea typeface="Arial"/>
                <a:cs typeface="Arial"/>
                <a:sym typeface="Arial"/>
              </a:rPr>
              <a:t>Why do you think they consistently feature the color red with each design?</a:t>
            </a:r>
          </a:p>
          <a:p>
            <a:pPr marL="552450" lvl="0" indent="-457200" algn="l" rtl="0">
              <a:spcBef>
                <a:spcPts val="0"/>
              </a:spcBef>
              <a:spcAft>
                <a:spcPts val="0"/>
              </a:spcAft>
              <a:buClr>
                <a:schemeClr val="lt1"/>
              </a:buClr>
              <a:buSzPts val="2100"/>
              <a:buFont typeface="+mj-lt"/>
              <a:buAutoNum type="arabicPeriod"/>
            </a:pPr>
            <a:r>
              <a:rPr lang="en-US" sz="2100" dirty="0">
                <a:solidFill>
                  <a:schemeClr val="lt1"/>
                </a:solidFill>
                <a:latin typeface="Arial"/>
                <a:ea typeface="Arial"/>
                <a:cs typeface="Arial"/>
                <a:sym typeface="Arial"/>
              </a:rPr>
              <a:t>What else could Starbucks do from a packaging perspective that might benefit the company?</a:t>
            </a:r>
          </a:p>
        </p:txBody>
      </p:sp>
    </p:spTree>
    <p:extLst>
      <p:ext uri="{BB962C8B-B14F-4D97-AF65-F5344CB8AC3E}">
        <p14:creationId xmlns:p14="http://schemas.microsoft.com/office/powerpoint/2010/main" val="8006526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9"/>
          <p:cNvSpPr txBox="1">
            <a:spLocks noGrp="1"/>
          </p:cNvSpPr>
          <p:nvPr>
            <p:ph type="title"/>
          </p:nvPr>
        </p:nvSpPr>
        <p:spPr>
          <a:xfrm>
            <a:off x="5337175" y="810001"/>
            <a:ext cx="2837400" cy="7773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b="1" dirty="0">
                <a:latin typeface="Arial"/>
                <a:ea typeface="Arial"/>
                <a:cs typeface="Arial"/>
                <a:sym typeface="Arial"/>
              </a:rPr>
              <a:t>LABELING</a:t>
            </a:r>
            <a:endParaRPr b="1" dirty="0">
              <a:latin typeface="Arial"/>
              <a:ea typeface="Arial"/>
              <a:cs typeface="Arial"/>
              <a:sym typeface="Arial"/>
            </a:endParaRPr>
          </a:p>
        </p:txBody>
      </p:sp>
      <p:sp>
        <p:nvSpPr>
          <p:cNvPr id="187" name="Google Shape;187;p39"/>
          <p:cNvSpPr txBox="1">
            <a:spLocks noGrp="1"/>
          </p:cNvSpPr>
          <p:nvPr>
            <p:ph type="body" idx="1"/>
          </p:nvPr>
        </p:nvSpPr>
        <p:spPr>
          <a:xfrm>
            <a:off x="5337175" y="1693860"/>
            <a:ext cx="3311700" cy="12525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dirty="0">
                <a:latin typeface="Arial"/>
                <a:ea typeface="Arial"/>
                <a:cs typeface="Arial"/>
                <a:sym typeface="Arial"/>
              </a:rPr>
              <a:t>In marketing, </a:t>
            </a:r>
            <a:r>
              <a:rPr lang="en-US" b="1" dirty="0">
                <a:latin typeface="Arial"/>
                <a:ea typeface="Arial"/>
                <a:cs typeface="Arial"/>
                <a:sym typeface="Arial"/>
              </a:rPr>
              <a:t>labeling</a:t>
            </a:r>
            <a:r>
              <a:rPr lang="en-US" dirty="0">
                <a:latin typeface="Arial"/>
                <a:ea typeface="Arial"/>
                <a:cs typeface="Arial"/>
                <a:sym typeface="Arial"/>
              </a:rPr>
              <a:t> is the attaching of messaging to packaging that communicates key product information to consumers. Its main function is to inform customers about the product’s contents and give directions for its use.</a:t>
            </a:r>
            <a:endParaRPr dirty="0">
              <a:latin typeface="Arial"/>
              <a:ea typeface="Arial"/>
              <a:cs typeface="Arial"/>
              <a:sym typeface="Arial"/>
            </a:endParaRPr>
          </a:p>
          <a:p>
            <a:pPr marL="0" lvl="0" indent="0" algn="l" rtl="0">
              <a:spcBef>
                <a:spcPts val="0"/>
              </a:spcBef>
              <a:spcAft>
                <a:spcPts val="1600"/>
              </a:spcAft>
              <a:buNone/>
            </a:pPr>
            <a:endParaRPr dirty="0">
              <a:latin typeface="Arial"/>
              <a:ea typeface="Arial"/>
              <a:cs typeface="Arial"/>
              <a:sym typeface="Arial"/>
            </a:endParaRPr>
          </a:p>
        </p:txBody>
      </p:sp>
      <p:cxnSp>
        <p:nvCxnSpPr>
          <p:cNvPr id="188" name="Google Shape;188;p39"/>
          <p:cNvCxnSpPr/>
          <p:nvPr/>
        </p:nvCxnSpPr>
        <p:spPr>
          <a:xfrm>
            <a:off x="5225150" y="1540302"/>
            <a:ext cx="0" cy="21897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89" name="Google Shape;189;p39"/>
          <p:cNvPicPr preferRelativeResize="0"/>
          <p:nvPr/>
        </p:nvPicPr>
        <p:blipFill>
          <a:blip r:embed="rId3"/>
          <a:srcRect l="22108" r="22108"/>
          <a:stretch/>
        </p:blipFill>
        <p:spPr>
          <a:xfrm>
            <a:off x="-422250" y="-236700"/>
            <a:ext cx="4714800" cy="5616900"/>
          </a:xfrm>
          <a:prstGeom prst="flowChartDelay">
            <a:avLst/>
          </a:prstGeom>
          <a:noFill/>
          <a:ln>
            <a:noFill/>
          </a:ln>
        </p:spPr>
      </p:pic>
      <p:pic>
        <p:nvPicPr>
          <p:cNvPr id="190" name="Google Shape;190;p39"/>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191" name="Google Shape;191;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a:t>
            </a:r>
            <a:r>
              <a:rPr kumimoji="0" lang="en" sz="1400" b="0" i="0" u="none" strike="noStrike" kern="0" cap="none" spc="0" normalizeH="0" baseline="0" noProof="0">
                <a:ln>
                  <a:noFill/>
                </a:ln>
                <a:solidFill>
                  <a:srgbClr val="3D85C6"/>
                </a:solidFill>
                <a:effectLst/>
                <a:uLnTx/>
                <a:uFillTx/>
                <a:latin typeface="Oswald"/>
                <a:ea typeface="Oswald"/>
                <a:cs typeface="Oswald"/>
                <a:sym typeface="Oswald"/>
              </a:rPr>
              <a:t> </a:t>
            </a: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Copyright 2022. Sports Career Consulting, LLC.</a:t>
            </a:r>
            <a:endParaRPr kumimoji="0" sz="800" b="0" i="0" u="none" strike="noStrike" kern="0" cap="none" spc="0" normalizeH="0" baseline="0" noProof="0">
              <a:ln>
                <a:noFill/>
              </a:ln>
              <a:solidFill>
                <a:srgbClr val="3D85C6"/>
              </a:solidFill>
              <a:effectLst/>
              <a:uLnTx/>
              <a:uFillTx/>
              <a:latin typeface="Oswald"/>
              <a:ea typeface="Oswald"/>
              <a:cs typeface="Oswald"/>
              <a:sym typeface="Oswald"/>
            </a:endParaRPr>
          </a:p>
        </p:txBody>
      </p:sp>
    </p:spTree>
    <p:extLst>
      <p:ext uri="{BB962C8B-B14F-4D97-AF65-F5344CB8AC3E}">
        <p14:creationId xmlns:p14="http://schemas.microsoft.com/office/powerpoint/2010/main" val="15679198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37"/>
          <p:cNvSpPr txBox="1">
            <a:spLocks noGrp="1"/>
          </p:cNvSpPr>
          <p:nvPr>
            <p:ph type="title"/>
          </p:nvPr>
        </p:nvSpPr>
        <p:spPr>
          <a:xfrm>
            <a:off x="938500" y="445025"/>
            <a:ext cx="79737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Arial"/>
                <a:ea typeface="Arial"/>
                <a:cs typeface="Arial"/>
                <a:sym typeface="Arial"/>
              </a:rPr>
              <a:t>WHAT IS LABELING?</a:t>
            </a:r>
            <a:endParaRPr b="1" dirty="0">
              <a:latin typeface="Arial"/>
              <a:ea typeface="Arial"/>
              <a:cs typeface="Arial"/>
              <a:sym typeface="Arial"/>
            </a:endParaRPr>
          </a:p>
        </p:txBody>
      </p:sp>
      <p:sp>
        <p:nvSpPr>
          <p:cNvPr id="168" name="Google Shape;168;p37"/>
          <p:cNvSpPr txBox="1">
            <a:spLocks noGrp="1"/>
          </p:cNvSpPr>
          <p:nvPr>
            <p:ph type="body" idx="1"/>
          </p:nvPr>
        </p:nvSpPr>
        <p:spPr>
          <a:xfrm>
            <a:off x="985950" y="1123375"/>
            <a:ext cx="7097100" cy="30399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US" sz="1600" dirty="0">
                <a:latin typeface="Arial"/>
                <a:ea typeface="Arial"/>
                <a:cs typeface="Arial"/>
                <a:sym typeface="Arial"/>
              </a:rPr>
              <a:t>Like packaging, when used properly, labeling provides a business with a variety of branding benefits.  </a:t>
            </a:r>
          </a:p>
          <a:p>
            <a:pPr marL="0" lvl="0" indent="0" algn="l" rtl="0">
              <a:spcBef>
                <a:spcPts val="0"/>
              </a:spcBef>
              <a:spcAft>
                <a:spcPts val="1600"/>
              </a:spcAft>
              <a:buNone/>
            </a:pPr>
            <a:r>
              <a:rPr lang="en-US" sz="1600" dirty="0">
                <a:latin typeface="Arial"/>
                <a:ea typeface="Arial"/>
                <a:cs typeface="Arial"/>
                <a:sym typeface="Arial"/>
              </a:rPr>
              <a:t>Effective labeling can help to differentiate a product from competing products while helping with brand or product positioning. </a:t>
            </a:r>
          </a:p>
          <a:p>
            <a:pPr marL="0" lvl="0" indent="0" algn="l" rtl="0">
              <a:spcBef>
                <a:spcPts val="0"/>
              </a:spcBef>
              <a:spcAft>
                <a:spcPts val="1600"/>
              </a:spcAft>
              <a:buNone/>
            </a:pPr>
            <a:r>
              <a:rPr lang="en-US" sz="1600" dirty="0">
                <a:latin typeface="Arial"/>
                <a:ea typeface="Arial"/>
                <a:cs typeface="Arial"/>
                <a:sym typeface="Arial"/>
              </a:rPr>
              <a:t>However, when labeling offers claims that are not legitimate, or omits important information about ingredients, a business could be subject to legal recourse.  Government agencies are in place to help protect consumers from illegitimate claims about products and services, including false advertising and deceptive or misleading advertising.</a:t>
            </a:r>
          </a:p>
          <a:p>
            <a:pPr marL="0" lvl="0" indent="0" algn="l" rtl="0">
              <a:spcBef>
                <a:spcPts val="0"/>
              </a:spcBef>
              <a:spcAft>
                <a:spcPts val="1600"/>
              </a:spcAft>
              <a:buNone/>
            </a:pPr>
            <a:br>
              <a:rPr lang="en-US" sz="1600" dirty="0">
                <a:latin typeface="Arial"/>
                <a:ea typeface="Arial"/>
                <a:cs typeface="Arial"/>
                <a:sym typeface="Arial"/>
              </a:rPr>
            </a:br>
            <a:br>
              <a:rPr lang="en-US" sz="1600" dirty="0">
                <a:latin typeface="Arial"/>
                <a:ea typeface="Arial"/>
                <a:cs typeface="Arial"/>
                <a:sym typeface="Arial"/>
              </a:rPr>
            </a:br>
            <a:endParaRPr sz="1600" dirty="0">
              <a:latin typeface="Arial"/>
              <a:ea typeface="Arial"/>
              <a:cs typeface="Arial"/>
              <a:sym typeface="Arial"/>
            </a:endParaRPr>
          </a:p>
        </p:txBody>
      </p:sp>
      <p:cxnSp>
        <p:nvCxnSpPr>
          <p:cNvPr id="169" name="Google Shape;169;p37"/>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0" name="Google Shape;170;p37"/>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1" name="Google Shape;171;p37"/>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a:t>
            </a:r>
            <a:r>
              <a:rPr kumimoji="0" lang="en" sz="1400" b="0" i="0" u="none" strike="noStrike" kern="0" cap="none" spc="0" normalizeH="0" baseline="0" noProof="0">
                <a:ln>
                  <a:noFill/>
                </a:ln>
                <a:solidFill>
                  <a:srgbClr val="3D85C6"/>
                </a:solidFill>
                <a:effectLst/>
                <a:uLnTx/>
                <a:uFillTx/>
                <a:latin typeface="Oswald"/>
                <a:ea typeface="Oswald"/>
                <a:cs typeface="Oswald"/>
                <a:sym typeface="Oswald"/>
              </a:rPr>
              <a:t> </a:t>
            </a: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Copyright 2022. Sports Career Consulting, LLC.</a:t>
            </a:r>
            <a:endParaRPr kumimoji="0" sz="800" b="0" i="0" u="none" strike="noStrike" kern="0" cap="none" spc="0" normalizeH="0" baseline="0" noProof="0">
              <a:ln>
                <a:noFill/>
              </a:ln>
              <a:solidFill>
                <a:srgbClr val="3D85C6"/>
              </a:solidFill>
              <a:effectLst/>
              <a:uLnTx/>
              <a:uFillTx/>
              <a:latin typeface="Oswald"/>
              <a:ea typeface="Oswald"/>
              <a:cs typeface="Oswald"/>
              <a:sym typeface="Oswald"/>
            </a:endParaRPr>
          </a:p>
        </p:txBody>
      </p:sp>
    </p:spTree>
    <p:extLst>
      <p:ext uri="{BB962C8B-B14F-4D97-AF65-F5344CB8AC3E}">
        <p14:creationId xmlns:p14="http://schemas.microsoft.com/office/powerpoint/2010/main" val="32307494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9"/>
          <p:cNvSpPr txBox="1">
            <a:spLocks noGrp="1"/>
          </p:cNvSpPr>
          <p:nvPr>
            <p:ph type="title"/>
          </p:nvPr>
        </p:nvSpPr>
        <p:spPr>
          <a:xfrm>
            <a:off x="938500" y="445025"/>
            <a:ext cx="71529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Arial"/>
                <a:ea typeface="Arial"/>
                <a:cs typeface="Arial"/>
                <a:sym typeface="Arial"/>
              </a:rPr>
              <a:t>CONSUMER PROTECTION</a:t>
            </a:r>
            <a:endParaRPr b="1" dirty="0">
              <a:latin typeface="Arial"/>
              <a:ea typeface="Arial"/>
              <a:cs typeface="Arial"/>
              <a:sym typeface="Arial"/>
            </a:endParaRPr>
          </a:p>
        </p:txBody>
      </p:sp>
      <p:cxnSp>
        <p:nvCxnSpPr>
          <p:cNvPr id="181" name="Google Shape;181;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82" name="Google Shape;182;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83" name="Google Shape;183;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a:t>
            </a:r>
            <a:r>
              <a:rPr kumimoji="0" lang="en" sz="1400" b="0" i="0" u="none" strike="noStrike" kern="0" cap="none" spc="0" normalizeH="0" baseline="0" noProof="0">
                <a:ln>
                  <a:noFill/>
                </a:ln>
                <a:solidFill>
                  <a:srgbClr val="3D85C6"/>
                </a:solidFill>
                <a:effectLst/>
                <a:uLnTx/>
                <a:uFillTx/>
                <a:latin typeface="Oswald"/>
                <a:ea typeface="Oswald"/>
                <a:cs typeface="Oswald"/>
                <a:sym typeface="Oswald"/>
              </a:rPr>
              <a:t> </a:t>
            </a: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Copyright 2022. Sports Career Consulting, LLC.</a:t>
            </a:r>
            <a:endParaRPr kumimoji="0" sz="800" b="0" i="0" u="none" strike="noStrike" kern="0" cap="none" spc="0" normalizeH="0" baseline="0" noProof="0">
              <a:ln>
                <a:noFill/>
              </a:ln>
              <a:solidFill>
                <a:srgbClr val="3D85C6"/>
              </a:solidFill>
              <a:effectLst/>
              <a:uLnTx/>
              <a:uFillTx/>
              <a:latin typeface="Oswald"/>
              <a:ea typeface="Oswald"/>
              <a:cs typeface="Oswald"/>
              <a:sym typeface="Oswald"/>
            </a:endParaRPr>
          </a:p>
        </p:txBody>
      </p:sp>
      <p:sp>
        <p:nvSpPr>
          <p:cNvPr id="184" name="Google Shape;184;p39"/>
          <p:cNvSpPr txBox="1">
            <a:spLocks noGrp="1"/>
          </p:cNvSpPr>
          <p:nvPr>
            <p:ph type="body" idx="4294967295"/>
          </p:nvPr>
        </p:nvSpPr>
        <p:spPr>
          <a:xfrm>
            <a:off x="938500" y="1109979"/>
            <a:ext cx="7735500" cy="3080100"/>
          </a:xfrm>
          <a:prstGeom prst="rect">
            <a:avLst/>
          </a:prstGeom>
        </p:spPr>
        <p:txBody>
          <a:bodyPr spcFirstLastPara="1" wrap="square" lIns="91425" tIns="91425" rIns="91425" bIns="91425" anchor="t" anchorCtr="0">
            <a:noAutofit/>
          </a:bodyPr>
          <a:lstStyle/>
          <a:p>
            <a:pPr marL="95250" lvl="0" indent="0" algn="l" rtl="0">
              <a:spcBef>
                <a:spcPts val="0"/>
              </a:spcBef>
              <a:spcAft>
                <a:spcPts val="0"/>
              </a:spcAft>
              <a:buClr>
                <a:schemeClr val="lt1"/>
              </a:buClr>
              <a:buSzPts val="2100"/>
              <a:buNone/>
            </a:pPr>
            <a:r>
              <a:rPr lang="en-US" sz="2100" dirty="0">
                <a:solidFill>
                  <a:schemeClr val="lt1"/>
                </a:solidFill>
                <a:latin typeface="Arial"/>
                <a:ea typeface="Arial"/>
                <a:cs typeface="Arial"/>
                <a:sym typeface="Arial"/>
              </a:rPr>
              <a:t>Consumers are protected from false, misleading or deceptive claims from brands by a variety of government agencies.</a:t>
            </a:r>
          </a:p>
          <a:p>
            <a:pPr marL="95250" lvl="0" indent="0" algn="l" rtl="0">
              <a:spcBef>
                <a:spcPts val="0"/>
              </a:spcBef>
              <a:spcAft>
                <a:spcPts val="0"/>
              </a:spcAft>
              <a:buClr>
                <a:schemeClr val="lt1"/>
              </a:buClr>
              <a:buSzPts val="2100"/>
              <a:buNone/>
            </a:pPr>
            <a:endParaRPr lang="en-US" sz="2100" dirty="0">
              <a:solidFill>
                <a:schemeClr val="lt1"/>
              </a:solidFill>
              <a:latin typeface="Arial"/>
              <a:ea typeface="Arial"/>
              <a:cs typeface="Arial"/>
              <a:sym typeface="Arial"/>
            </a:endParaRPr>
          </a:p>
          <a:p>
            <a:pPr marL="457200" lvl="0" indent="-361950" algn="l" rtl="0">
              <a:spcBef>
                <a:spcPts val="0"/>
              </a:spcBef>
              <a:spcAft>
                <a:spcPts val="0"/>
              </a:spcAft>
              <a:buClr>
                <a:schemeClr val="lt1"/>
              </a:buClr>
              <a:buSzPts val="2100"/>
              <a:buFont typeface="Arial"/>
              <a:buChar char="●"/>
            </a:pPr>
            <a:r>
              <a:rPr lang="en-US" sz="2100" dirty="0">
                <a:solidFill>
                  <a:schemeClr val="lt1"/>
                </a:solidFill>
                <a:latin typeface="Arial"/>
                <a:ea typeface="Arial"/>
                <a:cs typeface="Arial"/>
                <a:sym typeface="Arial"/>
              </a:rPr>
              <a:t>The Fair Packaging and Labeling Act (FPLA)</a:t>
            </a:r>
          </a:p>
          <a:p>
            <a:pPr marL="457200" lvl="0" indent="-361950" algn="l" rtl="0">
              <a:spcBef>
                <a:spcPts val="0"/>
              </a:spcBef>
              <a:spcAft>
                <a:spcPts val="0"/>
              </a:spcAft>
              <a:buClr>
                <a:schemeClr val="lt1"/>
              </a:buClr>
              <a:buSzPts val="2100"/>
              <a:buFont typeface="Arial"/>
              <a:buChar char="●"/>
            </a:pPr>
            <a:r>
              <a:rPr lang="en-US" sz="2100" dirty="0">
                <a:solidFill>
                  <a:schemeClr val="lt1"/>
                </a:solidFill>
                <a:latin typeface="Arial"/>
                <a:ea typeface="Arial"/>
                <a:cs typeface="Arial"/>
                <a:sym typeface="Arial"/>
              </a:rPr>
              <a:t>U.S. Food and Drug Administration (FDA)</a:t>
            </a:r>
          </a:p>
          <a:p>
            <a:pPr marL="457200" lvl="0" indent="-361950" algn="l" rtl="0">
              <a:spcBef>
                <a:spcPts val="0"/>
              </a:spcBef>
              <a:spcAft>
                <a:spcPts val="0"/>
              </a:spcAft>
              <a:buClr>
                <a:schemeClr val="lt1"/>
              </a:buClr>
              <a:buSzPts val="2100"/>
              <a:buFont typeface="Arial"/>
              <a:buChar char="●"/>
            </a:pPr>
            <a:r>
              <a:rPr lang="en-US" sz="2100" dirty="0">
                <a:solidFill>
                  <a:schemeClr val="lt1"/>
                </a:solidFill>
                <a:latin typeface="Arial"/>
                <a:ea typeface="Arial"/>
                <a:cs typeface="Arial"/>
                <a:sym typeface="Arial"/>
              </a:rPr>
              <a:t>The Federal Trade Commission (FTC)</a:t>
            </a:r>
          </a:p>
          <a:p>
            <a:pPr marL="457200" lvl="0" indent="-361950" algn="l" rtl="0">
              <a:spcBef>
                <a:spcPts val="0"/>
              </a:spcBef>
              <a:spcAft>
                <a:spcPts val="0"/>
              </a:spcAft>
              <a:buClr>
                <a:schemeClr val="lt1"/>
              </a:buClr>
              <a:buSzPts val="2100"/>
              <a:buFont typeface="Arial"/>
              <a:buChar char="●"/>
            </a:pPr>
            <a:r>
              <a:rPr lang="en-US" sz="2100" dirty="0">
                <a:solidFill>
                  <a:schemeClr val="lt1"/>
                </a:solidFill>
                <a:latin typeface="Arial"/>
                <a:ea typeface="Arial"/>
                <a:cs typeface="Arial"/>
                <a:sym typeface="Arial"/>
              </a:rPr>
              <a:t>The U.S. Department of Agriculture (USDA)</a:t>
            </a:r>
          </a:p>
        </p:txBody>
      </p:sp>
    </p:spTree>
    <p:extLst>
      <p:ext uri="{BB962C8B-B14F-4D97-AF65-F5344CB8AC3E}">
        <p14:creationId xmlns:p14="http://schemas.microsoft.com/office/powerpoint/2010/main" val="20699903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sp>
        <p:nvSpPr>
          <p:cNvPr id="355" name="Google Shape;355;p58"/>
          <p:cNvSpPr txBox="1">
            <a:spLocks noGrp="1"/>
          </p:cNvSpPr>
          <p:nvPr>
            <p:ph type="body" idx="2"/>
          </p:nvPr>
        </p:nvSpPr>
        <p:spPr>
          <a:xfrm>
            <a:off x="842125" y="1000825"/>
            <a:ext cx="7683000" cy="3558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1000"/>
              </a:spcBef>
              <a:spcAft>
                <a:spcPts val="0"/>
              </a:spcAft>
              <a:buNone/>
            </a:pPr>
            <a:r>
              <a:rPr lang="en-US" sz="1700" b="1" dirty="0">
                <a:latin typeface="Arial"/>
                <a:ea typeface="Arial"/>
                <a:cs typeface="Arial"/>
                <a:sym typeface="Arial"/>
              </a:rPr>
              <a:t>Labeling:  </a:t>
            </a:r>
            <a:r>
              <a:rPr lang="en-US" sz="1700" dirty="0">
                <a:latin typeface="Arial"/>
                <a:ea typeface="Arial"/>
                <a:cs typeface="Arial"/>
                <a:sym typeface="Arial"/>
              </a:rPr>
              <a:t>The attaching of messaging to packaging that communicates key product information to consumers. </a:t>
            </a:r>
          </a:p>
          <a:p>
            <a:pPr marL="0" lvl="0" indent="0" algn="l" rtl="0">
              <a:lnSpc>
                <a:spcPct val="100000"/>
              </a:lnSpc>
              <a:spcBef>
                <a:spcPts val="1000"/>
              </a:spcBef>
              <a:spcAft>
                <a:spcPts val="0"/>
              </a:spcAft>
              <a:buNone/>
            </a:pPr>
            <a:r>
              <a:rPr lang="en-US" sz="1700" b="1" dirty="0">
                <a:latin typeface="Arial"/>
                <a:ea typeface="Arial"/>
                <a:cs typeface="Arial"/>
                <a:sym typeface="Arial"/>
              </a:rPr>
              <a:t>Packaging:  </a:t>
            </a:r>
            <a:r>
              <a:rPr lang="en-US" sz="1700" dirty="0">
                <a:latin typeface="Arial"/>
                <a:ea typeface="Arial"/>
                <a:cs typeface="Arial"/>
                <a:sym typeface="Arial"/>
              </a:rPr>
              <a:t>Refers to the process of designing and producing the container for a product.</a:t>
            </a:r>
            <a:endParaRPr sz="1700" dirty="0">
              <a:latin typeface="Arial"/>
              <a:ea typeface="Arial"/>
              <a:cs typeface="Arial"/>
              <a:sym typeface="Arial"/>
            </a:endParaRPr>
          </a:p>
          <a:p>
            <a:pPr marL="0" lvl="0" indent="0" algn="l" rtl="0">
              <a:lnSpc>
                <a:spcPct val="100000"/>
              </a:lnSpc>
              <a:spcBef>
                <a:spcPts val="1000"/>
              </a:spcBef>
              <a:spcAft>
                <a:spcPts val="0"/>
              </a:spcAft>
              <a:buNone/>
            </a:pPr>
            <a:endParaRPr sz="1700" b="1" dirty="0">
              <a:latin typeface="Arial"/>
              <a:ea typeface="Arial"/>
              <a:cs typeface="Arial"/>
              <a:sym typeface="Arial"/>
            </a:endParaRPr>
          </a:p>
        </p:txBody>
      </p:sp>
      <p:sp>
        <p:nvSpPr>
          <p:cNvPr id="356" name="Google Shape;356;p58"/>
          <p:cNvSpPr txBox="1">
            <a:spLocks noGrp="1"/>
          </p:cNvSpPr>
          <p:nvPr>
            <p:ph type="title"/>
          </p:nvPr>
        </p:nvSpPr>
        <p:spPr>
          <a:xfrm>
            <a:off x="842125" y="445025"/>
            <a:ext cx="4806600" cy="555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 b="1">
                <a:latin typeface="Arial"/>
                <a:ea typeface="Arial"/>
                <a:cs typeface="Arial"/>
                <a:sym typeface="Arial"/>
              </a:rPr>
              <a:t>KEY TERMS</a:t>
            </a:r>
            <a:endParaRPr b="1">
              <a:latin typeface="Arial"/>
              <a:ea typeface="Arial"/>
              <a:cs typeface="Arial"/>
              <a:sym typeface="Arial"/>
            </a:endParaRPr>
          </a:p>
        </p:txBody>
      </p:sp>
      <p:cxnSp>
        <p:nvCxnSpPr>
          <p:cNvPr id="357" name="Google Shape;357;p58"/>
          <p:cNvCxnSpPr/>
          <p:nvPr/>
        </p:nvCxnSpPr>
        <p:spPr>
          <a:xfrm>
            <a:off x="938500" y="445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0"/>
              </a:srgbClr>
            </a:outerShdw>
          </a:effectLst>
        </p:spPr>
      </p:cxnSp>
      <p:pic>
        <p:nvPicPr>
          <p:cNvPr id="358" name="Google Shape;358;p58"/>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59" name="Google Shape;359;p5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Pts val="800"/>
              <a:buFont typeface="Arial"/>
              <a:buNone/>
              <a:tabLst/>
              <a:defRPr/>
            </a:pP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a:t>
            </a:r>
            <a:r>
              <a:rPr kumimoji="0" lang="en" sz="1400" b="0" i="0" u="none" strike="noStrike" kern="0" cap="none" spc="0" normalizeH="0" baseline="0" noProof="0">
                <a:ln>
                  <a:noFill/>
                </a:ln>
                <a:solidFill>
                  <a:srgbClr val="3D85C6"/>
                </a:solidFill>
                <a:effectLst/>
                <a:uLnTx/>
                <a:uFillTx/>
                <a:latin typeface="Oswald"/>
                <a:ea typeface="Oswald"/>
                <a:cs typeface="Oswald"/>
                <a:sym typeface="Oswald"/>
              </a:rPr>
              <a:t> </a:t>
            </a: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Copyright 2022. Sports Career Consulting, LLC.</a:t>
            </a:r>
            <a:endParaRPr kumimoji="0" sz="800" b="0" i="0" u="none" strike="noStrike" kern="0" cap="none" spc="0" normalizeH="0" baseline="0" noProof="0">
              <a:ln>
                <a:noFill/>
              </a:ln>
              <a:solidFill>
                <a:srgbClr val="3D85C6"/>
              </a:solidFill>
              <a:effectLst/>
              <a:uLnTx/>
              <a:uFillTx/>
              <a:latin typeface="Oswald"/>
              <a:ea typeface="Oswald"/>
              <a:cs typeface="Oswald"/>
              <a:sym typeface="Oswald"/>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pic>
        <p:nvPicPr>
          <p:cNvPr id="264" name="Google Shape;264;p45"/>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65" name="Google Shape;265;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b="0" i="0" u="none" strike="noStrike" cap="none">
                <a:solidFill>
                  <a:schemeClr val="accent5"/>
                </a:solidFill>
                <a:latin typeface="Oswald"/>
                <a:ea typeface="Oswald"/>
                <a:cs typeface="Oswald"/>
                <a:sym typeface="Oswald"/>
              </a:rPr>
              <a:t>©</a:t>
            </a:r>
            <a:r>
              <a:rPr lang="en" sz="1400" b="0" i="0" u="none" strike="noStrike" cap="none">
                <a:solidFill>
                  <a:schemeClr val="accent5"/>
                </a:solidFill>
                <a:latin typeface="Oswald"/>
                <a:ea typeface="Oswald"/>
                <a:cs typeface="Oswald"/>
                <a:sym typeface="Oswald"/>
              </a:rPr>
              <a:t> </a:t>
            </a:r>
            <a:r>
              <a:rPr lang="en" sz="800" b="0" i="0" u="none" strike="noStrike" cap="none">
                <a:solidFill>
                  <a:schemeClr val="accent5"/>
                </a:solidFill>
                <a:latin typeface="Oswald"/>
                <a:ea typeface="Oswald"/>
                <a:cs typeface="Oswald"/>
                <a:sym typeface="Oswald"/>
              </a:rPr>
              <a:t>Copyright 202</a:t>
            </a:r>
            <a:r>
              <a:rPr lang="en" sz="800">
                <a:solidFill>
                  <a:schemeClr val="accent5"/>
                </a:solidFill>
                <a:latin typeface="Oswald"/>
                <a:ea typeface="Oswald"/>
                <a:cs typeface="Oswald"/>
                <a:sym typeface="Oswald"/>
              </a:rPr>
              <a:t>2. </a:t>
            </a:r>
            <a:r>
              <a:rPr lang="en"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pic>
        <p:nvPicPr>
          <p:cNvPr id="266" name="Google Shape;266;p45"/>
          <p:cNvPicPr preferRelativeResize="0"/>
          <p:nvPr/>
        </p:nvPicPr>
        <p:blipFill>
          <a:blip r:embed="rId4">
            <a:alphaModFix/>
          </a:blip>
          <a:stretch>
            <a:fillRect/>
          </a:stretch>
        </p:blipFill>
        <p:spPr>
          <a:xfrm>
            <a:off x="2152650" y="152400"/>
            <a:ext cx="4838700" cy="48387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37"/>
          <p:cNvSpPr txBox="1">
            <a:spLocks noGrp="1"/>
          </p:cNvSpPr>
          <p:nvPr>
            <p:ph type="title"/>
          </p:nvPr>
        </p:nvSpPr>
        <p:spPr>
          <a:xfrm>
            <a:off x="938500" y="445025"/>
            <a:ext cx="79737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Arial"/>
                <a:ea typeface="Arial"/>
                <a:cs typeface="Arial"/>
                <a:sym typeface="Arial"/>
              </a:rPr>
              <a:t>WHAT IS PACKAGING?</a:t>
            </a:r>
            <a:endParaRPr b="1" dirty="0">
              <a:latin typeface="Arial"/>
              <a:ea typeface="Arial"/>
              <a:cs typeface="Arial"/>
              <a:sym typeface="Arial"/>
            </a:endParaRPr>
          </a:p>
        </p:txBody>
      </p:sp>
      <p:sp>
        <p:nvSpPr>
          <p:cNvPr id="168" name="Google Shape;168;p37"/>
          <p:cNvSpPr txBox="1">
            <a:spLocks noGrp="1"/>
          </p:cNvSpPr>
          <p:nvPr>
            <p:ph type="body" idx="1"/>
          </p:nvPr>
        </p:nvSpPr>
        <p:spPr>
          <a:xfrm>
            <a:off x="985950" y="1123375"/>
            <a:ext cx="7097100" cy="30399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1600" dirty="0">
                <a:latin typeface="Arial"/>
                <a:ea typeface="Arial"/>
                <a:cs typeface="Arial"/>
                <a:sym typeface="Arial"/>
              </a:rPr>
              <a:t>In its most basic form, packaging is a critical component of the distribution process.  </a:t>
            </a:r>
          </a:p>
          <a:p>
            <a:pPr marL="285750" indent="-285750">
              <a:spcAft>
                <a:spcPts val="1600"/>
              </a:spcAft>
            </a:pPr>
            <a:r>
              <a:rPr lang="en" sz="1600" dirty="0">
                <a:latin typeface="Arial"/>
                <a:ea typeface="Arial"/>
                <a:cs typeface="Arial"/>
                <a:sym typeface="Arial"/>
              </a:rPr>
              <a:t>If improperly packaged, an Xbox shipment would arrive at retailers damaged or broken.  Crocs and Hollister merchandise would be defective with loose threads or fabric flaws.  </a:t>
            </a:r>
          </a:p>
          <a:p>
            <a:pPr marL="285750" indent="-285750">
              <a:spcAft>
                <a:spcPts val="1600"/>
              </a:spcAft>
            </a:pPr>
            <a:r>
              <a:rPr lang="en" sz="1600" dirty="0">
                <a:latin typeface="Arial"/>
                <a:ea typeface="Arial"/>
                <a:cs typeface="Arial"/>
                <a:sym typeface="Arial"/>
              </a:rPr>
              <a:t>Without a tightly sealed cap, a bottle of Sprite would lose its carbonation.  </a:t>
            </a:r>
          </a:p>
          <a:p>
            <a:pPr marL="285750" indent="-285750">
              <a:spcAft>
                <a:spcPts val="1600"/>
              </a:spcAft>
            </a:pPr>
            <a:r>
              <a:rPr lang="en" sz="1600" dirty="0">
                <a:latin typeface="Arial"/>
                <a:ea typeface="Arial"/>
                <a:cs typeface="Arial"/>
                <a:sym typeface="Arial"/>
              </a:rPr>
              <a:t>Even a carton of eggs must be properly packaged or they would most certainly crack before consumers could safely transport them from the grocery store to their homes.</a:t>
            </a:r>
            <a:endParaRPr sz="1600" dirty="0">
              <a:latin typeface="Arial"/>
              <a:ea typeface="Arial"/>
              <a:cs typeface="Arial"/>
              <a:sym typeface="Arial"/>
            </a:endParaRPr>
          </a:p>
        </p:txBody>
      </p:sp>
      <p:cxnSp>
        <p:nvCxnSpPr>
          <p:cNvPr id="169" name="Google Shape;169;p37"/>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0" name="Google Shape;170;p37"/>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1" name="Google Shape;171;p37"/>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9"/>
          <p:cNvSpPr txBox="1">
            <a:spLocks noGrp="1"/>
          </p:cNvSpPr>
          <p:nvPr>
            <p:ph type="title"/>
          </p:nvPr>
        </p:nvSpPr>
        <p:spPr>
          <a:xfrm>
            <a:off x="5337175" y="1540300"/>
            <a:ext cx="2837400" cy="7773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b="1">
                <a:latin typeface="Arial"/>
                <a:ea typeface="Arial"/>
                <a:cs typeface="Arial"/>
                <a:sym typeface="Arial"/>
              </a:rPr>
              <a:t>PACKAGING</a:t>
            </a:r>
            <a:endParaRPr b="1">
              <a:latin typeface="Arial"/>
              <a:ea typeface="Arial"/>
              <a:cs typeface="Arial"/>
              <a:sym typeface="Arial"/>
            </a:endParaRPr>
          </a:p>
        </p:txBody>
      </p:sp>
      <p:sp>
        <p:nvSpPr>
          <p:cNvPr id="187" name="Google Shape;187;p39"/>
          <p:cNvSpPr txBox="1">
            <a:spLocks noGrp="1"/>
          </p:cNvSpPr>
          <p:nvPr>
            <p:ph type="body" idx="1"/>
          </p:nvPr>
        </p:nvSpPr>
        <p:spPr>
          <a:xfrm>
            <a:off x="5337175" y="2317588"/>
            <a:ext cx="3311700" cy="12525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a:latin typeface="Arial"/>
                <a:ea typeface="Arial"/>
                <a:cs typeface="Arial"/>
                <a:sym typeface="Arial"/>
              </a:rPr>
              <a:t>In marketing, packaging refers to the process of designing and producing the container for a product.  </a:t>
            </a:r>
            <a:endParaRPr>
              <a:latin typeface="Arial"/>
              <a:ea typeface="Arial"/>
              <a:cs typeface="Arial"/>
              <a:sym typeface="Arial"/>
            </a:endParaRPr>
          </a:p>
          <a:p>
            <a:pPr marL="0" lvl="0" indent="0" algn="l" rtl="0">
              <a:lnSpc>
                <a:spcPct val="115000"/>
              </a:lnSpc>
              <a:spcBef>
                <a:spcPts val="0"/>
              </a:spcBef>
              <a:spcAft>
                <a:spcPts val="0"/>
              </a:spcAft>
              <a:buNone/>
            </a:pPr>
            <a:endParaRPr>
              <a:latin typeface="Arial"/>
              <a:ea typeface="Arial"/>
              <a:cs typeface="Arial"/>
              <a:sym typeface="Arial"/>
            </a:endParaRPr>
          </a:p>
          <a:p>
            <a:pPr marL="0" lvl="0" indent="0" algn="l" rtl="0">
              <a:spcBef>
                <a:spcPts val="0"/>
              </a:spcBef>
              <a:spcAft>
                <a:spcPts val="1600"/>
              </a:spcAft>
              <a:buNone/>
            </a:pPr>
            <a:endParaRPr>
              <a:latin typeface="Arial"/>
              <a:ea typeface="Arial"/>
              <a:cs typeface="Arial"/>
              <a:sym typeface="Arial"/>
            </a:endParaRPr>
          </a:p>
        </p:txBody>
      </p:sp>
      <p:cxnSp>
        <p:nvCxnSpPr>
          <p:cNvPr id="188" name="Google Shape;188;p39"/>
          <p:cNvCxnSpPr/>
          <p:nvPr/>
        </p:nvCxnSpPr>
        <p:spPr>
          <a:xfrm>
            <a:off x="5225150" y="1540302"/>
            <a:ext cx="0" cy="21897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89" name="Google Shape;189;p39"/>
          <p:cNvPicPr preferRelativeResize="0"/>
          <p:nvPr/>
        </p:nvPicPr>
        <p:blipFill>
          <a:blip r:embed="rId3"/>
          <a:srcRect l="22108" r="22108"/>
          <a:stretch/>
        </p:blipFill>
        <p:spPr>
          <a:xfrm>
            <a:off x="-422250" y="-236700"/>
            <a:ext cx="4714800" cy="5616900"/>
          </a:xfrm>
          <a:prstGeom prst="flowChartDelay">
            <a:avLst/>
          </a:prstGeom>
          <a:noFill/>
          <a:ln>
            <a:noFill/>
          </a:ln>
        </p:spPr>
      </p:pic>
      <p:pic>
        <p:nvPicPr>
          <p:cNvPr id="190" name="Google Shape;190;p39"/>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191" name="Google Shape;191;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41"/>
          <p:cNvSpPr txBox="1">
            <a:spLocks noGrp="1"/>
          </p:cNvSpPr>
          <p:nvPr>
            <p:ph type="title"/>
          </p:nvPr>
        </p:nvSpPr>
        <p:spPr>
          <a:xfrm>
            <a:off x="759742" y="1711570"/>
            <a:ext cx="3159300" cy="723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2000" b="1" dirty="0">
                <a:latin typeface="Arial"/>
                <a:ea typeface="Arial"/>
                <a:cs typeface="Arial"/>
                <a:sym typeface="Arial"/>
              </a:rPr>
              <a:t>Functional</a:t>
            </a:r>
            <a:endParaRPr sz="2000" b="1" dirty="0">
              <a:latin typeface="Arial"/>
              <a:ea typeface="Arial"/>
              <a:cs typeface="Arial"/>
              <a:sym typeface="Arial"/>
            </a:endParaRPr>
          </a:p>
        </p:txBody>
      </p:sp>
      <p:sp>
        <p:nvSpPr>
          <p:cNvPr id="220" name="Google Shape;220;p41"/>
          <p:cNvSpPr txBox="1">
            <a:spLocks noGrp="1"/>
          </p:cNvSpPr>
          <p:nvPr>
            <p:ph type="title" idx="4"/>
          </p:nvPr>
        </p:nvSpPr>
        <p:spPr>
          <a:xfrm>
            <a:off x="759742" y="3139266"/>
            <a:ext cx="3159300" cy="723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2000" b="1" dirty="0">
                <a:latin typeface="Arial"/>
                <a:ea typeface="Arial"/>
                <a:cs typeface="Arial"/>
                <a:sym typeface="Arial"/>
              </a:rPr>
              <a:t>Marketing</a:t>
            </a:r>
            <a:endParaRPr sz="2000" b="1" dirty="0">
              <a:latin typeface="Arial"/>
              <a:ea typeface="Arial"/>
              <a:cs typeface="Arial"/>
              <a:sym typeface="Arial"/>
            </a:endParaRPr>
          </a:p>
        </p:txBody>
      </p:sp>
      <p:sp>
        <p:nvSpPr>
          <p:cNvPr id="221" name="Google Shape;221;p41"/>
          <p:cNvSpPr txBox="1">
            <a:spLocks noGrp="1"/>
          </p:cNvSpPr>
          <p:nvPr>
            <p:ph type="subTitle" idx="5"/>
          </p:nvPr>
        </p:nvSpPr>
        <p:spPr>
          <a:xfrm>
            <a:off x="3220550" y="3145057"/>
            <a:ext cx="4449000" cy="417300"/>
          </a:xfrm>
          <a:prstGeom prst="rect">
            <a:avLst/>
          </a:prstGeom>
        </p:spPr>
        <p:txBody>
          <a:bodyPr spcFirstLastPara="1" wrap="square" lIns="91425" tIns="91425" rIns="91425" bIns="91425" anchor="t" anchorCtr="0">
            <a:noAutofit/>
          </a:bodyPr>
          <a:lstStyle/>
          <a:p>
            <a:pPr marL="0" lvl="0" indent="0" algn="just" rtl="0">
              <a:spcBef>
                <a:spcPts val="0"/>
              </a:spcBef>
              <a:spcAft>
                <a:spcPts val="0"/>
              </a:spcAft>
              <a:buNone/>
            </a:pPr>
            <a:r>
              <a:rPr lang="en" dirty="0">
                <a:latin typeface="Arial"/>
                <a:ea typeface="Arial"/>
                <a:cs typeface="Arial"/>
                <a:sym typeface="Arial"/>
              </a:rPr>
              <a:t>Packaging can also provide businesses and brands with marketing and promotional opportunities while offering a valuable tool for communicating important information to consumers.</a:t>
            </a:r>
            <a:endParaRPr dirty="0">
              <a:latin typeface="Arial"/>
              <a:ea typeface="Arial"/>
              <a:cs typeface="Arial"/>
              <a:sym typeface="Arial"/>
            </a:endParaRPr>
          </a:p>
        </p:txBody>
      </p:sp>
      <p:cxnSp>
        <p:nvCxnSpPr>
          <p:cNvPr id="222" name="Google Shape;222;p41"/>
          <p:cNvCxnSpPr/>
          <p:nvPr/>
        </p:nvCxnSpPr>
        <p:spPr>
          <a:xfrm>
            <a:off x="8843800" y="392547"/>
            <a:ext cx="0" cy="43584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23" name="Google Shape;223;p4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24" name="Google Shape;224;p41"/>
          <p:cNvSpPr txBox="1"/>
          <p:nvPr/>
        </p:nvSpPr>
        <p:spPr>
          <a:xfrm>
            <a:off x="5517600" y="4670088"/>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
        <p:nvSpPr>
          <p:cNvPr id="225" name="Google Shape;225;p41"/>
          <p:cNvSpPr txBox="1"/>
          <p:nvPr/>
        </p:nvSpPr>
        <p:spPr>
          <a:xfrm>
            <a:off x="803200" y="230474"/>
            <a:ext cx="2837400" cy="777300"/>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3200" b="1" dirty="0">
                <a:solidFill>
                  <a:srgbClr val="FFAB40"/>
                </a:solidFill>
              </a:rPr>
              <a:t>PACKAGING</a:t>
            </a:r>
            <a:endParaRPr sz="3200" b="1" dirty="0">
              <a:solidFill>
                <a:srgbClr val="FFAB40"/>
              </a:solidFill>
            </a:endParaRPr>
          </a:p>
        </p:txBody>
      </p:sp>
      <p:sp>
        <p:nvSpPr>
          <p:cNvPr id="226" name="Google Shape;226;p41"/>
          <p:cNvSpPr txBox="1"/>
          <p:nvPr/>
        </p:nvSpPr>
        <p:spPr>
          <a:xfrm>
            <a:off x="803200" y="1007774"/>
            <a:ext cx="6822892" cy="1252500"/>
          </a:xfrm>
          <a:prstGeom prst="rect">
            <a:avLst/>
          </a:prstGeom>
          <a:noFill/>
          <a:ln>
            <a:noFill/>
          </a:ln>
        </p:spPr>
        <p:txBody>
          <a:bodyPr spcFirstLastPara="1" wrap="square" lIns="91425" tIns="91425" rIns="91425" bIns="91425" anchor="t" anchorCtr="0">
            <a:noAutofit/>
          </a:bodyPr>
          <a:lstStyle/>
          <a:p>
            <a:pPr>
              <a:spcAft>
                <a:spcPts val="1600"/>
              </a:spcAft>
            </a:pPr>
            <a:r>
              <a:rPr lang="en-US" sz="1600" dirty="0">
                <a:solidFill>
                  <a:srgbClr val="FFFFFF"/>
                </a:solidFill>
              </a:rPr>
              <a:t>Packaging can serve two basic purposes, offering both functional benefits and marketing opportunities.</a:t>
            </a:r>
            <a:br>
              <a:rPr lang="en-US" sz="1600" dirty="0">
                <a:solidFill>
                  <a:srgbClr val="FFFFFF"/>
                </a:solidFill>
              </a:rPr>
            </a:br>
            <a:br>
              <a:rPr lang="en-US" sz="1600" dirty="0">
                <a:solidFill>
                  <a:srgbClr val="FFFFFF"/>
                </a:solidFill>
              </a:rPr>
            </a:br>
            <a:endParaRPr lang="en-US" sz="1600" dirty="0">
              <a:solidFill>
                <a:srgbClr val="FFFFFF"/>
              </a:solidFill>
            </a:endParaRPr>
          </a:p>
        </p:txBody>
      </p:sp>
      <p:sp>
        <p:nvSpPr>
          <p:cNvPr id="9" name="Google Shape;221;p41">
            <a:extLst>
              <a:ext uri="{FF2B5EF4-FFF2-40B4-BE49-F238E27FC236}">
                <a16:creationId xmlns:a16="http://schemas.microsoft.com/office/drawing/2014/main" id="{601E9E92-DB7A-4A1D-6238-2797B6089906}"/>
              </a:ext>
            </a:extLst>
          </p:cNvPr>
          <p:cNvSpPr txBox="1">
            <a:spLocks/>
          </p:cNvSpPr>
          <p:nvPr/>
        </p:nvSpPr>
        <p:spPr>
          <a:xfrm>
            <a:off x="3220550" y="1921783"/>
            <a:ext cx="4449000" cy="4173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ctr" rtl="0">
              <a:lnSpc>
                <a:spcPct val="100000"/>
              </a:lnSpc>
              <a:spcBef>
                <a:spcPts val="0"/>
              </a:spcBef>
              <a:spcAft>
                <a:spcPts val="0"/>
              </a:spcAft>
              <a:buClr>
                <a:schemeClr val="accent1"/>
              </a:buClr>
              <a:buSzPts val="1400"/>
              <a:buFont typeface="Montserrat"/>
              <a:buNone/>
              <a:defRPr sz="1400" b="0" i="0" u="none" strike="noStrike" cap="none">
                <a:solidFill>
                  <a:schemeClr val="accent1"/>
                </a:solidFill>
                <a:latin typeface="Montserrat"/>
                <a:ea typeface="Montserrat"/>
                <a:cs typeface="Montserrat"/>
                <a:sym typeface="Montserrat"/>
              </a:defRPr>
            </a:lvl1pPr>
            <a:lvl2pPr marL="914400" marR="0" lvl="1" indent="-317500" algn="ctr" rtl="0">
              <a:lnSpc>
                <a:spcPct val="100000"/>
              </a:lnSpc>
              <a:spcBef>
                <a:spcPts val="0"/>
              </a:spcBef>
              <a:spcAft>
                <a:spcPts val="0"/>
              </a:spcAft>
              <a:buClr>
                <a:schemeClr val="accent1"/>
              </a:buClr>
              <a:buSzPts val="2100"/>
              <a:buFont typeface="Montserrat"/>
              <a:buNone/>
              <a:defRPr sz="2100" b="0" i="0" u="none" strike="noStrike" cap="none">
                <a:solidFill>
                  <a:schemeClr val="accent1"/>
                </a:solidFill>
                <a:latin typeface="Montserrat"/>
                <a:ea typeface="Montserrat"/>
                <a:cs typeface="Montserrat"/>
                <a:sym typeface="Montserrat"/>
              </a:defRPr>
            </a:lvl2pPr>
            <a:lvl3pPr marL="1371600" marR="0" lvl="2" indent="-317500" algn="ctr" rtl="0">
              <a:lnSpc>
                <a:spcPct val="100000"/>
              </a:lnSpc>
              <a:spcBef>
                <a:spcPts val="0"/>
              </a:spcBef>
              <a:spcAft>
                <a:spcPts val="0"/>
              </a:spcAft>
              <a:buClr>
                <a:schemeClr val="accent1"/>
              </a:buClr>
              <a:buSzPts val="2100"/>
              <a:buFont typeface="Montserrat"/>
              <a:buNone/>
              <a:defRPr sz="2100" b="0" i="0" u="none" strike="noStrike" cap="none">
                <a:solidFill>
                  <a:schemeClr val="accent1"/>
                </a:solidFill>
                <a:latin typeface="Montserrat"/>
                <a:ea typeface="Montserrat"/>
                <a:cs typeface="Montserrat"/>
                <a:sym typeface="Montserrat"/>
              </a:defRPr>
            </a:lvl3pPr>
            <a:lvl4pPr marL="1828800" marR="0" lvl="3" indent="-317500" algn="ctr" rtl="0">
              <a:lnSpc>
                <a:spcPct val="100000"/>
              </a:lnSpc>
              <a:spcBef>
                <a:spcPts val="0"/>
              </a:spcBef>
              <a:spcAft>
                <a:spcPts val="0"/>
              </a:spcAft>
              <a:buClr>
                <a:schemeClr val="accent1"/>
              </a:buClr>
              <a:buSzPts val="2100"/>
              <a:buFont typeface="Montserrat"/>
              <a:buNone/>
              <a:defRPr sz="2100" b="0" i="0" u="none" strike="noStrike" cap="none">
                <a:solidFill>
                  <a:schemeClr val="accent1"/>
                </a:solidFill>
                <a:latin typeface="Montserrat"/>
                <a:ea typeface="Montserrat"/>
                <a:cs typeface="Montserrat"/>
                <a:sym typeface="Montserrat"/>
              </a:defRPr>
            </a:lvl4pPr>
            <a:lvl5pPr marL="2286000" marR="0" lvl="4" indent="-317500" algn="ctr" rtl="0">
              <a:lnSpc>
                <a:spcPct val="100000"/>
              </a:lnSpc>
              <a:spcBef>
                <a:spcPts val="0"/>
              </a:spcBef>
              <a:spcAft>
                <a:spcPts val="0"/>
              </a:spcAft>
              <a:buClr>
                <a:schemeClr val="accent1"/>
              </a:buClr>
              <a:buSzPts val="2100"/>
              <a:buFont typeface="Montserrat"/>
              <a:buNone/>
              <a:defRPr sz="2100" b="0" i="0" u="none" strike="noStrike" cap="none">
                <a:solidFill>
                  <a:schemeClr val="accent1"/>
                </a:solidFill>
                <a:latin typeface="Montserrat"/>
                <a:ea typeface="Montserrat"/>
                <a:cs typeface="Montserrat"/>
                <a:sym typeface="Montserrat"/>
              </a:defRPr>
            </a:lvl5pPr>
            <a:lvl6pPr marL="2743200" marR="0" lvl="5" indent="-317500" algn="ctr" rtl="0">
              <a:lnSpc>
                <a:spcPct val="100000"/>
              </a:lnSpc>
              <a:spcBef>
                <a:spcPts val="0"/>
              </a:spcBef>
              <a:spcAft>
                <a:spcPts val="0"/>
              </a:spcAft>
              <a:buClr>
                <a:schemeClr val="accent1"/>
              </a:buClr>
              <a:buSzPts val="2100"/>
              <a:buFont typeface="Montserrat"/>
              <a:buNone/>
              <a:defRPr sz="2100" b="0" i="0" u="none" strike="noStrike" cap="none">
                <a:solidFill>
                  <a:schemeClr val="accent1"/>
                </a:solidFill>
                <a:latin typeface="Montserrat"/>
                <a:ea typeface="Montserrat"/>
                <a:cs typeface="Montserrat"/>
                <a:sym typeface="Montserrat"/>
              </a:defRPr>
            </a:lvl6pPr>
            <a:lvl7pPr marL="3200400" marR="0" lvl="6" indent="-317500" algn="ctr" rtl="0">
              <a:lnSpc>
                <a:spcPct val="100000"/>
              </a:lnSpc>
              <a:spcBef>
                <a:spcPts val="0"/>
              </a:spcBef>
              <a:spcAft>
                <a:spcPts val="0"/>
              </a:spcAft>
              <a:buClr>
                <a:schemeClr val="accent1"/>
              </a:buClr>
              <a:buSzPts val="2100"/>
              <a:buFont typeface="Montserrat"/>
              <a:buNone/>
              <a:defRPr sz="2100" b="0" i="0" u="none" strike="noStrike" cap="none">
                <a:solidFill>
                  <a:schemeClr val="accent1"/>
                </a:solidFill>
                <a:latin typeface="Montserrat"/>
                <a:ea typeface="Montserrat"/>
                <a:cs typeface="Montserrat"/>
                <a:sym typeface="Montserrat"/>
              </a:defRPr>
            </a:lvl7pPr>
            <a:lvl8pPr marL="3657600" marR="0" lvl="7" indent="-317500" algn="ctr" rtl="0">
              <a:lnSpc>
                <a:spcPct val="100000"/>
              </a:lnSpc>
              <a:spcBef>
                <a:spcPts val="0"/>
              </a:spcBef>
              <a:spcAft>
                <a:spcPts val="0"/>
              </a:spcAft>
              <a:buClr>
                <a:schemeClr val="accent1"/>
              </a:buClr>
              <a:buSzPts val="2100"/>
              <a:buFont typeface="Montserrat"/>
              <a:buNone/>
              <a:defRPr sz="2100" b="0" i="0" u="none" strike="noStrike" cap="none">
                <a:solidFill>
                  <a:schemeClr val="accent1"/>
                </a:solidFill>
                <a:latin typeface="Montserrat"/>
                <a:ea typeface="Montserrat"/>
                <a:cs typeface="Montserrat"/>
                <a:sym typeface="Montserrat"/>
              </a:defRPr>
            </a:lvl8pPr>
            <a:lvl9pPr marL="4114800" marR="0" lvl="8" indent="-317500" algn="ctr" rtl="0">
              <a:lnSpc>
                <a:spcPct val="100000"/>
              </a:lnSpc>
              <a:spcBef>
                <a:spcPts val="0"/>
              </a:spcBef>
              <a:spcAft>
                <a:spcPts val="0"/>
              </a:spcAft>
              <a:buClr>
                <a:schemeClr val="accent1"/>
              </a:buClr>
              <a:buSzPts val="2100"/>
              <a:buFont typeface="Montserrat"/>
              <a:buNone/>
              <a:defRPr sz="2100" b="0" i="0" u="none" strike="noStrike" cap="none">
                <a:solidFill>
                  <a:schemeClr val="accent1"/>
                </a:solidFill>
                <a:latin typeface="Montserrat"/>
                <a:ea typeface="Montserrat"/>
                <a:cs typeface="Montserrat"/>
                <a:sym typeface="Montserrat"/>
              </a:defRPr>
            </a:lvl9pPr>
          </a:lstStyle>
          <a:p>
            <a:pPr marL="0" indent="0" algn="just"/>
            <a:r>
              <a:rPr lang="en-US" dirty="0">
                <a:latin typeface="Arial"/>
                <a:ea typeface="Arial"/>
                <a:cs typeface="Arial"/>
                <a:sym typeface="Arial"/>
              </a:rPr>
              <a:t>Packaging offers functional benefits to a business or brand by protecting both the product and consumer.</a:t>
            </a:r>
          </a:p>
        </p:txBody>
      </p:sp>
    </p:spTree>
    <p:extLst>
      <p:ext uri="{BB962C8B-B14F-4D97-AF65-F5344CB8AC3E}">
        <p14:creationId xmlns:p14="http://schemas.microsoft.com/office/powerpoint/2010/main" val="41606107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9"/>
          <p:cNvSpPr txBox="1">
            <a:spLocks noGrp="1"/>
          </p:cNvSpPr>
          <p:nvPr>
            <p:ph type="title"/>
          </p:nvPr>
        </p:nvSpPr>
        <p:spPr>
          <a:xfrm>
            <a:off x="938500" y="445025"/>
            <a:ext cx="71529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Arial"/>
                <a:ea typeface="Arial"/>
                <a:cs typeface="Arial"/>
                <a:sym typeface="Arial"/>
              </a:rPr>
              <a:t>FUNCTIONAL BENEFITS OF PACKAGING</a:t>
            </a:r>
            <a:endParaRPr b="1" dirty="0">
              <a:latin typeface="Arial"/>
              <a:ea typeface="Arial"/>
              <a:cs typeface="Arial"/>
              <a:sym typeface="Arial"/>
            </a:endParaRPr>
          </a:p>
        </p:txBody>
      </p:sp>
      <p:cxnSp>
        <p:nvCxnSpPr>
          <p:cNvPr id="181" name="Google Shape;181;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82" name="Google Shape;182;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83" name="Google Shape;183;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a:t>
            </a:r>
            <a:r>
              <a:rPr kumimoji="0" lang="en" sz="1400" b="0" i="0" u="none" strike="noStrike" kern="0" cap="none" spc="0" normalizeH="0" baseline="0" noProof="0">
                <a:ln>
                  <a:noFill/>
                </a:ln>
                <a:solidFill>
                  <a:srgbClr val="3D85C6"/>
                </a:solidFill>
                <a:effectLst/>
                <a:uLnTx/>
                <a:uFillTx/>
                <a:latin typeface="Oswald"/>
                <a:ea typeface="Oswald"/>
                <a:cs typeface="Oswald"/>
                <a:sym typeface="Oswald"/>
              </a:rPr>
              <a:t> </a:t>
            </a: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Copyright 2022. Sports Career Consulting, LLC.</a:t>
            </a:r>
            <a:endParaRPr kumimoji="0" sz="800" b="0" i="0" u="none" strike="noStrike" kern="0" cap="none" spc="0" normalizeH="0" baseline="0" noProof="0">
              <a:ln>
                <a:noFill/>
              </a:ln>
              <a:solidFill>
                <a:srgbClr val="3D85C6"/>
              </a:solidFill>
              <a:effectLst/>
              <a:uLnTx/>
              <a:uFillTx/>
              <a:latin typeface="Oswald"/>
              <a:ea typeface="Oswald"/>
              <a:cs typeface="Oswald"/>
              <a:sym typeface="Oswald"/>
            </a:endParaRPr>
          </a:p>
        </p:txBody>
      </p:sp>
      <p:sp>
        <p:nvSpPr>
          <p:cNvPr id="184" name="Google Shape;184;p39"/>
          <p:cNvSpPr txBox="1">
            <a:spLocks noGrp="1"/>
          </p:cNvSpPr>
          <p:nvPr>
            <p:ph type="body" idx="4294967295"/>
          </p:nvPr>
        </p:nvSpPr>
        <p:spPr>
          <a:xfrm>
            <a:off x="938500" y="1031450"/>
            <a:ext cx="7735500" cy="3080100"/>
          </a:xfrm>
          <a:prstGeom prst="rect">
            <a:avLst/>
          </a:prstGeom>
        </p:spPr>
        <p:txBody>
          <a:bodyPr spcFirstLastPara="1" wrap="square" lIns="91425" tIns="91425" rIns="91425" bIns="91425" anchor="t" anchorCtr="0">
            <a:noAutofit/>
          </a:bodyPr>
          <a:lstStyle/>
          <a:p>
            <a:pPr marL="457200" lvl="0" indent="-361950" algn="l" rtl="0">
              <a:spcBef>
                <a:spcPts val="0"/>
              </a:spcBef>
              <a:spcAft>
                <a:spcPts val="0"/>
              </a:spcAft>
              <a:buClr>
                <a:schemeClr val="lt1"/>
              </a:buClr>
              <a:buSzPts val="2100"/>
              <a:buFont typeface="Arial"/>
              <a:buChar char="●"/>
            </a:pPr>
            <a:r>
              <a:rPr lang="en-US" sz="2100" dirty="0">
                <a:solidFill>
                  <a:schemeClr val="lt1"/>
                </a:solidFill>
                <a:latin typeface="Arial"/>
                <a:ea typeface="Arial"/>
                <a:cs typeface="Arial"/>
                <a:sym typeface="Arial"/>
              </a:rPr>
              <a:t>Protection of the product itself during shipping and delivery</a:t>
            </a:r>
          </a:p>
          <a:p>
            <a:pPr marL="457200" lvl="0" indent="-361950" algn="l" rtl="0">
              <a:spcBef>
                <a:spcPts val="0"/>
              </a:spcBef>
              <a:spcAft>
                <a:spcPts val="0"/>
              </a:spcAft>
              <a:buClr>
                <a:schemeClr val="lt1"/>
              </a:buClr>
              <a:buSzPts val="2100"/>
              <a:buFont typeface="Arial"/>
              <a:buChar char="●"/>
            </a:pPr>
            <a:r>
              <a:rPr lang="en-US" sz="2100" dirty="0">
                <a:solidFill>
                  <a:schemeClr val="lt1"/>
                </a:solidFill>
                <a:latin typeface="Arial"/>
                <a:ea typeface="Arial"/>
                <a:cs typeface="Arial"/>
                <a:sym typeface="Arial"/>
              </a:rPr>
              <a:t>Proper storage to prevent breakage or spoilage</a:t>
            </a:r>
          </a:p>
          <a:p>
            <a:pPr lvl="1" indent="-361950">
              <a:spcBef>
                <a:spcPts val="0"/>
              </a:spcBef>
              <a:buClr>
                <a:schemeClr val="lt1"/>
              </a:buClr>
              <a:buSzPts val="2100"/>
              <a:buFont typeface="Arial"/>
              <a:buChar char="●"/>
            </a:pPr>
            <a:r>
              <a:rPr lang="en-US" sz="1700" dirty="0">
                <a:solidFill>
                  <a:schemeClr val="lt1"/>
                </a:solidFill>
                <a:latin typeface="Arial"/>
                <a:ea typeface="Arial"/>
                <a:cs typeface="Arial"/>
                <a:sym typeface="Arial"/>
              </a:rPr>
              <a:t>Consumer safety</a:t>
            </a:r>
          </a:p>
          <a:p>
            <a:pPr lvl="1" indent="-361950">
              <a:spcBef>
                <a:spcPts val="0"/>
              </a:spcBef>
              <a:buClr>
                <a:schemeClr val="lt1"/>
              </a:buClr>
              <a:buSzPts val="2100"/>
              <a:buFont typeface="Arial"/>
              <a:buChar char="●"/>
            </a:pPr>
            <a:r>
              <a:rPr lang="en-US" sz="1700" dirty="0">
                <a:solidFill>
                  <a:schemeClr val="lt1"/>
                </a:solidFill>
                <a:latin typeface="Arial"/>
                <a:ea typeface="Arial"/>
                <a:cs typeface="Arial"/>
                <a:sym typeface="Arial"/>
              </a:rPr>
              <a:t>Potential hazards</a:t>
            </a:r>
          </a:p>
          <a:p>
            <a:pPr lvl="1" indent="-361950">
              <a:spcBef>
                <a:spcPts val="0"/>
              </a:spcBef>
              <a:buClr>
                <a:schemeClr val="lt1"/>
              </a:buClr>
              <a:buSzPts val="2100"/>
              <a:buFont typeface="Arial"/>
              <a:buChar char="●"/>
            </a:pPr>
            <a:r>
              <a:rPr lang="en-US" sz="1700" dirty="0">
                <a:solidFill>
                  <a:schemeClr val="lt1"/>
                </a:solidFill>
                <a:latin typeface="Arial"/>
                <a:ea typeface="Arial"/>
                <a:cs typeface="Arial"/>
                <a:sym typeface="Arial"/>
              </a:rPr>
              <a:t>Lithium battery warnings</a:t>
            </a:r>
          </a:p>
          <a:p>
            <a:pPr marL="457200" lvl="0" indent="-361950" algn="l" rtl="0">
              <a:spcBef>
                <a:spcPts val="0"/>
              </a:spcBef>
              <a:spcAft>
                <a:spcPts val="0"/>
              </a:spcAft>
              <a:buClr>
                <a:schemeClr val="lt1"/>
              </a:buClr>
              <a:buSzPts val="2100"/>
              <a:buFont typeface="Arial"/>
              <a:buChar char="●"/>
            </a:pPr>
            <a:r>
              <a:rPr lang="en-US" sz="2100" dirty="0">
                <a:solidFill>
                  <a:schemeClr val="lt1"/>
                </a:solidFill>
                <a:latin typeface="Arial"/>
                <a:ea typeface="Arial"/>
                <a:cs typeface="Arial"/>
                <a:sym typeface="Arial"/>
              </a:rPr>
              <a:t>Small parts that could be dangerous for certain people</a:t>
            </a:r>
          </a:p>
          <a:p>
            <a:pPr marL="457200" lvl="0" indent="-361950" algn="l" rtl="0">
              <a:spcBef>
                <a:spcPts val="0"/>
              </a:spcBef>
              <a:spcAft>
                <a:spcPts val="0"/>
              </a:spcAft>
              <a:buClr>
                <a:schemeClr val="lt1"/>
              </a:buClr>
              <a:buSzPts val="2100"/>
              <a:buFont typeface="Arial"/>
              <a:buChar char="●"/>
            </a:pPr>
            <a:r>
              <a:rPr lang="en-US" sz="2100" dirty="0">
                <a:solidFill>
                  <a:schemeClr val="lt1"/>
                </a:solidFill>
                <a:latin typeface="Arial"/>
                <a:ea typeface="Arial"/>
                <a:cs typeface="Arial"/>
                <a:sym typeface="Arial"/>
              </a:rPr>
              <a:t>Product guarantees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9"/>
          <p:cNvSpPr txBox="1">
            <a:spLocks noGrp="1"/>
          </p:cNvSpPr>
          <p:nvPr>
            <p:ph type="title"/>
          </p:nvPr>
        </p:nvSpPr>
        <p:spPr>
          <a:xfrm>
            <a:off x="938500" y="445025"/>
            <a:ext cx="71529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Arial"/>
                <a:ea typeface="Arial"/>
                <a:cs typeface="Arial"/>
                <a:sym typeface="Arial"/>
              </a:rPr>
              <a:t>MARKETING OPPORTUNITIES THROUGH PACKAGING</a:t>
            </a:r>
            <a:endParaRPr b="1" dirty="0">
              <a:latin typeface="Arial"/>
              <a:ea typeface="Arial"/>
              <a:cs typeface="Arial"/>
              <a:sym typeface="Arial"/>
            </a:endParaRPr>
          </a:p>
        </p:txBody>
      </p:sp>
      <p:cxnSp>
        <p:nvCxnSpPr>
          <p:cNvPr id="181" name="Google Shape;181;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82" name="Google Shape;182;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83" name="Google Shape;183;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a:t>
            </a:r>
            <a:r>
              <a:rPr kumimoji="0" lang="en" sz="1400" b="0" i="0" u="none" strike="noStrike" kern="0" cap="none" spc="0" normalizeH="0" baseline="0" noProof="0">
                <a:ln>
                  <a:noFill/>
                </a:ln>
                <a:solidFill>
                  <a:srgbClr val="3D85C6"/>
                </a:solidFill>
                <a:effectLst/>
                <a:uLnTx/>
                <a:uFillTx/>
                <a:latin typeface="Oswald"/>
                <a:ea typeface="Oswald"/>
                <a:cs typeface="Oswald"/>
                <a:sym typeface="Oswald"/>
              </a:rPr>
              <a:t> </a:t>
            </a: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Copyright 2022. Sports Career Consulting, LLC.</a:t>
            </a:r>
            <a:endParaRPr kumimoji="0" sz="800" b="0" i="0" u="none" strike="noStrike" kern="0" cap="none" spc="0" normalizeH="0" baseline="0" noProof="0">
              <a:ln>
                <a:noFill/>
              </a:ln>
              <a:solidFill>
                <a:srgbClr val="3D85C6"/>
              </a:solidFill>
              <a:effectLst/>
              <a:uLnTx/>
              <a:uFillTx/>
              <a:latin typeface="Oswald"/>
              <a:ea typeface="Oswald"/>
              <a:cs typeface="Oswald"/>
              <a:sym typeface="Oswald"/>
            </a:endParaRPr>
          </a:p>
        </p:txBody>
      </p:sp>
      <p:sp>
        <p:nvSpPr>
          <p:cNvPr id="184" name="Google Shape;184;p39"/>
          <p:cNvSpPr txBox="1">
            <a:spLocks noGrp="1"/>
          </p:cNvSpPr>
          <p:nvPr>
            <p:ph type="body" idx="4294967295"/>
          </p:nvPr>
        </p:nvSpPr>
        <p:spPr>
          <a:xfrm>
            <a:off x="938500" y="1386425"/>
            <a:ext cx="7735500" cy="3080100"/>
          </a:xfrm>
          <a:prstGeom prst="rect">
            <a:avLst/>
          </a:prstGeom>
        </p:spPr>
        <p:txBody>
          <a:bodyPr spcFirstLastPara="1" wrap="square" lIns="91425" tIns="91425" rIns="91425" bIns="91425" anchor="t" anchorCtr="0">
            <a:noAutofit/>
          </a:bodyPr>
          <a:lstStyle/>
          <a:p>
            <a:pPr marL="457200" lvl="0" indent="-361950" algn="l" rtl="0">
              <a:spcBef>
                <a:spcPts val="0"/>
              </a:spcBef>
              <a:spcAft>
                <a:spcPts val="0"/>
              </a:spcAft>
              <a:buClr>
                <a:schemeClr val="lt1"/>
              </a:buClr>
              <a:buSzPts val="2100"/>
              <a:buFont typeface="Arial"/>
              <a:buChar char="●"/>
            </a:pPr>
            <a:r>
              <a:rPr lang="en-US" sz="2100" dirty="0">
                <a:solidFill>
                  <a:schemeClr val="lt1"/>
                </a:solidFill>
                <a:latin typeface="Arial"/>
                <a:ea typeface="Arial"/>
                <a:cs typeface="Arial"/>
                <a:sym typeface="Arial"/>
              </a:rPr>
              <a:t>Differentiation</a:t>
            </a:r>
          </a:p>
          <a:p>
            <a:pPr marL="457200" lvl="0" indent="-361950" algn="l" rtl="0">
              <a:spcBef>
                <a:spcPts val="0"/>
              </a:spcBef>
              <a:spcAft>
                <a:spcPts val="0"/>
              </a:spcAft>
              <a:buClr>
                <a:schemeClr val="lt1"/>
              </a:buClr>
              <a:buSzPts val="2100"/>
              <a:buFont typeface="Arial"/>
              <a:buChar char="●"/>
            </a:pPr>
            <a:r>
              <a:rPr lang="en-US" sz="2100" dirty="0">
                <a:solidFill>
                  <a:schemeClr val="lt1"/>
                </a:solidFill>
                <a:latin typeface="Arial"/>
                <a:ea typeface="Arial"/>
                <a:cs typeface="Arial"/>
                <a:sym typeface="Arial"/>
              </a:rPr>
              <a:t>Positioning</a:t>
            </a:r>
          </a:p>
          <a:p>
            <a:pPr marL="457200" lvl="0" indent="-361950" algn="l" rtl="0">
              <a:spcBef>
                <a:spcPts val="0"/>
              </a:spcBef>
              <a:spcAft>
                <a:spcPts val="0"/>
              </a:spcAft>
              <a:buClr>
                <a:schemeClr val="lt1"/>
              </a:buClr>
              <a:buSzPts val="2100"/>
              <a:buFont typeface="Arial"/>
              <a:buChar char="●"/>
            </a:pPr>
            <a:r>
              <a:rPr lang="en-US" sz="2100" dirty="0">
                <a:solidFill>
                  <a:schemeClr val="lt1"/>
                </a:solidFill>
                <a:latin typeface="Arial"/>
                <a:ea typeface="Arial"/>
                <a:cs typeface="Arial"/>
                <a:sym typeface="Arial"/>
              </a:rPr>
              <a:t>Rebranding</a:t>
            </a:r>
          </a:p>
          <a:p>
            <a:pPr marL="457200" lvl="0" indent="-361950" algn="l" rtl="0">
              <a:spcBef>
                <a:spcPts val="0"/>
              </a:spcBef>
              <a:spcAft>
                <a:spcPts val="0"/>
              </a:spcAft>
              <a:buClr>
                <a:schemeClr val="lt1"/>
              </a:buClr>
              <a:buSzPts val="2100"/>
              <a:buFont typeface="Arial"/>
              <a:buChar char="●"/>
            </a:pPr>
            <a:r>
              <a:rPr lang="en-US" sz="2100" dirty="0">
                <a:solidFill>
                  <a:schemeClr val="lt1"/>
                </a:solidFill>
                <a:latin typeface="Arial"/>
                <a:ea typeface="Arial"/>
                <a:cs typeface="Arial"/>
                <a:sym typeface="Arial"/>
              </a:rPr>
              <a:t>Attract the attention of consumers</a:t>
            </a:r>
          </a:p>
          <a:p>
            <a:pPr marL="457200" lvl="0" indent="-361950" algn="l" rtl="0">
              <a:spcBef>
                <a:spcPts val="0"/>
              </a:spcBef>
              <a:spcAft>
                <a:spcPts val="0"/>
              </a:spcAft>
              <a:buClr>
                <a:schemeClr val="lt1"/>
              </a:buClr>
              <a:buSzPts val="2100"/>
              <a:buFont typeface="Arial"/>
              <a:buChar char="●"/>
            </a:pPr>
            <a:r>
              <a:rPr lang="en-US" sz="2100" dirty="0">
                <a:solidFill>
                  <a:schemeClr val="lt1"/>
                </a:solidFill>
                <a:latin typeface="Arial"/>
                <a:ea typeface="Arial"/>
                <a:cs typeface="Arial"/>
                <a:sym typeface="Arial"/>
              </a:rPr>
              <a:t>Communicate important information about the product</a:t>
            </a:r>
          </a:p>
          <a:p>
            <a:pPr marL="457200" lvl="0" indent="-361950" algn="l" rtl="0">
              <a:spcBef>
                <a:spcPts val="0"/>
              </a:spcBef>
              <a:spcAft>
                <a:spcPts val="0"/>
              </a:spcAft>
              <a:buClr>
                <a:schemeClr val="lt1"/>
              </a:buClr>
              <a:buSzPts val="2100"/>
              <a:buFont typeface="Arial"/>
              <a:buChar char="●"/>
            </a:pPr>
            <a:r>
              <a:rPr lang="en-US" sz="2100" dirty="0">
                <a:solidFill>
                  <a:schemeClr val="lt1"/>
                </a:solidFill>
                <a:latin typeface="Arial"/>
                <a:ea typeface="Arial"/>
                <a:cs typeface="Arial"/>
                <a:sym typeface="Arial"/>
              </a:rPr>
              <a:t>Innovation</a:t>
            </a:r>
          </a:p>
          <a:p>
            <a:pPr marL="457200" lvl="0" indent="-361950" algn="l" rtl="0">
              <a:spcBef>
                <a:spcPts val="0"/>
              </a:spcBef>
              <a:spcAft>
                <a:spcPts val="0"/>
              </a:spcAft>
              <a:buClr>
                <a:schemeClr val="lt1"/>
              </a:buClr>
              <a:buSzPts val="2100"/>
              <a:buFont typeface="Arial"/>
              <a:buChar char="●"/>
            </a:pPr>
            <a:r>
              <a:rPr lang="en-US" sz="2100" dirty="0">
                <a:solidFill>
                  <a:schemeClr val="lt1"/>
                </a:solidFill>
                <a:latin typeface="Arial"/>
                <a:ea typeface="Arial"/>
                <a:cs typeface="Arial"/>
                <a:sym typeface="Arial"/>
              </a:rPr>
              <a:t>Marketing and promotions</a:t>
            </a:r>
          </a:p>
        </p:txBody>
      </p:sp>
    </p:spTree>
    <p:extLst>
      <p:ext uri="{BB962C8B-B14F-4D97-AF65-F5344CB8AC3E}">
        <p14:creationId xmlns:p14="http://schemas.microsoft.com/office/powerpoint/2010/main" val="22892116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cxnSp>
        <p:nvCxnSpPr>
          <p:cNvPr id="176" name="Google Shape;176;p38"/>
          <p:cNvCxnSpPr/>
          <p:nvPr/>
        </p:nvCxnSpPr>
        <p:spPr>
          <a:xfrm>
            <a:off x="601153"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7" name="Google Shape;177;p3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8" name="Google Shape;178;p3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
        <p:nvSpPr>
          <p:cNvPr id="2" name="Google Shape;225;p41">
            <a:extLst>
              <a:ext uri="{FF2B5EF4-FFF2-40B4-BE49-F238E27FC236}">
                <a16:creationId xmlns:a16="http://schemas.microsoft.com/office/drawing/2014/main" id="{810702F4-7513-B480-954D-195C548A1A28}"/>
              </a:ext>
            </a:extLst>
          </p:cNvPr>
          <p:cNvSpPr txBox="1"/>
          <p:nvPr/>
        </p:nvSpPr>
        <p:spPr>
          <a:xfrm>
            <a:off x="526753" y="448682"/>
            <a:ext cx="2837400" cy="777300"/>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3200" b="1" dirty="0">
                <a:solidFill>
                  <a:srgbClr val="FFAB40"/>
                </a:solidFill>
              </a:rPr>
              <a:t>PACKAGING</a:t>
            </a:r>
            <a:endParaRPr sz="3200" b="1" dirty="0">
              <a:solidFill>
                <a:srgbClr val="FFAB40"/>
              </a:solidFill>
            </a:endParaRPr>
          </a:p>
        </p:txBody>
      </p:sp>
      <p:sp>
        <p:nvSpPr>
          <p:cNvPr id="3" name="Google Shape;226;p41">
            <a:extLst>
              <a:ext uri="{FF2B5EF4-FFF2-40B4-BE49-F238E27FC236}">
                <a16:creationId xmlns:a16="http://schemas.microsoft.com/office/drawing/2014/main" id="{73CCEE23-8CA0-ED26-134D-697B0496267D}"/>
              </a:ext>
            </a:extLst>
          </p:cNvPr>
          <p:cNvSpPr txBox="1"/>
          <p:nvPr/>
        </p:nvSpPr>
        <p:spPr>
          <a:xfrm>
            <a:off x="3737785" y="294025"/>
            <a:ext cx="4805062" cy="1252500"/>
          </a:xfrm>
          <a:prstGeom prst="rect">
            <a:avLst/>
          </a:prstGeom>
          <a:noFill/>
          <a:ln>
            <a:noFill/>
          </a:ln>
        </p:spPr>
        <p:txBody>
          <a:bodyPr spcFirstLastPara="1" wrap="square" lIns="91425" tIns="91425" rIns="91425" bIns="91425" anchor="t" anchorCtr="0">
            <a:noAutofit/>
          </a:bodyPr>
          <a:lstStyle/>
          <a:p>
            <a:pPr>
              <a:spcAft>
                <a:spcPts val="1600"/>
              </a:spcAft>
            </a:pPr>
            <a:r>
              <a:rPr lang="en-US" sz="1600" b="1" dirty="0">
                <a:solidFill>
                  <a:srgbClr val="FFFFFF"/>
                </a:solidFill>
              </a:rPr>
              <a:t>REBRANDING  EXAMPLE:</a:t>
            </a:r>
          </a:p>
          <a:p>
            <a:pPr>
              <a:spcAft>
                <a:spcPts val="1600"/>
              </a:spcAft>
            </a:pPr>
            <a:r>
              <a:rPr lang="en-US" sz="1600" dirty="0">
                <a:solidFill>
                  <a:srgbClr val="FFFFFF"/>
                </a:solidFill>
              </a:rPr>
              <a:t>Keurig Dr. Pepper rebranded its line of “Diet” products, labeling them with the term “Zero Sugar” instead of “Diet” on all packaging </a:t>
            </a:r>
          </a:p>
        </p:txBody>
      </p:sp>
      <p:pic>
        <p:nvPicPr>
          <p:cNvPr id="1026" name="Picture 2">
            <a:extLst>
              <a:ext uri="{FF2B5EF4-FFF2-40B4-BE49-F238E27FC236}">
                <a16:creationId xmlns:a16="http://schemas.microsoft.com/office/drawing/2014/main" id="{0B0B3C26-C85F-72F6-73A0-44164576ED9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3549" y="1785574"/>
            <a:ext cx="7830981" cy="23292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cxnSp>
        <p:nvCxnSpPr>
          <p:cNvPr id="176" name="Google Shape;176;p38"/>
          <p:cNvCxnSpPr/>
          <p:nvPr/>
        </p:nvCxnSpPr>
        <p:spPr>
          <a:xfrm>
            <a:off x="601153"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7" name="Google Shape;177;p3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8" name="Google Shape;178;p3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a:t>
            </a:r>
            <a:r>
              <a:rPr kumimoji="0" lang="en" sz="1400" b="0" i="0" u="none" strike="noStrike" kern="0" cap="none" spc="0" normalizeH="0" baseline="0" noProof="0">
                <a:ln>
                  <a:noFill/>
                </a:ln>
                <a:solidFill>
                  <a:srgbClr val="3D85C6"/>
                </a:solidFill>
                <a:effectLst/>
                <a:uLnTx/>
                <a:uFillTx/>
                <a:latin typeface="Oswald"/>
                <a:ea typeface="Oswald"/>
                <a:cs typeface="Oswald"/>
                <a:sym typeface="Oswald"/>
              </a:rPr>
              <a:t> </a:t>
            </a: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Copyright 2022. Sports Career Consulting, LLC.</a:t>
            </a:r>
            <a:endParaRPr kumimoji="0" sz="800" b="0" i="0" u="none" strike="noStrike" kern="0" cap="none" spc="0" normalizeH="0" baseline="0" noProof="0">
              <a:ln>
                <a:noFill/>
              </a:ln>
              <a:solidFill>
                <a:srgbClr val="3D85C6"/>
              </a:solidFill>
              <a:effectLst/>
              <a:uLnTx/>
              <a:uFillTx/>
              <a:latin typeface="Oswald"/>
              <a:ea typeface="Oswald"/>
              <a:cs typeface="Oswald"/>
              <a:sym typeface="Oswald"/>
            </a:endParaRPr>
          </a:p>
        </p:txBody>
      </p:sp>
      <p:pic>
        <p:nvPicPr>
          <p:cNvPr id="179" name="Google Shape;179;p38"/>
          <p:cNvPicPr preferRelativeResize="0">
            <a:picLocks noChangeAspect="1"/>
          </p:cNvPicPr>
          <p:nvPr/>
        </p:nvPicPr>
        <p:blipFill>
          <a:blip r:embed="rId4">
            <a:alphaModFix/>
          </a:blip>
          <a:stretch>
            <a:fillRect/>
          </a:stretch>
        </p:blipFill>
        <p:spPr>
          <a:xfrm>
            <a:off x="4150615" y="414022"/>
            <a:ext cx="2392392" cy="2392392"/>
          </a:xfrm>
          <a:prstGeom prst="rect">
            <a:avLst/>
          </a:prstGeom>
          <a:noFill/>
          <a:ln>
            <a:noFill/>
          </a:ln>
        </p:spPr>
      </p:pic>
      <p:pic>
        <p:nvPicPr>
          <p:cNvPr id="180" name="Google Shape;180;p38"/>
          <p:cNvPicPr preferRelativeResize="0">
            <a:picLocks noChangeAspect="1"/>
          </p:cNvPicPr>
          <p:nvPr/>
        </p:nvPicPr>
        <p:blipFill>
          <a:blip r:embed="rId5">
            <a:alphaModFix/>
          </a:blip>
          <a:stretch>
            <a:fillRect/>
          </a:stretch>
        </p:blipFill>
        <p:spPr>
          <a:xfrm>
            <a:off x="6637632" y="1851086"/>
            <a:ext cx="2392392" cy="2392392"/>
          </a:xfrm>
          <a:prstGeom prst="rect">
            <a:avLst/>
          </a:prstGeom>
          <a:noFill/>
          <a:ln>
            <a:noFill/>
          </a:ln>
        </p:spPr>
      </p:pic>
      <p:sp>
        <p:nvSpPr>
          <p:cNvPr id="181" name="Google Shape;181;p38"/>
          <p:cNvSpPr txBox="1"/>
          <p:nvPr/>
        </p:nvSpPr>
        <p:spPr>
          <a:xfrm>
            <a:off x="6543007" y="4243478"/>
            <a:ext cx="2392392" cy="507545"/>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15000"/>
              </a:lnSpc>
              <a:spcBef>
                <a:spcPts val="0"/>
              </a:spcBef>
              <a:spcAft>
                <a:spcPts val="1000"/>
              </a:spcAft>
              <a:buClr>
                <a:srgbClr val="000000"/>
              </a:buClr>
              <a:buSzTx/>
              <a:buFont typeface="Arial"/>
              <a:buNone/>
              <a:tabLst/>
              <a:defRPr/>
            </a:pPr>
            <a:r>
              <a:rPr kumimoji="0" lang="en" sz="1100" b="0" i="0" u="none" strike="noStrike" kern="0" cap="none" spc="0" normalizeH="0" baseline="0" noProof="0" dirty="0">
                <a:ln>
                  <a:noFill/>
                </a:ln>
                <a:solidFill>
                  <a:srgbClr val="666666"/>
                </a:solidFill>
                <a:effectLst/>
                <a:highlight>
                  <a:srgbClr val="00FFFF"/>
                </a:highlight>
                <a:uLnTx/>
                <a:uFillTx/>
                <a:latin typeface="Helvetica Neue Light"/>
                <a:ea typeface="Helvetica Neue Light"/>
                <a:cs typeface="Helvetica Neue Light"/>
                <a:sym typeface="Helvetica Neue Light"/>
              </a:rPr>
              <a:t>Photo source:  </a:t>
            </a:r>
            <a:r>
              <a:rPr kumimoji="0" lang="en" sz="1100" b="0" i="0" u="none" strike="noStrike" kern="0" cap="none" spc="0" normalizeH="0" baseline="0" noProof="0" dirty="0" err="1">
                <a:ln>
                  <a:noFill/>
                </a:ln>
                <a:solidFill>
                  <a:srgbClr val="666666"/>
                </a:solidFill>
                <a:effectLst/>
                <a:highlight>
                  <a:srgbClr val="00FFFF"/>
                </a:highlight>
                <a:uLnTx/>
                <a:uFillTx/>
                <a:latin typeface="Helvetica Neue Light"/>
                <a:ea typeface="Helvetica Neue Light"/>
                <a:cs typeface="Helvetica Neue Light"/>
                <a:sym typeface="Helvetica Neue Light"/>
              </a:rPr>
              <a:t>Walmart.com</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2" name="Google Shape;225;p41">
            <a:extLst>
              <a:ext uri="{FF2B5EF4-FFF2-40B4-BE49-F238E27FC236}">
                <a16:creationId xmlns:a16="http://schemas.microsoft.com/office/drawing/2014/main" id="{810702F4-7513-B480-954D-195C548A1A28}"/>
              </a:ext>
            </a:extLst>
          </p:cNvPr>
          <p:cNvSpPr txBox="1"/>
          <p:nvPr/>
        </p:nvSpPr>
        <p:spPr>
          <a:xfrm>
            <a:off x="526753" y="448682"/>
            <a:ext cx="2837400" cy="777300"/>
          </a:xfrm>
          <a:prstGeom prst="rect">
            <a:avLst/>
          </a:prstGeom>
          <a:noFill/>
          <a:ln>
            <a:noFill/>
          </a:ln>
        </p:spPr>
        <p:txBody>
          <a:bodyPr spcFirstLastPara="1" wrap="square" lIns="91425" tIns="91425" rIns="91425" bIns="91425" anchor="b"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3200" b="1" i="0" u="none" strike="noStrike" kern="0" cap="none" spc="0" normalizeH="0" baseline="0" noProof="0" dirty="0">
                <a:ln>
                  <a:noFill/>
                </a:ln>
                <a:solidFill>
                  <a:srgbClr val="FFAB40"/>
                </a:solidFill>
                <a:effectLst/>
                <a:uLnTx/>
                <a:uFillTx/>
                <a:latin typeface="Arial"/>
                <a:cs typeface="Arial"/>
                <a:sym typeface="Arial"/>
              </a:rPr>
              <a:t>PACKAGING</a:t>
            </a:r>
            <a:endParaRPr kumimoji="0" sz="3200" b="1" i="0" u="none" strike="noStrike" kern="0" cap="none" spc="0" normalizeH="0" baseline="0" noProof="0" dirty="0">
              <a:ln>
                <a:noFill/>
              </a:ln>
              <a:solidFill>
                <a:srgbClr val="FFAB40"/>
              </a:solidFill>
              <a:effectLst/>
              <a:uLnTx/>
              <a:uFillTx/>
              <a:latin typeface="Arial"/>
              <a:cs typeface="Arial"/>
              <a:sym typeface="Arial"/>
            </a:endParaRPr>
          </a:p>
        </p:txBody>
      </p:sp>
      <p:sp>
        <p:nvSpPr>
          <p:cNvPr id="3" name="Google Shape;226;p41">
            <a:extLst>
              <a:ext uri="{FF2B5EF4-FFF2-40B4-BE49-F238E27FC236}">
                <a16:creationId xmlns:a16="http://schemas.microsoft.com/office/drawing/2014/main" id="{73CCEE23-8CA0-ED26-134D-697B0496267D}"/>
              </a:ext>
            </a:extLst>
          </p:cNvPr>
          <p:cNvSpPr txBox="1"/>
          <p:nvPr/>
        </p:nvSpPr>
        <p:spPr>
          <a:xfrm>
            <a:off x="526753" y="1319250"/>
            <a:ext cx="3258438" cy="12525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1600"/>
              </a:spcAft>
              <a:buClr>
                <a:srgbClr val="000000"/>
              </a:buClr>
              <a:buSzTx/>
              <a:buFont typeface="Arial"/>
              <a:buNone/>
              <a:tabLst/>
              <a:defRPr/>
            </a:pPr>
            <a:r>
              <a:rPr kumimoji="0" lang="en-US" sz="1600" b="1" i="0" u="none" strike="noStrike" kern="0" cap="none" spc="0" normalizeH="0" baseline="0" noProof="0" dirty="0">
                <a:ln>
                  <a:noFill/>
                </a:ln>
                <a:solidFill>
                  <a:srgbClr val="FFFFFF"/>
                </a:solidFill>
                <a:effectLst/>
                <a:uLnTx/>
                <a:uFillTx/>
                <a:latin typeface="Arial"/>
                <a:cs typeface="Arial"/>
                <a:sym typeface="Arial"/>
              </a:rPr>
              <a:t>PROMOTION EXAMPLE:</a:t>
            </a:r>
          </a:p>
          <a:p>
            <a:pPr marL="0" marR="0" lvl="0" indent="0" algn="l" defTabSz="914400" rtl="0" eaLnBrk="1" fontAlgn="auto" latinLnBrk="0" hangingPunct="1">
              <a:lnSpc>
                <a:spcPct val="100000"/>
              </a:lnSpc>
              <a:spcBef>
                <a:spcPts val="0"/>
              </a:spcBef>
              <a:spcAft>
                <a:spcPts val="1600"/>
              </a:spcAft>
              <a:buClr>
                <a:srgbClr val="000000"/>
              </a:buClr>
              <a:buSzTx/>
              <a:buFont typeface="Arial"/>
              <a:buNone/>
              <a:tabLst/>
              <a:defRPr/>
            </a:pPr>
            <a:r>
              <a:rPr kumimoji="0" lang="en-US" sz="1600" b="0" i="0" u="none" strike="noStrike" kern="0" cap="none" spc="0" normalizeH="0" baseline="0" noProof="0" dirty="0">
                <a:ln>
                  <a:noFill/>
                </a:ln>
                <a:solidFill>
                  <a:srgbClr val="FFFFFF"/>
                </a:solidFill>
                <a:effectLst/>
                <a:uLnTx/>
                <a:uFillTx/>
                <a:latin typeface="Arial"/>
                <a:cs typeface="Arial"/>
                <a:sym typeface="Arial"/>
              </a:rPr>
              <a:t>Dr. Pepper rolled out Jurassic World-themed packaging in both cans and bottles as part of a promotion tied to the release of the 2022 film ‘Jurassic World Dominion’</a:t>
            </a:r>
          </a:p>
        </p:txBody>
      </p:sp>
    </p:spTree>
    <p:extLst>
      <p:ext uri="{BB962C8B-B14F-4D97-AF65-F5344CB8AC3E}">
        <p14:creationId xmlns:p14="http://schemas.microsoft.com/office/powerpoint/2010/main" val="37484647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cxnSp>
        <p:nvCxnSpPr>
          <p:cNvPr id="176" name="Google Shape;176;p38"/>
          <p:cNvCxnSpPr/>
          <p:nvPr/>
        </p:nvCxnSpPr>
        <p:spPr>
          <a:xfrm>
            <a:off x="601153"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7" name="Google Shape;177;p3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8" name="Google Shape;178;p3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a:t>
            </a:r>
            <a:r>
              <a:rPr kumimoji="0" lang="en" sz="1400" b="0" i="0" u="none" strike="noStrike" kern="0" cap="none" spc="0" normalizeH="0" baseline="0" noProof="0">
                <a:ln>
                  <a:noFill/>
                </a:ln>
                <a:solidFill>
                  <a:srgbClr val="3D85C6"/>
                </a:solidFill>
                <a:effectLst/>
                <a:uLnTx/>
                <a:uFillTx/>
                <a:latin typeface="Oswald"/>
                <a:ea typeface="Oswald"/>
                <a:cs typeface="Oswald"/>
                <a:sym typeface="Oswald"/>
              </a:rPr>
              <a:t> </a:t>
            </a: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Copyright 2022. Sports Career Consulting, LLC.</a:t>
            </a:r>
            <a:endParaRPr kumimoji="0" sz="800" b="0" i="0" u="none" strike="noStrike" kern="0" cap="none" spc="0" normalizeH="0" baseline="0" noProof="0">
              <a:ln>
                <a:noFill/>
              </a:ln>
              <a:solidFill>
                <a:srgbClr val="3D85C6"/>
              </a:solidFill>
              <a:effectLst/>
              <a:uLnTx/>
              <a:uFillTx/>
              <a:latin typeface="Oswald"/>
              <a:ea typeface="Oswald"/>
              <a:cs typeface="Oswald"/>
              <a:sym typeface="Oswald"/>
            </a:endParaRPr>
          </a:p>
        </p:txBody>
      </p:sp>
      <p:sp>
        <p:nvSpPr>
          <p:cNvPr id="2" name="Google Shape;225;p41">
            <a:extLst>
              <a:ext uri="{FF2B5EF4-FFF2-40B4-BE49-F238E27FC236}">
                <a16:creationId xmlns:a16="http://schemas.microsoft.com/office/drawing/2014/main" id="{810702F4-7513-B480-954D-195C548A1A28}"/>
              </a:ext>
            </a:extLst>
          </p:cNvPr>
          <p:cNvSpPr txBox="1"/>
          <p:nvPr/>
        </p:nvSpPr>
        <p:spPr>
          <a:xfrm>
            <a:off x="526753" y="448682"/>
            <a:ext cx="2837400" cy="777300"/>
          </a:xfrm>
          <a:prstGeom prst="rect">
            <a:avLst/>
          </a:prstGeom>
          <a:noFill/>
          <a:ln>
            <a:noFill/>
          </a:ln>
        </p:spPr>
        <p:txBody>
          <a:bodyPr spcFirstLastPara="1" wrap="square" lIns="91425" tIns="91425" rIns="91425" bIns="91425" anchor="b"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3200" b="1" i="0" u="none" strike="noStrike" kern="0" cap="none" spc="0" normalizeH="0" baseline="0" noProof="0" dirty="0">
                <a:ln>
                  <a:noFill/>
                </a:ln>
                <a:solidFill>
                  <a:srgbClr val="FFAB40"/>
                </a:solidFill>
                <a:effectLst/>
                <a:uLnTx/>
                <a:uFillTx/>
                <a:latin typeface="Arial"/>
                <a:cs typeface="Arial"/>
                <a:sym typeface="Arial"/>
              </a:rPr>
              <a:t>PACKAGING</a:t>
            </a:r>
            <a:endParaRPr kumimoji="0" sz="3200" b="1" i="0" u="none" strike="noStrike" kern="0" cap="none" spc="0" normalizeH="0" baseline="0" noProof="0" dirty="0">
              <a:ln>
                <a:noFill/>
              </a:ln>
              <a:solidFill>
                <a:srgbClr val="FFAB40"/>
              </a:solidFill>
              <a:effectLst/>
              <a:uLnTx/>
              <a:uFillTx/>
              <a:latin typeface="Arial"/>
              <a:cs typeface="Arial"/>
              <a:sym typeface="Arial"/>
            </a:endParaRPr>
          </a:p>
        </p:txBody>
      </p:sp>
      <p:sp>
        <p:nvSpPr>
          <p:cNvPr id="3" name="Google Shape;226;p41">
            <a:extLst>
              <a:ext uri="{FF2B5EF4-FFF2-40B4-BE49-F238E27FC236}">
                <a16:creationId xmlns:a16="http://schemas.microsoft.com/office/drawing/2014/main" id="{73CCEE23-8CA0-ED26-134D-697B0496267D}"/>
              </a:ext>
            </a:extLst>
          </p:cNvPr>
          <p:cNvSpPr txBox="1"/>
          <p:nvPr/>
        </p:nvSpPr>
        <p:spPr>
          <a:xfrm>
            <a:off x="3737785" y="294025"/>
            <a:ext cx="4805062" cy="12525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1600"/>
              </a:spcAft>
              <a:buClr>
                <a:srgbClr val="000000"/>
              </a:buClr>
              <a:buSzTx/>
              <a:buFont typeface="Arial"/>
              <a:buNone/>
              <a:tabLst/>
              <a:defRPr/>
            </a:pPr>
            <a:r>
              <a:rPr kumimoji="0" lang="en-US" sz="1600" b="1" i="0" u="none" strike="noStrike" kern="0" cap="none" spc="0" normalizeH="0" baseline="0" noProof="0" dirty="0">
                <a:ln>
                  <a:noFill/>
                </a:ln>
                <a:solidFill>
                  <a:srgbClr val="FFFFFF"/>
                </a:solidFill>
                <a:effectLst/>
                <a:uLnTx/>
                <a:uFillTx/>
                <a:latin typeface="Arial"/>
                <a:cs typeface="Arial"/>
                <a:sym typeface="Arial"/>
              </a:rPr>
              <a:t>MARKETING EXAMPLE:</a:t>
            </a:r>
          </a:p>
          <a:p>
            <a:pPr marL="0" marR="0" lvl="0" indent="0" algn="l" defTabSz="914400" rtl="0" eaLnBrk="1" fontAlgn="auto" latinLnBrk="0" hangingPunct="1">
              <a:lnSpc>
                <a:spcPct val="100000"/>
              </a:lnSpc>
              <a:spcBef>
                <a:spcPts val="0"/>
              </a:spcBef>
              <a:spcAft>
                <a:spcPts val="1600"/>
              </a:spcAft>
              <a:buClr>
                <a:srgbClr val="000000"/>
              </a:buClr>
              <a:buSzTx/>
              <a:buFont typeface="Arial"/>
              <a:buNone/>
              <a:tabLst/>
              <a:defRPr/>
            </a:pPr>
            <a:r>
              <a:rPr kumimoji="0" lang="en-US" sz="1600" b="0" i="0" u="none" strike="noStrike" kern="0" cap="none" spc="0" normalizeH="0" baseline="0" noProof="0" dirty="0">
                <a:ln>
                  <a:noFill/>
                </a:ln>
                <a:solidFill>
                  <a:srgbClr val="FFFFFF"/>
                </a:solidFill>
                <a:effectLst/>
                <a:uLnTx/>
                <a:uFillTx/>
                <a:latin typeface="Arial"/>
                <a:cs typeface="Arial"/>
                <a:sym typeface="Arial"/>
              </a:rPr>
              <a:t>Each year during the holiday season, Starbucks introduces new holiday-themed cups.  Here are some examples.</a:t>
            </a:r>
          </a:p>
        </p:txBody>
      </p:sp>
      <p:pic>
        <p:nvPicPr>
          <p:cNvPr id="3074" name="Picture 2">
            <a:extLst>
              <a:ext uri="{FF2B5EF4-FFF2-40B4-BE49-F238E27FC236}">
                <a16:creationId xmlns:a16="http://schemas.microsoft.com/office/drawing/2014/main" id="{78C134C6-5DFE-9D56-DA82-DB4F7C313CC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153" y="1947821"/>
            <a:ext cx="8054199" cy="24206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3241088"/>
      </p:ext>
    </p:extLst>
  </p:cSld>
  <p:clrMapOvr>
    <a:masterClrMapping/>
  </p:clrMapOvr>
</p:sld>
</file>

<file path=ppt/theme/theme1.xml><?xml version="1.0" encoding="utf-8"?>
<a:theme xmlns:a="http://schemas.openxmlformats.org/drawingml/2006/main"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TotalTime>
  <Words>781</Words>
  <Application>Microsoft Macintosh PowerPoint</Application>
  <PresentationFormat>On-screen Show (16:9)</PresentationFormat>
  <Paragraphs>78</Paragraphs>
  <Slides>15</Slides>
  <Notes>15</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15</vt:i4>
      </vt:variant>
    </vt:vector>
  </HeadingPairs>
  <TitlesOfParts>
    <vt:vector size="23" baseType="lpstr">
      <vt:lpstr>Montserrat ExtraBold</vt:lpstr>
      <vt:lpstr>Arial</vt:lpstr>
      <vt:lpstr>Montserrat Medium</vt:lpstr>
      <vt:lpstr>Montserrat</vt:lpstr>
      <vt:lpstr>Helvetica Neue Light</vt:lpstr>
      <vt:lpstr>Oswald</vt:lpstr>
      <vt:lpstr>Futuristic Background by Slidesgo</vt:lpstr>
      <vt:lpstr>1_Futuristic Background by Slidesgo</vt:lpstr>
      <vt:lpstr>PACKAGING &amp; LABELING</vt:lpstr>
      <vt:lpstr>WHAT IS PACKAGING?</vt:lpstr>
      <vt:lpstr>PACKAGING</vt:lpstr>
      <vt:lpstr>Functional</vt:lpstr>
      <vt:lpstr>FUNCTIONAL BENEFITS OF PACKAGING</vt:lpstr>
      <vt:lpstr>MARKETING OPPORTUNITIES THROUGH PACKAGING</vt:lpstr>
      <vt:lpstr>PowerPoint Presentation</vt:lpstr>
      <vt:lpstr>PowerPoint Presentation</vt:lpstr>
      <vt:lpstr>PowerPoint Presentation</vt:lpstr>
      <vt:lpstr>STARBUCKS HOLIDAY CUP DISCUSSION</vt:lpstr>
      <vt:lpstr>LABELING</vt:lpstr>
      <vt:lpstr>WHAT IS LABELING?</vt:lpstr>
      <vt:lpstr>CONSUMER PROTECTION</vt:lpstr>
      <vt:lpstr>KEY TERMS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PACKAGING &amp; LABELING</dc:title>
  <cp:lastModifiedBy>Chris Lindauer</cp:lastModifiedBy>
  <cp:revision>3</cp:revision>
  <dcterms:modified xsi:type="dcterms:W3CDTF">2022-10-24T18:17:18Z</dcterms:modified>
</cp:coreProperties>
</file>