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24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29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33.xml"/>
  <Override ContentType="application/vnd.openxmlformats-officedocument.presentationml.slideLayout+xml" PartName="/ppt/slideLayouts/slideLayout25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34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21.xml"/>
  <Override ContentType="application/vnd.openxmlformats-officedocument.presentationml.slideLayout+xml" PartName="/ppt/slideLayouts/slideLayout30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26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2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31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8.xml"/>
  <Override ContentType="application/vnd.openxmlformats-officedocument.presentationml.slideLayout+xml" PartName="/ppt/slideLayouts/slideLayout27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23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32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82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0" r:id="rId19"/>
    <p:sldId id="271" r:id="rId20"/>
    <p:sldId id="272" r:id="rId21"/>
  </p:sldIdLst>
  <p:sldSz cy="5143500" cx="9144000"/>
  <p:notesSz cx="6858000" cy="9144000"/>
  <p:embeddedFontLst>
    <p:embeddedFont>
      <p:font typeface="Montserrat"/>
      <p:regular r:id="rId22"/>
      <p:bold r:id="rId23"/>
      <p:italic r:id="rId24"/>
      <p:boldItalic r:id="rId25"/>
    </p:embeddedFont>
    <p:embeddedFont>
      <p:font typeface="Montserrat Medium"/>
      <p:regular r:id="rId26"/>
      <p:bold r:id="rId27"/>
      <p:italic r:id="rId28"/>
      <p:boldItalic r:id="rId29"/>
    </p:embeddedFont>
    <p:embeddedFont>
      <p:font typeface="Montserrat ExtraBold"/>
      <p:bold r:id="rId30"/>
      <p:boldItalic r:id="rId31"/>
    </p:embeddedFont>
    <p:embeddedFont>
      <p:font typeface="Oswald"/>
      <p:regular r:id="rId32"/>
      <p:bold r:id="rId33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6.xml"/><Relationship Id="rId22" Type="http://schemas.openxmlformats.org/officeDocument/2006/relationships/font" Target="fonts/Montserrat-regular.fntdata"/><Relationship Id="rId21" Type="http://schemas.openxmlformats.org/officeDocument/2006/relationships/slide" Target="slides/slide17.xml"/><Relationship Id="rId24" Type="http://schemas.openxmlformats.org/officeDocument/2006/relationships/font" Target="fonts/Montserrat-italic.fntdata"/><Relationship Id="rId23" Type="http://schemas.openxmlformats.org/officeDocument/2006/relationships/font" Target="fonts/Montserrat-bold.fntdata"/><Relationship Id="rId1" Type="http://schemas.openxmlformats.org/officeDocument/2006/relationships/theme" Target="theme/theme1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9" Type="http://schemas.openxmlformats.org/officeDocument/2006/relationships/slide" Target="slides/slide5.xml"/><Relationship Id="rId26" Type="http://schemas.openxmlformats.org/officeDocument/2006/relationships/font" Target="fonts/MontserratMedium-regular.fntdata"/><Relationship Id="rId25" Type="http://schemas.openxmlformats.org/officeDocument/2006/relationships/font" Target="fonts/Montserrat-boldItalic.fntdata"/><Relationship Id="rId28" Type="http://schemas.openxmlformats.org/officeDocument/2006/relationships/font" Target="fonts/MontserratMedium-italic.fntdata"/><Relationship Id="rId27" Type="http://schemas.openxmlformats.org/officeDocument/2006/relationships/font" Target="fonts/MontserratMedium-bold.fntdata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29" Type="http://schemas.openxmlformats.org/officeDocument/2006/relationships/font" Target="fonts/MontserratMedium-boldItalic.fntdata"/><Relationship Id="rId7" Type="http://schemas.openxmlformats.org/officeDocument/2006/relationships/slide" Target="slides/slide3.xml"/><Relationship Id="rId8" Type="http://schemas.openxmlformats.org/officeDocument/2006/relationships/slide" Target="slides/slide4.xml"/><Relationship Id="rId31" Type="http://schemas.openxmlformats.org/officeDocument/2006/relationships/font" Target="fonts/MontserratExtraBold-boldItalic.fntdata"/><Relationship Id="rId30" Type="http://schemas.openxmlformats.org/officeDocument/2006/relationships/font" Target="fonts/MontserratExtraBold-bold.fntdata"/><Relationship Id="rId11" Type="http://schemas.openxmlformats.org/officeDocument/2006/relationships/slide" Target="slides/slide7.xml"/><Relationship Id="rId33" Type="http://schemas.openxmlformats.org/officeDocument/2006/relationships/font" Target="fonts/Oswald-bold.fntdata"/><Relationship Id="rId10" Type="http://schemas.openxmlformats.org/officeDocument/2006/relationships/slide" Target="slides/slide6.xml"/><Relationship Id="rId32" Type="http://schemas.openxmlformats.org/officeDocument/2006/relationships/font" Target="fonts/Oswald-regular.fntdata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9" Type="http://schemas.openxmlformats.org/officeDocument/2006/relationships/slide" Target="slides/slide15.xml"/><Relationship Id="rId18" Type="http://schemas.openxmlformats.org/officeDocument/2006/relationships/slide" Target="slides/slide14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4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Google Shape;155;p:notes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6" name="Google Shape;156;p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5" name="Shape 2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" name="Google Shape;236;g13654328b99_0_3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7" name="Google Shape;237;g13654328b99_0_3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4" name="Shape 2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" name="Google Shape;245;g13654328b99_0_1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6" name="Google Shape;246;g13654328b99_0_1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4" name="Shape 2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5" name="Google Shape;255;g13654328b99_0_2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6" name="Google Shape;256;g13654328b99_0_2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4" name="Shape 2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5" name="Google Shape;265;g13654328b99_0_4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6" name="Google Shape;266;g13654328b99_0_4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4" name="Shape 2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5" name="Google Shape;275;g13654328b99_0_6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6" name="Google Shape;276;g13654328b99_0_6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81" name="Shape 2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2" name="Google Shape;282;g13654328b99_0_7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3" name="Google Shape;283;g13654328b99_0_7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91" name="Shape 2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2" name="Google Shape;292;g136b44aa5c6_0_5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93" name="Google Shape;293;g136b44aa5c6_0_5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02" name="Shape 3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3" name="Google Shape;303;g116aa8ca21b_0_72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04" name="Google Shape;304;g116aa8ca21b_0_7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3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Google Shape;164;g116aa8c9ee2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5" name="Google Shape;165;g116aa8c9ee2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2" name="Shape 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Google Shape;173;g116aa8c9ee2_0_1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4" name="Google Shape;174;g116aa8c9ee2_0_1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1" name="Shape 1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Google Shape;182;g116aa8c9ee2_0_3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3" name="Google Shape;183;g116aa8c9ee2_0_3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8" name="Shape 1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" name="Google Shape;189;g7f9262ee2f_0_2626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0" name="Google Shape;190;g7f9262ee2f_0_2626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8" name="Shape 1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Google Shape;199;g116aa8c9ee2_0_4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0" name="Google Shape;200;g116aa8c9ee2_0_4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8" name="Shape 2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" name="Google Shape;209;g136b44aa5c6_0_1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0" name="Google Shape;210;g136b44aa5c6_0_1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8" name="Shape 2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" name="Google Shape;219;g136b44aa5c6_0_2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0" name="Google Shape;220;g136b44aa5c6_0_2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8" name="Shape 2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" name="Google Shape;229;g116aa8c9ee2_0_5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0" name="Google Shape;230;g116aa8c9ee2_0_5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hyperlink" Target="http://bit.ly/2Tynxth" TargetMode="External"/><Relationship Id="rId3" Type="http://schemas.openxmlformats.org/officeDocument/2006/relationships/hyperlink" Target="http://bit.ly/2TyoMsr" TargetMode="External"/><Relationship Id="rId4" Type="http://schemas.openxmlformats.org/officeDocument/2006/relationships/hyperlink" Target="http://bit.ly/2TtBDfr" TargetMode="External"/></Relationships>
</file>

<file path=ppt/slideLayouts/_rels/slideLayout3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png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8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2"/>
          <p:cNvSpPr txBox="1"/>
          <p:nvPr>
            <p:ph type="ctrTitle"/>
          </p:nvPr>
        </p:nvSpPr>
        <p:spPr>
          <a:xfrm>
            <a:off x="2175900" y="1950100"/>
            <a:ext cx="4792200" cy="644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b="1" sz="3600">
                <a:solidFill>
                  <a:schemeClr val="l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b="1" sz="3600">
                <a:solidFill>
                  <a:schemeClr val="l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b="1" sz="3600">
                <a:solidFill>
                  <a:schemeClr val="l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b="1" sz="3600">
                <a:solidFill>
                  <a:schemeClr val="l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b="1" sz="3600">
                <a:solidFill>
                  <a:schemeClr val="l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b="1" sz="3600">
                <a:solidFill>
                  <a:schemeClr val="l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b="1" sz="3600">
                <a:solidFill>
                  <a:schemeClr val="l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b="1" sz="3600">
                <a:solidFill>
                  <a:schemeClr val="l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b="1" sz="36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0" name="Google Shape;10;p2"/>
          <p:cNvSpPr txBox="1"/>
          <p:nvPr>
            <p:ph idx="1" type="subTitle"/>
          </p:nvPr>
        </p:nvSpPr>
        <p:spPr>
          <a:xfrm>
            <a:off x="2044200" y="3704650"/>
            <a:ext cx="5055600" cy="464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 sz="1400">
                <a:solidFill>
                  <a:schemeClr val="accent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37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38;p11"/>
          <p:cNvSpPr txBox="1"/>
          <p:nvPr>
            <p:ph hasCustomPrompt="1" type="title"/>
          </p:nvPr>
        </p:nvSpPr>
        <p:spPr>
          <a:xfrm>
            <a:off x="1920750" y="1634425"/>
            <a:ext cx="5302500" cy="1116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7200">
                <a:solidFill>
                  <a:schemeClr val="l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7200">
                <a:solidFill>
                  <a:schemeClr val="l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7200">
                <a:solidFill>
                  <a:schemeClr val="l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7200">
                <a:solidFill>
                  <a:schemeClr val="l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7200">
                <a:solidFill>
                  <a:schemeClr val="l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7200">
                <a:solidFill>
                  <a:schemeClr val="l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7200">
                <a:solidFill>
                  <a:schemeClr val="l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7200">
                <a:solidFill>
                  <a:schemeClr val="l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7200">
                <a:solidFill>
                  <a:schemeClr val="lt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39" name="Google Shape;39;p11"/>
          <p:cNvSpPr txBox="1"/>
          <p:nvPr>
            <p:ph idx="1" type="body"/>
          </p:nvPr>
        </p:nvSpPr>
        <p:spPr>
          <a:xfrm>
            <a:off x="2786550" y="3094475"/>
            <a:ext cx="3570900" cy="567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●"/>
              <a:defRPr>
                <a:solidFill>
                  <a:schemeClr val="accent1"/>
                </a:solidFill>
              </a:defRPr>
            </a:lvl1pPr>
            <a:lvl2pPr indent="-342900" lvl="1" marL="914400" algn="ctr"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○"/>
              <a:defRPr sz="1800">
                <a:solidFill>
                  <a:schemeClr val="accent1"/>
                </a:solidFill>
              </a:defRPr>
            </a:lvl2pPr>
            <a:lvl3pPr indent="-342900" lvl="2" marL="1371600" algn="ctr"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■"/>
              <a:defRPr sz="1800">
                <a:solidFill>
                  <a:schemeClr val="accent1"/>
                </a:solidFill>
              </a:defRPr>
            </a:lvl3pPr>
            <a:lvl4pPr indent="-342900" lvl="3" marL="1828800" algn="ctr"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●"/>
              <a:defRPr sz="1800">
                <a:solidFill>
                  <a:schemeClr val="accent1"/>
                </a:solidFill>
              </a:defRPr>
            </a:lvl4pPr>
            <a:lvl5pPr indent="-342900" lvl="4" marL="2286000" algn="ctr"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○"/>
              <a:defRPr sz="1800">
                <a:solidFill>
                  <a:schemeClr val="accent1"/>
                </a:solidFill>
              </a:defRPr>
            </a:lvl5pPr>
            <a:lvl6pPr indent="-342900" lvl="5" marL="2743200" algn="ctr"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■"/>
              <a:defRPr sz="1800">
                <a:solidFill>
                  <a:schemeClr val="accent1"/>
                </a:solidFill>
              </a:defRPr>
            </a:lvl6pPr>
            <a:lvl7pPr indent="-342900" lvl="6" marL="3200400" algn="ctr"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●"/>
              <a:defRPr sz="1800">
                <a:solidFill>
                  <a:schemeClr val="accent1"/>
                </a:solidFill>
              </a:defRPr>
            </a:lvl7pPr>
            <a:lvl8pPr indent="-342900" lvl="7" marL="3657600" algn="ctr"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○"/>
              <a:defRPr sz="1800">
                <a:solidFill>
                  <a:schemeClr val="accent1"/>
                </a:solidFill>
              </a:defRPr>
            </a:lvl8pPr>
            <a:lvl9pPr indent="-342900" lvl="8" marL="4114800" algn="ctr">
              <a:spcBef>
                <a:spcPts val="1600"/>
              </a:spcBef>
              <a:spcAft>
                <a:spcPts val="1600"/>
              </a:spcAft>
              <a:buClr>
                <a:schemeClr val="accent1"/>
              </a:buClr>
              <a:buSzPts val="1800"/>
              <a:buChar char="■"/>
              <a:defRPr sz="1800">
                <a:solidFill>
                  <a:schemeClr val="accent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0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+ Bullet Points">
  <p:cSld name="CAPTION_ONLY_3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3"/>
          <p:cNvSpPr txBox="1"/>
          <p:nvPr>
            <p:ph type="title"/>
          </p:nvPr>
        </p:nvSpPr>
        <p:spPr>
          <a:xfrm>
            <a:off x="938500" y="445025"/>
            <a:ext cx="5735700" cy="941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43" name="Google Shape;43;p13"/>
          <p:cNvSpPr txBox="1"/>
          <p:nvPr>
            <p:ph idx="1" type="body"/>
          </p:nvPr>
        </p:nvSpPr>
        <p:spPr>
          <a:xfrm>
            <a:off x="938500" y="1246025"/>
            <a:ext cx="7172100" cy="3039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01625" lvl="0" marL="45720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50"/>
              <a:buChar char="●"/>
              <a:defRPr sz="1150">
                <a:solidFill>
                  <a:schemeClr val="lt1"/>
                </a:solidFill>
              </a:defRPr>
            </a:lvl1pPr>
            <a:lvl2pPr indent="-301625" lvl="1" marL="9144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50"/>
              <a:buChar char="○"/>
              <a:defRPr sz="1150">
                <a:solidFill>
                  <a:schemeClr val="lt1"/>
                </a:solidFill>
              </a:defRPr>
            </a:lvl2pPr>
            <a:lvl3pPr indent="-301625" lvl="2" marL="13716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50"/>
              <a:buChar char="■"/>
              <a:defRPr sz="1150">
                <a:solidFill>
                  <a:schemeClr val="lt1"/>
                </a:solidFill>
              </a:defRPr>
            </a:lvl3pPr>
            <a:lvl4pPr indent="-301625" lvl="3" marL="18288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50"/>
              <a:buChar char="●"/>
              <a:defRPr sz="1150">
                <a:solidFill>
                  <a:schemeClr val="lt1"/>
                </a:solidFill>
              </a:defRPr>
            </a:lvl4pPr>
            <a:lvl5pPr indent="-301625" lvl="4" marL="22860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50"/>
              <a:buChar char="○"/>
              <a:defRPr sz="1150">
                <a:solidFill>
                  <a:schemeClr val="lt1"/>
                </a:solidFill>
              </a:defRPr>
            </a:lvl5pPr>
            <a:lvl6pPr indent="-301625" lvl="5" marL="27432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50"/>
              <a:buChar char="■"/>
              <a:defRPr sz="1150">
                <a:solidFill>
                  <a:schemeClr val="lt1"/>
                </a:solidFill>
              </a:defRPr>
            </a:lvl6pPr>
            <a:lvl7pPr indent="-301625" lvl="6" marL="32004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50"/>
              <a:buChar char="●"/>
              <a:defRPr sz="1150">
                <a:solidFill>
                  <a:schemeClr val="lt1"/>
                </a:solidFill>
              </a:defRPr>
            </a:lvl7pPr>
            <a:lvl8pPr indent="-301625" lvl="7" marL="36576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50"/>
              <a:buChar char="○"/>
              <a:defRPr sz="1150">
                <a:solidFill>
                  <a:schemeClr val="lt1"/>
                </a:solidFill>
              </a:defRPr>
            </a:lvl8pPr>
            <a:lvl9pPr indent="-301625" lvl="8" marL="4114800" rtl="0"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150"/>
              <a:buChar char="■"/>
              <a:defRPr sz="1150">
                <a:solidFill>
                  <a:schemeClr val="lt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able of contents">
  <p:cSld name="SECTION_TITLE_AND_DESCRIPTION_1_1_3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4"/>
          <p:cNvSpPr txBox="1"/>
          <p:nvPr>
            <p:ph type="title"/>
          </p:nvPr>
        </p:nvSpPr>
        <p:spPr>
          <a:xfrm>
            <a:off x="3538497" y="2615575"/>
            <a:ext cx="2067000" cy="548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b="1"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46" name="Google Shape;46;p14"/>
          <p:cNvSpPr txBox="1"/>
          <p:nvPr>
            <p:ph idx="1" type="subTitle"/>
          </p:nvPr>
        </p:nvSpPr>
        <p:spPr>
          <a:xfrm>
            <a:off x="3538497" y="3148075"/>
            <a:ext cx="20670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47" name="Google Shape;47;p14"/>
          <p:cNvSpPr txBox="1"/>
          <p:nvPr>
            <p:ph idx="2" type="title"/>
          </p:nvPr>
        </p:nvSpPr>
        <p:spPr>
          <a:xfrm>
            <a:off x="6028553" y="2615575"/>
            <a:ext cx="2067000" cy="548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b="1"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48" name="Google Shape;48;p14"/>
          <p:cNvSpPr txBox="1"/>
          <p:nvPr>
            <p:ph idx="3" type="subTitle"/>
          </p:nvPr>
        </p:nvSpPr>
        <p:spPr>
          <a:xfrm>
            <a:off x="6028553" y="3148075"/>
            <a:ext cx="20670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49" name="Google Shape;49;p14"/>
          <p:cNvSpPr txBox="1"/>
          <p:nvPr>
            <p:ph idx="4" type="title"/>
          </p:nvPr>
        </p:nvSpPr>
        <p:spPr>
          <a:xfrm>
            <a:off x="1048447" y="2615575"/>
            <a:ext cx="2067000" cy="548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b="1"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50" name="Google Shape;50;p14"/>
          <p:cNvSpPr txBox="1"/>
          <p:nvPr>
            <p:ph idx="5" type="subTitle"/>
          </p:nvPr>
        </p:nvSpPr>
        <p:spPr>
          <a:xfrm>
            <a:off x="1048447" y="3148075"/>
            <a:ext cx="20670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51" name="Google Shape;51;p14"/>
          <p:cNvSpPr txBox="1"/>
          <p:nvPr>
            <p:ph hasCustomPrompt="1" idx="6" type="title"/>
          </p:nvPr>
        </p:nvSpPr>
        <p:spPr>
          <a:xfrm>
            <a:off x="1048450" y="1770700"/>
            <a:ext cx="2067000" cy="7239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b="1" sz="3600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52" name="Google Shape;52;p14"/>
          <p:cNvSpPr txBox="1"/>
          <p:nvPr>
            <p:ph hasCustomPrompt="1" idx="7" type="title"/>
          </p:nvPr>
        </p:nvSpPr>
        <p:spPr>
          <a:xfrm>
            <a:off x="3538500" y="1770700"/>
            <a:ext cx="2067000" cy="7239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b="1" sz="3600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53" name="Google Shape;53;p14"/>
          <p:cNvSpPr txBox="1"/>
          <p:nvPr>
            <p:ph hasCustomPrompt="1" idx="8" type="title"/>
          </p:nvPr>
        </p:nvSpPr>
        <p:spPr>
          <a:xfrm>
            <a:off x="6028550" y="1770700"/>
            <a:ext cx="2067000" cy="7239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b="1" sz="3600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9pPr>
          </a:lstStyle>
          <a:p>
            <a:r>
              <a:t>xx%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Text">
  <p:cSld name="TITLE_1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5"/>
          <p:cNvSpPr txBox="1"/>
          <p:nvPr>
            <p:ph type="ctrTitle"/>
          </p:nvPr>
        </p:nvSpPr>
        <p:spPr>
          <a:xfrm>
            <a:off x="4285500" y="2832875"/>
            <a:ext cx="3657300" cy="644700"/>
          </a:xfrm>
          <a:prstGeom prst="rect">
            <a:avLst/>
          </a:prstGeom>
          <a:effectLst>
            <a:outerShdw blurRad="100013" rotWithShape="0" algn="bl" dir="5400000" dist="19050">
              <a:srgbClr val="76A5AF">
                <a:alpha val="88000"/>
              </a:srgbClr>
            </a:outerShdw>
          </a:effectLst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b="1" sz="60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b="1" sz="3600">
                <a:solidFill>
                  <a:schemeClr val="lt1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b="1" sz="3600">
                <a:solidFill>
                  <a:schemeClr val="lt1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b="1" sz="3600">
                <a:solidFill>
                  <a:schemeClr val="lt1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b="1" sz="3600">
                <a:solidFill>
                  <a:schemeClr val="lt1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b="1" sz="3600">
                <a:solidFill>
                  <a:schemeClr val="lt1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b="1" sz="3600">
                <a:solidFill>
                  <a:schemeClr val="lt1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b="1" sz="3600">
                <a:solidFill>
                  <a:schemeClr val="lt1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b="1" sz="36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56" name="Google Shape;56;p15"/>
          <p:cNvSpPr txBox="1"/>
          <p:nvPr>
            <p:ph idx="1" type="subTitle"/>
          </p:nvPr>
        </p:nvSpPr>
        <p:spPr>
          <a:xfrm>
            <a:off x="4144050" y="3549850"/>
            <a:ext cx="3940200" cy="464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 sz="1400">
                <a:solidFill>
                  <a:schemeClr val="accent1"/>
                </a:solidFill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Quote">
  <p:cSld name="TITLE_1_1">
    <p:spTree>
      <p:nvGrpSpPr>
        <p:cNvPr id="57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p16"/>
          <p:cNvSpPr txBox="1"/>
          <p:nvPr>
            <p:ph type="ctrTitle"/>
          </p:nvPr>
        </p:nvSpPr>
        <p:spPr>
          <a:xfrm>
            <a:off x="1850525" y="1157925"/>
            <a:ext cx="5442900" cy="2603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b="1" sz="3000">
                <a:solidFill>
                  <a:schemeClr val="lt1"/>
                </a:solidFill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b="1" sz="3000">
                <a:solidFill>
                  <a:schemeClr val="lt1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b="1" sz="3000">
                <a:solidFill>
                  <a:schemeClr val="lt1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b="1" sz="3000">
                <a:solidFill>
                  <a:schemeClr val="lt1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b="1" sz="3000">
                <a:solidFill>
                  <a:schemeClr val="lt1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b="1" sz="3000">
                <a:solidFill>
                  <a:schemeClr val="lt1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b="1" sz="3000">
                <a:solidFill>
                  <a:schemeClr val="lt1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b="1" sz="3000">
                <a:solidFill>
                  <a:schemeClr val="lt1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b="1" sz="30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59" name="Google Shape;59;p16"/>
          <p:cNvSpPr txBox="1"/>
          <p:nvPr>
            <p:ph idx="1" type="subTitle"/>
          </p:nvPr>
        </p:nvSpPr>
        <p:spPr>
          <a:xfrm>
            <a:off x="2481900" y="3945600"/>
            <a:ext cx="4180200" cy="464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 sz="1400">
                <a:solidFill>
                  <a:schemeClr val="accent1"/>
                </a:solidFill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+ Two Columns">
  <p:cSld name="SECTION_TITLE_AND_DESCRIPTION_1">
    <p:spTree>
      <p:nvGrpSpPr>
        <p:cNvPr id="60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17"/>
          <p:cNvSpPr txBox="1"/>
          <p:nvPr>
            <p:ph type="title"/>
          </p:nvPr>
        </p:nvSpPr>
        <p:spPr>
          <a:xfrm>
            <a:off x="1937338" y="2463175"/>
            <a:ext cx="2390100" cy="548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62" name="Google Shape;62;p17"/>
          <p:cNvSpPr txBox="1"/>
          <p:nvPr>
            <p:ph idx="1" type="subTitle"/>
          </p:nvPr>
        </p:nvSpPr>
        <p:spPr>
          <a:xfrm>
            <a:off x="1937338" y="3148075"/>
            <a:ext cx="23901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63" name="Google Shape;63;p17"/>
          <p:cNvSpPr txBox="1"/>
          <p:nvPr>
            <p:ph idx="2" type="title"/>
          </p:nvPr>
        </p:nvSpPr>
        <p:spPr>
          <a:xfrm>
            <a:off x="4816563" y="2463175"/>
            <a:ext cx="2390100" cy="548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64" name="Google Shape;64;p17"/>
          <p:cNvSpPr txBox="1"/>
          <p:nvPr>
            <p:ph idx="3" type="subTitle"/>
          </p:nvPr>
        </p:nvSpPr>
        <p:spPr>
          <a:xfrm>
            <a:off x="4816563" y="3148075"/>
            <a:ext cx="23901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65" name="Google Shape;65;p17"/>
          <p:cNvSpPr txBox="1"/>
          <p:nvPr>
            <p:ph idx="4" type="title"/>
          </p:nvPr>
        </p:nvSpPr>
        <p:spPr>
          <a:xfrm>
            <a:off x="938500" y="445025"/>
            <a:ext cx="4629300" cy="941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+ Three Columns ">
  <p:cSld name="SECTION_TITLE_AND_DESCRIPTION_1_1">
    <p:spTree>
      <p:nvGrpSpPr>
        <p:cNvPr id="66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18"/>
          <p:cNvSpPr txBox="1"/>
          <p:nvPr>
            <p:ph type="title"/>
          </p:nvPr>
        </p:nvSpPr>
        <p:spPr>
          <a:xfrm>
            <a:off x="3538497" y="2767975"/>
            <a:ext cx="2067000" cy="548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68" name="Google Shape;68;p18"/>
          <p:cNvSpPr txBox="1"/>
          <p:nvPr>
            <p:ph idx="1" type="subTitle"/>
          </p:nvPr>
        </p:nvSpPr>
        <p:spPr>
          <a:xfrm>
            <a:off x="3538497" y="3452875"/>
            <a:ext cx="20670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69" name="Google Shape;69;p18"/>
          <p:cNvSpPr txBox="1"/>
          <p:nvPr>
            <p:ph idx="2" type="title"/>
          </p:nvPr>
        </p:nvSpPr>
        <p:spPr>
          <a:xfrm>
            <a:off x="6028553" y="2767975"/>
            <a:ext cx="2067000" cy="548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70" name="Google Shape;70;p18"/>
          <p:cNvSpPr txBox="1"/>
          <p:nvPr>
            <p:ph idx="3" type="subTitle"/>
          </p:nvPr>
        </p:nvSpPr>
        <p:spPr>
          <a:xfrm>
            <a:off x="6028553" y="3452875"/>
            <a:ext cx="20670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71" name="Google Shape;71;p18"/>
          <p:cNvSpPr txBox="1"/>
          <p:nvPr>
            <p:ph idx="4" type="title"/>
          </p:nvPr>
        </p:nvSpPr>
        <p:spPr>
          <a:xfrm>
            <a:off x="938500" y="445025"/>
            <a:ext cx="4629300" cy="941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72" name="Google Shape;72;p18"/>
          <p:cNvSpPr txBox="1"/>
          <p:nvPr>
            <p:ph idx="5" type="title"/>
          </p:nvPr>
        </p:nvSpPr>
        <p:spPr>
          <a:xfrm>
            <a:off x="1048447" y="2767975"/>
            <a:ext cx="2067000" cy="548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73" name="Google Shape;73;p18"/>
          <p:cNvSpPr txBox="1"/>
          <p:nvPr>
            <p:ph idx="6" type="subTitle"/>
          </p:nvPr>
        </p:nvSpPr>
        <p:spPr>
          <a:xfrm>
            <a:off x="1048447" y="3452875"/>
            <a:ext cx="20670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text">
  <p:cSld name="TITLE_1_1_1"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19"/>
          <p:cNvSpPr txBox="1"/>
          <p:nvPr>
            <p:ph type="ctrTitle"/>
          </p:nvPr>
        </p:nvSpPr>
        <p:spPr>
          <a:xfrm>
            <a:off x="1273500" y="1369000"/>
            <a:ext cx="6597000" cy="2109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500"/>
              <a:buNone/>
              <a:defRPr b="1" sz="4500">
                <a:solidFill>
                  <a:schemeClr val="lt1"/>
                </a:solidFill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b="1" sz="3600">
                <a:solidFill>
                  <a:schemeClr val="lt1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b="1" sz="3600">
                <a:solidFill>
                  <a:schemeClr val="lt1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b="1" sz="3600">
                <a:solidFill>
                  <a:schemeClr val="lt1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b="1" sz="3600">
                <a:solidFill>
                  <a:schemeClr val="lt1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b="1" sz="3600">
                <a:solidFill>
                  <a:schemeClr val="lt1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b="1" sz="3600">
                <a:solidFill>
                  <a:schemeClr val="lt1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b="1" sz="3600">
                <a:solidFill>
                  <a:schemeClr val="lt1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b="1" sz="36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76" name="Google Shape;76;p19"/>
          <p:cNvSpPr txBox="1"/>
          <p:nvPr>
            <p:ph idx="1" type="subTitle"/>
          </p:nvPr>
        </p:nvSpPr>
        <p:spPr>
          <a:xfrm>
            <a:off x="2481900" y="2519525"/>
            <a:ext cx="4180200" cy="464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 sz="1400">
                <a:solidFill>
                  <a:schemeClr val="accent1"/>
                </a:solidFill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+ Design">
  <p:cSld name="CAPTION_ONLY_1">
    <p:spTree>
      <p:nvGrpSpPr>
        <p:cNvPr id="77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p20"/>
          <p:cNvSpPr txBox="1"/>
          <p:nvPr>
            <p:ph type="title"/>
          </p:nvPr>
        </p:nvSpPr>
        <p:spPr>
          <a:xfrm>
            <a:off x="938500" y="445025"/>
            <a:ext cx="4702200" cy="941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3"/>
          <p:cNvSpPr txBox="1"/>
          <p:nvPr>
            <p:ph type="title"/>
          </p:nvPr>
        </p:nvSpPr>
        <p:spPr>
          <a:xfrm>
            <a:off x="3762670" y="3177750"/>
            <a:ext cx="3068700" cy="5988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3" name="Google Shape;13;p3"/>
          <p:cNvSpPr txBox="1"/>
          <p:nvPr>
            <p:ph hasCustomPrompt="1" idx="2" type="title"/>
          </p:nvPr>
        </p:nvSpPr>
        <p:spPr>
          <a:xfrm>
            <a:off x="1048270" y="3287500"/>
            <a:ext cx="2412900" cy="931500"/>
          </a:xfrm>
          <a:prstGeom prst="rect">
            <a:avLst/>
          </a:prstGeom>
          <a:effectLst>
            <a:outerShdw blurRad="114300" rotWithShape="0" algn="bl" dir="6360000" dist="28575">
              <a:schemeClr val="accent1">
                <a:alpha val="50000"/>
              </a:scheme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7200">
                <a:solidFill>
                  <a:schemeClr val="lt1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7200">
                <a:solidFill>
                  <a:schemeClr val="lt1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7200">
                <a:solidFill>
                  <a:schemeClr val="lt1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7200">
                <a:solidFill>
                  <a:schemeClr val="lt1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7200">
                <a:solidFill>
                  <a:schemeClr val="lt1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7200">
                <a:solidFill>
                  <a:schemeClr val="lt1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7200">
                <a:solidFill>
                  <a:schemeClr val="lt1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7200">
                <a:solidFill>
                  <a:schemeClr val="lt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14" name="Google Shape;14;p3"/>
          <p:cNvSpPr txBox="1"/>
          <p:nvPr>
            <p:ph idx="1" type="subTitle"/>
          </p:nvPr>
        </p:nvSpPr>
        <p:spPr>
          <a:xfrm>
            <a:off x="3762670" y="3720650"/>
            <a:ext cx="3068700" cy="464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 sz="1400">
                <a:solidFill>
                  <a:schemeClr val="accent1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>
                <a:solidFill>
                  <a:schemeClr val="accent1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>
                <a:solidFill>
                  <a:schemeClr val="accent1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>
                <a:solidFill>
                  <a:schemeClr val="accent1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>
                <a:solidFill>
                  <a:schemeClr val="accent1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>
                <a:solidFill>
                  <a:schemeClr val="accent1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>
                <a:solidFill>
                  <a:schemeClr val="accent1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>
                <a:solidFill>
                  <a:schemeClr val="accent1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>
                <a:solidFill>
                  <a:schemeClr val="accent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+ Design 1">
  <p:cSld name="CAPTION_ONLY_1_1">
    <p:spTree>
      <p:nvGrpSpPr>
        <p:cNvPr id="79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Google Shape;80;p21"/>
          <p:cNvSpPr txBox="1"/>
          <p:nvPr>
            <p:ph type="title"/>
          </p:nvPr>
        </p:nvSpPr>
        <p:spPr>
          <a:xfrm>
            <a:off x="938500" y="445025"/>
            <a:ext cx="4702200" cy="941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+ Design 2">
  <p:cSld name="CAPTION_ONLY_1_1_1">
    <p:spTree>
      <p:nvGrpSpPr>
        <p:cNvPr id="8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p22"/>
          <p:cNvSpPr txBox="1"/>
          <p:nvPr>
            <p:ph type="title"/>
          </p:nvPr>
        </p:nvSpPr>
        <p:spPr>
          <a:xfrm>
            <a:off x="938500" y="445025"/>
            <a:ext cx="4702200" cy="941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+ Design 3">
  <p:cSld name="CAPTION_ONLY_1_1_1_2"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23"/>
          <p:cNvSpPr txBox="1"/>
          <p:nvPr>
            <p:ph type="title"/>
          </p:nvPr>
        </p:nvSpPr>
        <p:spPr>
          <a:xfrm>
            <a:off x="938500" y="445025"/>
            <a:ext cx="4702200" cy="941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+ Two Lists">
  <p:cSld name="SECTION_TITLE_AND_DESCRIPTION_1_3">
    <p:spTree>
      <p:nvGrpSpPr>
        <p:cNvPr id="85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p24"/>
          <p:cNvSpPr txBox="1"/>
          <p:nvPr>
            <p:ph type="title"/>
          </p:nvPr>
        </p:nvSpPr>
        <p:spPr>
          <a:xfrm>
            <a:off x="938500" y="445025"/>
            <a:ext cx="4964700" cy="941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87" name="Google Shape;87;p24"/>
          <p:cNvSpPr txBox="1"/>
          <p:nvPr>
            <p:ph idx="1" type="body"/>
          </p:nvPr>
        </p:nvSpPr>
        <p:spPr>
          <a:xfrm>
            <a:off x="1067241" y="2651775"/>
            <a:ext cx="3258900" cy="1795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 sz="1400">
                <a:solidFill>
                  <a:schemeClr val="lt1"/>
                </a:solidFill>
              </a:defRPr>
            </a:lvl1pPr>
            <a:lvl2pPr indent="-317500" lvl="1" marL="914400" rtl="0"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2pPr>
            <a:lvl3pPr indent="-317500" lvl="2" marL="13716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3pPr>
            <a:lvl4pPr indent="-317500" lvl="3" marL="18288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4pPr>
            <a:lvl5pPr indent="-317500" lvl="4" marL="22860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5pPr>
            <a:lvl6pPr indent="-317500" lvl="5" marL="27432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6pPr>
            <a:lvl7pPr indent="-317500" lvl="6" marL="32004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7pPr>
            <a:lvl8pPr indent="-317500" lvl="7" marL="36576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8pPr>
            <a:lvl9pPr indent="-317500" lvl="8" marL="4114800" rtl="0"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88" name="Google Shape;88;p24"/>
          <p:cNvSpPr txBox="1"/>
          <p:nvPr>
            <p:ph idx="2" type="body"/>
          </p:nvPr>
        </p:nvSpPr>
        <p:spPr>
          <a:xfrm>
            <a:off x="4673852" y="2651775"/>
            <a:ext cx="3258900" cy="1795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 sz="1400">
                <a:solidFill>
                  <a:schemeClr val="lt1"/>
                </a:solidFill>
              </a:defRPr>
            </a:lvl1pPr>
            <a:lvl2pPr indent="-317500" lvl="1" marL="914400" rtl="0"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2pPr>
            <a:lvl3pPr indent="-317500" lvl="2" marL="13716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3pPr>
            <a:lvl4pPr indent="-317500" lvl="3" marL="18288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4pPr>
            <a:lvl5pPr indent="-317500" lvl="4" marL="22860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5pPr>
            <a:lvl6pPr indent="-317500" lvl="5" marL="27432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6pPr>
            <a:lvl7pPr indent="-317500" lvl="6" marL="32004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7pPr>
            <a:lvl8pPr indent="-317500" lvl="7" marL="36576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8pPr>
            <a:lvl9pPr indent="-317500" lvl="8" marL="4114800" rtl="0"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89" name="Google Shape;89;p24"/>
          <p:cNvSpPr txBox="1"/>
          <p:nvPr>
            <p:ph idx="3" type="title"/>
          </p:nvPr>
        </p:nvSpPr>
        <p:spPr>
          <a:xfrm>
            <a:off x="1213499" y="1955125"/>
            <a:ext cx="3258900" cy="548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90" name="Google Shape;90;p24"/>
          <p:cNvSpPr txBox="1"/>
          <p:nvPr>
            <p:ph idx="4" type="title"/>
          </p:nvPr>
        </p:nvSpPr>
        <p:spPr>
          <a:xfrm>
            <a:off x="4820099" y="1955125"/>
            <a:ext cx="3258900" cy="548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+ Four Columns">
  <p:cSld name="TITLE_1_1_2">
    <p:spTree>
      <p:nvGrpSpPr>
        <p:cNvPr id="9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p25"/>
          <p:cNvSpPr txBox="1"/>
          <p:nvPr>
            <p:ph type="title"/>
          </p:nvPr>
        </p:nvSpPr>
        <p:spPr>
          <a:xfrm>
            <a:off x="938500" y="445025"/>
            <a:ext cx="4629300" cy="941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93" name="Google Shape;93;p25"/>
          <p:cNvSpPr txBox="1"/>
          <p:nvPr>
            <p:ph idx="2" type="title"/>
          </p:nvPr>
        </p:nvSpPr>
        <p:spPr>
          <a:xfrm>
            <a:off x="898386" y="3052625"/>
            <a:ext cx="1671600" cy="548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94" name="Google Shape;94;p25"/>
          <p:cNvSpPr txBox="1"/>
          <p:nvPr>
            <p:ph idx="1" type="subTitle"/>
          </p:nvPr>
        </p:nvSpPr>
        <p:spPr>
          <a:xfrm>
            <a:off x="898389" y="3558837"/>
            <a:ext cx="1671600" cy="1157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95" name="Google Shape;95;p25"/>
          <p:cNvSpPr txBox="1"/>
          <p:nvPr>
            <p:ph idx="3" type="title"/>
          </p:nvPr>
        </p:nvSpPr>
        <p:spPr>
          <a:xfrm>
            <a:off x="2790261" y="3052625"/>
            <a:ext cx="1671600" cy="548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96" name="Google Shape;96;p25"/>
          <p:cNvSpPr txBox="1"/>
          <p:nvPr>
            <p:ph idx="4" type="subTitle"/>
          </p:nvPr>
        </p:nvSpPr>
        <p:spPr>
          <a:xfrm>
            <a:off x="2790264" y="3558837"/>
            <a:ext cx="1671600" cy="1157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97" name="Google Shape;97;p25"/>
          <p:cNvSpPr txBox="1"/>
          <p:nvPr>
            <p:ph idx="5" type="title"/>
          </p:nvPr>
        </p:nvSpPr>
        <p:spPr>
          <a:xfrm>
            <a:off x="4682136" y="3052625"/>
            <a:ext cx="1671600" cy="548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98" name="Google Shape;98;p25"/>
          <p:cNvSpPr txBox="1"/>
          <p:nvPr>
            <p:ph idx="6" type="subTitle"/>
          </p:nvPr>
        </p:nvSpPr>
        <p:spPr>
          <a:xfrm>
            <a:off x="4682139" y="3558837"/>
            <a:ext cx="1671600" cy="1157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99" name="Google Shape;99;p25"/>
          <p:cNvSpPr txBox="1"/>
          <p:nvPr>
            <p:ph idx="7" type="title"/>
          </p:nvPr>
        </p:nvSpPr>
        <p:spPr>
          <a:xfrm>
            <a:off x="6574011" y="3052625"/>
            <a:ext cx="1671600" cy="548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00" name="Google Shape;100;p25"/>
          <p:cNvSpPr txBox="1"/>
          <p:nvPr>
            <p:ph idx="8" type="subTitle"/>
          </p:nvPr>
        </p:nvSpPr>
        <p:spPr>
          <a:xfrm>
            <a:off x="6574014" y="3558837"/>
            <a:ext cx="1671600" cy="1157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hree Numbers">
  <p:cSld name="CAPTION_ONLY_1_1_1_1">
    <p:spTree>
      <p:nvGrpSpPr>
        <p:cNvPr id="10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26"/>
          <p:cNvSpPr txBox="1"/>
          <p:nvPr>
            <p:ph hasCustomPrompt="1" type="title"/>
          </p:nvPr>
        </p:nvSpPr>
        <p:spPr>
          <a:xfrm>
            <a:off x="4996800" y="661843"/>
            <a:ext cx="3159300" cy="7239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103" name="Google Shape;103;p26"/>
          <p:cNvSpPr txBox="1"/>
          <p:nvPr>
            <p:ph idx="1" type="subTitle"/>
          </p:nvPr>
        </p:nvSpPr>
        <p:spPr>
          <a:xfrm>
            <a:off x="4911000" y="1265850"/>
            <a:ext cx="3330900" cy="417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 sz="1400">
                <a:solidFill>
                  <a:schemeClr val="accent1"/>
                </a:solidFill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>
                <a:solidFill>
                  <a:schemeClr val="accent1"/>
                </a:solidFill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>
                <a:solidFill>
                  <a:schemeClr val="accent1"/>
                </a:solidFill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>
                <a:solidFill>
                  <a:schemeClr val="accent1"/>
                </a:solidFill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>
                <a:solidFill>
                  <a:schemeClr val="accent1"/>
                </a:solidFill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>
                <a:solidFill>
                  <a:schemeClr val="accent1"/>
                </a:solidFill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>
                <a:solidFill>
                  <a:schemeClr val="accent1"/>
                </a:solidFill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>
                <a:solidFill>
                  <a:schemeClr val="accent1"/>
                </a:solidFill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104" name="Google Shape;104;p26"/>
          <p:cNvSpPr txBox="1"/>
          <p:nvPr>
            <p:ph hasCustomPrompt="1" idx="2" type="title"/>
          </p:nvPr>
        </p:nvSpPr>
        <p:spPr>
          <a:xfrm>
            <a:off x="4996800" y="2099193"/>
            <a:ext cx="3159300" cy="7239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105" name="Google Shape;105;p26"/>
          <p:cNvSpPr txBox="1"/>
          <p:nvPr>
            <p:ph idx="3" type="subTitle"/>
          </p:nvPr>
        </p:nvSpPr>
        <p:spPr>
          <a:xfrm>
            <a:off x="4911000" y="2703200"/>
            <a:ext cx="3330900" cy="417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 sz="1400">
                <a:solidFill>
                  <a:schemeClr val="accent1"/>
                </a:solidFill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>
                <a:solidFill>
                  <a:schemeClr val="accent1"/>
                </a:solidFill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>
                <a:solidFill>
                  <a:schemeClr val="accent1"/>
                </a:solidFill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>
                <a:solidFill>
                  <a:schemeClr val="accent1"/>
                </a:solidFill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>
                <a:solidFill>
                  <a:schemeClr val="accent1"/>
                </a:solidFill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>
                <a:solidFill>
                  <a:schemeClr val="accent1"/>
                </a:solidFill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>
                <a:solidFill>
                  <a:schemeClr val="accent1"/>
                </a:solidFill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>
                <a:solidFill>
                  <a:schemeClr val="accent1"/>
                </a:solidFill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106" name="Google Shape;106;p26"/>
          <p:cNvSpPr txBox="1"/>
          <p:nvPr>
            <p:ph hasCustomPrompt="1" idx="4" type="title"/>
          </p:nvPr>
        </p:nvSpPr>
        <p:spPr>
          <a:xfrm>
            <a:off x="4996800" y="3536543"/>
            <a:ext cx="3159300" cy="7239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107" name="Google Shape;107;p26"/>
          <p:cNvSpPr txBox="1"/>
          <p:nvPr>
            <p:ph idx="5" type="subTitle"/>
          </p:nvPr>
        </p:nvSpPr>
        <p:spPr>
          <a:xfrm>
            <a:off x="4911000" y="4140550"/>
            <a:ext cx="3330900" cy="417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 sz="1400">
                <a:solidFill>
                  <a:schemeClr val="accent1"/>
                </a:solidFill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>
                <a:solidFill>
                  <a:schemeClr val="accent1"/>
                </a:solidFill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>
                <a:solidFill>
                  <a:schemeClr val="accent1"/>
                </a:solidFill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>
                <a:solidFill>
                  <a:schemeClr val="accent1"/>
                </a:solidFill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>
                <a:solidFill>
                  <a:schemeClr val="accent1"/>
                </a:solidFill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>
                <a:solidFill>
                  <a:schemeClr val="accent1"/>
                </a:solidFill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>
                <a:solidFill>
                  <a:schemeClr val="accent1"/>
                </a:solidFill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>
                <a:solidFill>
                  <a:schemeClr val="accent1"/>
                </a:solidFill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>
                <a:solidFill>
                  <a:schemeClr val="accent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+ Six Columns  ">
  <p:cSld name="SECTION_TITLE_AND_DESCRIPTION_1_1_1">
    <p:spTree>
      <p:nvGrpSpPr>
        <p:cNvPr id="108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p27"/>
          <p:cNvSpPr txBox="1"/>
          <p:nvPr>
            <p:ph type="title"/>
          </p:nvPr>
        </p:nvSpPr>
        <p:spPr>
          <a:xfrm>
            <a:off x="3538497" y="1818541"/>
            <a:ext cx="2067000" cy="548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10" name="Google Shape;110;p27"/>
          <p:cNvSpPr txBox="1"/>
          <p:nvPr>
            <p:ph idx="1" type="subTitle"/>
          </p:nvPr>
        </p:nvSpPr>
        <p:spPr>
          <a:xfrm>
            <a:off x="3538498" y="2324765"/>
            <a:ext cx="2067000" cy="64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11" name="Google Shape;111;p27"/>
          <p:cNvSpPr txBox="1"/>
          <p:nvPr>
            <p:ph idx="2" type="title"/>
          </p:nvPr>
        </p:nvSpPr>
        <p:spPr>
          <a:xfrm>
            <a:off x="6028553" y="1818541"/>
            <a:ext cx="2067000" cy="548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12" name="Google Shape;112;p27"/>
          <p:cNvSpPr txBox="1"/>
          <p:nvPr>
            <p:ph idx="3" type="subTitle"/>
          </p:nvPr>
        </p:nvSpPr>
        <p:spPr>
          <a:xfrm>
            <a:off x="6028552" y="2324765"/>
            <a:ext cx="2067000" cy="64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13" name="Google Shape;113;p27"/>
          <p:cNvSpPr txBox="1"/>
          <p:nvPr>
            <p:ph idx="4" type="title"/>
          </p:nvPr>
        </p:nvSpPr>
        <p:spPr>
          <a:xfrm>
            <a:off x="938500" y="445025"/>
            <a:ext cx="4629300" cy="941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14" name="Google Shape;114;p27"/>
          <p:cNvSpPr txBox="1"/>
          <p:nvPr>
            <p:ph idx="5" type="title"/>
          </p:nvPr>
        </p:nvSpPr>
        <p:spPr>
          <a:xfrm>
            <a:off x="1048447" y="1818541"/>
            <a:ext cx="2067000" cy="548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15" name="Google Shape;115;p27"/>
          <p:cNvSpPr txBox="1"/>
          <p:nvPr>
            <p:ph idx="6" type="subTitle"/>
          </p:nvPr>
        </p:nvSpPr>
        <p:spPr>
          <a:xfrm>
            <a:off x="1048450" y="2324765"/>
            <a:ext cx="2067000" cy="64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16" name="Google Shape;116;p27"/>
          <p:cNvSpPr txBox="1"/>
          <p:nvPr>
            <p:ph idx="7" type="title"/>
          </p:nvPr>
        </p:nvSpPr>
        <p:spPr>
          <a:xfrm>
            <a:off x="3538497" y="3325035"/>
            <a:ext cx="2067000" cy="548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17" name="Google Shape;117;p27"/>
          <p:cNvSpPr txBox="1"/>
          <p:nvPr>
            <p:ph idx="8" type="subTitle"/>
          </p:nvPr>
        </p:nvSpPr>
        <p:spPr>
          <a:xfrm>
            <a:off x="3538498" y="3831259"/>
            <a:ext cx="2067000" cy="64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18" name="Google Shape;118;p27"/>
          <p:cNvSpPr txBox="1"/>
          <p:nvPr>
            <p:ph idx="9" type="title"/>
          </p:nvPr>
        </p:nvSpPr>
        <p:spPr>
          <a:xfrm>
            <a:off x="6028553" y="3325035"/>
            <a:ext cx="2067000" cy="548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19" name="Google Shape;119;p27"/>
          <p:cNvSpPr txBox="1"/>
          <p:nvPr>
            <p:ph idx="13" type="subTitle"/>
          </p:nvPr>
        </p:nvSpPr>
        <p:spPr>
          <a:xfrm>
            <a:off x="6028552" y="3831259"/>
            <a:ext cx="2067000" cy="64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20" name="Google Shape;120;p27"/>
          <p:cNvSpPr txBox="1"/>
          <p:nvPr>
            <p:ph idx="14" type="title"/>
          </p:nvPr>
        </p:nvSpPr>
        <p:spPr>
          <a:xfrm>
            <a:off x="1048447" y="3325035"/>
            <a:ext cx="2067000" cy="548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21" name="Google Shape;121;p27"/>
          <p:cNvSpPr txBox="1"/>
          <p:nvPr>
            <p:ph idx="15" type="subTitle"/>
          </p:nvPr>
        </p:nvSpPr>
        <p:spPr>
          <a:xfrm>
            <a:off x="1048450" y="3831259"/>
            <a:ext cx="2067000" cy="64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+ Four Columns 1">
  <p:cSld name="TITLE_1_1_2_1">
    <p:spTree>
      <p:nvGrpSpPr>
        <p:cNvPr id="122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123;p28"/>
          <p:cNvSpPr txBox="1"/>
          <p:nvPr>
            <p:ph type="title"/>
          </p:nvPr>
        </p:nvSpPr>
        <p:spPr>
          <a:xfrm>
            <a:off x="938500" y="445025"/>
            <a:ext cx="5043600" cy="941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24" name="Google Shape;124;p28"/>
          <p:cNvSpPr txBox="1"/>
          <p:nvPr>
            <p:ph idx="2" type="title"/>
          </p:nvPr>
        </p:nvSpPr>
        <p:spPr>
          <a:xfrm>
            <a:off x="1338238" y="2359825"/>
            <a:ext cx="2727600" cy="375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1pPr>
            <a:lvl2pPr lvl="1" rtl="0" algn="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 rtl="0" algn="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 rtl="0" algn="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 rtl="0" algn="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 rtl="0" algn="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 rtl="0" algn="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 rtl="0" algn="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 rtl="0" algn="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25" name="Google Shape;125;p28"/>
          <p:cNvSpPr txBox="1"/>
          <p:nvPr>
            <p:ph idx="1" type="subTitle"/>
          </p:nvPr>
        </p:nvSpPr>
        <p:spPr>
          <a:xfrm>
            <a:off x="1338238" y="1713051"/>
            <a:ext cx="2727600" cy="605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1pPr>
            <a:lvl2pPr lvl="1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2pPr>
            <a:lvl3pPr lvl="2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3pPr>
            <a:lvl4pPr lvl="3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4pPr>
            <a:lvl5pPr lvl="4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5pPr>
            <a:lvl6pPr lvl="5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6pPr>
            <a:lvl7pPr lvl="6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7pPr>
            <a:lvl8pPr lvl="7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8pPr>
            <a:lvl9pPr lvl="8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26" name="Google Shape;126;p28"/>
          <p:cNvSpPr txBox="1"/>
          <p:nvPr>
            <p:ph idx="3" type="title"/>
          </p:nvPr>
        </p:nvSpPr>
        <p:spPr>
          <a:xfrm>
            <a:off x="1338238" y="3988950"/>
            <a:ext cx="2727600" cy="375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1pPr>
            <a:lvl2pPr lvl="1" rtl="0" algn="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 rtl="0" algn="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 rtl="0" algn="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 rtl="0" algn="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 rtl="0" algn="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 rtl="0" algn="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 rtl="0" algn="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 rtl="0" algn="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27" name="Google Shape;127;p28"/>
          <p:cNvSpPr txBox="1"/>
          <p:nvPr>
            <p:ph idx="4" type="subTitle"/>
          </p:nvPr>
        </p:nvSpPr>
        <p:spPr>
          <a:xfrm>
            <a:off x="1338238" y="3342176"/>
            <a:ext cx="2727600" cy="605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1pPr>
            <a:lvl2pPr lvl="1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2pPr>
            <a:lvl3pPr lvl="2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3pPr>
            <a:lvl4pPr lvl="3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4pPr>
            <a:lvl5pPr lvl="4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5pPr>
            <a:lvl6pPr lvl="5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6pPr>
            <a:lvl7pPr lvl="6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7pPr>
            <a:lvl8pPr lvl="7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8pPr>
            <a:lvl9pPr lvl="8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28" name="Google Shape;128;p28"/>
          <p:cNvSpPr txBox="1"/>
          <p:nvPr>
            <p:ph idx="5" type="title"/>
          </p:nvPr>
        </p:nvSpPr>
        <p:spPr>
          <a:xfrm>
            <a:off x="5078163" y="2359825"/>
            <a:ext cx="2727600" cy="375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29" name="Google Shape;129;p28"/>
          <p:cNvSpPr txBox="1"/>
          <p:nvPr>
            <p:ph idx="6" type="subTitle"/>
          </p:nvPr>
        </p:nvSpPr>
        <p:spPr>
          <a:xfrm>
            <a:off x="5078163" y="1713051"/>
            <a:ext cx="2727600" cy="605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30" name="Google Shape;130;p28"/>
          <p:cNvSpPr txBox="1"/>
          <p:nvPr>
            <p:ph idx="7" type="title"/>
          </p:nvPr>
        </p:nvSpPr>
        <p:spPr>
          <a:xfrm>
            <a:off x="5078163" y="3988950"/>
            <a:ext cx="2727600" cy="375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31" name="Google Shape;131;p28"/>
          <p:cNvSpPr txBox="1"/>
          <p:nvPr>
            <p:ph idx="8" type="subTitle"/>
          </p:nvPr>
        </p:nvSpPr>
        <p:spPr>
          <a:xfrm>
            <a:off x="5078163" y="3342176"/>
            <a:ext cx="2727600" cy="605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+ Text">
  <p:cSld name="SECTION_TITLE_AND_DESCRIPTION_1_2">
    <p:spTree>
      <p:nvGrpSpPr>
        <p:cNvPr id="132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Google Shape;133;p29"/>
          <p:cNvSpPr txBox="1"/>
          <p:nvPr>
            <p:ph idx="1" type="subTitle"/>
          </p:nvPr>
        </p:nvSpPr>
        <p:spPr>
          <a:xfrm>
            <a:off x="5817050" y="2435925"/>
            <a:ext cx="2556300" cy="2048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34" name="Google Shape;134;p29"/>
          <p:cNvSpPr txBox="1"/>
          <p:nvPr>
            <p:ph type="title"/>
          </p:nvPr>
        </p:nvSpPr>
        <p:spPr>
          <a:xfrm>
            <a:off x="938500" y="445025"/>
            <a:ext cx="4629300" cy="941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+ Text 1">
  <p:cSld name="TITLE_ONLY_1">
    <p:spTree>
      <p:nvGrpSpPr>
        <p:cNvPr id="135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p30"/>
          <p:cNvSpPr txBox="1"/>
          <p:nvPr>
            <p:ph type="title"/>
          </p:nvPr>
        </p:nvSpPr>
        <p:spPr>
          <a:xfrm>
            <a:off x="938500" y="445025"/>
            <a:ext cx="4629300" cy="941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37" name="Google Shape;137;p30"/>
          <p:cNvSpPr txBox="1"/>
          <p:nvPr>
            <p:ph idx="1" type="subTitle"/>
          </p:nvPr>
        </p:nvSpPr>
        <p:spPr>
          <a:xfrm>
            <a:off x="938500" y="2435925"/>
            <a:ext cx="2556300" cy="2048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5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4"/>
          <p:cNvSpPr txBox="1"/>
          <p:nvPr>
            <p:ph type="title"/>
          </p:nvPr>
        </p:nvSpPr>
        <p:spPr>
          <a:xfrm>
            <a:off x="938500" y="445025"/>
            <a:ext cx="4629300" cy="941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7" name="Google Shape;17;p4"/>
          <p:cNvSpPr txBox="1"/>
          <p:nvPr>
            <p:ph idx="1" type="body"/>
          </p:nvPr>
        </p:nvSpPr>
        <p:spPr>
          <a:xfrm>
            <a:off x="938500" y="1659275"/>
            <a:ext cx="4946400" cy="2760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 sz="1400">
                <a:solidFill>
                  <a:schemeClr val="lt1"/>
                </a:solidFill>
              </a:defRPr>
            </a:lvl1pPr>
            <a:lvl2pPr indent="-317500" lvl="1" marL="9144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2pPr>
            <a:lvl3pPr indent="-317500" lvl="2" marL="13716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3pPr>
            <a:lvl4pPr indent="-317500" lvl="3" marL="18288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4pPr>
            <a:lvl5pPr indent="-317500" lvl="4" marL="22860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5pPr>
            <a:lvl6pPr indent="-317500" lvl="5" marL="27432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6pPr>
            <a:lvl7pPr indent="-317500" lvl="6" marL="32004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7pPr>
            <a:lvl8pPr indent="-317500" lvl="7" marL="36576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8pPr>
            <a:lvl9pPr indent="-317500" lvl="8" marL="4114800"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+ Text 2">
  <p:cSld name="CAPTION_ONLY_2">
    <p:spTree>
      <p:nvGrpSpPr>
        <p:cNvPr id="138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Google Shape;139;p31"/>
          <p:cNvSpPr txBox="1"/>
          <p:nvPr>
            <p:ph type="title"/>
          </p:nvPr>
        </p:nvSpPr>
        <p:spPr>
          <a:xfrm>
            <a:off x="938500" y="445025"/>
            <a:ext cx="5735700" cy="941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40" name="Google Shape;140;p31"/>
          <p:cNvSpPr txBox="1"/>
          <p:nvPr>
            <p:ph idx="1" type="subTitle"/>
          </p:nvPr>
        </p:nvSpPr>
        <p:spPr>
          <a:xfrm>
            <a:off x="5817050" y="2435925"/>
            <a:ext cx="2556300" cy="2048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">
  <p:cSld name="SECTION_HEADER_2">
    <p:spTree>
      <p:nvGrpSpPr>
        <p:cNvPr id="14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Google Shape;142;p32"/>
          <p:cNvSpPr txBox="1"/>
          <p:nvPr>
            <p:ph type="title"/>
          </p:nvPr>
        </p:nvSpPr>
        <p:spPr>
          <a:xfrm>
            <a:off x="2062800" y="2442050"/>
            <a:ext cx="5018400" cy="5988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43" name="Google Shape;143;p32"/>
          <p:cNvSpPr txBox="1"/>
          <p:nvPr>
            <p:ph idx="1" type="subTitle"/>
          </p:nvPr>
        </p:nvSpPr>
        <p:spPr>
          <a:xfrm>
            <a:off x="2896500" y="3391325"/>
            <a:ext cx="3351000" cy="1197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hanks + Credits">
  <p:cSld name="SECTION_HEADER_1">
    <p:spTree>
      <p:nvGrpSpPr>
        <p:cNvPr id="144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Google Shape;145;p33"/>
          <p:cNvSpPr txBox="1"/>
          <p:nvPr>
            <p:ph type="title"/>
          </p:nvPr>
        </p:nvSpPr>
        <p:spPr>
          <a:xfrm>
            <a:off x="924870" y="760375"/>
            <a:ext cx="3068700" cy="5988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46" name="Google Shape;146;p33"/>
          <p:cNvSpPr txBox="1"/>
          <p:nvPr>
            <p:ph idx="1" type="subTitle"/>
          </p:nvPr>
        </p:nvSpPr>
        <p:spPr>
          <a:xfrm>
            <a:off x="924875" y="1684275"/>
            <a:ext cx="3305400" cy="1092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 sz="1400">
                <a:solidFill>
                  <a:schemeClr val="accent1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>
                <a:solidFill>
                  <a:schemeClr val="accent1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>
                <a:solidFill>
                  <a:schemeClr val="accent1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>
                <a:solidFill>
                  <a:schemeClr val="accent1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>
                <a:solidFill>
                  <a:schemeClr val="accent1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>
                <a:solidFill>
                  <a:schemeClr val="accent1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>
                <a:solidFill>
                  <a:schemeClr val="accent1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>
                <a:solidFill>
                  <a:schemeClr val="accent1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147" name="Google Shape;147;p33"/>
          <p:cNvSpPr txBox="1"/>
          <p:nvPr/>
        </p:nvSpPr>
        <p:spPr>
          <a:xfrm>
            <a:off x="924875" y="3570000"/>
            <a:ext cx="3305400" cy="666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30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accent1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CREDITS: This presentation template was created by </a:t>
            </a:r>
            <a:r>
              <a:rPr lang="en" sz="1000">
                <a:solidFill>
                  <a:schemeClr val="accent1"/>
                </a:solidFill>
                <a:uFill>
                  <a:noFill/>
                </a:uFill>
                <a:latin typeface="Montserrat Medium"/>
                <a:ea typeface="Montserrat Medium"/>
                <a:cs typeface="Montserrat Medium"/>
                <a:sym typeface="Montserrat Medium"/>
                <a:hlinkClick r:id="rId2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Slidesgo</a:t>
            </a:r>
            <a:r>
              <a:rPr lang="en" sz="1000">
                <a:solidFill>
                  <a:schemeClr val="accent1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, including icons by </a:t>
            </a:r>
            <a:r>
              <a:rPr lang="en" sz="1000">
                <a:solidFill>
                  <a:schemeClr val="accent1"/>
                </a:solidFill>
                <a:uFill>
                  <a:noFill/>
                </a:uFill>
                <a:latin typeface="Montserrat Medium"/>
                <a:ea typeface="Montserrat Medium"/>
                <a:cs typeface="Montserrat Medium"/>
                <a:sym typeface="Montserrat Medium"/>
                <a:hlinkClick r:id="rId3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Flaticon</a:t>
            </a:r>
            <a:r>
              <a:rPr lang="en" sz="1000">
                <a:solidFill>
                  <a:schemeClr val="accent1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, and infographics &amp; images by </a:t>
            </a:r>
            <a:r>
              <a:rPr lang="en" sz="1000">
                <a:solidFill>
                  <a:schemeClr val="accent1"/>
                </a:solidFill>
                <a:uFill>
                  <a:noFill/>
                </a:uFill>
                <a:latin typeface="Montserrat Medium"/>
                <a:ea typeface="Montserrat Medium"/>
                <a:cs typeface="Montserrat Medium"/>
                <a:sym typeface="Montserrat Medium"/>
                <a:hlinkClick r:id="rId4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Freepik</a:t>
            </a:r>
            <a:r>
              <a:rPr lang="en" sz="1000">
                <a:solidFill>
                  <a:schemeClr val="accent1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. </a:t>
            </a:r>
            <a:endParaRPr sz="1000">
              <a:solidFill>
                <a:schemeClr val="accent1"/>
              </a:solidFill>
              <a:latin typeface="Montserrat Medium"/>
              <a:ea typeface="Montserrat Medium"/>
              <a:cs typeface="Montserrat Medium"/>
              <a:sym typeface="Montserrat Medium"/>
            </a:endParaRPr>
          </a:p>
          <a:p>
            <a:pPr indent="0" lvl="0" marL="0" rtl="0" algn="l">
              <a:spcBef>
                <a:spcPts val="300"/>
              </a:spcBef>
              <a:spcAft>
                <a:spcPts val="0"/>
              </a:spcAft>
              <a:buNone/>
            </a:pPr>
            <a:r>
              <a:t/>
            </a:r>
            <a:endParaRPr sz="1000">
              <a:solidFill>
                <a:schemeClr val="accent1"/>
              </a:solidFill>
              <a:latin typeface="Montserrat Medium"/>
              <a:ea typeface="Montserrat Medium"/>
              <a:cs typeface="Montserrat Medium"/>
              <a:sym typeface="Montserrat Medium"/>
            </a:endParaRP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+ Bullet points 1">
  <p:cSld name="SECTION_TITLE_AND_DESCRIPTION_1_1_2">
    <p:spTree>
      <p:nvGrpSpPr>
        <p:cNvPr id="148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Google Shape;149;p34"/>
          <p:cNvSpPr txBox="1"/>
          <p:nvPr>
            <p:ph type="title"/>
          </p:nvPr>
        </p:nvSpPr>
        <p:spPr>
          <a:xfrm>
            <a:off x="938500" y="445025"/>
            <a:ext cx="4629300" cy="941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50" name="Google Shape;150;p34"/>
          <p:cNvSpPr txBox="1"/>
          <p:nvPr>
            <p:ph idx="1" type="body"/>
          </p:nvPr>
        </p:nvSpPr>
        <p:spPr>
          <a:xfrm>
            <a:off x="938500" y="1659275"/>
            <a:ext cx="4946400" cy="2760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 sz="1400">
                <a:solidFill>
                  <a:schemeClr val="lt1"/>
                </a:solidFill>
              </a:defRPr>
            </a:lvl1pPr>
            <a:lvl2pPr indent="-317500" lvl="1" marL="9144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2pPr>
            <a:lvl3pPr indent="-317500" lvl="2" marL="13716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3pPr>
            <a:lvl4pPr indent="-317500" lvl="3" marL="18288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4pPr>
            <a:lvl5pPr indent="-317500" lvl="4" marL="22860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5pPr>
            <a:lvl6pPr indent="-317500" lvl="5" marL="27432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6pPr>
            <a:lvl7pPr indent="-317500" lvl="6" marL="32004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7pPr>
            <a:lvl8pPr indent="-317500" lvl="7" marL="36576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8pPr>
            <a:lvl9pPr indent="-317500" lvl="8" marL="4114800" rtl="0"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+ list">
  <p:cSld name="TITLE_AND_TWO_COLUMNS_1">
    <p:spTree>
      <p:nvGrpSpPr>
        <p:cNvPr id="15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Google Shape;152;p35"/>
          <p:cNvSpPr txBox="1"/>
          <p:nvPr>
            <p:ph type="title"/>
          </p:nvPr>
        </p:nvSpPr>
        <p:spPr>
          <a:xfrm>
            <a:off x="938500" y="445025"/>
            <a:ext cx="4629300" cy="941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53" name="Google Shape;153;p35"/>
          <p:cNvSpPr txBox="1"/>
          <p:nvPr>
            <p:ph idx="1" type="body"/>
          </p:nvPr>
        </p:nvSpPr>
        <p:spPr>
          <a:xfrm>
            <a:off x="5037525" y="1659275"/>
            <a:ext cx="3186900" cy="2760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 sz="1400">
                <a:solidFill>
                  <a:schemeClr val="lt1"/>
                </a:solidFill>
              </a:defRPr>
            </a:lvl1pPr>
            <a:lvl2pPr indent="-317500" lvl="1" marL="9144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2pPr>
            <a:lvl3pPr indent="-317500" lvl="2" marL="13716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3pPr>
            <a:lvl4pPr indent="-317500" lvl="3" marL="18288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4pPr>
            <a:lvl5pPr indent="-317500" lvl="4" marL="22860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5pPr>
            <a:lvl6pPr indent="-317500" lvl="5" marL="27432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6pPr>
            <a:lvl7pPr indent="-317500" lvl="6" marL="32004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7pPr>
            <a:lvl8pPr indent="-317500" lvl="7" marL="36576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8pPr>
            <a:lvl9pPr indent="-317500" lvl="8" marL="4114800" rtl="0"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18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oogle Shape;19;p5"/>
          <p:cNvSpPr txBox="1"/>
          <p:nvPr>
            <p:ph type="title"/>
          </p:nvPr>
        </p:nvSpPr>
        <p:spPr>
          <a:xfrm>
            <a:off x="938500" y="445025"/>
            <a:ext cx="4629300" cy="941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20" name="Google Shape;20;p5"/>
          <p:cNvSpPr txBox="1"/>
          <p:nvPr>
            <p:ph idx="1" type="body"/>
          </p:nvPr>
        </p:nvSpPr>
        <p:spPr>
          <a:xfrm>
            <a:off x="938500" y="1659275"/>
            <a:ext cx="3186900" cy="2760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 sz="1400">
                <a:solidFill>
                  <a:schemeClr val="lt1"/>
                </a:solidFill>
              </a:defRPr>
            </a:lvl1pPr>
            <a:lvl2pPr indent="-317500" lvl="1" marL="9144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2pPr>
            <a:lvl3pPr indent="-317500" lvl="2" marL="13716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3pPr>
            <a:lvl4pPr indent="-317500" lvl="3" marL="18288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4pPr>
            <a:lvl5pPr indent="-317500" lvl="4" marL="22860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5pPr>
            <a:lvl6pPr indent="-317500" lvl="5" marL="27432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6pPr>
            <a:lvl7pPr indent="-317500" lvl="6" marL="32004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7pPr>
            <a:lvl8pPr indent="-317500" lvl="7" marL="36576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8pPr>
            <a:lvl9pPr indent="-317500" lvl="8" marL="4114800" rtl="0"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21" name="Google Shape;21;p5"/>
          <p:cNvSpPr txBox="1"/>
          <p:nvPr>
            <p:ph idx="2" type="body"/>
          </p:nvPr>
        </p:nvSpPr>
        <p:spPr>
          <a:xfrm>
            <a:off x="5037525" y="1659275"/>
            <a:ext cx="3186900" cy="2760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 sz="1400">
                <a:solidFill>
                  <a:schemeClr val="lt1"/>
                </a:solidFill>
              </a:defRPr>
            </a:lvl1pPr>
            <a:lvl2pPr indent="-317500" lvl="1" marL="9144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2pPr>
            <a:lvl3pPr indent="-317500" lvl="2" marL="13716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3pPr>
            <a:lvl4pPr indent="-317500" lvl="3" marL="18288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4pPr>
            <a:lvl5pPr indent="-317500" lvl="4" marL="22860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5pPr>
            <a:lvl6pPr indent="-317500" lvl="5" marL="27432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6pPr>
            <a:lvl7pPr indent="-317500" lvl="6" marL="32004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7pPr>
            <a:lvl8pPr indent="-317500" lvl="7" marL="36576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8pPr>
            <a:lvl9pPr indent="-317500" lvl="8" marL="4114800" rtl="0"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2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23;p6"/>
          <p:cNvSpPr txBox="1"/>
          <p:nvPr>
            <p:ph type="title"/>
          </p:nvPr>
        </p:nvSpPr>
        <p:spPr>
          <a:xfrm>
            <a:off x="938500" y="445025"/>
            <a:ext cx="4629300" cy="941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4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Google Shape;25;p7"/>
          <p:cNvSpPr txBox="1"/>
          <p:nvPr>
            <p:ph type="title"/>
          </p:nvPr>
        </p:nvSpPr>
        <p:spPr>
          <a:xfrm>
            <a:off x="5337175" y="1297125"/>
            <a:ext cx="2837400" cy="1252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26" name="Google Shape;26;p7"/>
          <p:cNvSpPr txBox="1"/>
          <p:nvPr>
            <p:ph idx="1" type="body"/>
          </p:nvPr>
        </p:nvSpPr>
        <p:spPr>
          <a:xfrm>
            <a:off x="5337175" y="2593875"/>
            <a:ext cx="2837400" cy="1252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30200" lvl="0" marL="45720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Char char="●"/>
              <a:defRPr sz="1600">
                <a:solidFill>
                  <a:schemeClr val="lt1"/>
                </a:solidFill>
              </a:defRPr>
            </a:lvl1pPr>
            <a:lvl2pPr indent="-330200" lvl="1" marL="9144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600"/>
              <a:buChar char="○"/>
              <a:defRPr sz="1600">
                <a:solidFill>
                  <a:schemeClr val="lt1"/>
                </a:solidFill>
              </a:defRPr>
            </a:lvl2pPr>
            <a:lvl3pPr indent="-330200" lvl="2" marL="13716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600"/>
              <a:buChar char="■"/>
              <a:defRPr sz="1600">
                <a:solidFill>
                  <a:schemeClr val="lt1"/>
                </a:solidFill>
              </a:defRPr>
            </a:lvl3pPr>
            <a:lvl4pPr indent="-330200" lvl="3" marL="18288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600"/>
              <a:buChar char="●"/>
              <a:defRPr sz="1600">
                <a:solidFill>
                  <a:schemeClr val="lt1"/>
                </a:solidFill>
              </a:defRPr>
            </a:lvl4pPr>
            <a:lvl5pPr indent="-330200" lvl="4" marL="22860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600"/>
              <a:buChar char="○"/>
              <a:defRPr sz="1600">
                <a:solidFill>
                  <a:schemeClr val="lt1"/>
                </a:solidFill>
              </a:defRPr>
            </a:lvl5pPr>
            <a:lvl6pPr indent="-330200" lvl="5" marL="27432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600"/>
              <a:buChar char="■"/>
              <a:defRPr sz="1600">
                <a:solidFill>
                  <a:schemeClr val="lt1"/>
                </a:solidFill>
              </a:defRPr>
            </a:lvl6pPr>
            <a:lvl7pPr indent="-330200" lvl="6" marL="32004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600"/>
              <a:buChar char="●"/>
              <a:defRPr sz="1600">
                <a:solidFill>
                  <a:schemeClr val="lt1"/>
                </a:solidFill>
              </a:defRPr>
            </a:lvl7pPr>
            <a:lvl8pPr indent="-330200" lvl="7" marL="36576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600"/>
              <a:buChar char="○"/>
              <a:defRPr sz="1600">
                <a:solidFill>
                  <a:schemeClr val="lt1"/>
                </a:solidFill>
              </a:defRPr>
            </a:lvl8pPr>
            <a:lvl9pPr indent="-330200" lvl="8" marL="4114800" rtl="0"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600"/>
              <a:buChar char="■"/>
              <a:defRPr sz="1600">
                <a:solidFill>
                  <a:schemeClr val="lt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27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8"/>
          <p:cNvSpPr txBox="1"/>
          <p:nvPr>
            <p:ph type="title"/>
          </p:nvPr>
        </p:nvSpPr>
        <p:spPr>
          <a:xfrm>
            <a:off x="929477" y="436183"/>
            <a:ext cx="2746500" cy="409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 sz="3000">
                <a:solidFill>
                  <a:schemeClr val="accen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None/>
              <a:defRPr sz="4800">
                <a:solidFill>
                  <a:schemeClr val="accen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None/>
              <a:defRPr sz="4800">
                <a:solidFill>
                  <a:schemeClr val="accen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None/>
              <a:defRPr sz="4800">
                <a:solidFill>
                  <a:schemeClr val="accen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None/>
              <a:defRPr sz="4800">
                <a:solidFill>
                  <a:schemeClr val="accen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None/>
              <a:defRPr sz="4800">
                <a:solidFill>
                  <a:schemeClr val="accen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None/>
              <a:defRPr sz="4800">
                <a:solidFill>
                  <a:schemeClr val="accen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None/>
              <a:defRPr sz="4800">
                <a:solidFill>
                  <a:schemeClr val="accen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None/>
              <a:defRPr sz="4800">
                <a:solidFill>
                  <a:schemeClr val="accent1"/>
                </a:solidFill>
              </a:defRPr>
            </a:lvl9pPr>
          </a:lstStyle>
          <a:p/>
        </p:txBody>
      </p:sp>
      <p:pic>
        <p:nvPicPr>
          <p:cNvPr id="29" name="Google Shape;29;p8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 rot="5400000">
            <a:off x="3278924" y="414050"/>
            <a:ext cx="7626551" cy="2883799"/>
          </a:xfrm>
          <a:prstGeom prst="rect">
            <a:avLst/>
          </a:prstGeom>
          <a:noFill/>
          <a:ln>
            <a:noFill/>
          </a:ln>
        </p:spPr>
      </p:pic>
      <p:pic>
        <p:nvPicPr>
          <p:cNvPr id="30" name="Google Shape;30;p8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 flipH="1" rot="5400000">
            <a:off x="4822414" y="-351911"/>
            <a:ext cx="9309797" cy="35202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9"/>
          <p:cNvSpPr txBox="1"/>
          <p:nvPr>
            <p:ph idx="1" type="subTitle"/>
          </p:nvPr>
        </p:nvSpPr>
        <p:spPr>
          <a:xfrm>
            <a:off x="938500" y="1769575"/>
            <a:ext cx="28716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/>
        </p:txBody>
      </p:sp>
      <p:sp>
        <p:nvSpPr>
          <p:cNvPr id="33" name="Google Shape;33;p9"/>
          <p:cNvSpPr txBox="1"/>
          <p:nvPr>
            <p:ph idx="2" type="body"/>
          </p:nvPr>
        </p:nvSpPr>
        <p:spPr>
          <a:xfrm>
            <a:off x="4703375" y="909600"/>
            <a:ext cx="3468900" cy="3324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 sz="1400">
                <a:solidFill>
                  <a:schemeClr val="lt1"/>
                </a:solidFill>
              </a:defRPr>
            </a:lvl1pPr>
            <a:lvl2pPr indent="-317500" lvl="1" marL="9144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2pPr>
            <a:lvl3pPr indent="-317500" lvl="2" marL="13716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3pPr>
            <a:lvl4pPr indent="-317500" lvl="3" marL="18288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4pPr>
            <a:lvl5pPr indent="-317500" lvl="4" marL="22860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5pPr>
            <a:lvl6pPr indent="-317500" lvl="5" marL="27432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6pPr>
            <a:lvl7pPr indent="-317500" lvl="6" marL="32004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7pPr>
            <a:lvl8pPr indent="-317500" lvl="7" marL="36576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8pPr>
            <a:lvl9pPr indent="-317500" lvl="8" marL="4114800"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34" name="Google Shape;34;p9"/>
          <p:cNvSpPr txBox="1"/>
          <p:nvPr>
            <p:ph type="title"/>
          </p:nvPr>
        </p:nvSpPr>
        <p:spPr>
          <a:xfrm>
            <a:off x="938500" y="445025"/>
            <a:ext cx="3223800" cy="941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10"/>
          <p:cNvSpPr txBox="1"/>
          <p:nvPr>
            <p:ph type="title"/>
          </p:nvPr>
        </p:nvSpPr>
        <p:spPr>
          <a:xfrm>
            <a:off x="938500" y="445025"/>
            <a:ext cx="5735700" cy="941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20" Type="http://schemas.openxmlformats.org/officeDocument/2006/relationships/slideLayout" Target="../slideLayouts/slideLayout19.xml"/><Relationship Id="rId22" Type="http://schemas.openxmlformats.org/officeDocument/2006/relationships/slideLayout" Target="../slideLayouts/slideLayout21.xml"/><Relationship Id="rId21" Type="http://schemas.openxmlformats.org/officeDocument/2006/relationships/slideLayout" Target="../slideLayouts/slideLayout20.xml"/><Relationship Id="rId24" Type="http://schemas.openxmlformats.org/officeDocument/2006/relationships/slideLayout" Target="../slideLayouts/slideLayout23.xml"/><Relationship Id="rId23" Type="http://schemas.openxmlformats.org/officeDocument/2006/relationships/slideLayout" Target="../slideLayouts/slideLayout22.xml"/><Relationship Id="rId1" Type="http://schemas.openxmlformats.org/officeDocument/2006/relationships/image" Target="../media/image14.jpg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9" Type="http://schemas.openxmlformats.org/officeDocument/2006/relationships/slideLayout" Target="../slideLayouts/slideLayout8.xml"/><Relationship Id="rId26" Type="http://schemas.openxmlformats.org/officeDocument/2006/relationships/slideLayout" Target="../slideLayouts/slideLayout25.xml"/><Relationship Id="rId25" Type="http://schemas.openxmlformats.org/officeDocument/2006/relationships/slideLayout" Target="../slideLayouts/slideLayout24.xml"/><Relationship Id="rId28" Type="http://schemas.openxmlformats.org/officeDocument/2006/relationships/slideLayout" Target="../slideLayouts/slideLayout27.xml"/><Relationship Id="rId27" Type="http://schemas.openxmlformats.org/officeDocument/2006/relationships/slideLayout" Target="../slideLayouts/slideLayout26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29" Type="http://schemas.openxmlformats.org/officeDocument/2006/relationships/slideLayout" Target="../slideLayouts/slideLayout28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31" Type="http://schemas.openxmlformats.org/officeDocument/2006/relationships/slideLayout" Target="../slideLayouts/slideLayout30.xml"/><Relationship Id="rId30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10.xml"/><Relationship Id="rId33" Type="http://schemas.openxmlformats.org/officeDocument/2006/relationships/slideLayout" Target="../slideLayouts/slideLayout32.xml"/><Relationship Id="rId10" Type="http://schemas.openxmlformats.org/officeDocument/2006/relationships/slideLayout" Target="../slideLayouts/slideLayout9.xml"/><Relationship Id="rId32" Type="http://schemas.openxmlformats.org/officeDocument/2006/relationships/slideLayout" Target="../slideLayouts/slideLayout31.xml"/><Relationship Id="rId13" Type="http://schemas.openxmlformats.org/officeDocument/2006/relationships/slideLayout" Target="../slideLayouts/slideLayout12.xml"/><Relationship Id="rId35" Type="http://schemas.openxmlformats.org/officeDocument/2006/relationships/slideLayout" Target="../slideLayouts/slideLayout34.xml"/><Relationship Id="rId12" Type="http://schemas.openxmlformats.org/officeDocument/2006/relationships/slideLayout" Target="../slideLayouts/slideLayout11.xml"/><Relationship Id="rId34" Type="http://schemas.openxmlformats.org/officeDocument/2006/relationships/slideLayout" Target="../slideLayouts/slideLayout33.xml"/><Relationship Id="rId15" Type="http://schemas.openxmlformats.org/officeDocument/2006/relationships/slideLayout" Target="../slideLayouts/slideLayout14.xml"/><Relationship Id="rId14" Type="http://schemas.openxmlformats.org/officeDocument/2006/relationships/slideLayout" Target="../slideLayouts/slideLayout13.xml"/><Relationship Id="rId36" Type="http://schemas.openxmlformats.org/officeDocument/2006/relationships/theme" Target="../theme/theme1.xml"/><Relationship Id="rId17" Type="http://schemas.openxmlformats.org/officeDocument/2006/relationships/slideLayout" Target="../slideLayouts/slideLayout16.xml"/><Relationship Id="rId16" Type="http://schemas.openxmlformats.org/officeDocument/2006/relationships/slideLayout" Target="../slideLayouts/slideLayout15.xml"/><Relationship Id="rId19" Type="http://schemas.openxmlformats.org/officeDocument/2006/relationships/slideLayout" Target="../slideLayouts/slideLayout18.xml"/><Relationship Id="rId18" Type="http://schemas.openxmlformats.org/officeDocument/2006/relationships/slideLayout" Target="../slideLayouts/slideLayout17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blipFill>
          <a:blip r:embed="rId1">
            <a:alphaModFix/>
          </a:blip>
          <a:stretch>
            <a:fillRect/>
          </a:stretch>
        </a:blip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Montserrat ExtraBold"/>
              <a:buNone/>
              <a:defRPr sz="2800">
                <a:solidFill>
                  <a:schemeClr val="lt1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Montserrat"/>
              <a:buNone/>
              <a:defRPr sz="2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Montserrat"/>
              <a:buNone/>
              <a:defRPr sz="2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Montserrat"/>
              <a:buNone/>
              <a:defRPr sz="2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Montserrat"/>
              <a:buNone/>
              <a:defRPr sz="2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Montserrat"/>
              <a:buNone/>
              <a:defRPr sz="2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Montserrat"/>
              <a:buNone/>
              <a:defRPr sz="2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Montserrat"/>
              <a:buNone/>
              <a:defRPr sz="2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Montserrat"/>
              <a:buNone/>
              <a:defRPr sz="2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Montserrat"/>
              <a:buChar char="●"/>
              <a:defRPr sz="1800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indent="-317500" lvl="1" marL="9144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Montserrat"/>
              <a:buChar char="○"/>
              <a:defRPr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indent="-317500" lvl="2" marL="13716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Montserrat"/>
              <a:buChar char="■"/>
              <a:defRPr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indent="-317500" lvl="3" marL="18288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Montserrat"/>
              <a:buChar char="●"/>
              <a:defRPr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indent="-317500" lvl="4" marL="22860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Montserrat"/>
              <a:buChar char="○"/>
              <a:defRPr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indent="-317500" lvl="5" marL="27432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Montserrat"/>
              <a:buChar char="■"/>
              <a:defRPr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indent="-317500" lvl="6" marL="32004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Montserrat"/>
              <a:buChar char="●"/>
              <a:defRPr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indent="-317500" lvl="7" marL="36576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Montserrat"/>
              <a:buChar char="○"/>
              <a:defRPr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indent="-317500" lvl="8" marL="411480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Font typeface="Montserrat"/>
              <a:buChar char="■"/>
              <a:defRPr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2"/>
    <p:sldLayoutId id="2147483649" r:id="rId3"/>
    <p:sldLayoutId id="2147483650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  <p:sldLayoutId id="2147483660" r:id="rId14"/>
    <p:sldLayoutId id="2147483661" r:id="rId15"/>
    <p:sldLayoutId id="2147483662" r:id="rId16"/>
    <p:sldLayoutId id="2147483663" r:id="rId17"/>
    <p:sldLayoutId id="2147483664" r:id="rId18"/>
    <p:sldLayoutId id="2147483665" r:id="rId19"/>
    <p:sldLayoutId id="2147483666" r:id="rId20"/>
    <p:sldLayoutId id="2147483667" r:id="rId21"/>
    <p:sldLayoutId id="2147483668" r:id="rId22"/>
    <p:sldLayoutId id="2147483669" r:id="rId23"/>
    <p:sldLayoutId id="2147483670" r:id="rId24"/>
    <p:sldLayoutId id="2147483671" r:id="rId25"/>
    <p:sldLayoutId id="2147483672" r:id="rId26"/>
    <p:sldLayoutId id="2147483673" r:id="rId27"/>
    <p:sldLayoutId id="2147483674" r:id="rId28"/>
    <p:sldLayoutId id="2147483675" r:id="rId29"/>
    <p:sldLayoutId id="2147483676" r:id="rId30"/>
    <p:sldLayoutId id="2147483677" r:id="rId31"/>
    <p:sldLayoutId id="2147483678" r:id="rId32"/>
    <p:sldLayoutId id="2147483679" r:id="rId33"/>
    <p:sldLayoutId id="2147483680" r:id="rId34"/>
    <p:sldLayoutId id="2147483681" r:id="rId35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3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3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5.jpg"/><Relationship Id="rId4" Type="http://schemas.openxmlformats.org/officeDocument/2006/relationships/image" Target="../media/image3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3.png"/><Relationship Id="rId4" Type="http://schemas.openxmlformats.org/officeDocument/2006/relationships/image" Target="../media/image13.jp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15.jpg"/><Relationship Id="rId4" Type="http://schemas.openxmlformats.org/officeDocument/2006/relationships/image" Target="../media/image3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3.png"/><Relationship Id="rId4" Type="http://schemas.openxmlformats.org/officeDocument/2006/relationships/image" Target="../media/image16.pn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3.png"/><Relationship Id="rId4" Type="http://schemas.openxmlformats.org/officeDocument/2006/relationships/image" Target="../media/image12.jp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3.png"/><Relationship Id="rId4" Type="http://schemas.openxmlformats.org/officeDocument/2006/relationships/image" Target="../media/image10.pn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3.png"/><Relationship Id="rId4" Type="http://schemas.openxmlformats.org/officeDocument/2006/relationships/image" Target="../media/image7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3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5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3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3.png"/><Relationship Id="rId4" Type="http://schemas.openxmlformats.org/officeDocument/2006/relationships/image" Target="../media/image1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8.jpg"/><Relationship Id="rId4" Type="http://schemas.openxmlformats.org/officeDocument/2006/relationships/image" Target="../media/image3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9.jpg"/><Relationship Id="rId4" Type="http://schemas.openxmlformats.org/officeDocument/2006/relationships/image" Target="../media/image3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1.jpg"/><Relationship Id="rId4" Type="http://schemas.openxmlformats.org/officeDocument/2006/relationships/image" Target="../media/image3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3.png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7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Google Shape;158;p36"/>
          <p:cNvSpPr txBox="1"/>
          <p:nvPr>
            <p:ph type="ctrTitle"/>
          </p:nvPr>
        </p:nvSpPr>
        <p:spPr>
          <a:xfrm>
            <a:off x="2175900" y="1920475"/>
            <a:ext cx="4792200" cy="644700"/>
          </a:xfrm>
          <a:prstGeom prst="rect">
            <a:avLst/>
          </a:prstGeom>
          <a:effectLst>
            <a:outerShdw blurRad="142875" rotWithShape="0" algn="bl" dir="8760000" dist="19050">
              <a:srgbClr val="76A5AF">
                <a:alpha val="50000"/>
              </a:srgbClr>
            </a:outerShdw>
          </a:effectLst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Arial"/>
                <a:ea typeface="Arial"/>
                <a:cs typeface="Arial"/>
                <a:sym typeface="Arial"/>
              </a:rPr>
              <a:t>POSITIONING</a:t>
            </a:r>
            <a:endParaRPr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9" name="Google Shape;159;p36"/>
          <p:cNvSpPr txBox="1"/>
          <p:nvPr>
            <p:ph type="ctrTitle"/>
          </p:nvPr>
        </p:nvSpPr>
        <p:spPr>
          <a:xfrm>
            <a:off x="2941650" y="2705350"/>
            <a:ext cx="3260700" cy="464700"/>
          </a:xfrm>
          <a:prstGeom prst="rect">
            <a:avLst/>
          </a:prstGeom>
          <a:effectLst>
            <a:outerShdw blurRad="100013" rotWithShape="0" algn="bl" dir="8460000" dist="19050">
              <a:srgbClr val="76A5AF">
                <a:alpha val="50000"/>
              </a:srgbClr>
            </a:outerShdw>
          </a:effectLst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lang="en" sz="2200">
                <a:latin typeface="Arial"/>
                <a:ea typeface="Arial"/>
                <a:cs typeface="Arial"/>
                <a:sym typeface="Arial"/>
              </a:rPr>
              <a:t>MODULE 1 - LESSON 3</a:t>
            </a:r>
            <a:endParaRPr b="0" sz="2200"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60" name="Google Shape;160;p36"/>
          <p:cNvCxnSpPr/>
          <p:nvPr/>
        </p:nvCxnSpPr>
        <p:spPr>
          <a:xfrm>
            <a:off x="3190500" y="2565172"/>
            <a:ext cx="2763000" cy="0"/>
          </a:xfrm>
          <a:prstGeom prst="straightConnector1">
            <a:avLst/>
          </a:prstGeom>
          <a:noFill/>
          <a:ln cap="flat" cmpd="sng" w="9525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  <a:effectLst>
            <a:outerShdw blurRad="57150" rotWithShape="0" algn="bl" dir="5400000" dist="19050">
              <a:srgbClr val="FFFFFF">
                <a:alpha val="50000"/>
              </a:srgbClr>
            </a:outerShdw>
          </a:effectLst>
        </p:spPr>
      </p:cxnSp>
      <p:pic>
        <p:nvPicPr>
          <p:cNvPr id="161" name="Google Shape;161;p3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23500" y="4711125"/>
            <a:ext cx="1006524" cy="356000"/>
          </a:xfrm>
          <a:prstGeom prst="rect">
            <a:avLst/>
          </a:prstGeom>
          <a:noFill/>
          <a:ln>
            <a:noFill/>
          </a:ln>
        </p:spPr>
      </p:pic>
      <p:sp>
        <p:nvSpPr>
          <p:cNvPr id="162" name="Google Shape;162;p36"/>
          <p:cNvSpPr txBox="1"/>
          <p:nvPr/>
        </p:nvSpPr>
        <p:spPr>
          <a:xfrm>
            <a:off x="5577150" y="4689025"/>
            <a:ext cx="2505900" cy="384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" sz="700">
                <a:solidFill>
                  <a:schemeClr val="accent5"/>
                </a:solidFill>
              </a:rPr>
              <a:t>©</a:t>
            </a:r>
            <a:r>
              <a:rPr lang="en" sz="1300">
                <a:solidFill>
                  <a:schemeClr val="accent5"/>
                </a:solidFill>
              </a:rPr>
              <a:t> </a:t>
            </a:r>
            <a:r>
              <a:rPr lang="en" sz="700">
                <a:solidFill>
                  <a:schemeClr val="accent5"/>
                </a:solidFill>
              </a:rPr>
              <a:t>Copyright 2023</a:t>
            </a:r>
            <a:r>
              <a:rPr lang="en" sz="700">
                <a:solidFill>
                  <a:schemeClr val="accent5"/>
                </a:solidFill>
              </a:rPr>
              <a:t>. Sports Career Consulting, LLC.</a:t>
            </a:r>
            <a:endParaRPr sz="700">
              <a:solidFill>
                <a:schemeClr val="accent5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38" name="Shape 2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" name="Google Shape;239;p45"/>
          <p:cNvSpPr txBox="1"/>
          <p:nvPr>
            <p:ph type="title"/>
          </p:nvPr>
        </p:nvSpPr>
        <p:spPr>
          <a:xfrm>
            <a:off x="2369850" y="243200"/>
            <a:ext cx="4404300" cy="777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900">
                <a:latin typeface="Arial"/>
                <a:ea typeface="Arial"/>
                <a:cs typeface="Arial"/>
                <a:sym typeface="Arial"/>
              </a:rPr>
              <a:t>POSITIONING ERRORS</a:t>
            </a:r>
            <a:endParaRPr b="1" sz="290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40" name="Google Shape;240;p45"/>
          <p:cNvSpPr txBox="1"/>
          <p:nvPr>
            <p:ph idx="1" type="body"/>
          </p:nvPr>
        </p:nvSpPr>
        <p:spPr>
          <a:xfrm>
            <a:off x="670650" y="1314400"/>
            <a:ext cx="7802700" cy="2628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Font typeface="Arial"/>
              <a:buChar char="●"/>
            </a:pPr>
            <a:r>
              <a:rPr lang="en" sz="1800">
                <a:latin typeface="Arial"/>
                <a:ea typeface="Arial"/>
                <a:cs typeface="Arial"/>
                <a:sym typeface="Arial"/>
              </a:rPr>
              <a:t>Identifying the correct product distinctions to promote can be the difference between an ineffective positioning strategy and a marketing failure. </a:t>
            </a:r>
            <a:endParaRPr sz="1800">
              <a:latin typeface="Arial"/>
              <a:ea typeface="Arial"/>
              <a:cs typeface="Arial"/>
              <a:sym typeface="Arial"/>
            </a:endParaRPr>
          </a:p>
          <a:p>
            <a:pPr indent="-342900" lvl="0" marL="457200" rtl="0" algn="l">
              <a:spcBef>
                <a:spcPts val="1000"/>
              </a:spcBef>
              <a:spcAft>
                <a:spcPts val="0"/>
              </a:spcAft>
              <a:buSzPts val="1800"/>
              <a:buFont typeface="Arial"/>
              <a:buChar char="●"/>
            </a:pPr>
            <a:r>
              <a:rPr lang="en" sz="1800">
                <a:latin typeface="Arial"/>
                <a:ea typeface="Arial"/>
                <a:cs typeface="Arial"/>
                <a:sym typeface="Arial"/>
              </a:rPr>
              <a:t>Businesses must make sure product distinctions are are legitimate. </a:t>
            </a:r>
            <a:endParaRPr sz="1800">
              <a:latin typeface="Arial"/>
              <a:ea typeface="Arial"/>
              <a:cs typeface="Arial"/>
              <a:sym typeface="Arial"/>
            </a:endParaRPr>
          </a:p>
          <a:p>
            <a:pPr indent="-342900" lvl="0" marL="457200" rtl="0" algn="l">
              <a:spcBef>
                <a:spcPts val="1000"/>
              </a:spcBef>
              <a:spcAft>
                <a:spcPts val="1000"/>
              </a:spcAft>
              <a:buSzPts val="1800"/>
              <a:buFont typeface="Arial"/>
              <a:buChar char="●"/>
            </a:pPr>
            <a:r>
              <a:rPr lang="en" sz="1800">
                <a:latin typeface="Arial"/>
                <a:ea typeface="Arial"/>
                <a:cs typeface="Arial"/>
                <a:sym typeface="Arial"/>
              </a:rPr>
              <a:t>If found to be untrue, businesses often face backlash from consumers but also legal consequences. </a:t>
            </a:r>
            <a:endParaRPr sz="1800"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241" name="Google Shape;241;p45"/>
          <p:cNvCxnSpPr/>
          <p:nvPr/>
        </p:nvCxnSpPr>
        <p:spPr>
          <a:xfrm>
            <a:off x="2927250" y="1020500"/>
            <a:ext cx="3289500" cy="0"/>
          </a:xfrm>
          <a:prstGeom prst="straightConnector1">
            <a:avLst/>
          </a:prstGeom>
          <a:noFill/>
          <a:ln cap="flat" cmpd="sng" w="9525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  <a:effectLst>
            <a:outerShdw blurRad="57150" rotWithShape="0" algn="bl" dir="5400000" dist="19050">
              <a:srgbClr val="FFFFFF">
                <a:alpha val="50000"/>
              </a:srgbClr>
            </a:outerShdw>
          </a:effectLst>
        </p:spPr>
      </p:cxnSp>
      <p:pic>
        <p:nvPicPr>
          <p:cNvPr id="242" name="Google Shape;242;p4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23500" y="4711125"/>
            <a:ext cx="1006524" cy="356000"/>
          </a:xfrm>
          <a:prstGeom prst="rect">
            <a:avLst/>
          </a:prstGeom>
          <a:noFill/>
          <a:ln>
            <a:noFill/>
          </a:ln>
        </p:spPr>
      </p:pic>
      <p:sp>
        <p:nvSpPr>
          <p:cNvPr id="243" name="Google Shape;243;p45"/>
          <p:cNvSpPr txBox="1"/>
          <p:nvPr/>
        </p:nvSpPr>
        <p:spPr>
          <a:xfrm>
            <a:off x="5577150" y="4689025"/>
            <a:ext cx="25059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©</a:t>
            </a:r>
            <a:r>
              <a:rPr lang="en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 </a:t>
            </a:r>
            <a:r>
              <a:rPr lang="en" sz="80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Copyright 2023</a:t>
            </a:r>
            <a:r>
              <a:rPr lang="en" sz="80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. Sports Career Consulting, LLC.</a:t>
            </a:r>
            <a:endParaRPr sz="800">
              <a:solidFill>
                <a:schemeClr val="accent5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47" name="Shape 2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8" name="Google Shape;248;p46"/>
          <p:cNvSpPr txBox="1"/>
          <p:nvPr>
            <p:ph type="title"/>
          </p:nvPr>
        </p:nvSpPr>
        <p:spPr>
          <a:xfrm>
            <a:off x="4154750" y="348275"/>
            <a:ext cx="3472800" cy="777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600">
                <a:latin typeface="Arial"/>
                <a:ea typeface="Arial"/>
                <a:cs typeface="Arial"/>
                <a:sym typeface="Arial"/>
              </a:rPr>
              <a:t>POSITIONING ERROR EXAMPLE: </a:t>
            </a:r>
            <a:br>
              <a:rPr b="1" lang="en" sz="2900">
                <a:latin typeface="Arial"/>
                <a:ea typeface="Arial"/>
                <a:cs typeface="Arial"/>
                <a:sym typeface="Arial"/>
              </a:rPr>
            </a:br>
            <a:r>
              <a:rPr b="1" lang="en" sz="2600">
                <a:latin typeface="Arial"/>
                <a:ea typeface="Arial"/>
                <a:cs typeface="Arial"/>
                <a:sym typeface="Arial"/>
              </a:rPr>
              <a:t>VOLKSWAGEN</a:t>
            </a:r>
            <a:endParaRPr b="1" sz="260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49" name="Google Shape;249;p46"/>
          <p:cNvSpPr txBox="1"/>
          <p:nvPr>
            <p:ph idx="1" type="body"/>
          </p:nvPr>
        </p:nvSpPr>
        <p:spPr>
          <a:xfrm>
            <a:off x="4154750" y="1209150"/>
            <a:ext cx="4761600" cy="339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30200" lvl="0" marL="457200" rtl="0" algn="l">
              <a:spcBef>
                <a:spcPts val="0"/>
              </a:spcBef>
              <a:spcAft>
                <a:spcPts val="0"/>
              </a:spcAft>
              <a:buSzPts val="1600"/>
              <a:buFont typeface="Arial"/>
              <a:buChar char="●"/>
            </a:pPr>
            <a:r>
              <a:rPr b="1" lang="en">
                <a:latin typeface="Arial"/>
                <a:ea typeface="Arial"/>
                <a:cs typeface="Arial"/>
                <a:sym typeface="Arial"/>
              </a:rPr>
              <a:t>April 2022:</a:t>
            </a:r>
            <a:r>
              <a:rPr lang="en">
                <a:latin typeface="Arial"/>
                <a:ea typeface="Arial"/>
                <a:cs typeface="Arial"/>
                <a:sym typeface="Arial"/>
              </a:rPr>
              <a:t> Volkswagen (VW) misled consumers with an April Fool’s marketing stunt.</a:t>
            </a:r>
            <a:endParaRPr>
              <a:latin typeface="Arial"/>
              <a:ea typeface="Arial"/>
              <a:cs typeface="Arial"/>
              <a:sym typeface="Arial"/>
            </a:endParaRPr>
          </a:p>
          <a:p>
            <a:pPr indent="-330200" lvl="0" marL="457200" rtl="0" algn="l">
              <a:spcBef>
                <a:spcPts val="1000"/>
              </a:spcBef>
              <a:spcAft>
                <a:spcPts val="0"/>
              </a:spcAft>
              <a:buSzPts val="1600"/>
              <a:buFont typeface="Arial"/>
              <a:buChar char="●"/>
            </a:pPr>
            <a:r>
              <a:rPr lang="en">
                <a:latin typeface="Arial"/>
                <a:ea typeface="Arial"/>
                <a:cs typeface="Arial"/>
                <a:sym typeface="Arial"/>
              </a:rPr>
              <a:t>VW rolled out a brand campaign suggesting commitment to </a:t>
            </a:r>
            <a:r>
              <a:rPr lang="en">
                <a:latin typeface="Arial"/>
                <a:ea typeface="Arial"/>
                <a:cs typeface="Arial"/>
                <a:sym typeface="Arial"/>
              </a:rPr>
              <a:t>electric vehicles that was untrue.</a:t>
            </a:r>
            <a:endParaRPr>
              <a:latin typeface="Arial"/>
              <a:ea typeface="Arial"/>
              <a:cs typeface="Arial"/>
              <a:sym typeface="Arial"/>
            </a:endParaRPr>
          </a:p>
          <a:p>
            <a:pPr indent="-330200" lvl="0" marL="457200" rtl="0" algn="l">
              <a:spcBef>
                <a:spcPts val="1000"/>
              </a:spcBef>
              <a:spcAft>
                <a:spcPts val="0"/>
              </a:spcAft>
              <a:buSzPts val="1600"/>
              <a:buFont typeface="Arial"/>
              <a:buChar char="●"/>
            </a:pPr>
            <a:r>
              <a:rPr lang="en">
                <a:latin typeface="Arial"/>
                <a:ea typeface="Arial"/>
                <a:cs typeface="Arial"/>
                <a:sym typeface="Arial"/>
              </a:rPr>
              <a:t>Consumers considered this stunt to be tone-deaf as WV was criminally charged for lying about the emissions levels on their vehicles in 2017.</a:t>
            </a:r>
            <a:endParaRPr>
              <a:latin typeface="Arial"/>
              <a:ea typeface="Arial"/>
              <a:cs typeface="Arial"/>
              <a:sym typeface="Arial"/>
            </a:endParaRPr>
          </a:p>
          <a:p>
            <a:pPr indent="-330200" lvl="0" marL="457200" rtl="0" algn="l">
              <a:spcBef>
                <a:spcPts val="1000"/>
              </a:spcBef>
              <a:spcAft>
                <a:spcPts val="1000"/>
              </a:spcAft>
              <a:buSzPts val="1600"/>
              <a:buFont typeface="Arial"/>
              <a:buChar char="●"/>
            </a:pPr>
            <a:r>
              <a:rPr lang="en">
                <a:latin typeface="Arial"/>
                <a:ea typeface="Arial"/>
                <a:cs typeface="Arial"/>
                <a:sym typeface="Arial"/>
              </a:rPr>
              <a:t>VW later made a public apology </a:t>
            </a:r>
            <a:endParaRPr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250" name="Google Shape;250;p46"/>
          <p:cNvCxnSpPr/>
          <p:nvPr/>
        </p:nvCxnSpPr>
        <p:spPr>
          <a:xfrm>
            <a:off x="3963900" y="1338852"/>
            <a:ext cx="0" cy="2189700"/>
          </a:xfrm>
          <a:prstGeom prst="straightConnector1">
            <a:avLst/>
          </a:prstGeom>
          <a:noFill/>
          <a:ln cap="flat" cmpd="sng" w="9525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  <a:effectLst>
            <a:outerShdw blurRad="57150" rotWithShape="0" algn="bl" dir="5400000" dist="19050">
              <a:srgbClr val="FFFFFF">
                <a:alpha val="50000"/>
              </a:srgbClr>
            </a:outerShdw>
          </a:effectLst>
        </p:spPr>
      </p:cxnSp>
      <p:pic>
        <p:nvPicPr>
          <p:cNvPr id="251" name="Google Shape;251;p46"/>
          <p:cNvPicPr preferRelativeResize="0"/>
          <p:nvPr/>
        </p:nvPicPr>
        <p:blipFill rotWithShape="1">
          <a:blip r:embed="rId3">
            <a:alphaModFix/>
          </a:blip>
          <a:srcRect b="0" l="22029" r="22029" t="0"/>
          <a:stretch/>
        </p:blipFill>
        <p:spPr>
          <a:xfrm>
            <a:off x="-962550" y="-236700"/>
            <a:ext cx="4632900" cy="5519700"/>
          </a:xfrm>
          <a:prstGeom prst="flowChartDelay">
            <a:avLst/>
          </a:prstGeom>
          <a:noFill/>
          <a:ln>
            <a:noFill/>
          </a:ln>
        </p:spPr>
      </p:pic>
      <p:pic>
        <p:nvPicPr>
          <p:cNvPr id="252" name="Google Shape;252;p4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8023500" y="4711125"/>
            <a:ext cx="1006524" cy="356000"/>
          </a:xfrm>
          <a:prstGeom prst="rect">
            <a:avLst/>
          </a:prstGeom>
          <a:noFill/>
          <a:ln>
            <a:noFill/>
          </a:ln>
        </p:spPr>
      </p:pic>
      <p:sp>
        <p:nvSpPr>
          <p:cNvPr id="253" name="Google Shape;253;p46"/>
          <p:cNvSpPr txBox="1"/>
          <p:nvPr/>
        </p:nvSpPr>
        <p:spPr>
          <a:xfrm>
            <a:off x="5577150" y="4689025"/>
            <a:ext cx="25059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©</a:t>
            </a:r>
            <a:r>
              <a:rPr lang="en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 </a:t>
            </a:r>
            <a:r>
              <a:rPr lang="en" sz="80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Copyright 2023</a:t>
            </a:r>
            <a:r>
              <a:rPr lang="en" sz="80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. Sports Career Consulting, LLC.</a:t>
            </a:r>
            <a:endParaRPr sz="800">
              <a:solidFill>
                <a:schemeClr val="accent5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57" name="Shape 2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8" name="Google Shape;258;p47"/>
          <p:cNvSpPr txBox="1"/>
          <p:nvPr>
            <p:ph type="title"/>
          </p:nvPr>
        </p:nvSpPr>
        <p:spPr>
          <a:xfrm>
            <a:off x="4829175" y="283475"/>
            <a:ext cx="3699000" cy="777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900">
                <a:latin typeface="Arial"/>
                <a:ea typeface="Arial"/>
                <a:cs typeface="Arial"/>
                <a:sym typeface="Arial"/>
              </a:rPr>
              <a:t>DIFFERENTIATION</a:t>
            </a:r>
            <a:endParaRPr b="1" sz="290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9" name="Google Shape;259;p47"/>
          <p:cNvSpPr txBox="1"/>
          <p:nvPr>
            <p:ph idx="1" type="body"/>
          </p:nvPr>
        </p:nvSpPr>
        <p:spPr>
          <a:xfrm>
            <a:off x="4829175" y="1209150"/>
            <a:ext cx="3973200" cy="3287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600"/>
              </a:spcAft>
              <a:buNone/>
            </a:pPr>
            <a:r>
              <a:rPr b="1" lang="en" sz="1900">
                <a:latin typeface="Arial"/>
                <a:ea typeface="Arial"/>
                <a:cs typeface="Arial"/>
                <a:sym typeface="Arial"/>
              </a:rPr>
              <a:t>Differentiation </a:t>
            </a:r>
            <a:r>
              <a:rPr lang="en" sz="1900">
                <a:latin typeface="Arial"/>
                <a:ea typeface="Arial"/>
                <a:cs typeface="Arial"/>
                <a:sym typeface="Arial"/>
              </a:rPr>
              <a:t>in a positioning strategy is when a business determines product characteristics that distinguish their product from those of competitors.</a:t>
            </a:r>
            <a:endParaRPr sz="1900"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260" name="Google Shape;260;p47"/>
          <p:cNvCxnSpPr/>
          <p:nvPr/>
        </p:nvCxnSpPr>
        <p:spPr>
          <a:xfrm>
            <a:off x="4650825" y="1365127"/>
            <a:ext cx="0" cy="2189700"/>
          </a:xfrm>
          <a:prstGeom prst="straightConnector1">
            <a:avLst/>
          </a:prstGeom>
          <a:noFill/>
          <a:ln cap="flat" cmpd="sng" w="9525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  <a:effectLst>
            <a:outerShdw blurRad="57150" rotWithShape="0" algn="bl" dir="5400000" dist="19050">
              <a:srgbClr val="FFFFFF">
                <a:alpha val="50000"/>
              </a:srgbClr>
            </a:outerShdw>
          </a:effectLst>
        </p:spPr>
      </p:cxnSp>
      <p:pic>
        <p:nvPicPr>
          <p:cNvPr id="261" name="Google Shape;261;p4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23500" y="4711125"/>
            <a:ext cx="1006524" cy="356000"/>
          </a:xfrm>
          <a:prstGeom prst="rect">
            <a:avLst/>
          </a:prstGeom>
          <a:noFill/>
          <a:ln>
            <a:noFill/>
          </a:ln>
        </p:spPr>
      </p:pic>
      <p:sp>
        <p:nvSpPr>
          <p:cNvPr id="262" name="Google Shape;262;p47"/>
          <p:cNvSpPr txBox="1"/>
          <p:nvPr/>
        </p:nvSpPr>
        <p:spPr>
          <a:xfrm>
            <a:off x="5577150" y="4689025"/>
            <a:ext cx="25059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©</a:t>
            </a:r>
            <a:r>
              <a:rPr lang="en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 </a:t>
            </a:r>
            <a:r>
              <a:rPr lang="en" sz="80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Copyright 2023</a:t>
            </a:r>
            <a:r>
              <a:rPr lang="en" sz="80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. Sports Career Consulting, LLC.</a:t>
            </a:r>
            <a:endParaRPr sz="800">
              <a:solidFill>
                <a:schemeClr val="accent5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  <p:pic>
        <p:nvPicPr>
          <p:cNvPr id="263" name="Google Shape;263;p4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05150" y="1057362"/>
            <a:ext cx="4208876" cy="28052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67" name="Shape 2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8" name="Google Shape;268;p48"/>
          <p:cNvSpPr txBox="1"/>
          <p:nvPr>
            <p:ph type="title"/>
          </p:nvPr>
        </p:nvSpPr>
        <p:spPr>
          <a:xfrm>
            <a:off x="4732850" y="286975"/>
            <a:ext cx="3693000" cy="777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600">
                <a:latin typeface="Arial"/>
                <a:ea typeface="Arial"/>
                <a:cs typeface="Arial"/>
                <a:sym typeface="Arial"/>
              </a:rPr>
              <a:t>DIFFERENTIATION EXAMPLE:</a:t>
            </a:r>
            <a:br>
              <a:rPr b="1" lang="en" sz="2900">
                <a:latin typeface="Arial"/>
                <a:ea typeface="Arial"/>
                <a:cs typeface="Arial"/>
                <a:sym typeface="Arial"/>
              </a:rPr>
            </a:br>
            <a:r>
              <a:rPr b="1" lang="en" sz="2900">
                <a:latin typeface="Arial"/>
                <a:ea typeface="Arial"/>
                <a:cs typeface="Arial"/>
                <a:sym typeface="Arial"/>
              </a:rPr>
              <a:t>TRADER JOE’S</a:t>
            </a:r>
            <a:endParaRPr b="1" sz="290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9" name="Google Shape;269;p48"/>
          <p:cNvSpPr txBox="1"/>
          <p:nvPr>
            <p:ph idx="1" type="body"/>
          </p:nvPr>
        </p:nvSpPr>
        <p:spPr>
          <a:xfrm>
            <a:off x="4732850" y="1240550"/>
            <a:ext cx="3912000" cy="3294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Arial"/>
                <a:ea typeface="Arial"/>
                <a:cs typeface="Arial"/>
                <a:sym typeface="Arial"/>
              </a:rPr>
              <a:t>Trader Joe’s differentiates itself from its competitors by positioning the company as a neighborhood store that offers a wide variety of unique, high-quality food items at low price points. </a:t>
            </a:r>
            <a:endParaRPr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spcBef>
                <a:spcPts val="1600"/>
              </a:spcBef>
              <a:spcAft>
                <a:spcPts val="1600"/>
              </a:spcAft>
              <a:buNone/>
            </a:pPr>
            <a:r>
              <a:rPr lang="en">
                <a:latin typeface="Arial"/>
                <a:ea typeface="Arial"/>
                <a:cs typeface="Arial"/>
                <a:sym typeface="Arial"/>
              </a:rPr>
              <a:t>Trader Joe’s also focuses on the shopping experience, creating a friendly atmosphere with clean, organized, and well-stocked stores featuring an adventurous theme, encouraging customers to try new things.</a:t>
            </a:r>
            <a:endParaRPr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270" name="Google Shape;270;p48"/>
          <p:cNvCxnSpPr/>
          <p:nvPr/>
        </p:nvCxnSpPr>
        <p:spPr>
          <a:xfrm>
            <a:off x="4572000" y="1601602"/>
            <a:ext cx="0" cy="2189700"/>
          </a:xfrm>
          <a:prstGeom prst="straightConnector1">
            <a:avLst/>
          </a:prstGeom>
          <a:noFill/>
          <a:ln cap="flat" cmpd="sng" w="9525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  <a:effectLst>
            <a:outerShdw blurRad="57150" rotWithShape="0" algn="bl" dir="5400000" dist="19050">
              <a:srgbClr val="FFFFFF">
                <a:alpha val="50000"/>
              </a:srgbClr>
            </a:outerShdw>
          </a:effectLst>
        </p:spPr>
      </p:cxnSp>
      <p:pic>
        <p:nvPicPr>
          <p:cNvPr id="271" name="Google Shape;271;p48"/>
          <p:cNvPicPr preferRelativeResize="0"/>
          <p:nvPr/>
        </p:nvPicPr>
        <p:blipFill rotWithShape="1">
          <a:blip r:embed="rId3">
            <a:alphaModFix/>
          </a:blip>
          <a:srcRect b="0" l="18525" r="18525" t="0"/>
          <a:stretch/>
        </p:blipFill>
        <p:spPr>
          <a:xfrm>
            <a:off x="0" y="0"/>
            <a:ext cx="4317300" cy="5143500"/>
          </a:xfrm>
          <a:prstGeom prst="flowChartDelay">
            <a:avLst/>
          </a:prstGeom>
          <a:noFill/>
          <a:ln>
            <a:noFill/>
          </a:ln>
        </p:spPr>
      </p:pic>
      <p:pic>
        <p:nvPicPr>
          <p:cNvPr id="272" name="Google Shape;272;p4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8023500" y="4711125"/>
            <a:ext cx="1006524" cy="356000"/>
          </a:xfrm>
          <a:prstGeom prst="rect">
            <a:avLst/>
          </a:prstGeom>
          <a:noFill/>
          <a:ln>
            <a:noFill/>
          </a:ln>
        </p:spPr>
      </p:pic>
      <p:sp>
        <p:nvSpPr>
          <p:cNvPr id="273" name="Google Shape;273;p48"/>
          <p:cNvSpPr txBox="1"/>
          <p:nvPr/>
        </p:nvSpPr>
        <p:spPr>
          <a:xfrm>
            <a:off x="5577150" y="4689025"/>
            <a:ext cx="25059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©</a:t>
            </a:r>
            <a:r>
              <a:rPr lang="en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 </a:t>
            </a:r>
            <a:r>
              <a:rPr lang="en" sz="80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Copyright 2023</a:t>
            </a:r>
            <a:r>
              <a:rPr lang="en" sz="80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. Sports Career Consulting, LLC.</a:t>
            </a:r>
            <a:endParaRPr sz="800">
              <a:solidFill>
                <a:schemeClr val="accent5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77" name="Shape 2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8" name="Google Shape;278;p4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23500" y="4711125"/>
            <a:ext cx="1006524" cy="356000"/>
          </a:xfrm>
          <a:prstGeom prst="rect">
            <a:avLst/>
          </a:prstGeom>
          <a:noFill/>
          <a:ln>
            <a:noFill/>
          </a:ln>
        </p:spPr>
      </p:pic>
      <p:sp>
        <p:nvSpPr>
          <p:cNvPr id="279" name="Google Shape;279;p49"/>
          <p:cNvSpPr txBox="1"/>
          <p:nvPr/>
        </p:nvSpPr>
        <p:spPr>
          <a:xfrm>
            <a:off x="5577150" y="4689025"/>
            <a:ext cx="25059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©</a:t>
            </a:r>
            <a:r>
              <a:rPr lang="en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 </a:t>
            </a:r>
            <a:r>
              <a:rPr lang="en" sz="80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Copyright 2023</a:t>
            </a:r>
            <a:r>
              <a:rPr lang="en" sz="80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. Sports Career Consulting, LLC.</a:t>
            </a:r>
            <a:endParaRPr sz="800">
              <a:solidFill>
                <a:schemeClr val="accent5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  <p:pic>
        <p:nvPicPr>
          <p:cNvPr id="280" name="Google Shape;280;p4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270725" y="86500"/>
            <a:ext cx="4602525" cy="46025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84" name="Shape 2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5" name="Google Shape;285;p50"/>
          <p:cNvSpPr txBox="1"/>
          <p:nvPr>
            <p:ph type="title"/>
          </p:nvPr>
        </p:nvSpPr>
        <p:spPr>
          <a:xfrm>
            <a:off x="5337175" y="838775"/>
            <a:ext cx="2837400" cy="777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latin typeface="Arial"/>
                <a:ea typeface="Arial"/>
                <a:cs typeface="Arial"/>
                <a:sym typeface="Arial"/>
              </a:rPr>
              <a:t>REPOSITIONING</a:t>
            </a:r>
            <a:endParaRPr b="1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86" name="Google Shape;286;p50"/>
          <p:cNvSpPr txBox="1"/>
          <p:nvPr>
            <p:ph idx="1" type="body"/>
          </p:nvPr>
        </p:nvSpPr>
        <p:spPr>
          <a:xfrm>
            <a:off x="5337175" y="1822400"/>
            <a:ext cx="3472800" cy="2628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900">
                <a:latin typeface="Arial"/>
                <a:ea typeface="Arial"/>
                <a:cs typeface="Arial"/>
                <a:sym typeface="Arial"/>
              </a:rPr>
              <a:t>Repositioning</a:t>
            </a:r>
            <a:r>
              <a:rPr lang="en" sz="1900">
                <a:latin typeface="Arial"/>
                <a:ea typeface="Arial"/>
                <a:cs typeface="Arial"/>
                <a:sym typeface="Arial"/>
              </a:rPr>
              <a:t> is a marketer’s plan for changing consumers’ perceptions of a brand in comparison to competing brands.</a:t>
            </a:r>
            <a:endParaRPr sz="1900"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t/>
            </a:r>
            <a:endParaRPr sz="1900"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spcBef>
                <a:spcPts val="1600"/>
              </a:spcBef>
              <a:spcAft>
                <a:spcPts val="1600"/>
              </a:spcAft>
              <a:buNone/>
            </a:pPr>
            <a:r>
              <a:t/>
            </a:r>
            <a:endParaRPr sz="1900"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287" name="Google Shape;287;p50"/>
          <p:cNvCxnSpPr/>
          <p:nvPr/>
        </p:nvCxnSpPr>
        <p:spPr>
          <a:xfrm>
            <a:off x="5225150" y="1540302"/>
            <a:ext cx="0" cy="2189700"/>
          </a:xfrm>
          <a:prstGeom prst="straightConnector1">
            <a:avLst/>
          </a:prstGeom>
          <a:noFill/>
          <a:ln cap="flat" cmpd="sng" w="9525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  <a:effectLst>
            <a:outerShdw blurRad="57150" rotWithShape="0" algn="bl" dir="5400000" dist="19050">
              <a:srgbClr val="FFFFFF">
                <a:alpha val="50000"/>
              </a:srgbClr>
            </a:outerShdw>
          </a:effectLst>
        </p:spPr>
      </p:cxnSp>
      <p:pic>
        <p:nvPicPr>
          <p:cNvPr id="288" name="Google Shape;288;p5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23500" y="4711125"/>
            <a:ext cx="1006524" cy="356000"/>
          </a:xfrm>
          <a:prstGeom prst="rect">
            <a:avLst/>
          </a:prstGeom>
          <a:noFill/>
          <a:ln>
            <a:noFill/>
          </a:ln>
        </p:spPr>
      </p:pic>
      <p:sp>
        <p:nvSpPr>
          <p:cNvPr id="289" name="Google Shape;289;p50"/>
          <p:cNvSpPr txBox="1"/>
          <p:nvPr/>
        </p:nvSpPr>
        <p:spPr>
          <a:xfrm>
            <a:off x="5577150" y="4689025"/>
            <a:ext cx="25059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©</a:t>
            </a:r>
            <a:r>
              <a:rPr lang="en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 </a:t>
            </a:r>
            <a:r>
              <a:rPr lang="en" sz="80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Copyright 2023</a:t>
            </a:r>
            <a:r>
              <a:rPr lang="en" sz="80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. Sports Career Consulting, LLC.</a:t>
            </a:r>
            <a:endParaRPr sz="800">
              <a:solidFill>
                <a:schemeClr val="accent5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  <p:pic>
        <p:nvPicPr>
          <p:cNvPr id="290" name="Google Shape;290;p5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09925" y="1210727"/>
            <a:ext cx="4223324" cy="272205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94" name="Shape 2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5" name="Google Shape;295;p51"/>
          <p:cNvSpPr txBox="1"/>
          <p:nvPr>
            <p:ph type="title"/>
          </p:nvPr>
        </p:nvSpPr>
        <p:spPr>
          <a:xfrm>
            <a:off x="388550" y="304475"/>
            <a:ext cx="3472800" cy="777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600">
                <a:latin typeface="Arial"/>
                <a:ea typeface="Arial"/>
                <a:cs typeface="Arial"/>
                <a:sym typeface="Arial"/>
              </a:rPr>
              <a:t>REPOSITIONING</a:t>
            </a:r>
            <a:r>
              <a:rPr b="1" lang="en" sz="1600">
                <a:latin typeface="Arial"/>
                <a:ea typeface="Arial"/>
                <a:cs typeface="Arial"/>
                <a:sym typeface="Arial"/>
              </a:rPr>
              <a:t> EXAMPLE: </a:t>
            </a:r>
            <a:br>
              <a:rPr b="1" lang="en" sz="2900">
                <a:latin typeface="Arial"/>
                <a:ea typeface="Arial"/>
                <a:cs typeface="Arial"/>
                <a:sym typeface="Arial"/>
              </a:rPr>
            </a:br>
            <a:r>
              <a:rPr b="1" lang="en" sz="2600">
                <a:latin typeface="Arial"/>
                <a:ea typeface="Arial"/>
                <a:cs typeface="Arial"/>
                <a:sym typeface="Arial"/>
              </a:rPr>
              <a:t>TACO BELL</a:t>
            </a:r>
            <a:endParaRPr b="1" sz="260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96" name="Google Shape;296;p51"/>
          <p:cNvSpPr txBox="1"/>
          <p:nvPr>
            <p:ph idx="1" type="body"/>
          </p:nvPr>
        </p:nvSpPr>
        <p:spPr>
          <a:xfrm>
            <a:off x="478025" y="1296325"/>
            <a:ext cx="3472800" cy="339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30200" lvl="0" marL="457200" rtl="0" algn="l">
              <a:spcBef>
                <a:spcPts val="0"/>
              </a:spcBef>
              <a:spcAft>
                <a:spcPts val="0"/>
              </a:spcAft>
              <a:buSzPts val="1600"/>
              <a:buFont typeface="Arial"/>
              <a:buChar char="●"/>
            </a:pPr>
            <a:r>
              <a:rPr lang="en">
                <a:latin typeface="Arial"/>
                <a:ea typeface="Arial"/>
                <a:cs typeface="Arial"/>
                <a:sym typeface="Arial"/>
              </a:rPr>
              <a:t>Taco Bell has had great success, positioning itself as cheap, Mexican fast food.</a:t>
            </a:r>
            <a:endParaRPr>
              <a:latin typeface="Arial"/>
              <a:ea typeface="Arial"/>
              <a:cs typeface="Arial"/>
              <a:sym typeface="Arial"/>
            </a:endParaRPr>
          </a:p>
          <a:p>
            <a:pPr indent="-330200" lvl="0" marL="457200" rtl="0" algn="l">
              <a:spcBef>
                <a:spcPts val="1000"/>
              </a:spcBef>
              <a:spcAft>
                <a:spcPts val="0"/>
              </a:spcAft>
              <a:buSzPts val="1600"/>
              <a:buFont typeface="Arial"/>
              <a:buChar char="●"/>
            </a:pPr>
            <a:r>
              <a:rPr lang="en">
                <a:latin typeface="Arial"/>
                <a:ea typeface="Arial"/>
                <a:cs typeface="Arial"/>
                <a:sym typeface="Arial"/>
              </a:rPr>
              <a:t>As sales declined, Taco Bell decided to reposition as a lifestyle brand to help reverse the slide.</a:t>
            </a:r>
            <a:endParaRPr>
              <a:latin typeface="Arial"/>
              <a:ea typeface="Arial"/>
              <a:cs typeface="Arial"/>
              <a:sym typeface="Arial"/>
            </a:endParaRPr>
          </a:p>
          <a:p>
            <a:pPr indent="-330200" lvl="0" marL="457200" rtl="0" algn="l">
              <a:spcBef>
                <a:spcPts val="1000"/>
              </a:spcBef>
              <a:spcAft>
                <a:spcPts val="0"/>
              </a:spcAft>
              <a:buSzPts val="1600"/>
              <a:buFont typeface="Arial"/>
              <a:buChar char="●"/>
            </a:pPr>
            <a:r>
              <a:rPr lang="en">
                <a:latin typeface="Arial"/>
                <a:ea typeface="Arial"/>
                <a:cs typeface="Arial"/>
                <a:sym typeface="Arial"/>
              </a:rPr>
              <a:t>Improved customer experience</a:t>
            </a:r>
            <a:endParaRPr>
              <a:latin typeface="Arial"/>
              <a:ea typeface="Arial"/>
              <a:cs typeface="Arial"/>
              <a:sym typeface="Arial"/>
            </a:endParaRPr>
          </a:p>
          <a:p>
            <a:pPr indent="-330200" lvl="0" marL="457200" rtl="0" algn="l">
              <a:spcBef>
                <a:spcPts val="1000"/>
              </a:spcBef>
              <a:spcAft>
                <a:spcPts val="0"/>
              </a:spcAft>
              <a:buSzPts val="1600"/>
              <a:buFont typeface="Arial"/>
              <a:buChar char="●"/>
            </a:pPr>
            <a:r>
              <a:rPr lang="en">
                <a:latin typeface="Arial"/>
                <a:ea typeface="Arial"/>
                <a:cs typeface="Arial"/>
                <a:sym typeface="Arial"/>
              </a:rPr>
              <a:t>New “Live Mas!” branding campaign</a:t>
            </a:r>
            <a:endParaRPr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spcBef>
                <a:spcPts val="1000"/>
              </a:spcBef>
              <a:spcAft>
                <a:spcPts val="1000"/>
              </a:spcAft>
              <a:buNone/>
            </a:pPr>
            <a:r>
              <a:t/>
            </a:r>
            <a:endParaRPr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297" name="Google Shape;297;p51"/>
          <p:cNvCxnSpPr/>
          <p:nvPr/>
        </p:nvCxnSpPr>
        <p:spPr>
          <a:xfrm rot="10800000">
            <a:off x="477925" y="1081775"/>
            <a:ext cx="8131800" cy="0"/>
          </a:xfrm>
          <a:prstGeom prst="straightConnector1">
            <a:avLst/>
          </a:prstGeom>
          <a:noFill/>
          <a:ln cap="flat" cmpd="sng" w="9525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  <a:effectLst>
            <a:outerShdw blurRad="57150" rotWithShape="0" algn="bl" dir="5400000" dist="19050">
              <a:srgbClr val="FFFFFF">
                <a:alpha val="50000"/>
              </a:srgbClr>
            </a:outerShdw>
          </a:effectLst>
        </p:spPr>
      </p:cxnSp>
      <p:pic>
        <p:nvPicPr>
          <p:cNvPr id="298" name="Google Shape;298;p5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23500" y="4711125"/>
            <a:ext cx="1006524" cy="356000"/>
          </a:xfrm>
          <a:prstGeom prst="rect">
            <a:avLst/>
          </a:prstGeom>
          <a:noFill/>
          <a:ln>
            <a:noFill/>
          </a:ln>
        </p:spPr>
      </p:pic>
      <p:sp>
        <p:nvSpPr>
          <p:cNvPr id="299" name="Google Shape;299;p51"/>
          <p:cNvSpPr txBox="1"/>
          <p:nvPr/>
        </p:nvSpPr>
        <p:spPr>
          <a:xfrm>
            <a:off x="5577150" y="4689025"/>
            <a:ext cx="25059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©</a:t>
            </a:r>
            <a:r>
              <a:rPr lang="en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 </a:t>
            </a:r>
            <a:r>
              <a:rPr lang="en" sz="80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Copyright 2023</a:t>
            </a:r>
            <a:r>
              <a:rPr lang="en" sz="80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. Sports Career Consulting, LLC.</a:t>
            </a:r>
            <a:endParaRPr sz="800">
              <a:solidFill>
                <a:schemeClr val="accent5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  <p:pic>
        <p:nvPicPr>
          <p:cNvPr id="300" name="Google Shape;300;p5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112925" y="3039225"/>
            <a:ext cx="4698499" cy="1475025"/>
          </a:xfrm>
          <a:prstGeom prst="rect">
            <a:avLst/>
          </a:prstGeom>
          <a:noFill/>
          <a:ln>
            <a:noFill/>
          </a:ln>
        </p:spPr>
      </p:pic>
      <p:sp>
        <p:nvSpPr>
          <p:cNvPr id="301" name="Google Shape;301;p51"/>
          <p:cNvSpPr txBox="1"/>
          <p:nvPr/>
        </p:nvSpPr>
        <p:spPr>
          <a:xfrm>
            <a:off x="4379300" y="1296325"/>
            <a:ext cx="4239300" cy="1426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-330200" lvl="0" marL="45720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Char char="●"/>
            </a:pPr>
            <a:r>
              <a:rPr lang="en" sz="1600">
                <a:solidFill>
                  <a:schemeClr val="lt1"/>
                </a:solidFill>
              </a:rPr>
              <a:t>New, creative menu items</a:t>
            </a:r>
            <a:endParaRPr sz="1600">
              <a:solidFill>
                <a:schemeClr val="lt1"/>
              </a:solidFill>
            </a:endParaRPr>
          </a:p>
          <a:p>
            <a:pPr indent="-330200" lvl="0" marL="457200" rtl="0" algn="l"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Char char="●"/>
            </a:pPr>
            <a:r>
              <a:rPr lang="en" sz="1600">
                <a:solidFill>
                  <a:schemeClr val="lt1"/>
                </a:solidFill>
              </a:rPr>
              <a:t>Digital Marketing and Social Media Strategy</a:t>
            </a:r>
            <a:endParaRPr sz="1600">
              <a:solidFill>
                <a:schemeClr val="lt1"/>
              </a:solidFill>
            </a:endParaRPr>
          </a:p>
          <a:p>
            <a:pPr indent="-330200" lvl="0" marL="457200" rtl="0" algn="l">
              <a:spcBef>
                <a:spcPts val="1000"/>
              </a:spcBef>
              <a:spcAft>
                <a:spcPts val="1000"/>
              </a:spcAft>
              <a:buClr>
                <a:schemeClr val="lt1"/>
              </a:buClr>
              <a:buSzPts val="1600"/>
              <a:buChar char="●"/>
            </a:pPr>
            <a:r>
              <a:rPr lang="en" sz="1600">
                <a:solidFill>
                  <a:schemeClr val="lt1"/>
                </a:solidFill>
              </a:rPr>
              <a:t>Brand collaborations</a:t>
            </a:r>
            <a:endParaRPr sz="1600">
              <a:solidFill>
                <a:schemeClr val="lt1"/>
              </a:solidFill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05" name="Shape 3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6" name="Google Shape;306;p5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023500" y="4711125"/>
            <a:ext cx="1006524" cy="356000"/>
          </a:xfrm>
          <a:prstGeom prst="rect">
            <a:avLst/>
          </a:prstGeom>
          <a:noFill/>
          <a:ln>
            <a:noFill/>
          </a:ln>
        </p:spPr>
      </p:pic>
      <p:sp>
        <p:nvSpPr>
          <p:cNvPr id="307" name="Google Shape;307;p52"/>
          <p:cNvSpPr txBox="1"/>
          <p:nvPr/>
        </p:nvSpPr>
        <p:spPr>
          <a:xfrm>
            <a:off x="5577150" y="4689025"/>
            <a:ext cx="25059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b="0" i="0" lang="en" sz="800" u="none" cap="none" strike="noStrike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©</a:t>
            </a:r>
            <a:r>
              <a:rPr b="0" i="0" lang="en" sz="1400" u="none" cap="none" strike="noStrike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 </a:t>
            </a:r>
            <a:r>
              <a:rPr lang="en" sz="80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Copyright 2023. </a:t>
            </a:r>
            <a:r>
              <a:rPr b="0" i="0" lang="en" sz="800" u="none" cap="none" strike="noStrike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 Sports Career Consulting, LLC.</a:t>
            </a:r>
            <a:endParaRPr b="0" i="0" sz="800" u="none" cap="none" strike="noStrike">
              <a:solidFill>
                <a:schemeClr val="accent5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  <p:pic>
        <p:nvPicPr>
          <p:cNvPr id="308" name="Google Shape;308;p5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939237" y="988362"/>
            <a:ext cx="5265526" cy="31667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6" name="Shape 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Google Shape;167;p37"/>
          <p:cNvSpPr txBox="1"/>
          <p:nvPr>
            <p:ph type="title"/>
          </p:nvPr>
        </p:nvSpPr>
        <p:spPr>
          <a:xfrm>
            <a:off x="3153300" y="661600"/>
            <a:ext cx="2837400" cy="777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000">
                <a:latin typeface="Arial"/>
                <a:ea typeface="Arial"/>
                <a:cs typeface="Arial"/>
                <a:sym typeface="Arial"/>
              </a:rPr>
              <a:t>POSITIONING</a:t>
            </a:r>
            <a:endParaRPr b="1" sz="300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8" name="Google Shape;168;p37"/>
          <p:cNvSpPr txBox="1"/>
          <p:nvPr>
            <p:ph idx="1" type="body"/>
          </p:nvPr>
        </p:nvSpPr>
        <p:spPr>
          <a:xfrm>
            <a:off x="1372350" y="1617975"/>
            <a:ext cx="6399300" cy="2527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Font typeface="Arial"/>
              <a:buChar char="●"/>
            </a:pPr>
            <a:r>
              <a:rPr b="1" lang="en" sz="1800">
                <a:latin typeface="Arial"/>
                <a:ea typeface="Arial"/>
                <a:cs typeface="Arial"/>
                <a:sym typeface="Arial"/>
              </a:rPr>
              <a:t>Positioning</a:t>
            </a:r>
            <a:r>
              <a:rPr lang="en" sz="1800">
                <a:latin typeface="Arial"/>
                <a:ea typeface="Arial"/>
                <a:cs typeface="Arial"/>
                <a:sym typeface="Arial"/>
              </a:rPr>
              <a:t> is how a business fixes their brand, product, or service in the minds of consumers. </a:t>
            </a:r>
            <a:endParaRPr sz="1800">
              <a:latin typeface="Arial"/>
              <a:ea typeface="Arial"/>
              <a:cs typeface="Arial"/>
              <a:sym typeface="Arial"/>
            </a:endParaRPr>
          </a:p>
          <a:p>
            <a:pPr indent="-342900" lvl="0" marL="457200" rtl="0" algn="l">
              <a:spcBef>
                <a:spcPts val="1000"/>
              </a:spcBef>
              <a:spcAft>
                <a:spcPts val="1000"/>
              </a:spcAft>
              <a:buSzPts val="1800"/>
              <a:buFont typeface="Arial"/>
              <a:buChar char="●"/>
            </a:pPr>
            <a:r>
              <a:rPr lang="en" sz="1800">
                <a:latin typeface="Arial"/>
                <a:ea typeface="Arial"/>
                <a:cs typeface="Arial"/>
                <a:sym typeface="Arial"/>
              </a:rPr>
              <a:t>A well crafted </a:t>
            </a:r>
            <a:r>
              <a:rPr b="1" lang="en" sz="1800">
                <a:latin typeface="Arial"/>
                <a:ea typeface="Arial"/>
                <a:cs typeface="Arial"/>
                <a:sym typeface="Arial"/>
              </a:rPr>
              <a:t>positioning strategy</a:t>
            </a:r>
            <a:r>
              <a:rPr lang="en" sz="1800">
                <a:latin typeface="Arial"/>
                <a:ea typeface="Arial"/>
                <a:cs typeface="Arial"/>
                <a:sym typeface="Arial"/>
              </a:rPr>
              <a:t> influences consumer perception in a positive way and helps a consumer distinguish between competing products.</a:t>
            </a:r>
            <a:endParaRPr sz="1800"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69" name="Google Shape;169;p37"/>
          <p:cNvCxnSpPr/>
          <p:nvPr/>
        </p:nvCxnSpPr>
        <p:spPr>
          <a:xfrm rot="10800000">
            <a:off x="3312300" y="1438900"/>
            <a:ext cx="2519400" cy="0"/>
          </a:xfrm>
          <a:prstGeom prst="straightConnector1">
            <a:avLst/>
          </a:prstGeom>
          <a:noFill/>
          <a:ln cap="flat" cmpd="sng" w="9525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  <a:effectLst>
            <a:outerShdw blurRad="57150" rotWithShape="0" algn="bl" dir="5400000" dist="19050">
              <a:srgbClr val="FFFFFF">
                <a:alpha val="50000"/>
              </a:srgbClr>
            </a:outerShdw>
          </a:effectLst>
        </p:spPr>
      </p:cxnSp>
      <p:pic>
        <p:nvPicPr>
          <p:cNvPr id="170" name="Google Shape;170;p3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23500" y="4711125"/>
            <a:ext cx="1006524" cy="356000"/>
          </a:xfrm>
          <a:prstGeom prst="rect">
            <a:avLst/>
          </a:prstGeom>
          <a:noFill/>
          <a:ln>
            <a:noFill/>
          </a:ln>
        </p:spPr>
      </p:pic>
      <p:sp>
        <p:nvSpPr>
          <p:cNvPr id="171" name="Google Shape;171;p37"/>
          <p:cNvSpPr txBox="1"/>
          <p:nvPr/>
        </p:nvSpPr>
        <p:spPr>
          <a:xfrm>
            <a:off x="5577150" y="4689025"/>
            <a:ext cx="25059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©</a:t>
            </a:r>
            <a:r>
              <a:rPr lang="en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 </a:t>
            </a:r>
            <a:r>
              <a:rPr lang="en" sz="80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Copyright 2023</a:t>
            </a:r>
            <a:r>
              <a:rPr lang="en" sz="80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. Sports Career Consulting, LLC.</a:t>
            </a:r>
            <a:endParaRPr sz="800">
              <a:solidFill>
                <a:schemeClr val="accent5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5" name="Shape 1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76" name="Google Shape;176;p38"/>
          <p:cNvCxnSpPr/>
          <p:nvPr/>
        </p:nvCxnSpPr>
        <p:spPr>
          <a:xfrm>
            <a:off x="937150" y="952925"/>
            <a:ext cx="4230300" cy="0"/>
          </a:xfrm>
          <a:prstGeom prst="straightConnector1">
            <a:avLst/>
          </a:prstGeom>
          <a:noFill/>
          <a:ln cap="flat" cmpd="sng" w="9525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  <a:effectLst>
            <a:outerShdw blurRad="57150" rotWithShape="0" algn="bl" dir="5400000" dist="19050">
              <a:srgbClr val="FFFFFF">
                <a:alpha val="50000"/>
              </a:srgbClr>
            </a:outerShdw>
          </a:effectLst>
        </p:spPr>
      </p:cxnSp>
      <p:pic>
        <p:nvPicPr>
          <p:cNvPr id="177" name="Google Shape;177;p3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23500" y="4711125"/>
            <a:ext cx="1006524" cy="356000"/>
          </a:xfrm>
          <a:prstGeom prst="rect">
            <a:avLst/>
          </a:prstGeom>
          <a:noFill/>
          <a:ln>
            <a:noFill/>
          </a:ln>
        </p:spPr>
      </p:pic>
      <p:sp>
        <p:nvSpPr>
          <p:cNvPr id="178" name="Google Shape;178;p38"/>
          <p:cNvSpPr txBox="1"/>
          <p:nvPr/>
        </p:nvSpPr>
        <p:spPr>
          <a:xfrm>
            <a:off x="5517600" y="4670088"/>
            <a:ext cx="25059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©</a:t>
            </a:r>
            <a:r>
              <a:rPr lang="en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 </a:t>
            </a:r>
            <a:r>
              <a:rPr lang="en" sz="80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Copyright 2023</a:t>
            </a:r>
            <a:r>
              <a:rPr lang="en" sz="80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. Sports Career Consulting, LLC.</a:t>
            </a:r>
            <a:endParaRPr sz="800">
              <a:solidFill>
                <a:schemeClr val="accent5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  <p:sp>
        <p:nvSpPr>
          <p:cNvPr id="179" name="Google Shape;179;p38"/>
          <p:cNvSpPr txBox="1"/>
          <p:nvPr/>
        </p:nvSpPr>
        <p:spPr>
          <a:xfrm>
            <a:off x="803200" y="392550"/>
            <a:ext cx="6167100" cy="6003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200">
                <a:solidFill>
                  <a:srgbClr val="FFAB40"/>
                </a:solidFill>
              </a:rPr>
              <a:t>POSITIONING EXAMPLES</a:t>
            </a:r>
            <a:endParaRPr b="1" sz="3200">
              <a:solidFill>
                <a:srgbClr val="FFAB40"/>
              </a:solidFill>
            </a:endParaRPr>
          </a:p>
        </p:txBody>
      </p:sp>
      <p:sp>
        <p:nvSpPr>
          <p:cNvPr id="180" name="Google Shape;180;p38"/>
          <p:cNvSpPr txBox="1"/>
          <p:nvPr/>
        </p:nvSpPr>
        <p:spPr>
          <a:xfrm>
            <a:off x="937150" y="1409700"/>
            <a:ext cx="7587600" cy="270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-34925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900"/>
              <a:buChar char="●"/>
            </a:pPr>
            <a:r>
              <a:rPr lang="en" sz="1900">
                <a:solidFill>
                  <a:schemeClr val="lt1"/>
                </a:solidFill>
              </a:rPr>
              <a:t>Fashion brands can be positioned as luxury, premium, or designer </a:t>
            </a:r>
            <a:endParaRPr sz="1900">
              <a:solidFill>
                <a:schemeClr val="lt1"/>
              </a:solidFill>
            </a:endParaRPr>
          </a:p>
          <a:p>
            <a:pPr indent="-349250" lvl="0" marL="457200" rtl="0" algn="l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Clr>
                <a:schemeClr val="lt1"/>
              </a:buClr>
              <a:buSzPts val="1900"/>
              <a:buChar char="●"/>
            </a:pPr>
            <a:r>
              <a:rPr lang="en" sz="1900">
                <a:solidFill>
                  <a:schemeClr val="lt1"/>
                </a:solidFill>
              </a:rPr>
              <a:t>Target’s private label products are positioned as store brands </a:t>
            </a:r>
            <a:endParaRPr sz="1900">
              <a:solidFill>
                <a:schemeClr val="lt1"/>
              </a:solidFill>
            </a:endParaRPr>
          </a:p>
          <a:p>
            <a:pPr indent="-349250" lvl="0" marL="457200" rtl="0" algn="l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Clr>
                <a:schemeClr val="lt1"/>
              </a:buClr>
              <a:buSzPts val="1900"/>
              <a:buChar char="●"/>
            </a:pPr>
            <a:r>
              <a:rPr lang="en" sz="1900">
                <a:solidFill>
                  <a:schemeClr val="lt1"/>
                </a:solidFill>
              </a:rPr>
              <a:t>Tesla is positioned as an eco-friendly, electric vehicle</a:t>
            </a:r>
            <a:endParaRPr sz="1900">
              <a:solidFill>
                <a:schemeClr val="lt1"/>
              </a:solidFill>
            </a:endParaRPr>
          </a:p>
          <a:p>
            <a:pPr indent="-349250" lvl="0" marL="457200" rtl="0" algn="l">
              <a:lnSpc>
                <a:spcPct val="100000"/>
              </a:lnSpc>
              <a:spcBef>
                <a:spcPts val="2000"/>
              </a:spcBef>
              <a:spcAft>
                <a:spcPts val="2000"/>
              </a:spcAft>
              <a:buClr>
                <a:schemeClr val="lt1"/>
              </a:buClr>
              <a:buSzPts val="1900"/>
              <a:buChar char="●"/>
            </a:pPr>
            <a:r>
              <a:rPr lang="en" sz="1900">
                <a:solidFill>
                  <a:schemeClr val="lt1"/>
                </a:solidFill>
              </a:rPr>
              <a:t>Whole Foods is positioned as a healthy, organic, and natural grocery store</a:t>
            </a:r>
            <a:endParaRPr sz="1900">
              <a:solidFill>
                <a:schemeClr val="lt1"/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4" name="Shape 1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5" name="Google Shape;185;p3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23500" y="4711125"/>
            <a:ext cx="1006524" cy="356000"/>
          </a:xfrm>
          <a:prstGeom prst="rect">
            <a:avLst/>
          </a:prstGeom>
          <a:noFill/>
          <a:ln>
            <a:noFill/>
          </a:ln>
        </p:spPr>
      </p:pic>
      <p:sp>
        <p:nvSpPr>
          <p:cNvPr id="186" name="Google Shape;186;p39"/>
          <p:cNvSpPr txBox="1"/>
          <p:nvPr/>
        </p:nvSpPr>
        <p:spPr>
          <a:xfrm>
            <a:off x="5577150" y="4689025"/>
            <a:ext cx="25059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©</a:t>
            </a:r>
            <a:r>
              <a:rPr lang="en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 </a:t>
            </a:r>
            <a:r>
              <a:rPr lang="en" sz="80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Copyright 2023</a:t>
            </a:r>
            <a:r>
              <a:rPr lang="en" sz="80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. Sports Career Consulting, LLC.</a:t>
            </a:r>
            <a:endParaRPr sz="800">
              <a:solidFill>
                <a:schemeClr val="accent5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  <p:pic>
        <p:nvPicPr>
          <p:cNvPr id="187" name="Google Shape;187;p3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593662" y="134875"/>
            <a:ext cx="3956675" cy="46648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1" name="Shape 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Google Shape;192;p40"/>
          <p:cNvSpPr txBox="1"/>
          <p:nvPr>
            <p:ph type="title"/>
          </p:nvPr>
        </p:nvSpPr>
        <p:spPr>
          <a:xfrm>
            <a:off x="658350" y="445025"/>
            <a:ext cx="7973700" cy="941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latin typeface="Arial"/>
                <a:ea typeface="Arial"/>
                <a:cs typeface="Arial"/>
                <a:sym typeface="Arial"/>
              </a:rPr>
              <a:t>WHEATIES CASE STUDY</a:t>
            </a:r>
            <a:endParaRPr b="1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3" name="Google Shape;193;p40"/>
          <p:cNvSpPr txBox="1"/>
          <p:nvPr>
            <p:ph idx="1" type="body"/>
          </p:nvPr>
        </p:nvSpPr>
        <p:spPr>
          <a:xfrm>
            <a:off x="516750" y="1042625"/>
            <a:ext cx="6271200" cy="3039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30200" lvl="0" marL="457200" rtl="0" algn="l">
              <a:spcBef>
                <a:spcPts val="0"/>
              </a:spcBef>
              <a:spcAft>
                <a:spcPts val="0"/>
              </a:spcAft>
              <a:buSzPts val="1600"/>
              <a:buFont typeface="Arial"/>
              <a:buChar char="●"/>
            </a:pPr>
            <a:r>
              <a:rPr lang="en" sz="1600">
                <a:latin typeface="Arial"/>
                <a:ea typeface="Arial"/>
                <a:cs typeface="Arial"/>
                <a:sym typeface="Arial"/>
              </a:rPr>
              <a:t>General Mills’ Wheaties brand cereal is an example of a brand with an effective and successful positioning strategy. </a:t>
            </a:r>
            <a:endParaRPr sz="1600">
              <a:latin typeface="Arial"/>
              <a:ea typeface="Arial"/>
              <a:cs typeface="Arial"/>
              <a:sym typeface="Arial"/>
            </a:endParaRPr>
          </a:p>
          <a:p>
            <a:pPr indent="-330200" lvl="0" marL="457200" rtl="0" algn="l">
              <a:spcBef>
                <a:spcPts val="1500"/>
              </a:spcBef>
              <a:spcAft>
                <a:spcPts val="0"/>
              </a:spcAft>
              <a:buSzPts val="1600"/>
              <a:buFont typeface="Arial"/>
              <a:buChar char="●"/>
            </a:pPr>
            <a:r>
              <a:rPr lang="en" sz="1600">
                <a:latin typeface="Arial"/>
                <a:ea typeface="Arial"/>
                <a:cs typeface="Arial"/>
                <a:sym typeface="Arial"/>
              </a:rPr>
              <a:t>Positioned as a brand affiliated with athletic performance.</a:t>
            </a:r>
            <a:r>
              <a:rPr lang="en" sz="1600">
                <a:latin typeface="Arial"/>
                <a:ea typeface="Arial"/>
                <a:cs typeface="Arial"/>
                <a:sym typeface="Arial"/>
              </a:rPr>
              <a:t> </a:t>
            </a:r>
            <a:endParaRPr sz="1600">
              <a:latin typeface="Arial"/>
              <a:ea typeface="Arial"/>
              <a:cs typeface="Arial"/>
              <a:sym typeface="Arial"/>
            </a:endParaRPr>
          </a:p>
          <a:p>
            <a:pPr indent="-330200" lvl="1" marL="914400" rtl="0" algn="l">
              <a:spcBef>
                <a:spcPts val="1500"/>
              </a:spcBef>
              <a:spcAft>
                <a:spcPts val="0"/>
              </a:spcAft>
              <a:buSzPts val="1600"/>
              <a:buFont typeface="Arial"/>
              <a:buChar char="○"/>
            </a:pPr>
            <a:r>
              <a:rPr lang="en" sz="1600">
                <a:latin typeface="Arial"/>
                <a:ea typeface="Arial"/>
                <a:cs typeface="Arial"/>
                <a:sym typeface="Arial"/>
              </a:rPr>
              <a:t>Its slogan, “the breakfast of champions”, has remained since the brand’s introduction in 1924.</a:t>
            </a:r>
            <a:endParaRPr sz="1600">
              <a:latin typeface="Arial"/>
              <a:ea typeface="Arial"/>
              <a:cs typeface="Arial"/>
              <a:sym typeface="Arial"/>
            </a:endParaRPr>
          </a:p>
          <a:p>
            <a:pPr indent="-330200" lvl="0" marL="457200" rtl="0" algn="l">
              <a:spcBef>
                <a:spcPts val="1500"/>
              </a:spcBef>
              <a:spcAft>
                <a:spcPts val="0"/>
              </a:spcAft>
              <a:buSzPts val="1600"/>
              <a:buFont typeface="Arial"/>
              <a:buChar char="●"/>
            </a:pPr>
            <a:r>
              <a:rPr lang="en" sz="1600">
                <a:latin typeface="Arial"/>
                <a:ea typeface="Arial"/>
                <a:cs typeface="Arial"/>
                <a:sym typeface="Arial"/>
              </a:rPr>
              <a:t>When sales declined, the manufacturer introduced a spin-off product taking advantage of consumer perception of the Wheaties brand. </a:t>
            </a:r>
            <a:endParaRPr sz="1600">
              <a:latin typeface="Arial"/>
              <a:ea typeface="Arial"/>
              <a:cs typeface="Arial"/>
              <a:sym typeface="Arial"/>
            </a:endParaRPr>
          </a:p>
          <a:p>
            <a:pPr indent="-330200" lvl="0" marL="457200" rtl="0" algn="l">
              <a:spcBef>
                <a:spcPts val="1500"/>
              </a:spcBef>
              <a:spcAft>
                <a:spcPts val="1500"/>
              </a:spcAft>
              <a:buSzPts val="1600"/>
              <a:buFont typeface="Arial"/>
              <a:buChar char="●"/>
            </a:pPr>
            <a:r>
              <a:rPr lang="en" sz="1600">
                <a:latin typeface="Arial"/>
                <a:ea typeface="Arial"/>
                <a:cs typeface="Arial"/>
                <a:sym typeface="Arial"/>
              </a:rPr>
              <a:t>General Mills developed three formulations of the cereal (dubbed Wheaties Fuel) with the help of a sports nutritionist and world-class athletes.</a:t>
            </a:r>
            <a:endParaRPr sz="1600"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94" name="Google Shape;194;p40"/>
          <p:cNvCxnSpPr/>
          <p:nvPr/>
        </p:nvCxnSpPr>
        <p:spPr>
          <a:xfrm>
            <a:off x="658350" y="414022"/>
            <a:ext cx="2763000" cy="0"/>
          </a:xfrm>
          <a:prstGeom prst="straightConnector1">
            <a:avLst/>
          </a:prstGeom>
          <a:noFill/>
          <a:ln cap="flat" cmpd="sng" w="9525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  <a:effectLst>
            <a:outerShdw blurRad="57150" rotWithShape="0" algn="bl" dir="5400000" dist="19050">
              <a:srgbClr val="FFFFFF">
                <a:alpha val="50000"/>
              </a:srgbClr>
            </a:outerShdw>
          </a:effectLst>
        </p:spPr>
      </p:cxnSp>
      <p:pic>
        <p:nvPicPr>
          <p:cNvPr id="195" name="Google Shape;195;p4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23500" y="4711125"/>
            <a:ext cx="1006524" cy="356000"/>
          </a:xfrm>
          <a:prstGeom prst="rect">
            <a:avLst/>
          </a:prstGeom>
          <a:noFill/>
          <a:ln>
            <a:noFill/>
          </a:ln>
        </p:spPr>
      </p:pic>
      <p:sp>
        <p:nvSpPr>
          <p:cNvPr id="196" name="Google Shape;196;p40"/>
          <p:cNvSpPr txBox="1"/>
          <p:nvPr/>
        </p:nvSpPr>
        <p:spPr>
          <a:xfrm>
            <a:off x="5577150" y="4689025"/>
            <a:ext cx="25059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©</a:t>
            </a:r>
            <a:r>
              <a:rPr lang="en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 </a:t>
            </a:r>
            <a:r>
              <a:rPr lang="en" sz="80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Copyright 2023</a:t>
            </a:r>
            <a:r>
              <a:rPr lang="en" sz="80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. Sports Career Consulting, LLC.</a:t>
            </a:r>
            <a:endParaRPr sz="800">
              <a:solidFill>
                <a:schemeClr val="accent5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  <p:pic>
        <p:nvPicPr>
          <p:cNvPr id="197" name="Google Shape;197;p4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750013" y="872588"/>
            <a:ext cx="2162175" cy="32099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1" name="Shape 2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" name="Google Shape;202;p41"/>
          <p:cNvSpPr txBox="1"/>
          <p:nvPr>
            <p:ph type="title"/>
          </p:nvPr>
        </p:nvSpPr>
        <p:spPr>
          <a:xfrm>
            <a:off x="4555900" y="657625"/>
            <a:ext cx="4318800" cy="3561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latin typeface="Arial"/>
                <a:ea typeface="Arial"/>
                <a:cs typeface="Arial"/>
                <a:sym typeface="Arial"/>
              </a:rPr>
              <a:t>COMPETITIVE ADVANTAGE</a:t>
            </a:r>
            <a:endParaRPr b="1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3" name="Google Shape;203;p41"/>
          <p:cNvSpPr txBox="1"/>
          <p:nvPr>
            <p:ph idx="1" type="body"/>
          </p:nvPr>
        </p:nvSpPr>
        <p:spPr>
          <a:xfrm>
            <a:off x="4555888" y="1135788"/>
            <a:ext cx="4107600" cy="2871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700">
                <a:latin typeface="Arial"/>
                <a:ea typeface="Arial"/>
                <a:cs typeface="Arial"/>
                <a:sym typeface="Arial"/>
              </a:rPr>
              <a:t>Businesses identify all possible </a:t>
            </a:r>
            <a:r>
              <a:rPr b="1" lang="en" sz="1700">
                <a:latin typeface="Arial"/>
                <a:ea typeface="Arial"/>
                <a:cs typeface="Arial"/>
                <a:sym typeface="Arial"/>
              </a:rPr>
              <a:t>competitive advantages</a:t>
            </a:r>
            <a:r>
              <a:rPr lang="en" sz="1700">
                <a:latin typeface="Arial"/>
                <a:ea typeface="Arial"/>
                <a:cs typeface="Arial"/>
                <a:sym typeface="Arial"/>
              </a:rPr>
              <a:t> to establish an effective positioning strategy, starting with the Unique Selling Proposition (USP)</a:t>
            </a:r>
            <a:endParaRPr sz="1700"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spcBef>
                <a:spcPts val="1000"/>
              </a:spcBef>
              <a:spcAft>
                <a:spcPts val="1000"/>
              </a:spcAft>
              <a:buNone/>
            </a:pPr>
            <a:r>
              <a:rPr b="1" lang="en" sz="1700">
                <a:latin typeface="Arial"/>
                <a:ea typeface="Arial"/>
                <a:cs typeface="Arial"/>
                <a:sym typeface="Arial"/>
              </a:rPr>
              <a:t>Unique Selling Proposition: </a:t>
            </a:r>
            <a:r>
              <a:rPr lang="en" sz="1700">
                <a:latin typeface="Arial"/>
                <a:ea typeface="Arial"/>
                <a:cs typeface="Arial"/>
                <a:sym typeface="Arial"/>
              </a:rPr>
              <a:t>The single perceived benefit or feature that makes a product unique.</a:t>
            </a:r>
            <a:endParaRPr sz="1700"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204" name="Google Shape;204;p41"/>
          <p:cNvCxnSpPr/>
          <p:nvPr/>
        </p:nvCxnSpPr>
        <p:spPr>
          <a:xfrm>
            <a:off x="4455538" y="1195639"/>
            <a:ext cx="0" cy="2752200"/>
          </a:xfrm>
          <a:prstGeom prst="straightConnector1">
            <a:avLst/>
          </a:prstGeom>
          <a:noFill/>
          <a:ln cap="flat" cmpd="sng" w="9525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  <a:effectLst>
            <a:outerShdw blurRad="57150" rotWithShape="0" algn="bl" dir="5400000" dist="19050">
              <a:srgbClr val="FFFFFF">
                <a:alpha val="50000"/>
              </a:srgbClr>
            </a:outerShdw>
          </a:effectLst>
        </p:spPr>
      </p:cxnSp>
      <p:pic>
        <p:nvPicPr>
          <p:cNvPr id="205" name="Google Shape;205;p41"/>
          <p:cNvPicPr preferRelativeResize="0"/>
          <p:nvPr/>
        </p:nvPicPr>
        <p:blipFill rotWithShape="1">
          <a:blip r:embed="rId3">
            <a:alphaModFix/>
          </a:blip>
          <a:srcRect b="0" l="12802" r="12809" t="0"/>
          <a:stretch/>
        </p:blipFill>
        <p:spPr>
          <a:xfrm>
            <a:off x="-315325" y="-115200"/>
            <a:ext cx="4510500" cy="5373900"/>
          </a:xfrm>
          <a:prstGeom prst="flowChartDelay">
            <a:avLst/>
          </a:prstGeom>
          <a:noFill/>
          <a:ln>
            <a:noFill/>
          </a:ln>
        </p:spPr>
      </p:pic>
      <p:pic>
        <p:nvPicPr>
          <p:cNvPr id="206" name="Google Shape;206;p4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8023500" y="4711125"/>
            <a:ext cx="1006524" cy="356000"/>
          </a:xfrm>
          <a:prstGeom prst="rect">
            <a:avLst/>
          </a:prstGeom>
          <a:noFill/>
          <a:ln>
            <a:noFill/>
          </a:ln>
        </p:spPr>
      </p:pic>
      <p:sp>
        <p:nvSpPr>
          <p:cNvPr id="207" name="Google Shape;207;p41"/>
          <p:cNvSpPr txBox="1"/>
          <p:nvPr/>
        </p:nvSpPr>
        <p:spPr>
          <a:xfrm>
            <a:off x="5577150" y="4689025"/>
            <a:ext cx="25059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©</a:t>
            </a:r>
            <a:r>
              <a:rPr lang="en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 </a:t>
            </a:r>
            <a:r>
              <a:rPr lang="en" sz="80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Copyright 2023</a:t>
            </a:r>
            <a:r>
              <a:rPr lang="en" sz="80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. Sports Career Consulting, LLC.</a:t>
            </a:r>
            <a:endParaRPr sz="800">
              <a:solidFill>
                <a:schemeClr val="accent5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1" name="Shape 2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" name="Google Shape;212;p42"/>
          <p:cNvSpPr txBox="1"/>
          <p:nvPr>
            <p:ph type="title"/>
          </p:nvPr>
        </p:nvSpPr>
        <p:spPr>
          <a:xfrm>
            <a:off x="4837950" y="243200"/>
            <a:ext cx="4223400" cy="777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600">
                <a:latin typeface="Arial"/>
                <a:ea typeface="Arial"/>
                <a:cs typeface="Arial"/>
                <a:sym typeface="Arial"/>
              </a:rPr>
              <a:t>POSITIONING</a:t>
            </a:r>
            <a:r>
              <a:rPr b="1" lang="en" sz="1600">
                <a:latin typeface="Arial"/>
                <a:ea typeface="Arial"/>
                <a:cs typeface="Arial"/>
                <a:sym typeface="Arial"/>
              </a:rPr>
              <a:t> EXAMPLE:</a:t>
            </a:r>
            <a:r>
              <a:rPr b="1" lang="en" sz="2100">
                <a:latin typeface="Arial"/>
                <a:ea typeface="Arial"/>
                <a:cs typeface="Arial"/>
                <a:sym typeface="Arial"/>
              </a:rPr>
              <a:t> </a:t>
            </a:r>
            <a:br>
              <a:rPr b="1" lang="en" sz="2100">
                <a:latin typeface="Arial"/>
                <a:ea typeface="Arial"/>
                <a:cs typeface="Arial"/>
                <a:sym typeface="Arial"/>
              </a:rPr>
            </a:br>
            <a:r>
              <a:rPr b="1" lang="en" sz="2100">
                <a:latin typeface="Arial"/>
                <a:ea typeface="Arial"/>
                <a:cs typeface="Arial"/>
                <a:sym typeface="Arial"/>
              </a:rPr>
              <a:t>DOLLAR SHAVE CLUB</a:t>
            </a:r>
            <a:endParaRPr b="1" sz="210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3" name="Google Shape;213;p42"/>
          <p:cNvSpPr txBox="1"/>
          <p:nvPr>
            <p:ph idx="1" type="body"/>
          </p:nvPr>
        </p:nvSpPr>
        <p:spPr>
          <a:xfrm>
            <a:off x="4843500" y="1068213"/>
            <a:ext cx="3973200" cy="3595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500">
                <a:latin typeface="Arial"/>
                <a:ea typeface="Arial"/>
                <a:cs typeface="Arial"/>
                <a:sym typeface="Arial"/>
              </a:rPr>
              <a:t>Dollar Shave Club’s positioning strategy </a:t>
            </a:r>
            <a:r>
              <a:rPr lang="en" sz="1500">
                <a:latin typeface="Arial"/>
                <a:ea typeface="Arial"/>
                <a:cs typeface="Arial"/>
                <a:sym typeface="Arial"/>
              </a:rPr>
              <a:t>focuses on the low cost of its product relative to competing products. This is their </a:t>
            </a:r>
            <a:r>
              <a:rPr b="1" lang="en" sz="1500">
                <a:latin typeface="Arial"/>
                <a:ea typeface="Arial"/>
                <a:cs typeface="Arial"/>
                <a:sym typeface="Arial"/>
              </a:rPr>
              <a:t>unique value proposition</a:t>
            </a:r>
            <a:r>
              <a:rPr lang="en" sz="1500">
                <a:latin typeface="Arial"/>
                <a:ea typeface="Arial"/>
                <a:cs typeface="Arial"/>
                <a:sym typeface="Arial"/>
              </a:rPr>
              <a:t>.</a:t>
            </a:r>
            <a:endParaRPr sz="1500"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b="1" lang="en" sz="1500">
                <a:latin typeface="Arial"/>
                <a:ea typeface="Arial"/>
                <a:cs typeface="Arial"/>
                <a:sym typeface="Arial"/>
              </a:rPr>
              <a:t>PLACE: </a:t>
            </a:r>
            <a:r>
              <a:rPr lang="en" sz="1500">
                <a:latin typeface="Arial"/>
                <a:ea typeface="Arial"/>
                <a:cs typeface="Arial"/>
                <a:sym typeface="Arial"/>
              </a:rPr>
              <a:t>Their subscription-based model allows customers to get the product in the mail rather than travel to the store.</a:t>
            </a:r>
            <a:endParaRPr sz="1500"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lang="en" sz="1500">
                <a:latin typeface="Arial"/>
                <a:ea typeface="Arial"/>
                <a:cs typeface="Arial"/>
                <a:sym typeface="Arial"/>
              </a:rPr>
              <a:t>In 4 years Dollar Shave Club gained nearly 50% of the online razor market, a direct result of their successful positioning strategy.</a:t>
            </a:r>
            <a:endParaRPr sz="1500"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t/>
            </a:r>
            <a:endParaRPr sz="1500"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spcBef>
                <a:spcPts val="1600"/>
              </a:spcBef>
              <a:spcAft>
                <a:spcPts val="1600"/>
              </a:spcAft>
              <a:buNone/>
            </a:pPr>
            <a:r>
              <a:t/>
            </a:r>
            <a:endParaRPr sz="1500"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214" name="Google Shape;214;p42"/>
          <p:cNvCxnSpPr/>
          <p:nvPr/>
        </p:nvCxnSpPr>
        <p:spPr>
          <a:xfrm>
            <a:off x="4682100" y="1540302"/>
            <a:ext cx="0" cy="2189700"/>
          </a:xfrm>
          <a:prstGeom prst="straightConnector1">
            <a:avLst/>
          </a:prstGeom>
          <a:noFill/>
          <a:ln cap="flat" cmpd="sng" w="9525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  <a:effectLst>
            <a:outerShdw blurRad="57150" rotWithShape="0" algn="bl" dir="5400000" dist="19050">
              <a:srgbClr val="FFFFFF">
                <a:alpha val="50000"/>
              </a:srgbClr>
            </a:outerShdw>
          </a:effectLst>
        </p:spPr>
      </p:cxnSp>
      <p:pic>
        <p:nvPicPr>
          <p:cNvPr id="215" name="Google Shape;215;p42"/>
          <p:cNvPicPr preferRelativeResize="0"/>
          <p:nvPr/>
        </p:nvPicPr>
        <p:blipFill rotWithShape="1">
          <a:blip r:embed="rId3">
            <a:alphaModFix/>
          </a:blip>
          <a:srcRect b="0" l="9759" r="24872" t="0"/>
          <a:stretch/>
        </p:blipFill>
        <p:spPr>
          <a:xfrm>
            <a:off x="0" y="0"/>
            <a:ext cx="4317300" cy="5143500"/>
          </a:xfrm>
          <a:prstGeom prst="flowChartDelay">
            <a:avLst/>
          </a:prstGeom>
          <a:noFill/>
          <a:ln>
            <a:noFill/>
          </a:ln>
        </p:spPr>
      </p:pic>
      <p:pic>
        <p:nvPicPr>
          <p:cNvPr id="216" name="Google Shape;216;p4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8023500" y="4711125"/>
            <a:ext cx="1006524" cy="356000"/>
          </a:xfrm>
          <a:prstGeom prst="rect">
            <a:avLst/>
          </a:prstGeom>
          <a:noFill/>
          <a:ln>
            <a:noFill/>
          </a:ln>
        </p:spPr>
      </p:pic>
      <p:sp>
        <p:nvSpPr>
          <p:cNvPr id="217" name="Google Shape;217;p42"/>
          <p:cNvSpPr txBox="1"/>
          <p:nvPr/>
        </p:nvSpPr>
        <p:spPr>
          <a:xfrm>
            <a:off x="5577150" y="4689025"/>
            <a:ext cx="25059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©</a:t>
            </a:r>
            <a:r>
              <a:rPr lang="en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 </a:t>
            </a:r>
            <a:r>
              <a:rPr lang="en" sz="80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Copyright 2023</a:t>
            </a:r>
            <a:r>
              <a:rPr lang="en" sz="80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. Sports Career Consulting, LLC.</a:t>
            </a:r>
            <a:endParaRPr sz="800">
              <a:solidFill>
                <a:schemeClr val="accent5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1" name="Shape 2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" name="Google Shape;222;p43"/>
          <p:cNvSpPr txBox="1"/>
          <p:nvPr>
            <p:ph type="title"/>
          </p:nvPr>
        </p:nvSpPr>
        <p:spPr>
          <a:xfrm>
            <a:off x="4837950" y="243200"/>
            <a:ext cx="4223400" cy="777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600">
                <a:latin typeface="Arial"/>
                <a:ea typeface="Arial"/>
                <a:cs typeface="Arial"/>
                <a:sym typeface="Arial"/>
              </a:rPr>
              <a:t>POSITIONING EXAMPLE:</a:t>
            </a:r>
            <a:r>
              <a:rPr b="1" lang="en" sz="2100">
                <a:latin typeface="Arial"/>
                <a:ea typeface="Arial"/>
                <a:cs typeface="Arial"/>
                <a:sym typeface="Arial"/>
              </a:rPr>
              <a:t> </a:t>
            </a:r>
            <a:br>
              <a:rPr b="1" lang="en" sz="2100">
                <a:latin typeface="Arial"/>
                <a:ea typeface="Arial"/>
                <a:cs typeface="Arial"/>
                <a:sym typeface="Arial"/>
              </a:rPr>
            </a:br>
            <a:r>
              <a:rPr b="1" lang="en" sz="2100">
                <a:latin typeface="Arial"/>
                <a:ea typeface="Arial"/>
                <a:cs typeface="Arial"/>
                <a:sym typeface="Arial"/>
              </a:rPr>
              <a:t>STARBUCKS</a:t>
            </a:r>
            <a:endParaRPr b="1" sz="210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3" name="Google Shape;223;p43"/>
          <p:cNvSpPr txBox="1"/>
          <p:nvPr>
            <p:ph idx="1" type="body"/>
          </p:nvPr>
        </p:nvSpPr>
        <p:spPr>
          <a:xfrm>
            <a:off x="4843500" y="1068213"/>
            <a:ext cx="3973200" cy="3595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500">
                <a:latin typeface="Arial"/>
                <a:ea typeface="Arial"/>
                <a:cs typeface="Arial"/>
                <a:sym typeface="Arial"/>
              </a:rPr>
              <a:t>Starbucks focuses on price and place to build a successful positioning strategy.</a:t>
            </a:r>
            <a:endParaRPr sz="1500"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lang="en" sz="1500">
                <a:latin typeface="Arial"/>
                <a:ea typeface="Arial"/>
                <a:cs typeface="Arial"/>
                <a:sym typeface="Arial"/>
              </a:rPr>
              <a:t>Through the company’s </a:t>
            </a:r>
            <a:r>
              <a:rPr b="1" lang="en" sz="1500">
                <a:latin typeface="Arial"/>
                <a:ea typeface="Arial"/>
                <a:cs typeface="Arial"/>
                <a:sym typeface="Arial"/>
              </a:rPr>
              <a:t>“third place” positioning strategy</a:t>
            </a:r>
            <a:r>
              <a:rPr lang="en" sz="1500">
                <a:latin typeface="Arial"/>
                <a:ea typeface="Arial"/>
                <a:cs typeface="Arial"/>
                <a:sym typeface="Arial"/>
              </a:rPr>
              <a:t>, Starbucks wants consumers to view Starbucks locations as a third place where people can build community (with home and work or school being the first two).</a:t>
            </a:r>
            <a:endParaRPr sz="1500"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t/>
            </a:r>
            <a:endParaRPr sz="1500"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spcBef>
                <a:spcPts val="1600"/>
              </a:spcBef>
              <a:spcAft>
                <a:spcPts val="1600"/>
              </a:spcAft>
              <a:buNone/>
            </a:pPr>
            <a:r>
              <a:t/>
            </a:r>
            <a:endParaRPr sz="1500"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224" name="Google Shape;224;p43"/>
          <p:cNvCxnSpPr/>
          <p:nvPr/>
        </p:nvCxnSpPr>
        <p:spPr>
          <a:xfrm>
            <a:off x="4682100" y="1540302"/>
            <a:ext cx="0" cy="2189700"/>
          </a:xfrm>
          <a:prstGeom prst="straightConnector1">
            <a:avLst/>
          </a:prstGeom>
          <a:noFill/>
          <a:ln cap="flat" cmpd="sng" w="9525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  <a:effectLst>
            <a:outerShdw blurRad="57150" rotWithShape="0" algn="bl" dir="5400000" dist="19050">
              <a:srgbClr val="FFFFFF">
                <a:alpha val="50000"/>
              </a:srgbClr>
            </a:outerShdw>
          </a:effectLst>
        </p:spPr>
      </p:cxnSp>
      <p:pic>
        <p:nvPicPr>
          <p:cNvPr id="225" name="Google Shape;225;p43"/>
          <p:cNvPicPr preferRelativeResize="0"/>
          <p:nvPr/>
        </p:nvPicPr>
        <p:blipFill rotWithShape="1">
          <a:blip r:embed="rId3">
            <a:alphaModFix/>
          </a:blip>
          <a:srcRect b="2363" l="0" r="0" t="2353"/>
          <a:stretch/>
        </p:blipFill>
        <p:spPr>
          <a:xfrm>
            <a:off x="0" y="0"/>
            <a:ext cx="4317300" cy="5143500"/>
          </a:xfrm>
          <a:prstGeom prst="flowChartDelay">
            <a:avLst/>
          </a:prstGeom>
          <a:noFill/>
          <a:ln>
            <a:noFill/>
          </a:ln>
        </p:spPr>
      </p:pic>
      <p:pic>
        <p:nvPicPr>
          <p:cNvPr id="226" name="Google Shape;226;p4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8023500" y="4711125"/>
            <a:ext cx="1006524" cy="356000"/>
          </a:xfrm>
          <a:prstGeom prst="rect">
            <a:avLst/>
          </a:prstGeom>
          <a:noFill/>
          <a:ln>
            <a:noFill/>
          </a:ln>
        </p:spPr>
      </p:pic>
      <p:sp>
        <p:nvSpPr>
          <p:cNvPr id="227" name="Google Shape;227;p43"/>
          <p:cNvSpPr txBox="1"/>
          <p:nvPr/>
        </p:nvSpPr>
        <p:spPr>
          <a:xfrm>
            <a:off x="5577150" y="4689025"/>
            <a:ext cx="25059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©</a:t>
            </a:r>
            <a:r>
              <a:rPr lang="en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 </a:t>
            </a:r>
            <a:r>
              <a:rPr lang="en" sz="80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Copyright 2023</a:t>
            </a:r>
            <a:r>
              <a:rPr lang="en" sz="80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. Sports Career Consulting, LLC.</a:t>
            </a:r>
            <a:endParaRPr sz="800">
              <a:solidFill>
                <a:schemeClr val="accent5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31" name="Shape 2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2" name="Google Shape;232;p4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23500" y="4711125"/>
            <a:ext cx="1006524" cy="356000"/>
          </a:xfrm>
          <a:prstGeom prst="rect">
            <a:avLst/>
          </a:prstGeom>
          <a:noFill/>
          <a:ln>
            <a:noFill/>
          </a:ln>
        </p:spPr>
      </p:pic>
      <p:sp>
        <p:nvSpPr>
          <p:cNvPr id="233" name="Google Shape;233;p44"/>
          <p:cNvSpPr txBox="1"/>
          <p:nvPr/>
        </p:nvSpPr>
        <p:spPr>
          <a:xfrm>
            <a:off x="5577150" y="4689025"/>
            <a:ext cx="25059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©</a:t>
            </a:r>
            <a:r>
              <a:rPr lang="en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 </a:t>
            </a:r>
            <a:r>
              <a:rPr lang="en" sz="80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Copyright 2023</a:t>
            </a:r>
            <a:r>
              <a:rPr lang="en" sz="80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. Sports Career Consulting, LLC.</a:t>
            </a:r>
            <a:endParaRPr sz="800">
              <a:solidFill>
                <a:schemeClr val="accent5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  <p:pic>
        <p:nvPicPr>
          <p:cNvPr id="234" name="Google Shape;234;p4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734925" y="152400"/>
            <a:ext cx="5674155" cy="43842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Futuristic Background by Slidesgo">
  <a:themeElements>
    <a:clrScheme name="Simple Light">
      <a:dk1>
        <a:srgbClr val="001633"/>
      </a:dk1>
      <a:lt1>
        <a:srgbClr val="FFFFFF"/>
      </a:lt1>
      <a:dk2>
        <a:srgbClr val="85D5E6"/>
      </a:dk2>
      <a:lt2>
        <a:srgbClr val="FFAB40"/>
      </a:lt2>
      <a:accent1>
        <a:srgbClr val="FFAB40"/>
      </a:accent1>
      <a:accent2>
        <a:srgbClr val="85D5E6"/>
      </a:accent2>
      <a:accent3>
        <a:srgbClr val="78909C"/>
      </a:accent3>
      <a:accent4>
        <a:srgbClr val="FFAB40"/>
      </a:accent4>
      <a:accent5>
        <a:srgbClr val="3D85C6"/>
      </a:accent5>
      <a:accent6>
        <a:srgbClr val="001633"/>
      </a:accent6>
      <a:hlink>
        <a:srgbClr val="FFFFFF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