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2"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Lst>
  <p:sldSz cy="5143500" cx="9144000"/>
  <p:notesSz cx="6858000" cy="9144000"/>
  <p:embeddedFontLst>
    <p:embeddedFont>
      <p:font typeface="Montserrat"/>
      <p:regular r:id="rId27"/>
      <p:bold r:id="rId28"/>
      <p:italic r:id="rId29"/>
      <p:boldItalic r:id="rId30"/>
    </p:embeddedFont>
    <p:embeddedFont>
      <p:font typeface="Montserrat Medium"/>
      <p:regular r:id="rId31"/>
      <p:bold r:id="rId32"/>
      <p:italic r:id="rId33"/>
      <p:boldItalic r:id="rId34"/>
    </p:embeddedFont>
    <p:embeddedFont>
      <p:font typeface="Montserrat ExtraBold"/>
      <p:bold r:id="rId35"/>
      <p:boldItalic r:id="rId36"/>
    </p:embeddedFont>
    <p:embeddedFont>
      <p:font typeface="Oswald"/>
      <p:regular r:id="rId37"/>
      <p:bold r:id="rId3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font" Target="fonts/Montserrat-bold.fntdata"/><Relationship Id="rId27" Type="http://schemas.openxmlformats.org/officeDocument/2006/relationships/font" Target="fonts/Montserrat-regular.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Montserrat-italic.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MontserratMedium-regular.fntdata"/><Relationship Id="rId30" Type="http://schemas.openxmlformats.org/officeDocument/2006/relationships/font" Target="fonts/Montserrat-boldItalic.fntdata"/><Relationship Id="rId11" Type="http://schemas.openxmlformats.org/officeDocument/2006/relationships/slide" Target="slides/slide7.xml"/><Relationship Id="rId33" Type="http://schemas.openxmlformats.org/officeDocument/2006/relationships/font" Target="fonts/MontserratMedium-italic.fntdata"/><Relationship Id="rId10" Type="http://schemas.openxmlformats.org/officeDocument/2006/relationships/slide" Target="slides/slide6.xml"/><Relationship Id="rId32" Type="http://schemas.openxmlformats.org/officeDocument/2006/relationships/font" Target="fonts/MontserratMedium-bold.fntdata"/><Relationship Id="rId13" Type="http://schemas.openxmlformats.org/officeDocument/2006/relationships/slide" Target="slides/slide9.xml"/><Relationship Id="rId35" Type="http://schemas.openxmlformats.org/officeDocument/2006/relationships/font" Target="fonts/MontserratExtraBold-bold.fntdata"/><Relationship Id="rId12" Type="http://schemas.openxmlformats.org/officeDocument/2006/relationships/slide" Target="slides/slide8.xml"/><Relationship Id="rId34" Type="http://schemas.openxmlformats.org/officeDocument/2006/relationships/font" Target="fonts/MontserratMedium-boldItalic.fntdata"/><Relationship Id="rId15" Type="http://schemas.openxmlformats.org/officeDocument/2006/relationships/slide" Target="slides/slide11.xml"/><Relationship Id="rId37" Type="http://schemas.openxmlformats.org/officeDocument/2006/relationships/font" Target="fonts/Oswald-regular.fntdata"/><Relationship Id="rId14" Type="http://schemas.openxmlformats.org/officeDocument/2006/relationships/slide" Target="slides/slide10.xml"/><Relationship Id="rId36" Type="http://schemas.openxmlformats.org/officeDocument/2006/relationships/font" Target="fonts/MontserratExtraBold-boldItalic.fntdata"/><Relationship Id="rId17" Type="http://schemas.openxmlformats.org/officeDocument/2006/relationships/slide" Target="slides/slide13.xml"/><Relationship Id="rId16" Type="http://schemas.openxmlformats.org/officeDocument/2006/relationships/slide" Target="slides/slide12.xml"/><Relationship Id="rId38" Type="http://schemas.openxmlformats.org/officeDocument/2006/relationships/font" Target="fonts/Oswald-bold.fntdata"/><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116aa8c9ee2_0_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116aa8c9ee2_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116aa8c9ee2_0_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116aa8c9ee2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116aa8c9ee2_0_1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116aa8c9ee2_0_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g116aa8c9ee2_0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4" name="Google Shape;284;g116aa8c9ee2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116aa8c9ee2_0_1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4" name="Google Shape;294;g116aa8c9ee2_0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g116aa8c9ee2_0_1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4" name="Google Shape;304;g116aa8c9ee2_0_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g116aa8c9ee2_0_1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3" name="Google Shape;313;g116aa8c9ee2_0_1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g116aa8c9ee2_0_2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4" name="Google Shape;334;g116aa8c9ee2_0_2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g116aa8ca21b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4" name="Google Shape;344;g116aa8ca21b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116aa8ca21b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4" name="Google Shape;354;g116aa8ca21b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116aa8c9ee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116aa8c9ee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g116aa8ca21b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4" name="Google Shape;364;g116aa8ca21b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g116aa8ca21b_0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4" name="Google Shape;374;g116aa8ca21b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g116aa8ca21b_0_7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4" name="Google Shape;384;g116aa8ca21b_0_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116aa8c9ee2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116aa8c9ee2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116aa8c9ee2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116aa8c9ee2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7f9262ee2f_0_262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1" name="Google Shape;201;g7f9262ee2f_0_262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116aa8c9ee2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116aa8c9ee2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116aa8c9ee2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116aa8c9ee2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116aa8c9ee2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116aa8c9ee2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116aa8c9ee2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116aa8c9ee2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
          <p:cNvSpPr txBox="1"/>
          <p:nvPr>
            <p:ph type="ctrTitle"/>
          </p:nvPr>
        </p:nvSpPr>
        <p:spPr>
          <a:xfrm>
            <a:off x="2175900" y="1950100"/>
            <a:ext cx="4792200" cy="6447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1"/>
              </a:buClr>
              <a:buSzPts val="3600"/>
              <a:buNone/>
              <a:defRPr b="1" sz="3600">
                <a:solidFill>
                  <a:schemeClr val="lt1"/>
                </a:solidFill>
              </a:defRPr>
            </a:lvl1pPr>
            <a:lvl2pPr lvl="1" algn="ctr">
              <a:spcBef>
                <a:spcPts val="0"/>
              </a:spcBef>
              <a:spcAft>
                <a:spcPts val="0"/>
              </a:spcAft>
              <a:buClr>
                <a:schemeClr val="lt1"/>
              </a:buClr>
              <a:buSzPts val="3600"/>
              <a:buNone/>
              <a:defRPr b="1" sz="3600">
                <a:solidFill>
                  <a:schemeClr val="lt1"/>
                </a:solidFill>
              </a:defRPr>
            </a:lvl2pPr>
            <a:lvl3pPr lvl="2" algn="ctr">
              <a:spcBef>
                <a:spcPts val="0"/>
              </a:spcBef>
              <a:spcAft>
                <a:spcPts val="0"/>
              </a:spcAft>
              <a:buClr>
                <a:schemeClr val="lt1"/>
              </a:buClr>
              <a:buSzPts val="3600"/>
              <a:buNone/>
              <a:defRPr b="1" sz="3600">
                <a:solidFill>
                  <a:schemeClr val="lt1"/>
                </a:solidFill>
              </a:defRPr>
            </a:lvl3pPr>
            <a:lvl4pPr lvl="3" algn="ctr">
              <a:spcBef>
                <a:spcPts val="0"/>
              </a:spcBef>
              <a:spcAft>
                <a:spcPts val="0"/>
              </a:spcAft>
              <a:buClr>
                <a:schemeClr val="lt1"/>
              </a:buClr>
              <a:buSzPts val="3600"/>
              <a:buNone/>
              <a:defRPr b="1" sz="3600">
                <a:solidFill>
                  <a:schemeClr val="lt1"/>
                </a:solidFill>
              </a:defRPr>
            </a:lvl4pPr>
            <a:lvl5pPr lvl="4" algn="ctr">
              <a:spcBef>
                <a:spcPts val="0"/>
              </a:spcBef>
              <a:spcAft>
                <a:spcPts val="0"/>
              </a:spcAft>
              <a:buClr>
                <a:schemeClr val="lt1"/>
              </a:buClr>
              <a:buSzPts val="3600"/>
              <a:buNone/>
              <a:defRPr b="1" sz="3600">
                <a:solidFill>
                  <a:schemeClr val="lt1"/>
                </a:solidFill>
              </a:defRPr>
            </a:lvl5pPr>
            <a:lvl6pPr lvl="5" algn="ctr">
              <a:spcBef>
                <a:spcPts val="0"/>
              </a:spcBef>
              <a:spcAft>
                <a:spcPts val="0"/>
              </a:spcAft>
              <a:buClr>
                <a:schemeClr val="lt1"/>
              </a:buClr>
              <a:buSzPts val="3600"/>
              <a:buNone/>
              <a:defRPr b="1" sz="3600">
                <a:solidFill>
                  <a:schemeClr val="lt1"/>
                </a:solidFill>
              </a:defRPr>
            </a:lvl6pPr>
            <a:lvl7pPr lvl="6" algn="ctr">
              <a:spcBef>
                <a:spcPts val="0"/>
              </a:spcBef>
              <a:spcAft>
                <a:spcPts val="0"/>
              </a:spcAft>
              <a:buClr>
                <a:schemeClr val="lt1"/>
              </a:buClr>
              <a:buSzPts val="3600"/>
              <a:buNone/>
              <a:defRPr b="1" sz="3600">
                <a:solidFill>
                  <a:schemeClr val="lt1"/>
                </a:solidFill>
              </a:defRPr>
            </a:lvl7pPr>
            <a:lvl8pPr lvl="7" algn="ctr">
              <a:spcBef>
                <a:spcPts val="0"/>
              </a:spcBef>
              <a:spcAft>
                <a:spcPts val="0"/>
              </a:spcAft>
              <a:buClr>
                <a:schemeClr val="lt1"/>
              </a:buClr>
              <a:buSzPts val="3600"/>
              <a:buNone/>
              <a:defRPr b="1" sz="3600">
                <a:solidFill>
                  <a:schemeClr val="lt1"/>
                </a:solidFill>
              </a:defRPr>
            </a:lvl8pPr>
            <a:lvl9pPr lvl="8" algn="ctr">
              <a:spcBef>
                <a:spcPts val="0"/>
              </a:spcBef>
              <a:spcAft>
                <a:spcPts val="0"/>
              </a:spcAft>
              <a:buClr>
                <a:schemeClr val="lt1"/>
              </a:buClr>
              <a:buSzPts val="3600"/>
              <a:buNone/>
              <a:defRPr b="1" sz="3600">
                <a:solidFill>
                  <a:schemeClr val="lt1"/>
                </a:solidFill>
              </a:defRPr>
            </a:lvl9pPr>
          </a:lstStyle>
          <a:p/>
        </p:txBody>
      </p:sp>
      <p:sp>
        <p:nvSpPr>
          <p:cNvPr id="10" name="Google Shape;10;p2"/>
          <p:cNvSpPr txBox="1"/>
          <p:nvPr>
            <p:ph idx="1" type="subTitle"/>
          </p:nvPr>
        </p:nvSpPr>
        <p:spPr>
          <a:xfrm>
            <a:off x="2044200" y="3704650"/>
            <a:ext cx="5055600" cy="464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37" name="Shape 37"/>
        <p:cNvGrpSpPr/>
        <p:nvPr/>
      </p:nvGrpSpPr>
      <p:grpSpPr>
        <a:xfrm>
          <a:off x="0" y="0"/>
          <a:ext cx="0" cy="0"/>
          <a:chOff x="0" y="0"/>
          <a:chExt cx="0" cy="0"/>
        </a:xfrm>
      </p:grpSpPr>
      <p:sp>
        <p:nvSpPr>
          <p:cNvPr id="38" name="Google Shape;38;p11"/>
          <p:cNvSpPr txBox="1"/>
          <p:nvPr>
            <p:ph hasCustomPrompt="1" type="title"/>
          </p:nvPr>
        </p:nvSpPr>
        <p:spPr>
          <a:xfrm>
            <a:off x="1920750" y="1634425"/>
            <a:ext cx="5302500" cy="11166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1"/>
              </a:buClr>
              <a:buSzPts val="7200"/>
              <a:buNone/>
              <a:defRPr sz="7200">
                <a:solidFill>
                  <a:schemeClr val="lt1"/>
                </a:solidFill>
              </a:defRPr>
            </a:lvl1pPr>
            <a:lvl2pPr lvl="1" algn="ctr">
              <a:spcBef>
                <a:spcPts val="0"/>
              </a:spcBef>
              <a:spcAft>
                <a:spcPts val="0"/>
              </a:spcAft>
              <a:buClr>
                <a:schemeClr val="lt1"/>
              </a:buClr>
              <a:buSzPts val="7200"/>
              <a:buNone/>
              <a:defRPr sz="7200">
                <a:solidFill>
                  <a:schemeClr val="lt1"/>
                </a:solidFill>
              </a:defRPr>
            </a:lvl2pPr>
            <a:lvl3pPr lvl="2" algn="ctr">
              <a:spcBef>
                <a:spcPts val="0"/>
              </a:spcBef>
              <a:spcAft>
                <a:spcPts val="0"/>
              </a:spcAft>
              <a:buClr>
                <a:schemeClr val="lt1"/>
              </a:buClr>
              <a:buSzPts val="7200"/>
              <a:buNone/>
              <a:defRPr sz="7200">
                <a:solidFill>
                  <a:schemeClr val="lt1"/>
                </a:solidFill>
              </a:defRPr>
            </a:lvl3pPr>
            <a:lvl4pPr lvl="3" algn="ctr">
              <a:spcBef>
                <a:spcPts val="0"/>
              </a:spcBef>
              <a:spcAft>
                <a:spcPts val="0"/>
              </a:spcAft>
              <a:buClr>
                <a:schemeClr val="lt1"/>
              </a:buClr>
              <a:buSzPts val="7200"/>
              <a:buNone/>
              <a:defRPr sz="7200">
                <a:solidFill>
                  <a:schemeClr val="lt1"/>
                </a:solidFill>
              </a:defRPr>
            </a:lvl4pPr>
            <a:lvl5pPr lvl="4" algn="ctr">
              <a:spcBef>
                <a:spcPts val="0"/>
              </a:spcBef>
              <a:spcAft>
                <a:spcPts val="0"/>
              </a:spcAft>
              <a:buClr>
                <a:schemeClr val="lt1"/>
              </a:buClr>
              <a:buSzPts val="7200"/>
              <a:buNone/>
              <a:defRPr sz="7200">
                <a:solidFill>
                  <a:schemeClr val="lt1"/>
                </a:solidFill>
              </a:defRPr>
            </a:lvl5pPr>
            <a:lvl6pPr lvl="5" algn="ctr">
              <a:spcBef>
                <a:spcPts val="0"/>
              </a:spcBef>
              <a:spcAft>
                <a:spcPts val="0"/>
              </a:spcAft>
              <a:buClr>
                <a:schemeClr val="lt1"/>
              </a:buClr>
              <a:buSzPts val="7200"/>
              <a:buNone/>
              <a:defRPr sz="7200">
                <a:solidFill>
                  <a:schemeClr val="lt1"/>
                </a:solidFill>
              </a:defRPr>
            </a:lvl6pPr>
            <a:lvl7pPr lvl="6" algn="ctr">
              <a:spcBef>
                <a:spcPts val="0"/>
              </a:spcBef>
              <a:spcAft>
                <a:spcPts val="0"/>
              </a:spcAft>
              <a:buClr>
                <a:schemeClr val="lt1"/>
              </a:buClr>
              <a:buSzPts val="7200"/>
              <a:buNone/>
              <a:defRPr sz="7200">
                <a:solidFill>
                  <a:schemeClr val="lt1"/>
                </a:solidFill>
              </a:defRPr>
            </a:lvl7pPr>
            <a:lvl8pPr lvl="7" algn="ctr">
              <a:spcBef>
                <a:spcPts val="0"/>
              </a:spcBef>
              <a:spcAft>
                <a:spcPts val="0"/>
              </a:spcAft>
              <a:buClr>
                <a:schemeClr val="lt1"/>
              </a:buClr>
              <a:buSzPts val="7200"/>
              <a:buNone/>
              <a:defRPr sz="7200">
                <a:solidFill>
                  <a:schemeClr val="lt1"/>
                </a:solidFill>
              </a:defRPr>
            </a:lvl8pPr>
            <a:lvl9pPr lvl="8" algn="ctr">
              <a:spcBef>
                <a:spcPts val="0"/>
              </a:spcBef>
              <a:spcAft>
                <a:spcPts val="0"/>
              </a:spcAft>
              <a:buClr>
                <a:schemeClr val="lt1"/>
              </a:buClr>
              <a:buSzPts val="7200"/>
              <a:buNone/>
              <a:defRPr sz="7200">
                <a:solidFill>
                  <a:schemeClr val="lt1"/>
                </a:solidFill>
              </a:defRPr>
            </a:lvl9pPr>
          </a:lstStyle>
          <a:p>
            <a:r>
              <a:t>xx%</a:t>
            </a:r>
          </a:p>
        </p:txBody>
      </p:sp>
      <p:sp>
        <p:nvSpPr>
          <p:cNvPr id="39" name="Google Shape;39;p11"/>
          <p:cNvSpPr txBox="1"/>
          <p:nvPr>
            <p:ph idx="1" type="body"/>
          </p:nvPr>
        </p:nvSpPr>
        <p:spPr>
          <a:xfrm>
            <a:off x="2786550" y="3094475"/>
            <a:ext cx="3570900" cy="5670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Clr>
                <a:schemeClr val="accent1"/>
              </a:buClr>
              <a:buSzPts val="1800"/>
              <a:buChar char="●"/>
              <a:defRPr>
                <a:solidFill>
                  <a:schemeClr val="accent1"/>
                </a:solidFill>
              </a:defRPr>
            </a:lvl1pPr>
            <a:lvl2pPr indent="-342900" lvl="1" marL="914400" algn="ctr">
              <a:spcBef>
                <a:spcPts val="1600"/>
              </a:spcBef>
              <a:spcAft>
                <a:spcPts val="0"/>
              </a:spcAft>
              <a:buClr>
                <a:schemeClr val="accent1"/>
              </a:buClr>
              <a:buSzPts val="1800"/>
              <a:buChar char="○"/>
              <a:defRPr sz="1800">
                <a:solidFill>
                  <a:schemeClr val="accent1"/>
                </a:solidFill>
              </a:defRPr>
            </a:lvl2pPr>
            <a:lvl3pPr indent="-342900" lvl="2" marL="1371600" algn="ctr">
              <a:spcBef>
                <a:spcPts val="1600"/>
              </a:spcBef>
              <a:spcAft>
                <a:spcPts val="0"/>
              </a:spcAft>
              <a:buClr>
                <a:schemeClr val="accent1"/>
              </a:buClr>
              <a:buSzPts val="1800"/>
              <a:buChar char="■"/>
              <a:defRPr sz="1800">
                <a:solidFill>
                  <a:schemeClr val="accent1"/>
                </a:solidFill>
              </a:defRPr>
            </a:lvl3pPr>
            <a:lvl4pPr indent="-342900" lvl="3" marL="1828800" algn="ctr">
              <a:spcBef>
                <a:spcPts val="1600"/>
              </a:spcBef>
              <a:spcAft>
                <a:spcPts val="0"/>
              </a:spcAft>
              <a:buClr>
                <a:schemeClr val="accent1"/>
              </a:buClr>
              <a:buSzPts val="1800"/>
              <a:buChar char="●"/>
              <a:defRPr sz="1800">
                <a:solidFill>
                  <a:schemeClr val="accent1"/>
                </a:solidFill>
              </a:defRPr>
            </a:lvl4pPr>
            <a:lvl5pPr indent="-342900" lvl="4" marL="2286000" algn="ctr">
              <a:spcBef>
                <a:spcPts val="1600"/>
              </a:spcBef>
              <a:spcAft>
                <a:spcPts val="0"/>
              </a:spcAft>
              <a:buClr>
                <a:schemeClr val="accent1"/>
              </a:buClr>
              <a:buSzPts val="1800"/>
              <a:buChar char="○"/>
              <a:defRPr sz="1800">
                <a:solidFill>
                  <a:schemeClr val="accent1"/>
                </a:solidFill>
              </a:defRPr>
            </a:lvl5pPr>
            <a:lvl6pPr indent="-342900" lvl="5" marL="2743200" algn="ctr">
              <a:spcBef>
                <a:spcPts val="1600"/>
              </a:spcBef>
              <a:spcAft>
                <a:spcPts val="0"/>
              </a:spcAft>
              <a:buClr>
                <a:schemeClr val="accent1"/>
              </a:buClr>
              <a:buSzPts val="1800"/>
              <a:buChar char="■"/>
              <a:defRPr sz="1800">
                <a:solidFill>
                  <a:schemeClr val="accent1"/>
                </a:solidFill>
              </a:defRPr>
            </a:lvl6pPr>
            <a:lvl7pPr indent="-342900" lvl="6" marL="3200400" algn="ctr">
              <a:spcBef>
                <a:spcPts val="1600"/>
              </a:spcBef>
              <a:spcAft>
                <a:spcPts val="0"/>
              </a:spcAft>
              <a:buClr>
                <a:schemeClr val="accent1"/>
              </a:buClr>
              <a:buSzPts val="1800"/>
              <a:buChar char="●"/>
              <a:defRPr sz="1800">
                <a:solidFill>
                  <a:schemeClr val="accent1"/>
                </a:solidFill>
              </a:defRPr>
            </a:lvl7pPr>
            <a:lvl8pPr indent="-342900" lvl="7" marL="3657600" algn="ctr">
              <a:spcBef>
                <a:spcPts val="1600"/>
              </a:spcBef>
              <a:spcAft>
                <a:spcPts val="0"/>
              </a:spcAft>
              <a:buClr>
                <a:schemeClr val="accent1"/>
              </a:buClr>
              <a:buSzPts val="1800"/>
              <a:buChar char="○"/>
              <a:defRPr sz="1800">
                <a:solidFill>
                  <a:schemeClr val="accent1"/>
                </a:solidFill>
              </a:defRPr>
            </a:lvl8pPr>
            <a:lvl9pPr indent="-342900" lvl="8" marL="4114800" algn="ctr">
              <a:spcBef>
                <a:spcPts val="1600"/>
              </a:spcBef>
              <a:spcAft>
                <a:spcPts val="1600"/>
              </a:spcAft>
              <a:buClr>
                <a:schemeClr val="accent1"/>
              </a:buClr>
              <a:buSzPts val="1800"/>
              <a:buChar char="■"/>
              <a:defRPr sz="1800">
                <a:solidFill>
                  <a:schemeClr val="accent1"/>
                </a:solidFil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0" name="Shape 40"/>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p:cSld name="CAPTION_ONLY_3">
    <p:spTree>
      <p:nvGrpSpPr>
        <p:cNvPr id="41" name="Shape 41"/>
        <p:cNvGrpSpPr/>
        <p:nvPr/>
      </p:nvGrpSpPr>
      <p:grpSpPr>
        <a:xfrm>
          <a:off x="0" y="0"/>
          <a:ext cx="0" cy="0"/>
          <a:chOff x="0" y="0"/>
          <a:chExt cx="0" cy="0"/>
        </a:xfrm>
      </p:grpSpPr>
      <p:sp>
        <p:nvSpPr>
          <p:cNvPr id="42" name="Google Shape;42;p13"/>
          <p:cNvSpPr txBox="1"/>
          <p:nvPr>
            <p:ph type="title"/>
          </p:nvPr>
        </p:nvSpPr>
        <p:spPr>
          <a:xfrm>
            <a:off x="938500" y="445025"/>
            <a:ext cx="5735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43" name="Google Shape;43;p13"/>
          <p:cNvSpPr txBox="1"/>
          <p:nvPr>
            <p:ph idx="1" type="body"/>
          </p:nvPr>
        </p:nvSpPr>
        <p:spPr>
          <a:xfrm>
            <a:off x="938500" y="1246025"/>
            <a:ext cx="7172100" cy="3039900"/>
          </a:xfrm>
          <a:prstGeom prst="rect">
            <a:avLst/>
          </a:prstGeom>
        </p:spPr>
        <p:txBody>
          <a:bodyPr anchorCtr="0" anchor="t" bIns="91425" lIns="91425" spcFirstLastPara="1" rIns="91425" wrap="square" tIns="91425">
            <a:noAutofit/>
          </a:bodyPr>
          <a:lstStyle>
            <a:lvl1pPr indent="-301625" lvl="0" marL="457200" rtl="0">
              <a:spcBef>
                <a:spcPts val="0"/>
              </a:spcBef>
              <a:spcAft>
                <a:spcPts val="0"/>
              </a:spcAft>
              <a:buClr>
                <a:schemeClr val="lt1"/>
              </a:buClr>
              <a:buSzPts val="1150"/>
              <a:buChar char="●"/>
              <a:defRPr sz="1150">
                <a:solidFill>
                  <a:schemeClr val="lt1"/>
                </a:solidFill>
              </a:defRPr>
            </a:lvl1pPr>
            <a:lvl2pPr indent="-301625" lvl="1" marL="914400" rtl="0">
              <a:spcBef>
                <a:spcPts val="1600"/>
              </a:spcBef>
              <a:spcAft>
                <a:spcPts val="0"/>
              </a:spcAft>
              <a:buClr>
                <a:schemeClr val="lt1"/>
              </a:buClr>
              <a:buSzPts val="1150"/>
              <a:buChar char="○"/>
              <a:defRPr sz="1150">
                <a:solidFill>
                  <a:schemeClr val="lt1"/>
                </a:solidFill>
              </a:defRPr>
            </a:lvl2pPr>
            <a:lvl3pPr indent="-301625" lvl="2" marL="1371600" rtl="0">
              <a:spcBef>
                <a:spcPts val="1600"/>
              </a:spcBef>
              <a:spcAft>
                <a:spcPts val="0"/>
              </a:spcAft>
              <a:buClr>
                <a:schemeClr val="lt1"/>
              </a:buClr>
              <a:buSzPts val="1150"/>
              <a:buChar char="■"/>
              <a:defRPr sz="1150">
                <a:solidFill>
                  <a:schemeClr val="lt1"/>
                </a:solidFill>
              </a:defRPr>
            </a:lvl3pPr>
            <a:lvl4pPr indent="-301625" lvl="3" marL="1828800" rtl="0">
              <a:spcBef>
                <a:spcPts val="1600"/>
              </a:spcBef>
              <a:spcAft>
                <a:spcPts val="0"/>
              </a:spcAft>
              <a:buClr>
                <a:schemeClr val="lt1"/>
              </a:buClr>
              <a:buSzPts val="1150"/>
              <a:buChar char="●"/>
              <a:defRPr sz="1150">
                <a:solidFill>
                  <a:schemeClr val="lt1"/>
                </a:solidFill>
              </a:defRPr>
            </a:lvl4pPr>
            <a:lvl5pPr indent="-301625" lvl="4" marL="2286000" rtl="0">
              <a:spcBef>
                <a:spcPts val="1600"/>
              </a:spcBef>
              <a:spcAft>
                <a:spcPts val="0"/>
              </a:spcAft>
              <a:buClr>
                <a:schemeClr val="lt1"/>
              </a:buClr>
              <a:buSzPts val="1150"/>
              <a:buChar char="○"/>
              <a:defRPr sz="1150">
                <a:solidFill>
                  <a:schemeClr val="lt1"/>
                </a:solidFill>
              </a:defRPr>
            </a:lvl5pPr>
            <a:lvl6pPr indent="-301625" lvl="5" marL="2743200" rtl="0">
              <a:spcBef>
                <a:spcPts val="1600"/>
              </a:spcBef>
              <a:spcAft>
                <a:spcPts val="0"/>
              </a:spcAft>
              <a:buClr>
                <a:schemeClr val="lt1"/>
              </a:buClr>
              <a:buSzPts val="1150"/>
              <a:buChar char="■"/>
              <a:defRPr sz="1150">
                <a:solidFill>
                  <a:schemeClr val="lt1"/>
                </a:solidFill>
              </a:defRPr>
            </a:lvl6pPr>
            <a:lvl7pPr indent="-301625" lvl="6" marL="3200400" rtl="0">
              <a:spcBef>
                <a:spcPts val="1600"/>
              </a:spcBef>
              <a:spcAft>
                <a:spcPts val="0"/>
              </a:spcAft>
              <a:buClr>
                <a:schemeClr val="lt1"/>
              </a:buClr>
              <a:buSzPts val="1150"/>
              <a:buChar char="●"/>
              <a:defRPr sz="1150">
                <a:solidFill>
                  <a:schemeClr val="lt1"/>
                </a:solidFill>
              </a:defRPr>
            </a:lvl7pPr>
            <a:lvl8pPr indent="-301625" lvl="7" marL="3657600" rtl="0">
              <a:spcBef>
                <a:spcPts val="1600"/>
              </a:spcBef>
              <a:spcAft>
                <a:spcPts val="0"/>
              </a:spcAft>
              <a:buClr>
                <a:schemeClr val="lt1"/>
              </a:buClr>
              <a:buSzPts val="1150"/>
              <a:buChar char="○"/>
              <a:defRPr sz="1150">
                <a:solidFill>
                  <a:schemeClr val="lt1"/>
                </a:solidFill>
              </a:defRPr>
            </a:lvl8pPr>
            <a:lvl9pPr indent="-301625" lvl="8" marL="4114800" rtl="0">
              <a:spcBef>
                <a:spcPts val="1600"/>
              </a:spcBef>
              <a:spcAft>
                <a:spcPts val="1600"/>
              </a:spcAft>
              <a:buClr>
                <a:schemeClr val="lt1"/>
              </a:buClr>
              <a:buSzPts val="1150"/>
              <a:buChar char="■"/>
              <a:defRPr sz="1150">
                <a:solidFill>
                  <a:schemeClr val="lt1"/>
                </a:solidFil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SECTION_TITLE_AND_DESCRIPTION_1_1_3">
    <p:spTree>
      <p:nvGrpSpPr>
        <p:cNvPr id="44" name="Shape 44"/>
        <p:cNvGrpSpPr/>
        <p:nvPr/>
      </p:nvGrpSpPr>
      <p:grpSpPr>
        <a:xfrm>
          <a:off x="0" y="0"/>
          <a:ext cx="0" cy="0"/>
          <a:chOff x="0" y="0"/>
          <a:chExt cx="0" cy="0"/>
        </a:xfrm>
      </p:grpSpPr>
      <p:sp>
        <p:nvSpPr>
          <p:cNvPr id="45" name="Google Shape;45;p14"/>
          <p:cNvSpPr txBox="1"/>
          <p:nvPr>
            <p:ph type="title"/>
          </p:nvPr>
        </p:nvSpPr>
        <p:spPr>
          <a:xfrm>
            <a:off x="3538497" y="26155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b="1" sz="1800">
                <a:solidFill>
                  <a:schemeClr val="lt1"/>
                </a:solidFill>
                <a:latin typeface="Arial"/>
                <a:ea typeface="Arial"/>
                <a:cs typeface="Arial"/>
                <a:sym typeface="Aria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46" name="Google Shape;46;p14"/>
          <p:cNvSpPr txBox="1"/>
          <p:nvPr>
            <p:ph idx="1" type="subTitle"/>
          </p:nvPr>
        </p:nvSpPr>
        <p:spPr>
          <a:xfrm>
            <a:off x="3538497" y="31480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47" name="Google Shape;47;p14"/>
          <p:cNvSpPr txBox="1"/>
          <p:nvPr>
            <p:ph idx="2" type="title"/>
          </p:nvPr>
        </p:nvSpPr>
        <p:spPr>
          <a:xfrm>
            <a:off x="6028553" y="26155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b="1" sz="1800">
                <a:solidFill>
                  <a:schemeClr val="lt1"/>
                </a:solidFill>
                <a:latin typeface="Arial"/>
                <a:ea typeface="Arial"/>
                <a:cs typeface="Arial"/>
                <a:sym typeface="Aria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48" name="Google Shape;48;p14"/>
          <p:cNvSpPr txBox="1"/>
          <p:nvPr>
            <p:ph idx="3" type="subTitle"/>
          </p:nvPr>
        </p:nvSpPr>
        <p:spPr>
          <a:xfrm>
            <a:off x="6028553" y="31480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49" name="Google Shape;49;p14"/>
          <p:cNvSpPr txBox="1"/>
          <p:nvPr>
            <p:ph idx="4" type="title"/>
          </p:nvPr>
        </p:nvSpPr>
        <p:spPr>
          <a:xfrm>
            <a:off x="1048447" y="26155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b="1" sz="1800">
                <a:solidFill>
                  <a:schemeClr val="lt1"/>
                </a:solidFill>
                <a:latin typeface="Arial"/>
                <a:ea typeface="Arial"/>
                <a:cs typeface="Arial"/>
                <a:sym typeface="Aria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50" name="Google Shape;50;p14"/>
          <p:cNvSpPr txBox="1"/>
          <p:nvPr>
            <p:ph idx="5" type="subTitle"/>
          </p:nvPr>
        </p:nvSpPr>
        <p:spPr>
          <a:xfrm>
            <a:off x="1048447" y="31480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51" name="Google Shape;51;p14"/>
          <p:cNvSpPr txBox="1"/>
          <p:nvPr>
            <p:ph hasCustomPrompt="1" idx="6" type="title"/>
          </p:nvPr>
        </p:nvSpPr>
        <p:spPr>
          <a:xfrm>
            <a:off x="1048450" y="1770700"/>
            <a:ext cx="20670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2"/>
              </a:buClr>
              <a:buSzPts val="3600"/>
              <a:buNone/>
              <a:defRPr b="1" sz="3600">
                <a:solidFill>
                  <a:schemeClr val="lt2"/>
                </a:solidFill>
                <a:latin typeface="Arial"/>
                <a:ea typeface="Arial"/>
                <a:cs typeface="Arial"/>
                <a:sym typeface="Arial"/>
              </a:defRPr>
            </a:lvl1pPr>
            <a:lvl2pPr lvl="1" rtl="0" algn="ctr">
              <a:spcBef>
                <a:spcPts val="0"/>
              </a:spcBef>
              <a:spcAft>
                <a:spcPts val="0"/>
              </a:spcAft>
              <a:buClr>
                <a:schemeClr val="lt2"/>
              </a:buClr>
              <a:buSzPts val="3600"/>
              <a:buNone/>
              <a:defRPr sz="3600">
                <a:solidFill>
                  <a:schemeClr val="lt2"/>
                </a:solidFill>
              </a:defRPr>
            </a:lvl2pPr>
            <a:lvl3pPr lvl="2" rtl="0" algn="ctr">
              <a:spcBef>
                <a:spcPts val="0"/>
              </a:spcBef>
              <a:spcAft>
                <a:spcPts val="0"/>
              </a:spcAft>
              <a:buClr>
                <a:schemeClr val="lt2"/>
              </a:buClr>
              <a:buSzPts val="3600"/>
              <a:buNone/>
              <a:defRPr sz="3600">
                <a:solidFill>
                  <a:schemeClr val="lt2"/>
                </a:solidFill>
              </a:defRPr>
            </a:lvl3pPr>
            <a:lvl4pPr lvl="3" rtl="0" algn="ctr">
              <a:spcBef>
                <a:spcPts val="0"/>
              </a:spcBef>
              <a:spcAft>
                <a:spcPts val="0"/>
              </a:spcAft>
              <a:buClr>
                <a:schemeClr val="lt2"/>
              </a:buClr>
              <a:buSzPts val="3600"/>
              <a:buNone/>
              <a:defRPr sz="3600">
                <a:solidFill>
                  <a:schemeClr val="lt2"/>
                </a:solidFill>
              </a:defRPr>
            </a:lvl4pPr>
            <a:lvl5pPr lvl="4" rtl="0" algn="ctr">
              <a:spcBef>
                <a:spcPts val="0"/>
              </a:spcBef>
              <a:spcAft>
                <a:spcPts val="0"/>
              </a:spcAft>
              <a:buClr>
                <a:schemeClr val="lt2"/>
              </a:buClr>
              <a:buSzPts val="3600"/>
              <a:buNone/>
              <a:defRPr sz="3600">
                <a:solidFill>
                  <a:schemeClr val="lt2"/>
                </a:solidFill>
              </a:defRPr>
            </a:lvl5pPr>
            <a:lvl6pPr lvl="5" rtl="0" algn="ctr">
              <a:spcBef>
                <a:spcPts val="0"/>
              </a:spcBef>
              <a:spcAft>
                <a:spcPts val="0"/>
              </a:spcAft>
              <a:buClr>
                <a:schemeClr val="lt2"/>
              </a:buClr>
              <a:buSzPts val="3600"/>
              <a:buNone/>
              <a:defRPr sz="3600">
                <a:solidFill>
                  <a:schemeClr val="lt2"/>
                </a:solidFill>
              </a:defRPr>
            </a:lvl6pPr>
            <a:lvl7pPr lvl="6" rtl="0" algn="ctr">
              <a:spcBef>
                <a:spcPts val="0"/>
              </a:spcBef>
              <a:spcAft>
                <a:spcPts val="0"/>
              </a:spcAft>
              <a:buClr>
                <a:schemeClr val="lt2"/>
              </a:buClr>
              <a:buSzPts val="3600"/>
              <a:buNone/>
              <a:defRPr sz="3600">
                <a:solidFill>
                  <a:schemeClr val="lt2"/>
                </a:solidFill>
              </a:defRPr>
            </a:lvl7pPr>
            <a:lvl8pPr lvl="7" rtl="0" algn="ctr">
              <a:spcBef>
                <a:spcPts val="0"/>
              </a:spcBef>
              <a:spcAft>
                <a:spcPts val="0"/>
              </a:spcAft>
              <a:buClr>
                <a:schemeClr val="lt2"/>
              </a:buClr>
              <a:buSzPts val="3600"/>
              <a:buNone/>
              <a:defRPr sz="3600">
                <a:solidFill>
                  <a:schemeClr val="lt2"/>
                </a:solidFill>
              </a:defRPr>
            </a:lvl8pPr>
            <a:lvl9pPr lvl="8" rtl="0" algn="ctr">
              <a:spcBef>
                <a:spcPts val="0"/>
              </a:spcBef>
              <a:spcAft>
                <a:spcPts val="0"/>
              </a:spcAft>
              <a:buClr>
                <a:schemeClr val="lt2"/>
              </a:buClr>
              <a:buSzPts val="3600"/>
              <a:buNone/>
              <a:defRPr sz="3600">
                <a:solidFill>
                  <a:schemeClr val="lt2"/>
                </a:solidFill>
              </a:defRPr>
            </a:lvl9pPr>
          </a:lstStyle>
          <a:p>
            <a:r>
              <a:t>xx%</a:t>
            </a:r>
          </a:p>
        </p:txBody>
      </p:sp>
      <p:sp>
        <p:nvSpPr>
          <p:cNvPr id="52" name="Google Shape;52;p14"/>
          <p:cNvSpPr txBox="1"/>
          <p:nvPr>
            <p:ph hasCustomPrompt="1" idx="7" type="title"/>
          </p:nvPr>
        </p:nvSpPr>
        <p:spPr>
          <a:xfrm>
            <a:off x="3538500" y="1770700"/>
            <a:ext cx="20670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2"/>
              </a:buClr>
              <a:buSzPts val="3600"/>
              <a:buNone/>
              <a:defRPr b="1" sz="3600">
                <a:solidFill>
                  <a:schemeClr val="lt2"/>
                </a:solidFill>
                <a:latin typeface="Arial"/>
                <a:ea typeface="Arial"/>
                <a:cs typeface="Arial"/>
                <a:sym typeface="Arial"/>
              </a:defRPr>
            </a:lvl1pPr>
            <a:lvl2pPr lvl="1" rtl="0" algn="ctr">
              <a:spcBef>
                <a:spcPts val="0"/>
              </a:spcBef>
              <a:spcAft>
                <a:spcPts val="0"/>
              </a:spcAft>
              <a:buClr>
                <a:schemeClr val="lt2"/>
              </a:buClr>
              <a:buSzPts val="3600"/>
              <a:buNone/>
              <a:defRPr sz="3600">
                <a:solidFill>
                  <a:schemeClr val="lt2"/>
                </a:solidFill>
              </a:defRPr>
            </a:lvl2pPr>
            <a:lvl3pPr lvl="2" rtl="0" algn="ctr">
              <a:spcBef>
                <a:spcPts val="0"/>
              </a:spcBef>
              <a:spcAft>
                <a:spcPts val="0"/>
              </a:spcAft>
              <a:buClr>
                <a:schemeClr val="lt2"/>
              </a:buClr>
              <a:buSzPts val="3600"/>
              <a:buNone/>
              <a:defRPr sz="3600">
                <a:solidFill>
                  <a:schemeClr val="lt2"/>
                </a:solidFill>
              </a:defRPr>
            </a:lvl3pPr>
            <a:lvl4pPr lvl="3" rtl="0" algn="ctr">
              <a:spcBef>
                <a:spcPts val="0"/>
              </a:spcBef>
              <a:spcAft>
                <a:spcPts val="0"/>
              </a:spcAft>
              <a:buClr>
                <a:schemeClr val="lt2"/>
              </a:buClr>
              <a:buSzPts val="3600"/>
              <a:buNone/>
              <a:defRPr sz="3600">
                <a:solidFill>
                  <a:schemeClr val="lt2"/>
                </a:solidFill>
              </a:defRPr>
            </a:lvl4pPr>
            <a:lvl5pPr lvl="4" rtl="0" algn="ctr">
              <a:spcBef>
                <a:spcPts val="0"/>
              </a:spcBef>
              <a:spcAft>
                <a:spcPts val="0"/>
              </a:spcAft>
              <a:buClr>
                <a:schemeClr val="lt2"/>
              </a:buClr>
              <a:buSzPts val="3600"/>
              <a:buNone/>
              <a:defRPr sz="3600">
                <a:solidFill>
                  <a:schemeClr val="lt2"/>
                </a:solidFill>
              </a:defRPr>
            </a:lvl5pPr>
            <a:lvl6pPr lvl="5" rtl="0" algn="ctr">
              <a:spcBef>
                <a:spcPts val="0"/>
              </a:spcBef>
              <a:spcAft>
                <a:spcPts val="0"/>
              </a:spcAft>
              <a:buClr>
                <a:schemeClr val="lt2"/>
              </a:buClr>
              <a:buSzPts val="3600"/>
              <a:buNone/>
              <a:defRPr sz="3600">
                <a:solidFill>
                  <a:schemeClr val="lt2"/>
                </a:solidFill>
              </a:defRPr>
            </a:lvl6pPr>
            <a:lvl7pPr lvl="6" rtl="0" algn="ctr">
              <a:spcBef>
                <a:spcPts val="0"/>
              </a:spcBef>
              <a:spcAft>
                <a:spcPts val="0"/>
              </a:spcAft>
              <a:buClr>
                <a:schemeClr val="lt2"/>
              </a:buClr>
              <a:buSzPts val="3600"/>
              <a:buNone/>
              <a:defRPr sz="3600">
                <a:solidFill>
                  <a:schemeClr val="lt2"/>
                </a:solidFill>
              </a:defRPr>
            </a:lvl7pPr>
            <a:lvl8pPr lvl="7" rtl="0" algn="ctr">
              <a:spcBef>
                <a:spcPts val="0"/>
              </a:spcBef>
              <a:spcAft>
                <a:spcPts val="0"/>
              </a:spcAft>
              <a:buClr>
                <a:schemeClr val="lt2"/>
              </a:buClr>
              <a:buSzPts val="3600"/>
              <a:buNone/>
              <a:defRPr sz="3600">
                <a:solidFill>
                  <a:schemeClr val="lt2"/>
                </a:solidFill>
              </a:defRPr>
            </a:lvl8pPr>
            <a:lvl9pPr lvl="8" rtl="0" algn="ctr">
              <a:spcBef>
                <a:spcPts val="0"/>
              </a:spcBef>
              <a:spcAft>
                <a:spcPts val="0"/>
              </a:spcAft>
              <a:buClr>
                <a:schemeClr val="lt2"/>
              </a:buClr>
              <a:buSzPts val="3600"/>
              <a:buNone/>
              <a:defRPr sz="3600">
                <a:solidFill>
                  <a:schemeClr val="lt2"/>
                </a:solidFill>
              </a:defRPr>
            </a:lvl9pPr>
          </a:lstStyle>
          <a:p>
            <a:r>
              <a:t>xx%</a:t>
            </a:r>
          </a:p>
        </p:txBody>
      </p:sp>
      <p:sp>
        <p:nvSpPr>
          <p:cNvPr id="53" name="Google Shape;53;p14"/>
          <p:cNvSpPr txBox="1"/>
          <p:nvPr>
            <p:ph hasCustomPrompt="1" idx="8" type="title"/>
          </p:nvPr>
        </p:nvSpPr>
        <p:spPr>
          <a:xfrm>
            <a:off x="6028550" y="1770700"/>
            <a:ext cx="20670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2"/>
              </a:buClr>
              <a:buSzPts val="3600"/>
              <a:buNone/>
              <a:defRPr b="1" sz="3600">
                <a:solidFill>
                  <a:schemeClr val="lt2"/>
                </a:solidFill>
                <a:latin typeface="Arial"/>
                <a:ea typeface="Arial"/>
                <a:cs typeface="Arial"/>
                <a:sym typeface="Arial"/>
              </a:defRPr>
            </a:lvl1pPr>
            <a:lvl2pPr lvl="1" rtl="0" algn="ctr">
              <a:spcBef>
                <a:spcPts val="0"/>
              </a:spcBef>
              <a:spcAft>
                <a:spcPts val="0"/>
              </a:spcAft>
              <a:buClr>
                <a:schemeClr val="lt2"/>
              </a:buClr>
              <a:buSzPts val="3600"/>
              <a:buNone/>
              <a:defRPr sz="3600">
                <a:solidFill>
                  <a:schemeClr val="lt2"/>
                </a:solidFill>
              </a:defRPr>
            </a:lvl2pPr>
            <a:lvl3pPr lvl="2" rtl="0" algn="ctr">
              <a:spcBef>
                <a:spcPts val="0"/>
              </a:spcBef>
              <a:spcAft>
                <a:spcPts val="0"/>
              </a:spcAft>
              <a:buClr>
                <a:schemeClr val="lt2"/>
              </a:buClr>
              <a:buSzPts val="3600"/>
              <a:buNone/>
              <a:defRPr sz="3600">
                <a:solidFill>
                  <a:schemeClr val="lt2"/>
                </a:solidFill>
              </a:defRPr>
            </a:lvl3pPr>
            <a:lvl4pPr lvl="3" rtl="0" algn="ctr">
              <a:spcBef>
                <a:spcPts val="0"/>
              </a:spcBef>
              <a:spcAft>
                <a:spcPts val="0"/>
              </a:spcAft>
              <a:buClr>
                <a:schemeClr val="lt2"/>
              </a:buClr>
              <a:buSzPts val="3600"/>
              <a:buNone/>
              <a:defRPr sz="3600">
                <a:solidFill>
                  <a:schemeClr val="lt2"/>
                </a:solidFill>
              </a:defRPr>
            </a:lvl4pPr>
            <a:lvl5pPr lvl="4" rtl="0" algn="ctr">
              <a:spcBef>
                <a:spcPts val="0"/>
              </a:spcBef>
              <a:spcAft>
                <a:spcPts val="0"/>
              </a:spcAft>
              <a:buClr>
                <a:schemeClr val="lt2"/>
              </a:buClr>
              <a:buSzPts val="3600"/>
              <a:buNone/>
              <a:defRPr sz="3600">
                <a:solidFill>
                  <a:schemeClr val="lt2"/>
                </a:solidFill>
              </a:defRPr>
            </a:lvl5pPr>
            <a:lvl6pPr lvl="5" rtl="0" algn="ctr">
              <a:spcBef>
                <a:spcPts val="0"/>
              </a:spcBef>
              <a:spcAft>
                <a:spcPts val="0"/>
              </a:spcAft>
              <a:buClr>
                <a:schemeClr val="lt2"/>
              </a:buClr>
              <a:buSzPts val="3600"/>
              <a:buNone/>
              <a:defRPr sz="3600">
                <a:solidFill>
                  <a:schemeClr val="lt2"/>
                </a:solidFill>
              </a:defRPr>
            </a:lvl6pPr>
            <a:lvl7pPr lvl="6" rtl="0" algn="ctr">
              <a:spcBef>
                <a:spcPts val="0"/>
              </a:spcBef>
              <a:spcAft>
                <a:spcPts val="0"/>
              </a:spcAft>
              <a:buClr>
                <a:schemeClr val="lt2"/>
              </a:buClr>
              <a:buSzPts val="3600"/>
              <a:buNone/>
              <a:defRPr sz="3600">
                <a:solidFill>
                  <a:schemeClr val="lt2"/>
                </a:solidFill>
              </a:defRPr>
            </a:lvl7pPr>
            <a:lvl8pPr lvl="7" rtl="0" algn="ctr">
              <a:spcBef>
                <a:spcPts val="0"/>
              </a:spcBef>
              <a:spcAft>
                <a:spcPts val="0"/>
              </a:spcAft>
              <a:buClr>
                <a:schemeClr val="lt2"/>
              </a:buClr>
              <a:buSzPts val="3600"/>
              <a:buNone/>
              <a:defRPr sz="3600">
                <a:solidFill>
                  <a:schemeClr val="lt2"/>
                </a:solidFill>
              </a:defRPr>
            </a:lvl8pPr>
            <a:lvl9pPr lvl="8" rtl="0" algn="ctr">
              <a:spcBef>
                <a:spcPts val="0"/>
              </a:spcBef>
              <a:spcAft>
                <a:spcPts val="0"/>
              </a:spcAft>
              <a:buClr>
                <a:schemeClr val="lt2"/>
              </a:buClr>
              <a:buSzPts val="3600"/>
              <a:buNone/>
              <a:defRPr sz="3600">
                <a:solidFill>
                  <a:schemeClr val="lt2"/>
                </a:solidFill>
              </a:defRPr>
            </a:lvl9pPr>
          </a:lstStyle>
          <a:p>
            <a:r>
              <a:t>xx%</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p:cSld name="TITLE_1">
    <p:spTree>
      <p:nvGrpSpPr>
        <p:cNvPr id="54" name="Shape 54"/>
        <p:cNvGrpSpPr/>
        <p:nvPr/>
      </p:nvGrpSpPr>
      <p:grpSpPr>
        <a:xfrm>
          <a:off x="0" y="0"/>
          <a:ext cx="0" cy="0"/>
          <a:chOff x="0" y="0"/>
          <a:chExt cx="0" cy="0"/>
        </a:xfrm>
      </p:grpSpPr>
      <p:sp>
        <p:nvSpPr>
          <p:cNvPr id="55" name="Google Shape;55;p15"/>
          <p:cNvSpPr txBox="1"/>
          <p:nvPr>
            <p:ph type="ctrTitle"/>
          </p:nvPr>
        </p:nvSpPr>
        <p:spPr>
          <a:xfrm>
            <a:off x="4285500" y="2832875"/>
            <a:ext cx="3657300" cy="644700"/>
          </a:xfrm>
          <a:prstGeom prst="rect">
            <a:avLst/>
          </a:prstGeom>
          <a:effectLst>
            <a:outerShdw blurRad="100013" rotWithShape="0" algn="bl" dir="5400000" dist="19050">
              <a:srgbClr val="76A5AF">
                <a:alpha val="88000"/>
              </a:srgbClr>
            </a:outerShdw>
          </a:effectLst>
        </p:spPr>
        <p:txBody>
          <a:bodyPr anchorCtr="0" anchor="b" bIns="91425" lIns="91425" spcFirstLastPara="1" rIns="91425" wrap="square" tIns="91425">
            <a:noAutofit/>
          </a:bodyPr>
          <a:lstStyle>
            <a:lvl1pPr lvl="0" rtl="0" algn="ctr">
              <a:spcBef>
                <a:spcPts val="0"/>
              </a:spcBef>
              <a:spcAft>
                <a:spcPts val="0"/>
              </a:spcAft>
              <a:buClr>
                <a:schemeClr val="lt1"/>
              </a:buClr>
              <a:buSzPts val="6000"/>
              <a:buNone/>
              <a:defRPr b="1" sz="6000">
                <a:solidFill>
                  <a:schemeClr val="lt1"/>
                </a:solidFill>
                <a:latin typeface="Arial"/>
                <a:ea typeface="Arial"/>
                <a:cs typeface="Arial"/>
                <a:sym typeface="Arial"/>
              </a:defRPr>
            </a:lvl1pPr>
            <a:lvl2pPr lvl="1" rtl="0" algn="ctr">
              <a:spcBef>
                <a:spcPts val="0"/>
              </a:spcBef>
              <a:spcAft>
                <a:spcPts val="0"/>
              </a:spcAft>
              <a:buClr>
                <a:schemeClr val="lt1"/>
              </a:buClr>
              <a:buSzPts val="3600"/>
              <a:buNone/>
              <a:defRPr b="1" sz="3600">
                <a:solidFill>
                  <a:schemeClr val="lt1"/>
                </a:solidFill>
              </a:defRPr>
            </a:lvl2pPr>
            <a:lvl3pPr lvl="2" rtl="0" algn="ctr">
              <a:spcBef>
                <a:spcPts val="0"/>
              </a:spcBef>
              <a:spcAft>
                <a:spcPts val="0"/>
              </a:spcAft>
              <a:buClr>
                <a:schemeClr val="lt1"/>
              </a:buClr>
              <a:buSzPts val="3600"/>
              <a:buNone/>
              <a:defRPr b="1" sz="3600">
                <a:solidFill>
                  <a:schemeClr val="lt1"/>
                </a:solidFill>
              </a:defRPr>
            </a:lvl3pPr>
            <a:lvl4pPr lvl="3" rtl="0" algn="ctr">
              <a:spcBef>
                <a:spcPts val="0"/>
              </a:spcBef>
              <a:spcAft>
                <a:spcPts val="0"/>
              </a:spcAft>
              <a:buClr>
                <a:schemeClr val="lt1"/>
              </a:buClr>
              <a:buSzPts val="3600"/>
              <a:buNone/>
              <a:defRPr b="1" sz="3600">
                <a:solidFill>
                  <a:schemeClr val="lt1"/>
                </a:solidFill>
              </a:defRPr>
            </a:lvl4pPr>
            <a:lvl5pPr lvl="4" rtl="0" algn="ctr">
              <a:spcBef>
                <a:spcPts val="0"/>
              </a:spcBef>
              <a:spcAft>
                <a:spcPts val="0"/>
              </a:spcAft>
              <a:buClr>
                <a:schemeClr val="lt1"/>
              </a:buClr>
              <a:buSzPts val="3600"/>
              <a:buNone/>
              <a:defRPr b="1" sz="3600">
                <a:solidFill>
                  <a:schemeClr val="lt1"/>
                </a:solidFill>
              </a:defRPr>
            </a:lvl5pPr>
            <a:lvl6pPr lvl="5" rtl="0" algn="ctr">
              <a:spcBef>
                <a:spcPts val="0"/>
              </a:spcBef>
              <a:spcAft>
                <a:spcPts val="0"/>
              </a:spcAft>
              <a:buClr>
                <a:schemeClr val="lt1"/>
              </a:buClr>
              <a:buSzPts val="3600"/>
              <a:buNone/>
              <a:defRPr b="1" sz="3600">
                <a:solidFill>
                  <a:schemeClr val="lt1"/>
                </a:solidFill>
              </a:defRPr>
            </a:lvl6pPr>
            <a:lvl7pPr lvl="6" rtl="0" algn="ctr">
              <a:spcBef>
                <a:spcPts val="0"/>
              </a:spcBef>
              <a:spcAft>
                <a:spcPts val="0"/>
              </a:spcAft>
              <a:buClr>
                <a:schemeClr val="lt1"/>
              </a:buClr>
              <a:buSzPts val="3600"/>
              <a:buNone/>
              <a:defRPr b="1" sz="3600">
                <a:solidFill>
                  <a:schemeClr val="lt1"/>
                </a:solidFill>
              </a:defRPr>
            </a:lvl7pPr>
            <a:lvl8pPr lvl="7" rtl="0" algn="ctr">
              <a:spcBef>
                <a:spcPts val="0"/>
              </a:spcBef>
              <a:spcAft>
                <a:spcPts val="0"/>
              </a:spcAft>
              <a:buClr>
                <a:schemeClr val="lt1"/>
              </a:buClr>
              <a:buSzPts val="3600"/>
              <a:buNone/>
              <a:defRPr b="1" sz="3600">
                <a:solidFill>
                  <a:schemeClr val="lt1"/>
                </a:solidFill>
              </a:defRPr>
            </a:lvl8pPr>
            <a:lvl9pPr lvl="8" rtl="0" algn="ctr">
              <a:spcBef>
                <a:spcPts val="0"/>
              </a:spcBef>
              <a:spcAft>
                <a:spcPts val="0"/>
              </a:spcAft>
              <a:buClr>
                <a:schemeClr val="lt1"/>
              </a:buClr>
              <a:buSzPts val="3600"/>
              <a:buNone/>
              <a:defRPr b="1" sz="3600">
                <a:solidFill>
                  <a:schemeClr val="lt1"/>
                </a:solidFill>
              </a:defRPr>
            </a:lvl9pPr>
          </a:lstStyle>
          <a:p/>
        </p:txBody>
      </p:sp>
      <p:sp>
        <p:nvSpPr>
          <p:cNvPr id="56" name="Google Shape;56;p15"/>
          <p:cNvSpPr txBox="1"/>
          <p:nvPr>
            <p:ph idx="1" type="subTitle"/>
          </p:nvPr>
        </p:nvSpPr>
        <p:spPr>
          <a:xfrm>
            <a:off x="4144050" y="3549850"/>
            <a:ext cx="3940200" cy="46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57" name="Shape 57"/>
        <p:cNvGrpSpPr/>
        <p:nvPr/>
      </p:nvGrpSpPr>
      <p:grpSpPr>
        <a:xfrm>
          <a:off x="0" y="0"/>
          <a:ext cx="0" cy="0"/>
          <a:chOff x="0" y="0"/>
          <a:chExt cx="0" cy="0"/>
        </a:xfrm>
      </p:grpSpPr>
      <p:sp>
        <p:nvSpPr>
          <p:cNvPr id="58" name="Google Shape;58;p16"/>
          <p:cNvSpPr txBox="1"/>
          <p:nvPr>
            <p:ph type="ctrTitle"/>
          </p:nvPr>
        </p:nvSpPr>
        <p:spPr>
          <a:xfrm>
            <a:off x="1850525" y="1157925"/>
            <a:ext cx="5442900" cy="26031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lt1"/>
              </a:buClr>
              <a:buSzPts val="3000"/>
              <a:buNone/>
              <a:defRPr b="1" sz="3000">
                <a:solidFill>
                  <a:schemeClr val="lt1"/>
                </a:solidFill>
              </a:defRPr>
            </a:lvl1pPr>
            <a:lvl2pPr lvl="1" rtl="0" algn="ctr">
              <a:spcBef>
                <a:spcPts val="0"/>
              </a:spcBef>
              <a:spcAft>
                <a:spcPts val="0"/>
              </a:spcAft>
              <a:buClr>
                <a:schemeClr val="lt1"/>
              </a:buClr>
              <a:buSzPts val="3000"/>
              <a:buNone/>
              <a:defRPr b="1" sz="3000">
                <a:solidFill>
                  <a:schemeClr val="lt1"/>
                </a:solidFill>
              </a:defRPr>
            </a:lvl2pPr>
            <a:lvl3pPr lvl="2" rtl="0" algn="ctr">
              <a:spcBef>
                <a:spcPts val="0"/>
              </a:spcBef>
              <a:spcAft>
                <a:spcPts val="0"/>
              </a:spcAft>
              <a:buClr>
                <a:schemeClr val="lt1"/>
              </a:buClr>
              <a:buSzPts val="3000"/>
              <a:buNone/>
              <a:defRPr b="1" sz="3000">
                <a:solidFill>
                  <a:schemeClr val="lt1"/>
                </a:solidFill>
              </a:defRPr>
            </a:lvl3pPr>
            <a:lvl4pPr lvl="3" rtl="0" algn="ctr">
              <a:spcBef>
                <a:spcPts val="0"/>
              </a:spcBef>
              <a:spcAft>
                <a:spcPts val="0"/>
              </a:spcAft>
              <a:buClr>
                <a:schemeClr val="lt1"/>
              </a:buClr>
              <a:buSzPts val="3000"/>
              <a:buNone/>
              <a:defRPr b="1" sz="3000">
                <a:solidFill>
                  <a:schemeClr val="lt1"/>
                </a:solidFill>
              </a:defRPr>
            </a:lvl4pPr>
            <a:lvl5pPr lvl="4" rtl="0" algn="ctr">
              <a:spcBef>
                <a:spcPts val="0"/>
              </a:spcBef>
              <a:spcAft>
                <a:spcPts val="0"/>
              </a:spcAft>
              <a:buClr>
                <a:schemeClr val="lt1"/>
              </a:buClr>
              <a:buSzPts val="3000"/>
              <a:buNone/>
              <a:defRPr b="1" sz="3000">
                <a:solidFill>
                  <a:schemeClr val="lt1"/>
                </a:solidFill>
              </a:defRPr>
            </a:lvl5pPr>
            <a:lvl6pPr lvl="5" rtl="0" algn="ctr">
              <a:spcBef>
                <a:spcPts val="0"/>
              </a:spcBef>
              <a:spcAft>
                <a:spcPts val="0"/>
              </a:spcAft>
              <a:buClr>
                <a:schemeClr val="lt1"/>
              </a:buClr>
              <a:buSzPts val="3000"/>
              <a:buNone/>
              <a:defRPr b="1" sz="3000">
                <a:solidFill>
                  <a:schemeClr val="lt1"/>
                </a:solidFill>
              </a:defRPr>
            </a:lvl6pPr>
            <a:lvl7pPr lvl="6" rtl="0" algn="ctr">
              <a:spcBef>
                <a:spcPts val="0"/>
              </a:spcBef>
              <a:spcAft>
                <a:spcPts val="0"/>
              </a:spcAft>
              <a:buClr>
                <a:schemeClr val="lt1"/>
              </a:buClr>
              <a:buSzPts val="3000"/>
              <a:buNone/>
              <a:defRPr b="1" sz="3000">
                <a:solidFill>
                  <a:schemeClr val="lt1"/>
                </a:solidFill>
              </a:defRPr>
            </a:lvl7pPr>
            <a:lvl8pPr lvl="7" rtl="0" algn="ctr">
              <a:spcBef>
                <a:spcPts val="0"/>
              </a:spcBef>
              <a:spcAft>
                <a:spcPts val="0"/>
              </a:spcAft>
              <a:buClr>
                <a:schemeClr val="lt1"/>
              </a:buClr>
              <a:buSzPts val="3000"/>
              <a:buNone/>
              <a:defRPr b="1" sz="3000">
                <a:solidFill>
                  <a:schemeClr val="lt1"/>
                </a:solidFill>
              </a:defRPr>
            </a:lvl8pPr>
            <a:lvl9pPr lvl="8" rtl="0" algn="ctr">
              <a:spcBef>
                <a:spcPts val="0"/>
              </a:spcBef>
              <a:spcAft>
                <a:spcPts val="0"/>
              </a:spcAft>
              <a:buClr>
                <a:schemeClr val="lt1"/>
              </a:buClr>
              <a:buSzPts val="3000"/>
              <a:buNone/>
              <a:defRPr b="1" sz="3000">
                <a:solidFill>
                  <a:schemeClr val="lt1"/>
                </a:solidFill>
              </a:defRPr>
            </a:lvl9pPr>
          </a:lstStyle>
          <a:p/>
        </p:txBody>
      </p:sp>
      <p:sp>
        <p:nvSpPr>
          <p:cNvPr id="59" name="Google Shape;59;p16"/>
          <p:cNvSpPr txBox="1"/>
          <p:nvPr>
            <p:ph idx="1" type="subTitle"/>
          </p:nvPr>
        </p:nvSpPr>
        <p:spPr>
          <a:xfrm>
            <a:off x="2481900" y="3945600"/>
            <a:ext cx="4180200" cy="46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1800"/>
              <a:buNone/>
              <a:defRPr sz="1800">
                <a:solidFill>
                  <a:schemeClr val="accent1"/>
                </a:solidFill>
              </a:defRPr>
            </a:lvl2pPr>
            <a:lvl3pPr lvl="2" rtl="0" algn="ctr">
              <a:lnSpc>
                <a:spcPct val="100000"/>
              </a:lnSpc>
              <a:spcBef>
                <a:spcPts val="0"/>
              </a:spcBef>
              <a:spcAft>
                <a:spcPts val="0"/>
              </a:spcAft>
              <a:buClr>
                <a:schemeClr val="accent1"/>
              </a:buClr>
              <a:buSzPts val="1800"/>
              <a:buNone/>
              <a:defRPr sz="1800">
                <a:solidFill>
                  <a:schemeClr val="accent1"/>
                </a:solidFill>
              </a:defRPr>
            </a:lvl3pPr>
            <a:lvl4pPr lvl="3" rtl="0" algn="ctr">
              <a:lnSpc>
                <a:spcPct val="100000"/>
              </a:lnSpc>
              <a:spcBef>
                <a:spcPts val="0"/>
              </a:spcBef>
              <a:spcAft>
                <a:spcPts val="0"/>
              </a:spcAft>
              <a:buClr>
                <a:schemeClr val="accent1"/>
              </a:buClr>
              <a:buSzPts val="1800"/>
              <a:buNone/>
              <a:defRPr sz="1800">
                <a:solidFill>
                  <a:schemeClr val="accent1"/>
                </a:solidFill>
              </a:defRPr>
            </a:lvl4pPr>
            <a:lvl5pPr lvl="4" rtl="0" algn="ctr">
              <a:lnSpc>
                <a:spcPct val="100000"/>
              </a:lnSpc>
              <a:spcBef>
                <a:spcPts val="0"/>
              </a:spcBef>
              <a:spcAft>
                <a:spcPts val="0"/>
              </a:spcAft>
              <a:buClr>
                <a:schemeClr val="accent1"/>
              </a:buClr>
              <a:buSzPts val="1800"/>
              <a:buNone/>
              <a:defRPr sz="1800">
                <a:solidFill>
                  <a:schemeClr val="accent1"/>
                </a:solidFill>
              </a:defRPr>
            </a:lvl5pPr>
            <a:lvl6pPr lvl="5" rtl="0" algn="ctr">
              <a:lnSpc>
                <a:spcPct val="100000"/>
              </a:lnSpc>
              <a:spcBef>
                <a:spcPts val="0"/>
              </a:spcBef>
              <a:spcAft>
                <a:spcPts val="0"/>
              </a:spcAft>
              <a:buClr>
                <a:schemeClr val="accent1"/>
              </a:buClr>
              <a:buSzPts val="1800"/>
              <a:buNone/>
              <a:defRPr sz="1800">
                <a:solidFill>
                  <a:schemeClr val="accent1"/>
                </a:solidFill>
              </a:defRPr>
            </a:lvl6pPr>
            <a:lvl7pPr lvl="6" rtl="0" algn="ctr">
              <a:lnSpc>
                <a:spcPct val="100000"/>
              </a:lnSpc>
              <a:spcBef>
                <a:spcPts val="0"/>
              </a:spcBef>
              <a:spcAft>
                <a:spcPts val="0"/>
              </a:spcAft>
              <a:buClr>
                <a:schemeClr val="accent1"/>
              </a:buClr>
              <a:buSzPts val="1800"/>
              <a:buNone/>
              <a:defRPr sz="1800">
                <a:solidFill>
                  <a:schemeClr val="accent1"/>
                </a:solidFill>
              </a:defRPr>
            </a:lvl7pPr>
            <a:lvl8pPr lvl="7" rtl="0" algn="ctr">
              <a:lnSpc>
                <a:spcPct val="100000"/>
              </a:lnSpc>
              <a:spcBef>
                <a:spcPts val="0"/>
              </a:spcBef>
              <a:spcAft>
                <a:spcPts val="0"/>
              </a:spcAft>
              <a:buClr>
                <a:schemeClr val="accent1"/>
              </a:buClr>
              <a:buSzPts val="1800"/>
              <a:buNone/>
              <a:defRPr sz="1800">
                <a:solidFill>
                  <a:schemeClr val="accent1"/>
                </a:solidFill>
              </a:defRPr>
            </a:lvl8pPr>
            <a:lvl9pPr lvl="8" rtl="0" algn="ctr">
              <a:lnSpc>
                <a:spcPct val="100000"/>
              </a:lnSpc>
              <a:spcBef>
                <a:spcPts val="0"/>
              </a:spcBef>
              <a:spcAft>
                <a:spcPts val="0"/>
              </a:spcAft>
              <a:buClr>
                <a:schemeClr val="accent1"/>
              </a:buClr>
              <a:buSzPts val="1800"/>
              <a:buNone/>
              <a:defRPr sz="1800">
                <a:solidFill>
                  <a:schemeClr val="accent1"/>
                </a:solidFill>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wo Columns">
  <p:cSld name="SECTION_TITLE_AND_DESCRIPTION_1">
    <p:spTree>
      <p:nvGrpSpPr>
        <p:cNvPr id="60" name="Shape 60"/>
        <p:cNvGrpSpPr/>
        <p:nvPr/>
      </p:nvGrpSpPr>
      <p:grpSpPr>
        <a:xfrm>
          <a:off x="0" y="0"/>
          <a:ext cx="0" cy="0"/>
          <a:chOff x="0" y="0"/>
          <a:chExt cx="0" cy="0"/>
        </a:xfrm>
      </p:grpSpPr>
      <p:sp>
        <p:nvSpPr>
          <p:cNvPr id="61" name="Google Shape;61;p17"/>
          <p:cNvSpPr txBox="1"/>
          <p:nvPr>
            <p:ph type="title"/>
          </p:nvPr>
        </p:nvSpPr>
        <p:spPr>
          <a:xfrm>
            <a:off x="1937338" y="2463175"/>
            <a:ext cx="23901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62" name="Google Shape;62;p17"/>
          <p:cNvSpPr txBox="1"/>
          <p:nvPr>
            <p:ph idx="1" type="subTitle"/>
          </p:nvPr>
        </p:nvSpPr>
        <p:spPr>
          <a:xfrm>
            <a:off x="1937338" y="3148075"/>
            <a:ext cx="23901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63" name="Google Shape;63;p17"/>
          <p:cNvSpPr txBox="1"/>
          <p:nvPr>
            <p:ph idx="2" type="title"/>
          </p:nvPr>
        </p:nvSpPr>
        <p:spPr>
          <a:xfrm>
            <a:off x="4816563" y="2463175"/>
            <a:ext cx="23901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64" name="Google Shape;64;p17"/>
          <p:cNvSpPr txBox="1"/>
          <p:nvPr>
            <p:ph idx="3" type="subTitle"/>
          </p:nvPr>
        </p:nvSpPr>
        <p:spPr>
          <a:xfrm>
            <a:off x="4816563" y="3148075"/>
            <a:ext cx="23901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65" name="Google Shape;65;p17"/>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hree Columns ">
  <p:cSld name="SECTION_TITLE_AND_DESCRIPTION_1_1">
    <p:spTree>
      <p:nvGrpSpPr>
        <p:cNvPr id="66" name="Shape 66"/>
        <p:cNvGrpSpPr/>
        <p:nvPr/>
      </p:nvGrpSpPr>
      <p:grpSpPr>
        <a:xfrm>
          <a:off x="0" y="0"/>
          <a:ext cx="0" cy="0"/>
          <a:chOff x="0" y="0"/>
          <a:chExt cx="0" cy="0"/>
        </a:xfrm>
      </p:grpSpPr>
      <p:sp>
        <p:nvSpPr>
          <p:cNvPr id="67" name="Google Shape;67;p18"/>
          <p:cNvSpPr txBox="1"/>
          <p:nvPr>
            <p:ph type="title"/>
          </p:nvPr>
        </p:nvSpPr>
        <p:spPr>
          <a:xfrm>
            <a:off x="3538497" y="27679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68" name="Google Shape;68;p18"/>
          <p:cNvSpPr txBox="1"/>
          <p:nvPr>
            <p:ph idx="1" type="subTitle"/>
          </p:nvPr>
        </p:nvSpPr>
        <p:spPr>
          <a:xfrm>
            <a:off x="3538497" y="34528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69" name="Google Shape;69;p18"/>
          <p:cNvSpPr txBox="1"/>
          <p:nvPr>
            <p:ph idx="2" type="title"/>
          </p:nvPr>
        </p:nvSpPr>
        <p:spPr>
          <a:xfrm>
            <a:off x="6028553" y="27679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70" name="Google Shape;70;p18"/>
          <p:cNvSpPr txBox="1"/>
          <p:nvPr>
            <p:ph idx="3" type="subTitle"/>
          </p:nvPr>
        </p:nvSpPr>
        <p:spPr>
          <a:xfrm>
            <a:off x="6028553" y="34528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71" name="Google Shape;71;p18"/>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72" name="Google Shape;72;p18"/>
          <p:cNvSpPr txBox="1"/>
          <p:nvPr>
            <p:ph idx="5" type="title"/>
          </p:nvPr>
        </p:nvSpPr>
        <p:spPr>
          <a:xfrm>
            <a:off x="1048447" y="27679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73" name="Google Shape;73;p18"/>
          <p:cNvSpPr txBox="1"/>
          <p:nvPr>
            <p:ph idx="6" type="subTitle"/>
          </p:nvPr>
        </p:nvSpPr>
        <p:spPr>
          <a:xfrm>
            <a:off x="1048447" y="34528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p:cSld name="TITLE_1_1_1">
    <p:spTree>
      <p:nvGrpSpPr>
        <p:cNvPr id="74" name="Shape 74"/>
        <p:cNvGrpSpPr/>
        <p:nvPr/>
      </p:nvGrpSpPr>
      <p:grpSpPr>
        <a:xfrm>
          <a:off x="0" y="0"/>
          <a:ext cx="0" cy="0"/>
          <a:chOff x="0" y="0"/>
          <a:chExt cx="0" cy="0"/>
        </a:xfrm>
      </p:grpSpPr>
      <p:sp>
        <p:nvSpPr>
          <p:cNvPr id="75" name="Google Shape;75;p19"/>
          <p:cNvSpPr txBox="1"/>
          <p:nvPr>
            <p:ph type="ctrTitle"/>
          </p:nvPr>
        </p:nvSpPr>
        <p:spPr>
          <a:xfrm>
            <a:off x="1273500" y="1369000"/>
            <a:ext cx="6597000" cy="21099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lt1"/>
              </a:buClr>
              <a:buSzPts val="4500"/>
              <a:buNone/>
              <a:defRPr b="1" sz="4500">
                <a:solidFill>
                  <a:schemeClr val="lt1"/>
                </a:solidFill>
              </a:defRPr>
            </a:lvl1pPr>
            <a:lvl2pPr lvl="1" rtl="0" algn="ctr">
              <a:spcBef>
                <a:spcPts val="0"/>
              </a:spcBef>
              <a:spcAft>
                <a:spcPts val="0"/>
              </a:spcAft>
              <a:buClr>
                <a:schemeClr val="lt1"/>
              </a:buClr>
              <a:buSzPts val="3600"/>
              <a:buNone/>
              <a:defRPr b="1" sz="3600">
                <a:solidFill>
                  <a:schemeClr val="lt1"/>
                </a:solidFill>
              </a:defRPr>
            </a:lvl2pPr>
            <a:lvl3pPr lvl="2" rtl="0" algn="ctr">
              <a:spcBef>
                <a:spcPts val="0"/>
              </a:spcBef>
              <a:spcAft>
                <a:spcPts val="0"/>
              </a:spcAft>
              <a:buClr>
                <a:schemeClr val="lt1"/>
              </a:buClr>
              <a:buSzPts val="3600"/>
              <a:buNone/>
              <a:defRPr b="1" sz="3600">
                <a:solidFill>
                  <a:schemeClr val="lt1"/>
                </a:solidFill>
              </a:defRPr>
            </a:lvl3pPr>
            <a:lvl4pPr lvl="3" rtl="0" algn="ctr">
              <a:spcBef>
                <a:spcPts val="0"/>
              </a:spcBef>
              <a:spcAft>
                <a:spcPts val="0"/>
              </a:spcAft>
              <a:buClr>
                <a:schemeClr val="lt1"/>
              </a:buClr>
              <a:buSzPts val="3600"/>
              <a:buNone/>
              <a:defRPr b="1" sz="3600">
                <a:solidFill>
                  <a:schemeClr val="lt1"/>
                </a:solidFill>
              </a:defRPr>
            </a:lvl4pPr>
            <a:lvl5pPr lvl="4" rtl="0" algn="ctr">
              <a:spcBef>
                <a:spcPts val="0"/>
              </a:spcBef>
              <a:spcAft>
                <a:spcPts val="0"/>
              </a:spcAft>
              <a:buClr>
                <a:schemeClr val="lt1"/>
              </a:buClr>
              <a:buSzPts val="3600"/>
              <a:buNone/>
              <a:defRPr b="1" sz="3600">
                <a:solidFill>
                  <a:schemeClr val="lt1"/>
                </a:solidFill>
              </a:defRPr>
            </a:lvl5pPr>
            <a:lvl6pPr lvl="5" rtl="0" algn="ctr">
              <a:spcBef>
                <a:spcPts val="0"/>
              </a:spcBef>
              <a:spcAft>
                <a:spcPts val="0"/>
              </a:spcAft>
              <a:buClr>
                <a:schemeClr val="lt1"/>
              </a:buClr>
              <a:buSzPts val="3600"/>
              <a:buNone/>
              <a:defRPr b="1" sz="3600">
                <a:solidFill>
                  <a:schemeClr val="lt1"/>
                </a:solidFill>
              </a:defRPr>
            </a:lvl6pPr>
            <a:lvl7pPr lvl="6" rtl="0" algn="ctr">
              <a:spcBef>
                <a:spcPts val="0"/>
              </a:spcBef>
              <a:spcAft>
                <a:spcPts val="0"/>
              </a:spcAft>
              <a:buClr>
                <a:schemeClr val="lt1"/>
              </a:buClr>
              <a:buSzPts val="3600"/>
              <a:buNone/>
              <a:defRPr b="1" sz="3600">
                <a:solidFill>
                  <a:schemeClr val="lt1"/>
                </a:solidFill>
              </a:defRPr>
            </a:lvl7pPr>
            <a:lvl8pPr lvl="7" rtl="0" algn="ctr">
              <a:spcBef>
                <a:spcPts val="0"/>
              </a:spcBef>
              <a:spcAft>
                <a:spcPts val="0"/>
              </a:spcAft>
              <a:buClr>
                <a:schemeClr val="lt1"/>
              </a:buClr>
              <a:buSzPts val="3600"/>
              <a:buNone/>
              <a:defRPr b="1" sz="3600">
                <a:solidFill>
                  <a:schemeClr val="lt1"/>
                </a:solidFill>
              </a:defRPr>
            </a:lvl8pPr>
            <a:lvl9pPr lvl="8" rtl="0" algn="ctr">
              <a:spcBef>
                <a:spcPts val="0"/>
              </a:spcBef>
              <a:spcAft>
                <a:spcPts val="0"/>
              </a:spcAft>
              <a:buClr>
                <a:schemeClr val="lt1"/>
              </a:buClr>
              <a:buSzPts val="3600"/>
              <a:buNone/>
              <a:defRPr b="1" sz="3600">
                <a:solidFill>
                  <a:schemeClr val="lt1"/>
                </a:solidFill>
              </a:defRPr>
            </a:lvl9pPr>
          </a:lstStyle>
          <a:p/>
        </p:txBody>
      </p:sp>
      <p:sp>
        <p:nvSpPr>
          <p:cNvPr id="76" name="Google Shape;76;p19"/>
          <p:cNvSpPr txBox="1"/>
          <p:nvPr>
            <p:ph idx="1" type="subTitle"/>
          </p:nvPr>
        </p:nvSpPr>
        <p:spPr>
          <a:xfrm>
            <a:off x="2481900" y="2519525"/>
            <a:ext cx="4180200" cy="46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1800"/>
              <a:buNone/>
              <a:defRPr sz="1800">
                <a:solidFill>
                  <a:schemeClr val="accent1"/>
                </a:solidFill>
              </a:defRPr>
            </a:lvl2pPr>
            <a:lvl3pPr lvl="2" rtl="0" algn="ctr">
              <a:lnSpc>
                <a:spcPct val="100000"/>
              </a:lnSpc>
              <a:spcBef>
                <a:spcPts val="0"/>
              </a:spcBef>
              <a:spcAft>
                <a:spcPts val="0"/>
              </a:spcAft>
              <a:buClr>
                <a:schemeClr val="accent1"/>
              </a:buClr>
              <a:buSzPts val="1800"/>
              <a:buNone/>
              <a:defRPr sz="1800">
                <a:solidFill>
                  <a:schemeClr val="accent1"/>
                </a:solidFill>
              </a:defRPr>
            </a:lvl3pPr>
            <a:lvl4pPr lvl="3" rtl="0" algn="ctr">
              <a:lnSpc>
                <a:spcPct val="100000"/>
              </a:lnSpc>
              <a:spcBef>
                <a:spcPts val="0"/>
              </a:spcBef>
              <a:spcAft>
                <a:spcPts val="0"/>
              </a:spcAft>
              <a:buClr>
                <a:schemeClr val="accent1"/>
              </a:buClr>
              <a:buSzPts val="1800"/>
              <a:buNone/>
              <a:defRPr sz="1800">
                <a:solidFill>
                  <a:schemeClr val="accent1"/>
                </a:solidFill>
              </a:defRPr>
            </a:lvl4pPr>
            <a:lvl5pPr lvl="4" rtl="0" algn="ctr">
              <a:lnSpc>
                <a:spcPct val="100000"/>
              </a:lnSpc>
              <a:spcBef>
                <a:spcPts val="0"/>
              </a:spcBef>
              <a:spcAft>
                <a:spcPts val="0"/>
              </a:spcAft>
              <a:buClr>
                <a:schemeClr val="accent1"/>
              </a:buClr>
              <a:buSzPts val="1800"/>
              <a:buNone/>
              <a:defRPr sz="1800">
                <a:solidFill>
                  <a:schemeClr val="accent1"/>
                </a:solidFill>
              </a:defRPr>
            </a:lvl5pPr>
            <a:lvl6pPr lvl="5" rtl="0" algn="ctr">
              <a:lnSpc>
                <a:spcPct val="100000"/>
              </a:lnSpc>
              <a:spcBef>
                <a:spcPts val="0"/>
              </a:spcBef>
              <a:spcAft>
                <a:spcPts val="0"/>
              </a:spcAft>
              <a:buClr>
                <a:schemeClr val="accent1"/>
              </a:buClr>
              <a:buSzPts val="1800"/>
              <a:buNone/>
              <a:defRPr sz="1800">
                <a:solidFill>
                  <a:schemeClr val="accent1"/>
                </a:solidFill>
              </a:defRPr>
            </a:lvl6pPr>
            <a:lvl7pPr lvl="6" rtl="0" algn="ctr">
              <a:lnSpc>
                <a:spcPct val="100000"/>
              </a:lnSpc>
              <a:spcBef>
                <a:spcPts val="0"/>
              </a:spcBef>
              <a:spcAft>
                <a:spcPts val="0"/>
              </a:spcAft>
              <a:buClr>
                <a:schemeClr val="accent1"/>
              </a:buClr>
              <a:buSzPts val="1800"/>
              <a:buNone/>
              <a:defRPr sz="1800">
                <a:solidFill>
                  <a:schemeClr val="accent1"/>
                </a:solidFill>
              </a:defRPr>
            </a:lvl7pPr>
            <a:lvl8pPr lvl="7" rtl="0" algn="ctr">
              <a:lnSpc>
                <a:spcPct val="100000"/>
              </a:lnSpc>
              <a:spcBef>
                <a:spcPts val="0"/>
              </a:spcBef>
              <a:spcAft>
                <a:spcPts val="0"/>
              </a:spcAft>
              <a:buClr>
                <a:schemeClr val="accent1"/>
              </a:buClr>
              <a:buSzPts val="1800"/>
              <a:buNone/>
              <a:defRPr sz="1800">
                <a:solidFill>
                  <a:schemeClr val="accent1"/>
                </a:solidFill>
              </a:defRPr>
            </a:lvl8pPr>
            <a:lvl9pPr lvl="8" rtl="0" algn="ctr">
              <a:lnSpc>
                <a:spcPct val="100000"/>
              </a:lnSpc>
              <a:spcBef>
                <a:spcPts val="0"/>
              </a:spcBef>
              <a:spcAft>
                <a:spcPts val="0"/>
              </a:spcAft>
              <a:buClr>
                <a:schemeClr val="accent1"/>
              </a:buClr>
              <a:buSzPts val="1800"/>
              <a:buNone/>
              <a:defRPr sz="1800">
                <a:solidFill>
                  <a:schemeClr val="accent1"/>
                </a:solidFill>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p:cSld name="CAPTION_ONLY_1">
    <p:spTree>
      <p:nvGrpSpPr>
        <p:cNvPr id="77" name="Shape 77"/>
        <p:cNvGrpSpPr/>
        <p:nvPr/>
      </p:nvGrpSpPr>
      <p:grpSpPr>
        <a:xfrm>
          <a:off x="0" y="0"/>
          <a:ext cx="0" cy="0"/>
          <a:chOff x="0" y="0"/>
          <a:chExt cx="0" cy="0"/>
        </a:xfrm>
      </p:grpSpPr>
      <p:sp>
        <p:nvSpPr>
          <p:cNvPr id="78" name="Google Shape;78;p20"/>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sp>
        <p:nvSpPr>
          <p:cNvPr id="12" name="Google Shape;12;p3"/>
          <p:cNvSpPr txBox="1"/>
          <p:nvPr>
            <p:ph type="title"/>
          </p:nvPr>
        </p:nvSpPr>
        <p:spPr>
          <a:xfrm>
            <a:off x="3762670" y="3177750"/>
            <a:ext cx="3068700" cy="598800"/>
          </a:xfrm>
          <a:prstGeom prst="rect">
            <a:avLst/>
          </a:prstGeom>
        </p:spPr>
        <p:txBody>
          <a:bodyPr anchorCtr="0" anchor="b" bIns="91425" lIns="91425" spcFirstLastPara="1" rIns="91425" wrap="square" tIns="91425">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13" name="Google Shape;13;p3"/>
          <p:cNvSpPr txBox="1"/>
          <p:nvPr>
            <p:ph hasCustomPrompt="1" idx="2" type="title"/>
          </p:nvPr>
        </p:nvSpPr>
        <p:spPr>
          <a:xfrm>
            <a:off x="1048270" y="3287500"/>
            <a:ext cx="2412900" cy="931500"/>
          </a:xfrm>
          <a:prstGeom prst="rect">
            <a:avLst/>
          </a:prstGeom>
          <a:effectLst>
            <a:outerShdw blurRad="114300" rotWithShape="0" algn="bl" dir="6360000" dist="28575">
              <a:schemeClr val="accent1">
                <a:alpha val="50000"/>
              </a:schemeClr>
            </a:outerShdw>
          </a:effectLst>
        </p:spPr>
        <p:txBody>
          <a:bodyPr anchorCtr="0" anchor="ctr" bIns="91425" lIns="91425" spcFirstLastPara="1" rIns="91425" wrap="square" tIns="91425">
            <a:noAutofit/>
          </a:bodyPr>
          <a:lstStyle>
            <a:lvl1pPr lvl="0" rtl="0" algn="r">
              <a:spcBef>
                <a:spcPts val="0"/>
              </a:spcBef>
              <a:spcAft>
                <a:spcPts val="0"/>
              </a:spcAft>
              <a:buClr>
                <a:schemeClr val="lt1"/>
              </a:buClr>
              <a:buSzPts val="6000"/>
              <a:buNone/>
              <a:defRPr sz="6000">
                <a:solidFill>
                  <a:schemeClr val="lt1"/>
                </a:solidFill>
              </a:defRPr>
            </a:lvl1pPr>
            <a:lvl2pPr lvl="1" rtl="0" algn="ctr">
              <a:spcBef>
                <a:spcPts val="0"/>
              </a:spcBef>
              <a:spcAft>
                <a:spcPts val="0"/>
              </a:spcAft>
              <a:buClr>
                <a:schemeClr val="lt1"/>
              </a:buClr>
              <a:buSzPts val="7200"/>
              <a:buNone/>
              <a:defRPr sz="7200">
                <a:solidFill>
                  <a:schemeClr val="lt1"/>
                </a:solidFill>
              </a:defRPr>
            </a:lvl2pPr>
            <a:lvl3pPr lvl="2" rtl="0" algn="ctr">
              <a:spcBef>
                <a:spcPts val="0"/>
              </a:spcBef>
              <a:spcAft>
                <a:spcPts val="0"/>
              </a:spcAft>
              <a:buClr>
                <a:schemeClr val="lt1"/>
              </a:buClr>
              <a:buSzPts val="7200"/>
              <a:buNone/>
              <a:defRPr sz="7200">
                <a:solidFill>
                  <a:schemeClr val="lt1"/>
                </a:solidFill>
              </a:defRPr>
            </a:lvl3pPr>
            <a:lvl4pPr lvl="3" rtl="0" algn="ctr">
              <a:spcBef>
                <a:spcPts val="0"/>
              </a:spcBef>
              <a:spcAft>
                <a:spcPts val="0"/>
              </a:spcAft>
              <a:buClr>
                <a:schemeClr val="lt1"/>
              </a:buClr>
              <a:buSzPts val="7200"/>
              <a:buNone/>
              <a:defRPr sz="7200">
                <a:solidFill>
                  <a:schemeClr val="lt1"/>
                </a:solidFill>
              </a:defRPr>
            </a:lvl4pPr>
            <a:lvl5pPr lvl="4" rtl="0" algn="ctr">
              <a:spcBef>
                <a:spcPts val="0"/>
              </a:spcBef>
              <a:spcAft>
                <a:spcPts val="0"/>
              </a:spcAft>
              <a:buClr>
                <a:schemeClr val="lt1"/>
              </a:buClr>
              <a:buSzPts val="7200"/>
              <a:buNone/>
              <a:defRPr sz="7200">
                <a:solidFill>
                  <a:schemeClr val="lt1"/>
                </a:solidFill>
              </a:defRPr>
            </a:lvl5pPr>
            <a:lvl6pPr lvl="5" rtl="0" algn="ctr">
              <a:spcBef>
                <a:spcPts val="0"/>
              </a:spcBef>
              <a:spcAft>
                <a:spcPts val="0"/>
              </a:spcAft>
              <a:buClr>
                <a:schemeClr val="lt1"/>
              </a:buClr>
              <a:buSzPts val="7200"/>
              <a:buNone/>
              <a:defRPr sz="7200">
                <a:solidFill>
                  <a:schemeClr val="lt1"/>
                </a:solidFill>
              </a:defRPr>
            </a:lvl6pPr>
            <a:lvl7pPr lvl="6" rtl="0" algn="ctr">
              <a:spcBef>
                <a:spcPts val="0"/>
              </a:spcBef>
              <a:spcAft>
                <a:spcPts val="0"/>
              </a:spcAft>
              <a:buClr>
                <a:schemeClr val="lt1"/>
              </a:buClr>
              <a:buSzPts val="7200"/>
              <a:buNone/>
              <a:defRPr sz="7200">
                <a:solidFill>
                  <a:schemeClr val="lt1"/>
                </a:solidFill>
              </a:defRPr>
            </a:lvl7pPr>
            <a:lvl8pPr lvl="7" rtl="0" algn="ctr">
              <a:spcBef>
                <a:spcPts val="0"/>
              </a:spcBef>
              <a:spcAft>
                <a:spcPts val="0"/>
              </a:spcAft>
              <a:buClr>
                <a:schemeClr val="lt1"/>
              </a:buClr>
              <a:buSzPts val="7200"/>
              <a:buNone/>
              <a:defRPr sz="7200">
                <a:solidFill>
                  <a:schemeClr val="lt1"/>
                </a:solidFill>
              </a:defRPr>
            </a:lvl8pPr>
            <a:lvl9pPr lvl="8" rtl="0" algn="ctr">
              <a:spcBef>
                <a:spcPts val="0"/>
              </a:spcBef>
              <a:spcAft>
                <a:spcPts val="0"/>
              </a:spcAft>
              <a:buClr>
                <a:schemeClr val="lt1"/>
              </a:buClr>
              <a:buSzPts val="7200"/>
              <a:buNone/>
              <a:defRPr sz="7200">
                <a:solidFill>
                  <a:schemeClr val="lt1"/>
                </a:solidFill>
              </a:defRPr>
            </a:lvl9pPr>
          </a:lstStyle>
          <a:p>
            <a:r>
              <a:t>xx%</a:t>
            </a:r>
          </a:p>
        </p:txBody>
      </p:sp>
      <p:sp>
        <p:nvSpPr>
          <p:cNvPr id="14" name="Google Shape;14;p3"/>
          <p:cNvSpPr txBox="1"/>
          <p:nvPr>
            <p:ph idx="1" type="subTitle"/>
          </p:nvPr>
        </p:nvSpPr>
        <p:spPr>
          <a:xfrm>
            <a:off x="3762670" y="3720650"/>
            <a:ext cx="3068700" cy="464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1">
  <p:cSld name="CAPTION_ONLY_1_1">
    <p:spTree>
      <p:nvGrpSpPr>
        <p:cNvPr id="79" name="Shape 79"/>
        <p:cNvGrpSpPr/>
        <p:nvPr/>
      </p:nvGrpSpPr>
      <p:grpSpPr>
        <a:xfrm>
          <a:off x="0" y="0"/>
          <a:ext cx="0" cy="0"/>
          <a:chOff x="0" y="0"/>
          <a:chExt cx="0" cy="0"/>
        </a:xfrm>
      </p:grpSpPr>
      <p:sp>
        <p:nvSpPr>
          <p:cNvPr id="80" name="Google Shape;80;p21"/>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2">
  <p:cSld name="CAPTION_ONLY_1_1_1">
    <p:spTree>
      <p:nvGrpSpPr>
        <p:cNvPr id="81" name="Shape 81"/>
        <p:cNvGrpSpPr/>
        <p:nvPr/>
      </p:nvGrpSpPr>
      <p:grpSpPr>
        <a:xfrm>
          <a:off x="0" y="0"/>
          <a:ext cx="0" cy="0"/>
          <a:chOff x="0" y="0"/>
          <a:chExt cx="0" cy="0"/>
        </a:xfrm>
      </p:grpSpPr>
      <p:sp>
        <p:nvSpPr>
          <p:cNvPr id="82" name="Google Shape;82;p22"/>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3">
  <p:cSld name="CAPTION_ONLY_1_1_1_2">
    <p:spTree>
      <p:nvGrpSpPr>
        <p:cNvPr id="83" name="Shape 83"/>
        <p:cNvGrpSpPr/>
        <p:nvPr/>
      </p:nvGrpSpPr>
      <p:grpSpPr>
        <a:xfrm>
          <a:off x="0" y="0"/>
          <a:ext cx="0" cy="0"/>
          <a:chOff x="0" y="0"/>
          <a:chExt cx="0" cy="0"/>
        </a:xfrm>
      </p:grpSpPr>
      <p:sp>
        <p:nvSpPr>
          <p:cNvPr id="84" name="Google Shape;84;p23"/>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wo Lists">
  <p:cSld name="SECTION_TITLE_AND_DESCRIPTION_1_3">
    <p:spTree>
      <p:nvGrpSpPr>
        <p:cNvPr id="85" name="Shape 85"/>
        <p:cNvGrpSpPr/>
        <p:nvPr/>
      </p:nvGrpSpPr>
      <p:grpSpPr>
        <a:xfrm>
          <a:off x="0" y="0"/>
          <a:ext cx="0" cy="0"/>
          <a:chOff x="0" y="0"/>
          <a:chExt cx="0" cy="0"/>
        </a:xfrm>
      </p:grpSpPr>
      <p:sp>
        <p:nvSpPr>
          <p:cNvPr id="86" name="Google Shape;86;p24"/>
          <p:cNvSpPr txBox="1"/>
          <p:nvPr>
            <p:ph type="title"/>
          </p:nvPr>
        </p:nvSpPr>
        <p:spPr>
          <a:xfrm>
            <a:off x="938500" y="445025"/>
            <a:ext cx="4964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87" name="Google Shape;87;p24"/>
          <p:cNvSpPr txBox="1"/>
          <p:nvPr>
            <p:ph idx="1" type="body"/>
          </p:nvPr>
        </p:nvSpPr>
        <p:spPr>
          <a:xfrm>
            <a:off x="1067241" y="2651775"/>
            <a:ext cx="3258900" cy="17955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0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88" name="Google Shape;88;p24"/>
          <p:cNvSpPr txBox="1"/>
          <p:nvPr>
            <p:ph idx="2" type="body"/>
          </p:nvPr>
        </p:nvSpPr>
        <p:spPr>
          <a:xfrm>
            <a:off x="4673852" y="2651775"/>
            <a:ext cx="3258900" cy="17955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0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89" name="Google Shape;89;p24"/>
          <p:cNvSpPr txBox="1"/>
          <p:nvPr>
            <p:ph idx="3" type="title"/>
          </p:nvPr>
        </p:nvSpPr>
        <p:spPr>
          <a:xfrm>
            <a:off x="1213499" y="1955125"/>
            <a:ext cx="3258900" cy="5484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
        <p:nvSpPr>
          <p:cNvPr id="90" name="Google Shape;90;p24"/>
          <p:cNvSpPr txBox="1"/>
          <p:nvPr>
            <p:ph idx="4" type="title"/>
          </p:nvPr>
        </p:nvSpPr>
        <p:spPr>
          <a:xfrm>
            <a:off x="4820099" y="1955125"/>
            <a:ext cx="3258900" cy="5484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Four Columns">
  <p:cSld name="TITLE_1_1_2">
    <p:spTree>
      <p:nvGrpSpPr>
        <p:cNvPr id="91" name="Shape 91"/>
        <p:cNvGrpSpPr/>
        <p:nvPr/>
      </p:nvGrpSpPr>
      <p:grpSpPr>
        <a:xfrm>
          <a:off x="0" y="0"/>
          <a:ext cx="0" cy="0"/>
          <a:chOff x="0" y="0"/>
          <a:chExt cx="0" cy="0"/>
        </a:xfrm>
      </p:grpSpPr>
      <p:sp>
        <p:nvSpPr>
          <p:cNvPr id="92" name="Google Shape;92;p25"/>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93" name="Google Shape;93;p25"/>
          <p:cNvSpPr txBox="1"/>
          <p:nvPr>
            <p:ph idx="2" type="title"/>
          </p:nvPr>
        </p:nvSpPr>
        <p:spPr>
          <a:xfrm>
            <a:off x="898386"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94" name="Google Shape;94;p25"/>
          <p:cNvSpPr txBox="1"/>
          <p:nvPr>
            <p:ph idx="1" type="subTitle"/>
          </p:nvPr>
        </p:nvSpPr>
        <p:spPr>
          <a:xfrm>
            <a:off x="898389"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95" name="Google Shape;95;p25"/>
          <p:cNvSpPr txBox="1"/>
          <p:nvPr>
            <p:ph idx="3" type="title"/>
          </p:nvPr>
        </p:nvSpPr>
        <p:spPr>
          <a:xfrm>
            <a:off x="2790261"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96" name="Google Shape;96;p25"/>
          <p:cNvSpPr txBox="1"/>
          <p:nvPr>
            <p:ph idx="4" type="subTitle"/>
          </p:nvPr>
        </p:nvSpPr>
        <p:spPr>
          <a:xfrm>
            <a:off x="2790264"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97" name="Google Shape;97;p25"/>
          <p:cNvSpPr txBox="1"/>
          <p:nvPr>
            <p:ph idx="5" type="title"/>
          </p:nvPr>
        </p:nvSpPr>
        <p:spPr>
          <a:xfrm>
            <a:off x="4682136"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98" name="Google Shape;98;p25"/>
          <p:cNvSpPr txBox="1"/>
          <p:nvPr>
            <p:ph idx="6" type="subTitle"/>
          </p:nvPr>
        </p:nvSpPr>
        <p:spPr>
          <a:xfrm>
            <a:off x="4682139"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99" name="Google Shape;99;p25"/>
          <p:cNvSpPr txBox="1"/>
          <p:nvPr>
            <p:ph idx="7" type="title"/>
          </p:nvPr>
        </p:nvSpPr>
        <p:spPr>
          <a:xfrm>
            <a:off x="6574011"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00" name="Google Shape;100;p25"/>
          <p:cNvSpPr txBox="1"/>
          <p:nvPr>
            <p:ph idx="8" type="subTitle"/>
          </p:nvPr>
        </p:nvSpPr>
        <p:spPr>
          <a:xfrm>
            <a:off x="6574014"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Numbers">
  <p:cSld name="CAPTION_ONLY_1_1_1_1">
    <p:spTree>
      <p:nvGrpSpPr>
        <p:cNvPr id="101" name="Shape 101"/>
        <p:cNvGrpSpPr/>
        <p:nvPr/>
      </p:nvGrpSpPr>
      <p:grpSpPr>
        <a:xfrm>
          <a:off x="0" y="0"/>
          <a:ext cx="0" cy="0"/>
          <a:chOff x="0" y="0"/>
          <a:chExt cx="0" cy="0"/>
        </a:xfrm>
      </p:grpSpPr>
      <p:sp>
        <p:nvSpPr>
          <p:cNvPr id="102" name="Google Shape;102;p26"/>
          <p:cNvSpPr txBox="1"/>
          <p:nvPr>
            <p:ph hasCustomPrompt="1" type="title"/>
          </p:nvPr>
        </p:nvSpPr>
        <p:spPr>
          <a:xfrm>
            <a:off x="4996800" y="661843"/>
            <a:ext cx="31593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None/>
              <a:defRPr sz="4800">
                <a:solidFill>
                  <a:schemeClr val="lt1"/>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103" name="Google Shape;103;p26"/>
          <p:cNvSpPr txBox="1"/>
          <p:nvPr>
            <p:ph idx="1" type="subTitle"/>
          </p:nvPr>
        </p:nvSpPr>
        <p:spPr>
          <a:xfrm>
            <a:off x="4911000" y="1265850"/>
            <a:ext cx="3330900" cy="417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2100"/>
              <a:buNone/>
              <a:defRPr sz="2100">
                <a:solidFill>
                  <a:schemeClr val="accent1"/>
                </a:solidFill>
              </a:defRPr>
            </a:lvl2pPr>
            <a:lvl3pPr lvl="2" rtl="0" algn="ctr">
              <a:lnSpc>
                <a:spcPct val="100000"/>
              </a:lnSpc>
              <a:spcBef>
                <a:spcPts val="0"/>
              </a:spcBef>
              <a:spcAft>
                <a:spcPts val="0"/>
              </a:spcAft>
              <a:buClr>
                <a:schemeClr val="accent1"/>
              </a:buClr>
              <a:buSzPts val="2100"/>
              <a:buNone/>
              <a:defRPr sz="2100">
                <a:solidFill>
                  <a:schemeClr val="accent1"/>
                </a:solidFill>
              </a:defRPr>
            </a:lvl3pPr>
            <a:lvl4pPr lvl="3" rtl="0" algn="ctr">
              <a:lnSpc>
                <a:spcPct val="100000"/>
              </a:lnSpc>
              <a:spcBef>
                <a:spcPts val="0"/>
              </a:spcBef>
              <a:spcAft>
                <a:spcPts val="0"/>
              </a:spcAft>
              <a:buClr>
                <a:schemeClr val="accent1"/>
              </a:buClr>
              <a:buSzPts val="2100"/>
              <a:buNone/>
              <a:defRPr sz="2100">
                <a:solidFill>
                  <a:schemeClr val="accent1"/>
                </a:solidFill>
              </a:defRPr>
            </a:lvl4pPr>
            <a:lvl5pPr lvl="4" rtl="0" algn="ctr">
              <a:lnSpc>
                <a:spcPct val="100000"/>
              </a:lnSpc>
              <a:spcBef>
                <a:spcPts val="0"/>
              </a:spcBef>
              <a:spcAft>
                <a:spcPts val="0"/>
              </a:spcAft>
              <a:buClr>
                <a:schemeClr val="accent1"/>
              </a:buClr>
              <a:buSzPts val="2100"/>
              <a:buNone/>
              <a:defRPr sz="2100">
                <a:solidFill>
                  <a:schemeClr val="accent1"/>
                </a:solidFill>
              </a:defRPr>
            </a:lvl5pPr>
            <a:lvl6pPr lvl="5" rtl="0" algn="ctr">
              <a:lnSpc>
                <a:spcPct val="100000"/>
              </a:lnSpc>
              <a:spcBef>
                <a:spcPts val="0"/>
              </a:spcBef>
              <a:spcAft>
                <a:spcPts val="0"/>
              </a:spcAft>
              <a:buClr>
                <a:schemeClr val="accent1"/>
              </a:buClr>
              <a:buSzPts val="2100"/>
              <a:buNone/>
              <a:defRPr sz="2100">
                <a:solidFill>
                  <a:schemeClr val="accent1"/>
                </a:solidFill>
              </a:defRPr>
            </a:lvl6pPr>
            <a:lvl7pPr lvl="6" rtl="0" algn="ctr">
              <a:lnSpc>
                <a:spcPct val="100000"/>
              </a:lnSpc>
              <a:spcBef>
                <a:spcPts val="0"/>
              </a:spcBef>
              <a:spcAft>
                <a:spcPts val="0"/>
              </a:spcAft>
              <a:buClr>
                <a:schemeClr val="accent1"/>
              </a:buClr>
              <a:buSzPts val="2100"/>
              <a:buNone/>
              <a:defRPr sz="2100">
                <a:solidFill>
                  <a:schemeClr val="accent1"/>
                </a:solidFill>
              </a:defRPr>
            </a:lvl7pPr>
            <a:lvl8pPr lvl="7" rtl="0" algn="ctr">
              <a:lnSpc>
                <a:spcPct val="100000"/>
              </a:lnSpc>
              <a:spcBef>
                <a:spcPts val="0"/>
              </a:spcBef>
              <a:spcAft>
                <a:spcPts val="0"/>
              </a:spcAft>
              <a:buClr>
                <a:schemeClr val="accent1"/>
              </a:buClr>
              <a:buSzPts val="2100"/>
              <a:buNone/>
              <a:defRPr sz="2100">
                <a:solidFill>
                  <a:schemeClr val="accent1"/>
                </a:solidFill>
              </a:defRPr>
            </a:lvl8pPr>
            <a:lvl9pPr lvl="8" rtl="0" algn="ctr">
              <a:lnSpc>
                <a:spcPct val="100000"/>
              </a:lnSpc>
              <a:spcBef>
                <a:spcPts val="0"/>
              </a:spcBef>
              <a:spcAft>
                <a:spcPts val="0"/>
              </a:spcAft>
              <a:buClr>
                <a:schemeClr val="accent1"/>
              </a:buClr>
              <a:buSzPts val="2100"/>
              <a:buNone/>
              <a:defRPr sz="2100">
                <a:solidFill>
                  <a:schemeClr val="accent1"/>
                </a:solidFill>
              </a:defRPr>
            </a:lvl9pPr>
          </a:lstStyle>
          <a:p/>
        </p:txBody>
      </p:sp>
      <p:sp>
        <p:nvSpPr>
          <p:cNvPr id="104" name="Google Shape;104;p26"/>
          <p:cNvSpPr txBox="1"/>
          <p:nvPr>
            <p:ph hasCustomPrompt="1" idx="2" type="title"/>
          </p:nvPr>
        </p:nvSpPr>
        <p:spPr>
          <a:xfrm>
            <a:off x="4996800" y="2099193"/>
            <a:ext cx="31593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None/>
              <a:defRPr sz="4800">
                <a:solidFill>
                  <a:schemeClr val="lt1"/>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105" name="Google Shape;105;p26"/>
          <p:cNvSpPr txBox="1"/>
          <p:nvPr>
            <p:ph idx="3" type="subTitle"/>
          </p:nvPr>
        </p:nvSpPr>
        <p:spPr>
          <a:xfrm>
            <a:off x="4911000" y="2703200"/>
            <a:ext cx="3330900" cy="417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2100"/>
              <a:buNone/>
              <a:defRPr sz="2100">
                <a:solidFill>
                  <a:schemeClr val="accent1"/>
                </a:solidFill>
              </a:defRPr>
            </a:lvl2pPr>
            <a:lvl3pPr lvl="2" rtl="0" algn="ctr">
              <a:lnSpc>
                <a:spcPct val="100000"/>
              </a:lnSpc>
              <a:spcBef>
                <a:spcPts val="0"/>
              </a:spcBef>
              <a:spcAft>
                <a:spcPts val="0"/>
              </a:spcAft>
              <a:buClr>
                <a:schemeClr val="accent1"/>
              </a:buClr>
              <a:buSzPts val="2100"/>
              <a:buNone/>
              <a:defRPr sz="2100">
                <a:solidFill>
                  <a:schemeClr val="accent1"/>
                </a:solidFill>
              </a:defRPr>
            </a:lvl3pPr>
            <a:lvl4pPr lvl="3" rtl="0" algn="ctr">
              <a:lnSpc>
                <a:spcPct val="100000"/>
              </a:lnSpc>
              <a:spcBef>
                <a:spcPts val="0"/>
              </a:spcBef>
              <a:spcAft>
                <a:spcPts val="0"/>
              </a:spcAft>
              <a:buClr>
                <a:schemeClr val="accent1"/>
              </a:buClr>
              <a:buSzPts val="2100"/>
              <a:buNone/>
              <a:defRPr sz="2100">
                <a:solidFill>
                  <a:schemeClr val="accent1"/>
                </a:solidFill>
              </a:defRPr>
            </a:lvl4pPr>
            <a:lvl5pPr lvl="4" rtl="0" algn="ctr">
              <a:lnSpc>
                <a:spcPct val="100000"/>
              </a:lnSpc>
              <a:spcBef>
                <a:spcPts val="0"/>
              </a:spcBef>
              <a:spcAft>
                <a:spcPts val="0"/>
              </a:spcAft>
              <a:buClr>
                <a:schemeClr val="accent1"/>
              </a:buClr>
              <a:buSzPts val="2100"/>
              <a:buNone/>
              <a:defRPr sz="2100">
                <a:solidFill>
                  <a:schemeClr val="accent1"/>
                </a:solidFill>
              </a:defRPr>
            </a:lvl5pPr>
            <a:lvl6pPr lvl="5" rtl="0" algn="ctr">
              <a:lnSpc>
                <a:spcPct val="100000"/>
              </a:lnSpc>
              <a:spcBef>
                <a:spcPts val="0"/>
              </a:spcBef>
              <a:spcAft>
                <a:spcPts val="0"/>
              </a:spcAft>
              <a:buClr>
                <a:schemeClr val="accent1"/>
              </a:buClr>
              <a:buSzPts val="2100"/>
              <a:buNone/>
              <a:defRPr sz="2100">
                <a:solidFill>
                  <a:schemeClr val="accent1"/>
                </a:solidFill>
              </a:defRPr>
            </a:lvl6pPr>
            <a:lvl7pPr lvl="6" rtl="0" algn="ctr">
              <a:lnSpc>
                <a:spcPct val="100000"/>
              </a:lnSpc>
              <a:spcBef>
                <a:spcPts val="0"/>
              </a:spcBef>
              <a:spcAft>
                <a:spcPts val="0"/>
              </a:spcAft>
              <a:buClr>
                <a:schemeClr val="accent1"/>
              </a:buClr>
              <a:buSzPts val="2100"/>
              <a:buNone/>
              <a:defRPr sz="2100">
                <a:solidFill>
                  <a:schemeClr val="accent1"/>
                </a:solidFill>
              </a:defRPr>
            </a:lvl7pPr>
            <a:lvl8pPr lvl="7" rtl="0" algn="ctr">
              <a:lnSpc>
                <a:spcPct val="100000"/>
              </a:lnSpc>
              <a:spcBef>
                <a:spcPts val="0"/>
              </a:spcBef>
              <a:spcAft>
                <a:spcPts val="0"/>
              </a:spcAft>
              <a:buClr>
                <a:schemeClr val="accent1"/>
              </a:buClr>
              <a:buSzPts val="2100"/>
              <a:buNone/>
              <a:defRPr sz="2100">
                <a:solidFill>
                  <a:schemeClr val="accent1"/>
                </a:solidFill>
              </a:defRPr>
            </a:lvl8pPr>
            <a:lvl9pPr lvl="8" rtl="0" algn="ctr">
              <a:lnSpc>
                <a:spcPct val="100000"/>
              </a:lnSpc>
              <a:spcBef>
                <a:spcPts val="0"/>
              </a:spcBef>
              <a:spcAft>
                <a:spcPts val="0"/>
              </a:spcAft>
              <a:buClr>
                <a:schemeClr val="accent1"/>
              </a:buClr>
              <a:buSzPts val="2100"/>
              <a:buNone/>
              <a:defRPr sz="2100">
                <a:solidFill>
                  <a:schemeClr val="accent1"/>
                </a:solidFill>
              </a:defRPr>
            </a:lvl9pPr>
          </a:lstStyle>
          <a:p/>
        </p:txBody>
      </p:sp>
      <p:sp>
        <p:nvSpPr>
          <p:cNvPr id="106" name="Google Shape;106;p26"/>
          <p:cNvSpPr txBox="1"/>
          <p:nvPr>
            <p:ph hasCustomPrompt="1" idx="4" type="title"/>
          </p:nvPr>
        </p:nvSpPr>
        <p:spPr>
          <a:xfrm>
            <a:off x="4996800" y="3536543"/>
            <a:ext cx="31593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None/>
              <a:defRPr sz="4800">
                <a:solidFill>
                  <a:schemeClr val="lt1"/>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107" name="Google Shape;107;p26"/>
          <p:cNvSpPr txBox="1"/>
          <p:nvPr>
            <p:ph idx="5" type="subTitle"/>
          </p:nvPr>
        </p:nvSpPr>
        <p:spPr>
          <a:xfrm>
            <a:off x="4911000" y="4140550"/>
            <a:ext cx="3330900" cy="417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2100"/>
              <a:buNone/>
              <a:defRPr sz="2100">
                <a:solidFill>
                  <a:schemeClr val="accent1"/>
                </a:solidFill>
              </a:defRPr>
            </a:lvl2pPr>
            <a:lvl3pPr lvl="2" rtl="0" algn="ctr">
              <a:lnSpc>
                <a:spcPct val="100000"/>
              </a:lnSpc>
              <a:spcBef>
                <a:spcPts val="0"/>
              </a:spcBef>
              <a:spcAft>
                <a:spcPts val="0"/>
              </a:spcAft>
              <a:buClr>
                <a:schemeClr val="accent1"/>
              </a:buClr>
              <a:buSzPts val="2100"/>
              <a:buNone/>
              <a:defRPr sz="2100">
                <a:solidFill>
                  <a:schemeClr val="accent1"/>
                </a:solidFill>
              </a:defRPr>
            </a:lvl3pPr>
            <a:lvl4pPr lvl="3" rtl="0" algn="ctr">
              <a:lnSpc>
                <a:spcPct val="100000"/>
              </a:lnSpc>
              <a:spcBef>
                <a:spcPts val="0"/>
              </a:spcBef>
              <a:spcAft>
                <a:spcPts val="0"/>
              </a:spcAft>
              <a:buClr>
                <a:schemeClr val="accent1"/>
              </a:buClr>
              <a:buSzPts val="2100"/>
              <a:buNone/>
              <a:defRPr sz="2100">
                <a:solidFill>
                  <a:schemeClr val="accent1"/>
                </a:solidFill>
              </a:defRPr>
            </a:lvl4pPr>
            <a:lvl5pPr lvl="4" rtl="0" algn="ctr">
              <a:lnSpc>
                <a:spcPct val="100000"/>
              </a:lnSpc>
              <a:spcBef>
                <a:spcPts val="0"/>
              </a:spcBef>
              <a:spcAft>
                <a:spcPts val="0"/>
              </a:spcAft>
              <a:buClr>
                <a:schemeClr val="accent1"/>
              </a:buClr>
              <a:buSzPts val="2100"/>
              <a:buNone/>
              <a:defRPr sz="2100">
                <a:solidFill>
                  <a:schemeClr val="accent1"/>
                </a:solidFill>
              </a:defRPr>
            </a:lvl5pPr>
            <a:lvl6pPr lvl="5" rtl="0" algn="ctr">
              <a:lnSpc>
                <a:spcPct val="100000"/>
              </a:lnSpc>
              <a:spcBef>
                <a:spcPts val="0"/>
              </a:spcBef>
              <a:spcAft>
                <a:spcPts val="0"/>
              </a:spcAft>
              <a:buClr>
                <a:schemeClr val="accent1"/>
              </a:buClr>
              <a:buSzPts val="2100"/>
              <a:buNone/>
              <a:defRPr sz="2100">
                <a:solidFill>
                  <a:schemeClr val="accent1"/>
                </a:solidFill>
              </a:defRPr>
            </a:lvl6pPr>
            <a:lvl7pPr lvl="6" rtl="0" algn="ctr">
              <a:lnSpc>
                <a:spcPct val="100000"/>
              </a:lnSpc>
              <a:spcBef>
                <a:spcPts val="0"/>
              </a:spcBef>
              <a:spcAft>
                <a:spcPts val="0"/>
              </a:spcAft>
              <a:buClr>
                <a:schemeClr val="accent1"/>
              </a:buClr>
              <a:buSzPts val="2100"/>
              <a:buNone/>
              <a:defRPr sz="2100">
                <a:solidFill>
                  <a:schemeClr val="accent1"/>
                </a:solidFill>
              </a:defRPr>
            </a:lvl7pPr>
            <a:lvl8pPr lvl="7" rtl="0" algn="ctr">
              <a:lnSpc>
                <a:spcPct val="100000"/>
              </a:lnSpc>
              <a:spcBef>
                <a:spcPts val="0"/>
              </a:spcBef>
              <a:spcAft>
                <a:spcPts val="0"/>
              </a:spcAft>
              <a:buClr>
                <a:schemeClr val="accent1"/>
              </a:buClr>
              <a:buSzPts val="2100"/>
              <a:buNone/>
              <a:defRPr sz="2100">
                <a:solidFill>
                  <a:schemeClr val="accent1"/>
                </a:solidFill>
              </a:defRPr>
            </a:lvl8pPr>
            <a:lvl9pPr lvl="8" rtl="0" algn="ctr">
              <a:lnSpc>
                <a:spcPct val="100000"/>
              </a:lnSpc>
              <a:spcBef>
                <a:spcPts val="0"/>
              </a:spcBef>
              <a:spcAft>
                <a:spcPts val="0"/>
              </a:spcAft>
              <a:buClr>
                <a:schemeClr val="accent1"/>
              </a:buClr>
              <a:buSzPts val="2100"/>
              <a:buNone/>
              <a:defRPr sz="2100">
                <a:solidFill>
                  <a:schemeClr val="accent1"/>
                </a:solidFill>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ix Columns  ">
  <p:cSld name="SECTION_TITLE_AND_DESCRIPTION_1_1_1">
    <p:spTree>
      <p:nvGrpSpPr>
        <p:cNvPr id="108" name="Shape 108"/>
        <p:cNvGrpSpPr/>
        <p:nvPr/>
      </p:nvGrpSpPr>
      <p:grpSpPr>
        <a:xfrm>
          <a:off x="0" y="0"/>
          <a:ext cx="0" cy="0"/>
          <a:chOff x="0" y="0"/>
          <a:chExt cx="0" cy="0"/>
        </a:xfrm>
      </p:grpSpPr>
      <p:sp>
        <p:nvSpPr>
          <p:cNvPr id="109" name="Google Shape;109;p27"/>
          <p:cNvSpPr txBox="1"/>
          <p:nvPr>
            <p:ph type="title"/>
          </p:nvPr>
        </p:nvSpPr>
        <p:spPr>
          <a:xfrm>
            <a:off x="3538497" y="1818541"/>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0" name="Google Shape;110;p27"/>
          <p:cNvSpPr txBox="1"/>
          <p:nvPr>
            <p:ph idx="1" type="subTitle"/>
          </p:nvPr>
        </p:nvSpPr>
        <p:spPr>
          <a:xfrm>
            <a:off x="3538498" y="2324765"/>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1" name="Google Shape;111;p27"/>
          <p:cNvSpPr txBox="1"/>
          <p:nvPr>
            <p:ph idx="2" type="title"/>
          </p:nvPr>
        </p:nvSpPr>
        <p:spPr>
          <a:xfrm>
            <a:off x="6028553" y="1818541"/>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2" name="Google Shape;112;p27"/>
          <p:cNvSpPr txBox="1"/>
          <p:nvPr>
            <p:ph idx="3" type="subTitle"/>
          </p:nvPr>
        </p:nvSpPr>
        <p:spPr>
          <a:xfrm>
            <a:off x="6028552" y="2324765"/>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3" name="Google Shape;113;p27"/>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14" name="Google Shape;114;p27"/>
          <p:cNvSpPr txBox="1"/>
          <p:nvPr>
            <p:ph idx="5" type="title"/>
          </p:nvPr>
        </p:nvSpPr>
        <p:spPr>
          <a:xfrm>
            <a:off x="1048447" y="1818541"/>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5" name="Google Shape;115;p27"/>
          <p:cNvSpPr txBox="1"/>
          <p:nvPr>
            <p:ph idx="6" type="subTitle"/>
          </p:nvPr>
        </p:nvSpPr>
        <p:spPr>
          <a:xfrm>
            <a:off x="1048450" y="2324765"/>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6" name="Google Shape;116;p27"/>
          <p:cNvSpPr txBox="1"/>
          <p:nvPr>
            <p:ph idx="7" type="title"/>
          </p:nvPr>
        </p:nvSpPr>
        <p:spPr>
          <a:xfrm>
            <a:off x="3538497" y="332503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7" name="Google Shape;117;p27"/>
          <p:cNvSpPr txBox="1"/>
          <p:nvPr>
            <p:ph idx="8" type="subTitle"/>
          </p:nvPr>
        </p:nvSpPr>
        <p:spPr>
          <a:xfrm>
            <a:off x="3538498" y="3831259"/>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8" name="Google Shape;118;p27"/>
          <p:cNvSpPr txBox="1"/>
          <p:nvPr>
            <p:ph idx="9" type="title"/>
          </p:nvPr>
        </p:nvSpPr>
        <p:spPr>
          <a:xfrm>
            <a:off x="6028553" y="332503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9" name="Google Shape;119;p27"/>
          <p:cNvSpPr txBox="1"/>
          <p:nvPr>
            <p:ph idx="13" type="subTitle"/>
          </p:nvPr>
        </p:nvSpPr>
        <p:spPr>
          <a:xfrm>
            <a:off x="6028552" y="3831259"/>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20" name="Google Shape;120;p27"/>
          <p:cNvSpPr txBox="1"/>
          <p:nvPr>
            <p:ph idx="14" type="title"/>
          </p:nvPr>
        </p:nvSpPr>
        <p:spPr>
          <a:xfrm>
            <a:off x="1048447" y="332503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21" name="Google Shape;121;p27"/>
          <p:cNvSpPr txBox="1"/>
          <p:nvPr>
            <p:ph idx="15" type="subTitle"/>
          </p:nvPr>
        </p:nvSpPr>
        <p:spPr>
          <a:xfrm>
            <a:off x="1048450" y="3831259"/>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Four Columns 1">
  <p:cSld name="TITLE_1_1_2_1">
    <p:spTree>
      <p:nvGrpSpPr>
        <p:cNvPr id="122" name="Shape 122"/>
        <p:cNvGrpSpPr/>
        <p:nvPr/>
      </p:nvGrpSpPr>
      <p:grpSpPr>
        <a:xfrm>
          <a:off x="0" y="0"/>
          <a:ext cx="0" cy="0"/>
          <a:chOff x="0" y="0"/>
          <a:chExt cx="0" cy="0"/>
        </a:xfrm>
      </p:grpSpPr>
      <p:sp>
        <p:nvSpPr>
          <p:cNvPr id="123" name="Google Shape;123;p28"/>
          <p:cNvSpPr txBox="1"/>
          <p:nvPr>
            <p:ph type="title"/>
          </p:nvPr>
        </p:nvSpPr>
        <p:spPr>
          <a:xfrm>
            <a:off x="938500" y="445025"/>
            <a:ext cx="50436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24" name="Google Shape;124;p28"/>
          <p:cNvSpPr txBox="1"/>
          <p:nvPr>
            <p:ph idx="2" type="title"/>
          </p:nvPr>
        </p:nvSpPr>
        <p:spPr>
          <a:xfrm>
            <a:off x="1338238" y="2359825"/>
            <a:ext cx="2727600" cy="375600"/>
          </a:xfrm>
          <a:prstGeom prst="rect">
            <a:avLst/>
          </a:prstGeom>
        </p:spPr>
        <p:txBody>
          <a:bodyPr anchorCtr="0" anchor="t" bIns="91425" lIns="91425" spcFirstLastPara="1" rIns="91425" wrap="square" tIns="91425">
            <a:noAutofit/>
          </a:bodyPr>
          <a:lstStyle>
            <a:lvl1pPr lvl="0" rtl="0" algn="r">
              <a:spcBef>
                <a:spcPts val="0"/>
              </a:spcBef>
              <a:spcAft>
                <a:spcPts val="0"/>
              </a:spcAft>
              <a:buClr>
                <a:schemeClr val="lt1"/>
              </a:buClr>
              <a:buSzPts val="1400"/>
              <a:buNone/>
              <a:defRPr sz="1400">
                <a:solidFill>
                  <a:schemeClr val="lt1"/>
                </a:solidFill>
              </a:defRPr>
            </a:lvl1pPr>
            <a:lvl2pPr lvl="1" rtl="0" algn="r">
              <a:spcBef>
                <a:spcPts val="0"/>
              </a:spcBef>
              <a:spcAft>
                <a:spcPts val="0"/>
              </a:spcAft>
              <a:buClr>
                <a:schemeClr val="lt1"/>
              </a:buClr>
              <a:buSzPts val="4200"/>
              <a:buNone/>
              <a:defRPr sz="4200">
                <a:solidFill>
                  <a:schemeClr val="lt1"/>
                </a:solidFill>
              </a:defRPr>
            </a:lvl2pPr>
            <a:lvl3pPr lvl="2" rtl="0" algn="r">
              <a:spcBef>
                <a:spcPts val="0"/>
              </a:spcBef>
              <a:spcAft>
                <a:spcPts val="0"/>
              </a:spcAft>
              <a:buClr>
                <a:schemeClr val="lt1"/>
              </a:buClr>
              <a:buSzPts val="4200"/>
              <a:buNone/>
              <a:defRPr sz="4200">
                <a:solidFill>
                  <a:schemeClr val="lt1"/>
                </a:solidFill>
              </a:defRPr>
            </a:lvl3pPr>
            <a:lvl4pPr lvl="3" rtl="0" algn="r">
              <a:spcBef>
                <a:spcPts val="0"/>
              </a:spcBef>
              <a:spcAft>
                <a:spcPts val="0"/>
              </a:spcAft>
              <a:buClr>
                <a:schemeClr val="lt1"/>
              </a:buClr>
              <a:buSzPts val="4200"/>
              <a:buNone/>
              <a:defRPr sz="4200">
                <a:solidFill>
                  <a:schemeClr val="lt1"/>
                </a:solidFill>
              </a:defRPr>
            </a:lvl4pPr>
            <a:lvl5pPr lvl="4" rtl="0" algn="r">
              <a:spcBef>
                <a:spcPts val="0"/>
              </a:spcBef>
              <a:spcAft>
                <a:spcPts val="0"/>
              </a:spcAft>
              <a:buClr>
                <a:schemeClr val="lt1"/>
              </a:buClr>
              <a:buSzPts val="4200"/>
              <a:buNone/>
              <a:defRPr sz="4200">
                <a:solidFill>
                  <a:schemeClr val="lt1"/>
                </a:solidFill>
              </a:defRPr>
            </a:lvl5pPr>
            <a:lvl6pPr lvl="5" rtl="0" algn="r">
              <a:spcBef>
                <a:spcPts val="0"/>
              </a:spcBef>
              <a:spcAft>
                <a:spcPts val="0"/>
              </a:spcAft>
              <a:buClr>
                <a:schemeClr val="lt1"/>
              </a:buClr>
              <a:buSzPts val="4200"/>
              <a:buNone/>
              <a:defRPr sz="4200">
                <a:solidFill>
                  <a:schemeClr val="lt1"/>
                </a:solidFill>
              </a:defRPr>
            </a:lvl6pPr>
            <a:lvl7pPr lvl="6" rtl="0" algn="r">
              <a:spcBef>
                <a:spcPts val="0"/>
              </a:spcBef>
              <a:spcAft>
                <a:spcPts val="0"/>
              </a:spcAft>
              <a:buClr>
                <a:schemeClr val="lt1"/>
              </a:buClr>
              <a:buSzPts val="4200"/>
              <a:buNone/>
              <a:defRPr sz="4200">
                <a:solidFill>
                  <a:schemeClr val="lt1"/>
                </a:solidFill>
              </a:defRPr>
            </a:lvl7pPr>
            <a:lvl8pPr lvl="7" rtl="0" algn="r">
              <a:spcBef>
                <a:spcPts val="0"/>
              </a:spcBef>
              <a:spcAft>
                <a:spcPts val="0"/>
              </a:spcAft>
              <a:buClr>
                <a:schemeClr val="lt1"/>
              </a:buClr>
              <a:buSzPts val="4200"/>
              <a:buNone/>
              <a:defRPr sz="4200">
                <a:solidFill>
                  <a:schemeClr val="lt1"/>
                </a:solidFill>
              </a:defRPr>
            </a:lvl8pPr>
            <a:lvl9pPr lvl="8" rtl="0" algn="r">
              <a:spcBef>
                <a:spcPts val="0"/>
              </a:spcBef>
              <a:spcAft>
                <a:spcPts val="0"/>
              </a:spcAft>
              <a:buClr>
                <a:schemeClr val="lt1"/>
              </a:buClr>
              <a:buSzPts val="4200"/>
              <a:buNone/>
              <a:defRPr sz="4200">
                <a:solidFill>
                  <a:schemeClr val="lt1"/>
                </a:solidFill>
              </a:defRPr>
            </a:lvl9pPr>
          </a:lstStyle>
          <a:p/>
        </p:txBody>
      </p:sp>
      <p:sp>
        <p:nvSpPr>
          <p:cNvPr id="125" name="Google Shape;125;p28"/>
          <p:cNvSpPr txBox="1"/>
          <p:nvPr>
            <p:ph idx="1" type="subTitle"/>
          </p:nvPr>
        </p:nvSpPr>
        <p:spPr>
          <a:xfrm>
            <a:off x="1338238" y="1713051"/>
            <a:ext cx="2727600" cy="6054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Clr>
                <a:schemeClr val="lt1"/>
              </a:buClr>
              <a:buSzPts val="1600"/>
              <a:buNone/>
              <a:defRPr sz="1600">
                <a:solidFill>
                  <a:schemeClr val="lt1"/>
                </a:solidFill>
              </a:defRPr>
            </a:lvl1pPr>
            <a:lvl2pPr lvl="1" rtl="0" algn="r">
              <a:lnSpc>
                <a:spcPct val="100000"/>
              </a:lnSpc>
              <a:spcBef>
                <a:spcPts val="0"/>
              </a:spcBef>
              <a:spcAft>
                <a:spcPts val="0"/>
              </a:spcAft>
              <a:buClr>
                <a:schemeClr val="lt1"/>
              </a:buClr>
              <a:buSzPts val="1600"/>
              <a:buNone/>
              <a:defRPr sz="1600">
                <a:solidFill>
                  <a:schemeClr val="lt1"/>
                </a:solidFill>
              </a:defRPr>
            </a:lvl2pPr>
            <a:lvl3pPr lvl="2" rtl="0" algn="r">
              <a:lnSpc>
                <a:spcPct val="100000"/>
              </a:lnSpc>
              <a:spcBef>
                <a:spcPts val="0"/>
              </a:spcBef>
              <a:spcAft>
                <a:spcPts val="0"/>
              </a:spcAft>
              <a:buClr>
                <a:schemeClr val="lt1"/>
              </a:buClr>
              <a:buSzPts val="1600"/>
              <a:buNone/>
              <a:defRPr sz="1600">
                <a:solidFill>
                  <a:schemeClr val="lt1"/>
                </a:solidFill>
              </a:defRPr>
            </a:lvl3pPr>
            <a:lvl4pPr lvl="3" rtl="0" algn="r">
              <a:lnSpc>
                <a:spcPct val="100000"/>
              </a:lnSpc>
              <a:spcBef>
                <a:spcPts val="0"/>
              </a:spcBef>
              <a:spcAft>
                <a:spcPts val="0"/>
              </a:spcAft>
              <a:buClr>
                <a:schemeClr val="lt1"/>
              </a:buClr>
              <a:buSzPts val="1600"/>
              <a:buNone/>
              <a:defRPr sz="1600">
                <a:solidFill>
                  <a:schemeClr val="lt1"/>
                </a:solidFill>
              </a:defRPr>
            </a:lvl4pPr>
            <a:lvl5pPr lvl="4" rtl="0" algn="r">
              <a:lnSpc>
                <a:spcPct val="100000"/>
              </a:lnSpc>
              <a:spcBef>
                <a:spcPts val="0"/>
              </a:spcBef>
              <a:spcAft>
                <a:spcPts val="0"/>
              </a:spcAft>
              <a:buClr>
                <a:schemeClr val="lt1"/>
              </a:buClr>
              <a:buSzPts val="1600"/>
              <a:buNone/>
              <a:defRPr sz="1600">
                <a:solidFill>
                  <a:schemeClr val="lt1"/>
                </a:solidFill>
              </a:defRPr>
            </a:lvl5pPr>
            <a:lvl6pPr lvl="5" rtl="0" algn="r">
              <a:lnSpc>
                <a:spcPct val="100000"/>
              </a:lnSpc>
              <a:spcBef>
                <a:spcPts val="0"/>
              </a:spcBef>
              <a:spcAft>
                <a:spcPts val="0"/>
              </a:spcAft>
              <a:buClr>
                <a:schemeClr val="lt1"/>
              </a:buClr>
              <a:buSzPts val="1600"/>
              <a:buNone/>
              <a:defRPr sz="1600">
                <a:solidFill>
                  <a:schemeClr val="lt1"/>
                </a:solidFill>
              </a:defRPr>
            </a:lvl6pPr>
            <a:lvl7pPr lvl="6" rtl="0" algn="r">
              <a:lnSpc>
                <a:spcPct val="100000"/>
              </a:lnSpc>
              <a:spcBef>
                <a:spcPts val="0"/>
              </a:spcBef>
              <a:spcAft>
                <a:spcPts val="0"/>
              </a:spcAft>
              <a:buClr>
                <a:schemeClr val="lt1"/>
              </a:buClr>
              <a:buSzPts val="1600"/>
              <a:buNone/>
              <a:defRPr sz="1600">
                <a:solidFill>
                  <a:schemeClr val="lt1"/>
                </a:solidFill>
              </a:defRPr>
            </a:lvl7pPr>
            <a:lvl8pPr lvl="7" rtl="0" algn="r">
              <a:lnSpc>
                <a:spcPct val="100000"/>
              </a:lnSpc>
              <a:spcBef>
                <a:spcPts val="0"/>
              </a:spcBef>
              <a:spcAft>
                <a:spcPts val="0"/>
              </a:spcAft>
              <a:buClr>
                <a:schemeClr val="lt1"/>
              </a:buClr>
              <a:buSzPts val="1600"/>
              <a:buNone/>
              <a:defRPr sz="1600">
                <a:solidFill>
                  <a:schemeClr val="lt1"/>
                </a:solidFill>
              </a:defRPr>
            </a:lvl8pPr>
            <a:lvl9pPr lvl="8" rtl="0" algn="r">
              <a:lnSpc>
                <a:spcPct val="100000"/>
              </a:lnSpc>
              <a:spcBef>
                <a:spcPts val="0"/>
              </a:spcBef>
              <a:spcAft>
                <a:spcPts val="0"/>
              </a:spcAft>
              <a:buClr>
                <a:schemeClr val="lt1"/>
              </a:buClr>
              <a:buSzPts val="1600"/>
              <a:buNone/>
              <a:defRPr sz="1600">
                <a:solidFill>
                  <a:schemeClr val="lt1"/>
                </a:solidFill>
              </a:defRPr>
            </a:lvl9pPr>
          </a:lstStyle>
          <a:p/>
        </p:txBody>
      </p:sp>
      <p:sp>
        <p:nvSpPr>
          <p:cNvPr id="126" name="Google Shape;126;p28"/>
          <p:cNvSpPr txBox="1"/>
          <p:nvPr>
            <p:ph idx="3" type="title"/>
          </p:nvPr>
        </p:nvSpPr>
        <p:spPr>
          <a:xfrm>
            <a:off x="1338238" y="3988950"/>
            <a:ext cx="2727600" cy="375600"/>
          </a:xfrm>
          <a:prstGeom prst="rect">
            <a:avLst/>
          </a:prstGeom>
        </p:spPr>
        <p:txBody>
          <a:bodyPr anchorCtr="0" anchor="t" bIns="91425" lIns="91425" spcFirstLastPara="1" rIns="91425" wrap="square" tIns="91425">
            <a:noAutofit/>
          </a:bodyPr>
          <a:lstStyle>
            <a:lvl1pPr lvl="0" rtl="0" algn="r">
              <a:spcBef>
                <a:spcPts val="0"/>
              </a:spcBef>
              <a:spcAft>
                <a:spcPts val="0"/>
              </a:spcAft>
              <a:buClr>
                <a:schemeClr val="lt1"/>
              </a:buClr>
              <a:buSzPts val="1400"/>
              <a:buNone/>
              <a:defRPr sz="1400">
                <a:solidFill>
                  <a:schemeClr val="lt1"/>
                </a:solidFill>
              </a:defRPr>
            </a:lvl1pPr>
            <a:lvl2pPr lvl="1" rtl="0" algn="r">
              <a:spcBef>
                <a:spcPts val="0"/>
              </a:spcBef>
              <a:spcAft>
                <a:spcPts val="0"/>
              </a:spcAft>
              <a:buClr>
                <a:schemeClr val="lt1"/>
              </a:buClr>
              <a:buSzPts val="4200"/>
              <a:buNone/>
              <a:defRPr sz="4200">
                <a:solidFill>
                  <a:schemeClr val="lt1"/>
                </a:solidFill>
              </a:defRPr>
            </a:lvl2pPr>
            <a:lvl3pPr lvl="2" rtl="0" algn="r">
              <a:spcBef>
                <a:spcPts val="0"/>
              </a:spcBef>
              <a:spcAft>
                <a:spcPts val="0"/>
              </a:spcAft>
              <a:buClr>
                <a:schemeClr val="lt1"/>
              </a:buClr>
              <a:buSzPts val="4200"/>
              <a:buNone/>
              <a:defRPr sz="4200">
                <a:solidFill>
                  <a:schemeClr val="lt1"/>
                </a:solidFill>
              </a:defRPr>
            </a:lvl3pPr>
            <a:lvl4pPr lvl="3" rtl="0" algn="r">
              <a:spcBef>
                <a:spcPts val="0"/>
              </a:spcBef>
              <a:spcAft>
                <a:spcPts val="0"/>
              </a:spcAft>
              <a:buClr>
                <a:schemeClr val="lt1"/>
              </a:buClr>
              <a:buSzPts val="4200"/>
              <a:buNone/>
              <a:defRPr sz="4200">
                <a:solidFill>
                  <a:schemeClr val="lt1"/>
                </a:solidFill>
              </a:defRPr>
            </a:lvl4pPr>
            <a:lvl5pPr lvl="4" rtl="0" algn="r">
              <a:spcBef>
                <a:spcPts val="0"/>
              </a:spcBef>
              <a:spcAft>
                <a:spcPts val="0"/>
              </a:spcAft>
              <a:buClr>
                <a:schemeClr val="lt1"/>
              </a:buClr>
              <a:buSzPts val="4200"/>
              <a:buNone/>
              <a:defRPr sz="4200">
                <a:solidFill>
                  <a:schemeClr val="lt1"/>
                </a:solidFill>
              </a:defRPr>
            </a:lvl5pPr>
            <a:lvl6pPr lvl="5" rtl="0" algn="r">
              <a:spcBef>
                <a:spcPts val="0"/>
              </a:spcBef>
              <a:spcAft>
                <a:spcPts val="0"/>
              </a:spcAft>
              <a:buClr>
                <a:schemeClr val="lt1"/>
              </a:buClr>
              <a:buSzPts val="4200"/>
              <a:buNone/>
              <a:defRPr sz="4200">
                <a:solidFill>
                  <a:schemeClr val="lt1"/>
                </a:solidFill>
              </a:defRPr>
            </a:lvl6pPr>
            <a:lvl7pPr lvl="6" rtl="0" algn="r">
              <a:spcBef>
                <a:spcPts val="0"/>
              </a:spcBef>
              <a:spcAft>
                <a:spcPts val="0"/>
              </a:spcAft>
              <a:buClr>
                <a:schemeClr val="lt1"/>
              </a:buClr>
              <a:buSzPts val="4200"/>
              <a:buNone/>
              <a:defRPr sz="4200">
                <a:solidFill>
                  <a:schemeClr val="lt1"/>
                </a:solidFill>
              </a:defRPr>
            </a:lvl7pPr>
            <a:lvl8pPr lvl="7" rtl="0" algn="r">
              <a:spcBef>
                <a:spcPts val="0"/>
              </a:spcBef>
              <a:spcAft>
                <a:spcPts val="0"/>
              </a:spcAft>
              <a:buClr>
                <a:schemeClr val="lt1"/>
              </a:buClr>
              <a:buSzPts val="4200"/>
              <a:buNone/>
              <a:defRPr sz="4200">
                <a:solidFill>
                  <a:schemeClr val="lt1"/>
                </a:solidFill>
              </a:defRPr>
            </a:lvl8pPr>
            <a:lvl9pPr lvl="8" rtl="0" algn="r">
              <a:spcBef>
                <a:spcPts val="0"/>
              </a:spcBef>
              <a:spcAft>
                <a:spcPts val="0"/>
              </a:spcAft>
              <a:buClr>
                <a:schemeClr val="lt1"/>
              </a:buClr>
              <a:buSzPts val="4200"/>
              <a:buNone/>
              <a:defRPr sz="4200">
                <a:solidFill>
                  <a:schemeClr val="lt1"/>
                </a:solidFill>
              </a:defRPr>
            </a:lvl9pPr>
          </a:lstStyle>
          <a:p/>
        </p:txBody>
      </p:sp>
      <p:sp>
        <p:nvSpPr>
          <p:cNvPr id="127" name="Google Shape;127;p28"/>
          <p:cNvSpPr txBox="1"/>
          <p:nvPr>
            <p:ph idx="4" type="subTitle"/>
          </p:nvPr>
        </p:nvSpPr>
        <p:spPr>
          <a:xfrm>
            <a:off x="1338238" y="3342176"/>
            <a:ext cx="2727600" cy="6054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Clr>
                <a:schemeClr val="lt1"/>
              </a:buClr>
              <a:buSzPts val="1600"/>
              <a:buNone/>
              <a:defRPr sz="1600">
                <a:solidFill>
                  <a:schemeClr val="lt1"/>
                </a:solidFill>
              </a:defRPr>
            </a:lvl1pPr>
            <a:lvl2pPr lvl="1" rtl="0" algn="r">
              <a:lnSpc>
                <a:spcPct val="100000"/>
              </a:lnSpc>
              <a:spcBef>
                <a:spcPts val="0"/>
              </a:spcBef>
              <a:spcAft>
                <a:spcPts val="0"/>
              </a:spcAft>
              <a:buClr>
                <a:schemeClr val="lt1"/>
              </a:buClr>
              <a:buSzPts val="1600"/>
              <a:buNone/>
              <a:defRPr sz="1600">
                <a:solidFill>
                  <a:schemeClr val="lt1"/>
                </a:solidFill>
              </a:defRPr>
            </a:lvl2pPr>
            <a:lvl3pPr lvl="2" rtl="0" algn="r">
              <a:lnSpc>
                <a:spcPct val="100000"/>
              </a:lnSpc>
              <a:spcBef>
                <a:spcPts val="0"/>
              </a:spcBef>
              <a:spcAft>
                <a:spcPts val="0"/>
              </a:spcAft>
              <a:buClr>
                <a:schemeClr val="lt1"/>
              </a:buClr>
              <a:buSzPts val="1600"/>
              <a:buNone/>
              <a:defRPr sz="1600">
                <a:solidFill>
                  <a:schemeClr val="lt1"/>
                </a:solidFill>
              </a:defRPr>
            </a:lvl3pPr>
            <a:lvl4pPr lvl="3" rtl="0" algn="r">
              <a:lnSpc>
                <a:spcPct val="100000"/>
              </a:lnSpc>
              <a:spcBef>
                <a:spcPts val="0"/>
              </a:spcBef>
              <a:spcAft>
                <a:spcPts val="0"/>
              </a:spcAft>
              <a:buClr>
                <a:schemeClr val="lt1"/>
              </a:buClr>
              <a:buSzPts val="1600"/>
              <a:buNone/>
              <a:defRPr sz="1600">
                <a:solidFill>
                  <a:schemeClr val="lt1"/>
                </a:solidFill>
              </a:defRPr>
            </a:lvl4pPr>
            <a:lvl5pPr lvl="4" rtl="0" algn="r">
              <a:lnSpc>
                <a:spcPct val="100000"/>
              </a:lnSpc>
              <a:spcBef>
                <a:spcPts val="0"/>
              </a:spcBef>
              <a:spcAft>
                <a:spcPts val="0"/>
              </a:spcAft>
              <a:buClr>
                <a:schemeClr val="lt1"/>
              </a:buClr>
              <a:buSzPts val="1600"/>
              <a:buNone/>
              <a:defRPr sz="1600">
                <a:solidFill>
                  <a:schemeClr val="lt1"/>
                </a:solidFill>
              </a:defRPr>
            </a:lvl5pPr>
            <a:lvl6pPr lvl="5" rtl="0" algn="r">
              <a:lnSpc>
                <a:spcPct val="100000"/>
              </a:lnSpc>
              <a:spcBef>
                <a:spcPts val="0"/>
              </a:spcBef>
              <a:spcAft>
                <a:spcPts val="0"/>
              </a:spcAft>
              <a:buClr>
                <a:schemeClr val="lt1"/>
              </a:buClr>
              <a:buSzPts val="1600"/>
              <a:buNone/>
              <a:defRPr sz="1600">
                <a:solidFill>
                  <a:schemeClr val="lt1"/>
                </a:solidFill>
              </a:defRPr>
            </a:lvl6pPr>
            <a:lvl7pPr lvl="6" rtl="0" algn="r">
              <a:lnSpc>
                <a:spcPct val="100000"/>
              </a:lnSpc>
              <a:spcBef>
                <a:spcPts val="0"/>
              </a:spcBef>
              <a:spcAft>
                <a:spcPts val="0"/>
              </a:spcAft>
              <a:buClr>
                <a:schemeClr val="lt1"/>
              </a:buClr>
              <a:buSzPts val="1600"/>
              <a:buNone/>
              <a:defRPr sz="1600">
                <a:solidFill>
                  <a:schemeClr val="lt1"/>
                </a:solidFill>
              </a:defRPr>
            </a:lvl7pPr>
            <a:lvl8pPr lvl="7" rtl="0" algn="r">
              <a:lnSpc>
                <a:spcPct val="100000"/>
              </a:lnSpc>
              <a:spcBef>
                <a:spcPts val="0"/>
              </a:spcBef>
              <a:spcAft>
                <a:spcPts val="0"/>
              </a:spcAft>
              <a:buClr>
                <a:schemeClr val="lt1"/>
              </a:buClr>
              <a:buSzPts val="1600"/>
              <a:buNone/>
              <a:defRPr sz="1600">
                <a:solidFill>
                  <a:schemeClr val="lt1"/>
                </a:solidFill>
              </a:defRPr>
            </a:lvl8pPr>
            <a:lvl9pPr lvl="8" rtl="0" algn="r">
              <a:lnSpc>
                <a:spcPct val="100000"/>
              </a:lnSpc>
              <a:spcBef>
                <a:spcPts val="0"/>
              </a:spcBef>
              <a:spcAft>
                <a:spcPts val="0"/>
              </a:spcAft>
              <a:buClr>
                <a:schemeClr val="lt1"/>
              </a:buClr>
              <a:buSzPts val="1600"/>
              <a:buNone/>
              <a:defRPr sz="1600">
                <a:solidFill>
                  <a:schemeClr val="lt1"/>
                </a:solidFill>
              </a:defRPr>
            </a:lvl9pPr>
          </a:lstStyle>
          <a:p/>
        </p:txBody>
      </p:sp>
      <p:sp>
        <p:nvSpPr>
          <p:cNvPr id="128" name="Google Shape;128;p28"/>
          <p:cNvSpPr txBox="1"/>
          <p:nvPr>
            <p:ph idx="5" type="title"/>
          </p:nvPr>
        </p:nvSpPr>
        <p:spPr>
          <a:xfrm>
            <a:off x="5078163" y="2359825"/>
            <a:ext cx="2727600" cy="3756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
        <p:nvSpPr>
          <p:cNvPr id="129" name="Google Shape;129;p28"/>
          <p:cNvSpPr txBox="1"/>
          <p:nvPr>
            <p:ph idx="6" type="subTitle"/>
          </p:nvPr>
        </p:nvSpPr>
        <p:spPr>
          <a:xfrm>
            <a:off x="5078163" y="1713051"/>
            <a:ext cx="2727600" cy="6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p:txBody>
      </p:sp>
      <p:sp>
        <p:nvSpPr>
          <p:cNvPr id="130" name="Google Shape;130;p28"/>
          <p:cNvSpPr txBox="1"/>
          <p:nvPr>
            <p:ph idx="7" type="title"/>
          </p:nvPr>
        </p:nvSpPr>
        <p:spPr>
          <a:xfrm>
            <a:off x="5078163" y="3988950"/>
            <a:ext cx="2727600" cy="3756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
        <p:nvSpPr>
          <p:cNvPr id="131" name="Google Shape;131;p28"/>
          <p:cNvSpPr txBox="1"/>
          <p:nvPr>
            <p:ph idx="8" type="subTitle"/>
          </p:nvPr>
        </p:nvSpPr>
        <p:spPr>
          <a:xfrm>
            <a:off x="5078163" y="3342176"/>
            <a:ext cx="2727600" cy="6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p:cSld name="SECTION_TITLE_AND_DESCRIPTION_1_2">
    <p:spTree>
      <p:nvGrpSpPr>
        <p:cNvPr id="132" name="Shape 132"/>
        <p:cNvGrpSpPr/>
        <p:nvPr/>
      </p:nvGrpSpPr>
      <p:grpSpPr>
        <a:xfrm>
          <a:off x="0" y="0"/>
          <a:ext cx="0" cy="0"/>
          <a:chOff x="0" y="0"/>
          <a:chExt cx="0" cy="0"/>
        </a:xfrm>
      </p:grpSpPr>
      <p:sp>
        <p:nvSpPr>
          <p:cNvPr id="133" name="Google Shape;133;p29"/>
          <p:cNvSpPr txBox="1"/>
          <p:nvPr>
            <p:ph idx="1" type="subTitle"/>
          </p:nvPr>
        </p:nvSpPr>
        <p:spPr>
          <a:xfrm>
            <a:off x="5817050" y="2435925"/>
            <a:ext cx="2556300" cy="204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800"/>
              <a:buNone/>
              <a:defRPr>
                <a:solidFill>
                  <a:schemeClr val="l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
        <p:nvSpPr>
          <p:cNvPr id="134" name="Google Shape;134;p29"/>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1">
  <p:cSld name="TITLE_ONLY_1">
    <p:spTree>
      <p:nvGrpSpPr>
        <p:cNvPr id="135" name="Shape 135"/>
        <p:cNvGrpSpPr/>
        <p:nvPr/>
      </p:nvGrpSpPr>
      <p:grpSpPr>
        <a:xfrm>
          <a:off x="0" y="0"/>
          <a:ext cx="0" cy="0"/>
          <a:chOff x="0" y="0"/>
          <a:chExt cx="0" cy="0"/>
        </a:xfrm>
      </p:grpSpPr>
      <p:sp>
        <p:nvSpPr>
          <p:cNvPr id="136" name="Google Shape;136;p30"/>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37" name="Google Shape;137;p30"/>
          <p:cNvSpPr txBox="1"/>
          <p:nvPr>
            <p:ph idx="1" type="subTitle"/>
          </p:nvPr>
        </p:nvSpPr>
        <p:spPr>
          <a:xfrm>
            <a:off x="938500" y="2435925"/>
            <a:ext cx="2556300" cy="204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800"/>
              <a:buNone/>
              <a:defRPr>
                <a:solidFill>
                  <a:schemeClr val="l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 name="Shape 15"/>
        <p:cNvGrpSpPr/>
        <p:nvPr/>
      </p:nvGrpSpPr>
      <p:grpSpPr>
        <a:xfrm>
          <a:off x="0" y="0"/>
          <a:ext cx="0" cy="0"/>
          <a:chOff x="0" y="0"/>
          <a:chExt cx="0" cy="0"/>
        </a:xfrm>
      </p:grpSpPr>
      <p:sp>
        <p:nvSpPr>
          <p:cNvPr id="16" name="Google Shape;16;p4"/>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17" name="Google Shape;17;p4"/>
          <p:cNvSpPr txBox="1"/>
          <p:nvPr>
            <p:ph idx="1" type="body"/>
          </p:nvPr>
        </p:nvSpPr>
        <p:spPr>
          <a:xfrm>
            <a:off x="938500" y="1659275"/>
            <a:ext cx="4946400" cy="27609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Clr>
                <a:schemeClr val="lt1"/>
              </a:buClr>
              <a:buSzPts val="1400"/>
              <a:buChar char="●"/>
              <a:defRPr sz="1400">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2">
  <p:cSld name="CAPTION_ONLY_2">
    <p:spTree>
      <p:nvGrpSpPr>
        <p:cNvPr id="138" name="Shape 138"/>
        <p:cNvGrpSpPr/>
        <p:nvPr/>
      </p:nvGrpSpPr>
      <p:grpSpPr>
        <a:xfrm>
          <a:off x="0" y="0"/>
          <a:ext cx="0" cy="0"/>
          <a:chOff x="0" y="0"/>
          <a:chExt cx="0" cy="0"/>
        </a:xfrm>
      </p:grpSpPr>
      <p:sp>
        <p:nvSpPr>
          <p:cNvPr id="139" name="Google Shape;139;p31"/>
          <p:cNvSpPr txBox="1"/>
          <p:nvPr>
            <p:ph type="title"/>
          </p:nvPr>
        </p:nvSpPr>
        <p:spPr>
          <a:xfrm>
            <a:off x="938500" y="445025"/>
            <a:ext cx="5735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40" name="Google Shape;140;p31"/>
          <p:cNvSpPr txBox="1"/>
          <p:nvPr>
            <p:ph idx="1" type="subTitle"/>
          </p:nvPr>
        </p:nvSpPr>
        <p:spPr>
          <a:xfrm>
            <a:off x="5817050" y="2435925"/>
            <a:ext cx="2556300" cy="204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800"/>
              <a:buNone/>
              <a:defRPr>
                <a:solidFill>
                  <a:schemeClr val="l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p:cSld name="SECTION_HEADER_2">
    <p:spTree>
      <p:nvGrpSpPr>
        <p:cNvPr id="141" name="Shape 141"/>
        <p:cNvGrpSpPr/>
        <p:nvPr/>
      </p:nvGrpSpPr>
      <p:grpSpPr>
        <a:xfrm>
          <a:off x="0" y="0"/>
          <a:ext cx="0" cy="0"/>
          <a:chOff x="0" y="0"/>
          <a:chExt cx="0" cy="0"/>
        </a:xfrm>
      </p:grpSpPr>
      <p:sp>
        <p:nvSpPr>
          <p:cNvPr id="142" name="Google Shape;142;p32"/>
          <p:cNvSpPr txBox="1"/>
          <p:nvPr>
            <p:ph type="title"/>
          </p:nvPr>
        </p:nvSpPr>
        <p:spPr>
          <a:xfrm>
            <a:off x="2062800" y="2442050"/>
            <a:ext cx="5018400" cy="5988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p:txBody>
      </p:sp>
      <p:sp>
        <p:nvSpPr>
          <p:cNvPr id="143" name="Google Shape;143;p32"/>
          <p:cNvSpPr txBox="1"/>
          <p:nvPr>
            <p:ph idx="1" type="subTitle"/>
          </p:nvPr>
        </p:nvSpPr>
        <p:spPr>
          <a:xfrm>
            <a:off x="2896500" y="3391325"/>
            <a:ext cx="3351000" cy="1197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1400"/>
              <a:buNone/>
              <a:defRPr>
                <a:solidFill>
                  <a:schemeClr val="lt1"/>
                </a:solidFill>
              </a:defRPr>
            </a:lvl2pPr>
            <a:lvl3pPr lvl="2" rtl="0" algn="ctr">
              <a:lnSpc>
                <a:spcPct val="100000"/>
              </a:lnSpc>
              <a:spcBef>
                <a:spcPts val="0"/>
              </a:spcBef>
              <a:spcAft>
                <a:spcPts val="0"/>
              </a:spcAft>
              <a:buClr>
                <a:schemeClr val="lt1"/>
              </a:buClr>
              <a:buSzPts val="1400"/>
              <a:buNone/>
              <a:defRPr>
                <a:solidFill>
                  <a:schemeClr val="lt1"/>
                </a:solidFill>
              </a:defRPr>
            </a:lvl3pPr>
            <a:lvl4pPr lvl="3" rtl="0" algn="ctr">
              <a:lnSpc>
                <a:spcPct val="100000"/>
              </a:lnSpc>
              <a:spcBef>
                <a:spcPts val="0"/>
              </a:spcBef>
              <a:spcAft>
                <a:spcPts val="0"/>
              </a:spcAft>
              <a:buClr>
                <a:schemeClr val="lt1"/>
              </a:buClr>
              <a:buSzPts val="1400"/>
              <a:buNone/>
              <a:defRPr>
                <a:solidFill>
                  <a:schemeClr val="lt1"/>
                </a:solidFill>
              </a:defRPr>
            </a:lvl4pPr>
            <a:lvl5pPr lvl="4" rtl="0" algn="ctr">
              <a:lnSpc>
                <a:spcPct val="100000"/>
              </a:lnSpc>
              <a:spcBef>
                <a:spcPts val="0"/>
              </a:spcBef>
              <a:spcAft>
                <a:spcPts val="0"/>
              </a:spcAft>
              <a:buClr>
                <a:schemeClr val="lt1"/>
              </a:buClr>
              <a:buSzPts val="1400"/>
              <a:buNone/>
              <a:defRPr>
                <a:solidFill>
                  <a:schemeClr val="lt1"/>
                </a:solidFill>
              </a:defRPr>
            </a:lvl5pPr>
            <a:lvl6pPr lvl="5" rtl="0" algn="ctr">
              <a:lnSpc>
                <a:spcPct val="100000"/>
              </a:lnSpc>
              <a:spcBef>
                <a:spcPts val="0"/>
              </a:spcBef>
              <a:spcAft>
                <a:spcPts val="0"/>
              </a:spcAft>
              <a:buClr>
                <a:schemeClr val="lt1"/>
              </a:buClr>
              <a:buSzPts val="1400"/>
              <a:buNone/>
              <a:defRPr>
                <a:solidFill>
                  <a:schemeClr val="lt1"/>
                </a:solidFill>
              </a:defRPr>
            </a:lvl6pPr>
            <a:lvl7pPr lvl="6" rtl="0" algn="ctr">
              <a:lnSpc>
                <a:spcPct val="100000"/>
              </a:lnSpc>
              <a:spcBef>
                <a:spcPts val="0"/>
              </a:spcBef>
              <a:spcAft>
                <a:spcPts val="0"/>
              </a:spcAft>
              <a:buClr>
                <a:schemeClr val="lt1"/>
              </a:buClr>
              <a:buSzPts val="1400"/>
              <a:buNone/>
              <a:defRPr>
                <a:solidFill>
                  <a:schemeClr val="lt1"/>
                </a:solidFill>
              </a:defRPr>
            </a:lvl7pPr>
            <a:lvl8pPr lvl="7" rtl="0" algn="ctr">
              <a:lnSpc>
                <a:spcPct val="100000"/>
              </a:lnSpc>
              <a:spcBef>
                <a:spcPts val="0"/>
              </a:spcBef>
              <a:spcAft>
                <a:spcPts val="0"/>
              </a:spcAft>
              <a:buClr>
                <a:schemeClr val="lt1"/>
              </a:buClr>
              <a:buSzPts val="1400"/>
              <a:buNone/>
              <a:defRPr>
                <a:solidFill>
                  <a:schemeClr val="lt1"/>
                </a:solidFill>
              </a:defRPr>
            </a:lvl8pPr>
            <a:lvl9pPr lvl="8" rtl="0" algn="ctr">
              <a:lnSpc>
                <a:spcPct val="100000"/>
              </a:lnSpc>
              <a:spcBef>
                <a:spcPts val="0"/>
              </a:spcBef>
              <a:spcAft>
                <a:spcPts val="0"/>
              </a:spcAft>
              <a:buClr>
                <a:schemeClr val="lt1"/>
              </a:buClr>
              <a:buSzPts val="1400"/>
              <a:buNone/>
              <a:defRPr>
                <a:solidFill>
                  <a:schemeClr val="lt1"/>
                </a:solidFill>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 Credits">
  <p:cSld name="SECTION_HEADER_1">
    <p:spTree>
      <p:nvGrpSpPr>
        <p:cNvPr id="144" name="Shape 144"/>
        <p:cNvGrpSpPr/>
        <p:nvPr/>
      </p:nvGrpSpPr>
      <p:grpSpPr>
        <a:xfrm>
          <a:off x="0" y="0"/>
          <a:ext cx="0" cy="0"/>
          <a:chOff x="0" y="0"/>
          <a:chExt cx="0" cy="0"/>
        </a:xfrm>
      </p:grpSpPr>
      <p:sp>
        <p:nvSpPr>
          <p:cNvPr id="145" name="Google Shape;145;p33"/>
          <p:cNvSpPr txBox="1"/>
          <p:nvPr>
            <p:ph type="title"/>
          </p:nvPr>
        </p:nvSpPr>
        <p:spPr>
          <a:xfrm>
            <a:off x="924870" y="760375"/>
            <a:ext cx="3068700" cy="5988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p:txBody>
      </p:sp>
      <p:sp>
        <p:nvSpPr>
          <p:cNvPr id="146" name="Google Shape;146;p33"/>
          <p:cNvSpPr txBox="1"/>
          <p:nvPr>
            <p:ph idx="1" type="subTitle"/>
          </p:nvPr>
        </p:nvSpPr>
        <p:spPr>
          <a:xfrm>
            <a:off x="924875" y="1684275"/>
            <a:ext cx="3305400" cy="1092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p:txBody>
      </p:sp>
      <p:sp>
        <p:nvSpPr>
          <p:cNvPr id="147" name="Google Shape;147;p33"/>
          <p:cNvSpPr txBox="1"/>
          <p:nvPr/>
        </p:nvSpPr>
        <p:spPr>
          <a:xfrm>
            <a:off x="924875" y="3570000"/>
            <a:ext cx="3305400" cy="666900"/>
          </a:xfrm>
          <a:prstGeom prst="rect">
            <a:avLst/>
          </a:prstGeom>
          <a:noFill/>
          <a:ln>
            <a:noFill/>
          </a:ln>
        </p:spPr>
        <p:txBody>
          <a:bodyPr anchorCtr="0" anchor="t" bIns="91425" lIns="91425" spcFirstLastPara="1" rIns="91425" wrap="square" tIns="91425">
            <a:noAutofit/>
          </a:bodyPr>
          <a:lstStyle/>
          <a:p>
            <a:pPr indent="0" lvl="0" marL="0" rtl="0" algn="l">
              <a:spcBef>
                <a:spcPts val="300"/>
              </a:spcBef>
              <a:spcAft>
                <a:spcPts val="0"/>
              </a:spcAft>
              <a:buNone/>
            </a:pPr>
            <a:r>
              <a:rPr lang="en" sz="1000">
                <a:solidFill>
                  <a:schemeClr val="accent1"/>
                </a:solidFill>
                <a:latin typeface="Montserrat Medium"/>
                <a:ea typeface="Montserrat Medium"/>
                <a:cs typeface="Montserrat Medium"/>
                <a:sym typeface="Montserrat Medium"/>
              </a:rPr>
              <a:t>CREDITS: This presentation template was created by </a:t>
            </a:r>
            <a:r>
              <a:rPr lang="en" sz="1000">
                <a:solidFill>
                  <a:schemeClr val="accent1"/>
                </a:solidFill>
                <a:uFill>
                  <a:noFill/>
                </a:uFill>
                <a:latin typeface="Montserrat Medium"/>
                <a:ea typeface="Montserrat Medium"/>
                <a:cs typeface="Montserrat Medium"/>
                <a:sym typeface="Montserrat Medium"/>
                <a:hlinkClick r:id="rId2">
                  <a:extLst>
                    <a:ext uri="{A12FA001-AC4F-418D-AE19-62706E023703}">
                      <ahyp:hlinkClr val="tx"/>
                    </a:ext>
                  </a:extLst>
                </a:hlinkClick>
              </a:rPr>
              <a:t>Slidesgo</a:t>
            </a:r>
            <a:r>
              <a:rPr lang="en" sz="1000">
                <a:solidFill>
                  <a:schemeClr val="accent1"/>
                </a:solidFill>
                <a:latin typeface="Montserrat Medium"/>
                <a:ea typeface="Montserrat Medium"/>
                <a:cs typeface="Montserrat Medium"/>
                <a:sym typeface="Montserrat Medium"/>
              </a:rPr>
              <a:t>, including icons by </a:t>
            </a:r>
            <a:r>
              <a:rPr lang="en" sz="1000">
                <a:solidFill>
                  <a:schemeClr val="accent1"/>
                </a:solidFill>
                <a:uFill>
                  <a:noFill/>
                </a:uFill>
                <a:latin typeface="Montserrat Medium"/>
                <a:ea typeface="Montserrat Medium"/>
                <a:cs typeface="Montserrat Medium"/>
                <a:sym typeface="Montserrat Medium"/>
                <a:hlinkClick r:id="rId3">
                  <a:extLst>
                    <a:ext uri="{A12FA001-AC4F-418D-AE19-62706E023703}">
                      <ahyp:hlinkClr val="tx"/>
                    </a:ext>
                  </a:extLst>
                </a:hlinkClick>
              </a:rPr>
              <a:t>Flaticon</a:t>
            </a:r>
            <a:r>
              <a:rPr lang="en" sz="1000">
                <a:solidFill>
                  <a:schemeClr val="accent1"/>
                </a:solidFill>
                <a:latin typeface="Montserrat Medium"/>
                <a:ea typeface="Montserrat Medium"/>
                <a:cs typeface="Montserrat Medium"/>
                <a:sym typeface="Montserrat Medium"/>
              </a:rPr>
              <a:t>, and infographics &amp; images by </a:t>
            </a:r>
            <a:r>
              <a:rPr lang="en" sz="1000">
                <a:solidFill>
                  <a:schemeClr val="accent1"/>
                </a:solidFill>
                <a:uFill>
                  <a:noFill/>
                </a:uFill>
                <a:latin typeface="Montserrat Medium"/>
                <a:ea typeface="Montserrat Medium"/>
                <a:cs typeface="Montserrat Medium"/>
                <a:sym typeface="Montserrat Medium"/>
                <a:hlinkClick r:id="rId4">
                  <a:extLst>
                    <a:ext uri="{A12FA001-AC4F-418D-AE19-62706E023703}">
                      <ahyp:hlinkClr val="tx"/>
                    </a:ext>
                  </a:extLst>
                </a:hlinkClick>
              </a:rPr>
              <a:t>Freepik</a:t>
            </a:r>
            <a:r>
              <a:rPr lang="en" sz="1000">
                <a:solidFill>
                  <a:schemeClr val="accent1"/>
                </a:solidFill>
                <a:latin typeface="Montserrat Medium"/>
                <a:ea typeface="Montserrat Medium"/>
                <a:cs typeface="Montserrat Medium"/>
                <a:sym typeface="Montserrat Medium"/>
              </a:rPr>
              <a:t>. </a:t>
            </a:r>
            <a:endParaRPr sz="1000">
              <a:solidFill>
                <a:schemeClr val="accent1"/>
              </a:solidFill>
              <a:latin typeface="Montserrat Medium"/>
              <a:ea typeface="Montserrat Medium"/>
              <a:cs typeface="Montserrat Medium"/>
              <a:sym typeface="Montserrat Medium"/>
            </a:endParaRPr>
          </a:p>
          <a:p>
            <a:pPr indent="0" lvl="0" marL="0" rtl="0" algn="l">
              <a:spcBef>
                <a:spcPts val="300"/>
              </a:spcBef>
              <a:spcAft>
                <a:spcPts val="0"/>
              </a:spcAft>
              <a:buNone/>
            </a:pPr>
            <a:r>
              <a:t/>
            </a:r>
            <a:endParaRPr sz="1000">
              <a:solidFill>
                <a:schemeClr val="accent1"/>
              </a:solidFill>
              <a:latin typeface="Montserrat Medium"/>
              <a:ea typeface="Montserrat Medium"/>
              <a:cs typeface="Montserrat Medium"/>
              <a:sym typeface="Montserrat Medium"/>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1">
  <p:cSld name="SECTION_TITLE_AND_DESCRIPTION_1_1_2">
    <p:spTree>
      <p:nvGrpSpPr>
        <p:cNvPr id="148" name="Shape 148"/>
        <p:cNvGrpSpPr/>
        <p:nvPr/>
      </p:nvGrpSpPr>
      <p:grpSpPr>
        <a:xfrm>
          <a:off x="0" y="0"/>
          <a:ext cx="0" cy="0"/>
          <a:chOff x="0" y="0"/>
          <a:chExt cx="0" cy="0"/>
        </a:xfrm>
      </p:grpSpPr>
      <p:sp>
        <p:nvSpPr>
          <p:cNvPr id="149" name="Google Shape;149;p34"/>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50" name="Google Shape;150;p34"/>
          <p:cNvSpPr txBox="1"/>
          <p:nvPr>
            <p:ph idx="1" type="body"/>
          </p:nvPr>
        </p:nvSpPr>
        <p:spPr>
          <a:xfrm>
            <a:off x="938500" y="1659275"/>
            <a:ext cx="49464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list">
  <p:cSld name="TITLE_AND_TWO_COLUMNS_1">
    <p:spTree>
      <p:nvGrpSpPr>
        <p:cNvPr id="151" name="Shape 151"/>
        <p:cNvGrpSpPr/>
        <p:nvPr/>
      </p:nvGrpSpPr>
      <p:grpSpPr>
        <a:xfrm>
          <a:off x="0" y="0"/>
          <a:ext cx="0" cy="0"/>
          <a:chOff x="0" y="0"/>
          <a:chExt cx="0" cy="0"/>
        </a:xfrm>
      </p:grpSpPr>
      <p:sp>
        <p:nvSpPr>
          <p:cNvPr id="152" name="Google Shape;152;p35"/>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53" name="Google Shape;153;p35"/>
          <p:cNvSpPr txBox="1"/>
          <p:nvPr>
            <p:ph idx="1" type="body"/>
          </p:nvPr>
        </p:nvSpPr>
        <p:spPr>
          <a:xfrm>
            <a:off x="5037525" y="1659275"/>
            <a:ext cx="31869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8" name="Shape 18"/>
        <p:cNvGrpSpPr/>
        <p:nvPr/>
      </p:nvGrpSpPr>
      <p:grpSpPr>
        <a:xfrm>
          <a:off x="0" y="0"/>
          <a:ext cx="0" cy="0"/>
          <a:chOff x="0" y="0"/>
          <a:chExt cx="0" cy="0"/>
        </a:xfrm>
      </p:grpSpPr>
      <p:sp>
        <p:nvSpPr>
          <p:cNvPr id="19" name="Google Shape;19;p5"/>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20" name="Google Shape;20;p5"/>
          <p:cNvSpPr txBox="1"/>
          <p:nvPr>
            <p:ph idx="1" type="body"/>
          </p:nvPr>
        </p:nvSpPr>
        <p:spPr>
          <a:xfrm>
            <a:off x="938500" y="1659275"/>
            <a:ext cx="31869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21" name="Google Shape;21;p5"/>
          <p:cNvSpPr txBox="1"/>
          <p:nvPr>
            <p:ph idx="2" type="body"/>
          </p:nvPr>
        </p:nvSpPr>
        <p:spPr>
          <a:xfrm>
            <a:off x="5037525" y="1659275"/>
            <a:ext cx="31869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2" name="Shape 22"/>
        <p:cNvGrpSpPr/>
        <p:nvPr/>
      </p:nvGrpSpPr>
      <p:grpSpPr>
        <a:xfrm>
          <a:off x="0" y="0"/>
          <a:ext cx="0" cy="0"/>
          <a:chOff x="0" y="0"/>
          <a:chExt cx="0" cy="0"/>
        </a:xfrm>
      </p:grpSpPr>
      <p:sp>
        <p:nvSpPr>
          <p:cNvPr id="23" name="Google Shape;23;p6"/>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4" name="Shape 24"/>
        <p:cNvGrpSpPr/>
        <p:nvPr/>
      </p:nvGrpSpPr>
      <p:grpSpPr>
        <a:xfrm>
          <a:off x="0" y="0"/>
          <a:ext cx="0" cy="0"/>
          <a:chOff x="0" y="0"/>
          <a:chExt cx="0" cy="0"/>
        </a:xfrm>
      </p:grpSpPr>
      <p:sp>
        <p:nvSpPr>
          <p:cNvPr id="25" name="Google Shape;25;p7"/>
          <p:cNvSpPr txBox="1"/>
          <p:nvPr>
            <p:ph type="title"/>
          </p:nvPr>
        </p:nvSpPr>
        <p:spPr>
          <a:xfrm>
            <a:off x="5337175" y="1297125"/>
            <a:ext cx="2837400" cy="12525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26" name="Google Shape;26;p7"/>
          <p:cNvSpPr txBox="1"/>
          <p:nvPr>
            <p:ph idx="1" type="body"/>
          </p:nvPr>
        </p:nvSpPr>
        <p:spPr>
          <a:xfrm>
            <a:off x="5337175" y="2593875"/>
            <a:ext cx="2837400" cy="1252500"/>
          </a:xfrm>
          <a:prstGeom prst="rect">
            <a:avLst/>
          </a:prstGeom>
        </p:spPr>
        <p:txBody>
          <a:bodyPr anchorCtr="0" anchor="t" bIns="91425" lIns="91425" spcFirstLastPara="1" rIns="91425" wrap="square" tIns="91425">
            <a:noAutofit/>
          </a:bodyPr>
          <a:lstStyle>
            <a:lvl1pPr indent="-330200" lvl="0" marL="457200" rtl="0">
              <a:spcBef>
                <a:spcPts val="0"/>
              </a:spcBef>
              <a:spcAft>
                <a:spcPts val="0"/>
              </a:spcAft>
              <a:buClr>
                <a:schemeClr val="lt1"/>
              </a:buClr>
              <a:buSzPts val="1600"/>
              <a:buChar char="●"/>
              <a:defRPr sz="1600">
                <a:solidFill>
                  <a:schemeClr val="lt1"/>
                </a:solidFill>
              </a:defRPr>
            </a:lvl1pPr>
            <a:lvl2pPr indent="-330200" lvl="1" marL="914400" rtl="0">
              <a:spcBef>
                <a:spcPts val="1600"/>
              </a:spcBef>
              <a:spcAft>
                <a:spcPts val="0"/>
              </a:spcAft>
              <a:buClr>
                <a:schemeClr val="lt1"/>
              </a:buClr>
              <a:buSzPts val="1600"/>
              <a:buChar char="○"/>
              <a:defRPr sz="1600">
                <a:solidFill>
                  <a:schemeClr val="lt1"/>
                </a:solidFill>
              </a:defRPr>
            </a:lvl2pPr>
            <a:lvl3pPr indent="-330200" lvl="2" marL="1371600" rtl="0">
              <a:spcBef>
                <a:spcPts val="1600"/>
              </a:spcBef>
              <a:spcAft>
                <a:spcPts val="0"/>
              </a:spcAft>
              <a:buClr>
                <a:schemeClr val="lt1"/>
              </a:buClr>
              <a:buSzPts val="1600"/>
              <a:buChar char="■"/>
              <a:defRPr sz="1600">
                <a:solidFill>
                  <a:schemeClr val="lt1"/>
                </a:solidFill>
              </a:defRPr>
            </a:lvl3pPr>
            <a:lvl4pPr indent="-330200" lvl="3" marL="1828800" rtl="0">
              <a:spcBef>
                <a:spcPts val="1600"/>
              </a:spcBef>
              <a:spcAft>
                <a:spcPts val="0"/>
              </a:spcAft>
              <a:buClr>
                <a:schemeClr val="lt1"/>
              </a:buClr>
              <a:buSzPts val="1600"/>
              <a:buChar char="●"/>
              <a:defRPr sz="1600">
                <a:solidFill>
                  <a:schemeClr val="lt1"/>
                </a:solidFill>
              </a:defRPr>
            </a:lvl4pPr>
            <a:lvl5pPr indent="-330200" lvl="4" marL="2286000" rtl="0">
              <a:spcBef>
                <a:spcPts val="1600"/>
              </a:spcBef>
              <a:spcAft>
                <a:spcPts val="0"/>
              </a:spcAft>
              <a:buClr>
                <a:schemeClr val="lt1"/>
              </a:buClr>
              <a:buSzPts val="1600"/>
              <a:buChar char="○"/>
              <a:defRPr sz="1600">
                <a:solidFill>
                  <a:schemeClr val="lt1"/>
                </a:solidFill>
              </a:defRPr>
            </a:lvl5pPr>
            <a:lvl6pPr indent="-330200" lvl="5" marL="2743200" rtl="0">
              <a:spcBef>
                <a:spcPts val="1600"/>
              </a:spcBef>
              <a:spcAft>
                <a:spcPts val="0"/>
              </a:spcAft>
              <a:buClr>
                <a:schemeClr val="lt1"/>
              </a:buClr>
              <a:buSzPts val="1600"/>
              <a:buChar char="■"/>
              <a:defRPr sz="1600">
                <a:solidFill>
                  <a:schemeClr val="lt1"/>
                </a:solidFill>
              </a:defRPr>
            </a:lvl6pPr>
            <a:lvl7pPr indent="-330200" lvl="6" marL="3200400" rtl="0">
              <a:spcBef>
                <a:spcPts val="1600"/>
              </a:spcBef>
              <a:spcAft>
                <a:spcPts val="0"/>
              </a:spcAft>
              <a:buClr>
                <a:schemeClr val="lt1"/>
              </a:buClr>
              <a:buSzPts val="1600"/>
              <a:buChar char="●"/>
              <a:defRPr sz="1600">
                <a:solidFill>
                  <a:schemeClr val="lt1"/>
                </a:solidFill>
              </a:defRPr>
            </a:lvl7pPr>
            <a:lvl8pPr indent="-330200" lvl="7" marL="3657600" rtl="0">
              <a:spcBef>
                <a:spcPts val="1600"/>
              </a:spcBef>
              <a:spcAft>
                <a:spcPts val="0"/>
              </a:spcAft>
              <a:buClr>
                <a:schemeClr val="lt1"/>
              </a:buClr>
              <a:buSzPts val="1600"/>
              <a:buChar char="○"/>
              <a:defRPr sz="1600">
                <a:solidFill>
                  <a:schemeClr val="lt1"/>
                </a:solidFill>
              </a:defRPr>
            </a:lvl8pPr>
            <a:lvl9pPr indent="-330200" lvl="8" marL="4114800" rtl="0">
              <a:spcBef>
                <a:spcPts val="1600"/>
              </a:spcBef>
              <a:spcAft>
                <a:spcPts val="1600"/>
              </a:spcAft>
              <a:buClr>
                <a:schemeClr val="lt1"/>
              </a:buClr>
              <a:buSzPts val="1600"/>
              <a:buChar char="■"/>
              <a:defRPr sz="1600">
                <a:solidFill>
                  <a:schemeClr val="lt1"/>
                </a:solidFill>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7" name="Shape 27"/>
        <p:cNvGrpSpPr/>
        <p:nvPr/>
      </p:nvGrpSpPr>
      <p:grpSpPr>
        <a:xfrm>
          <a:off x="0" y="0"/>
          <a:ext cx="0" cy="0"/>
          <a:chOff x="0" y="0"/>
          <a:chExt cx="0" cy="0"/>
        </a:xfrm>
      </p:grpSpPr>
      <p:sp>
        <p:nvSpPr>
          <p:cNvPr id="28" name="Google Shape;28;p8"/>
          <p:cNvSpPr txBox="1"/>
          <p:nvPr>
            <p:ph type="title"/>
          </p:nvPr>
        </p:nvSpPr>
        <p:spPr>
          <a:xfrm>
            <a:off x="929477" y="436183"/>
            <a:ext cx="2746500" cy="4090800"/>
          </a:xfrm>
          <a:prstGeom prst="rect">
            <a:avLst/>
          </a:prstGeom>
        </p:spPr>
        <p:txBody>
          <a:bodyPr anchorCtr="0" anchor="t" bIns="91425" lIns="91425" spcFirstLastPara="1" rIns="91425" wrap="square" tIns="91425">
            <a:noAutofit/>
          </a:bodyPr>
          <a:lstStyle>
            <a:lvl1pPr lvl="0">
              <a:spcBef>
                <a:spcPts val="0"/>
              </a:spcBef>
              <a:spcAft>
                <a:spcPts val="0"/>
              </a:spcAft>
              <a:buClr>
                <a:schemeClr val="accent1"/>
              </a:buClr>
              <a:buSzPts val="3000"/>
              <a:buNone/>
              <a:defRPr sz="3000">
                <a:solidFill>
                  <a:schemeClr val="accent1"/>
                </a:solidFill>
              </a:defRPr>
            </a:lvl1pPr>
            <a:lvl2pPr lvl="1">
              <a:spcBef>
                <a:spcPts val="0"/>
              </a:spcBef>
              <a:spcAft>
                <a:spcPts val="0"/>
              </a:spcAft>
              <a:buClr>
                <a:schemeClr val="accent1"/>
              </a:buClr>
              <a:buSzPts val="4800"/>
              <a:buNone/>
              <a:defRPr sz="4800">
                <a:solidFill>
                  <a:schemeClr val="accent1"/>
                </a:solidFill>
              </a:defRPr>
            </a:lvl2pPr>
            <a:lvl3pPr lvl="2">
              <a:spcBef>
                <a:spcPts val="0"/>
              </a:spcBef>
              <a:spcAft>
                <a:spcPts val="0"/>
              </a:spcAft>
              <a:buClr>
                <a:schemeClr val="accent1"/>
              </a:buClr>
              <a:buSzPts val="4800"/>
              <a:buNone/>
              <a:defRPr sz="4800">
                <a:solidFill>
                  <a:schemeClr val="accent1"/>
                </a:solidFill>
              </a:defRPr>
            </a:lvl3pPr>
            <a:lvl4pPr lvl="3">
              <a:spcBef>
                <a:spcPts val="0"/>
              </a:spcBef>
              <a:spcAft>
                <a:spcPts val="0"/>
              </a:spcAft>
              <a:buClr>
                <a:schemeClr val="accent1"/>
              </a:buClr>
              <a:buSzPts val="4800"/>
              <a:buNone/>
              <a:defRPr sz="4800">
                <a:solidFill>
                  <a:schemeClr val="accent1"/>
                </a:solidFill>
              </a:defRPr>
            </a:lvl4pPr>
            <a:lvl5pPr lvl="4">
              <a:spcBef>
                <a:spcPts val="0"/>
              </a:spcBef>
              <a:spcAft>
                <a:spcPts val="0"/>
              </a:spcAft>
              <a:buClr>
                <a:schemeClr val="accent1"/>
              </a:buClr>
              <a:buSzPts val="4800"/>
              <a:buNone/>
              <a:defRPr sz="4800">
                <a:solidFill>
                  <a:schemeClr val="accent1"/>
                </a:solidFill>
              </a:defRPr>
            </a:lvl5pPr>
            <a:lvl6pPr lvl="5">
              <a:spcBef>
                <a:spcPts val="0"/>
              </a:spcBef>
              <a:spcAft>
                <a:spcPts val="0"/>
              </a:spcAft>
              <a:buClr>
                <a:schemeClr val="accent1"/>
              </a:buClr>
              <a:buSzPts val="4800"/>
              <a:buNone/>
              <a:defRPr sz="4800">
                <a:solidFill>
                  <a:schemeClr val="accent1"/>
                </a:solidFill>
              </a:defRPr>
            </a:lvl6pPr>
            <a:lvl7pPr lvl="6">
              <a:spcBef>
                <a:spcPts val="0"/>
              </a:spcBef>
              <a:spcAft>
                <a:spcPts val="0"/>
              </a:spcAft>
              <a:buClr>
                <a:schemeClr val="accent1"/>
              </a:buClr>
              <a:buSzPts val="4800"/>
              <a:buNone/>
              <a:defRPr sz="4800">
                <a:solidFill>
                  <a:schemeClr val="accent1"/>
                </a:solidFill>
              </a:defRPr>
            </a:lvl7pPr>
            <a:lvl8pPr lvl="7">
              <a:spcBef>
                <a:spcPts val="0"/>
              </a:spcBef>
              <a:spcAft>
                <a:spcPts val="0"/>
              </a:spcAft>
              <a:buClr>
                <a:schemeClr val="accent1"/>
              </a:buClr>
              <a:buSzPts val="4800"/>
              <a:buNone/>
              <a:defRPr sz="4800">
                <a:solidFill>
                  <a:schemeClr val="accent1"/>
                </a:solidFill>
              </a:defRPr>
            </a:lvl8pPr>
            <a:lvl9pPr lvl="8">
              <a:spcBef>
                <a:spcPts val="0"/>
              </a:spcBef>
              <a:spcAft>
                <a:spcPts val="0"/>
              </a:spcAft>
              <a:buClr>
                <a:schemeClr val="accent1"/>
              </a:buClr>
              <a:buSzPts val="4800"/>
              <a:buNone/>
              <a:defRPr sz="4800">
                <a:solidFill>
                  <a:schemeClr val="accent1"/>
                </a:solidFill>
              </a:defRPr>
            </a:lvl9pPr>
          </a:lstStyle>
          <a:p/>
        </p:txBody>
      </p:sp>
      <p:pic>
        <p:nvPicPr>
          <p:cNvPr id="29" name="Google Shape;29;p8"/>
          <p:cNvPicPr preferRelativeResize="0"/>
          <p:nvPr/>
        </p:nvPicPr>
        <p:blipFill>
          <a:blip r:embed="rId2">
            <a:alphaModFix/>
          </a:blip>
          <a:stretch>
            <a:fillRect/>
          </a:stretch>
        </p:blipFill>
        <p:spPr>
          <a:xfrm rot="5400000">
            <a:off x="3278924" y="414050"/>
            <a:ext cx="7626551" cy="2883799"/>
          </a:xfrm>
          <a:prstGeom prst="rect">
            <a:avLst/>
          </a:prstGeom>
          <a:noFill/>
          <a:ln>
            <a:noFill/>
          </a:ln>
        </p:spPr>
      </p:pic>
      <p:pic>
        <p:nvPicPr>
          <p:cNvPr id="30" name="Google Shape;30;p8"/>
          <p:cNvPicPr preferRelativeResize="0"/>
          <p:nvPr/>
        </p:nvPicPr>
        <p:blipFill>
          <a:blip r:embed="rId2">
            <a:alphaModFix/>
          </a:blip>
          <a:stretch>
            <a:fillRect/>
          </a:stretch>
        </p:blipFill>
        <p:spPr>
          <a:xfrm flipH="1" rot="5400000">
            <a:off x="4822414" y="-351911"/>
            <a:ext cx="9309797" cy="352027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1" name="Shape 31"/>
        <p:cNvGrpSpPr/>
        <p:nvPr/>
      </p:nvGrpSpPr>
      <p:grpSpPr>
        <a:xfrm>
          <a:off x="0" y="0"/>
          <a:ext cx="0" cy="0"/>
          <a:chOff x="0" y="0"/>
          <a:chExt cx="0" cy="0"/>
        </a:xfrm>
      </p:grpSpPr>
      <p:sp>
        <p:nvSpPr>
          <p:cNvPr id="32" name="Google Shape;32;p9"/>
          <p:cNvSpPr txBox="1"/>
          <p:nvPr>
            <p:ph idx="1" type="subTitle"/>
          </p:nvPr>
        </p:nvSpPr>
        <p:spPr>
          <a:xfrm>
            <a:off x="938500" y="1769575"/>
            <a:ext cx="2871600" cy="12351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33" name="Google Shape;33;p9"/>
          <p:cNvSpPr txBox="1"/>
          <p:nvPr>
            <p:ph idx="2" type="body"/>
          </p:nvPr>
        </p:nvSpPr>
        <p:spPr>
          <a:xfrm>
            <a:off x="4703375" y="909600"/>
            <a:ext cx="3468900" cy="33243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Clr>
                <a:schemeClr val="lt1"/>
              </a:buClr>
              <a:buSzPts val="1400"/>
              <a:buChar char="●"/>
              <a:defRPr sz="1400">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34" name="Google Shape;34;p9"/>
          <p:cNvSpPr txBox="1"/>
          <p:nvPr>
            <p:ph type="title"/>
          </p:nvPr>
        </p:nvSpPr>
        <p:spPr>
          <a:xfrm>
            <a:off x="938500" y="445025"/>
            <a:ext cx="32238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5" name="Shape 35"/>
        <p:cNvGrpSpPr/>
        <p:nvPr/>
      </p:nvGrpSpPr>
      <p:grpSpPr>
        <a:xfrm>
          <a:off x="0" y="0"/>
          <a:ext cx="0" cy="0"/>
          <a:chOff x="0" y="0"/>
          <a:chExt cx="0" cy="0"/>
        </a:xfrm>
      </p:grpSpPr>
      <p:sp>
        <p:nvSpPr>
          <p:cNvPr id="36" name="Google Shape;36;p10"/>
          <p:cNvSpPr txBox="1"/>
          <p:nvPr>
            <p:ph type="title"/>
          </p:nvPr>
        </p:nvSpPr>
        <p:spPr>
          <a:xfrm>
            <a:off x="938500" y="445025"/>
            <a:ext cx="5735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3.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35" Type="http://schemas.openxmlformats.org/officeDocument/2006/relationships/slideLayout" Target="../slideLayouts/slideLayout34.xml"/><Relationship Id="rId12" Type="http://schemas.openxmlformats.org/officeDocument/2006/relationships/slideLayout" Target="../slideLayouts/slideLayout11.xml"/><Relationship Id="rId34" Type="http://schemas.openxmlformats.org/officeDocument/2006/relationships/slideLayout" Target="../slideLayouts/slideLayout33.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36" Type="http://schemas.openxmlformats.org/officeDocument/2006/relationships/theme" Target="../theme/theme1.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lt1"/>
              </a:buClr>
              <a:buSzPts val="2800"/>
              <a:buFont typeface="Montserrat ExtraBold"/>
              <a:buNone/>
              <a:defRPr sz="2800">
                <a:solidFill>
                  <a:schemeClr val="lt1"/>
                </a:solidFill>
                <a:latin typeface="Montserrat ExtraBold"/>
                <a:ea typeface="Montserrat ExtraBold"/>
                <a:cs typeface="Montserrat ExtraBold"/>
                <a:sym typeface="Montserrat ExtraBold"/>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indent="-317500" lvl="1" marL="9144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indent="-317500" lvl="2" marL="13716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indent="-317500" lvl="3" marL="18288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indent="-317500" lvl="4" marL="22860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indent="-317500" lvl="5" marL="27432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indent="-317500" lvl="6" marL="32004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indent="-317500" lvl="7" marL="36576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indent="-317500" lvl="8" marL="41148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0.xml"/><Relationship Id="rId3"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2.xml"/><Relationship Id="rId3" Type="http://schemas.openxmlformats.org/officeDocument/2006/relationships/image" Target="../media/image3.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3.xml"/><Relationship Id="rId3" Type="http://schemas.openxmlformats.org/officeDocument/2006/relationships/image" Target="../media/image3.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4.xml"/><Relationship Id="rId3" Type="http://schemas.openxmlformats.org/officeDocument/2006/relationships/image" Target="../media/image3.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5.xml"/><Relationship Id="rId3"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6.xml"/><Relationship Id="rId3" Type="http://schemas.openxmlformats.org/officeDocument/2006/relationships/image" Target="../media/image3.png"/><Relationship Id="rId4" Type="http://schemas.openxmlformats.org/officeDocument/2006/relationships/image" Target="../media/image11.png"/><Relationship Id="rId5"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 Id="rId3" Type="http://schemas.openxmlformats.org/officeDocument/2006/relationships/image" Target="../media/image6.jp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8.xml"/><Relationship Id="rId3" Type="http://schemas.openxmlformats.org/officeDocument/2006/relationships/image" Target="../media/image3.png"/><Relationship Id="rId4" Type="http://schemas.openxmlformats.org/officeDocument/2006/relationships/image" Target="../media/image1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 Id="rId3" Type="http://schemas.openxmlformats.org/officeDocument/2006/relationships/image" Target="../media/image10.jp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1.jp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 Id="rId3" Type="http://schemas.openxmlformats.org/officeDocument/2006/relationships/image" Target="../media/image15.jp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1.xml"/><Relationship Id="rId3" Type="http://schemas.openxmlformats.org/officeDocument/2006/relationships/image" Target="../media/image3.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 Id="rId3" Type="http://schemas.openxmlformats.org/officeDocument/2006/relationships/image" Target="../media/image3.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5.jp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 Id="rId3"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14.jp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36"/>
          <p:cNvSpPr txBox="1"/>
          <p:nvPr>
            <p:ph type="ctrTitle"/>
          </p:nvPr>
        </p:nvSpPr>
        <p:spPr>
          <a:xfrm>
            <a:off x="2175900" y="1950100"/>
            <a:ext cx="4792200" cy="644700"/>
          </a:xfrm>
          <a:prstGeom prst="rect">
            <a:avLst/>
          </a:prstGeom>
          <a:effectLst>
            <a:outerShdw blurRad="142875" rotWithShape="0" algn="bl" dir="8760000" dist="19050">
              <a:srgbClr val="76A5AF">
                <a:alpha val="50000"/>
              </a:srgbClr>
            </a:outerShdw>
          </a:effectLst>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PRICING</a:t>
            </a:r>
            <a:endParaRPr>
              <a:latin typeface="Arial"/>
              <a:ea typeface="Arial"/>
              <a:cs typeface="Arial"/>
              <a:sym typeface="Arial"/>
            </a:endParaRPr>
          </a:p>
        </p:txBody>
      </p:sp>
      <p:sp>
        <p:nvSpPr>
          <p:cNvPr id="159" name="Google Shape;159;p36"/>
          <p:cNvSpPr txBox="1"/>
          <p:nvPr>
            <p:ph type="ctrTitle"/>
          </p:nvPr>
        </p:nvSpPr>
        <p:spPr>
          <a:xfrm>
            <a:off x="2941650" y="3000950"/>
            <a:ext cx="3260700" cy="464700"/>
          </a:xfrm>
          <a:prstGeom prst="rect">
            <a:avLst/>
          </a:prstGeom>
          <a:effectLst>
            <a:outerShdw blurRad="100013" rotWithShape="0" algn="bl" dir="8460000" dist="19050">
              <a:srgbClr val="76A5AF">
                <a:alpha val="50000"/>
              </a:srgbClr>
            </a:outerShdw>
          </a:effectLst>
        </p:spPr>
        <p:txBody>
          <a:bodyPr anchorCtr="0" anchor="b" bIns="91425" lIns="91425" spcFirstLastPara="1" rIns="91425" wrap="square" tIns="91425">
            <a:noAutofit/>
          </a:bodyPr>
          <a:lstStyle/>
          <a:p>
            <a:pPr indent="0" lvl="0" marL="0" rtl="0" algn="ctr">
              <a:spcBef>
                <a:spcPts val="0"/>
              </a:spcBef>
              <a:spcAft>
                <a:spcPts val="0"/>
              </a:spcAft>
              <a:buNone/>
            </a:pPr>
            <a:r>
              <a:rPr b="0" lang="en" sz="2200">
                <a:latin typeface="Arial"/>
                <a:ea typeface="Arial"/>
                <a:cs typeface="Arial"/>
                <a:sym typeface="Arial"/>
              </a:rPr>
              <a:t>MODULE 1 - LESSON 2</a:t>
            </a:r>
            <a:endParaRPr b="0" sz="2200">
              <a:latin typeface="Arial"/>
              <a:ea typeface="Arial"/>
              <a:cs typeface="Arial"/>
              <a:sym typeface="Arial"/>
            </a:endParaRPr>
          </a:p>
          <a:p>
            <a:pPr indent="0" lvl="0" marL="0" rtl="0" algn="ctr">
              <a:spcBef>
                <a:spcPts val="0"/>
              </a:spcBef>
              <a:spcAft>
                <a:spcPts val="0"/>
              </a:spcAft>
              <a:buNone/>
            </a:pPr>
            <a:r>
              <a:rPr b="0" lang="en" sz="2200">
                <a:latin typeface="Arial"/>
                <a:ea typeface="Arial"/>
                <a:cs typeface="Arial"/>
                <a:sym typeface="Arial"/>
              </a:rPr>
              <a:t>(MARKETING MIX)</a:t>
            </a:r>
            <a:endParaRPr b="0" sz="2200">
              <a:latin typeface="Arial"/>
              <a:ea typeface="Arial"/>
              <a:cs typeface="Arial"/>
              <a:sym typeface="Arial"/>
            </a:endParaRPr>
          </a:p>
        </p:txBody>
      </p:sp>
      <p:cxnSp>
        <p:nvCxnSpPr>
          <p:cNvPr id="160" name="Google Shape;160;p36"/>
          <p:cNvCxnSpPr/>
          <p:nvPr/>
        </p:nvCxnSpPr>
        <p:spPr>
          <a:xfrm>
            <a:off x="3190500" y="256517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61" name="Google Shape;161;p3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2" name="Google Shape;162;p36"/>
          <p:cNvSpPr txBox="1"/>
          <p:nvPr/>
        </p:nvSpPr>
        <p:spPr>
          <a:xfrm>
            <a:off x="5577150" y="4689025"/>
            <a:ext cx="2505900" cy="3849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700">
                <a:solidFill>
                  <a:schemeClr val="accent5"/>
                </a:solidFill>
              </a:rPr>
              <a:t>©</a:t>
            </a:r>
            <a:r>
              <a:rPr lang="en" sz="1300">
                <a:solidFill>
                  <a:schemeClr val="accent5"/>
                </a:solidFill>
              </a:rPr>
              <a:t> </a:t>
            </a:r>
            <a:r>
              <a:rPr lang="en" sz="700">
                <a:solidFill>
                  <a:schemeClr val="accent5"/>
                </a:solidFill>
              </a:rPr>
              <a:t>Copyright 2023</a:t>
            </a:r>
            <a:r>
              <a:rPr lang="en" sz="700">
                <a:solidFill>
                  <a:schemeClr val="accent5"/>
                </a:solidFill>
              </a:rPr>
              <a:t>. Sports Career Consulting, LLC.</a:t>
            </a:r>
            <a:endParaRPr sz="700">
              <a:solidFill>
                <a:schemeClr val="accent5"/>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45"/>
          <p:cNvSpPr txBox="1"/>
          <p:nvPr>
            <p:ph type="title"/>
          </p:nvPr>
        </p:nvSpPr>
        <p:spPr>
          <a:xfrm>
            <a:off x="2062800" y="588725"/>
            <a:ext cx="5018400" cy="5988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CONTRIBUTION MARGIN</a:t>
            </a:r>
            <a:endParaRPr b="1">
              <a:latin typeface="Arial"/>
              <a:ea typeface="Arial"/>
              <a:cs typeface="Arial"/>
              <a:sym typeface="Arial"/>
            </a:endParaRPr>
          </a:p>
        </p:txBody>
      </p:sp>
      <p:sp>
        <p:nvSpPr>
          <p:cNvPr id="253" name="Google Shape;253;p45"/>
          <p:cNvSpPr txBox="1"/>
          <p:nvPr>
            <p:ph idx="1" type="subTitle"/>
          </p:nvPr>
        </p:nvSpPr>
        <p:spPr>
          <a:xfrm>
            <a:off x="1321425" y="1812225"/>
            <a:ext cx="6324900" cy="11979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1600">
                <a:latin typeface="Arial"/>
                <a:ea typeface="Arial"/>
                <a:cs typeface="Arial"/>
                <a:sym typeface="Arial"/>
              </a:rPr>
              <a:t>One method for calculating the break-even point requires a business to identify contribution margin.  </a:t>
            </a:r>
            <a:endParaRPr sz="1600">
              <a:latin typeface="Arial"/>
              <a:ea typeface="Arial"/>
              <a:cs typeface="Arial"/>
              <a:sym typeface="Arial"/>
            </a:endParaRPr>
          </a:p>
          <a:p>
            <a:pPr indent="0" lvl="0" marL="0" rtl="0" algn="ctr">
              <a:spcBef>
                <a:spcPts val="0"/>
              </a:spcBef>
              <a:spcAft>
                <a:spcPts val="0"/>
              </a:spcAft>
              <a:buNone/>
            </a:pPr>
            <a:r>
              <a:t/>
            </a:r>
            <a:endParaRPr sz="1600">
              <a:latin typeface="Arial"/>
              <a:ea typeface="Arial"/>
              <a:cs typeface="Arial"/>
              <a:sym typeface="Arial"/>
            </a:endParaRPr>
          </a:p>
          <a:p>
            <a:pPr indent="0" lvl="0" marL="0" rtl="0" algn="ctr">
              <a:spcBef>
                <a:spcPts val="0"/>
              </a:spcBef>
              <a:spcAft>
                <a:spcPts val="0"/>
              </a:spcAft>
              <a:buNone/>
            </a:pPr>
            <a:r>
              <a:rPr b="1" lang="en" sz="1600">
                <a:latin typeface="Arial"/>
                <a:ea typeface="Arial"/>
                <a:cs typeface="Arial"/>
                <a:sym typeface="Arial"/>
              </a:rPr>
              <a:t>Contribution margin </a:t>
            </a:r>
            <a:r>
              <a:rPr lang="en" sz="1600">
                <a:latin typeface="Arial"/>
                <a:ea typeface="Arial"/>
                <a:cs typeface="Arial"/>
                <a:sym typeface="Arial"/>
              </a:rPr>
              <a:t>is the amount per item sold that contributes to paying fixed costs in a way that provides a profit.</a:t>
            </a:r>
            <a:endParaRPr sz="1600">
              <a:latin typeface="Arial"/>
              <a:ea typeface="Arial"/>
              <a:cs typeface="Arial"/>
              <a:sym typeface="Arial"/>
            </a:endParaRPr>
          </a:p>
          <a:p>
            <a:pPr indent="0" lvl="0" marL="0" rtl="0" algn="ctr">
              <a:spcBef>
                <a:spcPts val="0"/>
              </a:spcBef>
              <a:spcAft>
                <a:spcPts val="0"/>
              </a:spcAft>
              <a:buNone/>
            </a:pPr>
            <a:r>
              <a:rPr lang="en" sz="1600">
                <a:latin typeface="Arial"/>
                <a:ea typeface="Arial"/>
                <a:cs typeface="Arial"/>
                <a:sym typeface="Arial"/>
              </a:rPr>
              <a:t>  </a:t>
            </a:r>
            <a:endParaRPr sz="1600">
              <a:latin typeface="Arial"/>
              <a:ea typeface="Arial"/>
              <a:cs typeface="Arial"/>
              <a:sym typeface="Arial"/>
            </a:endParaRPr>
          </a:p>
          <a:p>
            <a:pPr indent="0" lvl="0" marL="0" rtl="0" algn="ctr">
              <a:spcBef>
                <a:spcPts val="0"/>
              </a:spcBef>
              <a:spcAft>
                <a:spcPts val="0"/>
              </a:spcAft>
              <a:buNone/>
            </a:pPr>
            <a:r>
              <a:rPr lang="en" sz="1600">
                <a:latin typeface="Arial"/>
                <a:ea typeface="Arial"/>
                <a:cs typeface="Arial"/>
                <a:sym typeface="Arial"/>
              </a:rPr>
              <a:t>A basic formula for calculating this figure is the following:</a:t>
            </a:r>
            <a:endParaRPr sz="1600">
              <a:latin typeface="Arial"/>
              <a:ea typeface="Arial"/>
              <a:cs typeface="Arial"/>
              <a:sym typeface="Arial"/>
            </a:endParaRPr>
          </a:p>
          <a:p>
            <a:pPr indent="0" lvl="0" marL="0" rtl="0" algn="ctr">
              <a:spcBef>
                <a:spcPts val="0"/>
              </a:spcBef>
              <a:spcAft>
                <a:spcPts val="0"/>
              </a:spcAft>
              <a:buNone/>
            </a:pPr>
            <a:r>
              <a:t/>
            </a:r>
            <a:endParaRPr sz="1600">
              <a:latin typeface="Arial"/>
              <a:ea typeface="Arial"/>
              <a:cs typeface="Arial"/>
              <a:sym typeface="Arial"/>
            </a:endParaRPr>
          </a:p>
          <a:p>
            <a:pPr indent="0" lvl="0" marL="0" rtl="0" algn="ctr">
              <a:spcBef>
                <a:spcPts val="0"/>
              </a:spcBef>
              <a:spcAft>
                <a:spcPts val="0"/>
              </a:spcAft>
              <a:buNone/>
            </a:pPr>
            <a:r>
              <a:rPr b="1" lang="en" sz="1600">
                <a:solidFill>
                  <a:srgbClr val="FFAB40"/>
                </a:solidFill>
                <a:latin typeface="Arial"/>
                <a:ea typeface="Arial"/>
                <a:cs typeface="Arial"/>
                <a:sym typeface="Arial"/>
              </a:rPr>
              <a:t>Contribution margin = Price per unit sold (PPU) - Total variable cost per unit</a:t>
            </a:r>
            <a:endParaRPr b="1" sz="1600">
              <a:solidFill>
                <a:srgbClr val="FFAB40"/>
              </a:solidFill>
              <a:latin typeface="Arial"/>
              <a:ea typeface="Arial"/>
              <a:cs typeface="Arial"/>
              <a:sym typeface="Arial"/>
            </a:endParaRPr>
          </a:p>
          <a:p>
            <a:pPr indent="0" lvl="0" marL="0" rtl="0" algn="ctr">
              <a:spcBef>
                <a:spcPts val="0"/>
              </a:spcBef>
              <a:spcAft>
                <a:spcPts val="0"/>
              </a:spcAft>
              <a:buNone/>
            </a:pPr>
            <a:r>
              <a:t/>
            </a:r>
            <a:endParaRPr sz="1600">
              <a:latin typeface="Arial"/>
              <a:ea typeface="Arial"/>
              <a:cs typeface="Arial"/>
              <a:sym typeface="Arial"/>
            </a:endParaRPr>
          </a:p>
        </p:txBody>
      </p:sp>
      <p:cxnSp>
        <p:nvCxnSpPr>
          <p:cNvPr id="254" name="Google Shape;254;p45"/>
          <p:cNvCxnSpPr/>
          <p:nvPr/>
        </p:nvCxnSpPr>
        <p:spPr>
          <a:xfrm>
            <a:off x="3190500" y="149987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55" name="Google Shape;255;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56" name="Google Shape;256;p45"/>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46"/>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BREAK-EVEN</a:t>
            </a:r>
            <a:endParaRPr b="1">
              <a:latin typeface="Arial"/>
              <a:ea typeface="Arial"/>
              <a:cs typeface="Arial"/>
              <a:sym typeface="Arial"/>
            </a:endParaRPr>
          </a:p>
          <a:p>
            <a:pPr indent="0" lvl="0" marL="0" rtl="0" algn="l">
              <a:spcBef>
                <a:spcPts val="0"/>
              </a:spcBef>
              <a:spcAft>
                <a:spcPts val="0"/>
              </a:spcAft>
              <a:buNone/>
            </a:pPr>
            <a:r>
              <a:rPr b="1" lang="en">
                <a:latin typeface="Arial"/>
                <a:ea typeface="Arial"/>
                <a:cs typeface="Arial"/>
                <a:sym typeface="Arial"/>
              </a:rPr>
              <a:t>EXAMPLE</a:t>
            </a:r>
            <a:endParaRPr b="1">
              <a:latin typeface="Arial"/>
              <a:ea typeface="Arial"/>
              <a:cs typeface="Arial"/>
              <a:sym typeface="Arial"/>
            </a:endParaRPr>
          </a:p>
        </p:txBody>
      </p:sp>
      <p:cxnSp>
        <p:nvCxnSpPr>
          <p:cNvPr id="262" name="Google Shape;262;p46"/>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sp>
        <p:nvSpPr>
          <p:cNvPr id="263" name="Google Shape;263;p46"/>
          <p:cNvSpPr txBox="1"/>
          <p:nvPr>
            <p:ph type="title"/>
          </p:nvPr>
        </p:nvSpPr>
        <p:spPr>
          <a:xfrm>
            <a:off x="1937338" y="2463175"/>
            <a:ext cx="2390100" cy="548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FIXED COSTS</a:t>
            </a:r>
            <a:endParaRPr b="1">
              <a:latin typeface="Arial"/>
              <a:ea typeface="Arial"/>
              <a:cs typeface="Arial"/>
              <a:sym typeface="Arial"/>
            </a:endParaRPr>
          </a:p>
        </p:txBody>
      </p:sp>
      <p:sp>
        <p:nvSpPr>
          <p:cNvPr id="264" name="Google Shape;264;p46"/>
          <p:cNvSpPr txBox="1"/>
          <p:nvPr>
            <p:ph idx="1" type="subTitle"/>
          </p:nvPr>
        </p:nvSpPr>
        <p:spPr>
          <a:xfrm>
            <a:off x="1937338" y="3148075"/>
            <a:ext cx="2390100" cy="1235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$200,000</a:t>
            </a:r>
            <a:endParaRPr b="1">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317500" lvl="0" marL="457200" rtl="0" algn="l">
              <a:spcBef>
                <a:spcPts val="0"/>
              </a:spcBef>
              <a:spcAft>
                <a:spcPts val="0"/>
              </a:spcAft>
              <a:buSzPts val="1400"/>
              <a:buFont typeface="Arial"/>
              <a:buChar char="●"/>
            </a:pPr>
            <a:r>
              <a:rPr lang="en">
                <a:latin typeface="Arial"/>
                <a:ea typeface="Arial"/>
                <a:cs typeface="Arial"/>
                <a:sym typeface="Arial"/>
              </a:rPr>
              <a:t>Building lease</a:t>
            </a:r>
            <a:endParaRPr>
              <a:latin typeface="Arial"/>
              <a:ea typeface="Arial"/>
              <a:cs typeface="Arial"/>
              <a:sym typeface="Arial"/>
            </a:endParaRPr>
          </a:p>
          <a:p>
            <a:pPr indent="-317500" lvl="0" marL="457200" rtl="0" algn="l">
              <a:spcBef>
                <a:spcPts val="0"/>
              </a:spcBef>
              <a:spcAft>
                <a:spcPts val="0"/>
              </a:spcAft>
              <a:buSzPts val="1400"/>
              <a:buFont typeface="Arial"/>
              <a:buChar char="●"/>
            </a:pPr>
            <a:r>
              <a:rPr lang="en">
                <a:latin typeface="Arial"/>
                <a:ea typeface="Arial"/>
                <a:cs typeface="Arial"/>
                <a:sym typeface="Arial"/>
              </a:rPr>
              <a:t>Franchise fees</a:t>
            </a:r>
            <a:endParaRPr>
              <a:latin typeface="Arial"/>
              <a:ea typeface="Arial"/>
              <a:cs typeface="Arial"/>
              <a:sym typeface="Arial"/>
            </a:endParaRPr>
          </a:p>
          <a:p>
            <a:pPr indent="-317500" lvl="0" marL="457200" rtl="0" algn="l">
              <a:spcBef>
                <a:spcPts val="0"/>
              </a:spcBef>
              <a:spcAft>
                <a:spcPts val="0"/>
              </a:spcAft>
              <a:buSzPts val="1400"/>
              <a:buFont typeface="Arial"/>
              <a:buChar char="●"/>
            </a:pPr>
            <a:r>
              <a:rPr lang="en">
                <a:latin typeface="Arial"/>
                <a:ea typeface="Arial"/>
                <a:cs typeface="Arial"/>
                <a:sym typeface="Arial"/>
              </a:rPr>
              <a:t>Staff</a:t>
            </a:r>
            <a:endParaRPr>
              <a:latin typeface="Arial"/>
              <a:ea typeface="Arial"/>
              <a:cs typeface="Arial"/>
              <a:sym typeface="Arial"/>
            </a:endParaRPr>
          </a:p>
        </p:txBody>
      </p:sp>
      <p:sp>
        <p:nvSpPr>
          <p:cNvPr id="265" name="Google Shape;265;p46"/>
          <p:cNvSpPr txBox="1"/>
          <p:nvPr>
            <p:ph idx="2" type="title"/>
          </p:nvPr>
        </p:nvSpPr>
        <p:spPr>
          <a:xfrm>
            <a:off x="4816563" y="2463175"/>
            <a:ext cx="2390100" cy="548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VARIABLE COSTS</a:t>
            </a:r>
            <a:endParaRPr b="1">
              <a:latin typeface="Arial"/>
              <a:ea typeface="Arial"/>
              <a:cs typeface="Arial"/>
              <a:sym typeface="Arial"/>
            </a:endParaRPr>
          </a:p>
        </p:txBody>
      </p:sp>
      <p:cxnSp>
        <p:nvCxnSpPr>
          <p:cNvPr id="266" name="Google Shape;266;p46"/>
          <p:cNvCxnSpPr/>
          <p:nvPr/>
        </p:nvCxnSpPr>
        <p:spPr>
          <a:xfrm>
            <a:off x="2996488" y="3084098"/>
            <a:ext cx="2718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cxnSp>
        <p:nvCxnSpPr>
          <p:cNvPr id="267" name="Google Shape;267;p46"/>
          <p:cNvCxnSpPr/>
          <p:nvPr/>
        </p:nvCxnSpPr>
        <p:spPr>
          <a:xfrm>
            <a:off x="5875713" y="3084098"/>
            <a:ext cx="2718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68" name="Google Shape;268;p4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69" name="Google Shape;269;p46"/>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
        <p:nvSpPr>
          <p:cNvPr id="270" name="Google Shape;270;p46"/>
          <p:cNvSpPr txBox="1"/>
          <p:nvPr>
            <p:ph idx="1" type="subTitle"/>
          </p:nvPr>
        </p:nvSpPr>
        <p:spPr>
          <a:xfrm>
            <a:off x="1481695" y="1649700"/>
            <a:ext cx="6180600" cy="1235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Let’s </a:t>
            </a:r>
            <a:r>
              <a:rPr lang="en">
                <a:latin typeface="Arial"/>
                <a:ea typeface="Arial"/>
                <a:cs typeface="Arial"/>
                <a:sym typeface="Arial"/>
              </a:rPr>
              <a:t>examine some hypothetical costs associated with producing a fast-food cheeseburger.  The restaurant incurs a variety of costs:</a:t>
            </a:r>
            <a:endParaRPr>
              <a:latin typeface="Arial"/>
              <a:ea typeface="Arial"/>
              <a:cs typeface="Arial"/>
              <a:sym typeface="Arial"/>
            </a:endParaRPr>
          </a:p>
        </p:txBody>
      </p:sp>
      <p:sp>
        <p:nvSpPr>
          <p:cNvPr id="271" name="Google Shape;271;p46"/>
          <p:cNvSpPr txBox="1"/>
          <p:nvPr>
            <p:ph idx="1" type="subTitle"/>
          </p:nvPr>
        </p:nvSpPr>
        <p:spPr>
          <a:xfrm>
            <a:off x="4816563" y="3169350"/>
            <a:ext cx="2390100" cy="1235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$3 per unit</a:t>
            </a:r>
            <a:endParaRPr b="1">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317500" lvl="0" marL="457200" rtl="0" algn="l">
              <a:spcBef>
                <a:spcPts val="0"/>
              </a:spcBef>
              <a:spcAft>
                <a:spcPts val="0"/>
              </a:spcAft>
              <a:buSzPts val="1400"/>
              <a:buFont typeface="Arial"/>
              <a:buChar char="●"/>
            </a:pPr>
            <a:r>
              <a:rPr lang="en">
                <a:latin typeface="Arial"/>
                <a:ea typeface="Arial"/>
                <a:cs typeface="Arial"/>
                <a:sym typeface="Arial"/>
              </a:rPr>
              <a:t>Ingredients</a:t>
            </a:r>
            <a:endParaRPr>
              <a:latin typeface="Arial"/>
              <a:ea typeface="Arial"/>
              <a:cs typeface="Arial"/>
              <a:sym typeface="Arial"/>
            </a:endParaRPr>
          </a:p>
          <a:p>
            <a:pPr indent="-317500" lvl="0" marL="457200" rtl="0" algn="l">
              <a:spcBef>
                <a:spcPts val="0"/>
              </a:spcBef>
              <a:spcAft>
                <a:spcPts val="0"/>
              </a:spcAft>
              <a:buSzPts val="1400"/>
              <a:buFont typeface="Arial"/>
              <a:buChar char="●"/>
            </a:pPr>
            <a:r>
              <a:rPr lang="en">
                <a:latin typeface="Arial"/>
                <a:ea typeface="Arial"/>
                <a:cs typeface="Arial"/>
                <a:sym typeface="Arial"/>
              </a:rPr>
              <a:t>Supplies</a:t>
            </a:r>
            <a:endParaRPr>
              <a:latin typeface="Arial"/>
              <a:ea typeface="Arial"/>
              <a:cs typeface="Arial"/>
              <a:sym typeface="Arial"/>
            </a:endParaRPr>
          </a:p>
          <a:p>
            <a:pPr indent="-317500" lvl="0" marL="457200" rtl="0" algn="l">
              <a:spcBef>
                <a:spcPts val="0"/>
              </a:spcBef>
              <a:spcAft>
                <a:spcPts val="0"/>
              </a:spcAft>
              <a:buSzPts val="1400"/>
              <a:buFont typeface="Arial"/>
              <a:buChar char="●"/>
            </a:pPr>
            <a:r>
              <a:rPr lang="en">
                <a:latin typeface="Arial"/>
                <a:ea typeface="Arial"/>
                <a:cs typeface="Arial"/>
                <a:sym typeface="Arial"/>
              </a:rPr>
              <a:t>Marketing</a:t>
            </a:r>
            <a:endParaRPr>
              <a:latin typeface="Arial"/>
              <a:ea typeface="Arial"/>
              <a:cs typeface="Arial"/>
              <a:sym typeface="Arial"/>
            </a:endParaRPr>
          </a:p>
          <a:p>
            <a:pPr indent="-317500" lvl="0" marL="457200" rtl="0" algn="l">
              <a:spcBef>
                <a:spcPts val="0"/>
              </a:spcBef>
              <a:spcAft>
                <a:spcPts val="0"/>
              </a:spcAft>
              <a:buSzPts val="1400"/>
              <a:buFont typeface="Arial"/>
              <a:buChar char="●"/>
            </a:pPr>
            <a:r>
              <a:rPr lang="en">
                <a:latin typeface="Arial"/>
                <a:ea typeface="Arial"/>
                <a:cs typeface="Arial"/>
                <a:sym typeface="Arial"/>
              </a:rPr>
              <a:t>Packaging</a:t>
            </a:r>
            <a:endParaRPr>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47"/>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CALCULATING</a:t>
            </a:r>
            <a:endParaRPr b="1">
              <a:latin typeface="Arial"/>
              <a:ea typeface="Arial"/>
              <a:cs typeface="Arial"/>
              <a:sym typeface="Arial"/>
            </a:endParaRPr>
          </a:p>
          <a:p>
            <a:pPr indent="0" lvl="0" marL="0" rtl="0" algn="l">
              <a:spcBef>
                <a:spcPts val="0"/>
              </a:spcBef>
              <a:spcAft>
                <a:spcPts val="0"/>
              </a:spcAft>
              <a:buNone/>
            </a:pPr>
            <a:r>
              <a:rPr b="1" lang="en">
                <a:latin typeface="Arial"/>
                <a:ea typeface="Arial"/>
                <a:cs typeface="Arial"/>
                <a:sym typeface="Arial"/>
              </a:rPr>
              <a:t>CONTRIBUTION </a:t>
            </a:r>
            <a:endParaRPr b="1">
              <a:latin typeface="Arial"/>
              <a:ea typeface="Arial"/>
              <a:cs typeface="Arial"/>
              <a:sym typeface="Arial"/>
            </a:endParaRPr>
          </a:p>
          <a:p>
            <a:pPr indent="0" lvl="0" marL="0" rtl="0" algn="l">
              <a:spcBef>
                <a:spcPts val="0"/>
              </a:spcBef>
              <a:spcAft>
                <a:spcPts val="0"/>
              </a:spcAft>
              <a:buNone/>
            </a:pPr>
            <a:r>
              <a:rPr b="1" lang="en">
                <a:latin typeface="Arial"/>
                <a:ea typeface="Arial"/>
                <a:cs typeface="Arial"/>
                <a:sym typeface="Arial"/>
              </a:rPr>
              <a:t>MARGIN </a:t>
            </a:r>
            <a:endParaRPr b="1">
              <a:latin typeface="Arial"/>
              <a:ea typeface="Arial"/>
              <a:cs typeface="Arial"/>
              <a:sym typeface="Arial"/>
            </a:endParaRPr>
          </a:p>
        </p:txBody>
      </p:sp>
      <p:cxnSp>
        <p:nvCxnSpPr>
          <p:cNvPr id="277" name="Google Shape;277;p47"/>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78" name="Google Shape;278;p4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79" name="Google Shape;279;p47"/>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
        <p:nvSpPr>
          <p:cNvPr id="280" name="Google Shape;280;p47"/>
          <p:cNvSpPr txBox="1"/>
          <p:nvPr>
            <p:ph idx="1" type="subTitle"/>
          </p:nvPr>
        </p:nvSpPr>
        <p:spPr>
          <a:xfrm>
            <a:off x="937100" y="1740725"/>
            <a:ext cx="2941200" cy="123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Let’s assume the restaurant sets the price point per unit (one unit = one burger) at $5, with total variable costs coming in at $3 per unit.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The result in this scenario is a contribution margin per unit of $2 ($5 - $3).  </a:t>
            </a:r>
            <a:endParaRPr>
              <a:latin typeface="Arial"/>
              <a:ea typeface="Arial"/>
              <a:cs typeface="Arial"/>
              <a:sym typeface="Arial"/>
            </a:endParaRPr>
          </a:p>
        </p:txBody>
      </p:sp>
      <p:pic>
        <p:nvPicPr>
          <p:cNvPr id="281" name="Google Shape;281;p47"/>
          <p:cNvPicPr preferRelativeResize="0"/>
          <p:nvPr/>
        </p:nvPicPr>
        <p:blipFill>
          <a:blip r:embed="rId4">
            <a:alphaModFix/>
          </a:blip>
          <a:stretch>
            <a:fillRect/>
          </a:stretch>
        </p:blipFill>
        <p:spPr>
          <a:xfrm>
            <a:off x="4811650" y="414025"/>
            <a:ext cx="3271400" cy="32714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48"/>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BREAK-EVEN</a:t>
            </a:r>
            <a:endParaRPr b="1">
              <a:latin typeface="Arial"/>
              <a:ea typeface="Arial"/>
              <a:cs typeface="Arial"/>
              <a:sym typeface="Arial"/>
            </a:endParaRPr>
          </a:p>
          <a:p>
            <a:pPr indent="0" lvl="0" marL="0" rtl="0" algn="l">
              <a:spcBef>
                <a:spcPts val="0"/>
              </a:spcBef>
              <a:spcAft>
                <a:spcPts val="0"/>
              </a:spcAft>
              <a:buNone/>
            </a:pPr>
            <a:r>
              <a:rPr b="1" lang="en">
                <a:latin typeface="Arial"/>
                <a:ea typeface="Arial"/>
                <a:cs typeface="Arial"/>
                <a:sym typeface="Arial"/>
              </a:rPr>
              <a:t>EXAMPLE</a:t>
            </a:r>
            <a:endParaRPr b="1">
              <a:latin typeface="Arial"/>
              <a:ea typeface="Arial"/>
              <a:cs typeface="Arial"/>
              <a:sym typeface="Arial"/>
            </a:endParaRPr>
          </a:p>
        </p:txBody>
      </p:sp>
      <p:cxnSp>
        <p:nvCxnSpPr>
          <p:cNvPr id="287" name="Google Shape;287;p48"/>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88" name="Google Shape;288;p4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89" name="Google Shape;289;p48"/>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
        <p:nvSpPr>
          <p:cNvPr id="290" name="Google Shape;290;p48"/>
          <p:cNvSpPr txBox="1"/>
          <p:nvPr>
            <p:ph idx="1" type="subTitle"/>
          </p:nvPr>
        </p:nvSpPr>
        <p:spPr>
          <a:xfrm>
            <a:off x="938500" y="1472225"/>
            <a:ext cx="3458700" cy="123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Now </a:t>
            </a:r>
            <a:r>
              <a:rPr lang="en">
                <a:latin typeface="Arial"/>
                <a:ea typeface="Arial"/>
                <a:cs typeface="Arial"/>
                <a:sym typeface="Arial"/>
              </a:rPr>
              <a:t>let’s assume the fixed costs are $200,000 per year, which covers franchise fees and the building lease.  The restaurant now must determine how many cheeseburgers must be sold to reach the break-even point by dividing the fixed cost total ($200,000 in this case) by the contribution margin ($2).</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	$200,000 ÷ $2 = 100,000 cheeseburgers per year</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	100,000 ÷ 52 (52 weeks in a year) = 1,923 cheeseburgers per week</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	1,923 ÷ 7 (7 days in a week) = 275 cheeseburgers per day</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p:txBody>
      </p:sp>
      <p:pic>
        <p:nvPicPr>
          <p:cNvPr id="291" name="Google Shape;291;p48"/>
          <p:cNvPicPr preferRelativeResize="0"/>
          <p:nvPr/>
        </p:nvPicPr>
        <p:blipFill>
          <a:blip r:embed="rId4">
            <a:alphaModFix/>
          </a:blip>
          <a:stretch>
            <a:fillRect/>
          </a:stretch>
        </p:blipFill>
        <p:spPr>
          <a:xfrm>
            <a:off x="5194400" y="936050"/>
            <a:ext cx="3271400" cy="32714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49"/>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BREAK-EVEN</a:t>
            </a:r>
            <a:r>
              <a:rPr b="1" lang="en">
                <a:latin typeface="Arial"/>
                <a:ea typeface="Arial"/>
                <a:cs typeface="Arial"/>
                <a:sym typeface="Arial"/>
              </a:rPr>
              <a:t> </a:t>
            </a:r>
            <a:endParaRPr b="1">
              <a:latin typeface="Arial"/>
              <a:ea typeface="Arial"/>
              <a:cs typeface="Arial"/>
              <a:sym typeface="Arial"/>
            </a:endParaRPr>
          </a:p>
          <a:p>
            <a:pPr indent="0" lvl="0" marL="0" rtl="0" algn="l">
              <a:spcBef>
                <a:spcPts val="0"/>
              </a:spcBef>
              <a:spcAft>
                <a:spcPts val="0"/>
              </a:spcAft>
              <a:buNone/>
            </a:pPr>
            <a:r>
              <a:rPr b="1" lang="en">
                <a:latin typeface="Arial"/>
                <a:ea typeface="Arial"/>
                <a:cs typeface="Arial"/>
                <a:sym typeface="Arial"/>
              </a:rPr>
              <a:t>EXAMPLE</a:t>
            </a:r>
            <a:endParaRPr b="1">
              <a:latin typeface="Arial"/>
              <a:ea typeface="Arial"/>
              <a:cs typeface="Arial"/>
              <a:sym typeface="Arial"/>
            </a:endParaRPr>
          </a:p>
        </p:txBody>
      </p:sp>
      <p:cxnSp>
        <p:nvCxnSpPr>
          <p:cNvPr id="297" name="Google Shape;297;p49"/>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98" name="Google Shape;298;p4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99" name="Google Shape;299;p4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
        <p:nvSpPr>
          <p:cNvPr id="300" name="Google Shape;300;p49"/>
          <p:cNvSpPr txBox="1"/>
          <p:nvPr>
            <p:ph idx="1" type="subTitle"/>
          </p:nvPr>
        </p:nvSpPr>
        <p:spPr>
          <a:xfrm>
            <a:off x="938500" y="1472225"/>
            <a:ext cx="3458700" cy="123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So for the restaurant to break-even, which is to not lose money but also to not generate a profit, they would need to sell 100,000 cheeseburgers per year. </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 </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Then, based on these calculations, business owners can then adjust variables like cost of ingredients, the amount they plan to spend on marketing or increase the price point to boost the probability of generating a profit.</a:t>
            </a:r>
            <a:endParaRPr>
              <a:latin typeface="Arial"/>
              <a:ea typeface="Arial"/>
              <a:cs typeface="Arial"/>
              <a:sym typeface="Arial"/>
            </a:endParaRPr>
          </a:p>
        </p:txBody>
      </p:sp>
      <p:pic>
        <p:nvPicPr>
          <p:cNvPr id="301" name="Google Shape;301;p49"/>
          <p:cNvPicPr preferRelativeResize="0"/>
          <p:nvPr/>
        </p:nvPicPr>
        <p:blipFill>
          <a:blip r:embed="rId4">
            <a:alphaModFix/>
          </a:blip>
          <a:stretch>
            <a:fillRect/>
          </a:stretch>
        </p:blipFill>
        <p:spPr>
          <a:xfrm>
            <a:off x="5194400" y="936050"/>
            <a:ext cx="3271400" cy="32714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p50"/>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GOVERNMENT REGULATION</a:t>
            </a:r>
            <a:endParaRPr b="1">
              <a:latin typeface="Arial"/>
              <a:ea typeface="Arial"/>
              <a:cs typeface="Arial"/>
              <a:sym typeface="Arial"/>
            </a:endParaRPr>
          </a:p>
        </p:txBody>
      </p:sp>
      <p:cxnSp>
        <p:nvCxnSpPr>
          <p:cNvPr id="307" name="Google Shape;307;p50"/>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08" name="Google Shape;308;p5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09" name="Google Shape;309;p50"/>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
        <p:nvSpPr>
          <p:cNvPr id="310" name="Google Shape;310;p50"/>
          <p:cNvSpPr txBox="1"/>
          <p:nvPr>
            <p:ph idx="1" type="subTitle"/>
          </p:nvPr>
        </p:nvSpPr>
        <p:spPr>
          <a:xfrm>
            <a:off x="1043550" y="1311850"/>
            <a:ext cx="6979800" cy="123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A combination of U.S. government and industry regulations impact the selling price of goods and services.  The government seeks to implement certain measures to keep goods and services affordable in a way that helps to control inflation and protects consumers.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The United States Federal Trade Commission, or FTC, also regulates things like monopolies and shady pricing strategies like “bait and switch” advertising or “false” advertising.  </a:t>
            </a:r>
            <a:endParaRPr>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p51"/>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INFLATION</a:t>
            </a:r>
            <a:endParaRPr b="1">
              <a:latin typeface="Arial"/>
              <a:ea typeface="Arial"/>
              <a:cs typeface="Arial"/>
              <a:sym typeface="Arial"/>
            </a:endParaRPr>
          </a:p>
        </p:txBody>
      </p:sp>
      <p:cxnSp>
        <p:nvCxnSpPr>
          <p:cNvPr id="316" name="Google Shape;316;p51"/>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sp>
        <p:nvSpPr>
          <p:cNvPr id="317" name="Google Shape;317;p51"/>
          <p:cNvSpPr txBox="1"/>
          <p:nvPr>
            <p:ph type="title"/>
          </p:nvPr>
        </p:nvSpPr>
        <p:spPr>
          <a:xfrm>
            <a:off x="785288" y="2375525"/>
            <a:ext cx="2390100" cy="548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sz="3100">
                <a:latin typeface="Arial"/>
                <a:ea typeface="Arial"/>
                <a:cs typeface="Arial"/>
                <a:sym typeface="Arial"/>
              </a:rPr>
              <a:t>2018</a:t>
            </a:r>
            <a:endParaRPr b="1" sz="3100">
              <a:latin typeface="Arial"/>
              <a:ea typeface="Arial"/>
              <a:cs typeface="Arial"/>
              <a:sym typeface="Arial"/>
            </a:endParaRPr>
          </a:p>
        </p:txBody>
      </p:sp>
      <p:sp>
        <p:nvSpPr>
          <p:cNvPr id="318" name="Google Shape;318;p51"/>
          <p:cNvSpPr txBox="1"/>
          <p:nvPr>
            <p:ph idx="1" type="subTitle"/>
          </p:nvPr>
        </p:nvSpPr>
        <p:spPr>
          <a:xfrm>
            <a:off x="1651100" y="3393613"/>
            <a:ext cx="2390100" cy="579300"/>
          </a:xfrm>
          <a:prstGeom prst="rect">
            <a:avLst/>
          </a:prstGeom>
        </p:spPr>
        <p:txBody>
          <a:bodyPr anchorCtr="0" anchor="t" bIns="91425" lIns="91425" spcFirstLastPara="1" rIns="91425" wrap="square" tIns="91425">
            <a:noAutofit/>
          </a:bodyPr>
          <a:lstStyle/>
          <a:p>
            <a:pPr indent="0" lvl="0" marL="457200" rtl="0" algn="ctr">
              <a:spcBef>
                <a:spcPts val="0"/>
              </a:spcBef>
              <a:spcAft>
                <a:spcPts val="0"/>
              </a:spcAft>
              <a:buNone/>
            </a:pPr>
            <a:r>
              <a:rPr b="1" lang="en" sz="2700">
                <a:latin typeface="Arial"/>
                <a:ea typeface="Arial"/>
                <a:cs typeface="Arial"/>
                <a:sym typeface="Arial"/>
              </a:rPr>
              <a:t> = $4.95</a:t>
            </a:r>
            <a:endParaRPr b="1" sz="2700">
              <a:latin typeface="Arial"/>
              <a:ea typeface="Arial"/>
              <a:cs typeface="Arial"/>
              <a:sym typeface="Arial"/>
            </a:endParaRPr>
          </a:p>
        </p:txBody>
      </p:sp>
      <p:cxnSp>
        <p:nvCxnSpPr>
          <p:cNvPr id="319" name="Google Shape;319;p51"/>
          <p:cNvCxnSpPr/>
          <p:nvPr/>
        </p:nvCxnSpPr>
        <p:spPr>
          <a:xfrm>
            <a:off x="1844438" y="2923923"/>
            <a:ext cx="2718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20" name="Google Shape;320;p5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21" name="Google Shape;321;p5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
        <p:nvSpPr>
          <p:cNvPr id="322" name="Google Shape;322;p51"/>
          <p:cNvSpPr txBox="1"/>
          <p:nvPr>
            <p:ph idx="1" type="subTitle"/>
          </p:nvPr>
        </p:nvSpPr>
        <p:spPr>
          <a:xfrm>
            <a:off x="1107149" y="1117375"/>
            <a:ext cx="7056900" cy="1235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Naturally, prices of goods and services will increase over time.  This general progressive increase in overall price is called inflation.  Inflation impacts you as a consumer because it results in a decline in purchasing power.</a:t>
            </a:r>
            <a:endParaRPr>
              <a:latin typeface="Arial"/>
              <a:ea typeface="Arial"/>
              <a:cs typeface="Arial"/>
              <a:sym typeface="Arial"/>
            </a:endParaRPr>
          </a:p>
        </p:txBody>
      </p:sp>
      <p:pic>
        <p:nvPicPr>
          <p:cNvPr id="323" name="Google Shape;323;p51"/>
          <p:cNvPicPr preferRelativeResize="0"/>
          <p:nvPr/>
        </p:nvPicPr>
        <p:blipFill>
          <a:blip r:embed="rId4">
            <a:alphaModFix/>
          </a:blip>
          <a:stretch>
            <a:fillRect/>
          </a:stretch>
        </p:blipFill>
        <p:spPr>
          <a:xfrm>
            <a:off x="272525" y="3148074"/>
            <a:ext cx="942426" cy="1070376"/>
          </a:xfrm>
          <a:prstGeom prst="rect">
            <a:avLst/>
          </a:prstGeom>
          <a:noFill/>
          <a:ln>
            <a:noFill/>
          </a:ln>
        </p:spPr>
      </p:pic>
      <p:sp>
        <p:nvSpPr>
          <p:cNvPr id="324" name="Google Shape;324;p51"/>
          <p:cNvSpPr txBox="1"/>
          <p:nvPr/>
        </p:nvSpPr>
        <p:spPr>
          <a:xfrm>
            <a:off x="722125" y="3383113"/>
            <a:ext cx="890100" cy="600300"/>
          </a:xfrm>
          <a:prstGeom prst="rect">
            <a:avLst/>
          </a:prstGeom>
          <a:noFill/>
          <a:ln>
            <a:noFill/>
          </a:ln>
        </p:spPr>
        <p:txBody>
          <a:bodyPr anchorCtr="0" anchor="t" bIns="91425" lIns="91425" spcFirstLastPara="1" rIns="91425" wrap="square" tIns="91425">
            <a:spAutoFit/>
          </a:bodyPr>
          <a:lstStyle/>
          <a:p>
            <a:pPr indent="0" lvl="0" marL="457200" rtl="0" algn="l">
              <a:spcBef>
                <a:spcPts val="0"/>
              </a:spcBef>
              <a:spcAft>
                <a:spcPts val="0"/>
              </a:spcAft>
              <a:buNone/>
            </a:pPr>
            <a:r>
              <a:rPr b="1" lang="en" sz="2700">
                <a:solidFill>
                  <a:schemeClr val="lt1"/>
                </a:solidFill>
              </a:rPr>
              <a:t>+</a:t>
            </a:r>
            <a:endParaRPr/>
          </a:p>
        </p:txBody>
      </p:sp>
      <p:pic>
        <p:nvPicPr>
          <p:cNvPr id="325" name="Google Shape;325;p51"/>
          <p:cNvPicPr preferRelativeResize="0"/>
          <p:nvPr/>
        </p:nvPicPr>
        <p:blipFill>
          <a:blip r:embed="rId5">
            <a:alphaModFix/>
          </a:blip>
          <a:stretch>
            <a:fillRect/>
          </a:stretch>
        </p:blipFill>
        <p:spPr>
          <a:xfrm>
            <a:off x="1651100" y="3055850"/>
            <a:ext cx="658493" cy="1134325"/>
          </a:xfrm>
          <a:prstGeom prst="rect">
            <a:avLst/>
          </a:prstGeom>
          <a:noFill/>
          <a:ln>
            <a:noFill/>
          </a:ln>
        </p:spPr>
      </p:pic>
      <p:sp>
        <p:nvSpPr>
          <p:cNvPr id="326" name="Google Shape;326;p51"/>
          <p:cNvSpPr txBox="1"/>
          <p:nvPr>
            <p:ph type="title"/>
          </p:nvPr>
        </p:nvSpPr>
        <p:spPr>
          <a:xfrm>
            <a:off x="5635038" y="2380475"/>
            <a:ext cx="2390100" cy="548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sz="3100">
                <a:latin typeface="Arial"/>
                <a:ea typeface="Arial"/>
                <a:cs typeface="Arial"/>
                <a:sym typeface="Arial"/>
              </a:rPr>
              <a:t>2022</a:t>
            </a:r>
            <a:endParaRPr b="1" sz="3100">
              <a:latin typeface="Arial"/>
              <a:ea typeface="Arial"/>
              <a:cs typeface="Arial"/>
              <a:sym typeface="Arial"/>
            </a:endParaRPr>
          </a:p>
        </p:txBody>
      </p:sp>
      <p:sp>
        <p:nvSpPr>
          <p:cNvPr id="327" name="Google Shape;327;p51"/>
          <p:cNvSpPr txBox="1"/>
          <p:nvPr>
            <p:ph idx="1" type="subTitle"/>
          </p:nvPr>
        </p:nvSpPr>
        <p:spPr>
          <a:xfrm>
            <a:off x="6530150" y="3393600"/>
            <a:ext cx="2390100" cy="579300"/>
          </a:xfrm>
          <a:prstGeom prst="rect">
            <a:avLst/>
          </a:prstGeom>
        </p:spPr>
        <p:txBody>
          <a:bodyPr anchorCtr="0" anchor="t" bIns="91425" lIns="91425" spcFirstLastPara="1" rIns="91425" wrap="square" tIns="91425">
            <a:noAutofit/>
          </a:bodyPr>
          <a:lstStyle/>
          <a:p>
            <a:pPr indent="0" lvl="0" marL="457200" rtl="0" algn="ctr">
              <a:spcBef>
                <a:spcPts val="0"/>
              </a:spcBef>
              <a:spcAft>
                <a:spcPts val="0"/>
              </a:spcAft>
              <a:buNone/>
            </a:pPr>
            <a:r>
              <a:rPr b="1" lang="en" sz="2700">
                <a:latin typeface="Arial"/>
                <a:ea typeface="Arial"/>
                <a:cs typeface="Arial"/>
                <a:sym typeface="Arial"/>
              </a:rPr>
              <a:t> = $5.50</a:t>
            </a:r>
            <a:endParaRPr b="1" sz="2700">
              <a:latin typeface="Arial"/>
              <a:ea typeface="Arial"/>
              <a:cs typeface="Arial"/>
              <a:sym typeface="Arial"/>
            </a:endParaRPr>
          </a:p>
        </p:txBody>
      </p:sp>
      <p:cxnSp>
        <p:nvCxnSpPr>
          <p:cNvPr id="328" name="Google Shape;328;p51"/>
          <p:cNvCxnSpPr/>
          <p:nvPr/>
        </p:nvCxnSpPr>
        <p:spPr>
          <a:xfrm>
            <a:off x="6694188" y="2928873"/>
            <a:ext cx="2718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29" name="Google Shape;329;p51"/>
          <p:cNvPicPr preferRelativeResize="0"/>
          <p:nvPr/>
        </p:nvPicPr>
        <p:blipFill>
          <a:blip r:embed="rId4">
            <a:alphaModFix/>
          </a:blip>
          <a:stretch>
            <a:fillRect/>
          </a:stretch>
        </p:blipFill>
        <p:spPr>
          <a:xfrm>
            <a:off x="5020925" y="3180062"/>
            <a:ext cx="942426" cy="1070376"/>
          </a:xfrm>
          <a:prstGeom prst="rect">
            <a:avLst/>
          </a:prstGeom>
          <a:noFill/>
          <a:ln>
            <a:noFill/>
          </a:ln>
        </p:spPr>
      </p:pic>
      <p:sp>
        <p:nvSpPr>
          <p:cNvPr id="330" name="Google Shape;330;p51"/>
          <p:cNvSpPr txBox="1"/>
          <p:nvPr/>
        </p:nvSpPr>
        <p:spPr>
          <a:xfrm>
            <a:off x="5519950" y="3415100"/>
            <a:ext cx="890100" cy="600300"/>
          </a:xfrm>
          <a:prstGeom prst="rect">
            <a:avLst/>
          </a:prstGeom>
          <a:noFill/>
          <a:ln>
            <a:noFill/>
          </a:ln>
        </p:spPr>
        <p:txBody>
          <a:bodyPr anchorCtr="0" anchor="t" bIns="91425" lIns="91425" spcFirstLastPara="1" rIns="91425" wrap="square" tIns="91425">
            <a:spAutoFit/>
          </a:bodyPr>
          <a:lstStyle/>
          <a:p>
            <a:pPr indent="0" lvl="0" marL="457200" rtl="0" algn="l">
              <a:spcBef>
                <a:spcPts val="0"/>
              </a:spcBef>
              <a:spcAft>
                <a:spcPts val="0"/>
              </a:spcAft>
              <a:buNone/>
            </a:pPr>
            <a:r>
              <a:rPr b="1" lang="en" sz="2700">
                <a:solidFill>
                  <a:schemeClr val="lt1"/>
                </a:solidFill>
              </a:rPr>
              <a:t>+</a:t>
            </a:r>
            <a:endParaRPr/>
          </a:p>
        </p:txBody>
      </p:sp>
      <p:pic>
        <p:nvPicPr>
          <p:cNvPr id="331" name="Google Shape;331;p51"/>
          <p:cNvPicPr preferRelativeResize="0"/>
          <p:nvPr/>
        </p:nvPicPr>
        <p:blipFill>
          <a:blip r:embed="rId5">
            <a:alphaModFix/>
          </a:blip>
          <a:stretch>
            <a:fillRect/>
          </a:stretch>
        </p:blipFill>
        <p:spPr>
          <a:xfrm>
            <a:off x="6500850" y="3116088"/>
            <a:ext cx="658493" cy="11343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52"/>
          <p:cNvSpPr txBox="1"/>
          <p:nvPr>
            <p:ph type="title"/>
          </p:nvPr>
        </p:nvSpPr>
        <p:spPr>
          <a:xfrm>
            <a:off x="5337175" y="153450"/>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MONOPOLY</a:t>
            </a:r>
            <a:endParaRPr b="1">
              <a:latin typeface="Arial"/>
              <a:ea typeface="Arial"/>
              <a:cs typeface="Arial"/>
              <a:sym typeface="Arial"/>
            </a:endParaRPr>
          </a:p>
        </p:txBody>
      </p:sp>
      <p:sp>
        <p:nvSpPr>
          <p:cNvPr id="337" name="Google Shape;337;p52"/>
          <p:cNvSpPr txBox="1"/>
          <p:nvPr>
            <p:ph idx="1" type="body"/>
          </p:nvPr>
        </p:nvSpPr>
        <p:spPr>
          <a:xfrm>
            <a:off x="5337175" y="1052275"/>
            <a:ext cx="3311700" cy="12525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latin typeface="Arial"/>
                <a:ea typeface="Arial"/>
                <a:cs typeface="Arial"/>
                <a:sym typeface="Arial"/>
              </a:rPr>
              <a:t>Monopolies exist when there is no competition in the marketplace for a product or service.  For example, if Delta Airlines were the only commercial airline in the U.S., they could charge passengers incredibly high prices for airline tickets because consumers would not have an option to purchase from any other suppliers. It is the role of the FTC and U.S. government to keep this type of market power under control. </a:t>
            </a:r>
            <a:endParaRPr>
              <a:latin typeface="Arial"/>
              <a:ea typeface="Arial"/>
              <a:cs typeface="Arial"/>
              <a:sym typeface="Arial"/>
            </a:endParaRPr>
          </a:p>
        </p:txBody>
      </p:sp>
      <p:cxnSp>
        <p:nvCxnSpPr>
          <p:cNvPr id="338" name="Google Shape;338;p52"/>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39" name="Google Shape;339;p52"/>
          <p:cNvPicPr preferRelativeResize="0"/>
          <p:nvPr/>
        </p:nvPicPr>
        <p:blipFill rotWithShape="1">
          <a:blip r:embed="rId3">
            <a:alphaModFix/>
          </a:blip>
          <a:srcRect b="0" l="18330" r="18330" t="0"/>
          <a:stretch/>
        </p:blipFill>
        <p:spPr>
          <a:xfrm>
            <a:off x="-354800" y="-124700"/>
            <a:ext cx="4632900" cy="5519700"/>
          </a:xfrm>
          <a:prstGeom prst="flowChartDelay">
            <a:avLst/>
          </a:prstGeom>
          <a:noFill/>
          <a:ln>
            <a:noFill/>
          </a:ln>
        </p:spPr>
      </p:pic>
      <p:pic>
        <p:nvPicPr>
          <p:cNvPr id="340" name="Google Shape;340;p52"/>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341" name="Google Shape;341;p5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53"/>
          <p:cNvSpPr txBox="1"/>
          <p:nvPr>
            <p:ph idx="2" type="body"/>
          </p:nvPr>
        </p:nvSpPr>
        <p:spPr>
          <a:xfrm>
            <a:off x="5095650" y="909600"/>
            <a:ext cx="3468900" cy="332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Bait and switch</a:t>
            </a:r>
            <a:r>
              <a:rPr lang="en">
                <a:latin typeface="Arial"/>
                <a:ea typeface="Arial"/>
                <a:cs typeface="Arial"/>
                <a:sym typeface="Arial"/>
              </a:rPr>
              <a:t> occurs when a business advertises a product or service in a way that the customer feels they are getting a good deal, but an inferior or more expensive product is then substituted for the product being advertised.  </a:t>
            </a:r>
            <a:endParaRPr>
              <a:latin typeface="Arial"/>
              <a:ea typeface="Arial"/>
              <a:cs typeface="Arial"/>
              <a:sym typeface="Arial"/>
            </a:endParaRPr>
          </a:p>
          <a:p>
            <a:pPr indent="0" lvl="0" marL="0" rtl="0" algn="l">
              <a:spcBef>
                <a:spcPts val="1000"/>
              </a:spcBef>
              <a:spcAft>
                <a:spcPts val="1000"/>
              </a:spcAft>
              <a:buNone/>
            </a:pPr>
            <a:r>
              <a:rPr lang="en">
                <a:latin typeface="Arial"/>
                <a:ea typeface="Arial"/>
                <a:cs typeface="Arial"/>
                <a:sym typeface="Arial"/>
              </a:rPr>
              <a:t>Let’s say a local retailer advertises they have one of your favorite brands on sale for 50% off.  When you visit the store, however, the retailer says the product is no longer available, then proceeds to try selling you a much more expensive item.</a:t>
            </a:r>
            <a:endParaRPr>
              <a:latin typeface="Arial"/>
              <a:ea typeface="Arial"/>
              <a:cs typeface="Arial"/>
              <a:sym typeface="Arial"/>
            </a:endParaRPr>
          </a:p>
        </p:txBody>
      </p:sp>
      <p:sp>
        <p:nvSpPr>
          <p:cNvPr id="347" name="Google Shape;347;p53"/>
          <p:cNvSpPr txBox="1"/>
          <p:nvPr>
            <p:ph type="title"/>
          </p:nvPr>
        </p:nvSpPr>
        <p:spPr>
          <a:xfrm>
            <a:off x="938500" y="445025"/>
            <a:ext cx="32238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BAIT AND SWITCH</a:t>
            </a:r>
            <a:endParaRPr b="1">
              <a:latin typeface="Arial"/>
              <a:ea typeface="Arial"/>
              <a:cs typeface="Arial"/>
              <a:sym typeface="Arial"/>
            </a:endParaRPr>
          </a:p>
        </p:txBody>
      </p:sp>
      <p:cxnSp>
        <p:nvCxnSpPr>
          <p:cNvPr id="348" name="Google Shape;348;p53"/>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49" name="Google Shape;349;p53"/>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50" name="Google Shape;350;p5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pic>
        <p:nvPicPr>
          <p:cNvPr id="351" name="Google Shape;351;p53"/>
          <p:cNvPicPr preferRelativeResize="0"/>
          <p:nvPr/>
        </p:nvPicPr>
        <p:blipFill>
          <a:blip r:embed="rId4">
            <a:alphaModFix/>
          </a:blip>
          <a:stretch>
            <a:fillRect/>
          </a:stretch>
        </p:blipFill>
        <p:spPr>
          <a:xfrm>
            <a:off x="1044350" y="1327650"/>
            <a:ext cx="3012100" cy="235997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54"/>
          <p:cNvSpPr txBox="1"/>
          <p:nvPr>
            <p:ph type="title"/>
          </p:nvPr>
        </p:nvSpPr>
        <p:spPr>
          <a:xfrm>
            <a:off x="5337175" y="1637750"/>
            <a:ext cx="33702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PRICE FIXING</a:t>
            </a:r>
            <a:endParaRPr b="1">
              <a:latin typeface="Arial"/>
              <a:ea typeface="Arial"/>
              <a:cs typeface="Arial"/>
              <a:sym typeface="Arial"/>
            </a:endParaRPr>
          </a:p>
        </p:txBody>
      </p:sp>
      <p:sp>
        <p:nvSpPr>
          <p:cNvPr id="357" name="Google Shape;357;p54"/>
          <p:cNvSpPr txBox="1"/>
          <p:nvPr>
            <p:ph idx="1" type="body"/>
          </p:nvPr>
        </p:nvSpPr>
        <p:spPr>
          <a:xfrm>
            <a:off x="5337175" y="2415050"/>
            <a:ext cx="3552900" cy="12525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b="1" lang="en">
                <a:latin typeface="Arial"/>
                <a:ea typeface="Arial"/>
                <a:cs typeface="Arial"/>
                <a:sym typeface="Arial"/>
              </a:rPr>
              <a:t>Price fixing</a:t>
            </a:r>
            <a:r>
              <a:rPr lang="en">
                <a:latin typeface="Arial"/>
                <a:ea typeface="Arial"/>
                <a:cs typeface="Arial"/>
                <a:sym typeface="Arial"/>
              </a:rPr>
              <a:t> occurs when businesses within the same industry get together and agree to charge the same prices.  </a:t>
            </a:r>
            <a:endParaRPr>
              <a:latin typeface="Arial"/>
              <a:ea typeface="Arial"/>
              <a:cs typeface="Arial"/>
              <a:sym typeface="Arial"/>
            </a:endParaRPr>
          </a:p>
        </p:txBody>
      </p:sp>
      <p:cxnSp>
        <p:nvCxnSpPr>
          <p:cNvPr id="358" name="Google Shape;358;p54"/>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59" name="Google Shape;359;p54"/>
          <p:cNvPicPr preferRelativeResize="0"/>
          <p:nvPr/>
        </p:nvPicPr>
        <p:blipFill rotWithShape="1">
          <a:blip r:embed="rId3">
            <a:alphaModFix/>
          </a:blip>
          <a:srcRect b="0" l="5657" r="5666" t="0"/>
          <a:stretch/>
        </p:blipFill>
        <p:spPr>
          <a:xfrm>
            <a:off x="-354800" y="-124700"/>
            <a:ext cx="4632900" cy="5519700"/>
          </a:xfrm>
          <a:prstGeom prst="flowChartDelay">
            <a:avLst/>
          </a:prstGeom>
          <a:noFill/>
          <a:ln>
            <a:noFill/>
          </a:ln>
        </p:spPr>
      </p:pic>
      <p:pic>
        <p:nvPicPr>
          <p:cNvPr id="360" name="Google Shape;360;p54"/>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361" name="Google Shape;361;p5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37"/>
          <p:cNvSpPr txBox="1"/>
          <p:nvPr>
            <p:ph type="title"/>
          </p:nvPr>
        </p:nvSpPr>
        <p:spPr>
          <a:xfrm>
            <a:off x="5337175" y="661600"/>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PRICE</a:t>
            </a:r>
            <a:endParaRPr b="1">
              <a:latin typeface="Arial"/>
              <a:ea typeface="Arial"/>
              <a:cs typeface="Arial"/>
              <a:sym typeface="Arial"/>
            </a:endParaRPr>
          </a:p>
        </p:txBody>
      </p:sp>
      <p:sp>
        <p:nvSpPr>
          <p:cNvPr id="168" name="Google Shape;168;p37"/>
          <p:cNvSpPr txBox="1"/>
          <p:nvPr>
            <p:ph idx="1" type="body"/>
          </p:nvPr>
        </p:nvSpPr>
        <p:spPr>
          <a:xfrm>
            <a:off x="5337175" y="1617975"/>
            <a:ext cx="3311700" cy="12525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latin typeface="Arial"/>
                <a:ea typeface="Arial"/>
                <a:cs typeface="Arial"/>
                <a:sym typeface="Arial"/>
              </a:rPr>
              <a:t>Price is what the buyer is willing to exchange to receive the product or service.  The term “price” could also refer to things like “charges” (your bank may charge you for a particular type of transaction), “fees” (your credit card company might charge fees for purchases), or “fares” (an Uber ride might charge a fare).</a:t>
            </a:r>
            <a:endParaRPr>
              <a:latin typeface="Arial"/>
              <a:ea typeface="Arial"/>
              <a:cs typeface="Arial"/>
              <a:sym typeface="Arial"/>
            </a:endParaRPr>
          </a:p>
        </p:txBody>
      </p:sp>
      <p:cxnSp>
        <p:nvCxnSpPr>
          <p:cNvPr id="169" name="Google Shape;169;p37"/>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70" name="Google Shape;170;p37"/>
          <p:cNvPicPr preferRelativeResize="0"/>
          <p:nvPr/>
        </p:nvPicPr>
        <p:blipFill rotWithShape="1">
          <a:blip r:embed="rId3">
            <a:alphaModFix/>
          </a:blip>
          <a:srcRect b="-1399" l="36573" r="7460" t="0"/>
          <a:stretch/>
        </p:blipFill>
        <p:spPr>
          <a:xfrm>
            <a:off x="-422250" y="-236700"/>
            <a:ext cx="4714800" cy="5616900"/>
          </a:xfrm>
          <a:prstGeom prst="flowChartDelay">
            <a:avLst/>
          </a:prstGeom>
          <a:noFill/>
          <a:ln>
            <a:noFill/>
          </a:ln>
        </p:spPr>
      </p:pic>
      <p:pic>
        <p:nvPicPr>
          <p:cNvPr id="171" name="Google Shape;171;p37"/>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172" name="Google Shape;172;p37"/>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p55"/>
          <p:cNvSpPr txBox="1"/>
          <p:nvPr>
            <p:ph type="title"/>
          </p:nvPr>
        </p:nvSpPr>
        <p:spPr>
          <a:xfrm>
            <a:off x="5337175" y="153450"/>
            <a:ext cx="33702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FALSE ADVERTISING</a:t>
            </a:r>
            <a:endParaRPr b="1">
              <a:latin typeface="Arial"/>
              <a:ea typeface="Arial"/>
              <a:cs typeface="Arial"/>
              <a:sym typeface="Arial"/>
            </a:endParaRPr>
          </a:p>
        </p:txBody>
      </p:sp>
      <p:sp>
        <p:nvSpPr>
          <p:cNvPr id="367" name="Google Shape;367;p55"/>
          <p:cNvSpPr txBox="1"/>
          <p:nvPr>
            <p:ph idx="1" type="body"/>
          </p:nvPr>
        </p:nvSpPr>
        <p:spPr>
          <a:xfrm>
            <a:off x="5337175" y="1052275"/>
            <a:ext cx="3552900" cy="1252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False advertising occurs when it promotes claims about a product or service that are not legitimate.</a:t>
            </a:r>
            <a:endParaRPr>
              <a:latin typeface="Arial"/>
              <a:ea typeface="Arial"/>
              <a:cs typeface="Arial"/>
              <a:sym typeface="Arial"/>
            </a:endParaRPr>
          </a:p>
          <a:p>
            <a:pPr indent="0" lvl="0" marL="0" rtl="0" algn="l">
              <a:spcBef>
                <a:spcPts val="1600"/>
              </a:spcBef>
              <a:spcAft>
                <a:spcPts val="1600"/>
              </a:spcAft>
              <a:buNone/>
            </a:pPr>
            <a:r>
              <a:rPr lang="en">
                <a:latin typeface="Arial"/>
                <a:ea typeface="Arial"/>
                <a:cs typeface="Arial"/>
                <a:sym typeface="Arial"/>
              </a:rPr>
              <a:t>Imagine you purchased your favorite sports drink based on a list of unique, performance-enhancing ingredients and a promise of “low sugar.”  Then you find out those unique ingredients that were “scientifically proven” to boost your energy levels and metabolism, only to find out those claims were actually untrue.</a:t>
            </a:r>
            <a:endParaRPr>
              <a:latin typeface="Arial"/>
              <a:ea typeface="Arial"/>
              <a:cs typeface="Arial"/>
              <a:sym typeface="Arial"/>
            </a:endParaRPr>
          </a:p>
        </p:txBody>
      </p:sp>
      <p:cxnSp>
        <p:nvCxnSpPr>
          <p:cNvPr id="368" name="Google Shape;368;p55"/>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69" name="Google Shape;369;p55"/>
          <p:cNvPicPr preferRelativeResize="0"/>
          <p:nvPr/>
        </p:nvPicPr>
        <p:blipFill rotWithShape="1">
          <a:blip r:embed="rId3">
            <a:alphaModFix/>
          </a:blip>
          <a:srcRect b="0" l="3680" r="40559" t="0"/>
          <a:stretch/>
        </p:blipFill>
        <p:spPr>
          <a:xfrm>
            <a:off x="-354800" y="-124700"/>
            <a:ext cx="4632900" cy="5519700"/>
          </a:xfrm>
          <a:prstGeom prst="flowChartDelay">
            <a:avLst/>
          </a:prstGeom>
          <a:noFill/>
          <a:ln>
            <a:noFill/>
          </a:ln>
        </p:spPr>
      </p:pic>
      <p:pic>
        <p:nvPicPr>
          <p:cNvPr id="370" name="Google Shape;370;p55"/>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371" name="Google Shape;371;p55"/>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sp>
        <p:nvSpPr>
          <p:cNvPr id="376" name="Google Shape;376;p56"/>
          <p:cNvSpPr txBox="1"/>
          <p:nvPr>
            <p:ph idx="1" type="subTitle"/>
          </p:nvPr>
        </p:nvSpPr>
        <p:spPr>
          <a:xfrm>
            <a:off x="5351550" y="1512700"/>
            <a:ext cx="2957100" cy="123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lt1"/>
                </a:solidFill>
                <a:latin typeface="Arial"/>
                <a:ea typeface="Arial"/>
                <a:cs typeface="Arial"/>
                <a:sym typeface="Arial"/>
              </a:rPr>
              <a:t>So how do marketing professionals determine a price point that will hopefully lead to a profit?  </a:t>
            </a:r>
            <a:endParaRPr>
              <a:solidFill>
                <a:schemeClr val="lt1"/>
              </a:solidFill>
              <a:latin typeface="Arial"/>
              <a:ea typeface="Arial"/>
              <a:cs typeface="Arial"/>
              <a:sym typeface="Arial"/>
            </a:endParaRPr>
          </a:p>
          <a:p>
            <a:pPr indent="0" lvl="0" marL="0" rtl="0" algn="l">
              <a:spcBef>
                <a:spcPts val="0"/>
              </a:spcBef>
              <a:spcAft>
                <a:spcPts val="0"/>
              </a:spcAft>
              <a:buNone/>
            </a:pPr>
            <a:r>
              <a:t/>
            </a:r>
            <a:endParaRPr>
              <a:solidFill>
                <a:schemeClr val="lt1"/>
              </a:solidFill>
              <a:latin typeface="Arial"/>
              <a:ea typeface="Arial"/>
              <a:cs typeface="Arial"/>
              <a:sym typeface="Arial"/>
            </a:endParaRPr>
          </a:p>
          <a:p>
            <a:pPr indent="0" lvl="0" marL="0" rtl="0" algn="l">
              <a:spcBef>
                <a:spcPts val="0"/>
              </a:spcBef>
              <a:spcAft>
                <a:spcPts val="0"/>
              </a:spcAft>
              <a:buNone/>
            </a:pPr>
            <a:r>
              <a:rPr lang="en">
                <a:solidFill>
                  <a:schemeClr val="lt1"/>
                </a:solidFill>
                <a:latin typeface="Arial"/>
                <a:ea typeface="Arial"/>
                <a:cs typeface="Arial"/>
                <a:sym typeface="Arial"/>
              </a:rPr>
              <a:t>In addition to calculating a break-even point, marketing professionals must also consider a variety of variables.</a:t>
            </a:r>
            <a:endParaRPr>
              <a:solidFill>
                <a:schemeClr val="lt1"/>
              </a:solidFill>
              <a:latin typeface="Arial"/>
              <a:ea typeface="Arial"/>
              <a:cs typeface="Arial"/>
              <a:sym typeface="Arial"/>
            </a:endParaRPr>
          </a:p>
        </p:txBody>
      </p:sp>
      <p:sp>
        <p:nvSpPr>
          <p:cNvPr id="377" name="Google Shape;377;p56"/>
          <p:cNvSpPr txBox="1"/>
          <p:nvPr>
            <p:ph type="title"/>
          </p:nvPr>
        </p:nvSpPr>
        <p:spPr>
          <a:xfrm>
            <a:off x="5399375" y="447438"/>
            <a:ext cx="32238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ESTABLISHING PRICE</a:t>
            </a:r>
            <a:endParaRPr b="1">
              <a:latin typeface="Arial"/>
              <a:ea typeface="Arial"/>
              <a:cs typeface="Arial"/>
              <a:sym typeface="Arial"/>
            </a:endParaRPr>
          </a:p>
        </p:txBody>
      </p:sp>
      <p:cxnSp>
        <p:nvCxnSpPr>
          <p:cNvPr id="378" name="Google Shape;378;p56"/>
          <p:cNvCxnSpPr/>
          <p:nvPr/>
        </p:nvCxnSpPr>
        <p:spPr>
          <a:xfrm>
            <a:off x="5448600" y="323597"/>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79" name="Google Shape;379;p5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80" name="Google Shape;380;p56"/>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pic>
        <p:nvPicPr>
          <p:cNvPr id="381" name="Google Shape;381;p56"/>
          <p:cNvPicPr preferRelativeResize="0"/>
          <p:nvPr/>
        </p:nvPicPr>
        <p:blipFill>
          <a:blip r:embed="rId4">
            <a:alphaModFix/>
          </a:blip>
          <a:stretch>
            <a:fillRect/>
          </a:stretch>
        </p:blipFill>
        <p:spPr>
          <a:xfrm>
            <a:off x="798375" y="326900"/>
            <a:ext cx="3386814" cy="43842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pic>
        <p:nvPicPr>
          <p:cNvPr id="386" name="Google Shape;386;p57"/>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387" name="Google Shape;387;p57"/>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 </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388" name="Google Shape;388;p57"/>
          <p:cNvPicPr preferRelativeResize="0"/>
          <p:nvPr/>
        </p:nvPicPr>
        <p:blipFill>
          <a:blip r:embed="rId4">
            <a:alphaModFix/>
          </a:blip>
          <a:stretch>
            <a:fillRect/>
          </a:stretch>
        </p:blipFill>
        <p:spPr>
          <a:xfrm>
            <a:off x="1939237" y="988362"/>
            <a:ext cx="5265526" cy="31667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38"/>
          <p:cNvSpPr txBox="1"/>
          <p:nvPr>
            <p:ph type="title"/>
          </p:nvPr>
        </p:nvSpPr>
        <p:spPr>
          <a:xfrm>
            <a:off x="4996800" y="358056"/>
            <a:ext cx="3159300" cy="7239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sz="4000">
                <a:latin typeface="Arial"/>
                <a:ea typeface="Arial"/>
                <a:cs typeface="Arial"/>
                <a:sym typeface="Arial"/>
              </a:rPr>
              <a:t>$350</a:t>
            </a:r>
            <a:endParaRPr b="1" sz="4000">
              <a:latin typeface="Arial"/>
              <a:ea typeface="Arial"/>
              <a:cs typeface="Arial"/>
              <a:sym typeface="Arial"/>
            </a:endParaRPr>
          </a:p>
        </p:txBody>
      </p:sp>
      <p:sp>
        <p:nvSpPr>
          <p:cNvPr id="178" name="Google Shape;178;p38"/>
          <p:cNvSpPr txBox="1"/>
          <p:nvPr>
            <p:ph idx="1" type="subTitle"/>
          </p:nvPr>
        </p:nvSpPr>
        <p:spPr>
          <a:xfrm>
            <a:off x="4911000" y="962063"/>
            <a:ext cx="3330900" cy="417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At retail, a pair of Yeezy Boost sneakers might be valued at $350</a:t>
            </a:r>
            <a:endParaRPr>
              <a:latin typeface="Arial"/>
              <a:ea typeface="Arial"/>
              <a:cs typeface="Arial"/>
              <a:sym typeface="Arial"/>
            </a:endParaRPr>
          </a:p>
        </p:txBody>
      </p:sp>
      <p:sp>
        <p:nvSpPr>
          <p:cNvPr id="179" name="Google Shape;179;p38"/>
          <p:cNvSpPr txBox="1"/>
          <p:nvPr>
            <p:ph idx="2" type="title"/>
          </p:nvPr>
        </p:nvSpPr>
        <p:spPr>
          <a:xfrm>
            <a:off x="4996800" y="1795406"/>
            <a:ext cx="3159300" cy="7239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sz="4200">
                <a:latin typeface="Arial"/>
                <a:ea typeface="Arial"/>
                <a:cs typeface="Arial"/>
                <a:sym typeface="Arial"/>
              </a:rPr>
              <a:t>$1,000</a:t>
            </a:r>
            <a:endParaRPr b="1" sz="4200">
              <a:latin typeface="Arial"/>
              <a:ea typeface="Arial"/>
              <a:cs typeface="Arial"/>
              <a:sym typeface="Arial"/>
            </a:endParaRPr>
          </a:p>
        </p:txBody>
      </p:sp>
      <p:sp>
        <p:nvSpPr>
          <p:cNvPr id="180" name="Google Shape;180;p38"/>
          <p:cNvSpPr txBox="1"/>
          <p:nvPr>
            <p:ph idx="3" type="subTitle"/>
          </p:nvPr>
        </p:nvSpPr>
        <p:spPr>
          <a:xfrm>
            <a:off x="4759800" y="2399425"/>
            <a:ext cx="3633300" cy="417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A collector website might estimate the value that same pair of sneakers at $1,000</a:t>
            </a:r>
            <a:endParaRPr>
              <a:latin typeface="Arial"/>
              <a:ea typeface="Arial"/>
              <a:cs typeface="Arial"/>
              <a:sym typeface="Arial"/>
            </a:endParaRPr>
          </a:p>
        </p:txBody>
      </p:sp>
      <p:sp>
        <p:nvSpPr>
          <p:cNvPr id="181" name="Google Shape;181;p38"/>
          <p:cNvSpPr txBox="1"/>
          <p:nvPr>
            <p:ph idx="4" type="title"/>
          </p:nvPr>
        </p:nvSpPr>
        <p:spPr>
          <a:xfrm>
            <a:off x="4996800" y="3172781"/>
            <a:ext cx="3159300" cy="7239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$2,000</a:t>
            </a:r>
            <a:endParaRPr b="1">
              <a:latin typeface="Arial"/>
              <a:ea typeface="Arial"/>
              <a:cs typeface="Arial"/>
              <a:sym typeface="Arial"/>
            </a:endParaRPr>
          </a:p>
        </p:txBody>
      </p:sp>
      <p:sp>
        <p:nvSpPr>
          <p:cNvPr id="182" name="Google Shape;182;p38"/>
          <p:cNvSpPr txBox="1"/>
          <p:nvPr>
            <p:ph idx="5" type="subTitle"/>
          </p:nvPr>
        </p:nvSpPr>
        <p:spPr>
          <a:xfrm>
            <a:off x="4911000" y="3786788"/>
            <a:ext cx="3330900" cy="417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A consumer, however, might consider them to be even more valuable and willing to pay $2,000 for a pair</a:t>
            </a:r>
            <a:endParaRPr>
              <a:latin typeface="Arial"/>
              <a:ea typeface="Arial"/>
              <a:cs typeface="Arial"/>
              <a:sym typeface="Arial"/>
            </a:endParaRPr>
          </a:p>
        </p:txBody>
      </p:sp>
      <p:cxnSp>
        <p:nvCxnSpPr>
          <p:cNvPr id="183" name="Google Shape;183;p38"/>
          <p:cNvCxnSpPr/>
          <p:nvPr/>
        </p:nvCxnSpPr>
        <p:spPr>
          <a:xfrm>
            <a:off x="8843800" y="392547"/>
            <a:ext cx="0" cy="43584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84" name="Google Shape;184;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85" name="Google Shape;185;p38"/>
          <p:cNvSpPr txBox="1"/>
          <p:nvPr/>
        </p:nvSpPr>
        <p:spPr>
          <a:xfrm>
            <a:off x="5517600" y="4670088"/>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
        <p:nvSpPr>
          <p:cNvPr id="186" name="Google Shape;186;p38"/>
          <p:cNvSpPr txBox="1"/>
          <p:nvPr/>
        </p:nvSpPr>
        <p:spPr>
          <a:xfrm>
            <a:off x="803200" y="392550"/>
            <a:ext cx="2837400" cy="777300"/>
          </a:xfrm>
          <a:prstGeom prst="rect">
            <a:avLst/>
          </a:prstGeom>
          <a:no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n" sz="2400">
                <a:solidFill>
                  <a:srgbClr val="FFAB40"/>
                </a:solidFill>
              </a:rPr>
              <a:t>VALUE</a:t>
            </a:r>
            <a:endParaRPr b="1" sz="2400">
              <a:solidFill>
                <a:srgbClr val="FFAB40"/>
              </a:solidFill>
            </a:endParaRPr>
          </a:p>
        </p:txBody>
      </p:sp>
      <p:sp>
        <p:nvSpPr>
          <p:cNvPr id="187" name="Google Shape;187;p38"/>
          <p:cNvSpPr txBox="1"/>
          <p:nvPr/>
        </p:nvSpPr>
        <p:spPr>
          <a:xfrm>
            <a:off x="803200" y="1385750"/>
            <a:ext cx="3311700" cy="125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600"/>
              </a:spcAft>
              <a:buNone/>
            </a:pPr>
            <a:r>
              <a:rPr lang="en" sz="1600">
                <a:solidFill>
                  <a:srgbClr val="FFFFFF"/>
                </a:solidFill>
              </a:rPr>
              <a:t>The value of a good or service really depends on what a consumer is willing to pay.   </a:t>
            </a:r>
            <a:endParaRPr sz="1600">
              <a:solidFill>
                <a:srgbClr val="FFFFFF"/>
              </a:solidFill>
            </a:endParaRPr>
          </a:p>
        </p:txBody>
      </p:sp>
      <p:pic>
        <p:nvPicPr>
          <p:cNvPr id="188" name="Google Shape;188;p38"/>
          <p:cNvPicPr preferRelativeResize="0"/>
          <p:nvPr/>
        </p:nvPicPr>
        <p:blipFill>
          <a:blip r:embed="rId4">
            <a:alphaModFix/>
          </a:blip>
          <a:stretch>
            <a:fillRect/>
          </a:stretch>
        </p:blipFill>
        <p:spPr>
          <a:xfrm>
            <a:off x="265950" y="2519300"/>
            <a:ext cx="3911909" cy="220044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39"/>
          <p:cNvSpPr txBox="1"/>
          <p:nvPr>
            <p:ph idx="1" type="subTitle"/>
          </p:nvPr>
        </p:nvSpPr>
        <p:spPr>
          <a:xfrm>
            <a:off x="971900" y="1417425"/>
            <a:ext cx="2871600" cy="123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Each product or service must carry a set of benefits that establishes a perceived value to the buyer.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When making a purchase decision, consumers evaluate a variety of criteria that influence what they are willing to give up, or pay, in exchange for the product or service. </a:t>
            </a:r>
            <a:endParaRPr>
              <a:latin typeface="Arial"/>
              <a:ea typeface="Arial"/>
              <a:cs typeface="Arial"/>
              <a:sym typeface="Arial"/>
            </a:endParaRPr>
          </a:p>
        </p:txBody>
      </p:sp>
      <p:sp>
        <p:nvSpPr>
          <p:cNvPr id="194" name="Google Shape;194;p39"/>
          <p:cNvSpPr txBox="1"/>
          <p:nvPr>
            <p:ph idx="2" type="body"/>
          </p:nvPr>
        </p:nvSpPr>
        <p:spPr>
          <a:xfrm>
            <a:off x="5095650" y="724975"/>
            <a:ext cx="3468900" cy="332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Criteria consumers consider when evaluating benefits associated with a product or service could include:</a:t>
            </a:r>
            <a:endParaRPr>
              <a:latin typeface="Arial"/>
              <a:ea typeface="Arial"/>
              <a:cs typeface="Arial"/>
              <a:sym typeface="Arial"/>
            </a:endParaRPr>
          </a:p>
          <a:p>
            <a:pPr indent="0" lvl="0" marL="0" rtl="0" algn="l">
              <a:spcBef>
                <a:spcPts val="1000"/>
              </a:spcBef>
              <a:spcAft>
                <a:spcPts val="0"/>
              </a:spcAft>
              <a:buNone/>
            </a:pPr>
            <a:r>
              <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Brand</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Product or service quality</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Convenience</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Value proposition</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Choice/competition</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Promotion</a:t>
            </a:r>
            <a:endParaRPr>
              <a:latin typeface="Arial"/>
              <a:ea typeface="Arial"/>
              <a:cs typeface="Arial"/>
              <a:sym typeface="Arial"/>
            </a:endParaRPr>
          </a:p>
          <a:p>
            <a:pPr indent="-317500" lvl="0" marL="457200" rtl="0" algn="l">
              <a:spcBef>
                <a:spcPts val="1000"/>
              </a:spcBef>
              <a:spcAft>
                <a:spcPts val="1000"/>
              </a:spcAft>
              <a:buSzPts val="1400"/>
              <a:buFont typeface="Arial"/>
              <a:buChar char="●"/>
            </a:pPr>
            <a:r>
              <a:rPr lang="en">
                <a:latin typeface="Arial"/>
                <a:ea typeface="Arial"/>
                <a:cs typeface="Arial"/>
                <a:sym typeface="Arial"/>
              </a:rPr>
              <a:t>Supply and demand</a:t>
            </a:r>
            <a:endParaRPr>
              <a:latin typeface="Arial"/>
              <a:ea typeface="Arial"/>
              <a:cs typeface="Arial"/>
              <a:sym typeface="Arial"/>
            </a:endParaRPr>
          </a:p>
        </p:txBody>
      </p:sp>
      <p:sp>
        <p:nvSpPr>
          <p:cNvPr id="195" name="Google Shape;195;p39"/>
          <p:cNvSpPr txBox="1"/>
          <p:nvPr>
            <p:ph type="title"/>
          </p:nvPr>
        </p:nvSpPr>
        <p:spPr>
          <a:xfrm>
            <a:off x="938500" y="445025"/>
            <a:ext cx="32238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BENEFITS</a:t>
            </a:r>
            <a:endParaRPr b="1">
              <a:latin typeface="Arial"/>
              <a:ea typeface="Arial"/>
              <a:cs typeface="Arial"/>
              <a:sym typeface="Arial"/>
            </a:endParaRPr>
          </a:p>
        </p:txBody>
      </p:sp>
      <p:cxnSp>
        <p:nvCxnSpPr>
          <p:cNvPr id="196" name="Google Shape;196;p39"/>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97" name="Google Shape;197;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98" name="Google Shape;198;p3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40"/>
          <p:cNvSpPr txBox="1"/>
          <p:nvPr>
            <p:ph type="title"/>
          </p:nvPr>
        </p:nvSpPr>
        <p:spPr>
          <a:xfrm>
            <a:off x="938500" y="445025"/>
            <a:ext cx="79737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WHY IS PRICE IMPORTANT TO MARKETERS?</a:t>
            </a:r>
            <a:endParaRPr b="1">
              <a:latin typeface="Arial"/>
              <a:ea typeface="Arial"/>
              <a:cs typeface="Arial"/>
              <a:sym typeface="Arial"/>
            </a:endParaRPr>
          </a:p>
        </p:txBody>
      </p:sp>
      <p:sp>
        <p:nvSpPr>
          <p:cNvPr id="204" name="Google Shape;204;p40"/>
          <p:cNvSpPr txBox="1"/>
          <p:nvPr>
            <p:ph idx="1" type="body"/>
          </p:nvPr>
        </p:nvSpPr>
        <p:spPr>
          <a:xfrm>
            <a:off x="985950" y="1123375"/>
            <a:ext cx="7172100" cy="3039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317500" lvl="0" marL="457200" rtl="0" algn="l">
              <a:spcBef>
                <a:spcPts val="0"/>
              </a:spcBef>
              <a:spcAft>
                <a:spcPts val="0"/>
              </a:spcAft>
              <a:buClr>
                <a:schemeClr val="accent1"/>
              </a:buClr>
              <a:buSzPts val="1400"/>
              <a:buFont typeface="Montserrat ExtraBold"/>
              <a:buAutoNum type="arabicPeriod"/>
            </a:pPr>
            <a:r>
              <a:rPr lang="en" sz="1400">
                <a:latin typeface="Arial"/>
                <a:ea typeface="Arial"/>
                <a:cs typeface="Arial"/>
                <a:sym typeface="Arial"/>
              </a:rPr>
              <a:t>Pricing is the only revenue-generating component of the marketing mix.  The other three components actually contribute to a company’s cost.  </a:t>
            </a:r>
            <a:endParaRPr sz="1400">
              <a:latin typeface="Arial"/>
              <a:ea typeface="Arial"/>
              <a:cs typeface="Arial"/>
              <a:sym typeface="Arial"/>
            </a:endParaRPr>
          </a:p>
          <a:p>
            <a:pPr indent="0" lvl="0" marL="457200" rtl="0" algn="l">
              <a:spcBef>
                <a:spcPts val="0"/>
              </a:spcBef>
              <a:spcAft>
                <a:spcPts val="0"/>
              </a:spcAft>
              <a:buNone/>
            </a:pPr>
            <a:r>
              <a:t/>
            </a:r>
            <a:endParaRPr sz="1400">
              <a:latin typeface="Arial"/>
              <a:ea typeface="Arial"/>
              <a:cs typeface="Arial"/>
              <a:sym typeface="Arial"/>
            </a:endParaRPr>
          </a:p>
          <a:p>
            <a:pPr indent="-317500" lvl="0" marL="457200" rtl="0" algn="l">
              <a:spcBef>
                <a:spcPts val="0"/>
              </a:spcBef>
              <a:spcAft>
                <a:spcPts val="0"/>
              </a:spcAft>
              <a:buClr>
                <a:schemeClr val="accent1"/>
              </a:buClr>
              <a:buSzPts val="1400"/>
              <a:buFont typeface="Montserrat ExtraBold"/>
              <a:buAutoNum type="arabicPeriod"/>
            </a:pPr>
            <a:r>
              <a:rPr lang="en" sz="1400">
                <a:latin typeface="Arial"/>
                <a:ea typeface="Arial"/>
                <a:cs typeface="Arial"/>
                <a:sym typeface="Arial"/>
              </a:rPr>
              <a:t>Price impacts a company’s marketing strategy, from the way a product is positioned to the way sales professionals are trained to communicate product and service benefits to prospective customers.</a:t>
            </a:r>
            <a:endParaRPr sz="1400">
              <a:latin typeface="Arial"/>
              <a:ea typeface="Arial"/>
              <a:cs typeface="Arial"/>
              <a:sym typeface="Arial"/>
            </a:endParaRPr>
          </a:p>
          <a:p>
            <a:pPr indent="0" lvl="0" marL="457200" rtl="0" algn="l">
              <a:spcBef>
                <a:spcPts val="0"/>
              </a:spcBef>
              <a:spcAft>
                <a:spcPts val="0"/>
              </a:spcAft>
              <a:buNone/>
            </a:pPr>
            <a:r>
              <a:t/>
            </a:r>
            <a:endParaRPr sz="1400">
              <a:latin typeface="Arial"/>
              <a:ea typeface="Arial"/>
              <a:cs typeface="Arial"/>
              <a:sym typeface="Arial"/>
            </a:endParaRPr>
          </a:p>
          <a:p>
            <a:pPr indent="-317500" lvl="0" marL="457200" rtl="0" algn="l">
              <a:spcBef>
                <a:spcPts val="0"/>
              </a:spcBef>
              <a:spcAft>
                <a:spcPts val="0"/>
              </a:spcAft>
              <a:buClr>
                <a:schemeClr val="accent1"/>
              </a:buClr>
              <a:buSzPts val="1400"/>
              <a:buFont typeface="Montserrat ExtraBold"/>
              <a:buAutoNum type="arabicPeriod"/>
            </a:pPr>
            <a:r>
              <a:rPr lang="en" sz="1400">
                <a:latin typeface="Arial"/>
                <a:ea typeface="Arial"/>
                <a:cs typeface="Arial"/>
                <a:sym typeface="Arial"/>
              </a:rPr>
              <a:t>Price directly impacts sales of products and services.</a:t>
            </a:r>
            <a:endParaRPr sz="1400">
              <a:latin typeface="Arial"/>
              <a:ea typeface="Arial"/>
              <a:cs typeface="Arial"/>
              <a:sym typeface="Arial"/>
            </a:endParaRPr>
          </a:p>
          <a:p>
            <a:pPr indent="0" lvl="0" marL="457200" rtl="0" algn="l">
              <a:spcBef>
                <a:spcPts val="0"/>
              </a:spcBef>
              <a:spcAft>
                <a:spcPts val="0"/>
              </a:spcAft>
              <a:buNone/>
            </a:pPr>
            <a:r>
              <a:t/>
            </a:r>
            <a:endParaRPr sz="1400">
              <a:latin typeface="Arial"/>
              <a:ea typeface="Arial"/>
              <a:cs typeface="Arial"/>
              <a:sym typeface="Arial"/>
            </a:endParaRPr>
          </a:p>
          <a:p>
            <a:pPr indent="-317500" lvl="0" marL="457200" rtl="0" algn="l">
              <a:spcBef>
                <a:spcPts val="0"/>
              </a:spcBef>
              <a:spcAft>
                <a:spcPts val="0"/>
              </a:spcAft>
              <a:buClr>
                <a:schemeClr val="accent1"/>
              </a:buClr>
              <a:buSzPts val="1400"/>
              <a:buFont typeface="Montserrat ExtraBold"/>
              <a:buAutoNum type="arabicPeriod"/>
            </a:pPr>
            <a:r>
              <a:rPr lang="en" sz="1400">
                <a:latin typeface="Arial"/>
                <a:ea typeface="Arial"/>
                <a:cs typeface="Arial"/>
                <a:sym typeface="Arial"/>
              </a:rPr>
              <a:t>Price influences demand for products and services.</a:t>
            </a:r>
            <a:endParaRPr sz="1400">
              <a:latin typeface="Arial"/>
              <a:ea typeface="Arial"/>
              <a:cs typeface="Arial"/>
              <a:sym typeface="Arial"/>
            </a:endParaRPr>
          </a:p>
          <a:p>
            <a:pPr indent="0" lvl="0" marL="45720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1600"/>
              </a:spcAft>
              <a:buNone/>
            </a:pPr>
            <a:r>
              <a:t/>
            </a:r>
            <a:endParaRPr>
              <a:latin typeface="Arial"/>
              <a:ea typeface="Arial"/>
              <a:cs typeface="Arial"/>
              <a:sym typeface="Arial"/>
            </a:endParaRPr>
          </a:p>
        </p:txBody>
      </p:sp>
      <p:cxnSp>
        <p:nvCxnSpPr>
          <p:cNvPr id="205" name="Google Shape;205;p40"/>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06" name="Google Shape;206;p4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07" name="Google Shape;207;p40"/>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41"/>
          <p:cNvSpPr txBox="1"/>
          <p:nvPr>
            <p:ph type="title"/>
          </p:nvPr>
        </p:nvSpPr>
        <p:spPr>
          <a:xfrm>
            <a:off x="5337175" y="661600"/>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COST</a:t>
            </a:r>
            <a:endParaRPr b="1">
              <a:latin typeface="Arial"/>
              <a:ea typeface="Arial"/>
              <a:cs typeface="Arial"/>
              <a:sym typeface="Arial"/>
            </a:endParaRPr>
          </a:p>
        </p:txBody>
      </p:sp>
      <p:sp>
        <p:nvSpPr>
          <p:cNvPr id="213" name="Google Shape;213;p41"/>
          <p:cNvSpPr txBox="1"/>
          <p:nvPr>
            <p:ph idx="1" type="body"/>
          </p:nvPr>
        </p:nvSpPr>
        <p:spPr>
          <a:xfrm>
            <a:off x="5337175" y="1617975"/>
            <a:ext cx="3311700" cy="1252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Cost is the expense incurred for a product or service being sold by a business.  </a:t>
            </a:r>
            <a:endParaRPr>
              <a:latin typeface="Arial"/>
              <a:ea typeface="Arial"/>
              <a:cs typeface="Arial"/>
              <a:sym typeface="Arial"/>
            </a:endParaRPr>
          </a:p>
          <a:p>
            <a:pPr indent="0" lvl="0" marL="0" rtl="0" algn="l">
              <a:spcBef>
                <a:spcPts val="1600"/>
              </a:spcBef>
              <a:spcAft>
                <a:spcPts val="0"/>
              </a:spcAft>
              <a:buNone/>
            </a:pPr>
            <a:r>
              <a:rPr lang="en">
                <a:latin typeface="Arial"/>
                <a:ea typeface="Arial"/>
                <a:cs typeface="Arial"/>
                <a:sym typeface="Arial"/>
              </a:rPr>
              <a:t>There are two types of costs associated with the creation and sale of products and services.  </a:t>
            </a:r>
            <a:endParaRPr>
              <a:latin typeface="Arial"/>
              <a:ea typeface="Arial"/>
              <a:cs typeface="Arial"/>
              <a:sym typeface="Arial"/>
            </a:endParaRPr>
          </a:p>
          <a:p>
            <a:pPr indent="0" lvl="0" marL="0" rtl="0" algn="l">
              <a:spcBef>
                <a:spcPts val="1600"/>
              </a:spcBef>
              <a:spcAft>
                <a:spcPts val="0"/>
              </a:spcAft>
              <a:buNone/>
            </a:pPr>
            <a:r>
              <a:rPr lang="en">
                <a:latin typeface="Arial"/>
                <a:ea typeface="Arial"/>
                <a:cs typeface="Arial"/>
                <a:sym typeface="Arial"/>
              </a:rPr>
              <a:t>1.	Fixed costs</a:t>
            </a:r>
            <a:endParaRPr>
              <a:latin typeface="Arial"/>
              <a:ea typeface="Arial"/>
              <a:cs typeface="Arial"/>
              <a:sym typeface="Arial"/>
            </a:endParaRPr>
          </a:p>
          <a:p>
            <a:pPr indent="0" lvl="0" marL="0" rtl="0" algn="l">
              <a:spcBef>
                <a:spcPts val="1600"/>
              </a:spcBef>
              <a:spcAft>
                <a:spcPts val="0"/>
              </a:spcAft>
              <a:buNone/>
            </a:pPr>
            <a:r>
              <a:rPr lang="en">
                <a:latin typeface="Arial"/>
                <a:ea typeface="Arial"/>
                <a:cs typeface="Arial"/>
                <a:sym typeface="Arial"/>
              </a:rPr>
              <a:t>2.	Variable costs</a:t>
            </a:r>
            <a:endParaRPr>
              <a:latin typeface="Arial"/>
              <a:ea typeface="Arial"/>
              <a:cs typeface="Arial"/>
              <a:sym typeface="Arial"/>
            </a:endParaRPr>
          </a:p>
          <a:p>
            <a:pPr indent="0" lvl="0" marL="0" rtl="0" algn="l">
              <a:spcBef>
                <a:spcPts val="1600"/>
              </a:spcBef>
              <a:spcAft>
                <a:spcPts val="1600"/>
              </a:spcAft>
              <a:buNone/>
            </a:pPr>
            <a:r>
              <a:t/>
            </a:r>
            <a:endParaRPr>
              <a:latin typeface="Arial"/>
              <a:ea typeface="Arial"/>
              <a:cs typeface="Arial"/>
              <a:sym typeface="Arial"/>
            </a:endParaRPr>
          </a:p>
        </p:txBody>
      </p:sp>
      <p:cxnSp>
        <p:nvCxnSpPr>
          <p:cNvPr id="214" name="Google Shape;214;p41"/>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15" name="Google Shape;215;p41"/>
          <p:cNvPicPr preferRelativeResize="0"/>
          <p:nvPr/>
        </p:nvPicPr>
        <p:blipFill rotWithShape="1">
          <a:blip r:embed="rId3">
            <a:alphaModFix/>
          </a:blip>
          <a:srcRect b="16467" l="39645" r="4367" t="-2370"/>
          <a:stretch/>
        </p:blipFill>
        <p:spPr>
          <a:xfrm>
            <a:off x="-1226475" y="-236700"/>
            <a:ext cx="5518800" cy="6574800"/>
          </a:xfrm>
          <a:prstGeom prst="flowChartDelay">
            <a:avLst/>
          </a:prstGeom>
          <a:noFill/>
          <a:ln>
            <a:noFill/>
          </a:ln>
        </p:spPr>
      </p:pic>
      <p:pic>
        <p:nvPicPr>
          <p:cNvPr id="216" name="Google Shape;216;p41"/>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17" name="Google Shape;217;p4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42"/>
          <p:cNvSpPr txBox="1"/>
          <p:nvPr>
            <p:ph idx="1" type="subTitle"/>
          </p:nvPr>
        </p:nvSpPr>
        <p:spPr>
          <a:xfrm>
            <a:off x="971900" y="1417425"/>
            <a:ext cx="2871600" cy="123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Fixed costs, sometimes referred to as “overhead expenses”, are expenses that a business must pay to remain in operation.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p:txBody>
      </p:sp>
      <p:sp>
        <p:nvSpPr>
          <p:cNvPr id="223" name="Google Shape;223;p42"/>
          <p:cNvSpPr txBox="1"/>
          <p:nvPr>
            <p:ph type="title"/>
          </p:nvPr>
        </p:nvSpPr>
        <p:spPr>
          <a:xfrm>
            <a:off x="938500" y="445025"/>
            <a:ext cx="32238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FIXED COST</a:t>
            </a:r>
            <a:endParaRPr b="1">
              <a:latin typeface="Arial"/>
              <a:ea typeface="Arial"/>
              <a:cs typeface="Arial"/>
              <a:sym typeface="Arial"/>
            </a:endParaRPr>
          </a:p>
        </p:txBody>
      </p:sp>
      <p:cxnSp>
        <p:nvCxnSpPr>
          <p:cNvPr id="224" name="Google Shape;224;p42"/>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25" name="Google Shape;225;p4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26" name="Google Shape;226;p4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
        <p:nvSpPr>
          <p:cNvPr id="227" name="Google Shape;227;p42"/>
          <p:cNvSpPr txBox="1"/>
          <p:nvPr>
            <p:ph idx="2" type="body"/>
          </p:nvPr>
        </p:nvSpPr>
        <p:spPr>
          <a:xfrm>
            <a:off x="5095650" y="724975"/>
            <a:ext cx="3468900" cy="332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Examples of fixed costs:</a:t>
            </a:r>
            <a:endParaRPr>
              <a:latin typeface="Arial"/>
              <a:ea typeface="Arial"/>
              <a:cs typeface="Arial"/>
              <a:sym typeface="Arial"/>
            </a:endParaRPr>
          </a:p>
          <a:p>
            <a:pPr indent="0" lvl="0" marL="0" rtl="0" algn="l">
              <a:spcBef>
                <a:spcPts val="1000"/>
              </a:spcBef>
              <a:spcAft>
                <a:spcPts val="0"/>
              </a:spcAft>
              <a:buNone/>
            </a:pPr>
            <a:r>
              <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Rent</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Leased equipment</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Monthly supplies</a:t>
            </a:r>
            <a:endParaRPr>
              <a:latin typeface="Arial"/>
              <a:ea typeface="Arial"/>
              <a:cs typeface="Arial"/>
              <a:sym typeface="Arial"/>
            </a:endParaRPr>
          </a:p>
          <a:p>
            <a:pPr indent="-317500" lvl="0" marL="457200" rtl="0" algn="l">
              <a:spcBef>
                <a:spcPts val="1000"/>
              </a:spcBef>
              <a:spcAft>
                <a:spcPts val="1000"/>
              </a:spcAft>
              <a:buSzPts val="1400"/>
              <a:buFont typeface="Arial"/>
              <a:buChar char="●"/>
            </a:pPr>
            <a:r>
              <a:rPr lang="en">
                <a:latin typeface="Arial"/>
                <a:ea typeface="Arial"/>
                <a:cs typeface="Arial"/>
                <a:sym typeface="Arial"/>
              </a:rPr>
              <a:t>Insurance</a:t>
            </a:r>
            <a:endParaRPr>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43"/>
          <p:cNvSpPr txBox="1"/>
          <p:nvPr>
            <p:ph idx="1" type="subTitle"/>
          </p:nvPr>
        </p:nvSpPr>
        <p:spPr>
          <a:xfrm>
            <a:off x="971900" y="1417425"/>
            <a:ext cx="2871600" cy="1235100"/>
          </a:xfrm>
          <a:prstGeom prst="rect">
            <a:avLst/>
          </a:prstGeom>
        </p:spPr>
        <p:txBody>
          <a:bodyPr anchorCtr="0" anchor="t" bIns="91425" lIns="91425" spcFirstLastPara="1" rIns="91425" wrap="square" tIns="91425">
            <a:noAutofit/>
          </a:bodyPr>
          <a:lstStyle/>
          <a:p>
            <a:pPr indent="0" lvl="0" marL="0" rtl="0" algn="l">
              <a:spcBef>
                <a:spcPts val="0"/>
              </a:spcBef>
              <a:spcAft>
                <a:spcPts val="1000"/>
              </a:spcAft>
              <a:buNone/>
            </a:pPr>
            <a:r>
              <a:rPr lang="en">
                <a:latin typeface="Arial"/>
                <a:ea typeface="Arial"/>
                <a:cs typeface="Arial"/>
                <a:sym typeface="Arial"/>
              </a:rPr>
              <a:t>Variable costs are expenses a business incurs that can be adjusted, based on things like production, inventory or sales.</a:t>
            </a:r>
            <a:endParaRPr>
              <a:latin typeface="Arial"/>
              <a:ea typeface="Arial"/>
              <a:cs typeface="Arial"/>
              <a:sym typeface="Arial"/>
            </a:endParaRPr>
          </a:p>
        </p:txBody>
      </p:sp>
      <p:sp>
        <p:nvSpPr>
          <p:cNvPr id="233" name="Google Shape;233;p43"/>
          <p:cNvSpPr txBox="1"/>
          <p:nvPr>
            <p:ph idx="2" type="body"/>
          </p:nvPr>
        </p:nvSpPr>
        <p:spPr>
          <a:xfrm>
            <a:off x="5095650" y="724975"/>
            <a:ext cx="3468900" cy="332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Examples of variable costs include:</a:t>
            </a:r>
            <a:endParaRPr>
              <a:latin typeface="Arial"/>
              <a:ea typeface="Arial"/>
              <a:cs typeface="Arial"/>
              <a:sym typeface="Arial"/>
            </a:endParaRPr>
          </a:p>
          <a:p>
            <a:pPr indent="0" lvl="0" marL="0" rtl="0" algn="l">
              <a:spcBef>
                <a:spcPts val="1000"/>
              </a:spcBef>
              <a:spcAft>
                <a:spcPts val="0"/>
              </a:spcAft>
              <a:buNone/>
            </a:pPr>
            <a:r>
              <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Materials</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Inventory</a:t>
            </a:r>
            <a:endParaRPr>
              <a:latin typeface="Arial"/>
              <a:ea typeface="Arial"/>
              <a:cs typeface="Arial"/>
              <a:sym typeface="Arial"/>
            </a:endParaRPr>
          </a:p>
          <a:p>
            <a:pPr indent="-317500" lvl="0" marL="457200" rtl="0" algn="l">
              <a:spcBef>
                <a:spcPts val="1000"/>
              </a:spcBef>
              <a:spcAft>
                <a:spcPts val="1000"/>
              </a:spcAft>
              <a:buSzPts val="1400"/>
              <a:buFont typeface="Arial"/>
              <a:buChar char="●"/>
            </a:pPr>
            <a:r>
              <a:rPr lang="en">
                <a:latin typeface="Arial"/>
                <a:ea typeface="Arial"/>
                <a:cs typeface="Arial"/>
                <a:sym typeface="Arial"/>
              </a:rPr>
              <a:t>Sales commissions</a:t>
            </a:r>
            <a:endParaRPr>
              <a:latin typeface="Arial"/>
              <a:ea typeface="Arial"/>
              <a:cs typeface="Arial"/>
              <a:sym typeface="Arial"/>
            </a:endParaRPr>
          </a:p>
        </p:txBody>
      </p:sp>
      <p:sp>
        <p:nvSpPr>
          <p:cNvPr id="234" name="Google Shape;234;p43"/>
          <p:cNvSpPr txBox="1"/>
          <p:nvPr>
            <p:ph type="title"/>
          </p:nvPr>
        </p:nvSpPr>
        <p:spPr>
          <a:xfrm>
            <a:off x="938500" y="445025"/>
            <a:ext cx="32238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VARIABLE COSTS</a:t>
            </a:r>
            <a:endParaRPr b="1">
              <a:latin typeface="Arial"/>
              <a:ea typeface="Arial"/>
              <a:cs typeface="Arial"/>
              <a:sym typeface="Arial"/>
            </a:endParaRPr>
          </a:p>
        </p:txBody>
      </p:sp>
      <p:cxnSp>
        <p:nvCxnSpPr>
          <p:cNvPr id="235" name="Google Shape;235;p43"/>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36" name="Google Shape;236;p43"/>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7" name="Google Shape;237;p4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44"/>
          <p:cNvSpPr txBox="1"/>
          <p:nvPr>
            <p:ph type="title"/>
          </p:nvPr>
        </p:nvSpPr>
        <p:spPr>
          <a:xfrm>
            <a:off x="5337175" y="838775"/>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BREAK-EVEN POINT</a:t>
            </a:r>
            <a:endParaRPr b="1">
              <a:latin typeface="Arial"/>
              <a:ea typeface="Arial"/>
              <a:cs typeface="Arial"/>
              <a:sym typeface="Arial"/>
            </a:endParaRPr>
          </a:p>
        </p:txBody>
      </p:sp>
      <p:sp>
        <p:nvSpPr>
          <p:cNvPr id="243" name="Google Shape;243;p44"/>
          <p:cNvSpPr txBox="1"/>
          <p:nvPr>
            <p:ph idx="1" type="body"/>
          </p:nvPr>
        </p:nvSpPr>
        <p:spPr>
          <a:xfrm>
            <a:off x="5337175" y="1822400"/>
            <a:ext cx="3311700" cy="1252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Before determining a price point, it is important for the business to first identify the break-even point.  </a:t>
            </a:r>
            <a:endParaRPr>
              <a:latin typeface="Arial"/>
              <a:ea typeface="Arial"/>
              <a:cs typeface="Arial"/>
              <a:sym typeface="Arial"/>
            </a:endParaRPr>
          </a:p>
          <a:p>
            <a:pPr indent="0" lvl="0" marL="0" rtl="0" algn="l">
              <a:spcBef>
                <a:spcPts val="1600"/>
              </a:spcBef>
              <a:spcAft>
                <a:spcPts val="0"/>
              </a:spcAft>
              <a:buNone/>
            </a:pPr>
            <a:r>
              <a:rPr lang="en">
                <a:latin typeface="Arial"/>
                <a:ea typeface="Arial"/>
                <a:cs typeface="Arial"/>
                <a:sym typeface="Arial"/>
              </a:rPr>
              <a:t>The break-even point occurs when the total cost and total revenue are equal.  In other words, there is no loss or gain for the business at the break-even point. </a:t>
            </a:r>
            <a:endParaRPr>
              <a:latin typeface="Arial"/>
              <a:ea typeface="Arial"/>
              <a:cs typeface="Arial"/>
              <a:sym typeface="Arial"/>
            </a:endParaRPr>
          </a:p>
          <a:p>
            <a:pPr indent="0" lvl="0" marL="0" rtl="0" algn="l">
              <a:spcBef>
                <a:spcPts val="1600"/>
              </a:spcBef>
              <a:spcAft>
                <a:spcPts val="1600"/>
              </a:spcAft>
              <a:buNone/>
            </a:pPr>
            <a:r>
              <a:t/>
            </a:r>
            <a:endParaRPr>
              <a:latin typeface="Arial"/>
              <a:ea typeface="Arial"/>
              <a:cs typeface="Arial"/>
              <a:sym typeface="Arial"/>
            </a:endParaRPr>
          </a:p>
        </p:txBody>
      </p:sp>
      <p:cxnSp>
        <p:nvCxnSpPr>
          <p:cNvPr id="244" name="Google Shape;244;p44"/>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45" name="Google Shape;245;p44"/>
          <p:cNvPicPr preferRelativeResize="0"/>
          <p:nvPr/>
        </p:nvPicPr>
        <p:blipFill rotWithShape="1">
          <a:blip r:embed="rId3">
            <a:alphaModFix/>
          </a:blip>
          <a:srcRect b="0" l="21369" r="22689" t="0"/>
          <a:stretch/>
        </p:blipFill>
        <p:spPr>
          <a:xfrm>
            <a:off x="-340675" y="-236700"/>
            <a:ext cx="4632900" cy="5519700"/>
          </a:xfrm>
          <a:prstGeom prst="flowChartDelay">
            <a:avLst/>
          </a:prstGeom>
          <a:noFill/>
          <a:ln>
            <a:noFill/>
          </a:ln>
        </p:spPr>
      </p:pic>
      <p:pic>
        <p:nvPicPr>
          <p:cNvPr id="246" name="Google Shape;246;p44"/>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47" name="Google Shape;247;p4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theme/theme1.xml><?xml version="1.0" encoding="utf-8"?>
<a:theme xmlns:a="http://schemas.openxmlformats.org/drawingml/2006/main" xmlns:r="http://schemas.openxmlformats.org/officeDocument/2006/relationships"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