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5143500" cx="9144000"/>
  <p:notesSz cx="6858000" cy="9144000"/>
  <p:embeddedFontLst>
    <p:embeddedFont>
      <p:font typeface="Montserrat"/>
      <p:regular r:id="rId18"/>
      <p:bold r:id="rId19"/>
      <p:italic r:id="rId20"/>
      <p:boldItalic r:id="rId21"/>
    </p:embeddedFont>
    <p:embeddedFont>
      <p:font typeface="Montserrat Medium"/>
      <p:regular r:id="rId22"/>
      <p:bold r:id="rId23"/>
      <p:italic r:id="rId24"/>
      <p:boldItalic r:id="rId25"/>
    </p:embeddedFont>
    <p:embeddedFont>
      <p:font typeface="Montserrat ExtraBold"/>
      <p:bold r:id="rId26"/>
      <p:boldItalic r:id="rId27"/>
    </p:embeddedFont>
    <p:embeddedFont>
      <p:font typeface="Oswald"/>
      <p:regular r:id="rId28"/>
      <p:bold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0" roundtripDataSignature="AMtx7mg5HpRUXWspngW+vzb0mY3pVuqq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italic.fntdata"/><Relationship Id="rId22" Type="http://schemas.openxmlformats.org/officeDocument/2006/relationships/font" Target="fonts/MontserratMedium-regular.fntdata"/><Relationship Id="rId21" Type="http://schemas.openxmlformats.org/officeDocument/2006/relationships/font" Target="fonts/Montserrat-boldItalic.fntdata"/><Relationship Id="rId24" Type="http://schemas.openxmlformats.org/officeDocument/2006/relationships/font" Target="fonts/MontserratMedium-italic.fntdata"/><Relationship Id="rId23" Type="http://schemas.openxmlformats.org/officeDocument/2006/relationships/font" Target="fonts/MontserratMedium-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ExtraBold-bold.fntdata"/><Relationship Id="rId25" Type="http://schemas.openxmlformats.org/officeDocument/2006/relationships/font" Target="fonts/MontserratMedium-boldItalic.fntdata"/><Relationship Id="rId28" Type="http://schemas.openxmlformats.org/officeDocument/2006/relationships/font" Target="fonts/Oswald-regular.fntdata"/><Relationship Id="rId27" Type="http://schemas.openxmlformats.org/officeDocument/2006/relationships/font" Target="fonts/MontserratExtraBold-boldItalic.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Oswald-bold.fntdata"/><Relationship Id="rId7" Type="http://schemas.openxmlformats.org/officeDocument/2006/relationships/slide" Target="slides/slide3.xml"/><Relationship Id="rId8" Type="http://schemas.openxmlformats.org/officeDocument/2006/relationships/slide" Target="slides/slide4.xml"/><Relationship Id="rId30" Type="http://customschemas.google.com/relationships/presentationmetadata" Target="meta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font" Target="fonts/Montserrat-bold.fntdata"/><Relationship Id="rId18" Type="http://schemas.openxmlformats.org/officeDocument/2006/relationships/font" Target="fonts/Montserra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Google Shape;238;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7" name="Google Shape;257;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5" name="Google Shape;16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Google Shape;17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2" name="Google Shape;20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0" name="Google Shape;220;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5"/>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5"/>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5" name="Shape 35"/>
        <p:cNvGrpSpPr/>
        <p:nvPr/>
      </p:nvGrpSpPr>
      <p:grpSpPr>
        <a:xfrm>
          <a:off x="0" y="0"/>
          <a:ext cx="0" cy="0"/>
          <a:chOff x="0" y="0"/>
          <a:chExt cx="0" cy="0"/>
        </a:xfrm>
      </p:grpSpPr>
      <p:sp>
        <p:nvSpPr>
          <p:cNvPr id="36" name="Google Shape;36;p24"/>
          <p:cNvSpPr txBox="1"/>
          <p:nvPr>
            <p:ph type="title"/>
          </p:nvPr>
        </p:nvSpPr>
        <p:spPr>
          <a:xfrm>
            <a:off x="929477" y="436183"/>
            <a:ext cx="2746500" cy="409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p:txBody>
      </p:sp>
      <p:pic>
        <p:nvPicPr>
          <p:cNvPr id="37" name="Google Shape;37;p24"/>
          <p:cNvPicPr preferRelativeResize="0"/>
          <p:nvPr/>
        </p:nvPicPr>
        <p:blipFill rotWithShape="1">
          <a:blip r:embed="rId2">
            <a:alphaModFix/>
          </a:blip>
          <a:srcRect b="0" l="0" r="0" t="0"/>
          <a:stretch/>
        </p:blipFill>
        <p:spPr>
          <a:xfrm rot="5400000">
            <a:off x="3278924" y="414050"/>
            <a:ext cx="7626551" cy="2883799"/>
          </a:xfrm>
          <a:prstGeom prst="rect">
            <a:avLst/>
          </a:prstGeom>
          <a:noFill/>
          <a:ln>
            <a:noFill/>
          </a:ln>
        </p:spPr>
      </p:pic>
      <p:pic>
        <p:nvPicPr>
          <p:cNvPr id="38" name="Google Shape;38;p24"/>
          <p:cNvPicPr preferRelativeResize="0"/>
          <p:nvPr/>
        </p:nvPicPr>
        <p:blipFill rotWithShape="1">
          <a:blip r:embed="rId2">
            <a:alphaModFix/>
          </a:blip>
          <a:srcRect b="0" l="0" r="0" t="0"/>
          <a:stretch/>
        </p:blipFill>
        <p:spPr>
          <a:xfrm flipH="1" rot="5400000">
            <a:off x="4822414" y="-351911"/>
            <a:ext cx="9309797" cy="352027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9" name="Shape 39"/>
        <p:cNvGrpSpPr/>
        <p:nvPr/>
      </p:nvGrpSpPr>
      <p:grpSpPr>
        <a:xfrm>
          <a:off x="0" y="0"/>
          <a:ext cx="0" cy="0"/>
          <a:chOff x="0" y="0"/>
          <a:chExt cx="0" cy="0"/>
        </a:xfrm>
      </p:grpSpPr>
      <p:sp>
        <p:nvSpPr>
          <p:cNvPr id="40" name="Google Shape;40;p2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1" name="Shape 41"/>
        <p:cNvGrpSpPr/>
        <p:nvPr/>
      </p:nvGrpSpPr>
      <p:grpSpPr>
        <a:xfrm>
          <a:off x="0" y="0"/>
          <a:ext cx="0" cy="0"/>
          <a:chOff x="0" y="0"/>
          <a:chExt cx="0" cy="0"/>
        </a:xfrm>
      </p:grpSpPr>
      <p:sp>
        <p:nvSpPr>
          <p:cNvPr id="42" name="Google Shape;42;p26"/>
          <p:cNvSpPr txBox="1"/>
          <p:nvPr>
            <p:ph hasCustomPrompt="1" type="title"/>
          </p:nvPr>
        </p:nvSpPr>
        <p:spPr>
          <a:xfrm>
            <a:off x="1920750" y="1634425"/>
            <a:ext cx="5302500" cy="1116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43" name="Google Shape;43;p26"/>
          <p:cNvSpPr txBox="1"/>
          <p:nvPr>
            <p:ph idx="1" type="body"/>
          </p:nvPr>
        </p:nvSpPr>
        <p:spPr>
          <a:xfrm>
            <a:off x="2786550" y="3094475"/>
            <a:ext cx="3570900" cy="5670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Clr>
                <a:schemeClr val="accent1"/>
              </a:buClr>
              <a:buSzPts val="1800"/>
              <a:buChar char="●"/>
              <a:defRPr>
                <a:solidFill>
                  <a:schemeClr val="accent1"/>
                </a:solidFill>
              </a:defRPr>
            </a:lvl1pPr>
            <a:lvl2pPr indent="-342900" lvl="1" marL="914400" algn="ctr">
              <a:lnSpc>
                <a:spcPct val="100000"/>
              </a:lnSpc>
              <a:spcBef>
                <a:spcPts val="1600"/>
              </a:spcBef>
              <a:spcAft>
                <a:spcPts val="0"/>
              </a:spcAft>
              <a:buClr>
                <a:schemeClr val="accent1"/>
              </a:buClr>
              <a:buSzPts val="1800"/>
              <a:buChar char="○"/>
              <a:defRPr sz="1800">
                <a:solidFill>
                  <a:schemeClr val="accent1"/>
                </a:solidFill>
              </a:defRPr>
            </a:lvl2pPr>
            <a:lvl3pPr indent="-342900" lvl="2" marL="1371600" algn="ctr">
              <a:lnSpc>
                <a:spcPct val="100000"/>
              </a:lnSpc>
              <a:spcBef>
                <a:spcPts val="1600"/>
              </a:spcBef>
              <a:spcAft>
                <a:spcPts val="0"/>
              </a:spcAft>
              <a:buClr>
                <a:schemeClr val="accent1"/>
              </a:buClr>
              <a:buSzPts val="1800"/>
              <a:buChar char="■"/>
              <a:defRPr sz="1800">
                <a:solidFill>
                  <a:schemeClr val="accent1"/>
                </a:solidFill>
              </a:defRPr>
            </a:lvl3pPr>
            <a:lvl4pPr indent="-342900" lvl="3" marL="1828800" algn="ctr">
              <a:lnSpc>
                <a:spcPct val="100000"/>
              </a:lnSpc>
              <a:spcBef>
                <a:spcPts val="1600"/>
              </a:spcBef>
              <a:spcAft>
                <a:spcPts val="0"/>
              </a:spcAft>
              <a:buClr>
                <a:schemeClr val="accent1"/>
              </a:buClr>
              <a:buSzPts val="1800"/>
              <a:buChar char="●"/>
              <a:defRPr sz="1800">
                <a:solidFill>
                  <a:schemeClr val="accent1"/>
                </a:solidFill>
              </a:defRPr>
            </a:lvl4pPr>
            <a:lvl5pPr indent="-342900" lvl="4" marL="2286000" algn="ctr">
              <a:lnSpc>
                <a:spcPct val="100000"/>
              </a:lnSpc>
              <a:spcBef>
                <a:spcPts val="1600"/>
              </a:spcBef>
              <a:spcAft>
                <a:spcPts val="0"/>
              </a:spcAft>
              <a:buClr>
                <a:schemeClr val="accent1"/>
              </a:buClr>
              <a:buSzPts val="1800"/>
              <a:buChar char="○"/>
              <a:defRPr sz="1800">
                <a:solidFill>
                  <a:schemeClr val="accent1"/>
                </a:solidFill>
              </a:defRPr>
            </a:lvl5pPr>
            <a:lvl6pPr indent="-342900" lvl="5" marL="2743200" algn="ctr">
              <a:lnSpc>
                <a:spcPct val="100000"/>
              </a:lnSpc>
              <a:spcBef>
                <a:spcPts val="1600"/>
              </a:spcBef>
              <a:spcAft>
                <a:spcPts val="0"/>
              </a:spcAft>
              <a:buClr>
                <a:schemeClr val="accent1"/>
              </a:buClr>
              <a:buSzPts val="1800"/>
              <a:buChar char="■"/>
              <a:defRPr sz="1800">
                <a:solidFill>
                  <a:schemeClr val="accent1"/>
                </a:solidFill>
              </a:defRPr>
            </a:lvl6pPr>
            <a:lvl7pPr indent="-342900" lvl="6" marL="3200400" algn="ctr">
              <a:lnSpc>
                <a:spcPct val="100000"/>
              </a:lnSpc>
              <a:spcBef>
                <a:spcPts val="1600"/>
              </a:spcBef>
              <a:spcAft>
                <a:spcPts val="0"/>
              </a:spcAft>
              <a:buClr>
                <a:schemeClr val="accent1"/>
              </a:buClr>
              <a:buSzPts val="1800"/>
              <a:buChar char="●"/>
              <a:defRPr sz="1800">
                <a:solidFill>
                  <a:schemeClr val="accent1"/>
                </a:solidFill>
              </a:defRPr>
            </a:lvl7pPr>
            <a:lvl8pPr indent="-342900" lvl="7" marL="3657600" algn="ctr">
              <a:lnSpc>
                <a:spcPct val="100000"/>
              </a:lnSpc>
              <a:spcBef>
                <a:spcPts val="1600"/>
              </a:spcBef>
              <a:spcAft>
                <a:spcPts val="0"/>
              </a:spcAft>
              <a:buClr>
                <a:schemeClr val="accent1"/>
              </a:buClr>
              <a:buSzPts val="1800"/>
              <a:buChar char="○"/>
              <a:defRPr sz="1800">
                <a:solidFill>
                  <a:schemeClr val="accent1"/>
                </a:solidFill>
              </a:defRPr>
            </a:lvl8pPr>
            <a:lvl9pPr indent="-342900" lvl="8" marL="4114800" algn="ctr">
              <a:lnSpc>
                <a:spcPct val="100000"/>
              </a:lnSpc>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27"/>
          <p:cNvSpPr txBox="1"/>
          <p:nvPr>
            <p:ph type="title"/>
          </p:nvPr>
        </p:nvSpPr>
        <p:spPr>
          <a:xfrm>
            <a:off x="353849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46" name="Google Shape;46;p27"/>
          <p:cNvSpPr txBox="1"/>
          <p:nvPr>
            <p:ph idx="1" type="subTitle"/>
          </p:nvPr>
        </p:nvSpPr>
        <p:spPr>
          <a:xfrm>
            <a:off x="353849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27"/>
          <p:cNvSpPr txBox="1"/>
          <p:nvPr>
            <p:ph idx="2" type="title"/>
          </p:nvPr>
        </p:nvSpPr>
        <p:spPr>
          <a:xfrm>
            <a:off x="6028553"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48" name="Google Shape;48;p27"/>
          <p:cNvSpPr txBox="1"/>
          <p:nvPr>
            <p:ph idx="3" type="subTitle"/>
          </p:nvPr>
        </p:nvSpPr>
        <p:spPr>
          <a:xfrm>
            <a:off x="6028553"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27"/>
          <p:cNvSpPr txBox="1"/>
          <p:nvPr>
            <p:ph idx="4" type="title"/>
          </p:nvPr>
        </p:nvSpPr>
        <p:spPr>
          <a:xfrm>
            <a:off x="104844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0" name="Google Shape;50;p27"/>
          <p:cNvSpPr txBox="1"/>
          <p:nvPr>
            <p:ph idx="5" type="subTitle"/>
          </p:nvPr>
        </p:nvSpPr>
        <p:spPr>
          <a:xfrm>
            <a:off x="104844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27"/>
          <p:cNvSpPr txBox="1"/>
          <p:nvPr>
            <p:ph idx="6" type="title"/>
          </p:nvPr>
        </p:nvSpPr>
        <p:spPr>
          <a:xfrm>
            <a:off x="10484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2" name="Google Shape;52;p27"/>
          <p:cNvSpPr txBox="1"/>
          <p:nvPr>
            <p:ph idx="7" type="title"/>
          </p:nvPr>
        </p:nvSpPr>
        <p:spPr>
          <a:xfrm>
            <a:off x="353850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3" name="Google Shape;53;p27"/>
          <p:cNvSpPr txBox="1"/>
          <p:nvPr>
            <p:ph idx="8" type="title"/>
          </p:nvPr>
        </p:nvSpPr>
        <p:spPr>
          <a:xfrm>
            <a:off x="60285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28"/>
          <p:cNvSpPr txBox="1"/>
          <p:nvPr>
            <p:ph type="ctrTitle"/>
          </p:nvPr>
        </p:nvSpPr>
        <p:spPr>
          <a:xfrm>
            <a:off x="4285500" y="2832875"/>
            <a:ext cx="3657300" cy="644700"/>
          </a:xfrm>
          <a:prstGeom prst="rect">
            <a:avLst/>
          </a:prstGeom>
          <a:noFill/>
          <a:ln>
            <a:noFill/>
          </a:ln>
          <a:effectLst>
            <a:outerShdw blurRad="100013" rotWithShape="0" algn="bl" dir="5400000" dist="19050">
              <a:srgbClr val="76A5AF">
                <a:alpha val="87843"/>
              </a:srgb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56" name="Google Shape;56;p28"/>
          <p:cNvSpPr txBox="1"/>
          <p:nvPr>
            <p:ph idx="1" type="subTitle"/>
          </p:nvPr>
        </p:nvSpPr>
        <p:spPr>
          <a:xfrm>
            <a:off x="4144050" y="3549850"/>
            <a:ext cx="394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29"/>
          <p:cNvSpPr txBox="1"/>
          <p:nvPr>
            <p:ph type="ctrTitle"/>
          </p:nvPr>
        </p:nvSpPr>
        <p:spPr>
          <a:xfrm>
            <a:off x="1850525" y="1157925"/>
            <a:ext cx="5442900" cy="2603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3000"/>
              <a:buNone/>
              <a:defRPr b="1" sz="3000">
                <a:solidFill>
                  <a:schemeClr val="lt1"/>
                </a:solidFill>
              </a:defRPr>
            </a:lvl1pPr>
            <a:lvl2pPr lvl="1" algn="ctr">
              <a:lnSpc>
                <a:spcPct val="100000"/>
              </a:lnSpc>
              <a:spcBef>
                <a:spcPts val="0"/>
              </a:spcBef>
              <a:spcAft>
                <a:spcPts val="0"/>
              </a:spcAft>
              <a:buClr>
                <a:schemeClr val="lt1"/>
              </a:buClr>
              <a:buSzPts val="3000"/>
              <a:buNone/>
              <a:defRPr b="1" sz="3000">
                <a:solidFill>
                  <a:schemeClr val="lt1"/>
                </a:solidFill>
              </a:defRPr>
            </a:lvl2pPr>
            <a:lvl3pPr lvl="2" algn="ctr">
              <a:lnSpc>
                <a:spcPct val="100000"/>
              </a:lnSpc>
              <a:spcBef>
                <a:spcPts val="0"/>
              </a:spcBef>
              <a:spcAft>
                <a:spcPts val="0"/>
              </a:spcAft>
              <a:buClr>
                <a:schemeClr val="lt1"/>
              </a:buClr>
              <a:buSzPts val="3000"/>
              <a:buNone/>
              <a:defRPr b="1" sz="3000">
                <a:solidFill>
                  <a:schemeClr val="lt1"/>
                </a:solidFill>
              </a:defRPr>
            </a:lvl3pPr>
            <a:lvl4pPr lvl="3" algn="ctr">
              <a:lnSpc>
                <a:spcPct val="100000"/>
              </a:lnSpc>
              <a:spcBef>
                <a:spcPts val="0"/>
              </a:spcBef>
              <a:spcAft>
                <a:spcPts val="0"/>
              </a:spcAft>
              <a:buClr>
                <a:schemeClr val="lt1"/>
              </a:buClr>
              <a:buSzPts val="3000"/>
              <a:buNone/>
              <a:defRPr b="1" sz="3000">
                <a:solidFill>
                  <a:schemeClr val="lt1"/>
                </a:solidFill>
              </a:defRPr>
            </a:lvl4pPr>
            <a:lvl5pPr lvl="4" algn="ctr">
              <a:lnSpc>
                <a:spcPct val="100000"/>
              </a:lnSpc>
              <a:spcBef>
                <a:spcPts val="0"/>
              </a:spcBef>
              <a:spcAft>
                <a:spcPts val="0"/>
              </a:spcAft>
              <a:buClr>
                <a:schemeClr val="lt1"/>
              </a:buClr>
              <a:buSzPts val="3000"/>
              <a:buNone/>
              <a:defRPr b="1" sz="3000">
                <a:solidFill>
                  <a:schemeClr val="lt1"/>
                </a:solidFill>
              </a:defRPr>
            </a:lvl5pPr>
            <a:lvl6pPr lvl="5" algn="ctr">
              <a:lnSpc>
                <a:spcPct val="100000"/>
              </a:lnSpc>
              <a:spcBef>
                <a:spcPts val="0"/>
              </a:spcBef>
              <a:spcAft>
                <a:spcPts val="0"/>
              </a:spcAft>
              <a:buClr>
                <a:schemeClr val="lt1"/>
              </a:buClr>
              <a:buSzPts val="3000"/>
              <a:buNone/>
              <a:defRPr b="1" sz="3000">
                <a:solidFill>
                  <a:schemeClr val="lt1"/>
                </a:solidFill>
              </a:defRPr>
            </a:lvl6pPr>
            <a:lvl7pPr lvl="6" algn="ctr">
              <a:lnSpc>
                <a:spcPct val="100000"/>
              </a:lnSpc>
              <a:spcBef>
                <a:spcPts val="0"/>
              </a:spcBef>
              <a:spcAft>
                <a:spcPts val="0"/>
              </a:spcAft>
              <a:buClr>
                <a:schemeClr val="lt1"/>
              </a:buClr>
              <a:buSzPts val="3000"/>
              <a:buNone/>
              <a:defRPr b="1" sz="3000">
                <a:solidFill>
                  <a:schemeClr val="lt1"/>
                </a:solidFill>
              </a:defRPr>
            </a:lvl7pPr>
            <a:lvl8pPr lvl="7" algn="ctr">
              <a:lnSpc>
                <a:spcPct val="100000"/>
              </a:lnSpc>
              <a:spcBef>
                <a:spcPts val="0"/>
              </a:spcBef>
              <a:spcAft>
                <a:spcPts val="0"/>
              </a:spcAft>
              <a:buClr>
                <a:schemeClr val="lt1"/>
              </a:buClr>
              <a:buSzPts val="3000"/>
              <a:buNone/>
              <a:defRPr b="1" sz="3000">
                <a:solidFill>
                  <a:schemeClr val="lt1"/>
                </a:solidFill>
              </a:defRPr>
            </a:lvl8pPr>
            <a:lvl9pPr lvl="8" algn="ctr">
              <a:lnSpc>
                <a:spcPct val="100000"/>
              </a:lnSpc>
              <a:spcBef>
                <a:spcPts val="0"/>
              </a:spcBef>
              <a:spcAft>
                <a:spcPts val="0"/>
              </a:spcAft>
              <a:buClr>
                <a:schemeClr val="lt1"/>
              </a:buClr>
              <a:buSzPts val="3000"/>
              <a:buNone/>
              <a:defRPr b="1" sz="3000">
                <a:solidFill>
                  <a:schemeClr val="lt1"/>
                </a:solidFill>
              </a:defRPr>
            </a:lvl9pPr>
          </a:lstStyle>
          <a:p/>
        </p:txBody>
      </p:sp>
      <p:sp>
        <p:nvSpPr>
          <p:cNvPr id="59" name="Google Shape;59;p29"/>
          <p:cNvSpPr txBox="1"/>
          <p:nvPr>
            <p:ph idx="1" type="subTitle"/>
          </p:nvPr>
        </p:nvSpPr>
        <p:spPr>
          <a:xfrm>
            <a:off x="2481900" y="3945600"/>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30"/>
          <p:cNvSpPr txBox="1"/>
          <p:nvPr>
            <p:ph type="title"/>
          </p:nvPr>
        </p:nvSpPr>
        <p:spPr>
          <a:xfrm>
            <a:off x="1937338"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2" name="Google Shape;62;p30"/>
          <p:cNvSpPr txBox="1"/>
          <p:nvPr>
            <p:ph idx="1" type="subTitle"/>
          </p:nvPr>
        </p:nvSpPr>
        <p:spPr>
          <a:xfrm>
            <a:off x="1937338"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30"/>
          <p:cNvSpPr txBox="1"/>
          <p:nvPr>
            <p:ph idx="2" type="title"/>
          </p:nvPr>
        </p:nvSpPr>
        <p:spPr>
          <a:xfrm>
            <a:off x="4816563"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4" name="Google Shape;64;p30"/>
          <p:cNvSpPr txBox="1"/>
          <p:nvPr>
            <p:ph idx="3" type="subTitle"/>
          </p:nvPr>
        </p:nvSpPr>
        <p:spPr>
          <a:xfrm>
            <a:off x="4816563"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30"/>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31"/>
          <p:cNvSpPr txBox="1"/>
          <p:nvPr>
            <p:ph type="title"/>
          </p:nvPr>
        </p:nvSpPr>
        <p:spPr>
          <a:xfrm>
            <a:off x="353849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8" name="Google Shape;68;p31"/>
          <p:cNvSpPr txBox="1"/>
          <p:nvPr>
            <p:ph idx="1" type="subTitle"/>
          </p:nvPr>
        </p:nvSpPr>
        <p:spPr>
          <a:xfrm>
            <a:off x="353849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31"/>
          <p:cNvSpPr txBox="1"/>
          <p:nvPr>
            <p:ph idx="2" type="title"/>
          </p:nvPr>
        </p:nvSpPr>
        <p:spPr>
          <a:xfrm>
            <a:off x="6028553"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0" name="Google Shape;70;p31"/>
          <p:cNvSpPr txBox="1"/>
          <p:nvPr>
            <p:ph idx="3" type="subTitle"/>
          </p:nvPr>
        </p:nvSpPr>
        <p:spPr>
          <a:xfrm>
            <a:off x="6028553"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31"/>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72" name="Google Shape;72;p31"/>
          <p:cNvSpPr txBox="1"/>
          <p:nvPr>
            <p:ph idx="5" type="title"/>
          </p:nvPr>
        </p:nvSpPr>
        <p:spPr>
          <a:xfrm>
            <a:off x="104844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3" name="Google Shape;73;p31"/>
          <p:cNvSpPr txBox="1"/>
          <p:nvPr>
            <p:ph idx="6" type="subTitle"/>
          </p:nvPr>
        </p:nvSpPr>
        <p:spPr>
          <a:xfrm>
            <a:off x="104844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32"/>
          <p:cNvSpPr txBox="1"/>
          <p:nvPr>
            <p:ph type="ctrTitle"/>
          </p:nvPr>
        </p:nvSpPr>
        <p:spPr>
          <a:xfrm>
            <a:off x="1273500" y="1369000"/>
            <a:ext cx="6597000" cy="2109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4500"/>
              <a:buNone/>
              <a:defRPr b="1" sz="45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76" name="Google Shape;76;p32"/>
          <p:cNvSpPr txBox="1"/>
          <p:nvPr>
            <p:ph idx="1" type="subTitle"/>
          </p:nvPr>
        </p:nvSpPr>
        <p:spPr>
          <a:xfrm>
            <a:off x="2481900" y="2519525"/>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33"/>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6"/>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34"/>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35"/>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36"/>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37"/>
          <p:cNvSpPr txBox="1"/>
          <p:nvPr>
            <p:ph type="title"/>
          </p:nvPr>
        </p:nvSpPr>
        <p:spPr>
          <a:xfrm>
            <a:off x="938500" y="445025"/>
            <a:ext cx="4964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87" name="Google Shape;87;p37"/>
          <p:cNvSpPr txBox="1"/>
          <p:nvPr>
            <p:ph idx="1" type="body"/>
          </p:nvPr>
        </p:nvSpPr>
        <p:spPr>
          <a:xfrm>
            <a:off x="1067241"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88" name="Google Shape;88;p37"/>
          <p:cNvSpPr txBox="1"/>
          <p:nvPr>
            <p:ph idx="2" type="body"/>
          </p:nvPr>
        </p:nvSpPr>
        <p:spPr>
          <a:xfrm>
            <a:off x="4673852"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89" name="Google Shape;89;p37"/>
          <p:cNvSpPr txBox="1"/>
          <p:nvPr>
            <p:ph idx="3" type="title"/>
          </p:nvPr>
        </p:nvSpPr>
        <p:spPr>
          <a:xfrm>
            <a:off x="12134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90" name="Google Shape;90;p37"/>
          <p:cNvSpPr txBox="1"/>
          <p:nvPr>
            <p:ph idx="4" type="title"/>
          </p:nvPr>
        </p:nvSpPr>
        <p:spPr>
          <a:xfrm>
            <a:off x="48200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38"/>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3" name="Google Shape;93;p38"/>
          <p:cNvSpPr txBox="1"/>
          <p:nvPr>
            <p:ph idx="2" type="title"/>
          </p:nvPr>
        </p:nvSpPr>
        <p:spPr>
          <a:xfrm>
            <a:off x="89838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4" name="Google Shape;94;p38"/>
          <p:cNvSpPr txBox="1"/>
          <p:nvPr>
            <p:ph idx="1" type="subTitle"/>
          </p:nvPr>
        </p:nvSpPr>
        <p:spPr>
          <a:xfrm>
            <a:off x="89838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38"/>
          <p:cNvSpPr txBox="1"/>
          <p:nvPr>
            <p:ph idx="3" type="title"/>
          </p:nvPr>
        </p:nvSpPr>
        <p:spPr>
          <a:xfrm>
            <a:off x="279026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6" name="Google Shape;96;p38"/>
          <p:cNvSpPr txBox="1"/>
          <p:nvPr>
            <p:ph idx="4" type="subTitle"/>
          </p:nvPr>
        </p:nvSpPr>
        <p:spPr>
          <a:xfrm>
            <a:off x="279026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38"/>
          <p:cNvSpPr txBox="1"/>
          <p:nvPr>
            <p:ph idx="5" type="title"/>
          </p:nvPr>
        </p:nvSpPr>
        <p:spPr>
          <a:xfrm>
            <a:off x="468213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8" name="Google Shape;98;p38"/>
          <p:cNvSpPr txBox="1"/>
          <p:nvPr>
            <p:ph idx="6" type="subTitle"/>
          </p:nvPr>
        </p:nvSpPr>
        <p:spPr>
          <a:xfrm>
            <a:off x="468213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38"/>
          <p:cNvSpPr txBox="1"/>
          <p:nvPr>
            <p:ph idx="7" type="title"/>
          </p:nvPr>
        </p:nvSpPr>
        <p:spPr>
          <a:xfrm>
            <a:off x="657401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0" name="Google Shape;100;p38"/>
          <p:cNvSpPr txBox="1"/>
          <p:nvPr>
            <p:ph idx="8" type="subTitle"/>
          </p:nvPr>
        </p:nvSpPr>
        <p:spPr>
          <a:xfrm>
            <a:off x="657401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39"/>
          <p:cNvSpPr txBox="1"/>
          <p:nvPr>
            <p:ph type="title"/>
          </p:nvPr>
        </p:nvSpPr>
        <p:spPr>
          <a:xfrm>
            <a:off x="4996800" y="6618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3" name="Google Shape;103;p39"/>
          <p:cNvSpPr txBox="1"/>
          <p:nvPr>
            <p:ph idx="1" type="subTitle"/>
          </p:nvPr>
        </p:nvSpPr>
        <p:spPr>
          <a:xfrm>
            <a:off x="4911000" y="12658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39"/>
          <p:cNvSpPr txBox="1"/>
          <p:nvPr>
            <p:ph idx="2" type="title"/>
          </p:nvPr>
        </p:nvSpPr>
        <p:spPr>
          <a:xfrm>
            <a:off x="4996800" y="209919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5" name="Google Shape;105;p39"/>
          <p:cNvSpPr txBox="1"/>
          <p:nvPr>
            <p:ph idx="3" type="subTitle"/>
          </p:nvPr>
        </p:nvSpPr>
        <p:spPr>
          <a:xfrm>
            <a:off x="4911000" y="270320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39"/>
          <p:cNvSpPr txBox="1"/>
          <p:nvPr>
            <p:ph idx="4" type="title"/>
          </p:nvPr>
        </p:nvSpPr>
        <p:spPr>
          <a:xfrm>
            <a:off x="4996800" y="35365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7" name="Google Shape;107;p39"/>
          <p:cNvSpPr txBox="1"/>
          <p:nvPr>
            <p:ph idx="5" type="subTitle"/>
          </p:nvPr>
        </p:nvSpPr>
        <p:spPr>
          <a:xfrm>
            <a:off x="4911000" y="41405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40"/>
          <p:cNvSpPr txBox="1"/>
          <p:nvPr>
            <p:ph type="title"/>
          </p:nvPr>
        </p:nvSpPr>
        <p:spPr>
          <a:xfrm>
            <a:off x="353849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0" name="Google Shape;110;p40"/>
          <p:cNvSpPr txBox="1"/>
          <p:nvPr>
            <p:ph idx="1" type="subTitle"/>
          </p:nvPr>
        </p:nvSpPr>
        <p:spPr>
          <a:xfrm>
            <a:off x="3538498"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40"/>
          <p:cNvSpPr txBox="1"/>
          <p:nvPr>
            <p:ph idx="2" type="title"/>
          </p:nvPr>
        </p:nvSpPr>
        <p:spPr>
          <a:xfrm>
            <a:off x="6028553"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2" name="Google Shape;112;p40"/>
          <p:cNvSpPr txBox="1"/>
          <p:nvPr>
            <p:ph idx="3" type="subTitle"/>
          </p:nvPr>
        </p:nvSpPr>
        <p:spPr>
          <a:xfrm>
            <a:off x="6028552"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40"/>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14" name="Google Shape;114;p40"/>
          <p:cNvSpPr txBox="1"/>
          <p:nvPr>
            <p:ph idx="5" type="title"/>
          </p:nvPr>
        </p:nvSpPr>
        <p:spPr>
          <a:xfrm>
            <a:off x="104844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5" name="Google Shape;115;p40"/>
          <p:cNvSpPr txBox="1"/>
          <p:nvPr>
            <p:ph idx="6" type="subTitle"/>
          </p:nvPr>
        </p:nvSpPr>
        <p:spPr>
          <a:xfrm>
            <a:off x="1048450"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40"/>
          <p:cNvSpPr txBox="1"/>
          <p:nvPr>
            <p:ph idx="7" type="title"/>
          </p:nvPr>
        </p:nvSpPr>
        <p:spPr>
          <a:xfrm>
            <a:off x="353849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7" name="Google Shape;117;p40"/>
          <p:cNvSpPr txBox="1"/>
          <p:nvPr>
            <p:ph idx="8" type="subTitle"/>
          </p:nvPr>
        </p:nvSpPr>
        <p:spPr>
          <a:xfrm>
            <a:off x="3538498"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40"/>
          <p:cNvSpPr txBox="1"/>
          <p:nvPr>
            <p:ph idx="9" type="title"/>
          </p:nvPr>
        </p:nvSpPr>
        <p:spPr>
          <a:xfrm>
            <a:off x="6028553"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9" name="Google Shape;119;p40"/>
          <p:cNvSpPr txBox="1"/>
          <p:nvPr>
            <p:ph idx="13" type="subTitle"/>
          </p:nvPr>
        </p:nvSpPr>
        <p:spPr>
          <a:xfrm>
            <a:off x="6028552"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40"/>
          <p:cNvSpPr txBox="1"/>
          <p:nvPr>
            <p:ph idx="14" type="title"/>
          </p:nvPr>
        </p:nvSpPr>
        <p:spPr>
          <a:xfrm>
            <a:off x="104844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1" name="Google Shape;121;p40"/>
          <p:cNvSpPr txBox="1"/>
          <p:nvPr>
            <p:ph idx="15" type="subTitle"/>
          </p:nvPr>
        </p:nvSpPr>
        <p:spPr>
          <a:xfrm>
            <a:off x="1048450"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41"/>
          <p:cNvSpPr txBox="1"/>
          <p:nvPr>
            <p:ph type="title"/>
          </p:nvPr>
        </p:nvSpPr>
        <p:spPr>
          <a:xfrm>
            <a:off x="938500" y="445025"/>
            <a:ext cx="50436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24" name="Google Shape;124;p41"/>
          <p:cNvSpPr txBox="1"/>
          <p:nvPr>
            <p:ph idx="2" type="title"/>
          </p:nvPr>
        </p:nvSpPr>
        <p:spPr>
          <a:xfrm>
            <a:off x="1338238" y="2359825"/>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5" name="Google Shape;125;p41"/>
          <p:cNvSpPr txBox="1"/>
          <p:nvPr>
            <p:ph idx="1" type="subTitle"/>
          </p:nvPr>
        </p:nvSpPr>
        <p:spPr>
          <a:xfrm>
            <a:off x="1338238" y="1713051"/>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41"/>
          <p:cNvSpPr txBox="1"/>
          <p:nvPr>
            <p:ph idx="3" type="title"/>
          </p:nvPr>
        </p:nvSpPr>
        <p:spPr>
          <a:xfrm>
            <a:off x="1338238" y="3988950"/>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7" name="Google Shape;127;p41"/>
          <p:cNvSpPr txBox="1"/>
          <p:nvPr>
            <p:ph idx="4" type="subTitle"/>
          </p:nvPr>
        </p:nvSpPr>
        <p:spPr>
          <a:xfrm>
            <a:off x="1338238" y="3342176"/>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41"/>
          <p:cNvSpPr txBox="1"/>
          <p:nvPr>
            <p:ph idx="5" type="title"/>
          </p:nvPr>
        </p:nvSpPr>
        <p:spPr>
          <a:xfrm>
            <a:off x="5078163" y="2359825"/>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29" name="Google Shape;129;p41"/>
          <p:cNvSpPr txBox="1"/>
          <p:nvPr>
            <p:ph idx="6" type="subTitle"/>
          </p:nvPr>
        </p:nvSpPr>
        <p:spPr>
          <a:xfrm>
            <a:off x="5078163" y="1713051"/>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41"/>
          <p:cNvSpPr txBox="1"/>
          <p:nvPr>
            <p:ph idx="7" type="title"/>
          </p:nvPr>
        </p:nvSpPr>
        <p:spPr>
          <a:xfrm>
            <a:off x="5078163" y="3988950"/>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1" name="Google Shape;131;p41"/>
          <p:cNvSpPr txBox="1"/>
          <p:nvPr>
            <p:ph idx="8" type="subTitle"/>
          </p:nvPr>
        </p:nvSpPr>
        <p:spPr>
          <a:xfrm>
            <a:off x="5078163" y="3342176"/>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42"/>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4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43"/>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7" name="Google Shape;137;p43"/>
          <p:cNvSpPr txBox="1"/>
          <p:nvPr>
            <p:ph idx="1" type="subTitle"/>
          </p:nvPr>
        </p:nvSpPr>
        <p:spPr>
          <a:xfrm>
            <a:off x="93850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4" name="Shape 14"/>
        <p:cNvGrpSpPr/>
        <p:nvPr/>
      </p:nvGrpSpPr>
      <p:grpSpPr>
        <a:xfrm>
          <a:off x="0" y="0"/>
          <a:ext cx="0" cy="0"/>
          <a:chOff x="0" y="0"/>
          <a:chExt cx="0" cy="0"/>
        </a:xfrm>
      </p:grpSpPr>
      <p:sp>
        <p:nvSpPr>
          <p:cNvPr id="15" name="Google Shape;15;p17"/>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16" name="Google Shape;16;p17"/>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7" name="Google Shape;17;p17"/>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4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0" name="Google Shape;140;p44"/>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45"/>
          <p:cNvSpPr txBox="1"/>
          <p:nvPr>
            <p:ph type="title"/>
          </p:nvPr>
        </p:nvSpPr>
        <p:spPr>
          <a:xfrm>
            <a:off x="2062800" y="2442050"/>
            <a:ext cx="5018400" cy="598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3" name="Google Shape;143;p45"/>
          <p:cNvSpPr txBox="1"/>
          <p:nvPr>
            <p:ph idx="1" type="subTitle"/>
          </p:nvPr>
        </p:nvSpPr>
        <p:spPr>
          <a:xfrm>
            <a:off x="2896500" y="3391325"/>
            <a:ext cx="3351000" cy="119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46"/>
          <p:cNvSpPr txBox="1"/>
          <p:nvPr>
            <p:ph type="title"/>
          </p:nvPr>
        </p:nvSpPr>
        <p:spPr>
          <a:xfrm>
            <a:off x="924870" y="760375"/>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6" name="Google Shape;146;p46"/>
          <p:cNvSpPr txBox="1"/>
          <p:nvPr>
            <p:ph idx="1" type="subTitle"/>
          </p:nvPr>
        </p:nvSpPr>
        <p:spPr>
          <a:xfrm>
            <a:off x="924875" y="1684275"/>
            <a:ext cx="3305400" cy="109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46"/>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 sz="1000" u="none" cap="none" strike="noStrike">
                <a:solidFill>
                  <a:schemeClr val="accent1"/>
                </a:solidFill>
                <a:latin typeface="Montserrat Medium"/>
                <a:ea typeface="Montserrat Medium"/>
                <a:cs typeface="Montserrat Medium"/>
                <a:sym typeface="Montserrat Medium"/>
              </a:rPr>
              <a:t>CREDITS: This presentation template was created by </a:t>
            </a:r>
            <a:r>
              <a:rPr b="0" i="0" lang="en" sz="1000" u="none" cap="none" strike="noStrike">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b="0" i="0" lang="en" sz="1000" u="none" cap="none" strike="noStrike">
                <a:solidFill>
                  <a:schemeClr val="accent1"/>
                </a:solidFill>
                <a:latin typeface="Montserrat Medium"/>
                <a:ea typeface="Montserrat Medium"/>
                <a:cs typeface="Montserrat Medium"/>
                <a:sym typeface="Montserrat Medium"/>
              </a:rPr>
              <a:t>, including icons by </a:t>
            </a:r>
            <a:r>
              <a:rPr b="0" i="0" lang="en" sz="1000" u="none" cap="none" strike="noStrike">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b="0" i="0" lang="en" sz="1000" u="none" cap="none" strike="noStrike">
                <a:solidFill>
                  <a:schemeClr val="accent1"/>
                </a:solidFill>
                <a:latin typeface="Montserrat Medium"/>
                <a:ea typeface="Montserrat Medium"/>
                <a:cs typeface="Montserrat Medium"/>
                <a:sym typeface="Montserrat Medium"/>
              </a:rPr>
              <a:t>, and infographics &amp; images by </a:t>
            </a:r>
            <a:r>
              <a:rPr b="0" i="0" lang="en" sz="1000" u="none" cap="none" strike="noStrike">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b="0" i="0" lang="en" sz="1000" u="none" cap="none" strike="noStrike">
                <a:solidFill>
                  <a:schemeClr val="accent1"/>
                </a:solidFill>
                <a:latin typeface="Montserrat Medium"/>
                <a:ea typeface="Montserrat Medium"/>
                <a:cs typeface="Montserrat Medium"/>
                <a:sym typeface="Montserrat Medium"/>
              </a:rPr>
              <a:t>. </a:t>
            </a:r>
            <a:endParaRPr b="0" i="0" sz="1000" u="none" cap="none" strike="noStrike">
              <a:solidFill>
                <a:schemeClr val="accent1"/>
              </a:solidFill>
              <a:latin typeface="Montserrat Medium"/>
              <a:ea typeface="Montserrat Medium"/>
              <a:cs typeface="Montserrat Medium"/>
              <a:sym typeface="Montserrat Medium"/>
            </a:endParaRPr>
          </a:p>
          <a:p>
            <a:pPr indent="0" lvl="0" marL="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4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0" name="Google Shape;150;p47"/>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48"/>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3" name="Google Shape;153;p48"/>
          <p:cNvSpPr txBox="1"/>
          <p:nvPr>
            <p:ph idx="1"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 name="Shape 1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sp>
        <p:nvSpPr>
          <p:cNvPr id="20" name="Google Shape;20;p19"/>
          <p:cNvSpPr txBox="1"/>
          <p:nvPr>
            <p:ph type="title"/>
          </p:nvPr>
        </p:nvSpPr>
        <p:spPr>
          <a:xfrm>
            <a:off x="3762670" y="3177750"/>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21" name="Google Shape;21;p19"/>
          <p:cNvSpPr txBox="1"/>
          <p:nvPr>
            <p:ph idx="2" type="title"/>
          </p:nvPr>
        </p:nvSpPr>
        <p:spPr>
          <a:xfrm>
            <a:off x="1048270" y="3287500"/>
            <a:ext cx="2412900" cy="931500"/>
          </a:xfrm>
          <a:prstGeom prst="rect">
            <a:avLst/>
          </a:prstGeom>
          <a:noFill/>
          <a:ln>
            <a:noFill/>
          </a:ln>
          <a:effectLst>
            <a:outerShdw blurRad="114300" rotWithShape="0" algn="bl" dir="6360000" dist="28575">
              <a:schemeClr val="accent1">
                <a:alpha val="49803"/>
              </a:schemeClr>
            </a:outerShdw>
          </a:effectLst>
        </p:spPr>
        <p:txBody>
          <a:bodyPr anchorCtr="0" anchor="ctr" bIns="91425" lIns="91425" spcFirstLastPara="1" rIns="91425" wrap="square" tIns="91425">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p:txBody>
      </p:sp>
      <p:sp>
        <p:nvSpPr>
          <p:cNvPr id="22" name="Google Shape;22;p19"/>
          <p:cNvSpPr txBox="1"/>
          <p:nvPr>
            <p:ph idx="1" type="subTitle"/>
          </p:nvPr>
        </p:nvSpPr>
        <p:spPr>
          <a:xfrm>
            <a:off x="3762670" y="3720650"/>
            <a:ext cx="3068700" cy="464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20"/>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5" name="Google Shape;25;p20"/>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2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8" name="Google Shape;28;p21"/>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9" name="Google Shape;29;p21"/>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2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23"/>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4" name="Google Shape;34;p23"/>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2.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ExtraBold"/>
              <a:buNone/>
              <a:defRPr b="0" i="0" sz="2800" u="none" cap="none" strike="noStrike">
                <a:solidFill>
                  <a:schemeClr val="lt1"/>
                </a:solidFill>
                <a:latin typeface="Montserrat ExtraBold"/>
                <a:ea typeface="Montserrat ExtraBold"/>
                <a:cs typeface="Montserrat ExtraBold"/>
                <a:sym typeface="Montserrat ExtraBold"/>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
          <p:cNvSpPr txBox="1"/>
          <p:nvPr>
            <p:ph type="ctrTitle"/>
          </p:nvPr>
        </p:nvSpPr>
        <p:spPr>
          <a:xfrm>
            <a:off x="646350" y="1920475"/>
            <a:ext cx="78513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sz="3400">
                <a:latin typeface="Arial"/>
                <a:ea typeface="Arial"/>
                <a:cs typeface="Arial"/>
                <a:sym typeface="Arial"/>
              </a:rPr>
              <a:t>MEASUREMENT</a:t>
            </a:r>
            <a:endParaRPr sz="3400">
              <a:latin typeface="Arial"/>
              <a:ea typeface="Arial"/>
              <a:cs typeface="Arial"/>
              <a:sym typeface="Arial"/>
            </a:endParaRPr>
          </a:p>
        </p:txBody>
      </p:sp>
      <p:sp>
        <p:nvSpPr>
          <p:cNvPr id="159" name="Google Shape;159;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 sz="2200">
                <a:latin typeface="Arial"/>
                <a:ea typeface="Arial"/>
                <a:cs typeface="Arial"/>
                <a:sym typeface="Arial"/>
              </a:rPr>
              <a:t>MODULE 5 - LESSON 3</a:t>
            </a:r>
            <a:endParaRPr b="0" sz="2200">
              <a:latin typeface="Arial"/>
              <a:ea typeface="Arial"/>
              <a:cs typeface="Arial"/>
              <a:sym typeface="Arial"/>
            </a:endParaRPr>
          </a:p>
        </p:txBody>
      </p:sp>
      <p:cxnSp>
        <p:nvCxnSpPr>
          <p:cNvPr id="160" name="Google Shape;160;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61" name="Google Shape;161;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2" name="Google Shape;162;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accent5"/>
                </a:solidFill>
                <a:latin typeface="Arial"/>
                <a:ea typeface="Arial"/>
                <a:cs typeface="Arial"/>
                <a:sym typeface="Arial"/>
              </a:rPr>
              <a:t>©</a:t>
            </a:r>
            <a:r>
              <a:rPr b="0" i="0" lang="en" sz="1300" u="none" cap="none" strike="noStrike">
                <a:solidFill>
                  <a:schemeClr val="accent5"/>
                </a:solidFill>
                <a:latin typeface="Arial"/>
                <a:ea typeface="Arial"/>
                <a:cs typeface="Arial"/>
                <a:sym typeface="Arial"/>
              </a:rPr>
              <a:t> </a:t>
            </a:r>
            <a:r>
              <a:rPr lang="en" sz="700">
                <a:solidFill>
                  <a:schemeClr val="accent5"/>
                </a:solidFill>
              </a:rPr>
              <a:t>Copyright 2023</a:t>
            </a:r>
            <a:r>
              <a:rPr b="0" i="0" lang="en"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pic>
        <p:nvPicPr>
          <p:cNvPr id="240" name="Google Shape;240;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1" name="Google Shape;241;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42" name="Google Shape;242;p10"/>
          <p:cNvSpPr txBox="1"/>
          <p:nvPr>
            <p:ph type="title"/>
          </p:nvPr>
        </p:nvSpPr>
        <p:spPr>
          <a:xfrm>
            <a:off x="600450" y="445025"/>
            <a:ext cx="75906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MEASUREMENT METRICS</a:t>
            </a:r>
            <a:endParaRPr b="1">
              <a:latin typeface="Arial"/>
              <a:ea typeface="Arial"/>
              <a:cs typeface="Arial"/>
              <a:sym typeface="Arial"/>
            </a:endParaRPr>
          </a:p>
        </p:txBody>
      </p:sp>
      <p:cxnSp>
        <p:nvCxnSpPr>
          <p:cNvPr id="243" name="Google Shape;243;p10"/>
          <p:cNvCxnSpPr/>
          <p:nvPr/>
        </p:nvCxnSpPr>
        <p:spPr>
          <a:xfrm>
            <a:off x="60045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sp>
        <p:nvSpPr>
          <p:cNvPr id="244" name="Google Shape;244;p10"/>
          <p:cNvSpPr txBox="1"/>
          <p:nvPr>
            <p:ph idx="1" type="body"/>
          </p:nvPr>
        </p:nvSpPr>
        <p:spPr>
          <a:xfrm>
            <a:off x="600450" y="1019625"/>
            <a:ext cx="8225100" cy="326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400">
                <a:latin typeface="Arial"/>
                <a:ea typeface="Arial"/>
                <a:cs typeface="Arial"/>
                <a:sym typeface="Arial"/>
              </a:rPr>
              <a:t>Each advertising channel utilizes specific metrics to identify how many consumers see or interact with the brand message or advertisements.</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b="1" lang="en" sz="1400">
                <a:latin typeface="Arial"/>
                <a:ea typeface="Arial"/>
                <a:cs typeface="Arial"/>
                <a:sym typeface="Arial"/>
              </a:rPr>
              <a:t>Digital &amp; Social</a:t>
            </a:r>
            <a:endParaRPr b="1"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CTR (or click-through rate) </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CPC (or cost per click)</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CPM (or cost per million impressions)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Views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Total views vs CVR (completed view rate)</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Engagement</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Comments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Post likes and dislikes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Shares (retweets, reposts, etc)</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Page likes and followers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Traffic</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Web page or website visits</a:t>
            </a:r>
            <a:endParaRPr sz="1400">
              <a:latin typeface="Arial"/>
              <a:ea typeface="Arial"/>
              <a:cs typeface="Arial"/>
              <a:sym typeface="Arial"/>
            </a:endParaRPr>
          </a:p>
        </p:txBody>
      </p:sp>
      <p:sp>
        <p:nvSpPr>
          <p:cNvPr id="245" name="Google Shape;245;p10"/>
          <p:cNvSpPr txBox="1"/>
          <p:nvPr/>
        </p:nvSpPr>
        <p:spPr>
          <a:xfrm>
            <a:off x="4769550" y="1944075"/>
            <a:ext cx="4056000" cy="2339700"/>
          </a:xfrm>
          <a:prstGeom prst="rect">
            <a:avLst/>
          </a:prstGeom>
          <a:noFill/>
          <a:ln>
            <a:noFill/>
          </a:ln>
        </p:spPr>
        <p:txBody>
          <a:bodyPr anchorCtr="0" anchor="t" bIns="91425" lIns="91425" spcFirstLastPara="1" rIns="91425" wrap="square" tIns="91425">
            <a:spAutoFit/>
          </a:bodyPr>
          <a:lstStyle/>
          <a:p>
            <a:pPr indent="-317500" lvl="0" marL="457200" marR="0" rtl="0" algn="l">
              <a:lnSpc>
                <a:spcPct val="100000"/>
              </a:lnSpc>
              <a:spcBef>
                <a:spcPts val="0"/>
              </a:spcBef>
              <a:spcAft>
                <a:spcPts val="0"/>
              </a:spcAft>
              <a:buClr>
                <a:schemeClr val="lt1"/>
              </a:buClr>
              <a:buSzPts val="1400"/>
              <a:buFont typeface="Arial"/>
              <a:buChar char="●"/>
            </a:pPr>
            <a:r>
              <a:rPr b="1" i="0" lang="en" sz="1400" u="none" cap="none" strike="noStrike">
                <a:solidFill>
                  <a:schemeClr val="lt1"/>
                </a:solidFill>
                <a:latin typeface="Arial"/>
                <a:ea typeface="Arial"/>
                <a:cs typeface="Arial"/>
                <a:sym typeface="Arial"/>
              </a:rPr>
              <a:t>Conversion rates:</a:t>
            </a:r>
            <a:r>
              <a:rPr b="0" i="0" lang="en" sz="1400" u="none" cap="none" strike="noStrike">
                <a:solidFill>
                  <a:schemeClr val="lt1"/>
                </a:solidFill>
                <a:latin typeface="Arial"/>
                <a:ea typeface="Arial"/>
                <a:cs typeface="Arial"/>
                <a:sym typeface="Arial"/>
              </a:rPr>
              <a:t> A conversion occurs when a consumer responds to a business or brand’s marketing call to action</a:t>
            </a:r>
            <a:endParaRPr b="0" i="0" sz="1400" u="none" cap="none" strike="noStrike">
              <a:solidFill>
                <a:schemeClr val="lt1"/>
              </a:solidFill>
              <a:latin typeface="Arial"/>
              <a:ea typeface="Arial"/>
              <a:cs typeface="Arial"/>
              <a:sym typeface="Arial"/>
            </a:endParaRPr>
          </a:p>
          <a:p>
            <a:pPr indent="-317500" lvl="0" marL="457200" marR="0" rtl="0" algn="l">
              <a:lnSpc>
                <a:spcPct val="100000"/>
              </a:lnSpc>
              <a:spcBef>
                <a:spcPts val="0"/>
              </a:spcBef>
              <a:spcAft>
                <a:spcPts val="0"/>
              </a:spcAft>
              <a:buClr>
                <a:schemeClr val="lt1"/>
              </a:buClr>
              <a:buSzPts val="1400"/>
              <a:buFont typeface="Arial"/>
              <a:buChar char="●"/>
            </a:pPr>
            <a:r>
              <a:rPr b="0" i="0" lang="en" sz="1400" u="none" cap="none" strike="noStrike">
                <a:solidFill>
                  <a:schemeClr val="lt1"/>
                </a:solidFill>
                <a:latin typeface="Arial"/>
                <a:ea typeface="Arial"/>
                <a:cs typeface="Arial"/>
                <a:sym typeface="Arial"/>
              </a:rPr>
              <a:t>A consumer opens an email from the business or brand</a:t>
            </a:r>
            <a:endParaRPr b="0" i="0" sz="1400" u="none" cap="none" strike="noStrike">
              <a:solidFill>
                <a:schemeClr val="lt1"/>
              </a:solidFill>
              <a:latin typeface="Arial"/>
              <a:ea typeface="Arial"/>
              <a:cs typeface="Arial"/>
              <a:sym typeface="Arial"/>
            </a:endParaRPr>
          </a:p>
          <a:p>
            <a:pPr indent="-317500" lvl="0" marL="457200" marR="0" rtl="0" algn="l">
              <a:lnSpc>
                <a:spcPct val="100000"/>
              </a:lnSpc>
              <a:spcBef>
                <a:spcPts val="0"/>
              </a:spcBef>
              <a:spcAft>
                <a:spcPts val="0"/>
              </a:spcAft>
              <a:buClr>
                <a:schemeClr val="lt1"/>
              </a:buClr>
              <a:buSzPts val="1400"/>
              <a:buFont typeface="Arial"/>
              <a:buChar char="●"/>
            </a:pPr>
            <a:r>
              <a:rPr b="0" i="0" lang="en" sz="1400" u="none" cap="none" strike="noStrike">
                <a:solidFill>
                  <a:schemeClr val="lt1"/>
                </a:solidFill>
                <a:latin typeface="Arial"/>
                <a:ea typeface="Arial"/>
                <a:cs typeface="Arial"/>
                <a:sym typeface="Arial"/>
              </a:rPr>
              <a:t>A consumer fills out a contact form, shares personal information, and requests more information about a product or service</a:t>
            </a:r>
            <a:endParaRPr b="0" i="0" sz="1400" u="none" cap="none" strike="noStrike">
              <a:solidFill>
                <a:schemeClr val="lt1"/>
              </a:solidFill>
              <a:latin typeface="Arial"/>
              <a:ea typeface="Arial"/>
              <a:cs typeface="Arial"/>
              <a:sym typeface="Arial"/>
            </a:endParaRPr>
          </a:p>
          <a:p>
            <a:pPr indent="-317500" lvl="0" marL="457200" marR="0" rtl="0" algn="l">
              <a:lnSpc>
                <a:spcPct val="100000"/>
              </a:lnSpc>
              <a:spcBef>
                <a:spcPts val="0"/>
              </a:spcBef>
              <a:spcAft>
                <a:spcPts val="0"/>
              </a:spcAft>
              <a:buClr>
                <a:schemeClr val="lt1"/>
              </a:buClr>
              <a:buSzPts val="1400"/>
              <a:buFont typeface="Arial"/>
              <a:buChar char="●"/>
            </a:pPr>
            <a:r>
              <a:rPr b="0" i="0" lang="en" sz="1400" u="none" cap="none" strike="noStrike">
                <a:solidFill>
                  <a:schemeClr val="lt1"/>
                </a:solidFill>
                <a:latin typeface="Arial"/>
                <a:ea typeface="Arial"/>
                <a:cs typeface="Arial"/>
                <a:sym typeface="Arial"/>
              </a:rPr>
              <a:t>Downloads (apps)</a:t>
            </a:r>
            <a:endParaRPr b="0" i="0" sz="1400" u="none" cap="none" strike="noStrike">
              <a:solidFill>
                <a:schemeClr val="lt1"/>
              </a:solidFill>
              <a:latin typeface="Arial"/>
              <a:ea typeface="Arial"/>
              <a:cs typeface="Arial"/>
              <a:sym typeface="Arial"/>
            </a:endParaRPr>
          </a:p>
          <a:p>
            <a:pPr indent="-317500" lvl="0" marL="457200" marR="0" rtl="0" algn="l">
              <a:lnSpc>
                <a:spcPct val="100000"/>
              </a:lnSpc>
              <a:spcBef>
                <a:spcPts val="0"/>
              </a:spcBef>
              <a:spcAft>
                <a:spcPts val="0"/>
              </a:spcAft>
              <a:buClr>
                <a:schemeClr val="lt1"/>
              </a:buClr>
              <a:buSzPts val="1400"/>
              <a:buFont typeface="Arial"/>
              <a:buChar char="●"/>
            </a:pPr>
            <a:r>
              <a:rPr b="0" i="0" lang="en" sz="1400" u="none" cap="none" strike="noStrike">
                <a:solidFill>
                  <a:schemeClr val="lt1"/>
                </a:solidFill>
                <a:latin typeface="Arial"/>
                <a:ea typeface="Arial"/>
                <a:cs typeface="Arial"/>
                <a:sym typeface="Arial"/>
              </a:rPr>
              <a:t>Total number of impressions</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pic>
        <p:nvPicPr>
          <p:cNvPr id="250" name="Google Shape;250;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51" name="Google Shape;251;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52" name="Google Shape;252;p11"/>
          <p:cNvSpPr txBox="1"/>
          <p:nvPr>
            <p:ph type="title"/>
          </p:nvPr>
        </p:nvSpPr>
        <p:spPr>
          <a:xfrm>
            <a:off x="600450" y="445025"/>
            <a:ext cx="75906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MEASUREMENT METRICS</a:t>
            </a:r>
            <a:endParaRPr b="1">
              <a:latin typeface="Arial"/>
              <a:ea typeface="Arial"/>
              <a:cs typeface="Arial"/>
              <a:sym typeface="Arial"/>
            </a:endParaRPr>
          </a:p>
        </p:txBody>
      </p:sp>
      <p:cxnSp>
        <p:nvCxnSpPr>
          <p:cNvPr id="253" name="Google Shape;253;p11"/>
          <p:cNvCxnSpPr/>
          <p:nvPr/>
        </p:nvCxnSpPr>
        <p:spPr>
          <a:xfrm>
            <a:off x="60045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sp>
        <p:nvSpPr>
          <p:cNvPr id="254" name="Google Shape;254;p11"/>
          <p:cNvSpPr txBox="1"/>
          <p:nvPr>
            <p:ph idx="1" type="body"/>
          </p:nvPr>
        </p:nvSpPr>
        <p:spPr>
          <a:xfrm>
            <a:off x="600450" y="1019625"/>
            <a:ext cx="8225100" cy="326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400">
                <a:latin typeface="Arial"/>
                <a:ea typeface="Arial"/>
                <a:cs typeface="Arial"/>
                <a:sym typeface="Arial"/>
              </a:rPr>
              <a:t>Each advertising channel utilizes specific metrics to identify how many consumers see or interact with the brand message or advertisements.</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b="1" lang="en" sz="1400">
                <a:latin typeface="Arial"/>
                <a:ea typeface="Arial"/>
                <a:cs typeface="Arial"/>
                <a:sym typeface="Arial"/>
              </a:rPr>
              <a:t>OOH/DOOH/TV/Print/Radio</a:t>
            </a:r>
            <a:endParaRPr b="1"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Total number of impressions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Footfall attribution (whether consumers visited a store or other place of business after seeing an advertisement)</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b="1" lang="en" sz="1400">
                <a:latin typeface="Arial"/>
                <a:ea typeface="Arial"/>
                <a:cs typeface="Arial"/>
                <a:sym typeface="Arial"/>
              </a:rPr>
              <a:t>TV/Radio</a:t>
            </a:r>
            <a:endParaRPr b="1"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Total number of impressions</a:t>
            </a:r>
            <a:endParaRPr sz="1400">
              <a:latin typeface="Arial"/>
              <a:ea typeface="Arial"/>
              <a:cs typeface="Arial"/>
              <a:sym typeface="Arial"/>
            </a:endParaRPr>
          </a:p>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Viewership or listenership determined by “ratings”</a:t>
            </a:r>
            <a:endParaRPr sz="1400">
              <a:latin typeface="Arial"/>
              <a:ea typeface="Arial"/>
              <a:cs typeface="Arial"/>
              <a:sym typeface="Arial"/>
            </a:endParaRPr>
          </a:p>
          <a:p>
            <a:pPr indent="0" lvl="0" marL="0" rtl="0" algn="l">
              <a:lnSpc>
                <a:spcPct val="100000"/>
              </a:lnSpc>
              <a:spcBef>
                <a:spcPts val="1000"/>
              </a:spcBef>
              <a:spcAft>
                <a:spcPts val="0"/>
              </a:spcAft>
              <a:buSzPts val="1150"/>
              <a:buNone/>
            </a:pPr>
            <a:r>
              <a:rPr lang="en" sz="1400">
                <a:latin typeface="Arial"/>
                <a:ea typeface="Arial"/>
                <a:cs typeface="Arial"/>
                <a:sym typeface="Arial"/>
              </a:rPr>
              <a:t>Traditional broadcast companies measure their effectiveness and reach through ratings, which are expressed as a percentage of the potential TV or radio audience viewing or listening at any given time. Basically, a rating refers to the number of households or people tuned into a particular radio or television program at a specific time which provides an indication of audience size.</a:t>
            </a:r>
            <a:endParaRPr b="1" sz="1400">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12"/>
          <p:cNvSpPr txBox="1"/>
          <p:nvPr>
            <p:ph idx="2" type="body"/>
          </p:nvPr>
        </p:nvSpPr>
        <p:spPr>
          <a:xfrm>
            <a:off x="938500" y="1057800"/>
            <a:ext cx="7781100" cy="325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 sz="1600">
                <a:latin typeface="Arial"/>
                <a:ea typeface="Arial"/>
                <a:cs typeface="Arial"/>
                <a:sym typeface="Arial"/>
              </a:rPr>
              <a:t>ROI (Return on Investment): </a:t>
            </a:r>
            <a:r>
              <a:rPr lang="en" sz="1600">
                <a:latin typeface="Arial"/>
                <a:ea typeface="Arial"/>
                <a:cs typeface="Arial"/>
                <a:sym typeface="Arial"/>
              </a:rPr>
              <a:t>A way of measuring the effectiveness of a business or brand’s marketing efforts. </a:t>
            </a:r>
            <a:endParaRPr sz="1600">
              <a:latin typeface="Arial"/>
              <a:ea typeface="Arial"/>
              <a:cs typeface="Arial"/>
              <a:sym typeface="Arial"/>
            </a:endParaRPr>
          </a:p>
          <a:p>
            <a:pPr indent="0" lvl="0" marL="0" rtl="0" algn="l">
              <a:lnSpc>
                <a:spcPct val="100000"/>
              </a:lnSpc>
              <a:spcBef>
                <a:spcPts val="1000"/>
              </a:spcBef>
              <a:spcAft>
                <a:spcPts val="0"/>
              </a:spcAft>
              <a:buSzPts val="1400"/>
              <a:buNone/>
            </a:pPr>
            <a:r>
              <a:rPr b="1" lang="en" sz="1600">
                <a:latin typeface="Arial"/>
                <a:ea typeface="Arial"/>
                <a:cs typeface="Arial"/>
                <a:sym typeface="Arial"/>
              </a:rPr>
              <a:t>ROAS (Return on Ad Spend): </a:t>
            </a:r>
            <a:r>
              <a:rPr lang="en" sz="1600">
                <a:latin typeface="Arial"/>
                <a:ea typeface="Arial"/>
                <a:cs typeface="Arial"/>
                <a:sym typeface="Arial"/>
              </a:rPr>
              <a:t>The amount of revenue that is earned for every dollar spent on an advertising campaign. </a:t>
            </a:r>
            <a:endParaRPr sz="1600">
              <a:latin typeface="Arial"/>
              <a:ea typeface="Arial"/>
              <a:cs typeface="Arial"/>
              <a:sym typeface="Arial"/>
            </a:endParaRPr>
          </a:p>
          <a:p>
            <a:pPr indent="0" lvl="0" marL="0" rtl="0" algn="l">
              <a:lnSpc>
                <a:spcPct val="100000"/>
              </a:lnSpc>
              <a:spcBef>
                <a:spcPts val="1000"/>
              </a:spcBef>
              <a:spcAft>
                <a:spcPts val="0"/>
              </a:spcAft>
              <a:buSzPts val="1400"/>
              <a:buNone/>
            </a:pPr>
            <a:r>
              <a:rPr b="1" lang="en" sz="1600">
                <a:latin typeface="Arial"/>
                <a:ea typeface="Arial"/>
                <a:cs typeface="Arial"/>
                <a:sym typeface="Arial"/>
              </a:rPr>
              <a:t>KPI (Key Performance Indicator): </a:t>
            </a:r>
            <a:r>
              <a:rPr lang="en" sz="1600">
                <a:latin typeface="Arial"/>
                <a:ea typeface="Arial"/>
                <a:cs typeface="Arial"/>
                <a:sym typeface="Arial"/>
              </a:rPr>
              <a:t>The amount of revenue that is earned for every dollar spent on an advertising campaign. </a:t>
            </a:r>
            <a:endParaRPr sz="1600">
              <a:latin typeface="Arial"/>
              <a:ea typeface="Arial"/>
              <a:cs typeface="Arial"/>
              <a:sym typeface="Arial"/>
            </a:endParaRPr>
          </a:p>
          <a:p>
            <a:pPr indent="0" lvl="0" marL="0" rtl="0" algn="l">
              <a:lnSpc>
                <a:spcPct val="100000"/>
              </a:lnSpc>
              <a:spcBef>
                <a:spcPts val="1000"/>
              </a:spcBef>
              <a:spcAft>
                <a:spcPts val="0"/>
              </a:spcAft>
              <a:buSzPts val="1400"/>
              <a:buNone/>
            </a:pPr>
            <a:r>
              <a:rPr b="1" lang="en" sz="1600">
                <a:latin typeface="Arial"/>
                <a:ea typeface="Arial"/>
                <a:cs typeface="Arial"/>
                <a:sym typeface="Arial"/>
              </a:rPr>
              <a:t>Conversion: </a:t>
            </a:r>
            <a:r>
              <a:rPr lang="en" sz="1600">
                <a:latin typeface="Arial"/>
                <a:ea typeface="Arial"/>
                <a:cs typeface="Arial"/>
                <a:sym typeface="Arial"/>
              </a:rPr>
              <a:t>Occurs when a consumer responds to a business or brand’s marketing call to action.</a:t>
            </a:r>
            <a:endParaRPr sz="1600">
              <a:latin typeface="Arial"/>
              <a:ea typeface="Arial"/>
              <a:cs typeface="Arial"/>
              <a:sym typeface="Arial"/>
            </a:endParaRPr>
          </a:p>
          <a:p>
            <a:pPr indent="0" lvl="0" marL="0" rtl="0" algn="l">
              <a:lnSpc>
                <a:spcPct val="100000"/>
              </a:lnSpc>
              <a:spcBef>
                <a:spcPts val="1000"/>
              </a:spcBef>
              <a:spcAft>
                <a:spcPts val="0"/>
              </a:spcAft>
              <a:buSzPts val="1400"/>
              <a:buNone/>
            </a:pPr>
            <a:r>
              <a:rPr b="1" lang="en" sz="1600">
                <a:latin typeface="Arial"/>
                <a:ea typeface="Arial"/>
                <a:cs typeface="Arial"/>
                <a:sym typeface="Arial"/>
              </a:rPr>
              <a:t>Ratings:</a:t>
            </a:r>
            <a:r>
              <a:rPr lang="en" sz="1600">
                <a:latin typeface="Arial"/>
                <a:ea typeface="Arial"/>
                <a:cs typeface="Arial"/>
                <a:sym typeface="Arial"/>
              </a:rPr>
              <a:t> The number of households or people tuned into a particular radio or television program at a specific time which provides an indication of audience size.</a:t>
            </a:r>
            <a:endParaRPr sz="1600">
              <a:latin typeface="Arial"/>
              <a:ea typeface="Arial"/>
              <a:cs typeface="Arial"/>
              <a:sym typeface="Arial"/>
            </a:endParaRPr>
          </a:p>
          <a:p>
            <a:pPr indent="0" lvl="0" marL="0" rtl="0" algn="l">
              <a:lnSpc>
                <a:spcPct val="100000"/>
              </a:lnSpc>
              <a:spcBef>
                <a:spcPts val="1000"/>
              </a:spcBef>
              <a:spcAft>
                <a:spcPts val="0"/>
              </a:spcAft>
              <a:buSzPts val="1400"/>
              <a:buNone/>
            </a:pPr>
            <a:r>
              <a:t/>
            </a:r>
            <a:endParaRPr sz="1600">
              <a:latin typeface="Arial"/>
              <a:ea typeface="Arial"/>
              <a:cs typeface="Arial"/>
              <a:sym typeface="Arial"/>
            </a:endParaRPr>
          </a:p>
          <a:p>
            <a:pPr indent="0" lvl="0" marL="0" rtl="0" algn="l">
              <a:lnSpc>
                <a:spcPct val="100000"/>
              </a:lnSpc>
              <a:spcBef>
                <a:spcPts val="1000"/>
              </a:spcBef>
              <a:spcAft>
                <a:spcPts val="1000"/>
              </a:spcAft>
              <a:buSzPts val="1400"/>
              <a:buNone/>
            </a:pPr>
            <a:r>
              <a:t/>
            </a:r>
            <a:endParaRPr sz="1600">
              <a:latin typeface="Arial"/>
              <a:ea typeface="Arial"/>
              <a:cs typeface="Arial"/>
              <a:sym typeface="Arial"/>
            </a:endParaRPr>
          </a:p>
        </p:txBody>
      </p:sp>
      <p:sp>
        <p:nvSpPr>
          <p:cNvPr id="260" name="Google Shape;260;p12"/>
          <p:cNvSpPr txBox="1"/>
          <p:nvPr>
            <p:ph type="title"/>
          </p:nvPr>
        </p:nvSpPr>
        <p:spPr>
          <a:xfrm>
            <a:off x="938500" y="445025"/>
            <a:ext cx="3223800" cy="462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261" name="Google Shape;261;p1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2" name="Google Shape;262;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3" name="Google Shape;263;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id="268" name="Google Shape;268;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9" name="Google Shape;269;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270" name="Google Shape;270;p13"/>
          <p:cNvPicPr preferRelativeResize="0"/>
          <p:nvPr/>
        </p:nvPicPr>
        <p:blipFill rotWithShape="1">
          <a:blip r:embed="rId4">
            <a:alphaModFix/>
          </a:blip>
          <a:srcRect b="0" l="0" r="0" t="0"/>
          <a:stretch/>
        </p:blipFill>
        <p:spPr>
          <a:xfrm>
            <a:off x="2152650" y="152400"/>
            <a:ext cx="4838700" cy="48387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MEASUREMENT</a:t>
            </a:r>
            <a:endParaRPr b="1">
              <a:latin typeface="Arial"/>
              <a:ea typeface="Arial"/>
              <a:cs typeface="Arial"/>
              <a:sym typeface="Arial"/>
            </a:endParaRPr>
          </a:p>
        </p:txBody>
      </p:sp>
      <p:sp>
        <p:nvSpPr>
          <p:cNvPr id="168" name="Google Shape;168;p2"/>
          <p:cNvSpPr txBox="1"/>
          <p:nvPr>
            <p:ph idx="1" type="body"/>
          </p:nvPr>
        </p:nvSpPr>
        <p:spPr>
          <a:xfrm>
            <a:off x="938500" y="1019625"/>
            <a:ext cx="7172100" cy="326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800">
                <a:latin typeface="Arial"/>
                <a:ea typeface="Arial"/>
                <a:cs typeface="Arial"/>
                <a:sym typeface="Arial"/>
              </a:rPr>
              <a:t>Businesses spend millions of dollars every year on advertising. </a:t>
            </a:r>
            <a:endParaRPr sz="1800">
              <a:latin typeface="Arial"/>
              <a:ea typeface="Arial"/>
              <a:cs typeface="Arial"/>
              <a:sym typeface="Arial"/>
            </a:endParaRPr>
          </a:p>
          <a:p>
            <a:pPr indent="0" lvl="0" marL="0" rtl="0" algn="l">
              <a:lnSpc>
                <a:spcPct val="100000"/>
              </a:lnSpc>
              <a:spcBef>
                <a:spcPts val="1600"/>
              </a:spcBef>
              <a:spcAft>
                <a:spcPts val="0"/>
              </a:spcAft>
              <a:buSzPts val="1150"/>
              <a:buNone/>
            </a:pPr>
            <a:r>
              <a:rPr lang="en" sz="1800">
                <a:latin typeface="Arial"/>
                <a:ea typeface="Arial"/>
                <a:cs typeface="Arial"/>
                <a:sym typeface="Arial"/>
              </a:rPr>
              <a:t>Media investment can be one of the biggest expenditures for a company (not including the cost of producing the actual advertisements, which can also cost millions). </a:t>
            </a:r>
            <a:endParaRPr sz="1800">
              <a:latin typeface="Arial"/>
              <a:ea typeface="Arial"/>
              <a:cs typeface="Arial"/>
              <a:sym typeface="Arial"/>
            </a:endParaRPr>
          </a:p>
          <a:p>
            <a:pPr indent="0" lvl="0" marL="0" rtl="0" algn="l">
              <a:lnSpc>
                <a:spcPct val="100000"/>
              </a:lnSpc>
              <a:spcBef>
                <a:spcPts val="1600"/>
              </a:spcBef>
              <a:spcAft>
                <a:spcPts val="0"/>
              </a:spcAft>
              <a:buSzPts val="1150"/>
              <a:buNone/>
            </a:pPr>
            <a:r>
              <a:rPr lang="en" sz="1800">
                <a:latin typeface="Arial"/>
                <a:ea typeface="Arial"/>
                <a:cs typeface="Arial"/>
                <a:sym typeface="Arial"/>
              </a:rPr>
              <a:t>Because of the investment required, it is critical that brands understand the impact and efficacy of the media investment, and how best to optimize strategies to maximize the (ROI) return on investment.</a:t>
            </a:r>
            <a:endParaRPr sz="1800">
              <a:latin typeface="Arial"/>
              <a:ea typeface="Arial"/>
              <a:cs typeface="Arial"/>
              <a:sym typeface="Arial"/>
            </a:endParaRPr>
          </a:p>
          <a:p>
            <a:pPr indent="0" lvl="0" marL="0" rtl="0" algn="l">
              <a:lnSpc>
                <a:spcPct val="100000"/>
              </a:lnSpc>
              <a:spcBef>
                <a:spcPts val="1600"/>
              </a:spcBef>
              <a:spcAft>
                <a:spcPts val="1600"/>
              </a:spcAft>
              <a:buSzPts val="1150"/>
              <a:buNone/>
            </a:pPr>
            <a:r>
              <a:t/>
            </a:r>
            <a:endParaRPr sz="1800">
              <a:latin typeface="Arial"/>
              <a:ea typeface="Arial"/>
              <a:cs typeface="Arial"/>
              <a:sym typeface="Arial"/>
            </a:endParaRPr>
          </a:p>
        </p:txBody>
      </p:sp>
      <p:cxnSp>
        <p:nvCxnSpPr>
          <p:cNvPr id="169" name="Google Shape;169;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0" name="Google Shape;170;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1" name="Google Shape;171;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ROI (RETURN ON INVESTMENT)</a:t>
            </a:r>
            <a:endParaRPr b="1">
              <a:latin typeface="Arial"/>
              <a:ea typeface="Arial"/>
              <a:cs typeface="Arial"/>
              <a:sym typeface="Arial"/>
            </a:endParaRPr>
          </a:p>
        </p:txBody>
      </p:sp>
      <p:sp>
        <p:nvSpPr>
          <p:cNvPr id="177" name="Google Shape;177;p3"/>
          <p:cNvSpPr txBox="1"/>
          <p:nvPr>
            <p:ph idx="1" type="body"/>
          </p:nvPr>
        </p:nvSpPr>
        <p:spPr>
          <a:xfrm>
            <a:off x="938500" y="1019625"/>
            <a:ext cx="7172100" cy="326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 sz="1700">
                <a:latin typeface="Arial"/>
                <a:ea typeface="Arial"/>
                <a:cs typeface="Arial"/>
                <a:sym typeface="Arial"/>
              </a:rPr>
              <a:t>Businesses use </a:t>
            </a:r>
            <a:r>
              <a:rPr b="1" lang="en" sz="1700">
                <a:latin typeface="Arial"/>
                <a:ea typeface="Arial"/>
                <a:cs typeface="Arial"/>
                <a:sym typeface="Arial"/>
              </a:rPr>
              <a:t>ROI</a:t>
            </a:r>
            <a:r>
              <a:rPr lang="en" sz="1700">
                <a:latin typeface="Arial"/>
                <a:ea typeface="Arial"/>
                <a:cs typeface="Arial"/>
                <a:sym typeface="Arial"/>
              </a:rPr>
              <a:t> to evaluate a marketing campaign’s impact on total revenue or gross profit. </a:t>
            </a:r>
            <a:endParaRPr sz="1700">
              <a:latin typeface="Arial"/>
              <a:ea typeface="Arial"/>
              <a:cs typeface="Arial"/>
              <a:sym typeface="Arial"/>
            </a:endParaRPr>
          </a:p>
          <a:p>
            <a:pPr indent="0" lvl="0" marL="0" rtl="0" algn="l">
              <a:lnSpc>
                <a:spcPct val="100000"/>
              </a:lnSpc>
              <a:spcBef>
                <a:spcPts val="1600"/>
              </a:spcBef>
              <a:spcAft>
                <a:spcPts val="0"/>
              </a:spcAft>
              <a:buSzPts val="1150"/>
              <a:buNone/>
            </a:pPr>
            <a:r>
              <a:rPr b="1" lang="en" sz="1700">
                <a:latin typeface="Arial"/>
                <a:ea typeface="Arial"/>
                <a:cs typeface="Arial"/>
                <a:sym typeface="Arial"/>
              </a:rPr>
              <a:t>ROI can also help marketers to:</a:t>
            </a:r>
            <a:endParaRPr b="1" sz="1700">
              <a:latin typeface="Arial"/>
              <a:ea typeface="Arial"/>
              <a:cs typeface="Arial"/>
              <a:sym typeface="Arial"/>
            </a:endParaRPr>
          </a:p>
          <a:p>
            <a:pPr indent="-336550" lvl="0" marL="457200" rtl="0" algn="l">
              <a:lnSpc>
                <a:spcPct val="100000"/>
              </a:lnSpc>
              <a:spcBef>
                <a:spcPts val="1600"/>
              </a:spcBef>
              <a:spcAft>
                <a:spcPts val="0"/>
              </a:spcAft>
              <a:buSzPts val="1700"/>
              <a:buFont typeface="Arial"/>
              <a:buChar char="●"/>
            </a:pPr>
            <a:r>
              <a:rPr lang="en" sz="1700">
                <a:latin typeface="Arial"/>
                <a:ea typeface="Arial"/>
                <a:cs typeface="Arial"/>
                <a:sym typeface="Arial"/>
              </a:rPr>
              <a:t>Justify the investment in marketing activities</a:t>
            </a:r>
            <a:endParaRPr sz="1700">
              <a:latin typeface="Arial"/>
              <a:ea typeface="Arial"/>
              <a:cs typeface="Arial"/>
              <a:sym typeface="Arial"/>
            </a:endParaRPr>
          </a:p>
          <a:p>
            <a:pPr indent="-336550" lvl="0" marL="457200" rtl="0" algn="l">
              <a:lnSpc>
                <a:spcPct val="100000"/>
              </a:lnSpc>
              <a:spcBef>
                <a:spcPts val="500"/>
              </a:spcBef>
              <a:spcAft>
                <a:spcPts val="0"/>
              </a:spcAft>
              <a:buSzPts val="1700"/>
              <a:buFont typeface="Arial"/>
              <a:buChar char="●"/>
            </a:pPr>
            <a:r>
              <a:rPr lang="en" sz="1700">
                <a:latin typeface="Arial"/>
                <a:ea typeface="Arial"/>
                <a:cs typeface="Arial"/>
                <a:sym typeface="Arial"/>
              </a:rPr>
              <a:t>Make future determinations about budgets and sales forecasts</a:t>
            </a:r>
            <a:endParaRPr sz="1700">
              <a:latin typeface="Arial"/>
              <a:ea typeface="Arial"/>
              <a:cs typeface="Arial"/>
              <a:sym typeface="Arial"/>
            </a:endParaRPr>
          </a:p>
          <a:p>
            <a:pPr indent="-336550" lvl="0" marL="457200" rtl="0" algn="l">
              <a:lnSpc>
                <a:spcPct val="100000"/>
              </a:lnSpc>
              <a:spcBef>
                <a:spcPts val="500"/>
              </a:spcBef>
              <a:spcAft>
                <a:spcPts val="0"/>
              </a:spcAft>
              <a:buSzPts val="1700"/>
              <a:buFont typeface="Arial"/>
              <a:buChar char="●"/>
            </a:pPr>
            <a:r>
              <a:rPr lang="en" sz="1700">
                <a:latin typeface="Arial"/>
                <a:ea typeface="Arial"/>
                <a:cs typeface="Arial"/>
                <a:sym typeface="Arial"/>
              </a:rPr>
              <a:t>Develop benchmarks for which future marketing activities are measured</a:t>
            </a:r>
            <a:endParaRPr sz="1700">
              <a:latin typeface="Arial"/>
              <a:ea typeface="Arial"/>
              <a:cs typeface="Arial"/>
              <a:sym typeface="Arial"/>
            </a:endParaRPr>
          </a:p>
          <a:p>
            <a:pPr indent="0" lvl="0" marL="0" rtl="0" algn="l">
              <a:lnSpc>
                <a:spcPct val="100000"/>
              </a:lnSpc>
              <a:spcBef>
                <a:spcPts val="1600"/>
              </a:spcBef>
              <a:spcAft>
                <a:spcPts val="1600"/>
              </a:spcAft>
              <a:buSzPts val="1150"/>
              <a:buNone/>
            </a:pPr>
            <a:r>
              <a:rPr lang="en" sz="1700">
                <a:latin typeface="Arial"/>
                <a:ea typeface="Arial"/>
                <a:cs typeface="Arial"/>
                <a:sym typeface="Arial"/>
              </a:rPr>
              <a:t>When calculating ROI, a business will take into consideration a wide range of expenses, including creative work, design, and staffing, in addition to other costs associated with the campaign.</a:t>
            </a:r>
            <a:endParaRPr sz="1700">
              <a:latin typeface="Arial"/>
              <a:ea typeface="Arial"/>
              <a:cs typeface="Arial"/>
              <a:sym typeface="Arial"/>
            </a:endParaRPr>
          </a:p>
        </p:txBody>
      </p:sp>
      <p:cxnSp>
        <p:nvCxnSpPr>
          <p:cNvPr id="178" name="Google Shape;178;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9" name="Google Shape;179;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80" name="Google Shape;180;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ROAS (RETURN ON AD SPEND)</a:t>
            </a:r>
            <a:endParaRPr b="1">
              <a:latin typeface="Arial"/>
              <a:ea typeface="Arial"/>
              <a:cs typeface="Arial"/>
              <a:sym typeface="Arial"/>
            </a:endParaRPr>
          </a:p>
        </p:txBody>
      </p:sp>
      <p:sp>
        <p:nvSpPr>
          <p:cNvPr id="186" name="Google Shape;186;p4"/>
          <p:cNvSpPr txBox="1"/>
          <p:nvPr>
            <p:ph idx="1" type="body"/>
          </p:nvPr>
        </p:nvSpPr>
        <p:spPr>
          <a:xfrm>
            <a:off x="938500" y="1019625"/>
            <a:ext cx="7172100" cy="3691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600">
                <a:latin typeface="Arial"/>
                <a:ea typeface="Arial"/>
                <a:cs typeface="Arial"/>
                <a:sym typeface="Arial"/>
              </a:rPr>
              <a:t>ROAS (return on ad spend)</a:t>
            </a:r>
            <a:r>
              <a:rPr lang="en" sz="1600">
                <a:latin typeface="Arial"/>
                <a:ea typeface="Arial"/>
                <a:cs typeface="Arial"/>
                <a:sym typeface="Arial"/>
              </a:rPr>
              <a:t>: specific to advertising, ROAS is the revenue earned for every dollar spent on an advertising campaign.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t/>
            </a:r>
            <a:endParaRPr sz="1600">
              <a:latin typeface="Arial"/>
              <a:ea typeface="Arial"/>
              <a:cs typeface="Arial"/>
              <a:sym typeface="Arial"/>
            </a:endParaRPr>
          </a:p>
          <a:p>
            <a:pPr indent="0" lvl="0" marL="0" rtl="0" algn="l">
              <a:lnSpc>
                <a:spcPct val="100000"/>
              </a:lnSpc>
              <a:spcBef>
                <a:spcPts val="1000"/>
              </a:spcBef>
              <a:spcAft>
                <a:spcPts val="1000"/>
              </a:spcAft>
              <a:buSzPts val="1150"/>
              <a:buNone/>
            </a:pPr>
            <a:br>
              <a:rPr lang="en" sz="1600">
                <a:latin typeface="Arial"/>
                <a:ea typeface="Arial"/>
                <a:cs typeface="Arial"/>
                <a:sym typeface="Arial"/>
              </a:rPr>
            </a:br>
            <a:r>
              <a:rPr lang="en" sz="1600">
                <a:latin typeface="Arial"/>
                <a:ea typeface="Arial"/>
                <a:cs typeface="Arial"/>
                <a:sym typeface="Arial"/>
              </a:rPr>
              <a:t>Generally speaking, businesses look to generate a minimum of a 4:1 or 5:1 ratio on ROAS, or a return of $4-5 for each dollar spent.</a:t>
            </a:r>
            <a:endParaRPr sz="1600">
              <a:latin typeface="Arial"/>
              <a:ea typeface="Arial"/>
              <a:cs typeface="Arial"/>
              <a:sym typeface="Arial"/>
            </a:endParaRPr>
          </a:p>
        </p:txBody>
      </p:sp>
      <p:cxnSp>
        <p:nvCxnSpPr>
          <p:cNvPr id="187" name="Google Shape;187;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88" name="Google Shape;188;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89" name="Google Shape;189;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90" name="Google Shape;190;p4"/>
          <p:cNvPicPr preferRelativeResize="0"/>
          <p:nvPr/>
        </p:nvPicPr>
        <p:blipFill rotWithShape="1">
          <a:blip r:embed="rId4">
            <a:alphaModFix/>
          </a:blip>
          <a:srcRect b="0" l="0" r="0" t="0"/>
          <a:stretch/>
        </p:blipFill>
        <p:spPr>
          <a:xfrm>
            <a:off x="1656698" y="1874458"/>
            <a:ext cx="5735700" cy="171527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pic>
        <p:nvPicPr>
          <p:cNvPr id="195" name="Google Shape;195;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96" name="Google Shape;196;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97" name="Google Shape;197;p5"/>
          <p:cNvSpPr txBox="1"/>
          <p:nvPr>
            <p:ph type="title"/>
          </p:nvPr>
        </p:nvSpPr>
        <p:spPr>
          <a:xfrm>
            <a:off x="938500" y="445025"/>
            <a:ext cx="72525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KPI (KEY PERFORMANCE INDICATOR)</a:t>
            </a:r>
            <a:endParaRPr b="1">
              <a:latin typeface="Arial"/>
              <a:ea typeface="Arial"/>
              <a:cs typeface="Arial"/>
              <a:sym typeface="Arial"/>
            </a:endParaRPr>
          </a:p>
        </p:txBody>
      </p:sp>
      <p:cxnSp>
        <p:nvCxnSpPr>
          <p:cNvPr id="198" name="Google Shape;198;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sp>
        <p:nvSpPr>
          <p:cNvPr id="199" name="Google Shape;199;p5"/>
          <p:cNvSpPr txBox="1"/>
          <p:nvPr>
            <p:ph idx="1" type="body"/>
          </p:nvPr>
        </p:nvSpPr>
        <p:spPr>
          <a:xfrm>
            <a:off x="938500" y="1019625"/>
            <a:ext cx="7172100" cy="3266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 sz="1700">
                <a:latin typeface="Arial"/>
                <a:ea typeface="Arial"/>
                <a:cs typeface="Arial"/>
                <a:sym typeface="Arial"/>
              </a:rPr>
              <a:t>KPI (Key Performance Indicator: </a:t>
            </a:r>
            <a:r>
              <a:rPr lang="en" sz="1700">
                <a:latin typeface="Arial"/>
                <a:ea typeface="Arial"/>
                <a:cs typeface="Arial"/>
                <a:sym typeface="Arial"/>
              </a:rPr>
              <a:t>a measure of campaign performance against a predetermined set of goals or objectives. </a:t>
            </a:r>
            <a:endParaRPr sz="1700">
              <a:latin typeface="Arial"/>
              <a:ea typeface="Arial"/>
              <a:cs typeface="Arial"/>
              <a:sym typeface="Arial"/>
            </a:endParaRPr>
          </a:p>
          <a:p>
            <a:pPr indent="0" lvl="0" marL="0" rtl="0" algn="l">
              <a:lnSpc>
                <a:spcPct val="100000"/>
              </a:lnSpc>
              <a:spcBef>
                <a:spcPts val="1600"/>
              </a:spcBef>
              <a:spcAft>
                <a:spcPts val="0"/>
              </a:spcAft>
              <a:buSzPts val="1150"/>
              <a:buNone/>
            </a:pPr>
            <a:r>
              <a:rPr lang="en" sz="1700">
                <a:latin typeface="Arial"/>
                <a:ea typeface="Arial"/>
                <a:cs typeface="Arial"/>
                <a:sym typeface="Arial"/>
              </a:rPr>
              <a:t>Agencies will agree on KPIs with a business or brand in the brief, allowing them to evaluate and track progress toward these goals. </a:t>
            </a:r>
            <a:endParaRPr sz="1700">
              <a:latin typeface="Arial"/>
              <a:ea typeface="Arial"/>
              <a:cs typeface="Arial"/>
              <a:sym typeface="Arial"/>
            </a:endParaRPr>
          </a:p>
          <a:p>
            <a:pPr indent="0" lvl="0" marL="0" rtl="0" algn="l">
              <a:lnSpc>
                <a:spcPct val="100000"/>
              </a:lnSpc>
              <a:spcBef>
                <a:spcPts val="1600"/>
              </a:spcBef>
              <a:spcAft>
                <a:spcPts val="0"/>
              </a:spcAft>
              <a:buSzPts val="1150"/>
              <a:buNone/>
            </a:pPr>
            <a:r>
              <a:rPr lang="en" sz="1700">
                <a:latin typeface="Arial"/>
                <a:ea typeface="Arial"/>
                <a:cs typeface="Arial"/>
                <a:sym typeface="Arial"/>
              </a:rPr>
              <a:t>This tracking helps to ensure that the business or brand’s marketing investment will be effective by making sure KPIs have been established before any ads are produced or media is planned or purchased. </a:t>
            </a:r>
            <a:endParaRPr sz="1700">
              <a:latin typeface="Arial"/>
              <a:ea typeface="Arial"/>
              <a:cs typeface="Arial"/>
              <a:sym typeface="Arial"/>
            </a:endParaRPr>
          </a:p>
          <a:p>
            <a:pPr indent="0" lvl="0" marL="0" rtl="0" algn="l">
              <a:lnSpc>
                <a:spcPct val="100000"/>
              </a:lnSpc>
              <a:spcBef>
                <a:spcPts val="1600"/>
              </a:spcBef>
              <a:spcAft>
                <a:spcPts val="0"/>
              </a:spcAft>
              <a:buSzPts val="1150"/>
              <a:buNone/>
            </a:pPr>
            <a:r>
              <a:t/>
            </a:r>
            <a:endParaRPr sz="1700">
              <a:latin typeface="Arial"/>
              <a:ea typeface="Arial"/>
              <a:cs typeface="Arial"/>
              <a:sym typeface="Arial"/>
            </a:endParaRPr>
          </a:p>
          <a:p>
            <a:pPr indent="0" lvl="0" marL="0" rtl="0" algn="l">
              <a:lnSpc>
                <a:spcPct val="100000"/>
              </a:lnSpc>
              <a:spcBef>
                <a:spcPts val="1600"/>
              </a:spcBef>
              <a:spcAft>
                <a:spcPts val="1600"/>
              </a:spcAft>
              <a:buSzPts val="1150"/>
              <a:buNone/>
            </a:pPr>
            <a:r>
              <a:t/>
            </a:r>
            <a:endParaRPr sz="1700">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6"/>
          <p:cNvSpPr txBox="1"/>
          <p:nvPr>
            <p:ph type="title"/>
          </p:nvPr>
        </p:nvSpPr>
        <p:spPr>
          <a:xfrm>
            <a:off x="636450" y="614875"/>
            <a:ext cx="6266400" cy="69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KPI’s INCLUDE:</a:t>
            </a:r>
            <a:endParaRPr b="1">
              <a:latin typeface="Arial"/>
              <a:ea typeface="Arial"/>
              <a:cs typeface="Arial"/>
              <a:sym typeface="Arial"/>
            </a:endParaRPr>
          </a:p>
        </p:txBody>
      </p:sp>
      <p:sp>
        <p:nvSpPr>
          <p:cNvPr id="205" name="Google Shape;205;p6"/>
          <p:cNvSpPr txBox="1"/>
          <p:nvPr>
            <p:ph idx="1" type="body"/>
          </p:nvPr>
        </p:nvSpPr>
        <p:spPr>
          <a:xfrm>
            <a:off x="861025" y="1223575"/>
            <a:ext cx="7443300" cy="32403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SzPts val="1800"/>
              <a:buFont typeface="Arial"/>
              <a:buChar char="●"/>
            </a:pPr>
            <a:r>
              <a:rPr lang="en" sz="1800">
                <a:latin typeface="Arial"/>
                <a:ea typeface="Arial"/>
                <a:cs typeface="Arial"/>
                <a:sym typeface="Arial"/>
              </a:rPr>
              <a:t>Total sales or revenue generated</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Number of impressions </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Engagements</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Lead generation</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Conversion rates</a:t>
            </a:r>
            <a:endParaRPr sz="1800">
              <a:latin typeface="Arial"/>
              <a:ea typeface="Arial"/>
              <a:cs typeface="Arial"/>
              <a:sym typeface="Arial"/>
            </a:endParaRPr>
          </a:p>
          <a:p>
            <a:pPr indent="-342900" lvl="0" marL="457200" rtl="0" algn="l">
              <a:lnSpc>
                <a:spcPct val="100000"/>
              </a:lnSpc>
              <a:spcBef>
                <a:spcPts val="1000"/>
              </a:spcBef>
              <a:spcAft>
                <a:spcPts val="0"/>
              </a:spcAft>
              <a:buSzPts val="1800"/>
              <a:buFont typeface="Arial"/>
              <a:buChar char="●"/>
            </a:pPr>
            <a:r>
              <a:rPr lang="en" sz="1800">
                <a:latin typeface="Arial"/>
                <a:ea typeface="Arial"/>
                <a:cs typeface="Arial"/>
                <a:sym typeface="Arial"/>
              </a:rPr>
              <a:t>Brand health metrics</a:t>
            </a:r>
            <a:endParaRPr sz="1800">
              <a:latin typeface="Arial"/>
              <a:ea typeface="Arial"/>
              <a:cs typeface="Arial"/>
              <a:sym typeface="Arial"/>
            </a:endParaRPr>
          </a:p>
          <a:p>
            <a:pPr indent="0" lvl="0" marL="0" rtl="0" algn="l">
              <a:lnSpc>
                <a:spcPct val="100000"/>
              </a:lnSpc>
              <a:spcBef>
                <a:spcPts val="1000"/>
              </a:spcBef>
              <a:spcAft>
                <a:spcPts val="0"/>
              </a:spcAft>
              <a:buSzPts val="1150"/>
              <a:buNone/>
            </a:pPr>
            <a:r>
              <a:t/>
            </a:r>
            <a:endParaRPr sz="1800">
              <a:latin typeface="Arial"/>
              <a:ea typeface="Arial"/>
              <a:cs typeface="Arial"/>
              <a:sym typeface="Arial"/>
            </a:endParaRPr>
          </a:p>
          <a:p>
            <a:pPr indent="0" lvl="0" marL="0" rtl="0" algn="l">
              <a:lnSpc>
                <a:spcPct val="100000"/>
              </a:lnSpc>
              <a:spcBef>
                <a:spcPts val="1000"/>
              </a:spcBef>
              <a:spcAft>
                <a:spcPts val="1000"/>
              </a:spcAft>
              <a:buSzPts val="1150"/>
              <a:buNone/>
            </a:pPr>
            <a:r>
              <a:t/>
            </a:r>
            <a:endParaRPr sz="1800">
              <a:latin typeface="Arial"/>
              <a:ea typeface="Arial"/>
              <a:cs typeface="Arial"/>
              <a:sym typeface="Arial"/>
            </a:endParaRPr>
          </a:p>
        </p:txBody>
      </p:sp>
      <p:cxnSp>
        <p:nvCxnSpPr>
          <p:cNvPr id="206" name="Google Shape;206;p6"/>
          <p:cNvCxnSpPr/>
          <p:nvPr/>
        </p:nvCxnSpPr>
        <p:spPr>
          <a:xfrm>
            <a:off x="712650" y="6066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07" name="Google Shape;207;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08" name="Google Shape;208;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7"/>
          <p:cNvSpPr txBox="1"/>
          <p:nvPr>
            <p:ph type="title"/>
          </p:nvPr>
        </p:nvSpPr>
        <p:spPr>
          <a:xfrm>
            <a:off x="636450" y="354300"/>
            <a:ext cx="6266400" cy="695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BRAND HEALTH METRICS</a:t>
            </a:r>
            <a:endParaRPr b="1">
              <a:latin typeface="Arial"/>
              <a:ea typeface="Arial"/>
              <a:cs typeface="Arial"/>
              <a:sym typeface="Arial"/>
            </a:endParaRPr>
          </a:p>
        </p:txBody>
      </p:sp>
      <p:sp>
        <p:nvSpPr>
          <p:cNvPr id="214" name="Google Shape;214;p7"/>
          <p:cNvSpPr txBox="1"/>
          <p:nvPr>
            <p:ph idx="1" type="body"/>
          </p:nvPr>
        </p:nvSpPr>
        <p:spPr>
          <a:xfrm>
            <a:off x="712650" y="1049700"/>
            <a:ext cx="7591800" cy="34143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Font typeface="Arial"/>
              <a:buChar char="●"/>
            </a:pPr>
            <a:r>
              <a:rPr b="1" lang="en" sz="1400">
                <a:latin typeface="Arial"/>
                <a:ea typeface="Arial"/>
                <a:cs typeface="Arial"/>
                <a:sym typeface="Arial"/>
              </a:rPr>
              <a:t>Unaided/Aided brand awareness</a:t>
            </a:r>
            <a:r>
              <a:rPr lang="en" sz="1400">
                <a:latin typeface="Arial"/>
                <a:ea typeface="Arial"/>
                <a:cs typeface="Arial"/>
                <a:sym typeface="Arial"/>
              </a:rPr>
              <a:t>: “Unaided” brand awareness is a consumer’s ability to name a product or brand without being prompted while “aided” would include a marketer asking the consumer, “have you heard of product or brand X?” </a:t>
            </a:r>
            <a:endParaRPr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b="1" lang="en" sz="1400">
                <a:latin typeface="Arial"/>
                <a:ea typeface="Arial"/>
                <a:cs typeface="Arial"/>
                <a:sym typeface="Arial"/>
              </a:rPr>
              <a:t>Brand perception (image)</a:t>
            </a:r>
            <a:r>
              <a:rPr lang="en" sz="1400">
                <a:latin typeface="Arial"/>
                <a:ea typeface="Arial"/>
                <a:cs typeface="Arial"/>
                <a:sym typeface="Arial"/>
              </a:rPr>
              <a:t>: what consumers think of the brand.</a:t>
            </a:r>
            <a:endParaRPr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b="1" lang="en" sz="1400">
                <a:latin typeface="Arial"/>
                <a:ea typeface="Arial"/>
                <a:cs typeface="Arial"/>
                <a:sym typeface="Arial"/>
              </a:rPr>
              <a:t>Consideration</a:t>
            </a:r>
            <a:r>
              <a:rPr lang="en" sz="1400">
                <a:latin typeface="Arial"/>
                <a:ea typeface="Arial"/>
                <a:cs typeface="Arial"/>
                <a:sym typeface="Arial"/>
              </a:rPr>
              <a:t>: whether a consumer would consider purchasing any product or brand from a group of choices.</a:t>
            </a:r>
            <a:endParaRPr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b="1" lang="en" sz="1400">
                <a:latin typeface="Arial"/>
                <a:ea typeface="Arial"/>
                <a:cs typeface="Arial"/>
                <a:sym typeface="Arial"/>
              </a:rPr>
              <a:t>Choice</a:t>
            </a:r>
            <a:r>
              <a:rPr lang="en" sz="1400">
                <a:latin typeface="Arial"/>
                <a:ea typeface="Arial"/>
                <a:cs typeface="Arial"/>
                <a:sym typeface="Arial"/>
              </a:rPr>
              <a:t>: whether a consumer would choose to purchase a product or brand over competing products or brands.</a:t>
            </a:r>
            <a:endParaRPr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b="1" lang="en" sz="1400">
                <a:latin typeface="Arial"/>
                <a:ea typeface="Arial"/>
                <a:cs typeface="Arial"/>
                <a:sym typeface="Arial"/>
              </a:rPr>
              <a:t>Trial:</a:t>
            </a:r>
            <a:r>
              <a:rPr lang="en" sz="1400">
                <a:latin typeface="Arial"/>
                <a:ea typeface="Arial"/>
                <a:cs typeface="Arial"/>
                <a:sym typeface="Arial"/>
              </a:rPr>
              <a:t> when a consumer is aware of the brand, would consider a purchase, but would prefer to try it before committing to the brand. </a:t>
            </a:r>
            <a:endParaRPr sz="1400">
              <a:latin typeface="Arial"/>
              <a:ea typeface="Arial"/>
              <a:cs typeface="Arial"/>
              <a:sym typeface="Arial"/>
            </a:endParaRPr>
          </a:p>
          <a:p>
            <a:pPr indent="-317500" lvl="0" marL="457200" rtl="0" algn="l">
              <a:lnSpc>
                <a:spcPct val="100000"/>
              </a:lnSpc>
              <a:spcBef>
                <a:spcPts val="1000"/>
              </a:spcBef>
              <a:spcAft>
                <a:spcPts val="1000"/>
              </a:spcAft>
              <a:buSzPts val="1400"/>
              <a:buFont typeface="Arial"/>
              <a:buChar char="●"/>
            </a:pPr>
            <a:r>
              <a:rPr b="1" lang="en" sz="1400">
                <a:latin typeface="Arial"/>
                <a:ea typeface="Arial"/>
                <a:cs typeface="Arial"/>
                <a:sym typeface="Arial"/>
              </a:rPr>
              <a:t>Brand loyalty:</a:t>
            </a:r>
            <a:r>
              <a:rPr lang="en" sz="1400">
                <a:latin typeface="Arial"/>
                <a:ea typeface="Arial"/>
                <a:cs typeface="Arial"/>
                <a:sym typeface="Arial"/>
              </a:rPr>
              <a:t> When a consumer is brand loyal, they might not even consider trying or purchasing a product or service from competing brands.</a:t>
            </a:r>
            <a:endParaRPr sz="1400">
              <a:latin typeface="Arial"/>
              <a:ea typeface="Arial"/>
              <a:cs typeface="Arial"/>
              <a:sym typeface="Arial"/>
            </a:endParaRPr>
          </a:p>
        </p:txBody>
      </p:sp>
      <p:cxnSp>
        <p:nvCxnSpPr>
          <p:cNvPr id="215" name="Google Shape;215;p7"/>
          <p:cNvCxnSpPr/>
          <p:nvPr/>
        </p:nvCxnSpPr>
        <p:spPr>
          <a:xfrm>
            <a:off x="712650" y="346047"/>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16" name="Google Shape;216;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7" name="Google Shape;217;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pic>
        <p:nvPicPr>
          <p:cNvPr id="222" name="Google Shape;222;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23" name="Google Shape;223;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24" name="Google Shape;224;p8"/>
          <p:cNvSpPr txBox="1"/>
          <p:nvPr>
            <p:ph type="title"/>
          </p:nvPr>
        </p:nvSpPr>
        <p:spPr>
          <a:xfrm>
            <a:off x="600450" y="445025"/>
            <a:ext cx="75906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TRACKING CAMPAIGN RESULTS</a:t>
            </a:r>
            <a:endParaRPr b="1">
              <a:latin typeface="Arial"/>
              <a:ea typeface="Arial"/>
              <a:cs typeface="Arial"/>
              <a:sym typeface="Arial"/>
            </a:endParaRPr>
          </a:p>
        </p:txBody>
      </p:sp>
      <p:cxnSp>
        <p:nvCxnSpPr>
          <p:cNvPr id="225" name="Google Shape;225;p8"/>
          <p:cNvCxnSpPr/>
          <p:nvPr/>
        </p:nvCxnSpPr>
        <p:spPr>
          <a:xfrm>
            <a:off x="60045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sp>
        <p:nvSpPr>
          <p:cNvPr id="226" name="Google Shape;226;p8"/>
          <p:cNvSpPr txBox="1"/>
          <p:nvPr>
            <p:ph idx="1" type="body"/>
          </p:nvPr>
        </p:nvSpPr>
        <p:spPr>
          <a:xfrm>
            <a:off x="600450" y="1019625"/>
            <a:ext cx="7510200" cy="3266400"/>
          </a:xfrm>
          <a:prstGeom prst="rect">
            <a:avLst/>
          </a:prstGeom>
          <a:noFill/>
          <a:ln>
            <a:noFill/>
          </a:ln>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SzPts val="1400"/>
              <a:buFont typeface="Arial"/>
              <a:buChar char="●"/>
            </a:pPr>
            <a:r>
              <a:rPr lang="en" sz="1400">
                <a:latin typeface="Arial"/>
                <a:ea typeface="Arial"/>
                <a:cs typeface="Arial"/>
                <a:sym typeface="Arial"/>
              </a:rPr>
              <a:t>Marketers continuously monitor campaign results to make sure the campaign is tracking toward its KPIs. </a:t>
            </a:r>
            <a:endParaRPr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By tracking results, marketers can optimize the campaign, and do so on an ongoing basis if necessary. </a:t>
            </a:r>
            <a:endParaRPr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Marketers identify elements that are performing well, and shift more advertising toward the message or channels that are proving to be most effective. </a:t>
            </a:r>
            <a:endParaRPr sz="1400">
              <a:latin typeface="Arial"/>
              <a:ea typeface="Arial"/>
              <a:cs typeface="Arial"/>
              <a:sym typeface="Arial"/>
            </a:endParaRPr>
          </a:p>
          <a:p>
            <a:pPr indent="-317500" lvl="0" marL="457200" rtl="0" algn="l">
              <a:lnSpc>
                <a:spcPct val="100000"/>
              </a:lnSpc>
              <a:spcBef>
                <a:spcPts val="1000"/>
              </a:spcBef>
              <a:spcAft>
                <a:spcPts val="0"/>
              </a:spcAft>
              <a:buSzPts val="1400"/>
              <a:buFont typeface="Arial"/>
              <a:buChar char="●"/>
            </a:pPr>
            <a:r>
              <a:rPr lang="en" sz="1400">
                <a:latin typeface="Arial"/>
                <a:ea typeface="Arial"/>
                <a:cs typeface="Arial"/>
                <a:sym typeface="Arial"/>
              </a:rPr>
              <a:t>Once the campaign has ended, marketers conduct a recap and present the results. This recap communicates an analysis of the campaign performance, including “learnings” and “future considerations.” </a:t>
            </a:r>
            <a:endParaRPr sz="1400">
              <a:latin typeface="Arial"/>
              <a:ea typeface="Arial"/>
              <a:cs typeface="Arial"/>
              <a:sym typeface="Arial"/>
            </a:endParaRPr>
          </a:p>
          <a:p>
            <a:pPr indent="-317500" lvl="1" marL="914400" rtl="0" algn="l">
              <a:lnSpc>
                <a:spcPct val="100000"/>
              </a:lnSpc>
              <a:spcBef>
                <a:spcPts val="1000"/>
              </a:spcBef>
              <a:spcAft>
                <a:spcPts val="1000"/>
              </a:spcAft>
              <a:buSzPts val="1400"/>
              <a:buFont typeface="Arial"/>
              <a:buChar char="○"/>
            </a:pPr>
            <a:r>
              <a:rPr lang="en" sz="1400">
                <a:latin typeface="Arial"/>
                <a:ea typeface="Arial"/>
                <a:cs typeface="Arial"/>
                <a:sym typeface="Arial"/>
              </a:rPr>
              <a:t>For example, the business may have learned that social media, when measured against the campaign KPIs, outperformed TV advertising, or that Instagram far outperformed Snapchat, and might recommend the business or brand allocate future ad spending accordingly by spending more on social or Instagram and less on TV or advertising on Snapchat.</a:t>
            </a:r>
            <a:endParaRPr sz="1400">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pic>
        <p:nvPicPr>
          <p:cNvPr id="231" name="Google Shape;231;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32" name="Google Shape;232;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33" name="Google Shape;233;p9"/>
          <p:cNvSpPr txBox="1"/>
          <p:nvPr>
            <p:ph type="title"/>
          </p:nvPr>
        </p:nvSpPr>
        <p:spPr>
          <a:xfrm>
            <a:off x="1052525" y="309075"/>
            <a:ext cx="79704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TRACKING PROCESS</a:t>
            </a:r>
            <a:endParaRPr b="1">
              <a:latin typeface="Arial"/>
              <a:ea typeface="Arial"/>
              <a:cs typeface="Arial"/>
              <a:sym typeface="Arial"/>
            </a:endParaRPr>
          </a:p>
        </p:txBody>
      </p:sp>
      <p:cxnSp>
        <p:nvCxnSpPr>
          <p:cNvPr id="234" name="Google Shape;234;p9"/>
          <p:cNvCxnSpPr/>
          <p:nvPr/>
        </p:nvCxnSpPr>
        <p:spPr>
          <a:xfrm>
            <a:off x="1052525" y="2780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35" name="Google Shape;235;p9"/>
          <p:cNvPicPr preferRelativeResize="0"/>
          <p:nvPr/>
        </p:nvPicPr>
        <p:blipFill rotWithShape="1">
          <a:blip r:embed="rId4">
            <a:alphaModFix/>
          </a:blip>
          <a:srcRect b="0" l="0" r="0" t="0"/>
          <a:stretch/>
        </p:blipFill>
        <p:spPr>
          <a:xfrm>
            <a:off x="1052513" y="1519238"/>
            <a:ext cx="7038975" cy="21050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