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24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29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33.xml"/>
  <Override ContentType="application/vnd.openxmlformats-officedocument.presentationml.slideLayout+xml" PartName="/ppt/slideLayouts/slideLayout25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34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21.xml"/>
  <Override ContentType="application/vnd.openxmlformats-officedocument.presentationml.slideLayout+xml" PartName="/ppt/slideLayouts/slideLayout30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26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35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31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8.xml"/>
  <Override ContentType="application/vnd.openxmlformats-officedocument.presentationml.slideLayout+xml" PartName="/ppt/slideLayouts/slideLayout27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32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</p:sldIdLst>
  <p:sldSz cy="5143500" cx="9144000"/>
  <p:notesSz cx="6858000" cy="9144000"/>
  <p:embeddedFontLst>
    <p:embeddedFont>
      <p:font typeface="Montserrat"/>
      <p:regular r:id="rId21"/>
      <p:bold r:id="rId22"/>
      <p:italic r:id="rId23"/>
      <p:boldItalic r:id="rId24"/>
    </p:embeddedFont>
    <p:embeddedFont>
      <p:font typeface="Montserrat Medium"/>
      <p:regular r:id="rId25"/>
      <p:bold r:id="rId26"/>
      <p:italic r:id="rId27"/>
      <p:boldItalic r:id="rId28"/>
    </p:embeddedFont>
    <p:embeddedFont>
      <p:font typeface="Montserrat ExtraBold"/>
      <p:bold r:id="rId29"/>
      <p:boldItalic r:id="rId30"/>
    </p:embeddedFont>
    <p:embeddedFont>
      <p:font typeface="Oswald"/>
      <p:regular r:id="rId31"/>
      <p:bold r:id="rId32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GoogleSlidesCustomDataVersion2">
      <go:slidesCustomData xmlns:go="http://customooxmlschemas.google.com/" r:id="rId33" roundtripDataSignature="AMtx7mh+6a9/DOF/UDNPEY2fxNXwMSARN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6.xml"/><Relationship Id="rId22" Type="http://schemas.openxmlformats.org/officeDocument/2006/relationships/font" Target="fonts/Montserrat-bold.fntdata"/><Relationship Id="rId21" Type="http://schemas.openxmlformats.org/officeDocument/2006/relationships/font" Target="fonts/Montserrat-regular.fntdata"/><Relationship Id="rId24" Type="http://schemas.openxmlformats.org/officeDocument/2006/relationships/font" Target="fonts/Montserrat-boldItalic.fntdata"/><Relationship Id="rId23" Type="http://schemas.openxmlformats.org/officeDocument/2006/relationships/font" Target="fonts/Montserrat-italic.fntdata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26" Type="http://schemas.openxmlformats.org/officeDocument/2006/relationships/font" Target="fonts/MontserratMedium-bold.fntdata"/><Relationship Id="rId25" Type="http://schemas.openxmlformats.org/officeDocument/2006/relationships/font" Target="fonts/MontserratMedium-regular.fntdata"/><Relationship Id="rId28" Type="http://schemas.openxmlformats.org/officeDocument/2006/relationships/font" Target="fonts/MontserratMedium-boldItalic.fntdata"/><Relationship Id="rId27" Type="http://schemas.openxmlformats.org/officeDocument/2006/relationships/font" Target="fonts/MontserratMedium-italic.fntdata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29" Type="http://schemas.openxmlformats.org/officeDocument/2006/relationships/font" Target="fonts/MontserratExtraBold-bold.fntdata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31" Type="http://schemas.openxmlformats.org/officeDocument/2006/relationships/font" Target="fonts/Oswald-regular.fntdata"/><Relationship Id="rId30" Type="http://schemas.openxmlformats.org/officeDocument/2006/relationships/font" Target="fonts/MontserratExtraBold-boldItalic.fntdata"/><Relationship Id="rId11" Type="http://schemas.openxmlformats.org/officeDocument/2006/relationships/slide" Target="slides/slide7.xml"/><Relationship Id="rId33" Type="http://customschemas.google.com/relationships/presentationmetadata" Target="metadata"/><Relationship Id="rId10" Type="http://schemas.openxmlformats.org/officeDocument/2006/relationships/slide" Target="slides/slide6.xml"/><Relationship Id="rId32" Type="http://schemas.openxmlformats.org/officeDocument/2006/relationships/font" Target="fonts/Oswald-bold.fntdata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9" Type="http://schemas.openxmlformats.org/officeDocument/2006/relationships/slide" Target="slides/slide15.xml"/><Relationship Id="rId18" Type="http://schemas.openxmlformats.org/officeDocument/2006/relationships/slide" Target="slides/slide1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9845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9845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9845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9845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8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p1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60" name="Google Shape;160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9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Google Shape;240;p1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41" name="Google Shape;241;p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8" name="Shape 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Google Shape;249;p1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50" name="Google Shape;250;p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7" name="Shape 2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" name="Google Shape;258;p1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59" name="Google Shape;259;p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6" name="Shape 2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" name="Google Shape;267;p13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68" name="Google Shape;268;p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6" name="Shape 2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" name="Google Shape;277;p14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78" name="Google Shape;278;p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6" name="Shape 2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" name="Google Shape;287;p1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88" name="Google Shape;288;p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5" name="Shape 2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" name="Google Shape;296;p16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97" name="Google Shape;297;p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7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p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69" name="Google Shape;169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6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p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78" name="Google Shape;178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5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p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87" name="Google Shape;187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4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p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96" name="Google Shape;196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3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Google Shape;204;p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05" name="Google Shape;205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2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p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14" name="Google Shape;214;p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Google Shape;222;p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23" name="Google Shape;223;p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0" name="Shape 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Google Shape;231;p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32" name="Google Shape;232;p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hyperlink" Target="http://bit.ly/2Tynxth" TargetMode="External"/><Relationship Id="rId3" Type="http://schemas.openxmlformats.org/officeDocument/2006/relationships/hyperlink" Target="http://bit.ly/2TyoMsr" TargetMode="External"/><Relationship Id="rId4" Type="http://schemas.openxmlformats.org/officeDocument/2006/relationships/hyperlink" Target="http://bit.ly/2TtBDfr" TargetMode="External"/></Relationships>
</file>

<file path=ppt/slideLayouts/_rels/slideLayout3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8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18"/>
          <p:cNvSpPr txBox="1"/>
          <p:nvPr>
            <p:ph type="ctrTitle"/>
          </p:nvPr>
        </p:nvSpPr>
        <p:spPr>
          <a:xfrm>
            <a:off x="2175900" y="1950100"/>
            <a:ext cx="4792200" cy="644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0" name="Google Shape;10;p18"/>
          <p:cNvSpPr txBox="1"/>
          <p:nvPr>
            <p:ph idx="1" type="subTitle"/>
          </p:nvPr>
        </p:nvSpPr>
        <p:spPr>
          <a:xfrm>
            <a:off x="2044200" y="3704650"/>
            <a:ext cx="5055600" cy="464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 sz="1400">
                <a:solidFill>
                  <a:schemeClr val="accen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27"/>
          <p:cNvSpPr txBox="1"/>
          <p:nvPr>
            <p:ph type="title"/>
          </p:nvPr>
        </p:nvSpPr>
        <p:spPr>
          <a:xfrm>
            <a:off x="929477" y="436183"/>
            <a:ext cx="2746500" cy="409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None/>
              <a:defRPr sz="3000">
                <a:solidFill>
                  <a:schemeClr val="accen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9pPr>
          </a:lstStyle>
          <a:p/>
        </p:txBody>
      </p:sp>
      <p:pic>
        <p:nvPicPr>
          <p:cNvPr id="37" name="Google Shape;37;p27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 rot="5400000">
            <a:off x="3278924" y="414050"/>
            <a:ext cx="7626551" cy="2883799"/>
          </a:xfrm>
          <a:prstGeom prst="rect">
            <a:avLst/>
          </a:prstGeom>
          <a:noFill/>
          <a:ln>
            <a:noFill/>
          </a:ln>
        </p:spPr>
      </p:pic>
      <p:pic>
        <p:nvPicPr>
          <p:cNvPr id="38" name="Google Shape;38;p27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 flipH="1" rot="5400000">
            <a:off x="4822414" y="-351911"/>
            <a:ext cx="9309797" cy="35202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9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28"/>
          <p:cNvSpPr txBox="1"/>
          <p:nvPr>
            <p:ph idx="1" type="subTitle"/>
          </p:nvPr>
        </p:nvSpPr>
        <p:spPr>
          <a:xfrm>
            <a:off x="938500" y="1769575"/>
            <a:ext cx="2871600" cy="123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/>
        </p:txBody>
      </p:sp>
      <p:sp>
        <p:nvSpPr>
          <p:cNvPr id="41" name="Google Shape;41;p28"/>
          <p:cNvSpPr txBox="1"/>
          <p:nvPr>
            <p:ph idx="2" type="body"/>
          </p:nvPr>
        </p:nvSpPr>
        <p:spPr>
          <a:xfrm>
            <a:off x="4703375" y="909600"/>
            <a:ext cx="3468900" cy="3324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 sz="1400">
                <a:solidFill>
                  <a:schemeClr val="lt1"/>
                </a:solidFill>
              </a:defRPr>
            </a:lvl1pPr>
            <a:lvl2pPr indent="-317500" lvl="1" marL="9144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 algn="l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42" name="Google Shape;42;p28"/>
          <p:cNvSpPr txBox="1"/>
          <p:nvPr>
            <p:ph type="title"/>
          </p:nvPr>
        </p:nvSpPr>
        <p:spPr>
          <a:xfrm>
            <a:off x="938500" y="445025"/>
            <a:ext cx="3223800" cy="94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3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29"/>
          <p:cNvSpPr txBox="1"/>
          <p:nvPr>
            <p:ph type="title"/>
          </p:nvPr>
        </p:nvSpPr>
        <p:spPr>
          <a:xfrm>
            <a:off x="938500" y="445025"/>
            <a:ext cx="5735700" cy="94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30"/>
          <p:cNvSpPr txBox="1"/>
          <p:nvPr>
            <p:ph hasCustomPrompt="1" type="title"/>
          </p:nvPr>
        </p:nvSpPr>
        <p:spPr>
          <a:xfrm>
            <a:off x="1920750" y="1634425"/>
            <a:ext cx="5302500" cy="11166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47" name="Google Shape;47;p30"/>
          <p:cNvSpPr txBox="1"/>
          <p:nvPr>
            <p:ph idx="1" type="body"/>
          </p:nvPr>
        </p:nvSpPr>
        <p:spPr>
          <a:xfrm>
            <a:off x="2786550" y="3094475"/>
            <a:ext cx="3570900" cy="567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Char char="●"/>
              <a:defRPr>
                <a:solidFill>
                  <a:schemeClr val="accent1"/>
                </a:solidFill>
              </a:defRPr>
            </a:lvl1pPr>
            <a:lvl2pPr indent="-342900" lvl="1" marL="91440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800"/>
              <a:buChar char="○"/>
              <a:defRPr sz="1800">
                <a:solidFill>
                  <a:schemeClr val="accent1"/>
                </a:solidFill>
              </a:defRPr>
            </a:lvl2pPr>
            <a:lvl3pPr indent="-342900" lvl="2" marL="137160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800"/>
              <a:buChar char="■"/>
              <a:defRPr sz="1800">
                <a:solidFill>
                  <a:schemeClr val="accent1"/>
                </a:solidFill>
              </a:defRPr>
            </a:lvl3pPr>
            <a:lvl4pPr indent="-342900" lvl="3" marL="182880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800"/>
              <a:buChar char="●"/>
              <a:defRPr sz="1800">
                <a:solidFill>
                  <a:schemeClr val="accent1"/>
                </a:solidFill>
              </a:defRPr>
            </a:lvl4pPr>
            <a:lvl5pPr indent="-342900" lvl="4" marL="228600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800"/>
              <a:buChar char="○"/>
              <a:defRPr sz="1800">
                <a:solidFill>
                  <a:schemeClr val="accent1"/>
                </a:solidFill>
              </a:defRPr>
            </a:lvl5pPr>
            <a:lvl6pPr indent="-342900" lvl="5" marL="274320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800"/>
              <a:buChar char="■"/>
              <a:defRPr sz="1800">
                <a:solidFill>
                  <a:schemeClr val="accent1"/>
                </a:solidFill>
              </a:defRPr>
            </a:lvl6pPr>
            <a:lvl7pPr indent="-342900" lvl="6" marL="320040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800"/>
              <a:buChar char="●"/>
              <a:defRPr sz="1800">
                <a:solidFill>
                  <a:schemeClr val="accent1"/>
                </a:solidFill>
              </a:defRPr>
            </a:lvl7pPr>
            <a:lvl8pPr indent="-342900" lvl="7" marL="365760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800"/>
              <a:buChar char="○"/>
              <a:defRPr sz="1800">
                <a:solidFill>
                  <a:schemeClr val="accent1"/>
                </a:solidFill>
              </a:defRPr>
            </a:lvl8pPr>
            <a:lvl9pPr indent="-342900" lvl="8" marL="4114800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accent1"/>
              </a:buClr>
              <a:buSzPts val="1800"/>
              <a:buChar char="■"/>
              <a:defRPr sz="1800">
                <a:solidFill>
                  <a:schemeClr val="accen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able of contents">
  <p:cSld name="SECTION_TITLE_AND_DESCRIPTION_1_1_3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31"/>
          <p:cNvSpPr txBox="1"/>
          <p:nvPr>
            <p:ph type="title"/>
          </p:nvPr>
        </p:nvSpPr>
        <p:spPr>
          <a:xfrm>
            <a:off x="3538497" y="2615575"/>
            <a:ext cx="2067000" cy="548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b="1" sz="1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50" name="Google Shape;50;p31"/>
          <p:cNvSpPr txBox="1"/>
          <p:nvPr>
            <p:ph idx="1" type="subTitle"/>
          </p:nvPr>
        </p:nvSpPr>
        <p:spPr>
          <a:xfrm>
            <a:off x="3538497" y="3148075"/>
            <a:ext cx="2067000" cy="123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51" name="Google Shape;51;p31"/>
          <p:cNvSpPr txBox="1"/>
          <p:nvPr>
            <p:ph idx="2" type="title"/>
          </p:nvPr>
        </p:nvSpPr>
        <p:spPr>
          <a:xfrm>
            <a:off x="6028553" y="2615575"/>
            <a:ext cx="2067000" cy="548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b="1" sz="1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52" name="Google Shape;52;p31"/>
          <p:cNvSpPr txBox="1"/>
          <p:nvPr>
            <p:ph idx="3" type="subTitle"/>
          </p:nvPr>
        </p:nvSpPr>
        <p:spPr>
          <a:xfrm>
            <a:off x="6028553" y="3148075"/>
            <a:ext cx="2067000" cy="123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53" name="Google Shape;53;p31"/>
          <p:cNvSpPr txBox="1"/>
          <p:nvPr>
            <p:ph idx="4" type="title"/>
          </p:nvPr>
        </p:nvSpPr>
        <p:spPr>
          <a:xfrm>
            <a:off x="1048447" y="2615575"/>
            <a:ext cx="2067000" cy="548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b="1" sz="1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54" name="Google Shape;54;p31"/>
          <p:cNvSpPr txBox="1"/>
          <p:nvPr>
            <p:ph idx="5" type="subTitle"/>
          </p:nvPr>
        </p:nvSpPr>
        <p:spPr>
          <a:xfrm>
            <a:off x="1048447" y="3148075"/>
            <a:ext cx="2067000" cy="123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55" name="Google Shape;55;p31"/>
          <p:cNvSpPr txBox="1"/>
          <p:nvPr>
            <p:ph idx="6" type="title"/>
          </p:nvPr>
        </p:nvSpPr>
        <p:spPr>
          <a:xfrm>
            <a:off x="1048450" y="1770700"/>
            <a:ext cx="2067000" cy="723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b="1" sz="36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56" name="Google Shape;56;p31"/>
          <p:cNvSpPr txBox="1"/>
          <p:nvPr>
            <p:ph idx="7" type="title"/>
          </p:nvPr>
        </p:nvSpPr>
        <p:spPr>
          <a:xfrm>
            <a:off x="3538500" y="1770700"/>
            <a:ext cx="2067000" cy="723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b="1" sz="36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57" name="Google Shape;57;p31"/>
          <p:cNvSpPr txBox="1"/>
          <p:nvPr>
            <p:ph idx="8" type="title"/>
          </p:nvPr>
        </p:nvSpPr>
        <p:spPr>
          <a:xfrm>
            <a:off x="6028550" y="1770700"/>
            <a:ext cx="2067000" cy="723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b="1" sz="36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Text">
  <p:cSld name="TITLE_1"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32"/>
          <p:cNvSpPr txBox="1"/>
          <p:nvPr>
            <p:ph type="ctrTitle"/>
          </p:nvPr>
        </p:nvSpPr>
        <p:spPr>
          <a:xfrm>
            <a:off x="4285500" y="2832875"/>
            <a:ext cx="3657300" cy="644700"/>
          </a:xfrm>
          <a:prstGeom prst="rect">
            <a:avLst/>
          </a:prstGeom>
          <a:noFill/>
          <a:ln>
            <a:noFill/>
          </a:ln>
          <a:effectLst>
            <a:outerShdw blurRad="100013" rotWithShape="0" algn="bl" dir="5400000" dist="19050">
              <a:srgbClr val="76A5AF">
                <a:alpha val="87843"/>
              </a:srgbClr>
            </a:outerShdw>
          </a:effectLst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b="1" sz="60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60" name="Google Shape;60;p32"/>
          <p:cNvSpPr txBox="1"/>
          <p:nvPr>
            <p:ph idx="1" type="subTitle"/>
          </p:nvPr>
        </p:nvSpPr>
        <p:spPr>
          <a:xfrm>
            <a:off x="4144050" y="3549850"/>
            <a:ext cx="3940200" cy="464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 sz="1400">
                <a:solidFill>
                  <a:schemeClr val="accen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Quote">
  <p:cSld name="TITLE_1_1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33"/>
          <p:cNvSpPr txBox="1"/>
          <p:nvPr>
            <p:ph type="ctrTitle"/>
          </p:nvPr>
        </p:nvSpPr>
        <p:spPr>
          <a:xfrm>
            <a:off x="1850525" y="1157925"/>
            <a:ext cx="5442900" cy="2603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b="1" sz="30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b="1" sz="30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b="1" sz="30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b="1" sz="30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b="1" sz="30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b="1" sz="30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b="1" sz="30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b="1" sz="30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b="1" sz="30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63" name="Google Shape;63;p33"/>
          <p:cNvSpPr txBox="1"/>
          <p:nvPr>
            <p:ph idx="1" type="subTitle"/>
          </p:nvPr>
        </p:nvSpPr>
        <p:spPr>
          <a:xfrm>
            <a:off x="2481900" y="3945600"/>
            <a:ext cx="4180200" cy="464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 sz="1400">
                <a:solidFill>
                  <a:schemeClr val="accen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Two Columns">
  <p:cSld name="SECTION_TITLE_AND_DESCRIPTION_1"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34"/>
          <p:cNvSpPr txBox="1"/>
          <p:nvPr>
            <p:ph type="title"/>
          </p:nvPr>
        </p:nvSpPr>
        <p:spPr>
          <a:xfrm>
            <a:off x="1937338" y="2463175"/>
            <a:ext cx="2390100" cy="548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66" name="Google Shape;66;p34"/>
          <p:cNvSpPr txBox="1"/>
          <p:nvPr>
            <p:ph idx="1" type="subTitle"/>
          </p:nvPr>
        </p:nvSpPr>
        <p:spPr>
          <a:xfrm>
            <a:off x="1937338" y="3148075"/>
            <a:ext cx="2390100" cy="123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67" name="Google Shape;67;p34"/>
          <p:cNvSpPr txBox="1"/>
          <p:nvPr>
            <p:ph idx="2" type="title"/>
          </p:nvPr>
        </p:nvSpPr>
        <p:spPr>
          <a:xfrm>
            <a:off x="4816563" y="2463175"/>
            <a:ext cx="2390100" cy="548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68" name="Google Shape;68;p34"/>
          <p:cNvSpPr txBox="1"/>
          <p:nvPr>
            <p:ph idx="3" type="subTitle"/>
          </p:nvPr>
        </p:nvSpPr>
        <p:spPr>
          <a:xfrm>
            <a:off x="4816563" y="3148075"/>
            <a:ext cx="2390100" cy="123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69" name="Google Shape;69;p34"/>
          <p:cNvSpPr txBox="1"/>
          <p:nvPr>
            <p:ph idx="4" type="title"/>
          </p:nvPr>
        </p:nvSpPr>
        <p:spPr>
          <a:xfrm>
            <a:off x="938500" y="445025"/>
            <a:ext cx="4629300" cy="94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Three Columns ">
  <p:cSld name="SECTION_TITLE_AND_DESCRIPTION_1_1"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35"/>
          <p:cNvSpPr txBox="1"/>
          <p:nvPr>
            <p:ph type="title"/>
          </p:nvPr>
        </p:nvSpPr>
        <p:spPr>
          <a:xfrm>
            <a:off x="3538497" y="2767975"/>
            <a:ext cx="2067000" cy="548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72" name="Google Shape;72;p35"/>
          <p:cNvSpPr txBox="1"/>
          <p:nvPr>
            <p:ph idx="1" type="subTitle"/>
          </p:nvPr>
        </p:nvSpPr>
        <p:spPr>
          <a:xfrm>
            <a:off x="3538497" y="3452875"/>
            <a:ext cx="2067000" cy="123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73" name="Google Shape;73;p35"/>
          <p:cNvSpPr txBox="1"/>
          <p:nvPr>
            <p:ph idx="2" type="title"/>
          </p:nvPr>
        </p:nvSpPr>
        <p:spPr>
          <a:xfrm>
            <a:off x="6028553" y="2767975"/>
            <a:ext cx="2067000" cy="548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74" name="Google Shape;74;p35"/>
          <p:cNvSpPr txBox="1"/>
          <p:nvPr>
            <p:ph idx="3" type="subTitle"/>
          </p:nvPr>
        </p:nvSpPr>
        <p:spPr>
          <a:xfrm>
            <a:off x="6028553" y="3452875"/>
            <a:ext cx="2067000" cy="123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75" name="Google Shape;75;p35"/>
          <p:cNvSpPr txBox="1"/>
          <p:nvPr>
            <p:ph idx="4" type="title"/>
          </p:nvPr>
        </p:nvSpPr>
        <p:spPr>
          <a:xfrm>
            <a:off x="938500" y="445025"/>
            <a:ext cx="4629300" cy="94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76" name="Google Shape;76;p35"/>
          <p:cNvSpPr txBox="1"/>
          <p:nvPr>
            <p:ph idx="5" type="title"/>
          </p:nvPr>
        </p:nvSpPr>
        <p:spPr>
          <a:xfrm>
            <a:off x="1048447" y="2767975"/>
            <a:ext cx="2067000" cy="548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77" name="Google Shape;77;p35"/>
          <p:cNvSpPr txBox="1"/>
          <p:nvPr>
            <p:ph idx="6" type="subTitle"/>
          </p:nvPr>
        </p:nvSpPr>
        <p:spPr>
          <a:xfrm>
            <a:off x="1048447" y="3452875"/>
            <a:ext cx="2067000" cy="123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text">
  <p:cSld name="TITLE_1_1_1"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36"/>
          <p:cNvSpPr txBox="1"/>
          <p:nvPr>
            <p:ph type="ctrTitle"/>
          </p:nvPr>
        </p:nvSpPr>
        <p:spPr>
          <a:xfrm>
            <a:off x="1273500" y="1369000"/>
            <a:ext cx="6597000" cy="210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500"/>
              <a:buNone/>
              <a:defRPr b="1" sz="45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80" name="Google Shape;80;p36"/>
          <p:cNvSpPr txBox="1"/>
          <p:nvPr>
            <p:ph idx="1" type="subTitle"/>
          </p:nvPr>
        </p:nvSpPr>
        <p:spPr>
          <a:xfrm>
            <a:off x="2481900" y="2519525"/>
            <a:ext cx="4180200" cy="464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 sz="1400">
                <a:solidFill>
                  <a:schemeClr val="accen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Bullet Points">
  <p:cSld name="CAPTION_ONLY_3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19"/>
          <p:cNvSpPr txBox="1"/>
          <p:nvPr>
            <p:ph type="title"/>
          </p:nvPr>
        </p:nvSpPr>
        <p:spPr>
          <a:xfrm>
            <a:off x="938500" y="445025"/>
            <a:ext cx="5735700" cy="94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3" name="Google Shape;13;p19"/>
          <p:cNvSpPr txBox="1"/>
          <p:nvPr>
            <p:ph idx="1" type="body"/>
          </p:nvPr>
        </p:nvSpPr>
        <p:spPr>
          <a:xfrm>
            <a:off x="938500" y="1246025"/>
            <a:ext cx="7172100" cy="303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01625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"/>
              <a:buChar char="●"/>
              <a:defRPr sz="1150">
                <a:solidFill>
                  <a:schemeClr val="lt1"/>
                </a:solidFill>
              </a:defRPr>
            </a:lvl1pPr>
            <a:lvl2pPr indent="-301625" lvl="1" marL="9144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50"/>
              <a:buChar char="○"/>
              <a:defRPr sz="1150">
                <a:solidFill>
                  <a:schemeClr val="lt1"/>
                </a:solidFill>
              </a:defRPr>
            </a:lvl2pPr>
            <a:lvl3pPr indent="-301625" lvl="2" marL="13716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50"/>
              <a:buChar char="■"/>
              <a:defRPr sz="1150">
                <a:solidFill>
                  <a:schemeClr val="lt1"/>
                </a:solidFill>
              </a:defRPr>
            </a:lvl3pPr>
            <a:lvl4pPr indent="-301625" lvl="3" marL="18288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50"/>
              <a:buChar char="●"/>
              <a:defRPr sz="1150">
                <a:solidFill>
                  <a:schemeClr val="lt1"/>
                </a:solidFill>
              </a:defRPr>
            </a:lvl4pPr>
            <a:lvl5pPr indent="-301625" lvl="4" marL="22860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50"/>
              <a:buChar char="○"/>
              <a:defRPr sz="1150">
                <a:solidFill>
                  <a:schemeClr val="lt1"/>
                </a:solidFill>
              </a:defRPr>
            </a:lvl5pPr>
            <a:lvl6pPr indent="-301625" lvl="5" marL="27432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50"/>
              <a:buChar char="■"/>
              <a:defRPr sz="1150">
                <a:solidFill>
                  <a:schemeClr val="lt1"/>
                </a:solidFill>
              </a:defRPr>
            </a:lvl6pPr>
            <a:lvl7pPr indent="-301625" lvl="6" marL="32004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50"/>
              <a:buChar char="●"/>
              <a:defRPr sz="1150">
                <a:solidFill>
                  <a:schemeClr val="lt1"/>
                </a:solidFill>
              </a:defRPr>
            </a:lvl7pPr>
            <a:lvl8pPr indent="-301625" lvl="7" marL="36576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50"/>
              <a:buChar char="○"/>
              <a:defRPr sz="1150">
                <a:solidFill>
                  <a:schemeClr val="lt1"/>
                </a:solidFill>
              </a:defRPr>
            </a:lvl8pPr>
            <a:lvl9pPr indent="-301625" lvl="8" marL="4114800" algn="l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150"/>
              <a:buChar char="■"/>
              <a:defRPr sz="1150"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Design">
  <p:cSld name="CAPTION_ONLY_1"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37"/>
          <p:cNvSpPr txBox="1"/>
          <p:nvPr>
            <p:ph type="title"/>
          </p:nvPr>
        </p:nvSpPr>
        <p:spPr>
          <a:xfrm>
            <a:off x="938500" y="445025"/>
            <a:ext cx="4702200" cy="94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Design 1">
  <p:cSld name="CAPTION_ONLY_1_1"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38"/>
          <p:cNvSpPr txBox="1"/>
          <p:nvPr>
            <p:ph type="title"/>
          </p:nvPr>
        </p:nvSpPr>
        <p:spPr>
          <a:xfrm>
            <a:off x="938500" y="445025"/>
            <a:ext cx="4702200" cy="94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Design 2">
  <p:cSld name="CAPTION_ONLY_1_1_1"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39"/>
          <p:cNvSpPr txBox="1"/>
          <p:nvPr>
            <p:ph type="title"/>
          </p:nvPr>
        </p:nvSpPr>
        <p:spPr>
          <a:xfrm>
            <a:off x="938500" y="445025"/>
            <a:ext cx="4702200" cy="94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Design 3">
  <p:cSld name="CAPTION_ONLY_1_1_1_2"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40"/>
          <p:cNvSpPr txBox="1"/>
          <p:nvPr>
            <p:ph type="title"/>
          </p:nvPr>
        </p:nvSpPr>
        <p:spPr>
          <a:xfrm>
            <a:off x="938500" y="445025"/>
            <a:ext cx="4702200" cy="94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Two Lists">
  <p:cSld name="SECTION_TITLE_AND_DESCRIPTION_1_3"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41"/>
          <p:cNvSpPr txBox="1"/>
          <p:nvPr>
            <p:ph type="title"/>
          </p:nvPr>
        </p:nvSpPr>
        <p:spPr>
          <a:xfrm>
            <a:off x="938500" y="445025"/>
            <a:ext cx="4964700" cy="94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91" name="Google Shape;91;p41"/>
          <p:cNvSpPr txBox="1"/>
          <p:nvPr>
            <p:ph idx="1" type="body"/>
          </p:nvPr>
        </p:nvSpPr>
        <p:spPr>
          <a:xfrm>
            <a:off x="1067241" y="2651775"/>
            <a:ext cx="3258900" cy="1795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 sz="1400">
                <a:solidFill>
                  <a:schemeClr val="lt1"/>
                </a:solidFill>
              </a:defRPr>
            </a:lvl1pPr>
            <a:lvl2pPr indent="-317500" lvl="1" marL="9144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 algn="l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92" name="Google Shape;92;p41"/>
          <p:cNvSpPr txBox="1"/>
          <p:nvPr>
            <p:ph idx="2" type="body"/>
          </p:nvPr>
        </p:nvSpPr>
        <p:spPr>
          <a:xfrm>
            <a:off x="4673852" y="2651775"/>
            <a:ext cx="3258900" cy="1795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 sz="1400">
                <a:solidFill>
                  <a:schemeClr val="lt1"/>
                </a:solidFill>
              </a:defRPr>
            </a:lvl1pPr>
            <a:lvl2pPr indent="-317500" lvl="1" marL="9144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 algn="l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93" name="Google Shape;93;p41"/>
          <p:cNvSpPr txBox="1"/>
          <p:nvPr>
            <p:ph idx="3" type="title"/>
          </p:nvPr>
        </p:nvSpPr>
        <p:spPr>
          <a:xfrm>
            <a:off x="1213499" y="1955125"/>
            <a:ext cx="3258900" cy="548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94" name="Google Shape;94;p41"/>
          <p:cNvSpPr txBox="1"/>
          <p:nvPr>
            <p:ph idx="4" type="title"/>
          </p:nvPr>
        </p:nvSpPr>
        <p:spPr>
          <a:xfrm>
            <a:off x="4820099" y="1955125"/>
            <a:ext cx="3258900" cy="548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Four Columns">
  <p:cSld name="TITLE_1_1_2"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42"/>
          <p:cNvSpPr txBox="1"/>
          <p:nvPr>
            <p:ph type="title"/>
          </p:nvPr>
        </p:nvSpPr>
        <p:spPr>
          <a:xfrm>
            <a:off x="938500" y="445025"/>
            <a:ext cx="4629300" cy="94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97" name="Google Shape;97;p42"/>
          <p:cNvSpPr txBox="1"/>
          <p:nvPr>
            <p:ph idx="2" type="title"/>
          </p:nvPr>
        </p:nvSpPr>
        <p:spPr>
          <a:xfrm>
            <a:off x="898386" y="3052625"/>
            <a:ext cx="1671600" cy="548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98" name="Google Shape;98;p42"/>
          <p:cNvSpPr txBox="1"/>
          <p:nvPr>
            <p:ph idx="1" type="subTitle"/>
          </p:nvPr>
        </p:nvSpPr>
        <p:spPr>
          <a:xfrm>
            <a:off x="898389" y="3558837"/>
            <a:ext cx="1671600" cy="1157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99" name="Google Shape;99;p42"/>
          <p:cNvSpPr txBox="1"/>
          <p:nvPr>
            <p:ph idx="3" type="title"/>
          </p:nvPr>
        </p:nvSpPr>
        <p:spPr>
          <a:xfrm>
            <a:off x="2790261" y="3052625"/>
            <a:ext cx="1671600" cy="548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00" name="Google Shape;100;p42"/>
          <p:cNvSpPr txBox="1"/>
          <p:nvPr>
            <p:ph idx="4" type="subTitle"/>
          </p:nvPr>
        </p:nvSpPr>
        <p:spPr>
          <a:xfrm>
            <a:off x="2790264" y="3558837"/>
            <a:ext cx="1671600" cy="1157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01" name="Google Shape;101;p42"/>
          <p:cNvSpPr txBox="1"/>
          <p:nvPr>
            <p:ph idx="5" type="title"/>
          </p:nvPr>
        </p:nvSpPr>
        <p:spPr>
          <a:xfrm>
            <a:off x="4682136" y="3052625"/>
            <a:ext cx="1671600" cy="548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02" name="Google Shape;102;p42"/>
          <p:cNvSpPr txBox="1"/>
          <p:nvPr>
            <p:ph idx="6" type="subTitle"/>
          </p:nvPr>
        </p:nvSpPr>
        <p:spPr>
          <a:xfrm>
            <a:off x="4682139" y="3558837"/>
            <a:ext cx="1671600" cy="1157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03" name="Google Shape;103;p42"/>
          <p:cNvSpPr txBox="1"/>
          <p:nvPr>
            <p:ph idx="7" type="title"/>
          </p:nvPr>
        </p:nvSpPr>
        <p:spPr>
          <a:xfrm>
            <a:off x="6574011" y="3052625"/>
            <a:ext cx="1671600" cy="548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04" name="Google Shape;104;p42"/>
          <p:cNvSpPr txBox="1"/>
          <p:nvPr>
            <p:ph idx="8" type="subTitle"/>
          </p:nvPr>
        </p:nvSpPr>
        <p:spPr>
          <a:xfrm>
            <a:off x="6574014" y="3558837"/>
            <a:ext cx="1671600" cy="1157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hree Numbers">
  <p:cSld name="CAPTION_ONLY_1_1_1_1"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43"/>
          <p:cNvSpPr txBox="1"/>
          <p:nvPr>
            <p:ph type="title"/>
          </p:nvPr>
        </p:nvSpPr>
        <p:spPr>
          <a:xfrm>
            <a:off x="4996800" y="661843"/>
            <a:ext cx="3159300" cy="723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07" name="Google Shape;107;p43"/>
          <p:cNvSpPr txBox="1"/>
          <p:nvPr>
            <p:ph idx="1" type="subTitle"/>
          </p:nvPr>
        </p:nvSpPr>
        <p:spPr>
          <a:xfrm>
            <a:off x="4911000" y="1265850"/>
            <a:ext cx="3330900" cy="417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 sz="1400">
                <a:solidFill>
                  <a:schemeClr val="accen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9pPr>
          </a:lstStyle>
          <a:p/>
        </p:txBody>
      </p:sp>
      <p:sp>
        <p:nvSpPr>
          <p:cNvPr id="108" name="Google Shape;108;p43"/>
          <p:cNvSpPr txBox="1"/>
          <p:nvPr>
            <p:ph idx="2" type="title"/>
          </p:nvPr>
        </p:nvSpPr>
        <p:spPr>
          <a:xfrm>
            <a:off x="4996800" y="2099193"/>
            <a:ext cx="3159300" cy="723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09" name="Google Shape;109;p43"/>
          <p:cNvSpPr txBox="1"/>
          <p:nvPr>
            <p:ph idx="3" type="subTitle"/>
          </p:nvPr>
        </p:nvSpPr>
        <p:spPr>
          <a:xfrm>
            <a:off x="4911000" y="2703200"/>
            <a:ext cx="3330900" cy="417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 sz="1400">
                <a:solidFill>
                  <a:schemeClr val="accen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9pPr>
          </a:lstStyle>
          <a:p/>
        </p:txBody>
      </p:sp>
      <p:sp>
        <p:nvSpPr>
          <p:cNvPr id="110" name="Google Shape;110;p43"/>
          <p:cNvSpPr txBox="1"/>
          <p:nvPr>
            <p:ph idx="4" type="title"/>
          </p:nvPr>
        </p:nvSpPr>
        <p:spPr>
          <a:xfrm>
            <a:off x="4996800" y="3536543"/>
            <a:ext cx="3159300" cy="723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11" name="Google Shape;111;p43"/>
          <p:cNvSpPr txBox="1"/>
          <p:nvPr>
            <p:ph idx="5" type="subTitle"/>
          </p:nvPr>
        </p:nvSpPr>
        <p:spPr>
          <a:xfrm>
            <a:off x="4911000" y="4140550"/>
            <a:ext cx="3330900" cy="417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 sz="1400">
                <a:solidFill>
                  <a:schemeClr val="accen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Six Columns  ">
  <p:cSld name="SECTION_TITLE_AND_DESCRIPTION_1_1_1"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44"/>
          <p:cNvSpPr txBox="1"/>
          <p:nvPr>
            <p:ph type="title"/>
          </p:nvPr>
        </p:nvSpPr>
        <p:spPr>
          <a:xfrm>
            <a:off x="3538497" y="1818541"/>
            <a:ext cx="2067000" cy="548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14" name="Google Shape;114;p44"/>
          <p:cNvSpPr txBox="1"/>
          <p:nvPr>
            <p:ph idx="1" type="subTitle"/>
          </p:nvPr>
        </p:nvSpPr>
        <p:spPr>
          <a:xfrm>
            <a:off x="3538498" y="2324765"/>
            <a:ext cx="2067000" cy="64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15" name="Google Shape;115;p44"/>
          <p:cNvSpPr txBox="1"/>
          <p:nvPr>
            <p:ph idx="2" type="title"/>
          </p:nvPr>
        </p:nvSpPr>
        <p:spPr>
          <a:xfrm>
            <a:off x="6028553" y="1818541"/>
            <a:ext cx="2067000" cy="548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16" name="Google Shape;116;p44"/>
          <p:cNvSpPr txBox="1"/>
          <p:nvPr>
            <p:ph idx="3" type="subTitle"/>
          </p:nvPr>
        </p:nvSpPr>
        <p:spPr>
          <a:xfrm>
            <a:off x="6028552" y="2324765"/>
            <a:ext cx="2067000" cy="64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17" name="Google Shape;117;p44"/>
          <p:cNvSpPr txBox="1"/>
          <p:nvPr>
            <p:ph idx="4" type="title"/>
          </p:nvPr>
        </p:nvSpPr>
        <p:spPr>
          <a:xfrm>
            <a:off x="938500" y="445025"/>
            <a:ext cx="4629300" cy="94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18" name="Google Shape;118;p44"/>
          <p:cNvSpPr txBox="1"/>
          <p:nvPr>
            <p:ph idx="5" type="title"/>
          </p:nvPr>
        </p:nvSpPr>
        <p:spPr>
          <a:xfrm>
            <a:off x="1048447" y="1818541"/>
            <a:ext cx="2067000" cy="548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19" name="Google Shape;119;p44"/>
          <p:cNvSpPr txBox="1"/>
          <p:nvPr>
            <p:ph idx="6" type="subTitle"/>
          </p:nvPr>
        </p:nvSpPr>
        <p:spPr>
          <a:xfrm>
            <a:off x="1048450" y="2324765"/>
            <a:ext cx="2067000" cy="64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20" name="Google Shape;120;p44"/>
          <p:cNvSpPr txBox="1"/>
          <p:nvPr>
            <p:ph idx="7" type="title"/>
          </p:nvPr>
        </p:nvSpPr>
        <p:spPr>
          <a:xfrm>
            <a:off x="3538497" y="3325035"/>
            <a:ext cx="2067000" cy="548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21" name="Google Shape;121;p44"/>
          <p:cNvSpPr txBox="1"/>
          <p:nvPr>
            <p:ph idx="8" type="subTitle"/>
          </p:nvPr>
        </p:nvSpPr>
        <p:spPr>
          <a:xfrm>
            <a:off x="3538498" y="3831259"/>
            <a:ext cx="2067000" cy="64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22" name="Google Shape;122;p44"/>
          <p:cNvSpPr txBox="1"/>
          <p:nvPr>
            <p:ph idx="9" type="title"/>
          </p:nvPr>
        </p:nvSpPr>
        <p:spPr>
          <a:xfrm>
            <a:off x="6028553" y="3325035"/>
            <a:ext cx="2067000" cy="548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23" name="Google Shape;123;p44"/>
          <p:cNvSpPr txBox="1"/>
          <p:nvPr>
            <p:ph idx="13" type="subTitle"/>
          </p:nvPr>
        </p:nvSpPr>
        <p:spPr>
          <a:xfrm>
            <a:off x="6028552" y="3831259"/>
            <a:ext cx="2067000" cy="64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24" name="Google Shape;124;p44"/>
          <p:cNvSpPr txBox="1"/>
          <p:nvPr>
            <p:ph idx="14" type="title"/>
          </p:nvPr>
        </p:nvSpPr>
        <p:spPr>
          <a:xfrm>
            <a:off x="1048447" y="3325035"/>
            <a:ext cx="2067000" cy="548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25" name="Google Shape;125;p44"/>
          <p:cNvSpPr txBox="1"/>
          <p:nvPr>
            <p:ph idx="15" type="subTitle"/>
          </p:nvPr>
        </p:nvSpPr>
        <p:spPr>
          <a:xfrm>
            <a:off x="1048450" y="3831259"/>
            <a:ext cx="2067000" cy="64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Four Columns 1">
  <p:cSld name="TITLE_1_1_2_1"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45"/>
          <p:cNvSpPr txBox="1"/>
          <p:nvPr>
            <p:ph type="title"/>
          </p:nvPr>
        </p:nvSpPr>
        <p:spPr>
          <a:xfrm>
            <a:off x="938500" y="445025"/>
            <a:ext cx="5043600" cy="94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28" name="Google Shape;128;p45"/>
          <p:cNvSpPr txBox="1"/>
          <p:nvPr>
            <p:ph idx="2" type="title"/>
          </p:nvPr>
        </p:nvSpPr>
        <p:spPr>
          <a:xfrm>
            <a:off x="1338238" y="2359825"/>
            <a:ext cx="2727600" cy="37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29" name="Google Shape;129;p45"/>
          <p:cNvSpPr txBox="1"/>
          <p:nvPr>
            <p:ph idx="1" type="subTitle"/>
          </p:nvPr>
        </p:nvSpPr>
        <p:spPr>
          <a:xfrm>
            <a:off x="1338238" y="1713051"/>
            <a:ext cx="2727600" cy="605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1pPr>
            <a:lvl2pPr lv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2pPr>
            <a:lvl3pPr lvl="2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3pPr>
            <a:lvl4pPr lvl="3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4pPr>
            <a:lvl5pPr lvl="4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5pPr>
            <a:lvl6pPr lvl="5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6pPr>
            <a:lvl7pPr lvl="6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7pPr>
            <a:lvl8pPr lvl="7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8pPr>
            <a:lvl9pPr lvl="8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30" name="Google Shape;130;p45"/>
          <p:cNvSpPr txBox="1"/>
          <p:nvPr>
            <p:ph idx="3" type="title"/>
          </p:nvPr>
        </p:nvSpPr>
        <p:spPr>
          <a:xfrm>
            <a:off x="1338238" y="3988950"/>
            <a:ext cx="2727600" cy="37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31" name="Google Shape;131;p45"/>
          <p:cNvSpPr txBox="1"/>
          <p:nvPr>
            <p:ph idx="4" type="subTitle"/>
          </p:nvPr>
        </p:nvSpPr>
        <p:spPr>
          <a:xfrm>
            <a:off x="1338238" y="3342176"/>
            <a:ext cx="2727600" cy="605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1pPr>
            <a:lvl2pPr lv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2pPr>
            <a:lvl3pPr lvl="2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3pPr>
            <a:lvl4pPr lvl="3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4pPr>
            <a:lvl5pPr lvl="4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5pPr>
            <a:lvl6pPr lvl="5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6pPr>
            <a:lvl7pPr lvl="6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7pPr>
            <a:lvl8pPr lvl="7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8pPr>
            <a:lvl9pPr lvl="8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32" name="Google Shape;132;p45"/>
          <p:cNvSpPr txBox="1"/>
          <p:nvPr>
            <p:ph idx="5" type="title"/>
          </p:nvPr>
        </p:nvSpPr>
        <p:spPr>
          <a:xfrm>
            <a:off x="5078163" y="2359825"/>
            <a:ext cx="2727600" cy="37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33" name="Google Shape;133;p45"/>
          <p:cNvSpPr txBox="1"/>
          <p:nvPr>
            <p:ph idx="6" type="subTitle"/>
          </p:nvPr>
        </p:nvSpPr>
        <p:spPr>
          <a:xfrm>
            <a:off x="5078163" y="1713051"/>
            <a:ext cx="2727600" cy="605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34" name="Google Shape;134;p45"/>
          <p:cNvSpPr txBox="1"/>
          <p:nvPr>
            <p:ph idx="7" type="title"/>
          </p:nvPr>
        </p:nvSpPr>
        <p:spPr>
          <a:xfrm>
            <a:off x="5078163" y="3988950"/>
            <a:ext cx="2727600" cy="37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35" name="Google Shape;135;p45"/>
          <p:cNvSpPr txBox="1"/>
          <p:nvPr>
            <p:ph idx="8" type="subTitle"/>
          </p:nvPr>
        </p:nvSpPr>
        <p:spPr>
          <a:xfrm>
            <a:off x="5078163" y="3342176"/>
            <a:ext cx="2727600" cy="605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Text">
  <p:cSld name="SECTION_TITLE_AND_DESCRIPTION_1_2"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46"/>
          <p:cNvSpPr txBox="1"/>
          <p:nvPr>
            <p:ph idx="1" type="subTitle"/>
          </p:nvPr>
        </p:nvSpPr>
        <p:spPr>
          <a:xfrm>
            <a:off x="5817050" y="2435925"/>
            <a:ext cx="2556300" cy="2048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38" name="Google Shape;138;p46"/>
          <p:cNvSpPr txBox="1"/>
          <p:nvPr>
            <p:ph type="title"/>
          </p:nvPr>
        </p:nvSpPr>
        <p:spPr>
          <a:xfrm>
            <a:off x="938500" y="445025"/>
            <a:ext cx="4629300" cy="94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14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;p20"/>
          <p:cNvSpPr txBox="1"/>
          <p:nvPr>
            <p:ph type="title"/>
          </p:nvPr>
        </p:nvSpPr>
        <p:spPr>
          <a:xfrm>
            <a:off x="5337175" y="1297125"/>
            <a:ext cx="2837400" cy="1252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6" name="Google Shape;16;p20"/>
          <p:cNvSpPr txBox="1"/>
          <p:nvPr>
            <p:ph idx="1" type="body"/>
          </p:nvPr>
        </p:nvSpPr>
        <p:spPr>
          <a:xfrm>
            <a:off x="5337175" y="2593875"/>
            <a:ext cx="2837400" cy="1252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302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Char char="●"/>
              <a:defRPr sz="1600">
                <a:solidFill>
                  <a:schemeClr val="lt1"/>
                </a:solidFill>
              </a:defRPr>
            </a:lvl1pPr>
            <a:lvl2pPr indent="-330200" lvl="1" marL="9144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600"/>
              <a:buChar char="○"/>
              <a:defRPr sz="1600">
                <a:solidFill>
                  <a:schemeClr val="lt1"/>
                </a:solidFill>
              </a:defRPr>
            </a:lvl2pPr>
            <a:lvl3pPr indent="-330200" lvl="2" marL="13716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600"/>
              <a:buChar char="■"/>
              <a:defRPr sz="1600">
                <a:solidFill>
                  <a:schemeClr val="lt1"/>
                </a:solidFill>
              </a:defRPr>
            </a:lvl3pPr>
            <a:lvl4pPr indent="-330200" lvl="3" marL="18288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600"/>
              <a:buChar char="●"/>
              <a:defRPr sz="1600">
                <a:solidFill>
                  <a:schemeClr val="lt1"/>
                </a:solidFill>
              </a:defRPr>
            </a:lvl4pPr>
            <a:lvl5pPr indent="-330200" lvl="4" marL="22860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600"/>
              <a:buChar char="○"/>
              <a:defRPr sz="1600">
                <a:solidFill>
                  <a:schemeClr val="lt1"/>
                </a:solidFill>
              </a:defRPr>
            </a:lvl5pPr>
            <a:lvl6pPr indent="-330200" lvl="5" marL="27432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600"/>
              <a:buChar char="■"/>
              <a:defRPr sz="1600">
                <a:solidFill>
                  <a:schemeClr val="lt1"/>
                </a:solidFill>
              </a:defRPr>
            </a:lvl6pPr>
            <a:lvl7pPr indent="-330200" lvl="6" marL="32004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600"/>
              <a:buChar char="●"/>
              <a:defRPr sz="1600">
                <a:solidFill>
                  <a:schemeClr val="lt1"/>
                </a:solidFill>
              </a:defRPr>
            </a:lvl7pPr>
            <a:lvl8pPr indent="-330200" lvl="7" marL="36576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600"/>
              <a:buChar char="○"/>
              <a:defRPr sz="1600">
                <a:solidFill>
                  <a:schemeClr val="lt1"/>
                </a:solidFill>
              </a:defRPr>
            </a:lvl8pPr>
            <a:lvl9pPr indent="-330200" lvl="8" marL="4114800" algn="l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600"/>
              <a:buChar char="■"/>
              <a:defRPr sz="1600"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Text 1">
  <p:cSld name="TITLE_ONLY_1"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47"/>
          <p:cNvSpPr txBox="1"/>
          <p:nvPr>
            <p:ph type="title"/>
          </p:nvPr>
        </p:nvSpPr>
        <p:spPr>
          <a:xfrm>
            <a:off x="938500" y="445025"/>
            <a:ext cx="4629300" cy="94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41" name="Google Shape;141;p47"/>
          <p:cNvSpPr txBox="1"/>
          <p:nvPr>
            <p:ph idx="1" type="subTitle"/>
          </p:nvPr>
        </p:nvSpPr>
        <p:spPr>
          <a:xfrm>
            <a:off x="938500" y="2435925"/>
            <a:ext cx="2556300" cy="2048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Text 2">
  <p:cSld name="CAPTION_ONLY_2">
    <p:spTree>
      <p:nvGrpSpPr>
        <p:cNvPr id="142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p48"/>
          <p:cNvSpPr txBox="1"/>
          <p:nvPr>
            <p:ph type="title"/>
          </p:nvPr>
        </p:nvSpPr>
        <p:spPr>
          <a:xfrm>
            <a:off x="938500" y="445025"/>
            <a:ext cx="5735700" cy="94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44" name="Google Shape;144;p48"/>
          <p:cNvSpPr txBox="1"/>
          <p:nvPr>
            <p:ph idx="1" type="subTitle"/>
          </p:nvPr>
        </p:nvSpPr>
        <p:spPr>
          <a:xfrm>
            <a:off x="5817050" y="2435925"/>
            <a:ext cx="2556300" cy="2048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">
  <p:cSld name="SECTION_HEADER_2">
    <p:spTree>
      <p:nvGrpSpPr>
        <p:cNvPr id="145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p49"/>
          <p:cNvSpPr txBox="1"/>
          <p:nvPr>
            <p:ph type="title"/>
          </p:nvPr>
        </p:nvSpPr>
        <p:spPr>
          <a:xfrm>
            <a:off x="2062800" y="2442050"/>
            <a:ext cx="5018400" cy="5988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47" name="Google Shape;147;p49"/>
          <p:cNvSpPr txBox="1"/>
          <p:nvPr>
            <p:ph idx="1" type="subTitle"/>
          </p:nvPr>
        </p:nvSpPr>
        <p:spPr>
          <a:xfrm>
            <a:off x="2896500" y="3391325"/>
            <a:ext cx="3351000" cy="1197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hanks + Credits">
  <p:cSld name="SECTION_HEADER_1">
    <p:spTree>
      <p:nvGrpSpPr>
        <p:cNvPr id="148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p50"/>
          <p:cNvSpPr txBox="1"/>
          <p:nvPr>
            <p:ph type="title"/>
          </p:nvPr>
        </p:nvSpPr>
        <p:spPr>
          <a:xfrm>
            <a:off x="924870" y="760375"/>
            <a:ext cx="3068700" cy="5988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50" name="Google Shape;150;p50"/>
          <p:cNvSpPr txBox="1"/>
          <p:nvPr>
            <p:ph idx="1" type="subTitle"/>
          </p:nvPr>
        </p:nvSpPr>
        <p:spPr>
          <a:xfrm>
            <a:off x="924875" y="1684275"/>
            <a:ext cx="3305400" cy="1092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 sz="1400">
                <a:solidFill>
                  <a:schemeClr val="accen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9pPr>
          </a:lstStyle>
          <a:p/>
        </p:txBody>
      </p:sp>
      <p:sp>
        <p:nvSpPr>
          <p:cNvPr id="151" name="Google Shape;151;p50"/>
          <p:cNvSpPr txBox="1"/>
          <p:nvPr/>
        </p:nvSpPr>
        <p:spPr>
          <a:xfrm>
            <a:off x="924875" y="3570000"/>
            <a:ext cx="3305400" cy="666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0" i="0" lang="en" sz="1000" u="none" cap="none" strike="noStrike">
                <a:solidFill>
                  <a:schemeClr val="accent1"/>
                </a:solidFill>
                <a:latin typeface="Montserrat Medium"/>
                <a:ea typeface="Montserrat Medium"/>
                <a:cs typeface="Montserrat Medium"/>
                <a:sym typeface="Montserrat Medium"/>
              </a:rPr>
              <a:t>CREDITS: This presentation template was created by </a:t>
            </a:r>
            <a:r>
              <a:rPr b="0" i="0" lang="en" sz="1000" u="none" cap="none" strike="noStrike">
                <a:solidFill>
                  <a:schemeClr val="accent1"/>
                </a:solidFill>
                <a:uFill>
                  <a:noFill/>
                </a:uFill>
                <a:latin typeface="Montserrat Medium"/>
                <a:ea typeface="Montserrat Medium"/>
                <a:cs typeface="Montserrat Medium"/>
                <a:sym typeface="Montserrat Medium"/>
                <a:hlinkClick r:id="rId2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Slidesgo</a:t>
            </a:r>
            <a:r>
              <a:rPr b="0" i="0" lang="en" sz="1000" u="none" cap="none" strike="noStrike">
                <a:solidFill>
                  <a:schemeClr val="accent1"/>
                </a:solidFill>
                <a:latin typeface="Montserrat Medium"/>
                <a:ea typeface="Montserrat Medium"/>
                <a:cs typeface="Montserrat Medium"/>
                <a:sym typeface="Montserrat Medium"/>
              </a:rPr>
              <a:t>, including icons by </a:t>
            </a:r>
            <a:r>
              <a:rPr b="0" i="0" lang="en" sz="1000" u="none" cap="none" strike="noStrike">
                <a:solidFill>
                  <a:schemeClr val="accent1"/>
                </a:solidFill>
                <a:uFill>
                  <a:noFill/>
                </a:uFill>
                <a:latin typeface="Montserrat Medium"/>
                <a:ea typeface="Montserrat Medium"/>
                <a:cs typeface="Montserrat Medium"/>
                <a:sym typeface="Montserrat Medium"/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Flaticon</a:t>
            </a:r>
            <a:r>
              <a:rPr b="0" i="0" lang="en" sz="1000" u="none" cap="none" strike="noStrike">
                <a:solidFill>
                  <a:schemeClr val="accent1"/>
                </a:solidFill>
                <a:latin typeface="Montserrat Medium"/>
                <a:ea typeface="Montserrat Medium"/>
                <a:cs typeface="Montserrat Medium"/>
                <a:sym typeface="Montserrat Medium"/>
              </a:rPr>
              <a:t>, and infographics &amp; images by </a:t>
            </a:r>
            <a:r>
              <a:rPr b="0" i="0" lang="en" sz="1000" u="none" cap="none" strike="noStrike">
                <a:solidFill>
                  <a:schemeClr val="accent1"/>
                </a:solidFill>
                <a:uFill>
                  <a:noFill/>
                </a:uFill>
                <a:latin typeface="Montserrat Medium"/>
                <a:ea typeface="Montserrat Medium"/>
                <a:cs typeface="Montserrat Medium"/>
                <a:sym typeface="Montserrat Medium"/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Freepik</a:t>
            </a:r>
            <a:r>
              <a:rPr b="0" i="0" lang="en" sz="1000" u="none" cap="none" strike="noStrike">
                <a:solidFill>
                  <a:schemeClr val="accent1"/>
                </a:solidFill>
                <a:latin typeface="Montserrat Medium"/>
                <a:ea typeface="Montserrat Medium"/>
                <a:cs typeface="Montserrat Medium"/>
                <a:sym typeface="Montserrat Medium"/>
              </a:rPr>
              <a:t>. </a:t>
            </a:r>
            <a:endParaRPr b="0" i="0" sz="1000" u="none" cap="none" strike="noStrike">
              <a:solidFill>
                <a:schemeClr val="accent1"/>
              </a:solidFill>
              <a:latin typeface="Montserrat Medium"/>
              <a:ea typeface="Montserrat Medium"/>
              <a:cs typeface="Montserrat Medium"/>
              <a:sym typeface="Montserrat Medium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t/>
            </a:r>
            <a:endParaRPr b="0" i="0" sz="1000" u="none" cap="none" strike="noStrike">
              <a:solidFill>
                <a:schemeClr val="accent1"/>
              </a:solidFill>
              <a:latin typeface="Montserrat Medium"/>
              <a:ea typeface="Montserrat Medium"/>
              <a:cs typeface="Montserrat Medium"/>
              <a:sym typeface="Montserrat Medium"/>
            </a:endParaRPr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Bullet points 1">
  <p:cSld name="SECTION_TITLE_AND_DESCRIPTION_1_1_2">
    <p:spTree>
      <p:nvGrpSpPr>
        <p:cNvPr id="152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p51"/>
          <p:cNvSpPr txBox="1"/>
          <p:nvPr>
            <p:ph type="title"/>
          </p:nvPr>
        </p:nvSpPr>
        <p:spPr>
          <a:xfrm>
            <a:off x="938500" y="445025"/>
            <a:ext cx="4629300" cy="94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54" name="Google Shape;154;p51"/>
          <p:cNvSpPr txBox="1"/>
          <p:nvPr>
            <p:ph idx="1" type="body"/>
          </p:nvPr>
        </p:nvSpPr>
        <p:spPr>
          <a:xfrm>
            <a:off x="938500" y="1659275"/>
            <a:ext cx="4946400" cy="2760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 sz="1400">
                <a:solidFill>
                  <a:schemeClr val="lt1"/>
                </a:solidFill>
              </a:defRPr>
            </a:lvl1pPr>
            <a:lvl2pPr indent="-317500" lvl="1" marL="9144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 algn="l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list">
  <p:cSld name="TITLE_AND_TWO_COLUMNS_1">
    <p:spTree>
      <p:nvGrpSpPr>
        <p:cNvPr id="155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p52"/>
          <p:cNvSpPr txBox="1"/>
          <p:nvPr>
            <p:ph type="title"/>
          </p:nvPr>
        </p:nvSpPr>
        <p:spPr>
          <a:xfrm>
            <a:off x="938500" y="445025"/>
            <a:ext cx="4629300" cy="94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57" name="Google Shape;157;p52"/>
          <p:cNvSpPr txBox="1"/>
          <p:nvPr>
            <p:ph idx="1" type="body"/>
          </p:nvPr>
        </p:nvSpPr>
        <p:spPr>
          <a:xfrm>
            <a:off x="5037525" y="1659275"/>
            <a:ext cx="3186900" cy="2760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 sz="1400">
                <a:solidFill>
                  <a:schemeClr val="lt1"/>
                </a:solidFill>
              </a:defRPr>
            </a:lvl1pPr>
            <a:lvl2pPr indent="-317500" lvl="1" marL="9144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 algn="l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 1">
  <p:cSld name="SECTION_TITLE_AND_DESCRIPTION_2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21"/>
          <p:cNvSpPr txBox="1"/>
          <p:nvPr>
            <p:ph idx="1" type="subTitle"/>
          </p:nvPr>
        </p:nvSpPr>
        <p:spPr>
          <a:xfrm>
            <a:off x="938500" y="1769575"/>
            <a:ext cx="2871600" cy="123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/>
        </p:txBody>
      </p:sp>
      <p:sp>
        <p:nvSpPr>
          <p:cNvPr id="19" name="Google Shape;19;p21"/>
          <p:cNvSpPr txBox="1"/>
          <p:nvPr>
            <p:ph idx="2" type="body"/>
          </p:nvPr>
        </p:nvSpPr>
        <p:spPr>
          <a:xfrm>
            <a:off x="4703375" y="909600"/>
            <a:ext cx="3468900" cy="3324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 sz="1400">
                <a:solidFill>
                  <a:schemeClr val="lt1"/>
                </a:solidFill>
              </a:defRPr>
            </a:lvl1pPr>
            <a:lvl2pPr indent="-317500" lvl="1" marL="9144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 algn="l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20" name="Google Shape;20;p21"/>
          <p:cNvSpPr txBox="1"/>
          <p:nvPr>
            <p:ph type="title"/>
          </p:nvPr>
        </p:nvSpPr>
        <p:spPr>
          <a:xfrm>
            <a:off x="938500" y="445025"/>
            <a:ext cx="3223800" cy="94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22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23"/>
          <p:cNvSpPr txBox="1"/>
          <p:nvPr>
            <p:ph type="title"/>
          </p:nvPr>
        </p:nvSpPr>
        <p:spPr>
          <a:xfrm>
            <a:off x="3762670" y="3177750"/>
            <a:ext cx="3068700" cy="5988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24" name="Google Shape;24;p23"/>
          <p:cNvSpPr txBox="1"/>
          <p:nvPr>
            <p:ph idx="2" type="title"/>
          </p:nvPr>
        </p:nvSpPr>
        <p:spPr>
          <a:xfrm>
            <a:off x="1048270" y="3287500"/>
            <a:ext cx="2412900" cy="931500"/>
          </a:xfrm>
          <a:prstGeom prst="rect">
            <a:avLst/>
          </a:prstGeom>
          <a:noFill/>
          <a:ln>
            <a:noFill/>
          </a:ln>
          <a:effectLst>
            <a:outerShdw blurRad="114300" rotWithShape="0" algn="bl" dir="6360000" dist="28575">
              <a:schemeClr val="accent1">
                <a:alpha val="49803"/>
              </a:scheme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25" name="Google Shape;25;p23"/>
          <p:cNvSpPr txBox="1"/>
          <p:nvPr>
            <p:ph idx="1" type="subTitle"/>
          </p:nvPr>
        </p:nvSpPr>
        <p:spPr>
          <a:xfrm>
            <a:off x="3762670" y="3720650"/>
            <a:ext cx="3068700" cy="464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 sz="1400">
                <a:solidFill>
                  <a:schemeClr val="accen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26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Google Shape;27;p24"/>
          <p:cNvSpPr txBox="1"/>
          <p:nvPr>
            <p:ph type="title"/>
          </p:nvPr>
        </p:nvSpPr>
        <p:spPr>
          <a:xfrm>
            <a:off x="938500" y="445025"/>
            <a:ext cx="4629300" cy="94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28" name="Google Shape;28;p24"/>
          <p:cNvSpPr txBox="1"/>
          <p:nvPr>
            <p:ph idx="1" type="body"/>
          </p:nvPr>
        </p:nvSpPr>
        <p:spPr>
          <a:xfrm>
            <a:off x="938500" y="1659275"/>
            <a:ext cx="4946400" cy="2760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 sz="1400">
                <a:solidFill>
                  <a:schemeClr val="lt1"/>
                </a:solidFill>
              </a:defRPr>
            </a:lvl1pPr>
            <a:lvl2pPr indent="-317500" lvl="1" marL="9144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 algn="l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25"/>
          <p:cNvSpPr txBox="1"/>
          <p:nvPr>
            <p:ph type="title"/>
          </p:nvPr>
        </p:nvSpPr>
        <p:spPr>
          <a:xfrm>
            <a:off x="938500" y="445025"/>
            <a:ext cx="4629300" cy="94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31" name="Google Shape;31;p25"/>
          <p:cNvSpPr txBox="1"/>
          <p:nvPr>
            <p:ph idx="1" type="body"/>
          </p:nvPr>
        </p:nvSpPr>
        <p:spPr>
          <a:xfrm>
            <a:off x="938500" y="1659275"/>
            <a:ext cx="3186900" cy="2760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 sz="1400">
                <a:solidFill>
                  <a:schemeClr val="lt1"/>
                </a:solidFill>
              </a:defRPr>
            </a:lvl1pPr>
            <a:lvl2pPr indent="-317500" lvl="1" marL="9144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 algn="l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32" name="Google Shape;32;p25"/>
          <p:cNvSpPr txBox="1"/>
          <p:nvPr>
            <p:ph idx="2" type="body"/>
          </p:nvPr>
        </p:nvSpPr>
        <p:spPr>
          <a:xfrm>
            <a:off x="5037525" y="1659275"/>
            <a:ext cx="3186900" cy="2760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 sz="1400">
                <a:solidFill>
                  <a:schemeClr val="lt1"/>
                </a:solidFill>
              </a:defRPr>
            </a:lvl1pPr>
            <a:lvl2pPr indent="-317500" lvl="1" marL="9144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 algn="l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26"/>
          <p:cNvSpPr txBox="1"/>
          <p:nvPr>
            <p:ph type="title"/>
          </p:nvPr>
        </p:nvSpPr>
        <p:spPr>
          <a:xfrm>
            <a:off x="938500" y="445025"/>
            <a:ext cx="4629300" cy="94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20" Type="http://schemas.openxmlformats.org/officeDocument/2006/relationships/slideLayout" Target="../slideLayouts/slideLayout19.xml"/><Relationship Id="rId22" Type="http://schemas.openxmlformats.org/officeDocument/2006/relationships/slideLayout" Target="../slideLayouts/slideLayout21.xml"/><Relationship Id="rId21" Type="http://schemas.openxmlformats.org/officeDocument/2006/relationships/slideLayout" Target="../slideLayouts/slideLayout20.xml"/><Relationship Id="rId24" Type="http://schemas.openxmlformats.org/officeDocument/2006/relationships/slideLayout" Target="../slideLayouts/slideLayout23.xml"/><Relationship Id="rId23" Type="http://schemas.openxmlformats.org/officeDocument/2006/relationships/slideLayout" Target="../slideLayouts/slideLayout22.xml"/><Relationship Id="rId1" Type="http://schemas.openxmlformats.org/officeDocument/2006/relationships/image" Target="../media/image2.jpg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9" Type="http://schemas.openxmlformats.org/officeDocument/2006/relationships/slideLayout" Target="../slideLayouts/slideLayout8.xml"/><Relationship Id="rId26" Type="http://schemas.openxmlformats.org/officeDocument/2006/relationships/slideLayout" Target="../slideLayouts/slideLayout25.xml"/><Relationship Id="rId25" Type="http://schemas.openxmlformats.org/officeDocument/2006/relationships/slideLayout" Target="../slideLayouts/slideLayout24.xml"/><Relationship Id="rId28" Type="http://schemas.openxmlformats.org/officeDocument/2006/relationships/slideLayout" Target="../slideLayouts/slideLayout27.xml"/><Relationship Id="rId27" Type="http://schemas.openxmlformats.org/officeDocument/2006/relationships/slideLayout" Target="../slideLayouts/slideLayout26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29" Type="http://schemas.openxmlformats.org/officeDocument/2006/relationships/slideLayout" Target="../slideLayouts/slideLayout28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31" Type="http://schemas.openxmlformats.org/officeDocument/2006/relationships/slideLayout" Target="../slideLayouts/slideLayout30.xml"/><Relationship Id="rId30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10.xml"/><Relationship Id="rId33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9.xml"/><Relationship Id="rId32" Type="http://schemas.openxmlformats.org/officeDocument/2006/relationships/slideLayout" Target="../slideLayouts/slideLayout31.xml"/><Relationship Id="rId13" Type="http://schemas.openxmlformats.org/officeDocument/2006/relationships/slideLayout" Target="../slideLayouts/slideLayout12.xml"/><Relationship Id="rId35" Type="http://schemas.openxmlformats.org/officeDocument/2006/relationships/slideLayout" Target="../slideLayouts/slideLayout34.xml"/><Relationship Id="rId12" Type="http://schemas.openxmlformats.org/officeDocument/2006/relationships/slideLayout" Target="../slideLayouts/slideLayout11.xml"/><Relationship Id="rId34" Type="http://schemas.openxmlformats.org/officeDocument/2006/relationships/slideLayout" Target="../slideLayouts/slideLayout33.xml"/><Relationship Id="rId15" Type="http://schemas.openxmlformats.org/officeDocument/2006/relationships/slideLayout" Target="../slideLayouts/slideLayout14.xml"/><Relationship Id="rId37" Type="http://schemas.openxmlformats.org/officeDocument/2006/relationships/theme" Target="../theme/theme1.xml"/><Relationship Id="rId14" Type="http://schemas.openxmlformats.org/officeDocument/2006/relationships/slideLayout" Target="../slideLayouts/slideLayout13.xml"/><Relationship Id="rId36" Type="http://schemas.openxmlformats.org/officeDocument/2006/relationships/slideLayout" Target="../slideLayouts/slideLayout35.xml"/><Relationship Id="rId17" Type="http://schemas.openxmlformats.org/officeDocument/2006/relationships/slideLayout" Target="../slideLayouts/slideLayout16.xml"/><Relationship Id="rId16" Type="http://schemas.openxmlformats.org/officeDocument/2006/relationships/slideLayout" Target="../slideLayouts/slideLayout15.xml"/><Relationship Id="rId19" Type="http://schemas.openxmlformats.org/officeDocument/2006/relationships/slideLayout" Target="../slideLayouts/slideLayout18.xml"/><Relationship Id="rId18" Type="http://schemas.openxmlformats.org/officeDocument/2006/relationships/slideLayout" Target="../slideLayouts/slideLayout17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blipFill>
          <a:blip r:embed="rId1">
            <a:alphaModFix/>
          </a:blip>
          <a:stretch>
            <a:fillRect/>
          </a:stretch>
        </a:blip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 ExtraBold"/>
              <a:buNone/>
              <a:defRPr b="0" i="0" sz="2800" u="none" cap="none" strike="noStrike">
                <a:solidFill>
                  <a:schemeClr val="lt1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b="0" i="0" sz="28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b="0" i="0" sz="28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b="0" i="0" sz="28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b="0" i="0" sz="28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b="0" i="0" sz="28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b="0" i="0" sz="28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b="0" i="0" sz="28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b="0" i="0" sz="28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  <p:sp>
        <p:nvSpPr>
          <p:cNvPr id="7" name="Google Shape;7;p17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Montserrat"/>
              <a:buChar char="●"/>
              <a:defRPr b="0" i="0" sz="1800" u="none" cap="none" strike="noStrik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indent="-317500" lvl="1" marL="914400" marR="0" rtl="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○"/>
              <a:defRPr b="0" i="0" sz="1400" u="none" cap="none" strike="noStrik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indent="-317500" lvl="2" marL="1371600" marR="0" rtl="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■"/>
              <a:defRPr b="0" i="0" sz="1400" u="none" cap="none" strike="noStrik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indent="-317500" lvl="3" marL="1828800" marR="0" rtl="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●"/>
              <a:defRPr b="0" i="0" sz="1400" u="none" cap="none" strike="noStrik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indent="-317500" lvl="4" marL="2286000" marR="0" rtl="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○"/>
              <a:defRPr b="0" i="0" sz="1400" u="none" cap="none" strike="noStrik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indent="-317500" lvl="5" marL="2743200" marR="0" rtl="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■"/>
              <a:defRPr b="0" i="0" sz="1400" u="none" cap="none" strike="noStrik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indent="-317500" lvl="6" marL="3200400" marR="0" rtl="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●"/>
              <a:defRPr b="0" i="0" sz="1400" u="none" cap="none" strike="noStrik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indent="-317500" lvl="7" marL="3657600" marR="0" rtl="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○"/>
              <a:defRPr b="0" i="0" sz="1400" u="none" cap="none" strike="noStrik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indent="-317500" lvl="8" marL="4114800" marR="0" rtl="0" algn="l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Montserrat"/>
              <a:buChar char="■"/>
              <a:defRPr b="0" i="0" sz="1400" u="none" cap="none" strike="noStrik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  <p:sldLayoutId id="2147483664" r:id="rId17"/>
    <p:sldLayoutId id="2147483665" r:id="rId18"/>
    <p:sldLayoutId id="2147483666" r:id="rId19"/>
    <p:sldLayoutId id="2147483667" r:id="rId20"/>
    <p:sldLayoutId id="2147483668" r:id="rId21"/>
    <p:sldLayoutId id="2147483669" r:id="rId22"/>
    <p:sldLayoutId id="2147483670" r:id="rId23"/>
    <p:sldLayoutId id="2147483671" r:id="rId24"/>
    <p:sldLayoutId id="2147483672" r:id="rId25"/>
    <p:sldLayoutId id="2147483673" r:id="rId26"/>
    <p:sldLayoutId id="2147483674" r:id="rId27"/>
    <p:sldLayoutId id="2147483675" r:id="rId28"/>
    <p:sldLayoutId id="2147483676" r:id="rId29"/>
    <p:sldLayoutId id="2147483677" r:id="rId30"/>
    <p:sldLayoutId id="2147483678" r:id="rId31"/>
    <p:sldLayoutId id="2147483679" r:id="rId32"/>
    <p:sldLayoutId id="2147483680" r:id="rId33"/>
    <p:sldLayoutId id="2147483681" r:id="rId34"/>
    <p:sldLayoutId id="2147483682" r:id="rId35"/>
    <p:sldLayoutId id="2147483683" r:id="rId36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4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4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4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4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4.png"/><Relationship Id="rId4" Type="http://schemas.openxmlformats.org/officeDocument/2006/relationships/hyperlink" Target="https://www.instagram.com/p/Cc29lOAD7ey" TargetMode="External"/><Relationship Id="rId5" Type="http://schemas.openxmlformats.org/officeDocument/2006/relationships/image" Target="../media/image6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4.png"/><Relationship Id="rId4" Type="http://schemas.openxmlformats.org/officeDocument/2006/relationships/hyperlink" Target="https://twitter.com/IHOP/status/1016366117986566144" TargetMode="External"/><Relationship Id="rId5" Type="http://schemas.openxmlformats.org/officeDocument/2006/relationships/image" Target="../media/image7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4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4.png"/><Relationship Id="rId4" Type="http://schemas.openxmlformats.org/officeDocument/2006/relationships/image" Target="../media/image5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4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4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4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4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4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4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4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p1"/>
          <p:cNvSpPr txBox="1"/>
          <p:nvPr>
            <p:ph type="ctrTitle"/>
          </p:nvPr>
        </p:nvSpPr>
        <p:spPr>
          <a:xfrm>
            <a:off x="1805550" y="1979675"/>
            <a:ext cx="5532900" cy="644700"/>
          </a:xfrm>
          <a:prstGeom prst="rect">
            <a:avLst/>
          </a:prstGeom>
          <a:noFill/>
          <a:ln>
            <a:noFill/>
          </a:ln>
          <a:effectLst>
            <a:outerShdw blurRad="142875" rotWithShape="0" algn="bl" dir="8760000" dist="19050">
              <a:srgbClr val="76A5AF">
                <a:alpha val="49803"/>
              </a:srgbClr>
            </a:outerShdw>
          </a:effectLst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lang="en">
                <a:latin typeface="Arial"/>
                <a:ea typeface="Arial"/>
                <a:cs typeface="Arial"/>
                <a:sym typeface="Arial"/>
              </a:rPr>
              <a:t>PUBLICITY</a:t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3" name="Google Shape;163;p1"/>
          <p:cNvSpPr txBox="1"/>
          <p:nvPr>
            <p:ph type="ctrTitle"/>
          </p:nvPr>
        </p:nvSpPr>
        <p:spPr>
          <a:xfrm>
            <a:off x="2941650" y="2624375"/>
            <a:ext cx="3260700" cy="464700"/>
          </a:xfrm>
          <a:prstGeom prst="rect">
            <a:avLst/>
          </a:prstGeom>
          <a:noFill/>
          <a:ln>
            <a:noFill/>
          </a:ln>
          <a:effectLst>
            <a:outerShdw blurRad="100013" rotWithShape="0" algn="bl" dir="8460000" dist="19050">
              <a:srgbClr val="76A5AF">
                <a:alpha val="49803"/>
              </a:srgbClr>
            </a:outerShdw>
          </a:effectLst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b="0" lang="en" sz="2200">
                <a:latin typeface="Arial"/>
                <a:ea typeface="Arial"/>
                <a:cs typeface="Arial"/>
                <a:sym typeface="Arial"/>
              </a:rPr>
              <a:t>MODULE 7 LESSON 1</a:t>
            </a:r>
            <a:endParaRPr b="0" sz="2200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64" name="Google Shape;164;p1"/>
          <p:cNvCxnSpPr/>
          <p:nvPr/>
        </p:nvCxnSpPr>
        <p:spPr>
          <a:xfrm>
            <a:off x="3190500" y="2565172"/>
            <a:ext cx="2763000" cy="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5400000" dist="19050">
              <a:srgbClr val="FFFFFF">
                <a:alpha val="49803"/>
              </a:srgbClr>
            </a:outerShdw>
          </a:effectLst>
        </p:spPr>
      </p:cxnSp>
      <p:pic>
        <p:nvPicPr>
          <p:cNvPr id="165" name="Google Shape;165;p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166" name="Google Shape;166;p1"/>
          <p:cNvSpPr txBox="1"/>
          <p:nvPr/>
        </p:nvSpPr>
        <p:spPr>
          <a:xfrm>
            <a:off x="5577150" y="4689025"/>
            <a:ext cx="2505900" cy="384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</a:pPr>
            <a:r>
              <a:rPr b="0" i="0" lang="en" sz="700" u="none" cap="none" strike="noStrike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rPr>
              <a:t>©</a:t>
            </a:r>
            <a:r>
              <a:rPr b="0" i="0" lang="en" sz="1300" u="none" cap="none" strike="noStrike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" sz="700">
                <a:solidFill>
                  <a:schemeClr val="accent5"/>
                </a:solidFill>
              </a:rPr>
              <a:t>Copyright 2023</a:t>
            </a:r>
            <a:r>
              <a:rPr b="0" i="0" lang="en" sz="700" u="none" cap="none" strike="noStrike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rPr>
              <a:t>. Sports Career Consulting, LLC.</a:t>
            </a:r>
            <a:endParaRPr b="0" i="0" sz="700" u="none" cap="none" strike="noStrike">
              <a:solidFill>
                <a:schemeClr val="accent5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2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" name="Google Shape;243;p10"/>
          <p:cNvSpPr txBox="1"/>
          <p:nvPr>
            <p:ph type="title"/>
          </p:nvPr>
        </p:nvSpPr>
        <p:spPr>
          <a:xfrm>
            <a:off x="938500" y="445025"/>
            <a:ext cx="7152900" cy="94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b="1" lang="en">
                <a:latin typeface="Arial"/>
                <a:ea typeface="Arial"/>
                <a:cs typeface="Arial"/>
                <a:sym typeface="Arial"/>
              </a:rPr>
              <a:t>PUBLIC SERVICE ANNOUNCEMENT (PSA)</a:t>
            </a:r>
            <a:endParaRPr b="1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44" name="Google Shape;244;p10"/>
          <p:cNvCxnSpPr/>
          <p:nvPr/>
        </p:nvCxnSpPr>
        <p:spPr>
          <a:xfrm>
            <a:off x="1026200" y="414022"/>
            <a:ext cx="2763000" cy="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5400000" dist="19050">
              <a:srgbClr val="FFFFFF">
                <a:alpha val="49803"/>
              </a:srgbClr>
            </a:outerShdw>
          </a:effectLst>
        </p:spPr>
      </p:cxnSp>
      <p:pic>
        <p:nvPicPr>
          <p:cNvPr id="245" name="Google Shape;245;p1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246" name="Google Shape;246;p10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b="0" i="0" lang="en" sz="8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b="0" i="0" lang="en" sz="14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Copyright 2023</a:t>
            </a:r>
            <a:r>
              <a:rPr b="0" i="0" lang="en" sz="8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. Sports Career Consulting, LLC.</a:t>
            </a:r>
            <a:endParaRPr b="0" i="0" sz="800" u="none" cap="none" strike="noStrike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sp>
        <p:nvSpPr>
          <p:cNvPr id="247" name="Google Shape;247;p10"/>
          <p:cNvSpPr txBox="1"/>
          <p:nvPr>
            <p:ph idx="4294967295" type="body"/>
          </p:nvPr>
        </p:nvSpPr>
        <p:spPr>
          <a:xfrm>
            <a:off x="938500" y="1031450"/>
            <a:ext cx="8013900" cy="3080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b="1" lang="en">
                <a:latin typeface="Arial"/>
                <a:ea typeface="Arial"/>
                <a:cs typeface="Arial"/>
                <a:sym typeface="Arial"/>
              </a:rPr>
              <a:t>Public Service Announcement (PSA): </a:t>
            </a:r>
            <a:r>
              <a:rPr lang="en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a message communicated by the media to raise public awareness surrounding a specific issue. </a:t>
            </a:r>
            <a:endParaRPr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SzPts val="1800"/>
              <a:buNone/>
            </a:pPr>
            <a:r>
              <a:rPr lang="en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PSAs are a common public relations tool for non-profit organizations and typically feature a brief message positioned as intended to be in the best interest of the general public.</a:t>
            </a:r>
            <a:endParaRPr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b="1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SzPts val="1800"/>
              <a:buNone/>
            </a:pPr>
            <a:r>
              <a:t/>
            </a:r>
            <a:endParaRPr b="1"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1" name="Shape 2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" name="Google Shape;252;p11"/>
          <p:cNvSpPr txBox="1"/>
          <p:nvPr>
            <p:ph type="title"/>
          </p:nvPr>
        </p:nvSpPr>
        <p:spPr>
          <a:xfrm>
            <a:off x="829175" y="287800"/>
            <a:ext cx="7735500" cy="10338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b="1" lang="en" sz="2200">
                <a:latin typeface="Arial"/>
                <a:ea typeface="Arial"/>
                <a:cs typeface="Arial"/>
                <a:sym typeface="Arial"/>
              </a:rPr>
              <a:t>CRISIS MANAGEMENT</a:t>
            </a:r>
            <a:endParaRPr b="1" sz="220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3" name="Google Shape;253;p11"/>
          <p:cNvSpPr txBox="1"/>
          <p:nvPr>
            <p:ph idx="1" type="body"/>
          </p:nvPr>
        </p:nvSpPr>
        <p:spPr>
          <a:xfrm>
            <a:off x="829175" y="1321500"/>
            <a:ext cx="7735500" cy="3192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</a:pPr>
            <a:r>
              <a:rPr b="1" lang="en" sz="1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Crisis management: </a:t>
            </a:r>
            <a:r>
              <a:rPr lang="en" sz="1500">
                <a:latin typeface="Arial"/>
                <a:ea typeface="Arial"/>
                <a:cs typeface="Arial"/>
                <a:sym typeface="Arial"/>
              </a:rPr>
              <a:t>a coordinated effort to handle the effects of unfavorable publicity or of an unfavorable event. </a:t>
            </a:r>
            <a:endParaRPr sz="1500">
              <a:latin typeface="Arial"/>
              <a:ea typeface="Arial"/>
              <a:cs typeface="Arial"/>
              <a:sym typeface="Arial"/>
            </a:endParaRPr>
          </a:p>
          <a:p>
            <a:pPr indent="-323850" lvl="0" marL="4572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500"/>
              <a:buFont typeface="Arial"/>
              <a:buChar char="●"/>
            </a:pPr>
            <a:r>
              <a:rPr lang="en" sz="1500">
                <a:latin typeface="Arial"/>
                <a:ea typeface="Arial"/>
                <a:cs typeface="Arial"/>
                <a:sym typeface="Arial"/>
              </a:rPr>
              <a:t>Often includes a strong focus on public relations to recover any damage to the business or brand’s public image and assure consumers that recovery is underway. </a:t>
            </a:r>
            <a:endParaRPr sz="1500">
              <a:latin typeface="Arial"/>
              <a:ea typeface="Arial"/>
              <a:cs typeface="Arial"/>
              <a:sym typeface="Arial"/>
            </a:endParaRPr>
          </a:p>
          <a:p>
            <a:pPr indent="-32385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Font typeface="Arial"/>
              <a:buChar char="●"/>
            </a:pPr>
            <a:r>
              <a:rPr lang="en" sz="1500">
                <a:latin typeface="Arial"/>
                <a:ea typeface="Arial"/>
                <a:cs typeface="Arial"/>
                <a:sym typeface="Arial"/>
              </a:rPr>
              <a:t>Requires a plan in advance for how to respond if and when a scenario develops where the organization must respond to negative publicity. </a:t>
            </a:r>
            <a:endParaRPr sz="15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600"/>
              <a:buNone/>
            </a:pPr>
            <a:r>
              <a:rPr b="1" lang="en" sz="1500">
                <a:latin typeface="Arial"/>
                <a:ea typeface="Arial"/>
                <a:cs typeface="Arial"/>
                <a:sym typeface="Arial"/>
              </a:rPr>
              <a:t>Crisis management example:</a:t>
            </a:r>
            <a:endParaRPr b="1" sz="15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600"/>
              <a:buNone/>
            </a:pPr>
            <a:r>
              <a:rPr lang="en" sz="1500">
                <a:latin typeface="Arial"/>
                <a:ea typeface="Arial"/>
                <a:cs typeface="Arial"/>
                <a:sym typeface="Arial"/>
              </a:rPr>
              <a:t>In 2022, Walmart faced widespread criticism after attempting to commemorate Juneteenth with the introduction of a “Celebration Edition” ice cream flavor. After the backlash, the company quickly issued an apology and removed the products from its stores. </a:t>
            </a:r>
            <a:endParaRPr sz="15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600"/>
              <a:buNone/>
            </a:pPr>
            <a:r>
              <a:t/>
            </a:r>
            <a:endParaRPr sz="15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SzPts val="1600"/>
              <a:buNone/>
            </a:pPr>
            <a:r>
              <a:t/>
            </a:r>
            <a:endParaRPr sz="1500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54" name="Google Shape;254;p11"/>
          <p:cNvCxnSpPr/>
          <p:nvPr/>
        </p:nvCxnSpPr>
        <p:spPr>
          <a:xfrm>
            <a:off x="496225" y="1540302"/>
            <a:ext cx="0" cy="218970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5400000" dist="19050">
              <a:srgbClr val="FFFFFF">
                <a:alpha val="49803"/>
              </a:srgbClr>
            </a:outerShdw>
          </a:effectLst>
        </p:spPr>
      </p:cxnSp>
      <p:pic>
        <p:nvPicPr>
          <p:cNvPr id="255" name="Google Shape;255;p1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256" name="Google Shape;256;p11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b="0" i="0" lang="en" sz="8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b="0" i="0" lang="en" sz="14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Copyright 2023</a:t>
            </a:r>
            <a:r>
              <a:rPr b="0" i="0" lang="en" sz="8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. Sports Career Consulting, LLC.</a:t>
            </a:r>
            <a:endParaRPr b="0" i="0" sz="800" u="none" cap="none" strike="noStrike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0" name="Shape 2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" name="Google Shape;261;p12"/>
          <p:cNvSpPr txBox="1"/>
          <p:nvPr>
            <p:ph type="title"/>
          </p:nvPr>
        </p:nvSpPr>
        <p:spPr>
          <a:xfrm>
            <a:off x="829175" y="287800"/>
            <a:ext cx="7735500" cy="11058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b="1" lang="en" sz="2200">
                <a:latin typeface="Arial"/>
                <a:ea typeface="Arial"/>
                <a:cs typeface="Arial"/>
                <a:sym typeface="Arial"/>
              </a:rPr>
              <a:t>PUBLICITY STUNTS</a:t>
            </a:r>
            <a:endParaRPr b="1" sz="220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2" name="Google Shape;262;p12"/>
          <p:cNvSpPr txBox="1"/>
          <p:nvPr>
            <p:ph idx="1" type="body"/>
          </p:nvPr>
        </p:nvSpPr>
        <p:spPr>
          <a:xfrm>
            <a:off x="829175" y="1393500"/>
            <a:ext cx="7735500" cy="3120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</a:pPr>
            <a:r>
              <a:rPr b="1" lang="en" sz="18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Publicity stunt:</a:t>
            </a:r>
            <a:r>
              <a:rPr lang="en" sz="1800">
                <a:latin typeface="Arial"/>
                <a:ea typeface="Arial"/>
                <a:cs typeface="Arial"/>
                <a:sym typeface="Arial"/>
              </a:rPr>
              <a:t> a marketing tactic where specific events or activities are planned with the sole purpose of achieving a high level of media coverage and public awareness. </a:t>
            </a:r>
            <a:endParaRPr sz="18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1000"/>
              </a:spcAft>
              <a:buSzPts val="1600"/>
              <a:buNone/>
            </a:pPr>
            <a:r>
              <a:rPr lang="en" sz="1800">
                <a:latin typeface="Arial"/>
                <a:ea typeface="Arial"/>
                <a:cs typeface="Arial"/>
                <a:sym typeface="Arial"/>
              </a:rPr>
              <a:t>Publicity stunts (also referred to as PR stunts or marketing stunts) can serve as an effective vehicle in generating public “buzz” surrounding a brand, often promoting the release of a new product or around a major event.</a:t>
            </a:r>
            <a:endParaRPr sz="1800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63" name="Google Shape;263;p12"/>
          <p:cNvCxnSpPr/>
          <p:nvPr/>
        </p:nvCxnSpPr>
        <p:spPr>
          <a:xfrm>
            <a:off x="496225" y="1540302"/>
            <a:ext cx="0" cy="218970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5400000" dist="19050">
              <a:srgbClr val="FFFFFF">
                <a:alpha val="49803"/>
              </a:srgbClr>
            </a:outerShdw>
          </a:effectLst>
        </p:spPr>
      </p:cxnSp>
      <p:pic>
        <p:nvPicPr>
          <p:cNvPr id="264" name="Google Shape;264;p1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265" name="Google Shape;265;p12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b="0" i="0" lang="en" sz="8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b="0" i="0" lang="en" sz="14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Copyright 2023</a:t>
            </a:r>
            <a:r>
              <a:rPr b="0" i="0" lang="en" sz="8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. Sports Career Consulting, LLC.</a:t>
            </a:r>
            <a:endParaRPr b="0" i="0" sz="800" u="none" cap="none" strike="noStrike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9" name="Shape 2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" name="Google Shape;270;p13"/>
          <p:cNvSpPr txBox="1"/>
          <p:nvPr>
            <p:ph type="title"/>
          </p:nvPr>
        </p:nvSpPr>
        <p:spPr>
          <a:xfrm>
            <a:off x="938500" y="445025"/>
            <a:ext cx="7755000" cy="94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b="1" lang="en">
                <a:latin typeface="Arial"/>
                <a:ea typeface="Arial"/>
                <a:cs typeface="Arial"/>
                <a:sym typeface="Arial"/>
              </a:rPr>
              <a:t>PUBLICITY STUNT EXAMPLES</a:t>
            </a:r>
            <a:endParaRPr b="1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1" name="Google Shape;271;p13"/>
          <p:cNvSpPr txBox="1"/>
          <p:nvPr>
            <p:ph idx="1" type="body"/>
          </p:nvPr>
        </p:nvSpPr>
        <p:spPr>
          <a:xfrm>
            <a:off x="938500" y="1049425"/>
            <a:ext cx="3553987" cy="323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50"/>
              <a:buNone/>
            </a:pPr>
            <a:r>
              <a:rPr b="1" lang="en" sz="1400">
                <a:latin typeface="Arial"/>
                <a:ea typeface="Arial"/>
                <a:cs typeface="Arial"/>
                <a:sym typeface="Arial"/>
              </a:rPr>
              <a:t>Duke’s Mayo</a:t>
            </a:r>
            <a:endParaRPr b="1" sz="14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150"/>
              <a:buNone/>
            </a:pPr>
            <a:r>
              <a:rPr lang="en" sz="1400">
                <a:latin typeface="Arial"/>
                <a:ea typeface="Arial"/>
                <a:cs typeface="Arial"/>
                <a:sym typeface="Arial"/>
              </a:rPr>
              <a:t>For one day only in 2022, Duke’s Mayo partnered with a local tattoo parlor to offer free Duke’s May-themed tattoos (including options for 47 different designs, ranging from images with the brand’s name or logo to a gravestone marked “HELLMAN’S”, one of the condiment makers’ chief rivals).</a:t>
            </a:r>
            <a:endParaRPr sz="1400">
              <a:latin typeface="Arial"/>
              <a:ea typeface="Arial"/>
              <a:cs typeface="Arial"/>
              <a:sym typeface="Arial"/>
            </a:endParaRPr>
          </a:p>
          <a:p>
            <a:pPr indent="-317500" lvl="0" marL="45720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400"/>
              <a:buFont typeface="Arial"/>
              <a:buChar char="●"/>
            </a:pPr>
            <a:r>
              <a:rPr lang="en" sz="1400">
                <a:latin typeface="Arial"/>
                <a:ea typeface="Arial"/>
                <a:cs typeface="Arial"/>
                <a:sym typeface="Arial"/>
              </a:rPr>
              <a:t>The publicity stunt resulted in over 1,000 people being placed on a waitlist, and more than 70 people getting Duke’s-themed tattoos, generating thousands of dollars in free publicity and media exposure</a:t>
            </a:r>
            <a:endParaRPr sz="14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150"/>
              <a:buNone/>
            </a:pPr>
            <a:r>
              <a:t/>
            </a:r>
            <a:endParaRPr sz="14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SzPts val="1150"/>
              <a:buNone/>
            </a:pPr>
            <a:r>
              <a:t/>
            </a:r>
            <a:endParaRPr sz="1400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72" name="Google Shape;272;p13"/>
          <p:cNvCxnSpPr/>
          <p:nvPr/>
        </p:nvCxnSpPr>
        <p:spPr>
          <a:xfrm>
            <a:off x="1026200" y="414022"/>
            <a:ext cx="2763000" cy="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5400000" dist="19050">
              <a:srgbClr val="FFFFFF">
                <a:alpha val="49803"/>
              </a:srgbClr>
            </a:outerShdw>
          </a:effectLst>
        </p:spPr>
      </p:cxnSp>
      <p:pic>
        <p:nvPicPr>
          <p:cNvPr id="273" name="Google Shape;273;p1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274" name="Google Shape;274;p13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b="0" i="0" lang="en" sz="8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b="0" i="0" lang="en" sz="14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Copyright 2023</a:t>
            </a:r>
            <a:r>
              <a:rPr b="0" i="0" lang="en" sz="8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. Sports Career Consulting, LLC.</a:t>
            </a:r>
            <a:endParaRPr b="0" i="0" sz="800" u="none" cap="none" strike="noStrike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pic>
        <p:nvPicPr>
          <p:cNvPr descr="Graphical user interface&#10;&#10;Description automatically generated" id="275" name="Google Shape;275;p13">
            <a:hlinkClick r:id="rId4"/>
          </p:cNvPr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4831087" y="1647252"/>
            <a:ext cx="3695675" cy="237774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9" name="Shape 2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0" name="Google Shape;280;p14"/>
          <p:cNvSpPr txBox="1"/>
          <p:nvPr>
            <p:ph type="title"/>
          </p:nvPr>
        </p:nvSpPr>
        <p:spPr>
          <a:xfrm>
            <a:off x="938500" y="445025"/>
            <a:ext cx="7755000" cy="94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b="1" lang="en">
                <a:latin typeface="Arial"/>
                <a:ea typeface="Arial"/>
                <a:cs typeface="Arial"/>
                <a:sym typeface="Arial"/>
              </a:rPr>
              <a:t>PUBLICITY STUNT EXAMPLES</a:t>
            </a:r>
            <a:endParaRPr b="1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1" name="Google Shape;281;p14"/>
          <p:cNvSpPr txBox="1"/>
          <p:nvPr>
            <p:ph idx="1" type="body"/>
          </p:nvPr>
        </p:nvSpPr>
        <p:spPr>
          <a:xfrm>
            <a:off x="938500" y="1049425"/>
            <a:ext cx="3569890" cy="323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SzPts val="1150"/>
              <a:buNone/>
            </a:pPr>
            <a:r>
              <a:rPr b="1" lang="en" sz="1400">
                <a:latin typeface="Arial"/>
                <a:ea typeface="Arial"/>
                <a:cs typeface="Arial"/>
                <a:sym typeface="Arial"/>
              </a:rPr>
              <a:t>IHOP</a:t>
            </a:r>
            <a:endParaRPr b="1" sz="14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150"/>
              <a:buNone/>
            </a:pPr>
            <a:r>
              <a:rPr lang="en" sz="1400">
                <a:latin typeface="Arial"/>
                <a:ea typeface="Arial"/>
                <a:cs typeface="Arial"/>
                <a:sym typeface="Arial"/>
              </a:rPr>
              <a:t>IHOP announced a fake rebrand to “IHOb” as a marketing gimmick to market burgers. </a:t>
            </a:r>
            <a:endParaRPr sz="1400">
              <a:latin typeface="Arial"/>
              <a:ea typeface="Arial"/>
              <a:cs typeface="Arial"/>
              <a:sym typeface="Arial"/>
            </a:endParaRPr>
          </a:p>
          <a:p>
            <a:pPr indent="-317500" lvl="0" marL="45720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400"/>
              <a:buFont typeface="Arial"/>
              <a:buChar char="●"/>
            </a:pPr>
            <a:r>
              <a:rPr lang="en" sz="1400">
                <a:latin typeface="Arial"/>
                <a:ea typeface="Arial"/>
                <a:cs typeface="Arial"/>
                <a:sym typeface="Arial"/>
              </a:rPr>
              <a:t>Consumers were confused by the rebrand, and very critical of the publicity stunt on social media. </a:t>
            </a:r>
            <a:endParaRPr sz="1400">
              <a:latin typeface="Arial"/>
              <a:ea typeface="Arial"/>
              <a:cs typeface="Arial"/>
              <a:sym typeface="Arial"/>
            </a:endParaRPr>
          </a:p>
          <a:p>
            <a:pPr indent="-3175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rial"/>
              <a:buChar char="●"/>
            </a:pPr>
            <a:r>
              <a:rPr lang="en" sz="1400">
                <a:latin typeface="Arial"/>
                <a:ea typeface="Arial"/>
                <a:cs typeface="Arial"/>
                <a:sym typeface="Arial"/>
              </a:rPr>
              <a:t>IHOP wound up selling quadruple the number of burgers, and the stunt ended up as a massive success story.</a:t>
            </a:r>
            <a:endParaRPr sz="14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150"/>
              <a:buNone/>
            </a:pPr>
            <a:r>
              <a:t/>
            </a:r>
            <a:endParaRPr sz="14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SzPts val="1150"/>
              <a:buNone/>
            </a:pPr>
            <a:r>
              <a:t/>
            </a:r>
            <a:endParaRPr sz="1400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82" name="Google Shape;282;p14"/>
          <p:cNvCxnSpPr/>
          <p:nvPr/>
        </p:nvCxnSpPr>
        <p:spPr>
          <a:xfrm>
            <a:off x="1026200" y="414022"/>
            <a:ext cx="2763000" cy="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5400000" dist="19050">
              <a:srgbClr val="FFFFFF">
                <a:alpha val="49803"/>
              </a:srgbClr>
            </a:outerShdw>
          </a:effectLst>
        </p:spPr>
      </p:cxnSp>
      <p:pic>
        <p:nvPicPr>
          <p:cNvPr id="283" name="Google Shape;283;p1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284" name="Google Shape;284;p14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b="0" i="0" lang="en" sz="800" u="none" cap="none" strike="noStrike">
                <a:solidFill>
                  <a:srgbClr val="3D85C6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b="0" i="0" lang="en" sz="1400" u="none" cap="none" strike="noStrike">
                <a:solidFill>
                  <a:srgbClr val="3D85C6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" sz="800">
                <a:solidFill>
                  <a:srgbClr val="3D85C6"/>
                </a:solidFill>
                <a:latin typeface="Oswald"/>
                <a:ea typeface="Oswald"/>
                <a:cs typeface="Oswald"/>
                <a:sym typeface="Oswald"/>
              </a:rPr>
              <a:t>Copyright 2023</a:t>
            </a:r>
            <a:r>
              <a:rPr b="0" i="0" lang="en" sz="800" u="none" cap="none" strike="noStrike">
                <a:solidFill>
                  <a:srgbClr val="3D85C6"/>
                </a:solidFill>
                <a:latin typeface="Oswald"/>
                <a:ea typeface="Oswald"/>
                <a:cs typeface="Oswald"/>
                <a:sym typeface="Oswald"/>
              </a:rPr>
              <a:t>. Sports Career Consulting, LLC.</a:t>
            </a:r>
            <a:endParaRPr b="0" i="0" sz="800" u="none" cap="none" strike="noStrike">
              <a:solidFill>
                <a:srgbClr val="3D85C6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pic>
        <p:nvPicPr>
          <p:cNvPr descr="A picture containing calendar&#10;&#10;Description automatically generated" id="285" name="Google Shape;285;p14">
            <a:hlinkClick r:id="rId4"/>
          </p:cNvPr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5700124" y="1049425"/>
            <a:ext cx="2323376" cy="341011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9" name="Shape 2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" name="Google Shape;290;p15"/>
          <p:cNvSpPr txBox="1"/>
          <p:nvPr>
            <p:ph idx="2" type="body"/>
          </p:nvPr>
        </p:nvSpPr>
        <p:spPr>
          <a:xfrm>
            <a:off x="842125" y="1000825"/>
            <a:ext cx="7683000" cy="3558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</a:pPr>
            <a:r>
              <a:rPr b="1" lang="en" sz="1700">
                <a:latin typeface="Arial"/>
                <a:ea typeface="Arial"/>
                <a:cs typeface="Arial"/>
                <a:sym typeface="Arial"/>
              </a:rPr>
              <a:t>Crisis management:</a:t>
            </a:r>
            <a:r>
              <a:rPr lang="en" sz="1700">
                <a:latin typeface="Arial"/>
                <a:ea typeface="Arial"/>
                <a:cs typeface="Arial"/>
                <a:sym typeface="Arial"/>
              </a:rPr>
              <a:t>  A coordinated effort to handle the effects of unfavorable publicity or of an unfavorable event. </a:t>
            </a:r>
            <a:endParaRPr sz="17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SzPts val="1400"/>
              <a:buNone/>
            </a:pPr>
            <a:r>
              <a:rPr b="1" lang="en" sz="1700">
                <a:latin typeface="Arial"/>
                <a:ea typeface="Arial"/>
                <a:cs typeface="Arial"/>
                <a:sym typeface="Arial"/>
              </a:rPr>
              <a:t>Public relations:  </a:t>
            </a:r>
            <a:r>
              <a:rPr lang="en" sz="1700">
                <a:latin typeface="Arial"/>
                <a:ea typeface="Arial"/>
                <a:cs typeface="Arial"/>
                <a:sym typeface="Arial"/>
              </a:rPr>
              <a:t>A business or brand’s efforts to build and maintain a favorable image with consumers through mass communication. </a:t>
            </a:r>
            <a:endParaRPr sz="17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SzPts val="1400"/>
              <a:buNone/>
            </a:pPr>
            <a:r>
              <a:rPr b="1" lang="en" sz="1700">
                <a:latin typeface="Arial"/>
                <a:ea typeface="Arial"/>
                <a:cs typeface="Arial"/>
                <a:sym typeface="Arial"/>
              </a:rPr>
              <a:t>Publicity:  </a:t>
            </a:r>
            <a:r>
              <a:rPr lang="en" sz="1700">
                <a:latin typeface="Arial"/>
                <a:ea typeface="Arial"/>
                <a:cs typeface="Arial"/>
                <a:sym typeface="Arial"/>
              </a:rPr>
              <a:t>Public information about a company, brand, good, or service appearing in the mass media as a news item at no cost to the organization. </a:t>
            </a:r>
            <a:endParaRPr sz="17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SzPts val="1400"/>
              <a:buNone/>
            </a:pPr>
            <a:r>
              <a:rPr b="1" lang="en" sz="1700">
                <a:latin typeface="Arial"/>
                <a:ea typeface="Arial"/>
                <a:cs typeface="Arial"/>
                <a:sym typeface="Arial"/>
              </a:rPr>
              <a:t>Publicity stunt:  </a:t>
            </a:r>
            <a:r>
              <a:rPr lang="en" sz="1700">
                <a:latin typeface="Arial"/>
                <a:ea typeface="Arial"/>
                <a:cs typeface="Arial"/>
                <a:sym typeface="Arial"/>
              </a:rPr>
              <a:t>A marketing tactic where specific events or activities are activated with the sole purpose of achieving a high level of media coverage and public awareness. </a:t>
            </a:r>
            <a:endParaRPr sz="17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 sz="17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 b="1" sz="17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 b="1" sz="17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 sz="17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 sz="17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 sz="17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SzPts val="1400"/>
              <a:buNone/>
            </a:pPr>
            <a:r>
              <a:t/>
            </a:r>
            <a:endParaRPr sz="170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1" name="Google Shape;291;p15"/>
          <p:cNvSpPr txBox="1"/>
          <p:nvPr>
            <p:ph type="title"/>
          </p:nvPr>
        </p:nvSpPr>
        <p:spPr>
          <a:xfrm>
            <a:off x="842125" y="445025"/>
            <a:ext cx="4806600" cy="555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b="1" lang="en">
                <a:latin typeface="Arial"/>
                <a:ea typeface="Arial"/>
                <a:cs typeface="Arial"/>
                <a:sym typeface="Arial"/>
              </a:rPr>
              <a:t>KEY TERMS</a:t>
            </a:r>
            <a:endParaRPr b="1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92" name="Google Shape;292;p15"/>
          <p:cNvCxnSpPr/>
          <p:nvPr/>
        </p:nvCxnSpPr>
        <p:spPr>
          <a:xfrm>
            <a:off x="938500" y="445022"/>
            <a:ext cx="2763000" cy="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5400000" dist="19050">
              <a:srgbClr val="FFFFFF">
                <a:alpha val="49411"/>
              </a:srgbClr>
            </a:outerShdw>
          </a:effectLst>
        </p:spPr>
      </p:cxnSp>
      <p:pic>
        <p:nvPicPr>
          <p:cNvPr id="293" name="Google Shape;293;p1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294" name="Google Shape;294;p15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b="0" i="0" lang="en" sz="8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b="0" i="0" lang="en" sz="14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Copyright 2023</a:t>
            </a:r>
            <a:r>
              <a:rPr b="0" i="0" lang="en" sz="8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. Sports Career Consulting, LLC.</a:t>
            </a:r>
            <a:endParaRPr b="0" i="0" sz="800" u="none" cap="none" strike="noStrike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8" name="Shape 2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9" name="Google Shape;299;p1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300" name="Google Shape;300;p16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b="0" i="0" lang="en" sz="8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b="0" i="0" lang="en" sz="14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Copyright 2023</a:t>
            </a:r>
            <a:r>
              <a:rPr b="0" i="0" lang="en" sz="8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.  Sports Career Consulting, LLC.</a:t>
            </a:r>
            <a:endParaRPr b="0" i="0" sz="800" u="none" cap="none" strike="noStrike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pic>
        <p:nvPicPr>
          <p:cNvPr id="301" name="Google Shape;301;p16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939237" y="988362"/>
            <a:ext cx="5265526" cy="31667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0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p2"/>
          <p:cNvSpPr txBox="1"/>
          <p:nvPr>
            <p:ph type="title"/>
          </p:nvPr>
        </p:nvSpPr>
        <p:spPr>
          <a:xfrm>
            <a:off x="938500" y="445025"/>
            <a:ext cx="7152900" cy="94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b="1" lang="en">
                <a:latin typeface="Arial"/>
                <a:ea typeface="Arial"/>
                <a:cs typeface="Arial"/>
                <a:sym typeface="Arial"/>
              </a:rPr>
              <a:t>WHAT IS PUBLICITY?</a:t>
            </a:r>
            <a:endParaRPr b="1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72" name="Google Shape;172;p2"/>
          <p:cNvCxnSpPr/>
          <p:nvPr/>
        </p:nvCxnSpPr>
        <p:spPr>
          <a:xfrm>
            <a:off x="1026200" y="414022"/>
            <a:ext cx="2763000" cy="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5400000" dist="19050">
              <a:srgbClr val="FFFFFF">
                <a:alpha val="49803"/>
              </a:srgbClr>
            </a:outerShdw>
          </a:effectLst>
        </p:spPr>
      </p:cxnSp>
      <p:pic>
        <p:nvPicPr>
          <p:cNvPr id="173" name="Google Shape;173;p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174" name="Google Shape;174;p2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b="0" i="0" lang="en" sz="8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b="0" i="0" lang="en" sz="14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Copyright 2023</a:t>
            </a:r>
            <a:r>
              <a:rPr b="0" i="0" lang="en" sz="8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. Sports Career Consulting, LLC.</a:t>
            </a:r>
            <a:endParaRPr b="0" i="0" sz="800" u="none" cap="none" strike="noStrike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sp>
        <p:nvSpPr>
          <p:cNvPr id="175" name="Google Shape;175;p2"/>
          <p:cNvSpPr txBox="1"/>
          <p:nvPr>
            <p:ph idx="4294967295" type="body"/>
          </p:nvPr>
        </p:nvSpPr>
        <p:spPr>
          <a:xfrm>
            <a:off x="938500" y="1031450"/>
            <a:ext cx="7735500" cy="3080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b="1" lang="en">
                <a:latin typeface="Arial"/>
                <a:ea typeface="Arial"/>
                <a:cs typeface="Arial"/>
                <a:sym typeface="Arial"/>
              </a:rPr>
              <a:t>Publicity</a:t>
            </a:r>
            <a:r>
              <a:rPr lang="en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is public information about a company, brand, good, or service appearing in the mass media as a news item, and appears at no cost to the organization. </a:t>
            </a:r>
            <a:endParaRPr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4572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●"/>
            </a:pPr>
            <a:r>
              <a:rPr lang="en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Publicity can be positive or negative</a:t>
            </a:r>
            <a:endParaRPr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4572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●"/>
            </a:pPr>
            <a:r>
              <a:rPr lang="en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Businesses manage publicity using a public relations strategy. </a:t>
            </a:r>
            <a:endParaRPr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1" marL="9144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○"/>
            </a:pPr>
            <a:r>
              <a:rPr lang="en" sz="1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Impacts how consumers view the business or brand. </a:t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4572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●"/>
            </a:pPr>
            <a:r>
              <a:rPr lang="en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Only 27% of U.S. adults trust the information viewed on social media.</a:t>
            </a:r>
            <a:endParaRPr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457200" rtl="0" algn="l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Clr>
                <a:schemeClr val="lt1"/>
              </a:buClr>
              <a:buSzPts val="1800"/>
              <a:buFont typeface="Arial"/>
              <a:buChar char="●"/>
            </a:pPr>
            <a:r>
              <a:rPr lang="en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More than half, 56%, trust national news media, and 75% trust local news outlets. (source: Pew Research Center)</a:t>
            </a:r>
            <a:endParaRPr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9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p3"/>
          <p:cNvSpPr txBox="1"/>
          <p:nvPr>
            <p:ph type="title"/>
          </p:nvPr>
        </p:nvSpPr>
        <p:spPr>
          <a:xfrm>
            <a:off x="938500" y="445025"/>
            <a:ext cx="7152900" cy="94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b="1" lang="en">
                <a:latin typeface="Arial"/>
                <a:ea typeface="Arial"/>
                <a:cs typeface="Arial"/>
                <a:sym typeface="Arial"/>
              </a:rPr>
              <a:t>HOW IS PUBLICITY GENERATED, MANAGED, AND CONTROLLED?</a:t>
            </a:r>
            <a:endParaRPr b="1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81" name="Google Shape;181;p3"/>
          <p:cNvCxnSpPr/>
          <p:nvPr/>
        </p:nvCxnSpPr>
        <p:spPr>
          <a:xfrm>
            <a:off x="1026200" y="414022"/>
            <a:ext cx="2763000" cy="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5400000" dist="19050">
              <a:srgbClr val="FFFFFF">
                <a:alpha val="49803"/>
              </a:srgbClr>
            </a:outerShdw>
          </a:effectLst>
        </p:spPr>
      </p:cxnSp>
      <p:pic>
        <p:nvPicPr>
          <p:cNvPr id="182" name="Google Shape;182;p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183" name="Google Shape;183;p3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b="0" i="0" lang="en" sz="8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b="0" i="0" lang="en" sz="14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Copyright 2023</a:t>
            </a:r>
            <a:r>
              <a:rPr b="0" i="0" lang="en" sz="8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. Sports Career Consulting, LLC.</a:t>
            </a:r>
            <a:endParaRPr b="0" i="0" sz="800" u="none" cap="none" strike="noStrike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sp>
        <p:nvSpPr>
          <p:cNvPr id="184" name="Google Shape;184;p3"/>
          <p:cNvSpPr txBox="1"/>
          <p:nvPr>
            <p:ph idx="4294967295" type="body"/>
          </p:nvPr>
        </p:nvSpPr>
        <p:spPr>
          <a:xfrm>
            <a:off x="938500" y="1386425"/>
            <a:ext cx="7735500" cy="2725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302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Char char="●"/>
            </a:pPr>
            <a:r>
              <a:rPr lang="en" sz="16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Disadvantage of Publicity: Publicity cannot be controlled by the business or brand.</a:t>
            </a:r>
            <a:endParaRPr sz="16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30200" lvl="0" marL="4572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Char char="●"/>
            </a:pPr>
            <a:r>
              <a:rPr lang="en" sz="16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Public opinion is perceived by consumers as more credible than advertising. </a:t>
            </a:r>
            <a:endParaRPr sz="16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30200" lvl="0" marL="4572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Char char="●"/>
            </a:pPr>
            <a:r>
              <a:rPr lang="en" sz="16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Even with a strong public relations strategy, businesses are not guaranteed their desired result. </a:t>
            </a:r>
            <a:endParaRPr sz="16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30200" lvl="0" marL="4572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Char char="●"/>
            </a:pPr>
            <a:r>
              <a:rPr lang="en" sz="16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Example: A business distributes a press release with details about a donation to a cause the organization supports. </a:t>
            </a:r>
            <a:endParaRPr sz="16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30200" lvl="1" marL="914400" rtl="0" algn="l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Clr>
                <a:schemeClr val="lt1"/>
              </a:buClr>
              <a:buSzPts val="1600"/>
              <a:buFont typeface="Arial"/>
              <a:buChar char="○"/>
            </a:pPr>
            <a:r>
              <a:rPr lang="en" sz="16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Social media influencers and reporters may not report accurate details, or may offer a different perspective than the organization had hoped, ultimately resulting in an unfavorable outcome. </a:t>
            </a:r>
            <a:endParaRPr sz="16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8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p4"/>
          <p:cNvSpPr txBox="1"/>
          <p:nvPr>
            <p:ph type="title"/>
          </p:nvPr>
        </p:nvSpPr>
        <p:spPr>
          <a:xfrm>
            <a:off x="938500" y="445025"/>
            <a:ext cx="7152900" cy="94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b="1" lang="en">
                <a:latin typeface="Arial"/>
                <a:ea typeface="Arial"/>
                <a:cs typeface="Arial"/>
                <a:sym typeface="Arial"/>
              </a:rPr>
              <a:t>PUBLIC RELATIONS</a:t>
            </a:r>
            <a:endParaRPr b="1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90" name="Google Shape;190;p4"/>
          <p:cNvCxnSpPr/>
          <p:nvPr/>
        </p:nvCxnSpPr>
        <p:spPr>
          <a:xfrm>
            <a:off x="1026200" y="414022"/>
            <a:ext cx="2763000" cy="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5400000" dist="19050">
              <a:srgbClr val="FFFFFF">
                <a:alpha val="49803"/>
              </a:srgbClr>
            </a:outerShdw>
          </a:effectLst>
        </p:spPr>
      </p:cxnSp>
      <p:pic>
        <p:nvPicPr>
          <p:cNvPr id="191" name="Google Shape;191;p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192" name="Google Shape;192;p4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b="0" i="0" lang="en" sz="8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b="0" i="0" lang="en" sz="14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Copyright 2023</a:t>
            </a:r>
            <a:r>
              <a:rPr b="0" i="0" lang="en" sz="8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. Sports Career Consulting, LLC.</a:t>
            </a:r>
            <a:endParaRPr b="0" i="0" sz="800" u="none" cap="none" strike="noStrike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sp>
        <p:nvSpPr>
          <p:cNvPr id="193" name="Google Shape;193;p4"/>
          <p:cNvSpPr txBox="1"/>
          <p:nvPr>
            <p:ph idx="4294967295" type="body"/>
          </p:nvPr>
        </p:nvSpPr>
        <p:spPr>
          <a:xfrm>
            <a:off x="938500" y="1031450"/>
            <a:ext cx="7735500" cy="3080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b="1" lang="en">
                <a:latin typeface="Arial"/>
                <a:ea typeface="Arial"/>
                <a:cs typeface="Arial"/>
                <a:sym typeface="Arial"/>
              </a:rPr>
              <a:t>Public relations (PR)</a:t>
            </a:r>
            <a:r>
              <a:rPr lang="en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: a business or brand’s efforts to build and maintain a favorable image with consumers through mass communication. </a:t>
            </a:r>
            <a:endParaRPr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800"/>
              <a:buNone/>
            </a:pPr>
            <a:r>
              <a:rPr lang="en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Public relations is not a paid form of media (unlike advertising), and does not always have a direct impact on sales. </a:t>
            </a:r>
            <a:endParaRPr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800"/>
              <a:buNone/>
            </a:pPr>
            <a:r>
              <a:rPr lang="en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Businesses use public relations strategies to build their image and communicate key information to consumers without spending money through any advertising channels.</a:t>
            </a:r>
            <a:endParaRPr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800"/>
              <a:buNone/>
            </a:pPr>
            <a:r>
              <a:t/>
            </a:r>
            <a:endParaRPr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7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p5"/>
          <p:cNvSpPr txBox="1"/>
          <p:nvPr>
            <p:ph type="title"/>
          </p:nvPr>
        </p:nvSpPr>
        <p:spPr>
          <a:xfrm>
            <a:off x="938500" y="445025"/>
            <a:ext cx="7152900" cy="94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b="1" lang="en">
                <a:latin typeface="Arial"/>
                <a:ea typeface="Arial"/>
                <a:cs typeface="Arial"/>
                <a:sym typeface="Arial"/>
              </a:rPr>
              <a:t>BENEFITS OF PUBLIC RELATIONS (PR)</a:t>
            </a:r>
            <a:endParaRPr b="1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99" name="Google Shape;199;p5"/>
          <p:cNvCxnSpPr/>
          <p:nvPr/>
        </p:nvCxnSpPr>
        <p:spPr>
          <a:xfrm>
            <a:off x="1026200" y="414022"/>
            <a:ext cx="2763000" cy="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5400000" dist="19050">
              <a:srgbClr val="FFFFFF">
                <a:alpha val="49803"/>
              </a:srgbClr>
            </a:outerShdw>
          </a:effectLst>
        </p:spPr>
      </p:cxnSp>
      <p:pic>
        <p:nvPicPr>
          <p:cNvPr id="200" name="Google Shape;200;p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201" name="Google Shape;201;p5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b="0" i="0" lang="en" sz="8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b="0" i="0" lang="en" sz="14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Copyright 2023</a:t>
            </a:r>
            <a:r>
              <a:rPr b="0" i="0" lang="en" sz="8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. Sports Career Consulting, LLC.</a:t>
            </a:r>
            <a:endParaRPr b="0" i="0" sz="800" u="none" cap="none" strike="noStrike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sp>
        <p:nvSpPr>
          <p:cNvPr id="202" name="Google Shape;202;p5"/>
          <p:cNvSpPr txBox="1"/>
          <p:nvPr>
            <p:ph idx="4294967295" type="body"/>
          </p:nvPr>
        </p:nvSpPr>
        <p:spPr>
          <a:xfrm>
            <a:off x="938500" y="1031450"/>
            <a:ext cx="8013900" cy="3080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925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Font typeface="Arial"/>
              <a:buChar char="●"/>
            </a:pPr>
            <a:r>
              <a:rPr lang="en" sz="19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PR can create effective product or brand positioning.</a:t>
            </a:r>
            <a:endParaRPr sz="19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9250" lvl="0" marL="4572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900"/>
              <a:buFont typeface="Arial"/>
              <a:buChar char="●"/>
            </a:pPr>
            <a:r>
              <a:rPr lang="en" sz="19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PR can help build and maintain a positive business or brand image.</a:t>
            </a:r>
            <a:endParaRPr sz="19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9250" lvl="0" marL="4572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900"/>
              <a:buFont typeface="Arial"/>
              <a:buChar char="●"/>
            </a:pPr>
            <a:r>
              <a:rPr lang="en" sz="19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PR can communicate key information about the brand, products, services or the business/organization.</a:t>
            </a:r>
            <a:endParaRPr sz="19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9250" lvl="0" marL="4572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900"/>
              <a:buFont typeface="Arial"/>
              <a:buChar char="●"/>
            </a:pPr>
            <a:r>
              <a:rPr lang="en" sz="19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PR can generate goodwill among consumers, media, and influencers.</a:t>
            </a:r>
            <a:endParaRPr sz="19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9250" lvl="0" marL="4572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900"/>
              <a:buFont typeface="Arial"/>
              <a:buChar char="●"/>
            </a:pPr>
            <a:r>
              <a:rPr lang="en" sz="19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PR can manage potential crises if and when they arise.</a:t>
            </a:r>
            <a:endParaRPr sz="19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b="1" sz="19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SzPts val="1800"/>
              <a:buNone/>
            </a:pPr>
            <a:r>
              <a:t/>
            </a:r>
            <a:endParaRPr b="1" sz="19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6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Google Shape;207;p6"/>
          <p:cNvSpPr txBox="1"/>
          <p:nvPr>
            <p:ph type="title"/>
          </p:nvPr>
        </p:nvSpPr>
        <p:spPr>
          <a:xfrm>
            <a:off x="938500" y="445025"/>
            <a:ext cx="7152900" cy="94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b="1" lang="en">
                <a:latin typeface="Arial"/>
                <a:ea typeface="Arial"/>
                <a:cs typeface="Arial"/>
                <a:sym typeface="Arial"/>
              </a:rPr>
              <a:t>PUBLIC RELATIONS (PR) </a:t>
            </a:r>
            <a:br>
              <a:rPr b="1" lang="en">
                <a:latin typeface="Arial"/>
                <a:ea typeface="Arial"/>
                <a:cs typeface="Arial"/>
                <a:sym typeface="Arial"/>
              </a:rPr>
            </a:br>
            <a:r>
              <a:rPr b="1" lang="en">
                <a:latin typeface="Arial"/>
                <a:ea typeface="Arial"/>
                <a:cs typeface="Arial"/>
                <a:sym typeface="Arial"/>
              </a:rPr>
              <a:t>COMMUNICATIONS TOOLS</a:t>
            </a:r>
            <a:endParaRPr b="1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08" name="Google Shape;208;p6"/>
          <p:cNvCxnSpPr/>
          <p:nvPr/>
        </p:nvCxnSpPr>
        <p:spPr>
          <a:xfrm>
            <a:off x="1026200" y="414022"/>
            <a:ext cx="2763000" cy="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5400000" dist="19050">
              <a:srgbClr val="FFFFFF">
                <a:alpha val="49803"/>
              </a:srgbClr>
            </a:outerShdw>
          </a:effectLst>
        </p:spPr>
      </p:cxnSp>
      <p:pic>
        <p:nvPicPr>
          <p:cNvPr id="209" name="Google Shape;209;p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210" name="Google Shape;210;p6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b="0" i="0" lang="en" sz="8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b="0" i="0" lang="en" sz="14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Copyright 2023</a:t>
            </a:r>
            <a:r>
              <a:rPr b="0" i="0" lang="en" sz="8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. Sports Career Consulting, LLC.</a:t>
            </a:r>
            <a:endParaRPr b="0" i="0" sz="800" u="none" cap="none" strike="noStrike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sp>
        <p:nvSpPr>
          <p:cNvPr id="211" name="Google Shape;211;p6"/>
          <p:cNvSpPr txBox="1"/>
          <p:nvPr>
            <p:ph idx="4294967295" type="body"/>
          </p:nvPr>
        </p:nvSpPr>
        <p:spPr>
          <a:xfrm>
            <a:off x="938500" y="1386425"/>
            <a:ext cx="8013900" cy="2725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925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Font typeface="Arial"/>
              <a:buChar char="●"/>
            </a:pPr>
            <a:r>
              <a:rPr lang="en" sz="19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Press conferences</a:t>
            </a:r>
            <a:endParaRPr sz="19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9250" lvl="0" marL="4572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900"/>
              <a:buFont typeface="Arial"/>
              <a:buChar char="●"/>
            </a:pPr>
            <a:r>
              <a:rPr lang="en" sz="19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Press releases</a:t>
            </a:r>
            <a:endParaRPr sz="19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9250" lvl="0" marL="4572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900"/>
              <a:buFont typeface="Arial"/>
              <a:buChar char="●"/>
            </a:pPr>
            <a:r>
              <a:rPr lang="en" sz="19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Press kits</a:t>
            </a:r>
            <a:endParaRPr sz="19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9250" lvl="0" marL="4572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900"/>
              <a:buFont typeface="Arial"/>
              <a:buChar char="●"/>
            </a:pPr>
            <a:r>
              <a:rPr lang="en" sz="19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Public Service Announcements (PSA)</a:t>
            </a:r>
            <a:endParaRPr sz="19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9250" lvl="0" marL="4572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900"/>
              <a:buFont typeface="Arial"/>
              <a:buChar char="●"/>
            </a:pPr>
            <a:r>
              <a:rPr lang="en" sz="19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Media blitzes</a:t>
            </a:r>
            <a:endParaRPr sz="19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9250" lvl="0" marL="4572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900"/>
              <a:buFont typeface="Arial"/>
              <a:buChar char="●"/>
            </a:pPr>
            <a:r>
              <a:rPr lang="en" sz="19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Crisis management strategies</a:t>
            </a:r>
            <a:endParaRPr sz="19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9250" lvl="0" marL="457200" rtl="0" algn="l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Clr>
                <a:schemeClr val="lt1"/>
              </a:buClr>
              <a:buSzPts val="1900"/>
              <a:buFont typeface="Arial"/>
              <a:buChar char="●"/>
            </a:pPr>
            <a:r>
              <a:rPr lang="en" sz="19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Publicity stunts</a:t>
            </a:r>
            <a:endParaRPr sz="19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5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p7"/>
          <p:cNvSpPr txBox="1"/>
          <p:nvPr>
            <p:ph type="title"/>
          </p:nvPr>
        </p:nvSpPr>
        <p:spPr>
          <a:xfrm>
            <a:off x="938500" y="445025"/>
            <a:ext cx="7152900" cy="94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b="1" lang="en">
                <a:latin typeface="Arial"/>
                <a:ea typeface="Arial"/>
                <a:cs typeface="Arial"/>
                <a:sym typeface="Arial"/>
              </a:rPr>
              <a:t>PRESS CONFERENCES</a:t>
            </a:r>
            <a:endParaRPr b="1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17" name="Google Shape;217;p7"/>
          <p:cNvCxnSpPr/>
          <p:nvPr/>
        </p:nvCxnSpPr>
        <p:spPr>
          <a:xfrm>
            <a:off x="1026200" y="414022"/>
            <a:ext cx="2763000" cy="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5400000" dist="19050">
              <a:srgbClr val="FFFFFF">
                <a:alpha val="49803"/>
              </a:srgbClr>
            </a:outerShdw>
          </a:effectLst>
        </p:spPr>
      </p:cxnSp>
      <p:pic>
        <p:nvPicPr>
          <p:cNvPr id="218" name="Google Shape;218;p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219" name="Google Shape;219;p7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b="0" i="0" lang="en" sz="8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b="0" i="0" lang="en" sz="14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Copyright 2023</a:t>
            </a:r>
            <a:r>
              <a:rPr b="0" i="0" lang="en" sz="8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. Sports Career Consulting, LLC.</a:t>
            </a:r>
            <a:endParaRPr b="0" i="0" sz="800" u="none" cap="none" strike="noStrike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sp>
        <p:nvSpPr>
          <p:cNvPr id="220" name="Google Shape;220;p7"/>
          <p:cNvSpPr txBox="1"/>
          <p:nvPr>
            <p:ph idx="4294967295" type="body"/>
          </p:nvPr>
        </p:nvSpPr>
        <p:spPr>
          <a:xfrm>
            <a:off x="938500" y="1031450"/>
            <a:ext cx="8013900" cy="3080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b="1" lang="en">
                <a:latin typeface="Arial"/>
                <a:ea typeface="Arial"/>
                <a:cs typeface="Arial"/>
                <a:sym typeface="Arial"/>
              </a:rPr>
              <a:t>Press conference:</a:t>
            </a:r>
            <a:r>
              <a:rPr lang="en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when a business or brand’s spokesperson addresses the media to answer questions or make announcements. </a:t>
            </a:r>
            <a:endParaRPr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800"/>
              <a:buNone/>
            </a:pPr>
            <a:r>
              <a:rPr lang="en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Press conferences usually feature business information of significant importance.</a:t>
            </a:r>
            <a:endParaRPr b="1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4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Google Shape;225;p8"/>
          <p:cNvSpPr txBox="1"/>
          <p:nvPr>
            <p:ph type="title"/>
          </p:nvPr>
        </p:nvSpPr>
        <p:spPr>
          <a:xfrm>
            <a:off x="938500" y="445025"/>
            <a:ext cx="7152900" cy="94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b="1" lang="en">
                <a:latin typeface="Arial"/>
                <a:ea typeface="Arial"/>
                <a:cs typeface="Arial"/>
                <a:sym typeface="Arial"/>
              </a:rPr>
              <a:t>PRESS RELEASES</a:t>
            </a:r>
            <a:endParaRPr b="1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26" name="Google Shape;226;p8"/>
          <p:cNvCxnSpPr/>
          <p:nvPr/>
        </p:nvCxnSpPr>
        <p:spPr>
          <a:xfrm>
            <a:off x="1026200" y="414022"/>
            <a:ext cx="2763000" cy="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5400000" dist="19050">
              <a:srgbClr val="FFFFFF">
                <a:alpha val="49803"/>
              </a:srgbClr>
            </a:outerShdw>
          </a:effectLst>
        </p:spPr>
      </p:cxnSp>
      <p:pic>
        <p:nvPicPr>
          <p:cNvPr id="227" name="Google Shape;227;p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228" name="Google Shape;228;p8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b="0" i="0" lang="en" sz="8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b="0" i="0" lang="en" sz="14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Copyright 2023</a:t>
            </a:r>
            <a:r>
              <a:rPr b="0" i="0" lang="en" sz="8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. Sports Career Consulting, LLC.</a:t>
            </a:r>
            <a:endParaRPr b="0" i="0" sz="800" u="none" cap="none" strike="noStrike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sp>
        <p:nvSpPr>
          <p:cNvPr id="229" name="Google Shape;229;p8"/>
          <p:cNvSpPr txBox="1"/>
          <p:nvPr>
            <p:ph idx="4294967295" type="body"/>
          </p:nvPr>
        </p:nvSpPr>
        <p:spPr>
          <a:xfrm>
            <a:off x="938500" y="1031450"/>
            <a:ext cx="8013900" cy="3080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b="1" lang="en" sz="1500">
                <a:latin typeface="Arial"/>
                <a:ea typeface="Arial"/>
                <a:cs typeface="Arial"/>
                <a:sym typeface="Arial"/>
              </a:rPr>
              <a:t>Press release: </a:t>
            </a:r>
            <a:r>
              <a:rPr lang="en" sz="15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a prewritten story about an organization or brand that is distributed to various media. </a:t>
            </a:r>
            <a:endParaRPr sz="15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800"/>
              <a:buNone/>
            </a:pPr>
            <a:r>
              <a:rPr b="1" lang="en" sz="15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An effective press releases will:</a:t>
            </a:r>
            <a:endParaRPr b="1" sz="15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23850" lvl="0" marL="45720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Arial"/>
              <a:buChar char="●"/>
            </a:pPr>
            <a:r>
              <a:rPr lang="en" sz="15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Be clear and to the point</a:t>
            </a:r>
            <a:endParaRPr sz="15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23850" lvl="0" marL="45720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Arial"/>
              <a:buChar char="●"/>
            </a:pPr>
            <a:r>
              <a:rPr lang="en" sz="15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Address specific pieces of information</a:t>
            </a:r>
            <a:endParaRPr sz="15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23850" lvl="1" marL="91440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Arial"/>
              <a:buChar char="○"/>
            </a:pPr>
            <a:r>
              <a:rPr lang="en" sz="15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date, release statement, headline, contact information, lead, body text (who, what, where, when, why, how), pitch, end</a:t>
            </a:r>
            <a:endParaRPr sz="15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23850" lvl="0" marL="45720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Arial"/>
              <a:buChar char="●"/>
            </a:pPr>
            <a:r>
              <a:rPr lang="en" sz="15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Be creative and informative or the organization runs the risk of the media not reporting the information </a:t>
            </a:r>
            <a:endParaRPr sz="15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23850" lvl="0" marL="45720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Arial"/>
              <a:buChar char="●"/>
            </a:pPr>
            <a:r>
              <a:rPr lang="en" sz="15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Feature a catchy title</a:t>
            </a:r>
            <a:endParaRPr sz="15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23850" lvl="1" marL="91440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Arial"/>
              <a:buChar char="○"/>
            </a:pPr>
            <a:r>
              <a:rPr lang="en" sz="15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A properly crafted headline can increase web traffic by 500% (source: SEO Agency)</a:t>
            </a:r>
            <a:endParaRPr sz="15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23850" lvl="0" marL="457200" rtl="0" algn="l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chemeClr val="lt1"/>
              </a:buClr>
              <a:buSzPts val="1500"/>
              <a:buFont typeface="Arial"/>
              <a:buChar char="●"/>
            </a:pPr>
            <a:r>
              <a:rPr lang="en" sz="15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Kept to one page if possible</a:t>
            </a:r>
            <a:endParaRPr sz="15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3" name="Shape 2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Google Shape;234;p9"/>
          <p:cNvSpPr txBox="1"/>
          <p:nvPr>
            <p:ph type="title"/>
          </p:nvPr>
        </p:nvSpPr>
        <p:spPr>
          <a:xfrm>
            <a:off x="938500" y="445025"/>
            <a:ext cx="7152900" cy="94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b="1" lang="en">
                <a:latin typeface="Arial"/>
                <a:ea typeface="Arial"/>
                <a:cs typeface="Arial"/>
                <a:sym typeface="Arial"/>
              </a:rPr>
              <a:t>PRESS KIT</a:t>
            </a:r>
            <a:endParaRPr b="1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35" name="Google Shape;235;p9"/>
          <p:cNvCxnSpPr/>
          <p:nvPr/>
        </p:nvCxnSpPr>
        <p:spPr>
          <a:xfrm>
            <a:off x="1026200" y="414022"/>
            <a:ext cx="2763000" cy="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5400000" dist="19050">
              <a:srgbClr val="FFFFFF">
                <a:alpha val="49803"/>
              </a:srgbClr>
            </a:outerShdw>
          </a:effectLst>
        </p:spPr>
      </p:cxnSp>
      <p:pic>
        <p:nvPicPr>
          <p:cNvPr id="236" name="Google Shape;236;p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237" name="Google Shape;237;p9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b="0" i="0" lang="en" sz="8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b="0" i="0" lang="en" sz="14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Copyright 2023</a:t>
            </a:r>
            <a:r>
              <a:rPr b="0" i="0" lang="en" sz="8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. Sports Career Consulting, LLC.</a:t>
            </a:r>
            <a:endParaRPr b="0" i="0" sz="800" u="none" cap="none" strike="noStrike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sp>
        <p:nvSpPr>
          <p:cNvPr id="238" name="Google Shape;238;p9"/>
          <p:cNvSpPr txBox="1"/>
          <p:nvPr>
            <p:ph idx="4294967295" type="body"/>
          </p:nvPr>
        </p:nvSpPr>
        <p:spPr>
          <a:xfrm>
            <a:off x="938500" y="1031450"/>
            <a:ext cx="8013900" cy="3080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b="1" lang="en" sz="1400">
                <a:latin typeface="Arial"/>
                <a:ea typeface="Arial"/>
                <a:cs typeface="Arial"/>
                <a:sym typeface="Arial"/>
              </a:rPr>
              <a:t>Press kit:</a:t>
            </a:r>
            <a:r>
              <a:rPr lang="en" sz="1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a package of information distributed to the media or information shared on a business or brand’s website to assist media outlets in reporting. Also known as media kits.</a:t>
            </a:r>
            <a:endParaRPr sz="14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</a:pPr>
            <a:r>
              <a:rPr b="1" lang="en" sz="1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Press kits include:</a:t>
            </a:r>
            <a:endParaRPr b="1" sz="14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17500" lvl="0" marL="45720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Char char="●"/>
            </a:pPr>
            <a:r>
              <a:rPr lang="en" sz="1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Company/organization details</a:t>
            </a:r>
            <a:endParaRPr sz="14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17500" lvl="0" marL="45720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Char char="●"/>
            </a:pPr>
            <a:r>
              <a:rPr lang="en" sz="1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Contact information for the point person within the organization</a:t>
            </a:r>
            <a:endParaRPr sz="14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17500" lvl="0" marL="45720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Char char="●"/>
            </a:pPr>
            <a:r>
              <a:rPr lang="en" sz="1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Promotional materials</a:t>
            </a:r>
            <a:endParaRPr sz="14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17500" lvl="0" marL="45720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Char char="●"/>
            </a:pPr>
            <a:r>
              <a:rPr lang="en" sz="1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Biography/photos of anyone within the organization who the business or brand would like to see featured in interviews or speaking engagements</a:t>
            </a:r>
            <a:endParaRPr sz="14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17500" lvl="0" marL="45720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Char char="●"/>
            </a:pPr>
            <a:r>
              <a:rPr lang="en" sz="1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Business or brand awards or special recognition</a:t>
            </a:r>
            <a:endParaRPr sz="14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17500" lvl="0" marL="45720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Char char="●"/>
            </a:pPr>
            <a:r>
              <a:rPr lang="en" sz="1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Press releases</a:t>
            </a:r>
            <a:endParaRPr sz="14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17500" lvl="0" marL="45720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Char char="●"/>
            </a:pPr>
            <a:r>
              <a:rPr lang="en" sz="1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Samples of any other prior media coverage</a:t>
            </a:r>
            <a:endParaRPr sz="14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17500" lvl="0" marL="45720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Char char="●"/>
            </a:pPr>
            <a:r>
              <a:rPr lang="en" sz="1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Testimonials</a:t>
            </a:r>
            <a:endParaRPr sz="14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17500" lvl="0" marL="457200" rtl="0" algn="l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chemeClr val="lt1"/>
              </a:buClr>
              <a:buSzPts val="1400"/>
              <a:buFont typeface="Arial"/>
              <a:buChar char="●"/>
            </a:pPr>
            <a:r>
              <a:rPr lang="en" sz="1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Downloadable or printable features like logos, infographics, product or service demonstration videos, etc.</a:t>
            </a:r>
            <a:endParaRPr sz="14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Futuristic Background by Slidesgo">
  <a:themeElements>
    <a:clrScheme name="Simple Light">
      <a:dk1>
        <a:srgbClr val="001633"/>
      </a:dk1>
      <a:lt1>
        <a:srgbClr val="FFFFFF"/>
      </a:lt1>
      <a:dk2>
        <a:srgbClr val="85D5E6"/>
      </a:dk2>
      <a:lt2>
        <a:srgbClr val="FFAB40"/>
      </a:lt2>
      <a:accent1>
        <a:srgbClr val="FFAB40"/>
      </a:accent1>
      <a:accent2>
        <a:srgbClr val="85D5E6"/>
      </a:accent2>
      <a:accent3>
        <a:srgbClr val="78909C"/>
      </a:accent3>
      <a:accent4>
        <a:srgbClr val="FFAB40"/>
      </a:accent4>
      <a:accent5>
        <a:srgbClr val="3D85C6"/>
      </a:accent5>
      <a:accent6>
        <a:srgbClr val="001633"/>
      </a:accent6>
      <a:hlink>
        <a:srgbClr val="FFFFFF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/>
</file>