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y="5143500" cx="9144000"/>
  <p:notesSz cx="6858000" cy="9144000"/>
  <p:embeddedFontLst>
    <p:embeddedFont>
      <p:font typeface="Montserrat"/>
      <p:regular r:id="rId16"/>
      <p:bold r:id="rId17"/>
      <p:italic r:id="rId18"/>
      <p:boldItalic r:id="rId19"/>
    </p:embeddedFont>
    <p:embeddedFont>
      <p:font typeface="Montserrat Medium"/>
      <p:regular r:id="rId20"/>
      <p:bold r:id="rId21"/>
      <p:italic r:id="rId22"/>
      <p:boldItalic r:id="rId23"/>
    </p:embeddedFont>
    <p:embeddedFont>
      <p:font typeface="Montserrat ExtraBold"/>
      <p:bold r:id="rId24"/>
      <p:boldItalic r:id="rId25"/>
    </p:embeddedFont>
    <p:embeddedFont>
      <p:font typeface="Oswald"/>
      <p:regular r:id="rId26"/>
      <p:bold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8" roundtripDataSignature="AMtx7miHFdhCPwfYKag9IanpxTWswt9K9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MontserratMedium-regular.fntdata"/><Relationship Id="rId22" Type="http://schemas.openxmlformats.org/officeDocument/2006/relationships/font" Target="fonts/MontserratMedium-italic.fntdata"/><Relationship Id="rId21" Type="http://schemas.openxmlformats.org/officeDocument/2006/relationships/font" Target="fonts/MontserratMedium-bold.fntdata"/><Relationship Id="rId24" Type="http://schemas.openxmlformats.org/officeDocument/2006/relationships/font" Target="fonts/MontserratExtraBold-bold.fntdata"/><Relationship Id="rId23" Type="http://schemas.openxmlformats.org/officeDocument/2006/relationships/font" Target="fonts/MontserratMedium-bold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Oswald-regular.fntdata"/><Relationship Id="rId25" Type="http://schemas.openxmlformats.org/officeDocument/2006/relationships/font" Target="fonts/MontserratExtraBold-boldItalic.fntdata"/><Relationship Id="rId28" Type="http://customschemas.google.com/relationships/presentationmetadata" Target="metadata"/><Relationship Id="rId27" Type="http://schemas.openxmlformats.org/officeDocument/2006/relationships/font" Target="fonts/Oswald-bold.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Montserrat-bold.fntdata"/><Relationship Id="rId16" Type="http://schemas.openxmlformats.org/officeDocument/2006/relationships/font" Target="fonts/Montserrat-regular.fntdata"/><Relationship Id="rId19" Type="http://schemas.openxmlformats.org/officeDocument/2006/relationships/font" Target="fonts/Montserrat-boldItalic.fntdata"/><Relationship Id="rId18" Type="http://schemas.openxmlformats.org/officeDocument/2006/relationships/font" Target="fonts/Montserrat-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0" name="Google Shape;160;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9" name="Google Shape;239;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8" name="Google Shape;248;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9" name="Google Shape;169;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8" name="Google Shape;178;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7" name="Google Shape;18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3" name="Google Shape;203;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2" name="Google Shape;212;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1" name="Google Shape;221;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0" name="Google Shape;230;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13"/>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10" name="Google Shape;10;p13"/>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5" name="Shape 35"/>
        <p:cNvGrpSpPr/>
        <p:nvPr/>
      </p:nvGrpSpPr>
      <p:grpSpPr>
        <a:xfrm>
          <a:off x="0" y="0"/>
          <a:ext cx="0" cy="0"/>
          <a:chOff x="0" y="0"/>
          <a:chExt cx="0" cy="0"/>
        </a:xfrm>
      </p:grpSpPr>
      <p:sp>
        <p:nvSpPr>
          <p:cNvPr id="36" name="Google Shape;36;p22"/>
          <p:cNvSpPr txBox="1"/>
          <p:nvPr>
            <p:ph type="title"/>
          </p:nvPr>
        </p:nvSpPr>
        <p:spPr>
          <a:xfrm>
            <a:off x="929477" y="436183"/>
            <a:ext cx="2746500" cy="4090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3000"/>
              <a:buNone/>
              <a:defRPr sz="3000">
                <a:solidFill>
                  <a:schemeClr val="accent1"/>
                </a:solidFill>
              </a:defRPr>
            </a:lvl1pPr>
            <a:lvl2pPr lvl="1" algn="l">
              <a:lnSpc>
                <a:spcPct val="100000"/>
              </a:lnSpc>
              <a:spcBef>
                <a:spcPts val="0"/>
              </a:spcBef>
              <a:spcAft>
                <a:spcPts val="0"/>
              </a:spcAft>
              <a:buClr>
                <a:schemeClr val="accent1"/>
              </a:buClr>
              <a:buSzPts val="4800"/>
              <a:buNone/>
              <a:defRPr sz="4800">
                <a:solidFill>
                  <a:schemeClr val="accent1"/>
                </a:solidFill>
              </a:defRPr>
            </a:lvl2pPr>
            <a:lvl3pPr lvl="2" algn="l">
              <a:lnSpc>
                <a:spcPct val="100000"/>
              </a:lnSpc>
              <a:spcBef>
                <a:spcPts val="0"/>
              </a:spcBef>
              <a:spcAft>
                <a:spcPts val="0"/>
              </a:spcAft>
              <a:buClr>
                <a:schemeClr val="accent1"/>
              </a:buClr>
              <a:buSzPts val="4800"/>
              <a:buNone/>
              <a:defRPr sz="4800">
                <a:solidFill>
                  <a:schemeClr val="accent1"/>
                </a:solidFill>
              </a:defRPr>
            </a:lvl3pPr>
            <a:lvl4pPr lvl="3" algn="l">
              <a:lnSpc>
                <a:spcPct val="100000"/>
              </a:lnSpc>
              <a:spcBef>
                <a:spcPts val="0"/>
              </a:spcBef>
              <a:spcAft>
                <a:spcPts val="0"/>
              </a:spcAft>
              <a:buClr>
                <a:schemeClr val="accent1"/>
              </a:buClr>
              <a:buSzPts val="4800"/>
              <a:buNone/>
              <a:defRPr sz="4800">
                <a:solidFill>
                  <a:schemeClr val="accent1"/>
                </a:solidFill>
              </a:defRPr>
            </a:lvl4pPr>
            <a:lvl5pPr lvl="4" algn="l">
              <a:lnSpc>
                <a:spcPct val="100000"/>
              </a:lnSpc>
              <a:spcBef>
                <a:spcPts val="0"/>
              </a:spcBef>
              <a:spcAft>
                <a:spcPts val="0"/>
              </a:spcAft>
              <a:buClr>
                <a:schemeClr val="accent1"/>
              </a:buClr>
              <a:buSzPts val="4800"/>
              <a:buNone/>
              <a:defRPr sz="4800">
                <a:solidFill>
                  <a:schemeClr val="accent1"/>
                </a:solidFill>
              </a:defRPr>
            </a:lvl5pPr>
            <a:lvl6pPr lvl="5" algn="l">
              <a:lnSpc>
                <a:spcPct val="100000"/>
              </a:lnSpc>
              <a:spcBef>
                <a:spcPts val="0"/>
              </a:spcBef>
              <a:spcAft>
                <a:spcPts val="0"/>
              </a:spcAft>
              <a:buClr>
                <a:schemeClr val="accent1"/>
              </a:buClr>
              <a:buSzPts val="4800"/>
              <a:buNone/>
              <a:defRPr sz="4800">
                <a:solidFill>
                  <a:schemeClr val="accent1"/>
                </a:solidFill>
              </a:defRPr>
            </a:lvl6pPr>
            <a:lvl7pPr lvl="6" algn="l">
              <a:lnSpc>
                <a:spcPct val="100000"/>
              </a:lnSpc>
              <a:spcBef>
                <a:spcPts val="0"/>
              </a:spcBef>
              <a:spcAft>
                <a:spcPts val="0"/>
              </a:spcAft>
              <a:buClr>
                <a:schemeClr val="accent1"/>
              </a:buClr>
              <a:buSzPts val="4800"/>
              <a:buNone/>
              <a:defRPr sz="4800">
                <a:solidFill>
                  <a:schemeClr val="accent1"/>
                </a:solidFill>
              </a:defRPr>
            </a:lvl7pPr>
            <a:lvl8pPr lvl="7" algn="l">
              <a:lnSpc>
                <a:spcPct val="100000"/>
              </a:lnSpc>
              <a:spcBef>
                <a:spcPts val="0"/>
              </a:spcBef>
              <a:spcAft>
                <a:spcPts val="0"/>
              </a:spcAft>
              <a:buClr>
                <a:schemeClr val="accent1"/>
              </a:buClr>
              <a:buSzPts val="4800"/>
              <a:buNone/>
              <a:defRPr sz="4800">
                <a:solidFill>
                  <a:schemeClr val="accent1"/>
                </a:solidFill>
              </a:defRPr>
            </a:lvl8pPr>
            <a:lvl9pPr lvl="8" algn="l">
              <a:lnSpc>
                <a:spcPct val="100000"/>
              </a:lnSpc>
              <a:spcBef>
                <a:spcPts val="0"/>
              </a:spcBef>
              <a:spcAft>
                <a:spcPts val="0"/>
              </a:spcAft>
              <a:buClr>
                <a:schemeClr val="accent1"/>
              </a:buClr>
              <a:buSzPts val="4800"/>
              <a:buNone/>
              <a:defRPr sz="4800">
                <a:solidFill>
                  <a:schemeClr val="accent1"/>
                </a:solidFill>
              </a:defRPr>
            </a:lvl9pPr>
          </a:lstStyle>
          <a:p/>
        </p:txBody>
      </p:sp>
      <p:pic>
        <p:nvPicPr>
          <p:cNvPr id="37" name="Google Shape;37;p22"/>
          <p:cNvPicPr preferRelativeResize="0"/>
          <p:nvPr/>
        </p:nvPicPr>
        <p:blipFill rotWithShape="1">
          <a:blip r:embed="rId2">
            <a:alphaModFix/>
          </a:blip>
          <a:srcRect b="0" l="0" r="0" t="0"/>
          <a:stretch/>
        </p:blipFill>
        <p:spPr>
          <a:xfrm rot="5400000">
            <a:off x="3278924" y="414050"/>
            <a:ext cx="7626551" cy="2883799"/>
          </a:xfrm>
          <a:prstGeom prst="rect">
            <a:avLst/>
          </a:prstGeom>
          <a:noFill/>
          <a:ln>
            <a:noFill/>
          </a:ln>
        </p:spPr>
      </p:pic>
      <p:pic>
        <p:nvPicPr>
          <p:cNvPr id="38" name="Google Shape;38;p22"/>
          <p:cNvPicPr preferRelativeResize="0"/>
          <p:nvPr/>
        </p:nvPicPr>
        <p:blipFill rotWithShape="1">
          <a:blip r:embed="rId2">
            <a:alphaModFix/>
          </a:blip>
          <a:srcRect b="0" l="0" r="0" t="0"/>
          <a:stretch/>
        </p:blipFill>
        <p:spPr>
          <a:xfrm flipH="1" rot="5400000">
            <a:off x="4822414" y="-351911"/>
            <a:ext cx="9309797" cy="3520275"/>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23"/>
          <p:cNvSpPr txBox="1"/>
          <p:nvPr>
            <p:ph idx="1" type="subTitle"/>
          </p:nvPr>
        </p:nvSpPr>
        <p:spPr>
          <a:xfrm>
            <a:off x="938500" y="1769575"/>
            <a:ext cx="2871600" cy="1235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41" name="Google Shape;41;p23"/>
          <p:cNvSpPr txBox="1"/>
          <p:nvPr>
            <p:ph idx="2" type="body"/>
          </p:nvPr>
        </p:nvSpPr>
        <p:spPr>
          <a:xfrm>
            <a:off x="4703375" y="909600"/>
            <a:ext cx="3468900" cy="33243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42" name="Google Shape;42;p23"/>
          <p:cNvSpPr txBox="1"/>
          <p:nvPr>
            <p:ph type="title"/>
          </p:nvPr>
        </p:nvSpPr>
        <p:spPr>
          <a:xfrm>
            <a:off x="938500" y="445025"/>
            <a:ext cx="32238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3" name="Shape 43"/>
        <p:cNvGrpSpPr/>
        <p:nvPr/>
      </p:nvGrpSpPr>
      <p:grpSpPr>
        <a:xfrm>
          <a:off x="0" y="0"/>
          <a:ext cx="0" cy="0"/>
          <a:chOff x="0" y="0"/>
          <a:chExt cx="0" cy="0"/>
        </a:xfrm>
      </p:grpSpPr>
      <p:sp>
        <p:nvSpPr>
          <p:cNvPr id="44" name="Google Shape;44;p24"/>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5" name="Shape 45"/>
        <p:cNvGrpSpPr/>
        <p:nvPr/>
      </p:nvGrpSpPr>
      <p:grpSpPr>
        <a:xfrm>
          <a:off x="0" y="0"/>
          <a:ext cx="0" cy="0"/>
          <a:chOff x="0" y="0"/>
          <a:chExt cx="0" cy="0"/>
        </a:xfrm>
      </p:grpSpPr>
      <p:sp>
        <p:nvSpPr>
          <p:cNvPr id="46" name="Google Shape;46;p25"/>
          <p:cNvSpPr txBox="1"/>
          <p:nvPr>
            <p:ph hasCustomPrompt="1" type="title"/>
          </p:nvPr>
        </p:nvSpPr>
        <p:spPr>
          <a:xfrm>
            <a:off x="1920750" y="1634425"/>
            <a:ext cx="5302500" cy="1116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7200"/>
              <a:buNone/>
              <a:defRPr sz="72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r>
              <a:t>xx%</a:t>
            </a:r>
          </a:p>
        </p:txBody>
      </p:sp>
      <p:sp>
        <p:nvSpPr>
          <p:cNvPr id="47" name="Google Shape;47;p25"/>
          <p:cNvSpPr txBox="1"/>
          <p:nvPr>
            <p:ph idx="1" type="body"/>
          </p:nvPr>
        </p:nvSpPr>
        <p:spPr>
          <a:xfrm>
            <a:off x="2786550" y="3094475"/>
            <a:ext cx="3570900" cy="567000"/>
          </a:xfrm>
          <a:prstGeom prst="rect">
            <a:avLst/>
          </a:prstGeom>
          <a:noFill/>
          <a:ln>
            <a:noFill/>
          </a:ln>
        </p:spPr>
        <p:txBody>
          <a:bodyPr anchorCtr="0" anchor="t" bIns="91425" lIns="91425" spcFirstLastPara="1" rIns="91425" wrap="square" tIns="91425">
            <a:noAutofit/>
          </a:bodyPr>
          <a:lstStyle>
            <a:lvl1pPr indent="-342900" lvl="0" marL="457200" algn="ctr">
              <a:lnSpc>
                <a:spcPct val="100000"/>
              </a:lnSpc>
              <a:spcBef>
                <a:spcPts val="0"/>
              </a:spcBef>
              <a:spcAft>
                <a:spcPts val="0"/>
              </a:spcAft>
              <a:buClr>
                <a:schemeClr val="accent1"/>
              </a:buClr>
              <a:buSzPts val="1800"/>
              <a:buChar char="●"/>
              <a:defRPr>
                <a:solidFill>
                  <a:schemeClr val="accent1"/>
                </a:solidFill>
              </a:defRPr>
            </a:lvl1pPr>
            <a:lvl2pPr indent="-342900" lvl="1" marL="914400" algn="ctr">
              <a:lnSpc>
                <a:spcPct val="100000"/>
              </a:lnSpc>
              <a:spcBef>
                <a:spcPts val="1600"/>
              </a:spcBef>
              <a:spcAft>
                <a:spcPts val="0"/>
              </a:spcAft>
              <a:buClr>
                <a:schemeClr val="accent1"/>
              </a:buClr>
              <a:buSzPts val="1800"/>
              <a:buChar char="○"/>
              <a:defRPr sz="1800">
                <a:solidFill>
                  <a:schemeClr val="accent1"/>
                </a:solidFill>
              </a:defRPr>
            </a:lvl2pPr>
            <a:lvl3pPr indent="-342900" lvl="2" marL="1371600" algn="ctr">
              <a:lnSpc>
                <a:spcPct val="100000"/>
              </a:lnSpc>
              <a:spcBef>
                <a:spcPts val="1600"/>
              </a:spcBef>
              <a:spcAft>
                <a:spcPts val="0"/>
              </a:spcAft>
              <a:buClr>
                <a:schemeClr val="accent1"/>
              </a:buClr>
              <a:buSzPts val="1800"/>
              <a:buChar char="■"/>
              <a:defRPr sz="1800">
                <a:solidFill>
                  <a:schemeClr val="accent1"/>
                </a:solidFill>
              </a:defRPr>
            </a:lvl3pPr>
            <a:lvl4pPr indent="-342900" lvl="3" marL="1828800" algn="ctr">
              <a:lnSpc>
                <a:spcPct val="100000"/>
              </a:lnSpc>
              <a:spcBef>
                <a:spcPts val="1600"/>
              </a:spcBef>
              <a:spcAft>
                <a:spcPts val="0"/>
              </a:spcAft>
              <a:buClr>
                <a:schemeClr val="accent1"/>
              </a:buClr>
              <a:buSzPts val="1800"/>
              <a:buChar char="●"/>
              <a:defRPr sz="1800">
                <a:solidFill>
                  <a:schemeClr val="accent1"/>
                </a:solidFill>
              </a:defRPr>
            </a:lvl4pPr>
            <a:lvl5pPr indent="-342900" lvl="4" marL="2286000" algn="ctr">
              <a:lnSpc>
                <a:spcPct val="100000"/>
              </a:lnSpc>
              <a:spcBef>
                <a:spcPts val="1600"/>
              </a:spcBef>
              <a:spcAft>
                <a:spcPts val="0"/>
              </a:spcAft>
              <a:buClr>
                <a:schemeClr val="accent1"/>
              </a:buClr>
              <a:buSzPts val="1800"/>
              <a:buChar char="○"/>
              <a:defRPr sz="1800">
                <a:solidFill>
                  <a:schemeClr val="accent1"/>
                </a:solidFill>
              </a:defRPr>
            </a:lvl5pPr>
            <a:lvl6pPr indent="-342900" lvl="5" marL="2743200" algn="ctr">
              <a:lnSpc>
                <a:spcPct val="100000"/>
              </a:lnSpc>
              <a:spcBef>
                <a:spcPts val="1600"/>
              </a:spcBef>
              <a:spcAft>
                <a:spcPts val="0"/>
              </a:spcAft>
              <a:buClr>
                <a:schemeClr val="accent1"/>
              </a:buClr>
              <a:buSzPts val="1800"/>
              <a:buChar char="■"/>
              <a:defRPr sz="1800">
                <a:solidFill>
                  <a:schemeClr val="accent1"/>
                </a:solidFill>
              </a:defRPr>
            </a:lvl6pPr>
            <a:lvl7pPr indent="-342900" lvl="6" marL="3200400" algn="ctr">
              <a:lnSpc>
                <a:spcPct val="100000"/>
              </a:lnSpc>
              <a:spcBef>
                <a:spcPts val="1600"/>
              </a:spcBef>
              <a:spcAft>
                <a:spcPts val="0"/>
              </a:spcAft>
              <a:buClr>
                <a:schemeClr val="accent1"/>
              </a:buClr>
              <a:buSzPts val="1800"/>
              <a:buChar char="●"/>
              <a:defRPr sz="1800">
                <a:solidFill>
                  <a:schemeClr val="accent1"/>
                </a:solidFill>
              </a:defRPr>
            </a:lvl7pPr>
            <a:lvl8pPr indent="-342900" lvl="7" marL="3657600" algn="ctr">
              <a:lnSpc>
                <a:spcPct val="100000"/>
              </a:lnSpc>
              <a:spcBef>
                <a:spcPts val="1600"/>
              </a:spcBef>
              <a:spcAft>
                <a:spcPts val="0"/>
              </a:spcAft>
              <a:buClr>
                <a:schemeClr val="accent1"/>
              </a:buClr>
              <a:buSzPts val="1800"/>
              <a:buChar char="○"/>
              <a:defRPr sz="1800">
                <a:solidFill>
                  <a:schemeClr val="accent1"/>
                </a:solidFill>
              </a:defRPr>
            </a:lvl8pPr>
            <a:lvl9pPr indent="-342900" lvl="8" marL="4114800" algn="ctr">
              <a:lnSpc>
                <a:spcPct val="100000"/>
              </a:lnSpc>
              <a:spcBef>
                <a:spcPts val="1600"/>
              </a:spcBef>
              <a:spcAft>
                <a:spcPts val="1600"/>
              </a:spcAft>
              <a:buClr>
                <a:schemeClr val="accent1"/>
              </a:buClr>
              <a:buSzPts val="1800"/>
              <a:buChar char="■"/>
              <a:defRPr sz="1800">
                <a:solidFill>
                  <a:schemeClr val="accent1"/>
                </a:solidFil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_1_3">
    <p:spTree>
      <p:nvGrpSpPr>
        <p:cNvPr id="48" name="Shape 48"/>
        <p:cNvGrpSpPr/>
        <p:nvPr/>
      </p:nvGrpSpPr>
      <p:grpSpPr>
        <a:xfrm>
          <a:off x="0" y="0"/>
          <a:ext cx="0" cy="0"/>
          <a:chOff x="0" y="0"/>
          <a:chExt cx="0" cy="0"/>
        </a:xfrm>
      </p:grpSpPr>
      <p:sp>
        <p:nvSpPr>
          <p:cNvPr id="49" name="Google Shape;49;p26"/>
          <p:cNvSpPr txBox="1"/>
          <p:nvPr>
            <p:ph type="title"/>
          </p:nvPr>
        </p:nvSpPr>
        <p:spPr>
          <a:xfrm>
            <a:off x="3538497"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50" name="Google Shape;50;p26"/>
          <p:cNvSpPr txBox="1"/>
          <p:nvPr>
            <p:ph idx="1" type="subTitle"/>
          </p:nvPr>
        </p:nvSpPr>
        <p:spPr>
          <a:xfrm>
            <a:off x="3538497"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51" name="Google Shape;51;p26"/>
          <p:cNvSpPr txBox="1"/>
          <p:nvPr>
            <p:ph idx="2" type="title"/>
          </p:nvPr>
        </p:nvSpPr>
        <p:spPr>
          <a:xfrm>
            <a:off x="6028553"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52" name="Google Shape;52;p26"/>
          <p:cNvSpPr txBox="1"/>
          <p:nvPr>
            <p:ph idx="3" type="subTitle"/>
          </p:nvPr>
        </p:nvSpPr>
        <p:spPr>
          <a:xfrm>
            <a:off x="6028553"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53" name="Google Shape;53;p26"/>
          <p:cNvSpPr txBox="1"/>
          <p:nvPr>
            <p:ph idx="4" type="title"/>
          </p:nvPr>
        </p:nvSpPr>
        <p:spPr>
          <a:xfrm>
            <a:off x="1048447"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54" name="Google Shape;54;p26"/>
          <p:cNvSpPr txBox="1"/>
          <p:nvPr>
            <p:ph idx="5" type="subTitle"/>
          </p:nvPr>
        </p:nvSpPr>
        <p:spPr>
          <a:xfrm>
            <a:off x="1048447"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55" name="Google Shape;55;p26"/>
          <p:cNvSpPr txBox="1"/>
          <p:nvPr>
            <p:ph idx="6" type="title"/>
          </p:nvPr>
        </p:nvSpPr>
        <p:spPr>
          <a:xfrm>
            <a:off x="104845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
        <p:nvSpPr>
          <p:cNvPr id="56" name="Google Shape;56;p26"/>
          <p:cNvSpPr txBox="1"/>
          <p:nvPr>
            <p:ph idx="7" type="title"/>
          </p:nvPr>
        </p:nvSpPr>
        <p:spPr>
          <a:xfrm>
            <a:off x="353850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
        <p:nvSpPr>
          <p:cNvPr id="57" name="Google Shape;57;p26"/>
          <p:cNvSpPr txBox="1"/>
          <p:nvPr>
            <p:ph idx="8" type="title"/>
          </p:nvPr>
        </p:nvSpPr>
        <p:spPr>
          <a:xfrm>
            <a:off x="602855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
    <p:spTree>
      <p:nvGrpSpPr>
        <p:cNvPr id="58" name="Shape 58"/>
        <p:cNvGrpSpPr/>
        <p:nvPr/>
      </p:nvGrpSpPr>
      <p:grpSpPr>
        <a:xfrm>
          <a:off x="0" y="0"/>
          <a:ext cx="0" cy="0"/>
          <a:chOff x="0" y="0"/>
          <a:chExt cx="0" cy="0"/>
        </a:xfrm>
      </p:grpSpPr>
      <p:sp>
        <p:nvSpPr>
          <p:cNvPr id="59" name="Google Shape;59;p27"/>
          <p:cNvSpPr txBox="1"/>
          <p:nvPr>
            <p:ph type="ctrTitle"/>
          </p:nvPr>
        </p:nvSpPr>
        <p:spPr>
          <a:xfrm>
            <a:off x="4285500" y="2832875"/>
            <a:ext cx="3657300" cy="644700"/>
          </a:xfrm>
          <a:prstGeom prst="rect">
            <a:avLst/>
          </a:prstGeom>
          <a:noFill/>
          <a:ln>
            <a:noFill/>
          </a:ln>
          <a:effectLst>
            <a:outerShdw blurRad="100013" rotWithShape="0" algn="bl" dir="5400000" dist="19050">
              <a:srgbClr val="76A5AF">
                <a:alpha val="87843"/>
              </a:srgbClr>
            </a:outerShdw>
          </a:effectLst>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6000"/>
              <a:buNone/>
              <a:defRPr b="1" sz="60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60" name="Google Shape;60;p27"/>
          <p:cNvSpPr txBox="1"/>
          <p:nvPr>
            <p:ph idx="1" type="subTitle"/>
          </p:nvPr>
        </p:nvSpPr>
        <p:spPr>
          <a:xfrm>
            <a:off x="4144050" y="3549850"/>
            <a:ext cx="394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61" name="Shape 61"/>
        <p:cNvGrpSpPr/>
        <p:nvPr/>
      </p:nvGrpSpPr>
      <p:grpSpPr>
        <a:xfrm>
          <a:off x="0" y="0"/>
          <a:ext cx="0" cy="0"/>
          <a:chOff x="0" y="0"/>
          <a:chExt cx="0" cy="0"/>
        </a:xfrm>
      </p:grpSpPr>
      <p:sp>
        <p:nvSpPr>
          <p:cNvPr id="62" name="Google Shape;62;p28"/>
          <p:cNvSpPr txBox="1"/>
          <p:nvPr>
            <p:ph type="ctrTitle"/>
          </p:nvPr>
        </p:nvSpPr>
        <p:spPr>
          <a:xfrm>
            <a:off x="1850525" y="1157925"/>
            <a:ext cx="5442900" cy="2603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3000"/>
              <a:buNone/>
              <a:defRPr b="1" sz="3000">
                <a:solidFill>
                  <a:schemeClr val="lt1"/>
                </a:solidFill>
              </a:defRPr>
            </a:lvl1pPr>
            <a:lvl2pPr lvl="1" algn="ctr">
              <a:lnSpc>
                <a:spcPct val="100000"/>
              </a:lnSpc>
              <a:spcBef>
                <a:spcPts val="0"/>
              </a:spcBef>
              <a:spcAft>
                <a:spcPts val="0"/>
              </a:spcAft>
              <a:buClr>
                <a:schemeClr val="lt1"/>
              </a:buClr>
              <a:buSzPts val="3000"/>
              <a:buNone/>
              <a:defRPr b="1" sz="3000">
                <a:solidFill>
                  <a:schemeClr val="lt1"/>
                </a:solidFill>
              </a:defRPr>
            </a:lvl2pPr>
            <a:lvl3pPr lvl="2" algn="ctr">
              <a:lnSpc>
                <a:spcPct val="100000"/>
              </a:lnSpc>
              <a:spcBef>
                <a:spcPts val="0"/>
              </a:spcBef>
              <a:spcAft>
                <a:spcPts val="0"/>
              </a:spcAft>
              <a:buClr>
                <a:schemeClr val="lt1"/>
              </a:buClr>
              <a:buSzPts val="3000"/>
              <a:buNone/>
              <a:defRPr b="1" sz="3000">
                <a:solidFill>
                  <a:schemeClr val="lt1"/>
                </a:solidFill>
              </a:defRPr>
            </a:lvl3pPr>
            <a:lvl4pPr lvl="3" algn="ctr">
              <a:lnSpc>
                <a:spcPct val="100000"/>
              </a:lnSpc>
              <a:spcBef>
                <a:spcPts val="0"/>
              </a:spcBef>
              <a:spcAft>
                <a:spcPts val="0"/>
              </a:spcAft>
              <a:buClr>
                <a:schemeClr val="lt1"/>
              </a:buClr>
              <a:buSzPts val="3000"/>
              <a:buNone/>
              <a:defRPr b="1" sz="3000">
                <a:solidFill>
                  <a:schemeClr val="lt1"/>
                </a:solidFill>
              </a:defRPr>
            </a:lvl4pPr>
            <a:lvl5pPr lvl="4" algn="ctr">
              <a:lnSpc>
                <a:spcPct val="100000"/>
              </a:lnSpc>
              <a:spcBef>
                <a:spcPts val="0"/>
              </a:spcBef>
              <a:spcAft>
                <a:spcPts val="0"/>
              </a:spcAft>
              <a:buClr>
                <a:schemeClr val="lt1"/>
              </a:buClr>
              <a:buSzPts val="3000"/>
              <a:buNone/>
              <a:defRPr b="1" sz="3000">
                <a:solidFill>
                  <a:schemeClr val="lt1"/>
                </a:solidFill>
              </a:defRPr>
            </a:lvl5pPr>
            <a:lvl6pPr lvl="5" algn="ctr">
              <a:lnSpc>
                <a:spcPct val="100000"/>
              </a:lnSpc>
              <a:spcBef>
                <a:spcPts val="0"/>
              </a:spcBef>
              <a:spcAft>
                <a:spcPts val="0"/>
              </a:spcAft>
              <a:buClr>
                <a:schemeClr val="lt1"/>
              </a:buClr>
              <a:buSzPts val="3000"/>
              <a:buNone/>
              <a:defRPr b="1" sz="3000">
                <a:solidFill>
                  <a:schemeClr val="lt1"/>
                </a:solidFill>
              </a:defRPr>
            </a:lvl6pPr>
            <a:lvl7pPr lvl="6" algn="ctr">
              <a:lnSpc>
                <a:spcPct val="100000"/>
              </a:lnSpc>
              <a:spcBef>
                <a:spcPts val="0"/>
              </a:spcBef>
              <a:spcAft>
                <a:spcPts val="0"/>
              </a:spcAft>
              <a:buClr>
                <a:schemeClr val="lt1"/>
              </a:buClr>
              <a:buSzPts val="3000"/>
              <a:buNone/>
              <a:defRPr b="1" sz="3000">
                <a:solidFill>
                  <a:schemeClr val="lt1"/>
                </a:solidFill>
              </a:defRPr>
            </a:lvl7pPr>
            <a:lvl8pPr lvl="7" algn="ctr">
              <a:lnSpc>
                <a:spcPct val="100000"/>
              </a:lnSpc>
              <a:spcBef>
                <a:spcPts val="0"/>
              </a:spcBef>
              <a:spcAft>
                <a:spcPts val="0"/>
              </a:spcAft>
              <a:buClr>
                <a:schemeClr val="lt1"/>
              </a:buClr>
              <a:buSzPts val="3000"/>
              <a:buNone/>
              <a:defRPr b="1" sz="3000">
                <a:solidFill>
                  <a:schemeClr val="lt1"/>
                </a:solidFill>
              </a:defRPr>
            </a:lvl8pPr>
            <a:lvl9pPr lvl="8" algn="ctr">
              <a:lnSpc>
                <a:spcPct val="100000"/>
              </a:lnSpc>
              <a:spcBef>
                <a:spcPts val="0"/>
              </a:spcBef>
              <a:spcAft>
                <a:spcPts val="0"/>
              </a:spcAft>
              <a:buClr>
                <a:schemeClr val="lt1"/>
              </a:buClr>
              <a:buSzPts val="3000"/>
              <a:buNone/>
              <a:defRPr b="1" sz="3000">
                <a:solidFill>
                  <a:schemeClr val="lt1"/>
                </a:solidFill>
              </a:defRPr>
            </a:lvl9pPr>
          </a:lstStyle>
          <a:p/>
        </p:txBody>
      </p:sp>
      <p:sp>
        <p:nvSpPr>
          <p:cNvPr id="63" name="Google Shape;63;p28"/>
          <p:cNvSpPr txBox="1"/>
          <p:nvPr>
            <p:ph idx="1" type="subTitle"/>
          </p:nvPr>
        </p:nvSpPr>
        <p:spPr>
          <a:xfrm>
            <a:off x="2481900" y="3945600"/>
            <a:ext cx="418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SECTION_TITLE_AND_DESCRIPTION_1">
    <p:spTree>
      <p:nvGrpSpPr>
        <p:cNvPr id="64" name="Shape 64"/>
        <p:cNvGrpSpPr/>
        <p:nvPr/>
      </p:nvGrpSpPr>
      <p:grpSpPr>
        <a:xfrm>
          <a:off x="0" y="0"/>
          <a:ext cx="0" cy="0"/>
          <a:chOff x="0" y="0"/>
          <a:chExt cx="0" cy="0"/>
        </a:xfrm>
      </p:grpSpPr>
      <p:sp>
        <p:nvSpPr>
          <p:cNvPr id="65" name="Google Shape;65;p29"/>
          <p:cNvSpPr txBox="1"/>
          <p:nvPr>
            <p:ph type="title"/>
          </p:nvPr>
        </p:nvSpPr>
        <p:spPr>
          <a:xfrm>
            <a:off x="1937338" y="2463175"/>
            <a:ext cx="23901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66" name="Google Shape;66;p29"/>
          <p:cNvSpPr txBox="1"/>
          <p:nvPr>
            <p:ph idx="1" type="subTitle"/>
          </p:nvPr>
        </p:nvSpPr>
        <p:spPr>
          <a:xfrm>
            <a:off x="1937338" y="3148075"/>
            <a:ext cx="23901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67" name="Google Shape;67;p29"/>
          <p:cNvSpPr txBox="1"/>
          <p:nvPr>
            <p:ph idx="2" type="title"/>
          </p:nvPr>
        </p:nvSpPr>
        <p:spPr>
          <a:xfrm>
            <a:off x="4816563" y="2463175"/>
            <a:ext cx="23901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68" name="Google Shape;68;p29"/>
          <p:cNvSpPr txBox="1"/>
          <p:nvPr>
            <p:ph idx="3" type="subTitle"/>
          </p:nvPr>
        </p:nvSpPr>
        <p:spPr>
          <a:xfrm>
            <a:off x="4816563" y="3148075"/>
            <a:ext cx="23901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69" name="Google Shape;69;p29"/>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SECTION_TITLE_AND_DESCRIPTION_1_1">
    <p:spTree>
      <p:nvGrpSpPr>
        <p:cNvPr id="70" name="Shape 70"/>
        <p:cNvGrpSpPr/>
        <p:nvPr/>
      </p:nvGrpSpPr>
      <p:grpSpPr>
        <a:xfrm>
          <a:off x="0" y="0"/>
          <a:ext cx="0" cy="0"/>
          <a:chOff x="0" y="0"/>
          <a:chExt cx="0" cy="0"/>
        </a:xfrm>
      </p:grpSpPr>
      <p:sp>
        <p:nvSpPr>
          <p:cNvPr id="71" name="Google Shape;71;p30"/>
          <p:cNvSpPr txBox="1"/>
          <p:nvPr>
            <p:ph type="title"/>
          </p:nvPr>
        </p:nvSpPr>
        <p:spPr>
          <a:xfrm>
            <a:off x="3538497"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2" name="Google Shape;72;p30"/>
          <p:cNvSpPr txBox="1"/>
          <p:nvPr>
            <p:ph idx="1" type="subTitle"/>
          </p:nvPr>
        </p:nvSpPr>
        <p:spPr>
          <a:xfrm>
            <a:off x="3538497"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73" name="Google Shape;73;p30"/>
          <p:cNvSpPr txBox="1"/>
          <p:nvPr>
            <p:ph idx="2" type="title"/>
          </p:nvPr>
        </p:nvSpPr>
        <p:spPr>
          <a:xfrm>
            <a:off x="6028553"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4" name="Google Shape;74;p30"/>
          <p:cNvSpPr txBox="1"/>
          <p:nvPr>
            <p:ph idx="3" type="subTitle"/>
          </p:nvPr>
        </p:nvSpPr>
        <p:spPr>
          <a:xfrm>
            <a:off x="6028553"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75" name="Google Shape;75;p30"/>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76" name="Google Shape;76;p30"/>
          <p:cNvSpPr txBox="1"/>
          <p:nvPr>
            <p:ph idx="5" type="title"/>
          </p:nvPr>
        </p:nvSpPr>
        <p:spPr>
          <a:xfrm>
            <a:off x="1048447"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7" name="Google Shape;77;p30"/>
          <p:cNvSpPr txBox="1"/>
          <p:nvPr>
            <p:ph idx="6" type="subTitle"/>
          </p:nvPr>
        </p:nvSpPr>
        <p:spPr>
          <a:xfrm>
            <a:off x="1048447"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_1_1">
    <p:spTree>
      <p:nvGrpSpPr>
        <p:cNvPr id="78" name="Shape 78"/>
        <p:cNvGrpSpPr/>
        <p:nvPr/>
      </p:nvGrpSpPr>
      <p:grpSpPr>
        <a:xfrm>
          <a:off x="0" y="0"/>
          <a:ext cx="0" cy="0"/>
          <a:chOff x="0" y="0"/>
          <a:chExt cx="0" cy="0"/>
        </a:xfrm>
      </p:grpSpPr>
      <p:sp>
        <p:nvSpPr>
          <p:cNvPr id="79" name="Google Shape;79;p31"/>
          <p:cNvSpPr txBox="1"/>
          <p:nvPr>
            <p:ph type="ctrTitle"/>
          </p:nvPr>
        </p:nvSpPr>
        <p:spPr>
          <a:xfrm>
            <a:off x="1273500" y="1369000"/>
            <a:ext cx="6597000" cy="2109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4500"/>
              <a:buNone/>
              <a:defRPr b="1" sz="45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80" name="Google Shape;80;p31"/>
          <p:cNvSpPr txBox="1"/>
          <p:nvPr>
            <p:ph idx="1" type="subTitle"/>
          </p:nvPr>
        </p:nvSpPr>
        <p:spPr>
          <a:xfrm>
            <a:off x="2481900" y="2519525"/>
            <a:ext cx="418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11" name="Shape 11"/>
        <p:cNvGrpSpPr/>
        <p:nvPr/>
      </p:nvGrpSpPr>
      <p:grpSpPr>
        <a:xfrm>
          <a:off x="0" y="0"/>
          <a:ext cx="0" cy="0"/>
          <a:chOff x="0" y="0"/>
          <a:chExt cx="0" cy="0"/>
        </a:xfrm>
      </p:grpSpPr>
      <p:sp>
        <p:nvSpPr>
          <p:cNvPr id="12" name="Google Shape;12;p14"/>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 name="Google Shape;13;p14"/>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APTION_ONLY_1">
    <p:spTree>
      <p:nvGrpSpPr>
        <p:cNvPr id="81" name="Shape 81"/>
        <p:cNvGrpSpPr/>
        <p:nvPr/>
      </p:nvGrpSpPr>
      <p:grpSpPr>
        <a:xfrm>
          <a:off x="0" y="0"/>
          <a:ext cx="0" cy="0"/>
          <a:chOff x="0" y="0"/>
          <a:chExt cx="0" cy="0"/>
        </a:xfrm>
      </p:grpSpPr>
      <p:sp>
        <p:nvSpPr>
          <p:cNvPr id="82" name="Google Shape;82;p32"/>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CAPTION_ONLY_1_1">
    <p:spTree>
      <p:nvGrpSpPr>
        <p:cNvPr id="83" name="Shape 83"/>
        <p:cNvGrpSpPr/>
        <p:nvPr/>
      </p:nvGrpSpPr>
      <p:grpSpPr>
        <a:xfrm>
          <a:off x="0" y="0"/>
          <a:ext cx="0" cy="0"/>
          <a:chOff x="0" y="0"/>
          <a:chExt cx="0" cy="0"/>
        </a:xfrm>
      </p:grpSpPr>
      <p:sp>
        <p:nvSpPr>
          <p:cNvPr id="84" name="Google Shape;84;p33"/>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2">
  <p:cSld name="CAPTION_ONLY_1_1_1">
    <p:spTree>
      <p:nvGrpSpPr>
        <p:cNvPr id="85" name="Shape 85"/>
        <p:cNvGrpSpPr/>
        <p:nvPr/>
      </p:nvGrpSpPr>
      <p:grpSpPr>
        <a:xfrm>
          <a:off x="0" y="0"/>
          <a:ext cx="0" cy="0"/>
          <a:chOff x="0" y="0"/>
          <a:chExt cx="0" cy="0"/>
        </a:xfrm>
      </p:grpSpPr>
      <p:sp>
        <p:nvSpPr>
          <p:cNvPr id="86" name="Google Shape;86;p34"/>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3">
  <p:cSld name="CAPTION_ONLY_1_1_1_2">
    <p:spTree>
      <p:nvGrpSpPr>
        <p:cNvPr id="87" name="Shape 87"/>
        <p:cNvGrpSpPr/>
        <p:nvPr/>
      </p:nvGrpSpPr>
      <p:grpSpPr>
        <a:xfrm>
          <a:off x="0" y="0"/>
          <a:ext cx="0" cy="0"/>
          <a:chOff x="0" y="0"/>
          <a:chExt cx="0" cy="0"/>
        </a:xfrm>
      </p:grpSpPr>
      <p:sp>
        <p:nvSpPr>
          <p:cNvPr id="88" name="Google Shape;88;p35"/>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Lists">
  <p:cSld name="SECTION_TITLE_AND_DESCRIPTION_1_3">
    <p:spTree>
      <p:nvGrpSpPr>
        <p:cNvPr id="89" name="Shape 89"/>
        <p:cNvGrpSpPr/>
        <p:nvPr/>
      </p:nvGrpSpPr>
      <p:grpSpPr>
        <a:xfrm>
          <a:off x="0" y="0"/>
          <a:ext cx="0" cy="0"/>
          <a:chOff x="0" y="0"/>
          <a:chExt cx="0" cy="0"/>
        </a:xfrm>
      </p:grpSpPr>
      <p:sp>
        <p:nvSpPr>
          <p:cNvPr id="90" name="Google Shape;90;p36"/>
          <p:cNvSpPr txBox="1"/>
          <p:nvPr>
            <p:ph type="title"/>
          </p:nvPr>
        </p:nvSpPr>
        <p:spPr>
          <a:xfrm>
            <a:off x="938500" y="445025"/>
            <a:ext cx="4964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91" name="Google Shape;91;p36"/>
          <p:cNvSpPr txBox="1"/>
          <p:nvPr>
            <p:ph idx="1" type="body"/>
          </p:nvPr>
        </p:nvSpPr>
        <p:spPr>
          <a:xfrm>
            <a:off x="1067241" y="2651775"/>
            <a:ext cx="3258900" cy="17955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0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92" name="Google Shape;92;p36"/>
          <p:cNvSpPr txBox="1"/>
          <p:nvPr>
            <p:ph idx="2" type="body"/>
          </p:nvPr>
        </p:nvSpPr>
        <p:spPr>
          <a:xfrm>
            <a:off x="4673852" y="2651775"/>
            <a:ext cx="3258900" cy="17955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0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93" name="Google Shape;93;p36"/>
          <p:cNvSpPr txBox="1"/>
          <p:nvPr>
            <p:ph idx="3" type="title"/>
          </p:nvPr>
        </p:nvSpPr>
        <p:spPr>
          <a:xfrm>
            <a:off x="1213499" y="1955125"/>
            <a:ext cx="3258900" cy="548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94" name="Google Shape;94;p36"/>
          <p:cNvSpPr txBox="1"/>
          <p:nvPr>
            <p:ph idx="4" type="title"/>
          </p:nvPr>
        </p:nvSpPr>
        <p:spPr>
          <a:xfrm>
            <a:off x="4820099" y="1955125"/>
            <a:ext cx="3258900" cy="548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_1_1_2">
    <p:spTree>
      <p:nvGrpSpPr>
        <p:cNvPr id="95" name="Shape 95"/>
        <p:cNvGrpSpPr/>
        <p:nvPr/>
      </p:nvGrpSpPr>
      <p:grpSpPr>
        <a:xfrm>
          <a:off x="0" y="0"/>
          <a:ext cx="0" cy="0"/>
          <a:chOff x="0" y="0"/>
          <a:chExt cx="0" cy="0"/>
        </a:xfrm>
      </p:grpSpPr>
      <p:sp>
        <p:nvSpPr>
          <p:cNvPr id="96" name="Google Shape;96;p37"/>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97" name="Google Shape;97;p37"/>
          <p:cNvSpPr txBox="1"/>
          <p:nvPr>
            <p:ph idx="2" type="title"/>
          </p:nvPr>
        </p:nvSpPr>
        <p:spPr>
          <a:xfrm>
            <a:off x="898386"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98" name="Google Shape;98;p37"/>
          <p:cNvSpPr txBox="1"/>
          <p:nvPr>
            <p:ph idx="1" type="subTitle"/>
          </p:nvPr>
        </p:nvSpPr>
        <p:spPr>
          <a:xfrm>
            <a:off x="898389"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99" name="Google Shape;99;p37"/>
          <p:cNvSpPr txBox="1"/>
          <p:nvPr>
            <p:ph idx="3" type="title"/>
          </p:nvPr>
        </p:nvSpPr>
        <p:spPr>
          <a:xfrm>
            <a:off x="2790261"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00" name="Google Shape;100;p37"/>
          <p:cNvSpPr txBox="1"/>
          <p:nvPr>
            <p:ph idx="4" type="subTitle"/>
          </p:nvPr>
        </p:nvSpPr>
        <p:spPr>
          <a:xfrm>
            <a:off x="2790264"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01" name="Google Shape;101;p37"/>
          <p:cNvSpPr txBox="1"/>
          <p:nvPr>
            <p:ph idx="5" type="title"/>
          </p:nvPr>
        </p:nvSpPr>
        <p:spPr>
          <a:xfrm>
            <a:off x="4682136"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02" name="Google Shape;102;p37"/>
          <p:cNvSpPr txBox="1"/>
          <p:nvPr>
            <p:ph idx="6" type="subTitle"/>
          </p:nvPr>
        </p:nvSpPr>
        <p:spPr>
          <a:xfrm>
            <a:off x="4682139"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03" name="Google Shape;103;p37"/>
          <p:cNvSpPr txBox="1"/>
          <p:nvPr>
            <p:ph idx="7" type="title"/>
          </p:nvPr>
        </p:nvSpPr>
        <p:spPr>
          <a:xfrm>
            <a:off x="6574011"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04" name="Google Shape;104;p37"/>
          <p:cNvSpPr txBox="1"/>
          <p:nvPr>
            <p:ph idx="8" type="subTitle"/>
          </p:nvPr>
        </p:nvSpPr>
        <p:spPr>
          <a:xfrm>
            <a:off x="6574014"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CAPTION_ONLY_1_1_1_1">
    <p:spTree>
      <p:nvGrpSpPr>
        <p:cNvPr id="105" name="Shape 105"/>
        <p:cNvGrpSpPr/>
        <p:nvPr/>
      </p:nvGrpSpPr>
      <p:grpSpPr>
        <a:xfrm>
          <a:off x="0" y="0"/>
          <a:ext cx="0" cy="0"/>
          <a:chOff x="0" y="0"/>
          <a:chExt cx="0" cy="0"/>
        </a:xfrm>
      </p:grpSpPr>
      <p:sp>
        <p:nvSpPr>
          <p:cNvPr id="106" name="Google Shape;106;p38"/>
          <p:cNvSpPr txBox="1"/>
          <p:nvPr>
            <p:ph type="title"/>
          </p:nvPr>
        </p:nvSpPr>
        <p:spPr>
          <a:xfrm>
            <a:off x="4996800" y="66184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07" name="Google Shape;107;p38"/>
          <p:cNvSpPr txBox="1"/>
          <p:nvPr>
            <p:ph idx="1" type="subTitle"/>
          </p:nvPr>
        </p:nvSpPr>
        <p:spPr>
          <a:xfrm>
            <a:off x="4911000" y="126585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8" name="Google Shape;108;p38"/>
          <p:cNvSpPr txBox="1"/>
          <p:nvPr>
            <p:ph idx="2" type="title"/>
          </p:nvPr>
        </p:nvSpPr>
        <p:spPr>
          <a:xfrm>
            <a:off x="4996800" y="209919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09" name="Google Shape;109;p38"/>
          <p:cNvSpPr txBox="1"/>
          <p:nvPr>
            <p:ph idx="3" type="subTitle"/>
          </p:nvPr>
        </p:nvSpPr>
        <p:spPr>
          <a:xfrm>
            <a:off x="4911000" y="270320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10" name="Google Shape;110;p38"/>
          <p:cNvSpPr txBox="1"/>
          <p:nvPr>
            <p:ph idx="4" type="title"/>
          </p:nvPr>
        </p:nvSpPr>
        <p:spPr>
          <a:xfrm>
            <a:off x="4996800" y="353654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11" name="Google Shape;111;p38"/>
          <p:cNvSpPr txBox="1"/>
          <p:nvPr>
            <p:ph idx="5" type="subTitle"/>
          </p:nvPr>
        </p:nvSpPr>
        <p:spPr>
          <a:xfrm>
            <a:off x="4911000" y="414055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SECTION_TITLE_AND_DESCRIPTION_1_1_1">
    <p:spTree>
      <p:nvGrpSpPr>
        <p:cNvPr id="112" name="Shape 112"/>
        <p:cNvGrpSpPr/>
        <p:nvPr/>
      </p:nvGrpSpPr>
      <p:grpSpPr>
        <a:xfrm>
          <a:off x="0" y="0"/>
          <a:ext cx="0" cy="0"/>
          <a:chOff x="0" y="0"/>
          <a:chExt cx="0" cy="0"/>
        </a:xfrm>
      </p:grpSpPr>
      <p:sp>
        <p:nvSpPr>
          <p:cNvPr id="113" name="Google Shape;113;p39"/>
          <p:cNvSpPr txBox="1"/>
          <p:nvPr>
            <p:ph type="title"/>
          </p:nvPr>
        </p:nvSpPr>
        <p:spPr>
          <a:xfrm>
            <a:off x="3538497"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4" name="Google Shape;114;p39"/>
          <p:cNvSpPr txBox="1"/>
          <p:nvPr>
            <p:ph idx="1" type="subTitle"/>
          </p:nvPr>
        </p:nvSpPr>
        <p:spPr>
          <a:xfrm>
            <a:off x="3538498"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5" name="Google Shape;115;p39"/>
          <p:cNvSpPr txBox="1"/>
          <p:nvPr>
            <p:ph idx="2" type="title"/>
          </p:nvPr>
        </p:nvSpPr>
        <p:spPr>
          <a:xfrm>
            <a:off x="6028553"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6" name="Google Shape;116;p39"/>
          <p:cNvSpPr txBox="1"/>
          <p:nvPr>
            <p:ph idx="3" type="subTitle"/>
          </p:nvPr>
        </p:nvSpPr>
        <p:spPr>
          <a:xfrm>
            <a:off x="6028552"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7" name="Google Shape;117;p39"/>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18" name="Google Shape;118;p39"/>
          <p:cNvSpPr txBox="1"/>
          <p:nvPr>
            <p:ph idx="5" type="title"/>
          </p:nvPr>
        </p:nvSpPr>
        <p:spPr>
          <a:xfrm>
            <a:off x="1048447"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9" name="Google Shape;119;p39"/>
          <p:cNvSpPr txBox="1"/>
          <p:nvPr>
            <p:ph idx="6" type="subTitle"/>
          </p:nvPr>
        </p:nvSpPr>
        <p:spPr>
          <a:xfrm>
            <a:off x="1048450"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20" name="Google Shape;120;p39"/>
          <p:cNvSpPr txBox="1"/>
          <p:nvPr>
            <p:ph idx="7" type="title"/>
          </p:nvPr>
        </p:nvSpPr>
        <p:spPr>
          <a:xfrm>
            <a:off x="3538497"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21" name="Google Shape;121;p39"/>
          <p:cNvSpPr txBox="1"/>
          <p:nvPr>
            <p:ph idx="8" type="subTitle"/>
          </p:nvPr>
        </p:nvSpPr>
        <p:spPr>
          <a:xfrm>
            <a:off x="3538498"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22" name="Google Shape;122;p39"/>
          <p:cNvSpPr txBox="1"/>
          <p:nvPr>
            <p:ph idx="9" type="title"/>
          </p:nvPr>
        </p:nvSpPr>
        <p:spPr>
          <a:xfrm>
            <a:off x="6028553"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23" name="Google Shape;123;p39"/>
          <p:cNvSpPr txBox="1"/>
          <p:nvPr>
            <p:ph idx="13" type="subTitle"/>
          </p:nvPr>
        </p:nvSpPr>
        <p:spPr>
          <a:xfrm>
            <a:off x="6028552"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24" name="Google Shape;124;p39"/>
          <p:cNvSpPr txBox="1"/>
          <p:nvPr>
            <p:ph idx="14" type="title"/>
          </p:nvPr>
        </p:nvSpPr>
        <p:spPr>
          <a:xfrm>
            <a:off x="1048447"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25" name="Google Shape;125;p39"/>
          <p:cNvSpPr txBox="1"/>
          <p:nvPr>
            <p:ph idx="15" type="subTitle"/>
          </p:nvPr>
        </p:nvSpPr>
        <p:spPr>
          <a:xfrm>
            <a:off x="1048450"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_1_1_2_1">
    <p:spTree>
      <p:nvGrpSpPr>
        <p:cNvPr id="126" name="Shape 126"/>
        <p:cNvGrpSpPr/>
        <p:nvPr/>
      </p:nvGrpSpPr>
      <p:grpSpPr>
        <a:xfrm>
          <a:off x="0" y="0"/>
          <a:ext cx="0" cy="0"/>
          <a:chOff x="0" y="0"/>
          <a:chExt cx="0" cy="0"/>
        </a:xfrm>
      </p:grpSpPr>
      <p:sp>
        <p:nvSpPr>
          <p:cNvPr id="127" name="Google Shape;127;p40"/>
          <p:cNvSpPr txBox="1"/>
          <p:nvPr>
            <p:ph type="title"/>
          </p:nvPr>
        </p:nvSpPr>
        <p:spPr>
          <a:xfrm>
            <a:off x="938500" y="445025"/>
            <a:ext cx="50436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28" name="Google Shape;128;p40"/>
          <p:cNvSpPr txBox="1"/>
          <p:nvPr>
            <p:ph idx="2" type="title"/>
          </p:nvPr>
        </p:nvSpPr>
        <p:spPr>
          <a:xfrm>
            <a:off x="1338238" y="2359825"/>
            <a:ext cx="2727600" cy="375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p:txBody>
      </p:sp>
      <p:sp>
        <p:nvSpPr>
          <p:cNvPr id="129" name="Google Shape;129;p40"/>
          <p:cNvSpPr txBox="1"/>
          <p:nvPr>
            <p:ph idx="1" type="subTitle"/>
          </p:nvPr>
        </p:nvSpPr>
        <p:spPr>
          <a:xfrm>
            <a:off x="1338238" y="1713051"/>
            <a:ext cx="2727600" cy="6054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p:txBody>
      </p:sp>
      <p:sp>
        <p:nvSpPr>
          <p:cNvPr id="130" name="Google Shape;130;p40"/>
          <p:cNvSpPr txBox="1"/>
          <p:nvPr>
            <p:ph idx="3" type="title"/>
          </p:nvPr>
        </p:nvSpPr>
        <p:spPr>
          <a:xfrm>
            <a:off x="1338238" y="3988950"/>
            <a:ext cx="2727600" cy="375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p:txBody>
      </p:sp>
      <p:sp>
        <p:nvSpPr>
          <p:cNvPr id="131" name="Google Shape;131;p40"/>
          <p:cNvSpPr txBox="1"/>
          <p:nvPr>
            <p:ph idx="4" type="subTitle"/>
          </p:nvPr>
        </p:nvSpPr>
        <p:spPr>
          <a:xfrm>
            <a:off x="1338238" y="3342176"/>
            <a:ext cx="2727600" cy="6054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p:txBody>
      </p:sp>
      <p:sp>
        <p:nvSpPr>
          <p:cNvPr id="132" name="Google Shape;132;p40"/>
          <p:cNvSpPr txBox="1"/>
          <p:nvPr>
            <p:ph idx="5" type="title"/>
          </p:nvPr>
        </p:nvSpPr>
        <p:spPr>
          <a:xfrm>
            <a:off x="5078163" y="2359825"/>
            <a:ext cx="2727600" cy="37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133" name="Google Shape;133;p40"/>
          <p:cNvSpPr txBox="1"/>
          <p:nvPr>
            <p:ph idx="6" type="subTitle"/>
          </p:nvPr>
        </p:nvSpPr>
        <p:spPr>
          <a:xfrm>
            <a:off x="5078163" y="1713051"/>
            <a:ext cx="2727600" cy="605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p:txBody>
      </p:sp>
      <p:sp>
        <p:nvSpPr>
          <p:cNvPr id="134" name="Google Shape;134;p40"/>
          <p:cNvSpPr txBox="1"/>
          <p:nvPr>
            <p:ph idx="7" type="title"/>
          </p:nvPr>
        </p:nvSpPr>
        <p:spPr>
          <a:xfrm>
            <a:off x="5078163" y="3988950"/>
            <a:ext cx="2727600" cy="37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135" name="Google Shape;135;p40"/>
          <p:cNvSpPr txBox="1"/>
          <p:nvPr>
            <p:ph idx="8" type="subTitle"/>
          </p:nvPr>
        </p:nvSpPr>
        <p:spPr>
          <a:xfrm>
            <a:off x="5078163" y="3342176"/>
            <a:ext cx="2727600" cy="605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SECTION_TITLE_AND_DESCRIPTION_1_2">
    <p:spTree>
      <p:nvGrpSpPr>
        <p:cNvPr id="136" name="Shape 136"/>
        <p:cNvGrpSpPr/>
        <p:nvPr/>
      </p:nvGrpSpPr>
      <p:grpSpPr>
        <a:xfrm>
          <a:off x="0" y="0"/>
          <a:ext cx="0" cy="0"/>
          <a:chOff x="0" y="0"/>
          <a:chExt cx="0" cy="0"/>
        </a:xfrm>
      </p:grpSpPr>
      <p:sp>
        <p:nvSpPr>
          <p:cNvPr id="137" name="Google Shape;137;p41"/>
          <p:cNvSpPr txBox="1"/>
          <p:nvPr>
            <p:ph idx="1" type="subTitle"/>
          </p:nvPr>
        </p:nvSpPr>
        <p:spPr>
          <a:xfrm>
            <a:off x="581705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
        <p:nvSpPr>
          <p:cNvPr id="138" name="Google Shape;138;p41"/>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1">
  <p:cSld name="SECTION_TITLE_AND_DESCRIPTION_2">
    <p:spTree>
      <p:nvGrpSpPr>
        <p:cNvPr id="14" name="Shape 14"/>
        <p:cNvGrpSpPr/>
        <p:nvPr/>
      </p:nvGrpSpPr>
      <p:grpSpPr>
        <a:xfrm>
          <a:off x="0" y="0"/>
          <a:ext cx="0" cy="0"/>
          <a:chOff x="0" y="0"/>
          <a:chExt cx="0" cy="0"/>
        </a:xfrm>
      </p:grpSpPr>
      <p:sp>
        <p:nvSpPr>
          <p:cNvPr id="15" name="Google Shape;15;p15"/>
          <p:cNvSpPr txBox="1"/>
          <p:nvPr>
            <p:ph idx="1" type="subTitle"/>
          </p:nvPr>
        </p:nvSpPr>
        <p:spPr>
          <a:xfrm>
            <a:off x="938500" y="1769575"/>
            <a:ext cx="2871600" cy="1235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16" name="Google Shape;16;p15"/>
          <p:cNvSpPr txBox="1"/>
          <p:nvPr>
            <p:ph idx="2" type="body"/>
          </p:nvPr>
        </p:nvSpPr>
        <p:spPr>
          <a:xfrm>
            <a:off x="4703375" y="909600"/>
            <a:ext cx="3468900" cy="33243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17" name="Google Shape;17;p15"/>
          <p:cNvSpPr txBox="1"/>
          <p:nvPr>
            <p:ph type="title"/>
          </p:nvPr>
        </p:nvSpPr>
        <p:spPr>
          <a:xfrm>
            <a:off x="938500" y="445025"/>
            <a:ext cx="32238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_ONLY_1">
    <p:spTree>
      <p:nvGrpSpPr>
        <p:cNvPr id="139" name="Shape 139"/>
        <p:cNvGrpSpPr/>
        <p:nvPr/>
      </p:nvGrpSpPr>
      <p:grpSpPr>
        <a:xfrm>
          <a:off x="0" y="0"/>
          <a:ext cx="0" cy="0"/>
          <a:chOff x="0" y="0"/>
          <a:chExt cx="0" cy="0"/>
        </a:xfrm>
      </p:grpSpPr>
      <p:sp>
        <p:nvSpPr>
          <p:cNvPr id="140" name="Google Shape;140;p42"/>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41" name="Google Shape;141;p42"/>
          <p:cNvSpPr txBox="1"/>
          <p:nvPr>
            <p:ph idx="1" type="subTitle"/>
          </p:nvPr>
        </p:nvSpPr>
        <p:spPr>
          <a:xfrm>
            <a:off x="93850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APTION_ONLY_2">
    <p:spTree>
      <p:nvGrpSpPr>
        <p:cNvPr id="142" name="Shape 142"/>
        <p:cNvGrpSpPr/>
        <p:nvPr/>
      </p:nvGrpSpPr>
      <p:grpSpPr>
        <a:xfrm>
          <a:off x="0" y="0"/>
          <a:ext cx="0" cy="0"/>
          <a:chOff x="0" y="0"/>
          <a:chExt cx="0" cy="0"/>
        </a:xfrm>
      </p:grpSpPr>
      <p:sp>
        <p:nvSpPr>
          <p:cNvPr id="143" name="Google Shape;143;p43"/>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44" name="Google Shape;144;p43"/>
          <p:cNvSpPr txBox="1"/>
          <p:nvPr>
            <p:ph idx="1" type="subTitle"/>
          </p:nvPr>
        </p:nvSpPr>
        <p:spPr>
          <a:xfrm>
            <a:off x="581705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SECTION_HEADER_2">
    <p:spTree>
      <p:nvGrpSpPr>
        <p:cNvPr id="145" name="Shape 145"/>
        <p:cNvGrpSpPr/>
        <p:nvPr/>
      </p:nvGrpSpPr>
      <p:grpSpPr>
        <a:xfrm>
          <a:off x="0" y="0"/>
          <a:ext cx="0" cy="0"/>
          <a:chOff x="0" y="0"/>
          <a:chExt cx="0" cy="0"/>
        </a:xfrm>
      </p:grpSpPr>
      <p:sp>
        <p:nvSpPr>
          <p:cNvPr id="146" name="Google Shape;146;p44"/>
          <p:cNvSpPr txBox="1"/>
          <p:nvPr>
            <p:ph type="title"/>
          </p:nvPr>
        </p:nvSpPr>
        <p:spPr>
          <a:xfrm>
            <a:off x="2062800" y="2442050"/>
            <a:ext cx="5018400" cy="598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147" name="Google Shape;147;p44"/>
          <p:cNvSpPr txBox="1"/>
          <p:nvPr>
            <p:ph idx="1" type="subTitle"/>
          </p:nvPr>
        </p:nvSpPr>
        <p:spPr>
          <a:xfrm>
            <a:off x="2896500" y="3391325"/>
            <a:ext cx="3351000" cy="1197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1400"/>
              <a:buNone/>
              <a:defRPr>
                <a:solidFill>
                  <a:schemeClr val="lt1"/>
                </a:solidFill>
              </a:defRPr>
            </a:lvl2pPr>
            <a:lvl3pPr lvl="2" algn="ctr">
              <a:lnSpc>
                <a:spcPct val="100000"/>
              </a:lnSpc>
              <a:spcBef>
                <a:spcPts val="0"/>
              </a:spcBef>
              <a:spcAft>
                <a:spcPts val="0"/>
              </a:spcAft>
              <a:buClr>
                <a:schemeClr val="lt1"/>
              </a:buClr>
              <a:buSzPts val="1400"/>
              <a:buNone/>
              <a:defRPr>
                <a:solidFill>
                  <a:schemeClr val="lt1"/>
                </a:solidFill>
              </a:defRPr>
            </a:lvl3pPr>
            <a:lvl4pPr lvl="3" algn="ctr">
              <a:lnSpc>
                <a:spcPct val="100000"/>
              </a:lnSpc>
              <a:spcBef>
                <a:spcPts val="0"/>
              </a:spcBef>
              <a:spcAft>
                <a:spcPts val="0"/>
              </a:spcAft>
              <a:buClr>
                <a:schemeClr val="lt1"/>
              </a:buClr>
              <a:buSzPts val="1400"/>
              <a:buNone/>
              <a:defRPr>
                <a:solidFill>
                  <a:schemeClr val="lt1"/>
                </a:solidFill>
              </a:defRPr>
            </a:lvl4pPr>
            <a:lvl5pPr lvl="4" algn="ctr">
              <a:lnSpc>
                <a:spcPct val="100000"/>
              </a:lnSpc>
              <a:spcBef>
                <a:spcPts val="0"/>
              </a:spcBef>
              <a:spcAft>
                <a:spcPts val="0"/>
              </a:spcAft>
              <a:buClr>
                <a:schemeClr val="lt1"/>
              </a:buClr>
              <a:buSzPts val="1400"/>
              <a:buNone/>
              <a:defRPr>
                <a:solidFill>
                  <a:schemeClr val="lt1"/>
                </a:solidFill>
              </a:defRPr>
            </a:lvl5pPr>
            <a:lvl6pPr lvl="5" algn="ctr">
              <a:lnSpc>
                <a:spcPct val="100000"/>
              </a:lnSpc>
              <a:spcBef>
                <a:spcPts val="0"/>
              </a:spcBef>
              <a:spcAft>
                <a:spcPts val="0"/>
              </a:spcAft>
              <a:buClr>
                <a:schemeClr val="lt1"/>
              </a:buClr>
              <a:buSzPts val="1400"/>
              <a:buNone/>
              <a:defRPr>
                <a:solidFill>
                  <a:schemeClr val="lt1"/>
                </a:solidFill>
              </a:defRPr>
            </a:lvl6pPr>
            <a:lvl7pPr lvl="6" algn="ctr">
              <a:lnSpc>
                <a:spcPct val="100000"/>
              </a:lnSpc>
              <a:spcBef>
                <a:spcPts val="0"/>
              </a:spcBef>
              <a:spcAft>
                <a:spcPts val="0"/>
              </a:spcAft>
              <a:buClr>
                <a:schemeClr val="lt1"/>
              </a:buClr>
              <a:buSzPts val="1400"/>
              <a:buNone/>
              <a:defRPr>
                <a:solidFill>
                  <a:schemeClr val="lt1"/>
                </a:solidFill>
              </a:defRPr>
            </a:lvl7pPr>
            <a:lvl8pPr lvl="7" algn="ctr">
              <a:lnSpc>
                <a:spcPct val="100000"/>
              </a:lnSpc>
              <a:spcBef>
                <a:spcPts val="0"/>
              </a:spcBef>
              <a:spcAft>
                <a:spcPts val="0"/>
              </a:spcAft>
              <a:buClr>
                <a:schemeClr val="lt1"/>
              </a:buClr>
              <a:buSzPts val="1400"/>
              <a:buNone/>
              <a:defRPr>
                <a:solidFill>
                  <a:schemeClr val="lt1"/>
                </a:solidFill>
              </a:defRPr>
            </a:lvl8pPr>
            <a:lvl9pPr lvl="8" algn="ctr">
              <a:lnSpc>
                <a:spcPct val="100000"/>
              </a:lnSpc>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SECTION_HEADER_1">
    <p:spTree>
      <p:nvGrpSpPr>
        <p:cNvPr id="148" name="Shape 148"/>
        <p:cNvGrpSpPr/>
        <p:nvPr/>
      </p:nvGrpSpPr>
      <p:grpSpPr>
        <a:xfrm>
          <a:off x="0" y="0"/>
          <a:ext cx="0" cy="0"/>
          <a:chOff x="0" y="0"/>
          <a:chExt cx="0" cy="0"/>
        </a:xfrm>
      </p:grpSpPr>
      <p:sp>
        <p:nvSpPr>
          <p:cNvPr id="149" name="Google Shape;149;p45"/>
          <p:cNvSpPr txBox="1"/>
          <p:nvPr>
            <p:ph type="title"/>
          </p:nvPr>
        </p:nvSpPr>
        <p:spPr>
          <a:xfrm>
            <a:off x="924870" y="760375"/>
            <a:ext cx="3068700" cy="598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150" name="Google Shape;150;p45"/>
          <p:cNvSpPr txBox="1"/>
          <p:nvPr>
            <p:ph idx="1" type="subTitle"/>
          </p:nvPr>
        </p:nvSpPr>
        <p:spPr>
          <a:xfrm>
            <a:off x="924875" y="1684275"/>
            <a:ext cx="3305400" cy="1092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p:txBody>
      </p:sp>
      <p:sp>
        <p:nvSpPr>
          <p:cNvPr id="151" name="Google Shape;151;p45"/>
          <p:cNvSpPr txBox="1"/>
          <p:nvPr/>
        </p:nvSpPr>
        <p:spPr>
          <a:xfrm>
            <a:off x="924875" y="3570000"/>
            <a:ext cx="3305400" cy="666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000"/>
              <a:buFont typeface="Arial"/>
              <a:buNone/>
            </a:pPr>
            <a:r>
              <a:rPr b="0" i="0" lang="en" sz="1000" u="none" cap="none" strike="noStrike">
                <a:solidFill>
                  <a:schemeClr val="accent1"/>
                </a:solidFill>
                <a:latin typeface="Montserrat Medium"/>
                <a:ea typeface="Montserrat Medium"/>
                <a:cs typeface="Montserrat Medium"/>
                <a:sym typeface="Montserrat Medium"/>
              </a:rPr>
              <a:t>CREDITS: This presentation template was created by </a:t>
            </a:r>
            <a:r>
              <a:rPr b="0" i="0" lang="en" sz="1000" u="none" cap="none" strike="noStrike">
                <a:solidFill>
                  <a:schemeClr val="accent1"/>
                </a:solidFill>
                <a:uFill>
                  <a:noFill/>
                </a:uFill>
                <a:latin typeface="Montserrat Medium"/>
                <a:ea typeface="Montserrat Medium"/>
                <a:cs typeface="Montserrat Medium"/>
                <a:sym typeface="Montserrat Medium"/>
                <a:hlinkClick r:id="rId2">
                  <a:extLst>
                    <a:ext uri="{A12FA001-AC4F-418D-AE19-62706E023703}">
                      <ahyp:hlinkClr val="tx"/>
                    </a:ext>
                  </a:extLst>
                </a:hlinkClick>
              </a:rPr>
              <a:t>Slidesgo</a:t>
            </a:r>
            <a:r>
              <a:rPr b="0" i="0" lang="en" sz="1000" u="none" cap="none" strike="noStrike">
                <a:solidFill>
                  <a:schemeClr val="accent1"/>
                </a:solidFill>
                <a:latin typeface="Montserrat Medium"/>
                <a:ea typeface="Montserrat Medium"/>
                <a:cs typeface="Montserrat Medium"/>
                <a:sym typeface="Montserrat Medium"/>
              </a:rPr>
              <a:t>, including icons by </a:t>
            </a:r>
            <a:r>
              <a:rPr b="0" i="0" lang="en" sz="1000" u="none" cap="none" strike="noStrike">
                <a:solidFill>
                  <a:schemeClr val="accent1"/>
                </a:solidFill>
                <a:uFill>
                  <a:noFill/>
                </a:uFill>
                <a:latin typeface="Montserrat Medium"/>
                <a:ea typeface="Montserrat Medium"/>
                <a:cs typeface="Montserrat Medium"/>
                <a:sym typeface="Montserrat Medium"/>
                <a:hlinkClick r:id="rId3">
                  <a:extLst>
                    <a:ext uri="{A12FA001-AC4F-418D-AE19-62706E023703}">
                      <ahyp:hlinkClr val="tx"/>
                    </a:ext>
                  </a:extLst>
                </a:hlinkClick>
              </a:rPr>
              <a:t>Flaticon</a:t>
            </a:r>
            <a:r>
              <a:rPr b="0" i="0" lang="en" sz="1000" u="none" cap="none" strike="noStrike">
                <a:solidFill>
                  <a:schemeClr val="accent1"/>
                </a:solidFill>
                <a:latin typeface="Montserrat Medium"/>
                <a:ea typeface="Montserrat Medium"/>
                <a:cs typeface="Montserrat Medium"/>
                <a:sym typeface="Montserrat Medium"/>
              </a:rPr>
              <a:t>, and infographics &amp; images by </a:t>
            </a:r>
            <a:r>
              <a:rPr b="0" i="0" lang="en" sz="1000" u="none" cap="none" strike="noStrike">
                <a:solidFill>
                  <a:schemeClr val="accent1"/>
                </a:solidFill>
                <a:uFill>
                  <a:noFill/>
                </a:uFill>
                <a:latin typeface="Montserrat Medium"/>
                <a:ea typeface="Montserrat Medium"/>
                <a:cs typeface="Montserrat Medium"/>
                <a:sym typeface="Montserrat Medium"/>
                <a:hlinkClick r:id="rId4">
                  <a:extLst>
                    <a:ext uri="{A12FA001-AC4F-418D-AE19-62706E023703}">
                      <ahyp:hlinkClr val="tx"/>
                    </a:ext>
                  </a:extLst>
                </a:hlinkClick>
              </a:rPr>
              <a:t>Freepik</a:t>
            </a:r>
            <a:r>
              <a:rPr b="0" i="0" lang="en" sz="1000" u="none" cap="none" strike="noStrike">
                <a:solidFill>
                  <a:schemeClr val="accent1"/>
                </a:solidFill>
                <a:latin typeface="Montserrat Medium"/>
                <a:ea typeface="Montserrat Medium"/>
                <a:cs typeface="Montserrat Medium"/>
                <a:sym typeface="Montserrat Medium"/>
              </a:rPr>
              <a:t>. </a:t>
            </a:r>
            <a:endParaRPr b="0" i="0" sz="1000" u="none" cap="none" strike="noStrike">
              <a:solidFill>
                <a:schemeClr val="accent1"/>
              </a:solidFill>
              <a:latin typeface="Montserrat Medium"/>
              <a:ea typeface="Montserrat Medium"/>
              <a:cs typeface="Montserrat Medium"/>
              <a:sym typeface="Montserrat Medium"/>
            </a:endParaRPr>
          </a:p>
          <a:p>
            <a:pPr indent="0" lvl="0" marL="0" marR="0" rtl="0" algn="l">
              <a:lnSpc>
                <a:spcPct val="100000"/>
              </a:lnSpc>
              <a:spcBef>
                <a:spcPts val="300"/>
              </a:spcBef>
              <a:spcAft>
                <a:spcPts val="0"/>
              </a:spcAft>
              <a:buClr>
                <a:srgbClr val="000000"/>
              </a:buClr>
              <a:buSzPts val="1000"/>
              <a:buFont typeface="Arial"/>
              <a:buNone/>
            </a:pPr>
            <a:r>
              <a:t/>
            </a:r>
            <a:endParaRPr b="0" i="0" sz="1000" u="none" cap="none" strike="noStrike">
              <a:solidFill>
                <a:schemeClr val="accent1"/>
              </a:solidFill>
              <a:latin typeface="Montserrat Medium"/>
              <a:ea typeface="Montserrat Medium"/>
              <a:cs typeface="Montserrat Medium"/>
              <a:sym typeface="Montserrat Medium"/>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SECTION_TITLE_AND_DESCRIPTION_1_1_2">
    <p:spTree>
      <p:nvGrpSpPr>
        <p:cNvPr id="152" name="Shape 152"/>
        <p:cNvGrpSpPr/>
        <p:nvPr/>
      </p:nvGrpSpPr>
      <p:grpSpPr>
        <a:xfrm>
          <a:off x="0" y="0"/>
          <a:ext cx="0" cy="0"/>
          <a:chOff x="0" y="0"/>
          <a:chExt cx="0" cy="0"/>
        </a:xfrm>
      </p:grpSpPr>
      <p:sp>
        <p:nvSpPr>
          <p:cNvPr id="153" name="Google Shape;153;p46"/>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54" name="Google Shape;154;p46"/>
          <p:cNvSpPr txBox="1"/>
          <p:nvPr>
            <p:ph idx="1" type="body"/>
          </p:nvPr>
        </p:nvSpPr>
        <p:spPr>
          <a:xfrm>
            <a:off x="938500" y="1659275"/>
            <a:ext cx="49464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list">
  <p:cSld name="TITLE_AND_TWO_COLUMNS_1">
    <p:spTree>
      <p:nvGrpSpPr>
        <p:cNvPr id="155" name="Shape 155"/>
        <p:cNvGrpSpPr/>
        <p:nvPr/>
      </p:nvGrpSpPr>
      <p:grpSpPr>
        <a:xfrm>
          <a:off x="0" y="0"/>
          <a:ext cx="0" cy="0"/>
          <a:chOff x="0" y="0"/>
          <a:chExt cx="0" cy="0"/>
        </a:xfrm>
      </p:grpSpPr>
      <p:sp>
        <p:nvSpPr>
          <p:cNvPr id="156" name="Google Shape;156;p47"/>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57" name="Google Shape;157;p47"/>
          <p:cNvSpPr txBox="1"/>
          <p:nvPr>
            <p:ph idx="1"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 name="Shape 18"/>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9" name="Shape 19"/>
        <p:cNvGrpSpPr/>
        <p:nvPr/>
      </p:nvGrpSpPr>
      <p:grpSpPr>
        <a:xfrm>
          <a:off x="0" y="0"/>
          <a:ext cx="0" cy="0"/>
          <a:chOff x="0" y="0"/>
          <a:chExt cx="0" cy="0"/>
        </a:xfrm>
      </p:grpSpPr>
      <p:sp>
        <p:nvSpPr>
          <p:cNvPr id="20" name="Google Shape;20;p17"/>
          <p:cNvSpPr txBox="1"/>
          <p:nvPr>
            <p:ph type="title"/>
          </p:nvPr>
        </p:nvSpPr>
        <p:spPr>
          <a:xfrm>
            <a:off x="3762670" y="3177750"/>
            <a:ext cx="3068700" cy="598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21" name="Google Shape;21;p17"/>
          <p:cNvSpPr txBox="1"/>
          <p:nvPr>
            <p:ph idx="2" type="title"/>
          </p:nvPr>
        </p:nvSpPr>
        <p:spPr>
          <a:xfrm>
            <a:off x="1048270" y="3287500"/>
            <a:ext cx="2412900" cy="931500"/>
          </a:xfrm>
          <a:prstGeom prst="rect">
            <a:avLst/>
          </a:prstGeom>
          <a:noFill/>
          <a:ln>
            <a:noFill/>
          </a:ln>
          <a:effectLst>
            <a:outerShdw blurRad="114300" rotWithShape="0" algn="bl" dir="6360000" dist="28575">
              <a:schemeClr val="accent1">
                <a:alpha val="49803"/>
              </a:schemeClr>
            </a:outerShdw>
          </a:effectLst>
        </p:spPr>
        <p:txBody>
          <a:bodyPr anchorCtr="0" anchor="ctr" bIns="91425" lIns="91425" spcFirstLastPara="1" rIns="91425" wrap="square" tIns="91425">
            <a:noAutofit/>
          </a:bodyPr>
          <a:lstStyle>
            <a:lvl1pPr lvl="0" algn="r">
              <a:lnSpc>
                <a:spcPct val="100000"/>
              </a:lnSpc>
              <a:spcBef>
                <a:spcPts val="0"/>
              </a:spcBef>
              <a:spcAft>
                <a:spcPts val="0"/>
              </a:spcAft>
              <a:buClr>
                <a:schemeClr val="lt1"/>
              </a:buClr>
              <a:buSzPts val="6000"/>
              <a:buNone/>
              <a:defRPr sz="60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p:txBody>
      </p:sp>
      <p:sp>
        <p:nvSpPr>
          <p:cNvPr id="22" name="Google Shape;22;p17"/>
          <p:cNvSpPr txBox="1"/>
          <p:nvPr>
            <p:ph idx="1" type="subTitle"/>
          </p:nvPr>
        </p:nvSpPr>
        <p:spPr>
          <a:xfrm>
            <a:off x="3762670" y="3720650"/>
            <a:ext cx="3068700" cy="464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18"/>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25" name="Google Shape;25;p18"/>
          <p:cNvSpPr txBox="1"/>
          <p:nvPr>
            <p:ph idx="1" type="body"/>
          </p:nvPr>
        </p:nvSpPr>
        <p:spPr>
          <a:xfrm>
            <a:off x="938500" y="1659275"/>
            <a:ext cx="49464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6" name="Shape 26"/>
        <p:cNvGrpSpPr/>
        <p:nvPr/>
      </p:nvGrpSpPr>
      <p:grpSpPr>
        <a:xfrm>
          <a:off x="0" y="0"/>
          <a:ext cx="0" cy="0"/>
          <a:chOff x="0" y="0"/>
          <a:chExt cx="0" cy="0"/>
        </a:xfrm>
      </p:grpSpPr>
      <p:sp>
        <p:nvSpPr>
          <p:cNvPr id="27" name="Google Shape;27;p19"/>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28" name="Google Shape;28;p19"/>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29" name="Google Shape;29;p19"/>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0" name="Shape 30"/>
        <p:cNvGrpSpPr/>
        <p:nvPr/>
      </p:nvGrpSpPr>
      <p:grpSpPr>
        <a:xfrm>
          <a:off x="0" y="0"/>
          <a:ext cx="0" cy="0"/>
          <a:chOff x="0" y="0"/>
          <a:chExt cx="0" cy="0"/>
        </a:xfrm>
      </p:grpSpPr>
      <p:sp>
        <p:nvSpPr>
          <p:cNvPr id="31" name="Google Shape;31;p20"/>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2" name="Shape 32"/>
        <p:cNvGrpSpPr/>
        <p:nvPr/>
      </p:nvGrpSpPr>
      <p:grpSpPr>
        <a:xfrm>
          <a:off x="0" y="0"/>
          <a:ext cx="0" cy="0"/>
          <a:chOff x="0" y="0"/>
          <a:chExt cx="0" cy="0"/>
        </a:xfrm>
      </p:grpSpPr>
      <p:sp>
        <p:nvSpPr>
          <p:cNvPr id="33" name="Google Shape;33;p21"/>
          <p:cNvSpPr txBox="1"/>
          <p:nvPr>
            <p:ph type="title"/>
          </p:nvPr>
        </p:nvSpPr>
        <p:spPr>
          <a:xfrm>
            <a:off x="5337175" y="1297125"/>
            <a:ext cx="2837400" cy="12525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34" name="Google Shape;34;p21"/>
          <p:cNvSpPr txBox="1"/>
          <p:nvPr>
            <p:ph idx="1" type="body"/>
          </p:nvPr>
        </p:nvSpPr>
        <p:spPr>
          <a:xfrm>
            <a:off x="5337175" y="2593875"/>
            <a:ext cx="2837400" cy="1252500"/>
          </a:xfrm>
          <a:prstGeom prst="rect">
            <a:avLst/>
          </a:prstGeom>
          <a:noFill/>
          <a:ln>
            <a:noFill/>
          </a:ln>
        </p:spPr>
        <p:txBody>
          <a:bodyPr anchorCtr="0" anchor="t" bIns="91425" lIns="91425" spcFirstLastPara="1" rIns="91425" wrap="square" tIns="91425">
            <a:noAutofit/>
          </a:bodyPr>
          <a:lstStyle>
            <a:lvl1pPr indent="-330200" lvl="0" marL="457200" algn="l">
              <a:lnSpc>
                <a:spcPct val="100000"/>
              </a:lnSpc>
              <a:spcBef>
                <a:spcPts val="0"/>
              </a:spcBef>
              <a:spcAft>
                <a:spcPts val="0"/>
              </a:spcAft>
              <a:buClr>
                <a:schemeClr val="lt1"/>
              </a:buClr>
              <a:buSzPts val="1600"/>
              <a:buChar char="●"/>
              <a:defRPr sz="1600">
                <a:solidFill>
                  <a:schemeClr val="lt1"/>
                </a:solidFill>
              </a:defRPr>
            </a:lvl1pPr>
            <a:lvl2pPr indent="-330200" lvl="1" marL="914400" algn="l">
              <a:lnSpc>
                <a:spcPct val="100000"/>
              </a:lnSpc>
              <a:spcBef>
                <a:spcPts val="1600"/>
              </a:spcBef>
              <a:spcAft>
                <a:spcPts val="0"/>
              </a:spcAft>
              <a:buClr>
                <a:schemeClr val="lt1"/>
              </a:buClr>
              <a:buSzPts val="1600"/>
              <a:buChar char="○"/>
              <a:defRPr sz="1600">
                <a:solidFill>
                  <a:schemeClr val="lt1"/>
                </a:solidFill>
              </a:defRPr>
            </a:lvl2pPr>
            <a:lvl3pPr indent="-330200" lvl="2" marL="1371600" algn="l">
              <a:lnSpc>
                <a:spcPct val="100000"/>
              </a:lnSpc>
              <a:spcBef>
                <a:spcPts val="1600"/>
              </a:spcBef>
              <a:spcAft>
                <a:spcPts val="0"/>
              </a:spcAft>
              <a:buClr>
                <a:schemeClr val="lt1"/>
              </a:buClr>
              <a:buSzPts val="1600"/>
              <a:buChar char="■"/>
              <a:defRPr sz="1600">
                <a:solidFill>
                  <a:schemeClr val="lt1"/>
                </a:solidFill>
              </a:defRPr>
            </a:lvl3pPr>
            <a:lvl4pPr indent="-330200" lvl="3" marL="1828800" algn="l">
              <a:lnSpc>
                <a:spcPct val="100000"/>
              </a:lnSpc>
              <a:spcBef>
                <a:spcPts val="1600"/>
              </a:spcBef>
              <a:spcAft>
                <a:spcPts val="0"/>
              </a:spcAft>
              <a:buClr>
                <a:schemeClr val="lt1"/>
              </a:buClr>
              <a:buSzPts val="1600"/>
              <a:buChar char="●"/>
              <a:defRPr sz="1600">
                <a:solidFill>
                  <a:schemeClr val="lt1"/>
                </a:solidFill>
              </a:defRPr>
            </a:lvl4pPr>
            <a:lvl5pPr indent="-330200" lvl="4" marL="2286000" algn="l">
              <a:lnSpc>
                <a:spcPct val="100000"/>
              </a:lnSpc>
              <a:spcBef>
                <a:spcPts val="1600"/>
              </a:spcBef>
              <a:spcAft>
                <a:spcPts val="0"/>
              </a:spcAft>
              <a:buClr>
                <a:schemeClr val="lt1"/>
              </a:buClr>
              <a:buSzPts val="1600"/>
              <a:buChar char="○"/>
              <a:defRPr sz="1600">
                <a:solidFill>
                  <a:schemeClr val="lt1"/>
                </a:solidFill>
              </a:defRPr>
            </a:lvl5pPr>
            <a:lvl6pPr indent="-330200" lvl="5" marL="2743200" algn="l">
              <a:lnSpc>
                <a:spcPct val="100000"/>
              </a:lnSpc>
              <a:spcBef>
                <a:spcPts val="1600"/>
              </a:spcBef>
              <a:spcAft>
                <a:spcPts val="0"/>
              </a:spcAft>
              <a:buClr>
                <a:schemeClr val="lt1"/>
              </a:buClr>
              <a:buSzPts val="1600"/>
              <a:buChar char="■"/>
              <a:defRPr sz="1600">
                <a:solidFill>
                  <a:schemeClr val="lt1"/>
                </a:solidFill>
              </a:defRPr>
            </a:lvl6pPr>
            <a:lvl7pPr indent="-330200" lvl="6" marL="3200400" algn="l">
              <a:lnSpc>
                <a:spcPct val="100000"/>
              </a:lnSpc>
              <a:spcBef>
                <a:spcPts val="1600"/>
              </a:spcBef>
              <a:spcAft>
                <a:spcPts val="0"/>
              </a:spcAft>
              <a:buClr>
                <a:schemeClr val="lt1"/>
              </a:buClr>
              <a:buSzPts val="1600"/>
              <a:buChar char="●"/>
              <a:defRPr sz="1600">
                <a:solidFill>
                  <a:schemeClr val="lt1"/>
                </a:solidFill>
              </a:defRPr>
            </a:lvl7pPr>
            <a:lvl8pPr indent="-330200" lvl="7" marL="3657600" algn="l">
              <a:lnSpc>
                <a:spcPct val="100000"/>
              </a:lnSpc>
              <a:spcBef>
                <a:spcPts val="1600"/>
              </a:spcBef>
              <a:spcAft>
                <a:spcPts val="0"/>
              </a:spcAft>
              <a:buClr>
                <a:schemeClr val="lt1"/>
              </a:buClr>
              <a:buSzPts val="1600"/>
              <a:buChar char="○"/>
              <a:defRPr sz="1600">
                <a:solidFill>
                  <a:schemeClr val="lt1"/>
                </a:solidFill>
              </a:defRPr>
            </a:lvl8pPr>
            <a:lvl9pPr indent="-330200" lvl="8" marL="4114800" algn="l">
              <a:lnSpc>
                <a:spcPct val="100000"/>
              </a:lnSpc>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37" Type="http://schemas.openxmlformats.org/officeDocument/2006/relationships/theme" Target="../theme/theme2.xml"/><Relationship Id="rId14" Type="http://schemas.openxmlformats.org/officeDocument/2006/relationships/slideLayout" Target="../slideLayouts/slideLayout13.xml"/><Relationship Id="rId36" Type="http://schemas.openxmlformats.org/officeDocument/2006/relationships/slideLayout" Target="../slideLayouts/slideLayout35.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ExtraBold"/>
              <a:buNone/>
              <a:defRPr b="0" i="0" sz="2800" u="none" cap="none" strike="noStrike">
                <a:solidFill>
                  <a:schemeClr val="lt1"/>
                </a:solidFill>
                <a:latin typeface="Montserrat ExtraBold"/>
                <a:ea typeface="Montserrat ExtraBold"/>
                <a:cs typeface="Montserrat ExtraBold"/>
                <a:sym typeface="Montserrat ExtraBold"/>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7" name="Google Shape;7;p1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
          <p:cNvSpPr txBox="1"/>
          <p:nvPr>
            <p:ph type="ctrTitle"/>
          </p:nvPr>
        </p:nvSpPr>
        <p:spPr>
          <a:xfrm>
            <a:off x="1805550" y="1979675"/>
            <a:ext cx="5532900" cy="644700"/>
          </a:xfrm>
          <a:prstGeom prst="rect">
            <a:avLst/>
          </a:prstGeom>
          <a:noFill/>
          <a:ln>
            <a:noFill/>
          </a:ln>
          <a:effectLst>
            <a:outerShdw blurRad="142875" rotWithShape="0" algn="bl" dir="87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
                <a:latin typeface="Arial"/>
                <a:ea typeface="Arial"/>
                <a:cs typeface="Arial"/>
                <a:sym typeface="Arial"/>
              </a:rPr>
              <a:t>BUSINESS ETHICS</a:t>
            </a:r>
            <a:endParaRPr>
              <a:latin typeface="Arial"/>
              <a:ea typeface="Arial"/>
              <a:cs typeface="Arial"/>
              <a:sym typeface="Arial"/>
            </a:endParaRPr>
          </a:p>
        </p:txBody>
      </p:sp>
      <p:sp>
        <p:nvSpPr>
          <p:cNvPr id="163" name="Google Shape;163;p1"/>
          <p:cNvSpPr txBox="1"/>
          <p:nvPr>
            <p:ph type="ctrTitle"/>
          </p:nvPr>
        </p:nvSpPr>
        <p:spPr>
          <a:xfrm>
            <a:off x="2941650" y="2624375"/>
            <a:ext cx="3260700" cy="464700"/>
          </a:xfrm>
          <a:prstGeom prst="rect">
            <a:avLst/>
          </a:prstGeom>
          <a:noFill/>
          <a:ln>
            <a:noFill/>
          </a:ln>
          <a:effectLst>
            <a:outerShdw blurRad="100013" rotWithShape="0" algn="bl" dir="84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0" lang="en" sz="2200">
                <a:latin typeface="Arial"/>
                <a:ea typeface="Arial"/>
                <a:cs typeface="Arial"/>
                <a:sym typeface="Arial"/>
              </a:rPr>
              <a:t>MODULE 7 LESSON 2</a:t>
            </a:r>
            <a:endParaRPr b="0" sz="2200">
              <a:latin typeface="Arial"/>
              <a:ea typeface="Arial"/>
              <a:cs typeface="Arial"/>
              <a:sym typeface="Arial"/>
            </a:endParaRPr>
          </a:p>
        </p:txBody>
      </p:sp>
      <p:cxnSp>
        <p:nvCxnSpPr>
          <p:cNvPr id="164" name="Google Shape;164;p1"/>
          <p:cNvCxnSpPr/>
          <p:nvPr/>
        </p:nvCxnSpPr>
        <p:spPr>
          <a:xfrm>
            <a:off x="3190500" y="25651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65" name="Google Shape;165;p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66" name="Google Shape;166;p1"/>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700"/>
              <a:buFont typeface="Arial"/>
              <a:buNone/>
            </a:pPr>
            <a:r>
              <a:rPr b="0" i="0" lang="en" sz="700" u="none" cap="none" strike="noStrike">
                <a:solidFill>
                  <a:schemeClr val="accent5"/>
                </a:solidFill>
                <a:latin typeface="Arial"/>
                <a:ea typeface="Arial"/>
                <a:cs typeface="Arial"/>
                <a:sym typeface="Arial"/>
              </a:rPr>
              <a:t>©</a:t>
            </a:r>
            <a:r>
              <a:rPr b="0" i="0" lang="en" sz="1300" u="none" cap="none" strike="noStrike">
                <a:solidFill>
                  <a:schemeClr val="accent5"/>
                </a:solidFill>
                <a:latin typeface="Arial"/>
                <a:ea typeface="Arial"/>
                <a:cs typeface="Arial"/>
                <a:sym typeface="Arial"/>
              </a:rPr>
              <a:t> </a:t>
            </a:r>
            <a:r>
              <a:rPr lang="en" sz="700">
                <a:solidFill>
                  <a:schemeClr val="accent5"/>
                </a:solidFill>
              </a:rPr>
              <a:t>Copyright 2023</a:t>
            </a:r>
            <a:r>
              <a:rPr b="0" i="0" lang="en" sz="700" u="none" cap="none" strike="noStrike">
                <a:solidFill>
                  <a:schemeClr val="accent5"/>
                </a:solidFill>
                <a:latin typeface="Arial"/>
                <a:ea typeface="Arial"/>
                <a:cs typeface="Arial"/>
                <a:sym typeface="Arial"/>
              </a:rPr>
              <a:t>. Sports Career Consulting, LLC.</a:t>
            </a:r>
            <a:endParaRPr b="0" i="0" sz="700" u="none" cap="none" strike="noStrik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10"/>
          <p:cNvSpPr txBox="1"/>
          <p:nvPr>
            <p:ph idx="2" type="body"/>
          </p:nvPr>
        </p:nvSpPr>
        <p:spPr>
          <a:xfrm>
            <a:off x="842125" y="1000825"/>
            <a:ext cx="7683000" cy="3558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000"/>
              </a:spcBef>
              <a:spcAft>
                <a:spcPts val="0"/>
              </a:spcAft>
              <a:buSzPts val="1400"/>
              <a:buNone/>
            </a:pPr>
            <a:r>
              <a:rPr b="1" lang="en" sz="1700">
                <a:latin typeface="Arial"/>
                <a:ea typeface="Arial"/>
                <a:cs typeface="Arial"/>
                <a:sym typeface="Arial"/>
              </a:rPr>
              <a:t>Ethics: </a:t>
            </a:r>
            <a:r>
              <a:rPr lang="en" sz="1700">
                <a:latin typeface="Arial"/>
                <a:ea typeface="Arial"/>
                <a:cs typeface="Arial"/>
                <a:sym typeface="Arial"/>
              </a:rPr>
              <a:t>The moral standards by which people judge behavior. </a:t>
            </a:r>
            <a:endParaRPr sz="1700">
              <a:latin typeface="Arial"/>
              <a:ea typeface="Arial"/>
              <a:cs typeface="Arial"/>
              <a:sym typeface="Arial"/>
            </a:endParaRPr>
          </a:p>
          <a:p>
            <a:pPr indent="0" lvl="0" marL="0" rtl="0" algn="l">
              <a:lnSpc>
                <a:spcPct val="100000"/>
              </a:lnSpc>
              <a:spcBef>
                <a:spcPts val="1500"/>
              </a:spcBef>
              <a:spcAft>
                <a:spcPts val="0"/>
              </a:spcAft>
              <a:buSzPts val="1400"/>
              <a:buNone/>
            </a:pPr>
            <a:r>
              <a:rPr b="1" lang="en" sz="1700">
                <a:latin typeface="Arial"/>
                <a:ea typeface="Arial"/>
                <a:cs typeface="Arial"/>
                <a:sym typeface="Arial"/>
              </a:rPr>
              <a:t>Business Ethics:</a:t>
            </a:r>
            <a:r>
              <a:rPr lang="en" sz="1700">
                <a:latin typeface="Arial"/>
                <a:ea typeface="Arial"/>
                <a:cs typeface="Arial"/>
                <a:sym typeface="Arial"/>
              </a:rPr>
              <a:t> the obligation of a business to operate from an ethical standpoint. </a:t>
            </a:r>
            <a:endParaRPr sz="1700">
              <a:latin typeface="Arial"/>
              <a:ea typeface="Arial"/>
              <a:cs typeface="Arial"/>
              <a:sym typeface="Arial"/>
            </a:endParaRPr>
          </a:p>
          <a:p>
            <a:pPr indent="0" lvl="0" marL="0" rtl="0" algn="l">
              <a:lnSpc>
                <a:spcPct val="100000"/>
              </a:lnSpc>
              <a:spcBef>
                <a:spcPts val="1500"/>
              </a:spcBef>
              <a:spcAft>
                <a:spcPts val="0"/>
              </a:spcAft>
              <a:buSzPts val="1400"/>
              <a:buNone/>
            </a:pPr>
            <a:r>
              <a:rPr b="1" lang="en" sz="1700">
                <a:latin typeface="Arial"/>
                <a:ea typeface="Arial"/>
                <a:cs typeface="Arial"/>
                <a:sym typeface="Arial"/>
              </a:rPr>
              <a:t>Ethical Consumerism: </a:t>
            </a:r>
            <a:r>
              <a:rPr lang="en" sz="1700">
                <a:latin typeface="Arial"/>
                <a:ea typeface="Arial"/>
                <a:cs typeface="Arial"/>
                <a:sym typeface="Arial"/>
              </a:rPr>
              <a:t>a decision-making process where consumers spend money in a way that aligns with their personal values. </a:t>
            </a:r>
            <a:endParaRPr sz="1700">
              <a:latin typeface="Arial"/>
              <a:ea typeface="Arial"/>
              <a:cs typeface="Arial"/>
              <a:sym typeface="Arial"/>
            </a:endParaRPr>
          </a:p>
          <a:p>
            <a:pPr indent="0" lvl="0" marL="0" rtl="0" algn="l">
              <a:lnSpc>
                <a:spcPct val="100000"/>
              </a:lnSpc>
              <a:spcBef>
                <a:spcPts val="1500"/>
              </a:spcBef>
              <a:spcAft>
                <a:spcPts val="0"/>
              </a:spcAft>
              <a:buSzPts val="1400"/>
              <a:buNone/>
            </a:pPr>
            <a:r>
              <a:rPr b="1" lang="en" sz="1700">
                <a:latin typeface="Arial"/>
                <a:ea typeface="Arial"/>
                <a:cs typeface="Arial"/>
                <a:sym typeface="Arial"/>
              </a:rPr>
              <a:t>Corporate responsibility:  </a:t>
            </a:r>
            <a:r>
              <a:rPr lang="en" sz="1700">
                <a:latin typeface="Arial"/>
                <a:ea typeface="Arial"/>
                <a:cs typeface="Arial"/>
                <a:sym typeface="Arial"/>
              </a:rPr>
              <a:t>Refers to a business or brand’s impact on society, the environment, and the economy. 	</a:t>
            </a:r>
            <a:endParaRPr sz="1700">
              <a:latin typeface="Arial"/>
              <a:ea typeface="Arial"/>
              <a:cs typeface="Arial"/>
              <a:sym typeface="Arial"/>
            </a:endParaRPr>
          </a:p>
          <a:p>
            <a:pPr indent="0" lvl="0" marL="0" rtl="0" algn="l">
              <a:lnSpc>
                <a:spcPct val="100000"/>
              </a:lnSpc>
              <a:spcBef>
                <a:spcPts val="1500"/>
              </a:spcBef>
              <a:spcAft>
                <a:spcPts val="0"/>
              </a:spcAft>
              <a:buSzPts val="1400"/>
              <a:buNone/>
            </a:pPr>
            <a:r>
              <a:rPr b="1" lang="en" sz="1700">
                <a:latin typeface="Arial"/>
                <a:ea typeface="Arial"/>
                <a:cs typeface="Arial"/>
                <a:sym typeface="Arial"/>
              </a:rPr>
              <a:t>Corporate activism: </a:t>
            </a:r>
            <a:r>
              <a:rPr lang="en" sz="1700">
                <a:latin typeface="Arial"/>
                <a:ea typeface="Arial"/>
                <a:cs typeface="Arial"/>
                <a:sym typeface="Arial"/>
              </a:rPr>
              <a:t>when a business or brand philosophically aims to make a difference in society by positively influencing change. </a:t>
            </a:r>
            <a:endParaRPr sz="1700">
              <a:latin typeface="Arial"/>
              <a:ea typeface="Arial"/>
              <a:cs typeface="Arial"/>
              <a:sym typeface="Arial"/>
            </a:endParaRPr>
          </a:p>
          <a:p>
            <a:pPr indent="0" lvl="0" marL="0" rtl="0" algn="l">
              <a:lnSpc>
                <a:spcPct val="100000"/>
              </a:lnSpc>
              <a:spcBef>
                <a:spcPts val="1500"/>
              </a:spcBef>
              <a:spcAft>
                <a:spcPts val="0"/>
              </a:spcAft>
              <a:buSzPts val="1400"/>
              <a:buNone/>
            </a:pPr>
            <a:r>
              <a:t/>
            </a:r>
            <a:endParaRPr sz="1700">
              <a:latin typeface="Arial"/>
              <a:ea typeface="Arial"/>
              <a:cs typeface="Arial"/>
              <a:sym typeface="Arial"/>
            </a:endParaRPr>
          </a:p>
          <a:p>
            <a:pPr indent="0" lvl="0" marL="0" rtl="0" algn="l">
              <a:lnSpc>
                <a:spcPct val="100000"/>
              </a:lnSpc>
              <a:spcBef>
                <a:spcPts val="1500"/>
              </a:spcBef>
              <a:spcAft>
                <a:spcPts val="0"/>
              </a:spcAft>
              <a:buSzPts val="1400"/>
              <a:buNone/>
            </a:pPr>
            <a:r>
              <a:t/>
            </a:r>
            <a:endParaRPr b="1" sz="1700">
              <a:latin typeface="Arial"/>
              <a:ea typeface="Arial"/>
              <a:cs typeface="Arial"/>
              <a:sym typeface="Arial"/>
            </a:endParaRPr>
          </a:p>
          <a:p>
            <a:pPr indent="0" lvl="0" marL="0" rtl="0" algn="l">
              <a:lnSpc>
                <a:spcPct val="100000"/>
              </a:lnSpc>
              <a:spcBef>
                <a:spcPts val="1500"/>
              </a:spcBef>
              <a:spcAft>
                <a:spcPts val="0"/>
              </a:spcAft>
              <a:buSzPts val="1400"/>
              <a:buNone/>
            </a:pPr>
            <a:r>
              <a:t/>
            </a:r>
            <a:endParaRPr sz="1700">
              <a:latin typeface="Arial"/>
              <a:ea typeface="Arial"/>
              <a:cs typeface="Arial"/>
              <a:sym typeface="Arial"/>
            </a:endParaRPr>
          </a:p>
          <a:p>
            <a:pPr indent="0" lvl="0" marL="0" rtl="0" algn="l">
              <a:lnSpc>
                <a:spcPct val="100000"/>
              </a:lnSpc>
              <a:spcBef>
                <a:spcPts val="1500"/>
              </a:spcBef>
              <a:spcAft>
                <a:spcPts val="0"/>
              </a:spcAft>
              <a:buSzPts val="1400"/>
              <a:buNone/>
            </a:pPr>
            <a:r>
              <a:t/>
            </a:r>
            <a:endParaRPr b="1" sz="1700">
              <a:latin typeface="Arial"/>
              <a:ea typeface="Arial"/>
              <a:cs typeface="Arial"/>
              <a:sym typeface="Arial"/>
            </a:endParaRPr>
          </a:p>
          <a:p>
            <a:pPr indent="0" lvl="0" marL="0" rtl="0" algn="l">
              <a:lnSpc>
                <a:spcPct val="100000"/>
              </a:lnSpc>
              <a:spcBef>
                <a:spcPts val="1500"/>
              </a:spcBef>
              <a:spcAft>
                <a:spcPts val="0"/>
              </a:spcAft>
              <a:buSzPts val="1400"/>
              <a:buNone/>
            </a:pPr>
            <a:r>
              <a:t/>
            </a:r>
            <a:endParaRPr b="1" sz="1700">
              <a:latin typeface="Arial"/>
              <a:ea typeface="Arial"/>
              <a:cs typeface="Arial"/>
              <a:sym typeface="Arial"/>
            </a:endParaRPr>
          </a:p>
          <a:p>
            <a:pPr indent="0" lvl="0" marL="0" rtl="0" algn="l">
              <a:lnSpc>
                <a:spcPct val="100000"/>
              </a:lnSpc>
              <a:spcBef>
                <a:spcPts val="1500"/>
              </a:spcBef>
              <a:spcAft>
                <a:spcPts val="0"/>
              </a:spcAft>
              <a:buSzPts val="1400"/>
              <a:buNone/>
            </a:pPr>
            <a:r>
              <a:t/>
            </a:r>
            <a:endParaRPr sz="1700">
              <a:latin typeface="Arial"/>
              <a:ea typeface="Arial"/>
              <a:cs typeface="Arial"/>
              <a:sym typeface="Arial"/>
            </a:endParaRPr>
          </a:p>
          <a:p>
            <a:pPr indent="0" lvl="0" marL="0" rtl="0" algn="l">
              <a:lnSpc>
                <a:spcPct val="100000"/>
              </a:lnSpc>
              <a:spcBef>
                <a:spcPts val="1500"/>
              </a:spcBef>
              <a:spcAft>
                <a:spcPts val="0"/>
              </a:spcAft>
              <a:buSzPts val="1400"/>
              <a:buNone/>
            </a:pPr>
            <a:r>
              <a:t/>
            </a:r>
            <a:endParaRPr sz="1700">
              <a:latin typeface="Arial"/>
              <a:ea typeface="Arial"/>
              <a:cs typeface="Arial"/>
              <a:sym typeface="Arial"/>
            </a:endParaRPr>
          </a:p>
          <a:p>
            <a:pPr indent="0" lvl="0" marL="0" rtl="0" algn="l">
              <a:lnSpc>
                <a:spcPct val="100000"/>
              </a:lnSpc>
              <a:spcBef>
                <a:spcPts val="1500"/>
              </a:spcBef>
              <a:spcAft>
                <a:spcPts val="0"/>
              </a:spcAft>
              <a:buSzPts val="1400"/>
              <a:buNone/>
            </a:pPr>
            <a:r>
              <a:t/>
            </a:r>
            <a:endParaRPr sz="1700">
              <a:latin typeface="Arial"/>
              <a:ea typeface="Arial"/>
              <a:cs typeface="Arial"/>
              <a:sym typeface="Arial"/>
            </a:endParaRPr>
          </a:p>
          <a:p>
            <a:pPr indent="0" lvl="0" marL="0" rtl="0" algn="l">
              <a:lnSpc>
                <a:spcPct val="100000"/>
              </a:lnSpc>
              <a:spcBef>
                <a:spcPts val="1500"/>
              </a:spcBef>
              <a:spcAft>
                <a:spcPts val="1500"/>
              </a:spcAft>
              <a:buSzPts val="1400"/>
              <a:buNone/>
            </a:pPr>
            <a:r>
              <a:t/>
            </a:r>
            <a:endParaRPr sz="1700">
              <a:latin typeface="Arial"/>
              <a:ea typeface="Arial"/>
              <a:cs typeface="Arial"/>
              <a:sym typeface="Arial"/>
            </a:endParaRPr>
          </a:p>
        </p:txBody>
      </p:sp>
      <p:sp>
        <p:nvSpPr>
          <p:cNvPr id="242" name="Google Shape;242;p10"/>
          <p:cNvSpPr txBox="1"/>
          <p:nvPr>
            <p:ph type="title"/>
          </p:nvPr>
        </p:nvSpPr>
        <p:spPr>
          <a:xfrm>
            <a:off x="842125" y="445025"/>
            <a:ext cx="4806600" cy="55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KEY TERMS</a:t>
            </a:r>
            <a:endParaRPr b="1">
              <a:latin typeface="Arial"/>
              <a:ea typeface="Arial"/>
              <a:cs typeface="Arial"/>
              <a:sym typeface="Arial"/>
            </a:endParaRPr>
          </a:p>
        </p:txBody>
      </p:sp>
      <p:cxnSp>
        <p:nvCxnSpPr>
          <p:cNvPr id="243" name="Google Shape;243;p10"/>
          <p:cNvCxnSpPr/>
          <p:nvPr/>
        </p:nvCxnSpPr>
        <p:spPr>
          <a:xfrm>
            <a:off x="938500" y="445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244" name="Google Shape;244;p1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45" name="Google Shape;245;p1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pic>
        <p:nvPicPr>
          <p:cNvPr id="250" name="Google Shape;250;p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51" name="Google Shape;251;p1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252" name="Google Shape;252;p11"/>
          <p:cNvPicPr preferRelativeResize="0"/>
          <p:nvPr/>
        </p:nvPicPr>
        <p:blipFill rotWithShape="1">
          <a:blip r:embed="rId4">
            <a:alphaModFix/>
          </a:blip>
          <a:srcRect b="0" l="0" r="0" t="0"/>
          <a:stretch/>
        </p:blipFill>
        <p:spPr>
          <a:xfrm>
            <a:off x="1939237" y="988362"/>
            <a:ext cx="5265526" cy="31667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WHAT ARE ETHICS?</a:t>
            </a:r>
            <a:endParaRPr b="1">
              <a:latin typeface="Arial"/>
              <a:ea typeface="Arial"/>
              <a:cs typeface="Arial"/>
              <a:sym typeface="Arial"/>
            </a:endParaRPr>
          </a:p>
        </p:txBody>
      </p:sp>
      <p:cxnSp>
        <p:nvCxnSpPr>
          <p:cNvPr id="172" name="Google Shape;172;p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73" name="Google Shape;173;p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74" name="Google Shape;174;p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175" name="Google Shape;175;p2"/>
          <p:cNvSpPr txBox="1"/>
          <p:nvPr>
            <p:ph idx="4294967295" type="body"/>
          </p:nvPr>
        </p:nvSpPr>
        <p:spPr>
          <a:xfrm>
            <a:off x="938500" y="1031450"/>
            <a:ext cx="7735500" cy="3080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sz="1900">
                <a:latin typeface="Arial"/>
                <a:ea typeface="Arial"/>
                <a:cs typeface="Arial"/>
                <a:sym typeface="Arial"/>
              </a:rPr>
              <a:t>Ethics</a:t>
            </a:r>
            <a:r>
              <a:rPr lang="en" sz="1900">
                <a:solidFill>
                  <a:schemeClr val="lt1"/>
                </a:solidFill>
                <a:latin typeface="Arial"/>
                <a:ea typeface="Arial"/>
                <a:cs typeface="Arial"/>
                <a:sym typeface="Arial"/>
              </a:rPr>
              <a:t>: the moral standards by which people judge behavior. </a:t>
            </a:r>
            <a:endParaRPr sz="19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900">
                <a:solidFill>
                  <a:schemeClr val="lt1"/>
                </a:solidFill>
                <a:latin typeface="Arial"/>
                <a:ea typeface="Arial"/>
                <a:cs typeface="Arial"/>
                <a:sym typeface="Arial"/>
              </a:rPr>
              <a:t>Ethical behavior includes honesty, integrity, respectfulness, confidentiality, non-discrimination, legal, and socially responsible. </a:t>
            </a:r>
            <a:endParaRPr sz="1900">
              <a:solidFill>
                <a:schemeClr val="lt1"/>
              </a:solidFill>
              <a:latin typeface="Arial"/>
              <a:ea typeface="Arial"/>
              <a:cs typeface="Arial"/>
              <a:sym typeface="Arial"/>
            </a:endParaRPr>
          </a:p>
          <a:p>
            <a:pPr indent="0" lvl="0" marL="0" rtl="0" algn="l">
              <a:lnSpc>
                <a:spcPct val="100000"/>
              </a:lnSpc>
              <a:spcBef>
                <a:spcPts val="1000"/>
              </a:spcBef>
              <a:spcAft>
                <a:spcPts val="1000"/>
              </a:spcAft>
              <a:buSzPts val="1800"/>
              <a:buNone/>
            </a:pPr>
            <a:r>
              <a:rPr b="1" lang="en" sz="1900">
                <a:latin typeface="Arial"/>
                <a:ea typeface="Arial"/>
                <a:cs typeface="Arial"/>
                <a:sym typeface="Arial"/>
              </a:rPr>
              <a:t>Business ethics:</a:t>
            </a:r>
            <a:r>
              <a:rPr lang="en" sz="1900">
                <a:solidFill>
                  <a:schemeClr val="lt1"/>
                </a:solidFill>
                <a:latin typeface="Arial"/>
                <a:ea typeface="Arial"/>
                <a:cs typeface="Arial"/>
                <a:sym typeface="Arial"/>
              </a:rPr>
              <a:t> Most businesses feel they have an obligation to operate in an ethical manner. This obligation requires businesses to avoid things like bribery, discrimination, fraud, or turning a blind eye to inappropriate workplace conduct.</a:t>
            </a:r>
            <a:endParaRPr sz="1900">
              <a:solidFill>
                <a:schemeClr val="lt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3"/>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ETHICAL CONSUMERISM</a:t>
            </a:r>
            <a:endParaRPr b="1">
              <a:latin typeface="Arial"/>
              <a:ea typeface="Arial"/>
              <a:cs typeface="Arial"/>
              <a:sym typeface="Arial"/>
            </a:endParaRPr>
          </a:p>
        </p:txBody>
      </p:sp>
      <p:cxnSp>
        <p:nvCxnSpPr>
          <p:cNvPr id="181" name="Google Shape;181;p3"/>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82" name="Google Shape;182;p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83" name="Google Shape;183;p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184" name="Google Shape;184;p3"/>
          <p:cNvSpPr txBox="1"/>
          <p:nvPr>
            <p:ph idx="4294967295" type="body"/>
          </p:nvPr>
        </p:nvSpPr>
        <p:spPr>
          <a:xfrm>
            <a:off x="938500" y="1018525"/>
            <a:ext cx="7735500" cy="3093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lang="en" sz="1900">
                <a:solidFill>
                  <a:schemeClr val="lt1"/>
                </a:solidFill>
                <a:latin typeface="Arial"/>
                <a:ea typeface="Arial"/>
                <a:cs typeface="Arial"/>
                <a:sym typeface="Arial"/>
              </a:rPr>
              <a:t>Consumers can also act ethically when making purchases. </a:t>
            </a:r>
            <a:endParaRPr sz="19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b="1" lang="en" sz="1900">
                <a:latin typeface="Arial"/>
                <a:ea typeface="Arial"/>
                <a:cs typeface="Arial"/>
                <a:sym typeface="Arial"/>
              </a:rPr>
              <a:t>Ethical consumerism</a:t>
            </a:r>
            <a:r>
              <a:rPr lang="en" sz="1900">
                <a:solidFill>
                  <a:schemeClr val="lt1"/>
                </a:solidFill>
                <a:latin typeface="Arial"/>
                <a:ea typeface="Arial"/>
                <a:cs typeface="Arial"/>
                <a:sym typeface="Arial"/>
              </a:rPr>
              <a:t> is a decision-making process where consumers spend money in a way that aligns with their personal values. </a:t>
            </a:r>
            <a:endParaRPr sz="1900">
              <a:solidFill>
                <a:schemeClr val="lt1"/>
              </a:solidFill>
              <a:latin typeface="Arial"/>
              <a:ea typeface="Arial"/>
              <a:cs typeface="Arial"/>
              <a:sym typeface="Arial"/>
            </a:endParaRPr>
          </a:p>
          <a:p>
            <a:pPr indent="0" lvl="0" marL="0" rtl="0" algn="l">
              <a:lnSpc>
                <a:spcPct val="100000"/>
              </a:lnSpc>
              <a:spcBef>
                <a:spcPts val="1000"/>
              </a:spcBef>
              <a:spcAft>
                <a:spcPts val="1000"/>
              </a:spcAft>
              <a:buSzPts val="1800"/>
              <a:buNone/>
            </a:pPr>
            <a:r>
              <a:rPr lang="en" sz="1900">
                <a:solidFill>
                  <a:schemeClr val="lt1"/>
                </a:solidFill>
                <a:latin typeface="Arial"/>
                <a:ea typeface="Arial"/>
                <a:cs typeface="Arial"/>
                <a:sym typeface="Arial"/>
              </a:rPr>
              <a:t>Ethical consumerism entails a consumer’s choice to purchase products and services that are ethically sourced, manufactured, and distributed from businesses with strong ethical reputations over products and services that do not meet the same criteria. </a:t>
            </a:r>
            <a:endParaRPr sz="1900">
              <a:solidFill>
                <a:schemeClr val="lt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4"/>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CORPORATE RESPONSIBILITY</a:t>
            </a:r>
            <a:endParaRPr b="1">
              <a:latin typeface="Arial"/>
              <a:ea typeface="Arial"/>
              <a:cs typeface="Arial"/>
              <a:sym typeface="Arial"/>
            </a:endParaRPr>
          </a:p>
        </p:txBody>
      </p:sp>
      <p:cxnSp>
        <p:nvCxnSpPr>
          <p:cNvPr id="190" name="Google Shape;190;p4"/>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91" name="Google Shape;191;p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92" name="Google Shape;192;p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193" name="Google Shape;193;p4"/>
          <p:cNvSpPr txBox="1"/>
          <p:nvPr>
            <p:ph idx="4294967295" type="body"/>
          </p:nvPr>
        </p:nvSpPr>
        <p:spPr>
          <a:xfrm>
            <a:off x="938500" y="1031450"/>
            <a:ext cx="7735500" cy="3080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sz="1700">
                <a:latin typeface="Arial"/>
                <a:ea typeface="Arial"/>
                <a:cs typeface="Arial"/>
                <a:sym typeface="Arial"/>
              </a:rPr>
              <a:t>Corporate responsibility: </a:t>
            </a:r>
            <a:r>
              <a:rPr lang="en" sz="1700">
                <a:solidFill>
                  <a:schemeClr val="lt1"/>
                </a:solidFill>
                <a:latin typeface="Arial"/>
                <a:ea typeface="Arial"/>
                <a:cs typeface="Arial"/>
                <a:sym typeface="Arial"/>
              </a:rPr>
              <a:t>a philosophy guiding a business or brand’s decision-making process such that they can serve a greater good, including impact on society, the environment, and the economy. </a:t>
            </a:r>
            <a:endParaRPr sz="17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b="1" lang="en" sz="1700">
                <a:solidFill>
                  <a:schemeClr val="lt1"/>
                </a:solidFill>
                <a:latin typeface="Arial"/>
                <a:ea typeface="Arial"/>
                <a:cs typeface="Arial"/>
                <a:sym typeface="Arial"/>
              </a:rPr>
              <a:t>Corporate responsibility is not the same as business ethics. </a:t>
            </a:r>
            <a:endParaRPr b="1" sz="17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b="1" lang="en" sz="1700">
                <a:solidFill>
                  <a:schemeClr val="lt1"/>
                </a:solidFill>
                <a:latin typeface="Arial"/>
                <a:ea typeface="Arial"/>
                <a:cs typeface="Arial"/>
                <a:sym typeface="Arial"/>
              </a:rPr>
              <a:t>Example: </a:t>
            </a:r>
            <a:r>
              <a:rPr lang="en" sz="1700">
                <a:solidFill>
                  <a:schemeClr val="lt1"/>
                </a:solidFill>
                <a:latin typeface="Arial"/>
                <a:ea typeface="Arial"/>
                <a:cs typeface="Arial"/>
                <a:sym typeface="Arial"/>
              </a:rPr>
              <a:t>many businesses and brands prioritize sustainability and focus on finding ways they can reduce the carbon footprint of their operations. </a:t>
            </a:r>
            <a:endParaRPr sz="17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700">
                <a:solidFill>
                  <a:schemeClr val="lt1"/>
                </a:solidFill>
                <a:latin typeface="Arial"/>
                <a:ea typeface="Arial"/>
                <a:cs typeface="Arial"/>
                <a:sym typeface="Arial"/>
              </a:rPr>
              <a:t>Many consumers have a strong desire for businesses to invest in corporate responsibility, and to curb practices like unethical labor strategies and child labor. </a:t>
            </a:r>
            <a:endParaRPr sz="1700">
              <a:solidFill>
                <a:schemeClr val="lt1"/>
              </a:solidFill>
              <a:latin typeface="Arial"/>
              <a:ea typeface="Arial"/>
              <a:cs typeface="Arial"/>
              <a:sym typeface="Arial"/>
            </a:endParaRPr>
          </a:p>
          <a:p>
            <a:pPr indent="0" lvl="0" marL="0" rtl="0" algn="l">
              <a:lnSpc>
                <a:spcPct val="100000"/>
              </a:lnSpc>
              <a:spcBef>
                <a:spcPts val="1000"/>
              </a:spcBef>
              <a:spcAft>
                <a:spcPts val="1000"/>
              </a:spcAft>
              <a:buSzPts val="1800"/>
              <a:buNone/>
            </a:pPr>
            <a:r>
              <a:rPr lang="en" sz="1700">
                <a:solidFill>
                  <a:schemeClr val="lt1"/>
                </a:solidFill>
                <a:latin typeface="Arial"/>
                <a:ea typeface="Arial"/>
                <a:cs typeface="Arial"/>
                <a:sym typeface="Arial"/>
              </a:rPr>
              <a:t>Not only does a strong position on corporate responsibility help to fulfill an obligation to operate the business ethically, but it is also good for the company as it relates to building relationships with consumers. </a:t>
            </a:r>
            <a:endParaRPr sz="1700">
              <a:solidFill>
                <a:schemeClr val="lt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pic>
        <p:nvPicPr>
          <p:cNvPr id="198" name="Google Shape;198;p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99" name="Google Shape;199;p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200" name="Google Shape;200;p5"/>
          <p:cNvPicPr preferRelativeResize="0"/>
          <p:nvPr/>
        </p:nvPicPr>
        <p:blipFill rotWithShape="1">
          <a:blip r:embed="rId4">
            <a:alphaModFix/>
          </a:blip>
          <a:srcRect b="0" l="0" r="0" t="0"/>
          <a:stretch/>
        </p:blipFill>
        <p:spPr>
          <a:xfrm>
            <a:off x="825187" y="569063"/>
            <a:ext cx="7493624" cy="40053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6"/>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BUSINESS ETHICS</a:t>
            </a:r>
            <a:endParaRPr b="1">
              <a:latin typeface="Arial"/>
              <a:ea typeface="Arial"/>
              <a:cs typeface="Arial"/>
              <a:sym typeface="Arial"/>
            </a:endParaRPr>
          </a:p>
        </p:txBody>
      </p:sp>
      <p:cxnSp>
        <p:nvCxnSpPr>
          <p:cNvPr id="206" name="Google Shape;206;p6"/>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07" name="Google Shape;207;p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08" name="Google Shape;208;p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09" name="Google Shape;209;p6"/>
          <p:cNvSpPr txBox="1"/>
          <p:nvPr>
            <p:ph idx="4294967295" type="body"/>
          </p:nvPr>
        </p:nvSpPr>
        <p:spPr>
          <a:xfrm>
            <a:off x="938500" y="975088"/>
            <a:ext cx="8013900" cy="3136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lang="en" sz="1900">
                <a:solidFill>
                  <a:schemeClr val="lt1"/>
                </a:solidFill>
                <a:latin typeface="Arial"/>
                <a:ea typeface="Arial"/>
                <a:cs typeface="Arial"/>
                <a:sym typeface="Arial"/>
              </a:rPr>
              <a:t>Unethical business practices and failure to meet consumer expectations can have far-reaching consequences for the long-term health of a company. </a:t>
            </a:r>
            <a:endParaRPr sz="19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900">
                <a:solidFill>
                  <a:schemeClr val="lt1"/>
                </a:solidFill>
                <a:latin typeface="Arial"/>
                <a:ea typeface="Arial"/>
                <a:cs typeface="Arial"/>
                <a:sym typeface="Arial"/>
              </a:rPr>
              <a:t>When issues arise and a business or brand is plagued by negative publicity, consumer trust erodes.</a:t>
            </a:r>
            <a:endParaRPr sz="19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b="1" lang="en" sz="1900">
                <a:solidFill>
                  <a:schemeClr val="lt1"/>
                </a:solidFill>
                <a:latin typeface="Arial"/>
                <a:ea typeface="Arial"/>
                <a:cs typeface="Arial"/>
                <a:sym typeface="Arial"/>
              </a:rPr>
              <a:t>Some businesses then take extreme measures to get back on track:</a:t>
            </a:r>
            <a:endParaRPr b="1" sz="1900">
              <a:solidFill>
                <a:schemeClr val="lt1"/>
              </a:solidFill>
              <a:latin typeface="Arial"/>
              <a:ea typeface="Arial"/>
              <a:cs typeface="Arial"/>
              <a:sym typeface="Arial"/>
            </a:endParaRPr>
          </a:p>
          <a:p>
            <a:pPr indent="-349250" lvl="0" marL="457200" rtl="0" algn="l">
              <a:lnSpc>
                <a:spcPct val="100000"/>
              </a:lnSpc>
              <a:spcBef>
                <a:spcPts val="1000"/>
              </a:spcBef>
              <a:spcAft>
                <a:spcPts val="0"/>
              </a:spcAft>
              <a:buClr>
                <a:schemeClr val="lt1"/>
              </a:buClr>
              <a:buSzPts val="1900"/>
              <a:buFont typeface="Arial"/>
              <a:buChar char="●"/>
            </a:pPr>
            <a:r>
              <a:rPr lang="en" sz="1900">
                <a:solidFill>
                  <a:schemeClr val="lt1"/>
                </a:solidFill>
                <a:latin typeface="Arial"/>
                <a:ea typeface="Arial"/>
                <a:cs typeface="Arial"/>
                <a:sym typeface="Arial"/>
              </a:rPr>
              <a:t>Rebuilding corporate mission</a:t>
            </a:r>
            <a:endParaRPr sz="1900">
              <a:solidFill>
                <a:schemeClr val="lt1"/>
              </a:solidFill>
              <a:latin typeface="Arial"/>
              <a:ea typeface="Arial"/>
              <a:cs typeface="Arial"/>
              <a:sym typeface="Arial"/>
            </a:endParaRPr>
          </a:p>
          <a:p>
            <a:pPr indent="-349250" lvl="0" marL="457200" rtl="0" algn="l">
              <a:lnSpc>
                <a:spcPct val="100000"/>
              </a:lnSpc>
              <a:spcBef>
                <a:spcPts val="1000"/>
              </a:spcBef>
              <a:spcAft>
                <a:spcPts val="0"/>
              </a:spcAft>
              <a:buClr>
                <a:schemeClr val="lt1"/>
              </a:buClr>
              <a:buSzPts val="1900"/>
              <a:buFont typeface="Arial"/>
              <a:buChar char="●"/>
            </a:pPr>
            <a:r>
              <a:rPr lang="en" sz="1900">
                <a:solidFill>
                  <a:schemeClr val="lt1"/>
                </a:solidFill>
                <a:latin typeface="Arial"/>
                <a:ea typeface="Arial"/>
                <a:cs typeface="Arial"/>
                <a:sym typeface="Arial"/>
              </a:rPr>
              <a:t>Replacing the company’s leadership with new executives</a:t>
            </a:r>
            <a:endParaRPr sz="1900">
              <a:solidFill>
                <a:schemeClr val="lt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7"/>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CORPORATE ACTIVISM</a:t>
            </a:r>
            <a:endParaRPr b="1">
              <a:latin typeface="Arial"/>
              <a:ea typeface="Arial"/>
              <a:cs typeface="Arial"/>
              <a:sym typeface="Arial"/>
            </a:endParaRPr>
          </a:p>
        </p:txBody>
      </p:sp>
      <p:cxnSp>
        <p:nvCxnSpPr>
          <p:cNvPr id="215" name="Google Shape;215;p7"/>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16" name="Google Shape;216;p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17" name="Google Shape;217;p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18" name="Google Shape;218;p7"/>
          <p:cNvSpPr txBox="1"/>
          <p:nvPr>
            <p:ph idx="4294967295" type="body"/>
          </p:nvPr>
        </p:nvSpPr>
        <p:spPr>
          <a:xfrm>
            <a:off x="938500" y="1031450"/>
            <a:ext cx="8013900" cy="3080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a:latin typeface="Arial"/>
                <a:ea typeface="Arial"/>
                <a:cs typeface="Arial"/>
                <a:sym typeface="Arial"/>
              </a:rPr>
              <a:t>Corporate activism:</a:t>
            </a:r>
            <a:r>
              <a:rPr lang="en">
                <a:solidFill>
                  <a:schemeClr val="lt1"/>
                </a:solidFill>
                <a:latin typeface="Arial"/>
                <a:ea typeface="Arial"/>
                <a:cs typeface="Arial"/>
                <a:sym typeface="Arial"/>
              </a:rPr>
              <a:t> when a business or brand philosophically aims to make a difference in society by positively influencing change. </a:t>
            </a:r>
            <a:endParaRPr>
              <a:solidFill>
                <a:schemeClr val="lt1"/>
              </a:solidFill>
              <a:latin typeface="Arial"/>
              <a:ea typeface="Arial"/>
              <a:cs typeface="Arial"/>
              <a:sym typeface="Arial"/>
            </a:endParaRPr>
          </a:p>
          <a:p>
            <a:pPr indent="0" lvl="0" marL="0" rtl="0" algn="l">
              <a:lnSpc>
                <a:spcPct val="100000"/>
              </a:lnSpc>
              <a:spcBef>
                <a:spcPts val="1600"/>
              </a:spcBef>
              <a:spcAft>
                <a:spcPts val="0"/>
              </a:spcAft>
              <a:buSzPts val="1800"/>
              <a:buNone/>
            </a:pPr>
            <a:r>
              <a:rPr lang="en">
                <a:solidFill>
                  <a:schemeClr val="lt1"/>
                </a:solidFill>
                <a:latin typeface="Arial"/>
                <a:ea typeface="Arial"/>
                <a:cs typeface="Arial"/>
                <a:sym typeface="Arial"/>
              </a:rPr>
              <a:t>Corporate activism is a step forward from corporate responsibility and is not necessarily motivated by marketing or as a public relations tactic, but is more about a business or brand’s overarching mission in doing what it believes is right. </a:t>
            </a:r>
            <a:endParaRPr>
              <a:solidFill>
                <a:schemeClr val="lt1"/>
              </a:solidFill>
              <a:latin typeface="Arial"/>
              <a:ea typeface="Arial"/>
              <a:cs typeface="Arial"/>
              <a:sym typeface="Arial"/>
            </a:endParaRPr>
          </a:p>
          <a:p>
            <a:pPr indent="0" lvl="0" marL="0" rtl="0" algn="l">
              <a:lnSpc>
                <a:spcPct val="100000"/>
              </a:lnSpc>
              <a:spcBef>
                <a:spcPts val="1600"/>
              </a:spcBef>
              <a:spcAft>
                <a:spcPts val="0"/>
              </a:spcAft>
              <a:buSzPts val="1800"/>
              <a:buNone/>
            </a:pPr>
            <a:r>
              <a:rPr lang="en">
                <a:solidFill>
                  <a:schemeClr val="lt1"/>
                </a:solidFill>
                <a:latin typeface="Arial"/>
                <a:ea typeface="Arial"/>
                <a:cs typeface="Arial"/>
                <a:sym typeface="Arial"/>
              </a:rPr>
              <a:t>Corporate activism risks alienating customers and can frustrating investors.</a:t>
            </a:r>
            <a:endParaRPr>
              <a:solidFill>
                <a:schemeClr val="lt1"/>
              </a:solidFill>
              <a:latin typeface="Arial"/>
              <a:ea typeface="Arial"/>
              <a:cs typeface="Arial"/>
              <a:sym typeface="Arial"/>
            </a:endParaRPr>
          </a:p>
          <a:p>
            <a:pPr indent="0" lvl="0" marL="0" rtl="0" algn="l">
              <a:lnSpc>
                <a:spcPct val="100000"/>
              </a:lnSpc>
              <a:spcBef>
                <a:spcPts val="1600"/>
              </a:spcBef>
              <a:spcAft>
                <a:spcPts val="0"/>
              </a:spcAft>
              <a:buSzPts val="1800"/>
              <a:buNone/>
            </a:pPr>
            <a:r>
              <a:rPr lang="en">
                <a:solidFill>
                  <a:schemeClr val="lt1"/>
                </a:solidFill>
                <a:latin typeface="Arial"/>
                <a:ea typeface="Arial"/>
                <a:cs typeface="Arial"/>
                <a:sym typeface="Arial"/>
              </a:rPr>
              <a:t>Corporate activism can also have a positive impact by improving brand reputation and/or brand loyalty, increased employee morale, and an ability to attract better employees who share a similar vision or sense of values.</a:t>
            </a:r>
            <a:endParaRPr>
              <a:solidFill>
                <a:schemeClr val="lt1"/>
              </a:solidFill>
              <a:latin typeface="Arial"/>
              <a:ea typeface="Arial"/>
              <a:cs typeface="Arial"/>
              <a:sym typeface="Arial"/>
            </a:endParaRPr>
          </a:p>
          <a:p>
            <a:pPr indent="0" lvl="0" marL="0" rtl="0" algn="l">
              <a:lnSpc>
                <a:spcPct val="100000"/>
              </a:lnSpc>
              <a:spcBef>
                <a:spcPts val="1600"/>
              </a:spcBef>
              <a:spcAft>
                <a:spcPts val="0"/>
              </a:spcAft>
              <a:buSzPts val="1800"/>
              <a:buNone/>
            </a:pPr>
            <a:r>
              <a:t/>
            </a:r>
            <a:endParaRPr>
              <a:solidFill>
                <a:schemeClr val="lt1"/>
              </a:solidFill>
              <a:latin typeface="Arial"/>
              <a:ea typeface="Arial"/>
              <a:cs typeface="Arial"/>
              <a:sym typeface="Arial"/>
            </a:endParaRPr>
          </a:p>
          <a:p>
            <a:pPr indent="0" lvl="0" marL="0" rtl="0" algn="l">
              <a:lnSpc>
                <a:spcPct val="100000"/>
              </a:lnSpc>
              <a:spcBef>
                <a:spcPts val="1600"/>
              </a:spcBef>
              <a:spcAft>
                <a:spcPts val="1600"/>
              </a:spcAft>
              <a:buSzPts val="1800"/>
              <a:buNone/>
            </a:pPr>
            <a:r>
              <a:t/>
            </a:r>
            <a:endParaRPr>
              <a:solidFill>
                <a:schemeClr val="lt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8"/>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ETHICS AND CORPORATE RESPONSIBILITY IN BUSINESS AND MARKETING</a:t>
            </a:r>
            <a:endParaRPr b="1">
              <a:latin typeface="Arial"/>
              <a:ea typeface="Arial"/>
              <a:cs typeface="Arial"/>
              <a:sym typeface="Arial"/>
            </a:endParaRPr>
          </a:p>
        </p:txBody>
      </p:sp>
      <p:cxnSp>
        <p:nvCxnSpPr>
          <p:cNvPr id="224" name="Google Shape;224;p8"/>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25" name="Google Shape;225;p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26" name="Google Shape;226;p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27" name="Google Shape;227;p8"/>
          <p:cNvSpPr txBox="1"/>
          <p:nvPr>
            <p:ph idx="4294967295" type="body"/>
          </p:nvPr>
        </p:nvSpPr>
        <p:spPr>
          <a:xfrm>
            <a:off x="938500" y="1386425"/>
            <a:ext cx="8013900" cy="2725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lang="en" sz="1700">
                <a:solidFill>
                  <a:schemeClr val="lt1"/>
                </a:solidFill>
                <a:latin typeface="Arial"/>
                <a:ea typeface="Arial"/>
                <a:cs typeface="Arial"/>
                <a:sym typeface="Arial"/>
              </a:rPr>
              <a:t>Decisions relating to how a business or brand responds to political issues can influence its reputation and the way consumers view the company.</a:t>
            </a:r>
            <a:endParaRPr sz="1700">
              <a:solidFill>
                <a:schemeClr val="lt1"/>
              </a:solidFill>
              <a:latin typeface="Arial"/>
              <a:ea typeface="Arial"/>
              <a:cs typeface="Arial"/>
              <a:sym typeface="Arial"/>
            </a:endParaRPr>
          </a:p>
          <a:p>
            <a:pPr indent="0" lvl="0" marL="0" rtl="0" algn="l">
              <a:lnSpc>
                <a:spcPct val="100000"/>
              </a:lnSpc>
              <a:spcBef>
                <a:spcPts val="500"/>
              </a:spcBef>
              <a:spcAft>
                <a:spcPts val="0"/>
              </a:spcAft>
              <a:buSzPts val="1800"/>
              <a:buNone/>
            </a:pPr>
            <a:r>
              <a:rPr b="1" lang="en" sz="1700">
                <a:solidFill>
                  <a:schemeClr val="lt1"/>
                </a:solidFill>
                <a:latin typeface="Arial"/>
                <a:ea typeface="Arial"/>
                <a:cs typeface="Arial"/>
                <a:sym typeface="Arial"/>
              </a:rPr>
              <a:t>Examples:</a:t>
            </a:r>
            <a:endParaRPr b="1" sz="1700">
              <a:solidFill>
                <a:schemeClr val="lt1"/>
              </a:solidFill>
              <a:latin typeface="Arial"/>
              <a:ea typeface="Arial"/>
              <a:cs typeface="Arial"/>
              <a:sym typeface="Arial"/>
            </a:endParaRPr>
          </a:p>
          <a:p>
            <a:pPr indent="-336550" lvl="0" marL="457200" rtl="0" algn="l">
              <a:lnSpc>
                <a:spcPct val="100000"/>
              </a:lnSpc>
              <a:spcBef>
                <a:spcPts val="500"/>
              </a:spcBef>
              <a:spcAft>
                <a:spcPts val="0"/>
              </a:spcAft>
              <a:buClr>
                <a:schemeClr val="lt1"/>
              </a:buClr>
              <a:buSzPts val="1700"/>
              <a:buFont typeface="Arial"/>
              <a:buChar char="●"/>
            </a:pPr>
            <a:r>
              <a:rPr lang="en" sz="1700">
                <a:solidFill>
                  <a:schemeClr val="lt1"/>
                </a:solidFill>
                <a:latin typeface="Arial"/>
                <a:ea typeface="Arial"/>
                <a:cs typeface="Arial"/>
                <a:sym typeface="Arial"/>
              </a:rPr>
              <a:t>According to the annual Axios/Harris Poll 100 that gauges the reputation of U.S. brands, McDonald’s slow response to the war in Ukraine cost the brand 13 spots in the rankings while brands like Hobby Lobby and Chick-fil-A who have long-held political affiliations also saw their reputation rankings decline. </a:t>
            </a:r>
            <a:endParaRPr sz="1700">
              <a:solidFill>
                <a:schemeClr val="lt1"/>
              </a:solidFill>
              <a:latin typeface="Arial"/>
              <a:ea typeface="Arial"/>
              <a:cs typeface="Arial"/>
              <a:sym typeface="Arial"/>
            </a:endParaRPr>
          </a:p>
          <a:p>
            <a:pPr indent="-336550" lvl="0" marL="457200" rtl="0" algn="l">
              <a:lnSpc>
                <a:spcPct val="100000"/>
              </a:lnSpc>
              <a:spcBef>
                <a:spcPts val="500"/>
              </a:spcBef>
              <a:spcAft>
                <a:spcPts val="500"/>
              </a:spcAft>
              <a:buClr>
                <a:schemeClr val="lt1"/>
              </a:buClr>
              <a:buSzPts val="1700"/>
              <a:buFont typeface="Arial"/>
              <a:buChar char="●"/>
            </a:pPr>
            <a:r>
              <a:rPr lang="en" sz="1700">
                <a:solidFill>
                  <a:schemeClr val="lt1"/>
                </a:solidFill>
                <a:latin typeface="Arial"/>
                <a:ea typeface="Arial"/>
                <a:cs typeface="Arial"/>
                <a:sym typeface="Arial"/>
              </a:rPr>
              <a:t>Unilever, one of the biggest consumer goods companies in the world, pledged to change the way it marketed ice cream products in response to rising childhood obesity rates in America. </a:t>
            </a:r>
            <a:endParaRPr sz="1700">
              <a:solidFill>
                <a:schemeClr val="lt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9"/>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ETHICS AND CORPORATE RESPONSIBILITY IN BUSINESS AND MARKETING</a:t>
            </a:r>
            <a:endParaRPr b="1">
              <a:latin typeface="Arial"/>
              <a:ea typeface="Arial"/>
              <a:cs typeface="Arial"/>
              <a:sym typeface="Arial"/>
            </a:endParaRPr>
          </a:p>
        </p:txBody>
      </p:sp>
      <p:cxnSp>
        <p:nvCxnSpPr>
          <p:cNvPr id="233" name="Google Shape;233;p9"/>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34" name="Google Shape;234;p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35" name="Google Shape;235;p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36" name="Google Shape;236;p9"/>
          <p:cNvSpPr txBox="1"/>
          <p:nvPr>
            <p:ph idx="4294967295" type="body"/>
          </p:nvPr>
        </p:nvSpPr>
        <p:spPr>
          <a:xfrm>
            <a:off x="938500" y="1386425"/>
            <a:ext cx="8013900" cy="2725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lang="en">
                <a:solidFill>
                  <a:schemeClr val="lt1"/>
                </a:solidFill>
                <a:latin typeface="Arial"/>
                <a:ea typeface="Arial"/>
                <a:cs typeface="Arial"/>
                <a:sym typeface="Arial"/>
              </a:rPr>
              <a:t>Another ethical concern many businesses face is how they use and track their customers private data.</a:t>
            </a:r>
            <a:endParaRPr>
              <a:solidFill>
                <a:schemeClr val="lt1"/>
              </a:solidFill>
              <a:latin typeface="Arial"/>
              <a:ea typeface="Arial"/>
              <a:cs typeface="Arial"/>
              <a:sym typeface="Arial"/>
            </a:endParaRPr>
          </a:p>
          <a:p>
            <a:pPr indent="0" lvl="0" marL="0" rtl="0" algn="l">
              <a:lnSpc>
                <a:spcPct val="100000"/>
              </a:lnSpc>
              <a:spcBef>
                <a:spcPts val="500"/>
              </a:spcBef>
              <a:spcAft>
                <a:spcPts val="0"/>
              </a:spcAft>
              <a:buSzPts val="1800"/>
              <a:buNone/>
            </a:pPr>
            <a:r>
              <a:rPr b="1" lang="en">
                <a:solidFill>
                  <a:schemeClr val="lt1"/>
                </a:solidFill>
                <a:latin typeface="Arial"/>
                <a:ea typeface="Arial"/>
                <a:cs typeface="Arial"/>
                <a:sym typeface="Arial"/>
              </a:rPr>
              <a:t>Examples:</a:t>
            </a:r>
            <a:endParaRPr b="1">
              <a:solidFill>
                <a:schemeClr val="lt1"/>
              </a:solidFill>
              <a:latin typeface="Arial"/>
              <a:ea typeface="Arial"/>
              <a:cs typeface="Arial"/>
              <a:sym typeface="Arial"/>
            </a:endParaRPr>
          </a:p>
          <a:p>
            <a:pPr indent="-342900" lvl="0" marL="457200" rtl="0" algn="l">
              <a:lnSpc>
                <a:spcPct val="100000"/>
              </a:lnSpc>
              <a:spcBef>
                <a:spcPts val="500"/>
              </a:spcBef>
              <a:spcAft>
                <a:spcPts val="0"/>
              </a:spcAft>
              <a:buClr>
                <a:schemeClr val="lt1"/>
              </a:buClr>
              <a:buSzPts val="1800"/>
              <a:buFont typeface="Arial"/>
              <a:buChar char="●"/>
            </a:pPr>
            <a:r>
              <a:rPr lang="en">
                <a:solidFill>
                  <a:schemeClr val="lt1"/>
                </a:solidFill>
                <a:latin typeface="Arial"/>
                <a:ea typeface="Arial"/>
                <a:cs typeface="Arial"/>
                <a:sym typeface="Arial"/>
              </a:rPr>
              <a:t>It was reported that Orbitz, an online travel agency, once marketed higher-priced hotel properties to Mac users over consumers who were shopping using a PC using IP address data.</a:t>
            </a:r>
            <a:endParaRPr>
              <a:solidFill>
                <a:schemeClr val="lt1"/>
              </a:solidFill>
              <a:latin typeface="Arial"/>
              <a:ea typeface="Arial"/>
              <a:cs typeface="Arial"/>
              <a:sym typeface="Arial"/>
            </a:endParaRPr>
          </a:p>
          <a:p>
            <a:pPr indent="-342900" lvl="0" marL="457200" rtl="0" algn="l">
              <a:lnSpc>
                <a:spcPct val="100000"/>
              </a:lnSpc>
              <a:spcBef>
                <a:spcPts val="500"/>
              </a:spcBef>
              <a:spcAft>
                <a:spcPts val="500"/>
              </a:spcAft>
              <a:buClr>
                <a:schemeClr val="lt1"/>
              </a:buClr>
              <a:buSzPts val="1800"/>
              <a:buFont typeface="Arial"/>
              <a:buChar char="●"/>
            </a:pPr>
            <a:r>
              <a:rPr lang="en">
                <a:solidFill>
                  <a:schemeClr val="lt1"/>
                </a:solidFill>
                <a:latin typeface="Arial"/>
                <a:ea typeface="Arial"/>
                <a:cs typeface="Arial"/>
                <a:sym typeface="Arial"/>
              </a:rPr>
              <a:t>In 2018, Uber agreed to settle a nationwide investigation into a data breach that occurred two years earlier for a sum of $148 million. Uber attempted to cover up the data breach that gave hackers access to the personal information of 50 million Uber customers and 7 million of its drivers.  </a:t>
            </a:r>
            <a:endParaRPr>
              <a:solidFill>
                <a:schemeClr val="lt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